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83" r:id="rId2"/>
    <p:sldId id="489" r:id="rId3"/>
    <p:sldId id="492" r:id="rId4"/>
    <p:sldId id="493" r:id="rId5"/>
    <p:sldId id="494" r:id="rId6"/>
    <p:sldId id="495" r:id="rId7"/>
    <p:sldId id="496" r:id="rId8"/>
    <p:sldId id="505" r:id="rId9"/>
    <p:sldId id="513" r:id="rId10"/>
    <p:sldId id="499" r:id="rId11"/>
    <p:sldId id="500" r:id="rId12"/>
    <p:sldId id="501" r:id="rId13"/>
    <p:sldId id="502" r:id="rId14"/>
    <p:sldId id="503" r:id="rId15"/>
    <p:sldId id="504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4FBA38-6C4F-2D94-DB1A-7974A78BEE8E}" name="Megan Speakman" initials="MS" userId="S::Megan.Speakman@nucleusglobal.com::efa29f2f-3cd6-4cfb-b31e-cfabcf9bfc37" providerId="AD"/>
  <p188:author id="{EA74287F-E9F2-677C-F33B-8255877E820D}" name="Marc Fellous" initials="MF" userId="S::mfellous@pmvpharma.com::d04fd9ab-af53-4bbf-af8f-9b496fa58cbf" providerId="AD"/>
  <p188:author id="{39B6B8F8-1E8B-AEEA-AEAB-4EFDCD965A39}" name="Danielle Lindley" initials="DL" userId="Danielle Lindley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090"/>
    <a:srgbClr val="E569CD"/>
    <a:srgbClr val="00B0F0"/>
    <a:srgbClr val="08C8C3"/>
    <a:srgbClr val="FFFFFF"/>
    <a:srgbClr val="E6AF00"/>
    <a:srgbClr val="46AD88"/>
    <a:srgbClr val="00FFCC"/>
    <a:srgbClr val="9900CC"/>
    <a:srgbClr val="234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2A7A6-0EB6-47CC-B6A7-BD97E1B40549}" v="6" dt="2025-10-24T09:27:43.078"/>
    <p1510:client id="{E0C86640-D65B-4B14-80A8-0D7DA84B8357}" v="1" dt="2025-10-24T16:07:11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5230" autoAdjust="0"/>
  </p:normalViewPr>
  <p:slideViewPr>
    <p:cSldViewPr snapToGrid="0" snapToObjects="1">
      <p:cViewPr varScale="1">
        <p:scale>
          <a:sx n="97" d="100"/>
          <a:sy n="97" d="100"/>
        </p:scale>
        <p:origin x="1176" y="2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48454291826698"/>
          <c:y val="8.8076639526267542E-2"/>
          <c:w val="0.57050701765987455"/>
          <c:h val="0.7997639229996875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8C8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3-4473-9FEE-C03DADD96BF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3-4473-9FEE-C03DADD96BF4}"/>
              </c:ext>
            </c:extLst>
          </c:dPt>
          <c:dPt>
            <c:idx val="2"/>
            <c:bubble3D val="0"/>
            <c:spPr>
              <a:solidFill>
                <a:srgbClr val="E569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3-4473-9FEE-C03DADD96BF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3-4473-9FEE-C03DADD96BF4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3-4473-9FEE-C03DADD96BF4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3-4473-9FEE-C03DADD96BF4}"/>
              </c:ext>
            </c:extLst>
          </c:dPt>
          <c:dPt>
            <c:idx val="6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3-4473-9FEE-C03DADD96BF4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3-4473-9FEE-C03DADD96BF4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0B3-4473-9FEE-C03DADD96BF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E70757C-5BF6-4A41-AB56-F29CC18B6685}" type="CATEGORYNAME">
                      <a:rPr lang="pt-BR"/>
                      <a:pPr/>
                      <a:t>[CATEGORY NAME]</a:t>
                    </a:fld>
                    <a:r>
                      <a:rPr lang="pt-BR" baseline="0"/>
                      <a:t>
</a:t>
                    </a:r>
                    <a:fld id="{D0172DD3-8886-48BA-A6E5-8A48BCF982AB}" type="PERCENTAGE">
                      <a:rPr lang="pt-BR" baseline="0" smtClean="0"/>
                      <a:pPr/>
                      <a:t>[PERCENTAGE]</a:t>
                    </a:fld>
                    <a:r>
                      <a:rPr lang="pt-BR" baseline="0"/>
                      <a:t>, n=51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B3-4473-9FEE-C03DADD96BF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B873A6-3EFE-443B-9ED7-950655D8B25A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EE5DDCCA-E7E1-4344-BDDF-387C7837C93E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, n=19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0B3-4473-9FEE-C03DADD96BF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3B1ED74-8F01-4B39-927C-D18F235AF90C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2C301D4D-E175-4734-95F8-19BACEEDDBE7}" type="PERCENTAGE">
                      <a:rPr lang="en-US" baseline="0" smtClean="0"/>
                      <a:pPr/>
                      <a:t>[PERCENTAGE]</a:t>
                    </a:fld>
                    <a:r>
                      <a:rPr lang="en-US" baseline="0" dirty="0"/>
                      <a:t>, n=17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0B3-4473-9FEE-C03DADD96BF4}"/>
                </c:ext>
              </c:extLst>
            </c:dLbl>
            <c:dLbl>
              <c:idx val="3"/>
              <c:layout>
                <c:manualLayout>
                  <c:x val="9.5759890743032407E-4"/>
                  <c:y val="6.0605115700391954E-2"/>
                </c:manualLayout>
              </c:layout>
              <c:tx>
                <c:rich>
                  <a:bodyPr/>
                  <a:lstStyle/>
                  <a:p>
                    <a:fld id="{C30AE6B4-1E6E-4655-AB7F-9DE7A1BA0765}" type="CATEGORYNAME">
                      <a:rPr lang="pt-BR"/>
                      <a:pPr/>
                      <a:t>[CATEGORY NAME]</a:t>
                    </a:fld>
                    <a:r>
                      <a:rPr lang="pt-BR" baseline="0"/>
                      <a:t>
</a:t>
                    </a:r>
                    <a:fld id="{A826B000-9A95-4C5E-8F2A-E7A9BD50979A}" type="PERCENTAGE">
                      <a:rPr lang="pt-BR" baseline="0" smtClean="0"/>
                      <a:pPr/>
                      <a:t>[PERCENTAGE]</a:t>
                    </a:fld>
                    <a:r>
                      <a:rPr lang="pt-BR" baseline="0"/>
                      <a:t>, n=6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34130111031494"/>
                      <c:h val="0.116902141883822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0B3-4473-9FEE-C03DADD96BF4}"/>
                </c:ext>
              </c:extLst>
            </c:dLbl>
            <c:dLbl>
              <c:idx val="4"/>
              <c:layout>
                <c:manualLayout>
                  <c:x val="-6.0222254194242535E-2"/>
                  <c:y val="0.10001139984453619"/>
                </c:manualLayout>
              </c:layout>
              <c:tx>
                <c:rich>
                  <a:bodyPr/>
                  <a:lstStyle/>
                  <a:p>
                    <a:fld id="{FA71798E-1349-4D90-A01D-1CDED0CB8370}" type="CATEGORYNAME">
                      <a:rPr lang="pt-BR"/>
                      <a:pPr/>
                      <a:t>[CATEGORY NAME]</a:t>
                    </a:fld>
                    <a:r>
                      <a:rPr lang="pt-BR"/>
                      <a:t>
</a:t>
                    </a:r>
                    <a:fld id="{55312B0F-FAD4-4E14-93F6-7A8CD9BC2767}" type="PERCENTAGE">
                      <a:rPr lang="pt-BR"/>
                      <a:pPr/>
                      <a:t>[PERCENTAGE]</a:t>
                    </a:fld>
                    <a:r>
                      <a:rPr lang="pt-BR"/>
                      <a:t>, n=6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9871818014466"/>
                      <c:h val="0.121649494867877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0B3-4473-9FEE-C03DADD96BF4}"/>
                </c:ext>
              </c:extLst>
            </c:dLbl>
            <c:dLbl>
              <c:idx val="5"/>
              <c:layout>
                <c:manualLayout>
                  <c:x val="-6.2999763771094661E-2"/>
                  <c:y val="8.2101143130990567E-2"/>
                </c:manualLayout>
              </c:layout>
              <c:tx>
                <c:rich>
                  <a:bodyPr/>
                  <a:lstStyle/>
                  <a:p>
                    <a:fld id="{EED71155-B45E-4D44-8399-79BEFDF9DA94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F2D08E5D-C74D-4BC3-942D-91F4A76BF085}" type="PERCENTAGE">
                      <a:rPr lang="en-US"/>
                      <a:pPr/>
                      <a:t>[PERCENTAGE]</a:t>
                    </a:fld>
                    <a:r>
                      <a:rPr lang="en-US" dirty="0"/>
                      <a:t>, n=2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80935699898304"/>
                      <c:h val="0.11690227389316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B3-4473-9FEE-C03DADD96BF4}"/>
                </c:ext>
              </c:extLst>
            </c:dLbl>
            <c:dLbl>
              <c:idx val="6"/>
              <c:layout>
                <c:manualLayout>
                  <c:x val="-2.9751888682560138E-2"/>
                  <c:y val="6.231236450940268E-3"/>
                </c:manualLayout>
              </c:layout>
              <c:tx>
                <c:rich>
                  <a:bodyPr/>
                  <a:lstStyle/>
                  <a:p>
                    <a:fld id="{69F223AA-2388-4852-9727-76BA1C9544AA}" type="CATEGORYNAME">
                      <a:rPr lang="pt-BR"/>
                      <a:pPr/>
                      <a:t>[CATEGORY NAME]</a:t>
                    </a:fld>
                    <a:r>
                      <a:rPr lang="pt-BR"/>
                      <a:t>
</a:t>
                    </a:r>
                    <a:fld id="{831E01E8-9CBD-4C67-BC91-F48B9226EF39}" type="PERCENTAGE">
                      <a:rPr lang="pt-BR"/>
                      <a:pPr/>
                      <a:t>[PERCENTAGE]</a:t>
                    </a:fld>
                    <a:r>
                      <a:rPr lang="pt-BR"/>
                      <a:t>, n=1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37436908818496"/>
                      <c:h val="0.116902141883822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B3-4473-9FEE-C03DADD96BF4}"/>
                </c:ext>
              </c:extLst>
            </c:dLbl>
            <c:dLbl>
              <c:idx val="7"/>
              <c:layout>
                <c:manualLayout>
                  <c:x val="0.23220306532241203"/>
                  <c:y val="-1.0417390901295511E-2"/>
                </c:manualLayout>
              </c:layout>
              <c:tx>
                <c:rich>
                  <a:bodyPr/>
                  <a:lstStyle/>
                  <a:p>
                    <a:fld id="{84462470-679E-4491-AA2A-D06DB645C6D5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81C9E215-20FC-457F-A41E-CBABD477ADE1}" type="PERCENTAGE">
                      <a:rPr lang="en-US"/>
                      <a:pPr/>
                      <a:t>[PERCENTAGE]</a:t>
                    </a:fld>
                    <a:r>
                      <a:rPr lang="en-US" dirty="0"/>
                      <a:t>, n=1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533251000416433"/>
                      <c:h val="0.118802978741795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0B3-4473-9FEE-C03DADD96BF4}"/>
                </c:ext>
              </c:extLst>
            </c:dLbl>
            <c:dLbl>
              <c:idx val="8"/>
              <c:layout>
                <c:manualLayout>
                  <c:x val="0.3305417887213436"/>
                  <c:y val="3.9774182859770016E-3"/>
                </c:manualLayout>
              </c:layout>
              <c:tx>
                <c:rich>
                  <a:bodyPr/>
                  <a:lstStyle/>
                  <a:p>
                    <a:fld id="{0E354583-E9DF-4B64-A8DA-062D6E4D3F00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
</a:t>
                    </a:r>
                    <a:fld id="{86048300-D277-4D0D-A4C1-C9BF33F3B4AB}" type="PERCENTAGE">
                      <a:rPr lang="en-US"/>
                      <a:pPr/>
                      <a:t>[PERCENTAGE]</a:t>
                    </a:fld>
                    <a:r>
                      <a:rPr lang="en-US" dirty="0"/>
                      <a:t>, n=9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23866298968576"/>
                      <c:h val="0.114350775721838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0B3-4473-9FEE-C03DADD96B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Ovarian cancer</c:v>
                </c:pt>
                <c:pt idx="1">
                  <c:v>Lung cancer</c:v>
                </c:pt>
                <c:pt idx="2">
                  <c:v>Breast cancer </c:v>
                </c:pt>
                <c:pt idx="3">
                  <c:v>Endometrial cancer</c:v>
                </c:pt>
                <c:pt idx="4">
                  <c:v>Colorectal cancer</c:v>
                </c:pt>
                <c:pt idx="5">
                  <c:v>Ampullary carcinoma </c:v>
                </c:pt>
                <c:pt idx="6">
                  <c:v>Gallbladder cancer </c:v>
                </c:pt>
                <c:pt idx="7">
                  <c:v>Head and neck cancer</c:v>
                </c:pt>
                <c:pt idx="8">
                  <c:v>Other solid tumors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0.45500000000000002</c:v>
                </c:pt>
                <c:pt idx="1">
                  <c:v>0.17</c:v>
                </c:pt>
                <c:pt idx="2">
                  <c:v>0.152</c:v>
                </c:pt>
                <c:pt idx="3">
                  <c:v>5.3999999999999999E-2</c:v>
                </c:pt>
                <c:pt idx="4">
                  <c:v>5.3999999999999999E-2</c:v>
                </c:pt>
                <c:pt idx="5">
                  <c:v>1.7999999999999999E-2</c:v>
                </c:pt>
                <c:pt idx="6">
                  <c:v>8.9999999999999993E-3</c:v>
                </c:pt>
                <c:pt idx="7">
                  <c:v>8.9999999999999993E-3</c:v>
                </c:pt>
                <c:pt idx="8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0B3-4473-9FEE-C03DADD96BF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8C8C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8C8C3"/>
              </a:solidFill>
              <a:ln w="15875">
                <a:solidFill>
                  <a:srgbClr val="08C8C3"/>
                </a:solidFill>
              </a:ln>
              <a:effectLst/>
            </c:spPr>
          </c:marker>
          <c:trendline>
            <c:spPr>
              <a:ln w="19050" cap="rnd">
                <a:noFill/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12</c:v>
                </c:pt>
                <c:pt idx="8">
                  <c:v>15</c:v>
                </c:pt>
              </c:numCache>
            </c:numRef>
          </c:xVal>
          <c:yVal>
            <c:numRef>
              <c:f>Sheet1!$B$2:$B$10</c:f>
              <c:numCache>
                <c:formatCode>0.0</c:formatCode>
                <c:ptCount val="9"/>
                <c:pt idx="0">
                  <c:v>484</c:v>
                </c:pt>
                <c:pt idx="1">
                  <c:v>508</c:v>
                </c:pt>
                <c:pt idx="2">
                  <c:v>52.4</c:v>
                </c:pt>
                <c:pt idx="3">
                  <c:v>54.9</c:v>
                </c:pt>
                <c:pt idx="4">
                  <c:v>34.1</c:v>
                </c:pt>
                <c:pt idx="5">
                  <c:v>32.700000000000003</c:v>
                </c:pt>
                <c:pt idx="6" formatCode="General">
                  <c:v>27.7</c:v>
                </c:pt>
                <c:pt idx="7" formatCode="General">
                  <c:v>24.8</c:v>
                </c:pt>
                <c:pt idx="8" formatCode="General">
                  <c:v>28.9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D61-4C23-B821-2E4996636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7671872"/>
        <c:axId val="1717672352"/>
      </c:scatterChart>
      <c:valAx>
        <c:axId val="1717671872"/>
        <c:scaling>
          <c:orientation val="minMax"/>
          <c:max val="15"/>
          <c:min val="-1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7672352"/>
        <c:crossesAt val="-1"/>
        <c:crossBetween val="midCat"/>
        <c:majorUnit val="1"/>
      </c:valAx>
      <c:valAx>
        <c:axId val="171767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17671872"/>
        <c:crossesAt val="-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AA0D57-ABFF-F842-9489-18243E50E8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E3892-3B4D-9942-81D4-AD555B28B7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144F-8812-A742-B880-5CC9A7EC4FAA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42C9F-AA49-B042-ACB2-77FF389501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79821-CE82-704E-B82C-D9679E6826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D13A-DE82-8247-A2E7-9065B04A4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24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2C3DF-C11A-0E48-8145-6059CDCA145A}" type="datetimeFigureOut">
              <a:rPr lang="en-US" smtClean="0"/>
              <a:t>10/27/2025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4B695-4959-034C-8CA3-867676861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1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397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8D7DE-34B4-D03C-B9B9-22856D669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8D137-7EA4-114C-D02E-070F7577D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625964-A5CE-A38C-A159-37B45F2BAD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14A59-FC52-D398-7F0E-8F58127E7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75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65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D9D15-A58E-EAED-186B-22F222883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A7E31-0F3E-2901-E945-D56EE0B885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8274A5-03D9-3925-976E-2390B5659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CE4F1-455E-A845-20F1-B6CAD17415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5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80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6C119-645F-CD7A-8F13-CEF2B59358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E1D56A-8BA4-DA1E-C2C4-4072604F2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749B4C-BDF1-149F-563C-7E76D53AAB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962C29-08C1-6955-A9A6-E616000BD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49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94B695-4959-034C-8CA3-8676768617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6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94B695-4959-034C-8CA3-8676768617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cancer research poster&#10;&#10;AI-generated content may be incorrect.">
            <a:extLst>
              <a:ext uri="{FF2B5EF4-FFF2-40B4-BE49-F238E27FC236}">
                <a16:creationId xmlns:a16="http://schemas.microsoft.com/office/drawing/2014/main" id="{150FF575-1B51-3A7A-E022-7B892AA26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rple and blue light&#10;&#10;AI-generated content may be incorrect.">
            <a:extLst>
              <a:ext uri="{FF2B5EF4-FFF2-40B4-BE49-F238E27FC236}">
                <a16:creationId xmlns:a16="http://schemas.microsoft.com/office/drawing/2014/main" id="{2ACBD246-0B61-9337-244C-BF7D4F6FC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DB95912A-CE70-2974-E13D-3EBD0F9D6D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9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922F32C-1691-A3B4-82D4-305C07DE96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68772" cy="52136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FF8F6F-CD57-4A4C-A46C-F178B747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90733"/>
            <a:ext cx="8229600" cy="339447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Font typeface="Wingdings" pitchFamily="2" charset="2"/>
              <a:buChar char="q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Courier New" panose="02070309020205020404" pitchFamily="49" charset="0"/>
              <a:buChar char="o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900"/>
              </a:spcBef>
              <a:buClr>
                <a:srgbClr val="4DAF46"/>
              </a:buClr>
              <a:buSzPct val="100000"/>
              <a:buFont typeface="Lucida Grande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A0CC44-D3C5-4A46-ACF1-ADFBA933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2" y="10073"/>
            <a:ext cx="7059945" cy="844730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24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6" r:id="rId3"/>
    <p:sldLayoutId id="2147483658" r:id="rId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pynnaclestudy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nnaclestud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clinicaltrials.gov/study/NCT0458575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>
            <a:extLst>
              <a:ext uri="{FF2B5EF4-FFF2-40B4-BE49-F238E27FC236}">
                <a16:creationId xmlns:a16="http://schemas.microsoft.com/office/drawing/2014/main" id="{A8466596-7480-2B4B-8FE1-4DEF74D9E377}"/>
              </a:ext>
            </a:extLst>
          </p:cNvPr>
          <p:cNvSpPr txBox="1">
            <a:spLocks/>
          </p:cNvSpPr>
          <p:nvPr/>
        </p:nvSpPr>
        <p:spPr>
          <a:xfrm>
            <a:off x="393358" y="2414551"/>
            <a:ext cx="8462642" cy="1669769"/>
          </a:xfrm>
          <a:prstGeom prst="rect">
            <a:avLst/>
          </a:prstGeom>
        </p:spPr>
        <p:txBody>
          <a:bodyPr anchor="t" anchorCtr="0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/>
              <a:t>Rezatapopt for locally advanced or metastatic solid tumors with a </a:t>
            </a:r>
            <a:br>
              <a:rPr lang="en-US" sz="8000" b="1" dirty="0"/>
            </a:br>
            <a:r>
              <a:rPr lang="en-US" sz="8000" b="1" i="1" dirty="0"/>
              <a:t>TP53 </a:t>
            </a:r>
            <a:r>
              <a:rPr lang="en-US" sz="8000" b="1" dirty="0"/>
              <a:t>Y220C</a:t>
            </a:r>
            <a:r>
              <a:rPr lang="en-US" sz="8000" b="1" i="1" dirty="0"/>
              <a:t> </a:t>
            </a:r>
            <a:r>
              <a:rPr lang="en-US" sz="8000" b="1" dirty="0"/>
              <a:t>mutation: Initial analysis of the pivotal PYNNACLE Phase 2 trial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Wingdings" charset="2"/>
              <a:buNone/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Alison M. Schram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Jean-Sébastien Frenel,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Melissa Johnson,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Antoine Italiano,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Andrew L. Coveler,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John Kaczmar,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Shivaani Kummar,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Giuseppe Curigliano,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8,9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Alastair Greystoke,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Seock-Ah Im,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Gilberto de Lima Lopes,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Aparna R. Parikh,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Anna Fagotti,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Peter Grimison,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María José de Miguel Luken,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Desamparados Roda Perez,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David Shao Peng Tan,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18,19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Tira J. Tan,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Marcel Wiesweg,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Kim LeDuke,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Anita Schmid,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Deepika Jalota,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Marc Fellous,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Ecaterina E. Dumbrava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200" b="1" u="sng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Memorial Sloan Kettering Cancer Center, New York City, NY, USA;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Institut de Cancerologie de l’Ouest, Saint Herblain, France;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Sarah Cannon and HCA Research Institute, Nashville, TN, USA;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EDOG – Institut Bergonié – PPDS, Bordeaux, France;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University of Washington, Fred Hutch Cancer Center, Seattle, WA, USA;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Medical University of South Carolina, Charleston, SC, USA;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Oregon Health &amp; Science University (OHSU) Knight Cancer Institute, Portland, OR, USA;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Istituto Europeo Di Oncologia, IRCCS, Milan, Italy;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Department of Oncology and Hemato-Oncology, University of Milan, Milan, Italy;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Royal Victoria Infirmary, Newcastle Upon Tyne, UK;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Seoul National University Hospital, Cancer Research Institute, Seoul National University, Seoul, Republic of Korea;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Sylvester Comprehensive Cancer Center, Miami, FL, USA;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Massachusetts General Hospital Cancer Center, Boston, MA, USA;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Fondazione Policlinico Universitario Agostino Gemelli IRCCS, Rome, Italy;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 O'Brien Lifehouse Hospital, Camperdown NSW, Australia; 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START MADRID, Hospital Universitario HM Sanchinarro, Madrid, Spain; 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Hospital Clinico Universitario, Valencia, Spain; 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18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National University of Singapore (NUS) Centre for Cancer Research (N2CR), Yong Loo Lin School of Medicine, National University of Singapore, Singapore; 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19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Department of Haematology-Oncology, National University Cancer Institute, National University Hospital, Singapore; 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20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Division of Medical Oncology, National Cancer Centre, Singapore; 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21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Department of Medical Oncology, West German Cancer Center, University Hospital Essen, Essen, Germany; </a:t>
            </a:r>
            <a:b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22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PMV Pharmaceuticals, Inc., Princeton, NJ, USA; </a:t>
            </a:r>
            <a:r>
              <a:rPr lang="en-US" sz="24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23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The University of Texas MD Anderson Cancer Center, Houston, TX, USA.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Bef>
                <a:spcPts val="0"/>
              </a:spcBef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96B42E-EC50-3608-65E8-303D7F10E6A7}"/>
              </a:ext>
            </a:extLst>
          </p:cNvPr>
          <p:cNvSpPr txBox="1"/>
          <p:nvPr/>
        </p:nvSpPr>
        <p:spPr>
          <a:xfrm>
            <a:off x="499462" y="4833258"/>
            <a:ext cx="15444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MA-586-0116 October 2025</a:t>
            </a:r>
          </a:p>
        </p:txBody>
      </p:sp>
    </p:spTree>
    <p:extLst>
      <p:ext uri="{BB962C8B-B14F-4D97-AF65-F5344CB8AC3E}">
        <p14:creationId xmlns:p14="http://schemas.microsoft.com/office/powerpoint/2010/main" val="276209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BB216-E200-D106-4D36-D66C5D83F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A3F953-E789-7273-700A-E4BD7F3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Related Adverse Events</a:t>
            </a:r>
            <a:br>
              <a:rPr lang="en-US" dirty="0"/>
            </a:br>
            <a:r>
              <a:rPr lang="en-US" sz="1800" b="0" dirty="0"/>
              <a:t>All patients (N=112)</a:t>
            </a:r>
            <a:endParaRPr lang="en-GB" sz="18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C3BAC6-AB0A-4929-6377-1332D7344C6B}"/>
              </a:ext>
            </a:extLst>
          </p:cNvPr>
          <p:cNvSpPr txBox="1">
            <a:spLocks/>
          </p:cNvSpPr>
          <p:nvPr/>
        </p:nvSpPr>
        <p:spPr>
          <a:xfrm>
            <a:off x="315197" y="4394006"/>
            <a:ext cx="8709227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cutoff: Sept 4, 2025.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Grade 5 TRAEs were observed. ALT, alanine aminotransferase; AST, aspartate aminotransferase; CTCAE, Common Terminology Criteria for Adverse Events; TRAE, treatment-related adverse event. 1. Kuo H-CD, et al. Clinical Pharmacology (ACCP) 2024; Poster presentation 044; 2. Schram AM, et al. Annual Meeting on Women’s Cancer (SGO). 2024; Oral presentation (abstract LBA 26).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B94CC-F989-E7F0-AB01-6C9B31C59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537636"/>
              </p:ext>
            </p:extLst>
          </p:nvPr>
        </p:nvGraphicFramePr>
        <p:xfrm>
          <a:off x="381000" y="1214055"/>
          <a:ext cx="5352145" cy="3103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51">
                  <a:extLst>
                    <a:ext uri="{9D8B030D-6E8A-4147-A177-3AD203B41FA5}">
                      <a16:colId xmlns:a16="http://schemas.microsoft.com/office/drawing/2014/main" val="789769908"/>
                    </a:ext>
                  </a:extLst>
                </a:gridCol>
                <a:gridCol w="836382">
                  <a:extLst>
                    <a:ext uri="{9D8B030D-6E8A-4147-A177-3AD203B41FA5}">
                      <a16:colId xmlns:a16="http://schemas.microsoft.com/office/drawing/2014/main" val="1948347204"/>
                    </a:ext>
                  </a:extLst>
                </a:gridCol>
                <a:gridCol w="723928">
                  <a:extLst>
                    <a:ext uri="{9D8B030D-6E8A-4147-A177-3AD203B41FA5}">
                      <a16:colId xmlns:a16="http://schemas.microsoft.com/office/drawing/2014/main" val="386729003"/>
                    </a:ext>
                  </a:extLst>
                </a:gridCol>
                <a:gridCol w="723928">
                  <a:extLst>
                    <a:ext uri="{9D8B030D-6E8A-4147-A177-3AD203B41FA5}">
                      <a16:colId xmlns:a16="http://schemas.microsoft.com/office/drawing/2014/main" val="4097769404"/>
                    </a:ext>
                  </a:extLst>
                </a:gridCol>
                <a:gridCol w="723928">
                  <a:extLst>
                    <a:ext uri="{9D8B030D-6E8A-4147-A177-3AD203B41FA5}">
                      <a16:colId xmlns:a16="http://schemas.microsoft.com/office/drawing/2014/main" val="4222007838"/>
                    </a:ext>
                  </a:extLst>
                </a:gridCol>
                <a:gridCol w="723928">
                  <a:extLst>
                    <a:ext uri="{9D8B030D-6E8A-4147-A177-3AD203B41FA5}">
                      <a16:colId xmlns:a16="http://schemas.microsoft.com/office/drawing/2014/main" val="1661364920"/>
                    </a:ext>
                  </a:extLst>
                </a:gridCol>
              </a:tblGrid>
              <a:tr h="238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914400" rtl="0" eaLnBrk="1" fontAlgn="base" latinLnBrk="0" hangingPunct="1"/>
                      <a:r>
                        <a:rPr lang="en-US" sz="1000" b="1" u="none" strike="noStrike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Patients, n (%)</a:t>
                      </a:r>
                      <a:endParaRPr lang="en-US" sz="1000" b="1" i="0" u="none" strike="noStrike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6350" marT="36000" marB="3600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</a:t>
                      </a:r>
                    </a:p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N=112</a:t>
                      </a:r>
                      <a:endParaRPr lang="en-US" sz="1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6350" marT="36000" marB="36000" anchor="ctr"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CTCAE toxicity grade</a:t>
                      </a:r>
                      <a:r>
                        <a:rPr lang="en-US" sz="1000" b="1" u="none" strike="noStrike" baseline="30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000" b="1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835166"/>
                  </a:ext>
                </a:extLst>
              </a:tr>
              <a:tr h="30482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endParaRPr lang="en-US" sz="12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</a:endParaRPr>
                    </a:p>
                  </a:txBody>
                  <a:tcPr marL="72000" marR="6350" marT="3600" marB="360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dirty="0"/>
                    </a:p>
                  </a:txBody>
                  <a:tcPr marL="6350" marR="6350" marT="3600" marB="360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3600" marB="3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3600" marB="36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3600" marB="36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3600" marB="36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20941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Nausea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 (34)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24 (21)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(12)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29146793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Fatigue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26 (23)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(10)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(12)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759481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Blood creatinine increased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 (20)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(14)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97861212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 increased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 (18)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(7)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30548806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 increased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(14)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7912360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Anemia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 (14)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9772178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Decreased appetite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(13)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11 (10)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03261716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Vomiting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13 (12)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2419485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Diarrhea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(9)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(7)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8135355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Platelet count decreased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(7)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(3)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8086399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Pruritus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(7)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94962344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Constipation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1973482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mouth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5039948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Rash maculo-papular</a:t>
                      </a:r>
                      <a:endParaRPr lang="en-US" sz="1000" kern="1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(6)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473815"/>
                  </a:ext>
                </a:extLst>
              </a:tr>
              <a:tr h="17065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Asthenia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6350" marT="3600" marB="36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(4)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100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endParaRPr lang="en-US" sz="10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170245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8632107-ADBA-5082-CF4A-AA408A87C906}"/>
              </a:ext>
            </a:extLst>
          </p:cNvPr>
          <p:cNvSpPr txBox="1"/>
          <p:nvPr/>
        </p:nvSpPr>
        <p:spPr>
          <a:xfrm>
            <a:off x="5885544" y="1213637"/>
            <a:ext cx="2897948" cy="32239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marL="144000" lvl="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TRAEs were mostly Grade 1/2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lvl="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frequent TRAEs: Nausea, fatigue, blood creatinine increased, ALT increased</a:t>
            </a: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Laboratory abnormalities were manageable / monitorable with most cases being transient and reversible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patients (4%) discontinued treatment due to TRAEs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 lvl="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of rezatapopt with food decreased incidence of gastrointestinal TRAEs compared with Phase 1</a:t>
            </a:r>
            <a:r>
              <a:rPr lang="en-US" sz="1200" baseline="300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12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E0447-D993-8EAD-09BA-66259919CED4}"/>
              </a:ext>
            </a:extLst>
          </p:cNvPr>
          <p:cNvSpPr txBox="1"/>
          <p:nvPr/>
        </p:nvSpPr>
        <p:spPr>
          <a:xfrm>
            <a:off x="293427" y="923769"/>
            <a:ext cx="5592117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5822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F0502020204030204"/>
              </a:rPr>
              <a:t>TRAEs </a:t>
            </a:r>
            <a:r>
              <a:rPr lang="en-GB" sz="1200" b="1" kern="0" dirty="0">
                <a:solidFill>
                  <a:schemeClr val="tx2"/>
                </a:solidFill>
                <a:latin typeface="Arial" panose="020F0502020204030204"/>
              </a:rPr>
              <a:t>in ≥5% of patients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1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432DD7-985A-619D-2E65-431ADDBB5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0" y="934651"/>
            <a:ext cx="5684394" cy="327989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A53D563-AC87-5BBE-563A-BB499660A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On-target activity supported by </a:t>
            </a:r>
            <a:br>
              <a:rPr lang="en-US" dirty="0"/>
            </a:br>
            <a:r>
              <a:rPr lang="en-US" dirty="0"/>
              <a:t>decreases in ctDNA </a:t>
            </a:r>
            <a:r>
              <a:rPr lang="en-US" i="1" dirty="0"/>
              <a:t>TP53</a:t>
            </a:r>
            <a:r>
              <a:rPr lang="en-US" dirty="0"/>
              <a:t> Y220C VAF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A66A7B-CC1E-D92C-CCA6-D20C6DDF5367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cutoff: Sept 4, 2025. BOR, best overall response; CR, complete response; ctDNA, circulating tumor DNA; NE, non-evaluable; PD, progressive disease; PR, partial response; SD, stable disease; 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VAF, variant allele frequency.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89593E-4B74-DA0C-6610-1282A770C821}"/>
              </a:ext>
            </a:extLst>
          </p:cNvPr>
          <p:cNvSpPr txBox="1"/>
          <p:nvPr/>
        </p:nvSpPr>
        <p:spPr>
          <a:xfrm>
            <a:off x="6308914" y="1518595"/>
            <a:ext cx="2645897" cy="23789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 rtlCol="0" anchor="ctr">
            <a:spAutoFit/>
          </a:bodyPr>
          <a:lstStyle/>
          <a:p>
            <a:pPr marL="144000" lvl="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patients had ctDNA </a:t>
            </a:r>
            <a:r>
              <a:rPr lang="en-US" sz="12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Y220C VAF data available at baseline and on treatment </a:t>
            </a:r>
            <a:b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(3–6 weeks)</a:t>
            </a:r>
          </a:p>
          <a:p>
            <a:pPr marL="144000" lvl="0" indent="-1440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patients experiencing a response had a reduction in </a:t>
            </a:r>
            <a:r>
              <a:rPr lang="en-US" sz="12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Y220C VAF</a:t>
            </a:r>
          </a:p>
          <a:p>
            <a:pPr marL="144000" lvl="0" indent="-14400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patients (91%) had a reduction in </a:t>
            </a:r>
            <a:r>
              <a:rPr lang="en-US" sz="1200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Y220C VAF </a:t>
            </a:r>
          </a:p>
          <a:p>
            <a:pPr marL="324000" lvl="1" indent="-171450">
              <a:spcAft>
                <a:spcPts val="600"/>
              </a:spcAft>
              <a:buFont typeface="Arial" panose="020B0604020202020204" pitchFamily="34" charset="0"/>
              <a:buChar char="–"/>
              <a:defRPr/>
            </a:pPr>
            <a:r>
              <a:rPr lang="en-US" sz="12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73% had a reduction of ≥50% 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315D048-2CB8-8862-DE6E-402578FCD238}"/>
              </a:ext>
            </a:extLst>
          </p:cNvPr>
          <p:cNvSpPr txBox="1"/>
          <p:nvPr/>
        </p:nvSpPr>
        <p:spPr>
          <a:xfrm>
            <a:off x="938048" y="4228770"/>
            <a:ext cx="5198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3–6 weeks post-treatment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DDA779B2-88AA-44AE-5F88-4A2B8BACC2F4}"/>
              </a:ext>
            </a:extLst>
          </p:cNvPr>
          <p:cNvSpPr/>
          <p:nvPr/>
        </p:nvSpPr>
        <p:spPr>
          <a:xfrm>
            <a:off x="3959763" y="1103623"/>
            <a:ext cx="2080445" cy="294271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defTabSz="57657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502020204030204"/>
                <a:ea typeface="+mn-ea"/>
                <a:cs typeface="Arial" panose="020B0604020202020204" pitchFamily="34" charset="0"/>
              </a:rPr>
              <a:t>BOR (investigator assessed)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A820DD98-DD57-BD5F-2930-A91C35DCEA71}"/>
              </a:ext>
            </a:extLst>
          </p:cNvPr>
          <p:cNvSpPr/>
          <p:nvPr/>
        </p:nvSpPr>
        <p:spPr>
          <a:xfrm>
            <a:off x="3959763" y="1410163"/>
            <a:ext cx="144000" cy="144000"/>
          </a:xfrm>
          <a:prstGeom prst="rect">
            <a:avLst/>
          </a:prstGeom>
          <a:solidFill>
            <a:srgbClr val="9900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E6BAF681-388E-C01D-FEE2-47D2AA50D74E}"/>
              </a:ext>
            </a:extLst>
          </p:cNvPr>
          <p:cNvSpPr txBox="1"/>
          <p:nvPr/>
        </p:nvSpPr>
        <p:spPr>
          <a:xfrm>
            <a:off x="4146349" y="1405219"/>
            <a:ext cx="185948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F0502020204030204"/>
                <a:ea typeface="GaramondPremrPro"/>
                <a:cs typeface="Times New Roman" panose="02020603050405020304" pitchFamily="18" charset="0"/>
              </a:rPr>
              <a:t>CR</a:t>
            </a:r>
            <a:endParaRPr lang="en-US" sz="1000" dirty="0">
              <a:solidFill>
                <a:srgbClr val="000000"/>
              </a:solidFill>
              <a:latin typeface="Arial" panose="020F0502020204030204"/>
              <a:cs typeface="Times New Roman" panose="02020603050405020304" pitchFamily="18" charset="0"/>
            </a:endParaRP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F61BCD58-1A76-E45A-78A9-CB304385C404}"/>
              </a:ext>
            </a:extLst>
          </p:cNvPr>
          <p:cNvSpPr/>
          <p:nvPr/>
        </p:nvSpPr>
        <p:spPr>
          <a:xfrm>
            <a:off x="3959763" y="1668235"/>
            <a:ext cx="144000" cy="144000"/>
          </a:xfrm>
          <a:prstGeom prst="rect">
            <a:avLst/>
          </a:prstGeom>
          <a:solidFill>
            <a:srgbClr val="46AD8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3152B8CE-4E3A-4453-87C9-E7C982E2EF9F}"/>
              </a:ext>
            </a:extLst>
          </p:cNvPr>
          <p:cNvSpPr txBox="1"/>
          <p:nvPr/>
        </p:nvSpPr>
        <p:spPr>
          <a:xfrm>
            <a:off x="4146349" y="1646068"/>
            <a:ext cx="177934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F0502020204030204"/>
                <a:ea typeface="GaramondPremrPro"/>
                <a:cs typeface="Times New Roman" panose="02020603050405020304" pitchFamily="18" charset="0"/>
              </a:rPr>
              <a:t>PR</a:t>
            </a:r>
            <a:endParaRPr lang="en-US" sz="1000" dirty="0">
              <a:solidFill>
                <a:srgbClr val="000000"/>
              </a:solidFill>
              <a:latin typeface="Arial" panose="020F0502020204030204"/>
              <a:cs typeface="Times New Roman" panose="02020603050405020304" pitchFamily="18" charset="0"/>
            </a:endParaRP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DC6191DB-9A50-3FE1-61A8-683A04311723}"/>
              </a:ext>
            </a:extLst>
          </p:cNvPr>
          <p:cNvSpPr/>
          <p:nvPr/>
        </p:nvSpPr>
        <p:spPr>
          <a:xfrm>
            <a:off x="3959763" y="1902366"/>
            <a:ext cx="144000" cy="144000"/>
          </a:xfrm>
          <a:prstGeom prst="rect">
            <a:avLst/>
          </a:prstGeom>
          <a:solidFill>
            <a:srgbClr val="E6AF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D7DE03CE-4815-F6E3-5DC0-6108EF09BC21}"/>
              </a:ext>
            </a:extLst>
          </p:cNvPr>
          <p:cNvSpPr txBox="1"/>
          <p:nvPr/>
        </p:nvSpPr>
        <p:spPr>
          <a:xfrm>
            <a:off x="4146349" y="1886917"/>
            <a:ext cx="177934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F0502020204030204"/>
                <a:ea typeface="GaramondPremrPro"/>
                <a:cs typeface="Times New Roman" panose="02020603050405020304" pitchFamily="18" charset="0"/>
              </a:rPr>
              <a:t>SD</a:t>
            </a:r>
            <a:endParaRPr lang="en-US" sz="1000" dirty="0">
              <a:solidFill>
                <a:srgbClr val="000000"/>
              </a:solidFill>
              <a:latin typeface="Arial" panose="020F0502020204030204"/>
              <a:cs typeface="Times New Roman" panose="02020603050405020304" pitchFamily="18" charset="0"/>
            </a:endParaRP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05C3FFF6-12A7-BFC5-D277-F09A281841D6}"/>
              </a:ext>
            </a:extLst>
          </p:cNvPr>
          <p:cNvSpPr/>
          <p:nvPr/>
        </p:nvSpPr>
        <p:spPr>
          <a:xfrm>
            <a:off x="3959763" y="2136497"/>
            <a:ext cx="144000" cy="144000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17F3DD7E-2458-24DB-63E2-DB3874D466A8}"/>
              </a:ext>
            </a:extLst>
          </p:cNvPr>
          <p:cNvSpPr txBox="1"/>
          <p:nvPr/>
        </p:nvSpPr>
        <p:spPr>
          <a:xfrm>
            <a:off x="4146349" y="2127766"/>
            <a:ext cx="177934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F0502020204030204"/>
                <a:ea typeface="GaramondPremrPro"/>
                <a:cs typeface="Times New Roman" panose="02020603050405020304" pitchFamily="18" charset="0"/>
              </a:rPr>
              <a:t>PD</a:t>
            </a:r>
            <a:endParaRPr lang="en-US" sz="1000" dirty="0">
              <a:solidFill>
                <a:srgbClr val="000000"/>
              </a:solidFill>
              <a:latin typeface="Arial" panose="020F0502020204030204"/>
              <a:cs typeface="Times New Roman" panose="02020603050405020304" pitchFamily="18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69853AD2-93AF-003D-D34B-D66CFBA3D746}"/>
              </a:ext>
            </a:extLst>
          </p:cNvPr>
          <p:cNvSpPr/>
          <p:nvPr/>
        </p:nvSpPr>
        <p:spPr>
          <a:xfrm>
            <a:off x="3959763" y="2373558"/>
            <a:ext cx="144000" cy="144000"/>
          </a:xfrm>
          <a:prstGeom prst="rect">
            <a:avLst/>
          </a:prstGeom>
          <a:solidFill>
            <a:srgbClr val="9FACB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8F1FD0EB-C815-82AC-1241-5FA5A950BC8C}"/>
              </a:ext>
            </a:extLst>
          </p:cNvPr>
          <p:cNvSpPr txBox="1"/>
          <p:nvPr/>
        </p:nvSpPr>
        <p:spPr>
          <a:xfrm>
            <a:off x="4146349" y="2368614"/>
            <a:ext cx="177934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000" dirty="0">
                <a:solidFill>
                  <a:srgbClr val="000000"/>
                </a:solidFill>
                <a:latin typeface="Arial" panose="020F0502020204030204"/>
                <a:cs typeface="Times New Roman" panose="02020603050405020304" pitchFamily="18" charset="0"/>
              </a:rPr>
              <a:t>NE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28E6BB84-49C4-6E8D-E81D-86ADC7409185}"/>
              </a:ext>
            </a:extLst>
          </p:cNvPr>
          <p:cNvSpPr txBox="1"/>
          <p:nvPr/>
        </p:nvSpPr>
        <p:spPr>
          <a:xfrm rot="16200000">
            <a:off x="-1136431" y="2320471"/>
            <a:ext cx="3002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 Y220C VAF </a:t>
            </a:r>
            <a:b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change from baseline in ctDNA (%)</a:t>
            </a:r>
          </a:p>
        </p:txBody>
      </p:sp>
    </p:spTree>
    <p:extLst>
      <p:ext uri="{BB962C8B-B14F-4D97-AF65-F5344CB8AC3E}">
        <p14:creationId xmlns:p14="http://schemas.microsoft.com/office/powerpoint/2010/main" val="5540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10C88-3E27-0A00-59F9-6320AD813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79BD7F-4DAA-DD2E-8716-867128AA9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Platinum-resistant HGSOC</a:t>
            </a:r>
            <a:br>
              <a:rPr lang="en-US" dirty="0"/>
            </a:br>
            <a:r>
              <a:rPr lang="en-US" dirty="0"/>
              <a:t>with rapid and sustained response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9E9510-F78C-5B6E-DD2A-50A70F764D42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Courtesy of Dr Italiano and Dr Debien </a:t>
            </a:r>
          </a:p>
          <a:p>
            <a:pPr lvl="0"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AE, adverse event; DoR, duration of response; HGSOC, high-grade serous ovarian cancer; </a:t>
            </a:r>
            <a:b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HRD, homologous recombination deficiency;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PR, partial response;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QD, once daily; TRAE, treatment-related adverse event; TTR, time to response.  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7C4373-0143-C5D2-2C39-D1DC6E2CAEC0}"/>
              </a:ext>
            </a:extLst>
          </p:cNvPr>
          <p:cNvSpPr/>
          <p:nvPr/>
        </p:nvSpPr>
        <p:spPr>
          <a:xfrm>
            <a:off x="315198" y="1146761"/>
            <a:ext cx="5187606" cy="1141997"/>
          </a:xfrm>
          <a:prstGeom prst="roundRect">
            <a:avLst>
              <a:gd name="adj" fmla="val 10584"/>
            </a:avLst>
          </a:prstGeom>
          <a:solidFill>
            <a:srgbClr val="08C8C3">
              <a:alpha val="5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rIns="36000" rtlCol="0" anchor="ctr"/>
          <a:lstStyle/>
          <a:p>
            <a:pPr lvl="0" defTabSz="2657521">
              <a:spcAft>
                <a:spcPts val="30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52-year-old female with HGSOC</a:t>
            </a:r>
          </a:p>
          <a:p>
            <a:pPr marL="108000" lvl="0" indent="-108000" defTabSz="265752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BRCA1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mutation, HRD+, high tumor burden, metastases in lung, chest, pelvis, and lymph nodes </a:t>
            </a:r>
          </a:p>
          <a:p>
            <a:pPr lvl="0" defTabSz="2657521">
              <a:spcAft>
                <a:spcPts val="30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Progressed after multiple lines of prior treatment </a:t>
            </a:r>
            <a:endParaRPr lang="en-US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-108000" defTabSz="2657521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Platinum-based chemotherapy, olaparib, bevacizumab, pembrolizumab, T-cell vaccine, bispecific antibody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ABE766-1712-772E-3AAD-0697CA4F8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189" r="8667"/>
          <a:stretch>
            <a:fillRect/>
          </a:stretch>
        </p:blipFill>
        <p:spPr>
          <a:xfrm>
            <a:off x="5605930" y="1146761"/>
            <a:ext cx="1620000" cy="11446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BC2212-79D6-C0DE-F10B-8C3C5866DE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226" r="7795"/>
          <a:stretch>
            <a:fillRect/>
          </a:stretch>
        </p:blipFill>
        <p:spPr>
          <a:xfrm>
            <a:off x="5605930" y="2328869"/>
            <a:ext cx="1620000" cy="10507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767E8B6-C98B-93C7-CF2A-5A7907B46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930" y="3417155"/>
            <a:ext cx="1620000" cy="114536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012B38-C736-7821-93A9-BFD77FED86BD}"/>
              </a:ext>
            </a:extLst>
          </p:cNvPr>
          <p:cNvPicPr>
            <a:picLocks/>
          </p:cNvPicPr>
          <p:nvPr/>
        </p:nvPicPr>
        <p:blipFill>
          <a:blip r:embed="rId6"/>
          <a:srcRect l="11236" t="3642" r="10100" b="13229"/>
          <a:stretch>
            <a:fillRect/>
          </a:stretch>
        </p:blipFill>
        <p:spPr>
          <a:xfrm>
            <a:off x="7270780" y="1146761"/>
            <a:ext cx="1620000" cy="1144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6342EC-ED6E-4E19-9B5E-57B23976A7EE}"/>
              </a:ext>
            </a:extLst>
          </p:cNvPr>
          <p:cNvPicPr>
            <a:picLocks/>
          </p:cNvPicPr>
          <p:nvPr/>
        </p:nvPicPr>
        <p:blipFill>
          <a:blip r:embed="rId7"/>
          <a:srcRect l="7743" r="9260"/>
          <a:stretch>
            <a:fillRect/>
          </a:stretch>
        </p:blipFill>
        <p:spPr>
          <a:xfrm>
            <a:off x="7270780" y="2328758"/>
            <a:ext cx="1620000" cy="1051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18F344F-58CF-D5A0-BD9F-A517C819541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7270780" y="3417155"/>
            <a:ext cx="1620000" cy="1144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EC5993-2993-AB05-8702-E01DD8258636}"/>
              </a:ext>
            </a:extLst>
          </p:cNvPr>
          <p:cNvSpPr txBox="1"/>
          <p:nvPr/>
        </p:nvSpPr>
        <p:spPr>
          <a:xfrm>
            <a:off x="5595101" y="917183"/>
            <a:ext cx="1641659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1" indent="0" algn="ctr" defTabSz="576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Baseline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255BA7-F301-D670-5FDD-1F7CB29AC703}"/>
              </a:ext>
            </a:extLst>
          </p:cNvPr>
          <p:cNvSpPr txBox="1"/>
          <p:nvPr/>
        </p:nvSpPr>
        <p:spPr>
          <a:xfrm>
            <a:off x="7259951" y="917183"/>
            <a:ext cx="1641659" cy="276999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marR="0" lvl="1" indent="0" algn="ctr" defTabSz="576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Week 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F03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29F3DB-6620-921E-A284-D601AF98EABD}"/>
              </a:ext>
            </a:extLst>
          </p:cNvPr>
          <p:cNvSpPr/>
          <p:nvPr/>
        </p:nvSpPr>
        <p:spPr>
          <a:xfrm>
            <a:off x="2862502" y="2405070"/>
            <a:ext cx="2631791" cy="1828684"/>
          </a:xfrm>
          <a:prstGeom prst="roundRect">
            <a:avLst>
              <a:gd name="adj" fmla="val 10584"/>
            </a:avLst>
          </a:prstGeom>
          <a:noFill/>
          <a:ln w="12700" cap="flat" cmpd="sng" algn="ctr">
            <a:solidFill>
              <a:srgbClr val="08C8C3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defTabSz="2657521">
              <a:spcAft>
                <a:spcPts val="600"/>
              </a:spcAft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3A4B69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5BE889A-E7E2-C7EA-A91A-FE9D33677782}"/>
              </a:ext>
            </a:extLst>
          </p:cNvPr>
          <p:cNvSpPr/>
          <p:nvPr/>
        </p:nvSpPr>
        <p:spPr>
          <a:xfrm>
            <a:off x="289674" y="2405070"/>
            <a:ext cx="2510187" cy="1828684"/>
          </a:xfrm>
          <a:prstGeom prst="roundRect">
            <a:avLst>
              <a:gd name="adj" fmla="val 10584"/>
            </a:avLst>
          </a:prstGeom>
          <a:solidFill>
            <a:srgbClr val="08C8C3">
              <a:alpha val="52941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6000" tIns="36000" rIns="0" bIns="36000" rtlCol="0" anchor="ctr"/>
          <a:lstStyle/>
          <a:p>
            <a:pPr lvl="0" defTabSz="2657521">
              <a:spcAft>
                <a:spcPts val="600"/>
              </a:spcAft>
              <a:defRPr/>
            </a:pP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Rezatapopt: 2000 mg QD </a:t>
            </a:r>
          </a:p>
          <a:p>
            <a:pPr marL="108000" lvl="0" indent="-108000" defTabSz="265752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 at 6 weeks: −44% in target lesions; −60% at week 24  </a:t>
            </a:r>
          </a:p>
          <a:p>
            <a:pPr marL="108000" lvl="0" indent="-108000" defTabSz="265752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TTR: 1.4 months; 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DoR: 8.8+ months (ongoing)</a:t>
            </a:r>
          </a:p>
          <a:p>
            <a:pPr marL="108000" lvl="0" indent="-108000" defTabSz="265752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Well-tolerated</a:t>
            </a:r>
            <a:b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transient treatment-related grade 1 pruritus and grade 2 nausea</a:t>
            </a:r>
          </a:p>
          <a:p>
            <a:pPr marL="108000" lvl="0" indent="-108000" defTabSz="2657521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ongoing for 10+ months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3A4B69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C0B65C-B828-4CC4-C9E0-D94C7035AA4E}"/>
              </a:ext>
            </a:extLst>
          </p:cNvPr>
          <p:cNvGrpSpPr/>
          <p:nvPr/>
        </p:nvGrpSpPr>
        <p:grpSpPr>
          <a:xfrm>
            <a:off x="2870073" y="2423403"/>
            <a:ext cx="2714203" cy="1819999"/>
            <a:chOff x="1375744" y="773390"/>
            <a:chExt cx="3699176" cy="23950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4EFC49-3A59-DD6C-21D2-ADF73A83C260}"/>
                </a:ext>
              </a:extLst>
            </p:cNvPr>
            <p:cNvSpPr txBox="1"/>
            <p:nvPr/>
          </p:nvSpPr>
          <p:spPr>
            <a:xfrm rot="16200000">
              <a:off x="627898" y="1744597"/>
              <a:ext cx="1768345" cy="27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CA-125 (U/mL)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5A74C5D-D3A0-D1C9-F90D-D47AA211D22B}"/>
                </a:ext>
              </a:extLst>
            </p:cNvPr>
            <p:cNvSpPr txBox="1"/>
            <p:nvPr/>
          </p:nvSpPr>
          <p:spPr>
            <a:xfrm>
              <a:off x="1905001" y="2905152"/>
              <a:ext cx="2987041" cy="26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Cycle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713708A-D546-7671-785E-5D3B07F4D671}"/>
                </a:ext>
              </a:extLst>
            </p:cNvPr>
            <p:cNvGrpSpPr/>
            <p:nvPr/>
          </p:nvGrpSpPr>
          <p:grpSpPr>
            <a:xfrm>
              <a:off x="1524000" y="854804"/>
              <a:ext cx="3550920" cy="2193196"/>
              <a:chOff x="1524000" y="854804"/>
              <a:chExt cx="3550920" cy="2193196"/>
            </a:xfrm>
          </p:grpSpPr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1C9E6A2-CCD0-9FC9-7F22-7DD7E580C7C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78836891"/>
                  </p:ext>
                </p:extLst>
              </p:nvPr>
            </p:nvGraphicFramePr>
            <p:xfrm>
              <a:off x="1524000" y="854804"/>
              <a:ext cx="3550920" cy="219319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EA2271D-2AA5-22B9-1133-3BD148C04572}"/>
                  </a:ext>
                </a:extLst>
              </p:cNvPr>
              <p:cNvSpPr txBox="1"/>
              <p:nvPr/>
            </p:nvSpPr>
            <p:spPr>
              <a:xfrm>
                <a:off x="1837402" y="2798567"/>
                <a:ext cx="35981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25BC7C-EFD3-66BC-E4C7-A57BFA487002}"/>
                  </a:ext>
                </a:extLst>
              </p:cNvPr>
              <p:cNvSpPr txBox="1"/>
              <p:nvPr/>
            </p:nvSpPr>
            <p:spPr>
              <a:xfrm>
                <a:off x="1624864" y="2743638"/>
                <a:ext cx="817890" cy="263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Baseline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2AF1E23-0452-078D-C9B4-F7536FEBDE3C}"/>
                </a:ext>
              </a:extLst>
            </p:cNvPr>
            <p:cNvSpPr txBox="1"/>
            <p:nvPr/>
          </p:nvSpPr>
          <p:spPr>
            <a:xfrm>
              <a:off x="1905001" y="773390"/>
              <a:ext cx="2987041" cy="2632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700" b="1" dirty="0">
                  <a:latin typeface="Arial" panose="020B0604020202020204" pitchFamily="34" charset="0"/>
                  <a:cs typeface="Arial" panose="020B0604020202020204" pitchFamily="34" charset="0"/>
                </a:rPr>
                <a:t>CA-125 levels over 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6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CABEE-D8DE-D15D-1FA4-EA6ECC1D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3ADE69-F3CE-0784-B2EE-91945E705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In this initial analysis of the pivotal PYNNACLE Phase 2 clinical trial, rezatapopt showed single-agent efficacy and manageable safety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Clinical efficacy was achieved in heavily pretreated patients across multiple tumor types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Rezatapopt offers a promising targeted treatment for solid tumors with a </a:t>
            </a:r>
            <a:r>
              <a:rPr lang="en-US" sz="2000" i="1" dirty="0"/>
              <a:t>TP53 </a:t>
            </a:r>
            <a:r>
              <a:rPr lang="en-US" sz="2000" dirty="0"/>
              <a:t>Y220C mutation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F43C0-0737-3B43-9523-7473F05F9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pic>
        <p:nvPicPr>
          <p:cNvPr id="4" name="Picture 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487BB00E-4B59-1648-7651-8015686E8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27" y="3643087"/>
            <a:ext cx="1092317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A856D4-24DF-F87F-0968-42C9787A8E62}"/>
              </a:ext>
            </a:extLst>
          </p:cNvPr>
          <p:cNvSpPr txBox="1"/>
          <p:nvPr/>
        </p:nvSpPr>
        <p:spPr>
          <a:xfrm>
            <a:off x="6126479" y="3650052"/>
            <a:ext cx="1598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defTabSz="582233">
              <a:spcBef>
                <a:spcPts val="100"/>
              </a:spcBef>
              <a:spcAft>
                <a:spcPts val="200"/>
              </a:spcAft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F0502020204030204"/>
              </a:rPr>
              <a:t>To download the poster and view full author disclosures please scan the QR code 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6569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EF7C7-FAD1-458F-3EAB-67A79473E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65A02-892C-9E1E-423B-B91064CF5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200"/>
              </a:spcBef>
              <a:spcAft>
                <a:spcPts val="400"/>
              </a:spcAft>
              <a:buClr>
                <a:srgbClr val="0076A9"/>
              </a:buClr>
              <a:buNone/>
              <a:defRPr/>
            </a:pPr>
            <a:r>
              <a:rPr lang="en-GB" sz="1600" b="1" dirty="0"/>
              <a:t>We would like to thank:</a:t>
            </a:r>
            <a:endParaRPr lang="en-GB" sz="1600" dirty="0"/>
          </a:p>
          <a:p>
            <a:pPr lvl="1"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600" dirty="0"/>
              <a:t>All the patients, their families, and caregivers who have participated, and continue to participate, in this clinical trial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600" dirty="0"/>
              <a:t>Investigators and research staff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600" dirty="0"/>
              <a:t>PPD, part of Thermo Fisher Scientific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600" dirty="0"/>
              <a:t>Resolution Biosciences 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1600" dirty="0"/>
              <a:t>Foundation Medicine</a:t>
            </a:r>
          </a:p>
          <a:p>
            <a:pPr marL="457200" lvl="1" indent="0">
              <a:spcBef>
                <a:spcPts val="200"/>
              </a:spcBef>
              <a:spcAft>
                <a:spcPts val="400"/>
              </a:spcAft>
              <a:buNone/>
              <a:defRPr/>
            </a:pPr>
            <a:endParaRPr lang="en-US" sz="1600" dirty="0"/>
          </a:p>
          <a:p>
            <a:pPr marL="0" indent="0" defTabSz="367844">
              <a:spcAft>
                <a:spcPts val="379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This clinical trial is sponsored by PMV Pharmaceuticals, Inc. </a:t>
            </a:r>
          </a:p>
          <a:p>
            <a:pPr marL="0" indent="0" defTabSz="367844">
              <a:spcAft>
                <a:spcPts val="379"/>
              </a:spcAft>
              <a:buNone/>
              <a:defRPr/>
            </a:pPr>
            <a:r>
              <a:rPr lang="en-US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Medical writing was provided by Danielle Lindley and Carolyn Maskin of Nucleus Global, funded by PMV Pharmaceuticals, Inc. </a:t>
            </a:r>
          </a:p>
          <a:p>
            <a:pPr lvl="1">
              <a:spcBef>
                <a:spcPts val="200"/>
              </a:spcBef>
              <a:spcAft>
                <a:spcPts val="400"/>
              </a:spcAft>
              <a:defRPr/>
            </a:pPr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5907F-F28F-EAAA-8F06-42496C45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86292-38D4-517C-786C-08907585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9817632-E023-6124-A868-6AD1A5ADB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PYNNACLE Phase 2 clinical trial</a:t>
            </a:r>
            <a:br>
              <a:rPr lang="en-US" dirty="0"/>
            </a:br>
            <a:r>
              <a:rPr lang="en-US" sz="1800" b="0" dirty="0"/>
              <a:t>Sites and Principal Investigators</a:t>
            </a:r>
            <a:endParaRPr lang="en-GB" sz="1800" dirty="0"/>
          </a:p>
        </p:txBody>
      </p:sp>
      <p:grpSp>
        <p:nvGrpSpPr>
          <p:cNvPr id="2113" name="Group 2112">
            <a:extLst>
              <a:ext uri="{FF2B5EF4-FFF2-40B4-BE49-F238E27FC236}">
                <a16:creationId xmlns:a16="http://schemas.microsoft.com/office/drawing/2014/main" id="{65303A35-74BE-770A-E642-D74DE168CC54}"/>
              </a:ext>
            </a:extLst>
          </p:cNvPr>
          <p:cNvGrpSpPr/>
          <p:nvPr/>
        </p:nvGrpSpPr>
        <p:grpSpPr>
          <a:xfrm>
            <a:off x="1005021" y="969579"/>
            <a:ext cx="7133958" cy="3760661"/>
            <a:chOff x="1046794" y="1066192"/>
            <a:chExt cx="6836664" cy="3373679"/>
          </a:xfrm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2F104992-E658-BF6B-1F32-EDFEA1BB6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1519" y="2445185"/>
              <a:ext cx="1994148" cy="1925538"/>
              <a:chOff x="8720" y="7985"/>
              <a:chExt cx="6340" cy="6066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059" name="Freeform 4">
                <a:extLst>
                  <a:ext uri="{FF2B5EF4-FFF2-40B4-BE49-F238E27FC236}">
                    <a16:creationId xmlns:a16="http://schemas.microsoft.com/office/drawing/2014/main" id="{74C6099E-E1DE-CECB-C4EB-B14836CDB85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1601" y="11858"/>
                <a:ext cx="989" cy="830"/>
              </a:xfrm>
              <a:custGeom>
                <a:avLst/>
                <a:gdLst>
                  <a:gd name="T0" fmla="*/ 932 w 989"/>
                  <a:gd name="T1" fmla="*/ 330 h 830"/>
                  <a:gd name="T2" fmla="*/ 867 w 989"/>
                  <a:gd name="T3" fmla="*/ 293 h 830"/>
                  <a:gd name="T4" fmla="*/ 892 w 989"/>
                  <a:gd name="T5" fmla="*/ 236 h 830"/>
                  <a:gd name="T6" fmla="*/ 932 w 989"/>
                  <a:gd name="T7" fmla="*/ 232 h 830"/>
                  <a:gd name="T8" fmla="*/ 936 w 989"/>
                  <a:gd name="T9" fmla="*/ 147 h 830"/>
                  <a:gd name="T10" fmla="*/ 912 w 989"/>
                  <a:gd name="T11" fmla="*/ 69 h 830"/>
                  <a:gd name="T12" fmla="*/ 883 w 989"/>
                  <a:gd name="T13" fmla="*/ 12 h 830"/>
                  <a:gd name="T14" fmla="*/ 814 w 989"/>
                  <a:gd name="T15" fmla="*/ 4 h 830"/>
                  <a:gd name="T16" fmla="*/ 757 w 989"/>
                  <a:gd name="T17" fmla="*/ 4 h 830"/>
                  <a:gd name="T18" fmla="*/ 708 w 989"/>
                  <a:gd name="T19" fmla="*/ 33 h 830"/>
                  <a:gd name="T20" fmla="*/ 656 w 989"/>
                  <a:gd name="T21" fmla="*/ 82 h 830"/>
                  <a:gd name="T22" fmla="*/ 627 w 989"/>
                  <a:gd name="T23" fmla="*/ 130 h 830"/>
                  <a:gd name="T24" fmla="*/ 582 w 989"/>
                  <a:gd name="T25" fmla="*/ 163 h 830"/>
                  <a:gd name="T26" fmla="*/ 558 w 989"/>
                  <a:gd name="T27" fmla="*/ 200 h 830"/>
                  <a:gd name="T28" fmla="*/ 513 w 989"/>
                  <a:gd name="T29" fmla="*/ 228 h 830"/>
                  <a:gd name="T30" fmla="*/ 448 w 989"/>
                  <a:gd name="T31" fmla="*/ 220 h 830"/>
                  <a:gd name="T32" fmla="*/ 383 w 989"/>
                  <a:gd name="T33" fmla="*/ 224 h 830"/>
                  <a:gd name="T34" fmla="*/ 330 w 989"/>
                  <a:gd name="T35" fmla="*/ 289 h 830"/>
                  <a:gd name="T36" fmla="*/ 257 w 989"/>
                  <a:gd name="T37" fmla="*/ 305 h 830"/>
                  <a:gd name="T38" fmla="*/ 257 w 989"/>
                  <a:gd name="T39" fmla="*/ 228 h 830"/>
                  <a:gd name="T40" fmla="*/ 212 w 989"/>
                  <a:gd name="T41" fmla="*/ 285 h 830"/>
                  <a:gd name="T42" fmla="*/ 188 w 989"/>
                  <a:gd name="T43" fmla="*/ 411 h 830"/>
                  <a:gd name="T44" fmla="*/ 143 w 989"/>
                  <a:gd name="T45" fmla="*/ 431 h 830"/>
                  <a:gd name="T46" fmla="*/ 57 w 989"/>
                  <a:gd name="T47" fmla="*/ 423 h 830"/>
                  <a:gd name="T48" fmla="*/ 17 w 989"/>
                  <a:gd name="T49" fmla="*/ 403 h 830"/>
                  <a:gd name="T50" fmla="*/ 33 w 989"/>
                  <a:gd name="T51" fmla="*/ 472 h 830"/>
                  <a:gd name="T52" fmla="*/ 57 w 989"/>
                  <a:gd name="T53" fmla="*/ 541 h 830"/>
                  <a:gd name="T54" fmla="*/ 94 w 989"/>
                  <a:gd name="T55" fmla="*/ 606 h 830"/>
                  <a:gd name="T56" fmla="*/ 110 w 989"/>
                  <a:gd name="T57" fmla="*/ 684 h 830"/>
                  <a:gd name="T58" fmla="*/ 98 w 989"/>
                  <a:gd name="T59" fmla="*/ 724 h 830"/>
                  <a:gd name="T60" fmla="*/ 114 w 989"/>
                  <a:gd name="T61" fmla="*/ 790 h 830"/>
                  <a:gd name="T62" fmla="*/ 143 w 989"/>
                  <a:gd name="T63" fmla="*/ 794 h 830"/>
                  <a:gd name="T64" fmla="*/ 200 w 989"/>
                  <a:gd name="T65" fmla="*/ 826 h 830"/>
                  <a:gd name="T66" fmla="*/ 265 w 989"/>
                  <a:gd name="T67" fmla="*/ 806 h 830"/>
                  <a:gd name="T68" fmla="*/ 322 w 989"/>
                  <a:gd name="T69" fmla="*/ 802 h 830"/>
                  <a:gd name="T70" fmla="*/ 379 w 989"/>
                  <a:gd name="T71" fmla="*/ 777 h 830"/>
                  <a:gd name="T72" fmla="*/ 407 w 989"/>
                  <a:gd name="T73" fmla="*/ 781 h 830"/>
                  <a:gd name="T74" fmla="*/ 493 w 989"/>
                  <a:gd name="T75" fmla="*/ 785 h 830"/>
                  <a:gd name="T76" fmla="*/ 558 w 989"/>
                  <a:gd name="T77" fmla="*/ 777 h 830"/>
                  <a:gd name="T78" fmla="*/ 615 w 989"/>
                  <a:gd name="T79" fmla="*/ 753 h 830"/>
                  <a:gd name="T80" fmla="*/ 700 w 989"/>
                  <a:gd name="T81" fmla="*/ 700 h 830"/>
                  <a:gd name="T82" fmla="*/ 774 w 989"/>
                  <a:gd name="T83" fmla="*/ 631 h 830"/>
                  <a:gd name="T84" fmla="*/ 826 w 989"/>
                  <a:gd name="T85" fmla="*/ 578 h 830"/>
                  <a:gd name="T86" fmla="*/ 867 w 989"/>
                  <a:gd name="T87" fmla="*/ 521 h 830"/>
                  <a:gd name="T88" fmla="*/ 888 w 989"/>
                  <a:gd name="T89" fmla="*/ 480 h 830"/>
                  <a:gd name="T90" fmla="*/ 928 w 989"/>
                  <a:gd name="T91" fmla="*/ 436 h 830"/>
                  <a:gd name="T92" fmla="*/ 969 w 989"/>
                  <a:gd name="T93" fmla="*/ 395 h 830"/>
                  <a:gd name="T94" fmla="*/ 985 w 989"/>
                  <a:gd name="T95" fmla="*/ 322 h 830"/>
                  <a:gd name="T96" fmla="*/ 774 w 989"/>
                  <a:gd name="T97" fmla="*/ 480 h 830"/>
                  <a:gd name="T98" fmla="*/ 733 w 989"/>
                  <a:gd name="T99" fmla="*/ 513 h 830"/>
                  <a:gd name="T100" fmla="*/ 680 w 989"/>
                  <a:gd name="T101" fmla="*/ 545 h 830"/>
                  <a:gd name="T102" fmla="*/ 647 w 989"/>
                  <a:gd name="T103" fmla="*/ 505 h 830"/>
                  <a:gd name="T104" fmla="*/ 643 w 989"/>
                  <a:gd name="T105" fmla="*/ 476 h 830"/>
                  <a:gd name="T106" fmla="*/ 713 w 989"/>
                  <a:gd name="T107" fmla="*/ 419 h 830"/>
                  <a:gd name="T108" fmla="*/ 765 w 989"/>
                  <a:gd name="T109" fmla="*/ 44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89" h="830">
                    <a:moveTo>
                      <a:pt x="957" y="301"/>
                    </a:moveTo>
                    <a:lnTo>
                      <a:pt x="944" y="301"/>
                    </a:lnTo>
                    <a:lnTo>
                      <a:pt x="936" y="297"/>
                    </a:lnTo>
                    <a:lnTo>
                      <a:pt x="936" y="305"/>
                    </a:lnTo>
                    <a:lnTo>
                      <a:pt x="936" y="318"/>
                    </a:lnTo>
                    <a:lnTo>
                      <a:pt x="936" y="330"/>
                    </a:lnTo>
                    <a:lnTo>
                      <a:pt x="932" y="330"/>
                    </a:lnTo>
                    <a:lnTo>
                      <a:pt x="916" y="330"/>
                    </a:lnTo>
                    <a:lnTo>
                      <a:pt x="904" y="330"/>
                    </a:lnTo>
                    <a:lnTo>
                      <a:pt x="892" y="326"/>
                    </a:lnTo>
                    <a:lnTo>
                      <a:pt x="888" y="326"/>
                    </a:lnTo>
                    <a:lnTo>
                      <a:pt x="875" y="313"/>
                    </a:lnTo>
                    <a:lnTo>
                      <a:pt x="875" y="301"/>
                    </a:lnTo>
                    <a:lnTo>
                      <a:pt x="867" y="293"/>
                    </a:lnTo>
                    <a:lnTo>
                      <a:pt x="867" y="277"/>
                    </a:lnTo>
                    <a:lnTo>
                      <a:pt x="867" y="273"/>
                    </a:lnTo>
                    <a:lnTo>
                      <a:pt x="875" y="261"/>
                    </a:lnTo>
                    <a:lnTo>
                      <a:pt x="883" y="248"/>
                    </a:lnTo>
                    <a:lnTo>
                      <a:pt x="883" y="244"/>
                    </a:lnTo>
                    <a:lnTo>
                      <a:pt x="883" y="244"/>
                    </a:lnTo>
                    <a:lnTo>
                      <a:pt x="892" y="236"/>
                    </a:lnTo>
                    <a:lnTo>
                      <a:pt x="904" y="228"/>
                    </a:lnTo>
                    <a:lnTo>
                      <a:pt x="904" y="228"/>
                    </a:lnTo>
                    <a:lnTo>
                      <a:pt x="912" y="232"/>
                    </a:lnTo>
                    <a:lnTo>
                      <a:pt x="924" y="240"/>
                    </a:lnTo>
                    <a:lnTo>
                      <a:pt x="924" y="240"/>
                    </a:lnTo>
                    <a:lnTo>
                      <a:pt x="936" y="244"/>
                    </a:lnTo>
                    <a:lnTo>
                      <a:pt x="932" y="232"/>
                    </a:lnTo>
                    <a:lnTo>
                      <a:pt x="940" y="224"/>
                    </a:lnTo>
                    <a:lnTo>
                      <a:pt x="936" y="212"/>
                    </a:lnTo>
                    <a:lnTo>
                      <a:pt x="936" y="212"/>
                    </a:lnTo>
                    <a:lnTo>
                      <a:pt x="936" y="195"/>
                    </a:lnTo>
                    <a:lnTo>
                      <a:pt x="936" y="171"/>
                    </a:lnTo>
                    <a:lnTo>
                      <a:pt x="936" y="159"/>
                    </a:lnTo>
                    <a:lnTo>
                      <a:pt x="936" y="147"/>
                    </a:lnTo>
                    <a:lnTo>
                      <a:pt x="936" y="134"/>
                    </a:lnTo>
                    <a:lnTo>
                      <a:pt x="932" y="122"/>
                    </a:lnTo>
                    <a:lnTo>
                      <a:pt x="928" y="114"/>
                    </a:lnTo>
                    <a:lnTo>
                      <a:pt x="920" y="102"/>
                    </a:lnTo>
                    <a:lnTo>
                      <a:pt x="916" y="90"/>
                    </a:lnTo>
                    <a:lnTo>
                      <a:pt x="912" y="77"/>
                    </a:lnTo>
                    <a:lnTo>
                      <a:pt x="912" y="69"/>
                    </a:lnTo>
                    <a:lnTo>
                      <a:pt x="908" y="57"/>
                    </a:lnTo>
                    <a:lnTo>
                      <a:pt x="904" y="45"/>
                    </a:lnTo>
                    <a:lnTo>
                      <a:pt x="900" y="33"/>
                    </a:lnTo>
                    <a:lnTo>
                      <a:pt x="896" y="21"/>
                    </a:lnTo>
                    <a:lnTo>
                      <a:pt x="896" y="21"/>
                    </a:lnTo>
                    <a:lnTo>
                      <a:pt x="896" y="16"/>
                    </a:lnTo>
                    <a:lnTo>
                      <a:pt x="883" y="12"/>
                    </a:lnTo>
                    <a:lnTo>
                      <a:pt x="871" y="8"/>
                    </a:lnTo>
                    <a:lnTo>
                      <a:pt x="859" y="8"/>
                    </a:lnTo>
                    <a:lnTo>
                      <a:pt x="847" y="8"/>
                    </a:lnTo>
                    <a:lnTo>
                      <a:pt x="835" y="12"/>
                    </a:lnTo>
                    <a:lnTo>
                      <a:pt x="826" y="8"/>
                    </a:lnTo>
                    <a:lnTo>
                      <a:pt x="818" y="4"/>
                    </a:lnTo>
                    <a:lnTo>
                      <a:pt x="814" y="4"/>
                    </a:lnTo>
                    <a:lnTo>
                      <a:pt x="814" y="4"/>
                    </a:lnTo>
                    <a:lnTo>
                      <a:pt x="802" y="0"/>
                    </a:lnTo>
                    <a:lnTo>
                      <a:pt x="790" y="0"/>
                    </a:lnTo>
                    <a:lnTo>
                      <a:pt x="778" y="4"/>
                    </a:lnTo>
                    <a:lnTo>
                      <a:pt x="774" y="4"/>
                    </a:lnTo>
                    <a:lnTo>
                      <a:pt x="765" y="4"/>
                    </a:lnTo>
                    <a:lnTo>
                      <a:pt x="757" y="4"/>
                    </a:lnTo>
                    <a:lnTo>
                      <a:pt x="757" y="8"/>
                    </a:lnTo>
                    <a:lnTo>
                      <a:pt x="749" y="21"/>
                    </a:lnTo>
                    <a:lnTo>
                      <a:pt x="745" y="21"/>
                    </a:lnTo>
                    <a:lnTo>
                      <a:pt x="745" y="21"/>
                    </a:lnTo>
                    <a:lnTo>
                      <a:pt x="733" y="25"/>
                    </a:lnTo>
                    <a:lnTo>
                      <a:pt x="721" y="29"/>
                    </a:lnTo>
                    <a:lnTo>
                      <a:pt x="708" y="33"/>
                    </a:lnTo>
                    <a:lnTo>
                      <a:pt x="704" y="41"/>
                    </a:lnTo>
                    <a:lnTo>
                      <a:pt x="692" y="53"/>
                    </a:lnTo>
                    <a:lnTo>
                      <a:pt x="688" y="61"/>
                    </a:lnTo>
                    <a:lnTo>
                      <a:pt x="676" y="65"/>
                    </a:lnTo>
                    <a:lnTo>
                      <a:pt x="668" y="77"/>
                    </a:lnTo>
                    <a:lnTo>
                      <a:pt x="656" y="82"/>
                    </a:lnTo>
                    <a:lnTo>
                      <a:pt x="656" y="82"/>
                    </a:lnTo>
                    <a:lnTo>
                      <a:pt x="643" y="90"/>
                    </a:lnTo>
                    <a:lnTo>
                      <a:pt x="639" y="98"/>
                    </a:lnTo>
                    <a:lnTo>
                      <a:pt x="635" y="98"/>
                    </a:lnTo>
                    <a:lnTo>
                      <a:pt x="635" y="102"/>
                    </a:lnTo>
                    <a:lnTo>
                      <a:pt x="631" y="106"/>
                    </a:lnTo>
                    <a:lnTo>
                      <a:pt x="631" y="118"/>
                    </a:lnTo>
                    <a:lnTo>
                      <a:pt x="627" y="130"/>
                    </a:lnTo>
                    <a:lnTo>
                      <a:pt x="619" y="139"/>
                    </a:lnTo>
                    <a:lnTo>
                      <a:pt x="611" y="147"/>
                    </a:lnTo>
                    <a:lnTo>
                      <a:pt x="603" y="159"/>
                    </a:lnTo>
                    <a:lnTo>
                      <a:pt x="599" y="159"/>
                    </a:lnTo>
                    <a:lnTo>
                      <a:pt x="586" y="159"/>
                    </a:lnTo>
                    <a:lnTo>
                      <a:pt x="586" y="159"/>
                    </a:lnTo>
                    <a:lnTo>
                      <a:pt x="582" y="163"/>
                    </a:lnTo>
                    <a:lnTo>
                      <a:pt x="570" y="167"/>
                    </a:lnTo>
                    <a:lnTo>
                      <a:pt x="566" y="163"/>
                    </a:lnTo>
                    <a:lnTo>
                      <a:pt x="566" y="171"/>
                    </a:lnTo>
                    <a:lnTo>
                      <a:pt x="566" y="183"/>
                    </a:lnTo>
                    <a:lnTo>
                      <a:pt x="566" y="183"/>
                    </a:lnTo>
                    <a:lnTo>
                      <a:pt x="562" y="195"/>
                    </a:lnTo>
                    <a:lnTo>
                      <a:pt x="558" y="200"/>
                    </a:lnTo>
                    <a:lnTo>
                      <a:pt x="558" y="208"/>
                    </a:lnTo>
                    <a:lnTo>
                      <a:pt x="558" y="212"/>
                    </a:lnTo>
                    <a:lnTo>
                      <a:pt x="550" y="220"/>
                    </a:lnTo>
                    <a:lnTo>
                      <a:pt x="538" y="228"/>
                    </a:lnTo>
                    <a:lnTo>
                      <a:pt x="529" y="228"/>
                    </a:lnTo>
                    <a:lnTo>
                      <a:pt x="517" y="228"/>
                    </a:lnTo>
                    <a:lnTo>
                      <a:pt x="513" y="228"/>
                    </a:lnTo>
                    <a:lnTo>
                      <a:pt x="505" y="236"/>
                    </a:lnTo>
                    <a:lnTo>
                      <a:pt x="493" y="232"/>
                    </a:lnTo>
                    <a:lnTo>
                      <a:pt x="485" y="228"/>
                    </a:lnTo>
                    <a:lnTo>
                      <a:pt x="485" y="228"/>
                    </a:lnTo>
                    <a:lnTo>
                      <a:pt x="472" y="228"/>
                    </a:lnTo>
                    <a:lnTo>
                      <a:pt x="460" y="224"/>
                    </a:lnTo>
                    <a:lnTo>
                      <a:pt x="448" y="220"/>
                    </a:lnTo>
                    <a:lnTo>
                      <a:pt x="436" y="212"/>
                    </a:lnTo>
                    <a:lnTo>
                      <a:pt x="424" y="204"/>
                    </a:lnTo>
                    <a:lnTo>
                      <a:pt x="411" y="200"/>
                    </a:lnTo>
                    <a:lnTo>
                      <a:pt x="399" y="200"/>
                    </a:lnTo>
                    <a:lnTo>
                      <a:pt x="395" y="200"/>
                    </a:lnTo>
                    <a:lnTo>
                      <a:pt x="387" y="212"/>
                    </a:lnTo>
                    <a:lnTo>
                      <a:pt x="383" y="224"/>
                    </a:lnTo>
                    <a:lnTo>
                      <a:pt x="379" y="236"/>
                    </a:lnTo>
                    <a:lnTo>
                      <a:pt x="375" y="248"/>
                    </a:lnTo>
                    <a:lnTo>
                      <a:pt x="371" y="252"/>
                    </a:lnTo>
                    <a:lnTo>
                      <a:pt x="359" y="261"/>
                    </a:lnTo>
                    <a:lnTo>
                      <a:pt x="346" y="269"/>
                    </a:lnTo>
                    <a:lnTo>
                      <a:pt x="342" y="281"/>
                    </a:lnTo>
                    <a:lnTo>
                      <a:pt x="330" y="289"/>
                    </a:lnTo>
                    <a:lnTo>
                      <a:pt x="318" y="297"/>
                    </a:lnTo>
                    <a:lnTo>
                      <a:pt x="306" y="301"/>
                    </a:lnTo>
                    <a:lnTo>
                      <a:pt x="297" y="297"/>
                    </a:lnTo>
                    <a:lnTo>
                      <a:pt x="289" y="301"/>
                    </a:lnTo>
                    <a:lnTo>
                      <a:pt x="277" y="301"/>
                    </a:lnTo>
                    <a:lnTo>
                      <a:pt x="265" y="297"/>
                    </a:lnTo>
                    <a:lnTo>
                      <a:pt x="257" y="305"/>
                    </a:lnTo>
                    <a:lnTo>
                      <a:pt x="257" y="301"/>
                    </a:lnTo>
                    <a:lnTo>
                      <a:pt x="249" y="289"/>
                    </a:lnTo>
                    <a:lnTo>
                      <a:pt x="249" y="273"/>
                    </a:lnTo>
                    <a:lnTo>
                      <a:pt x="261" y="265"/>
                    </a:lnTo>
                    <a:lnTo>
                      <a:pt x="265" y="252"/>
                    </a:lnTo>
                    <a:lnTo>
                      <a:pt x="261" y="240"/>
                    </a:lnTo>
                    <a:lnTo>
                      <a:pt x="257" y="228"/>
                    </a:lnTo>
                    <a:lnTo>
                      <a:pt x="253" y="216"/>
                    </a:lnTo>
                    <a:lnTo>
                      <a:pt x="249" y="204"/>
                    </a:lnTo>
                    <a:lnTo>
                      <a:pt x="241" y="195"/>
                    </a:lnTo>
                    <a:lnTo>
                      <a:pt x="232" y="183"/>
                    </a:lnTo>
                    <a:lnTo>
                      <a:pt x="224" y="175"/>
                    </a:lnTo>
                    <a:lnTo>
                      <a:pt x="212" y="167"/>
                    </a:lnTo>
                    <a:lnTo>
                      <a:pt x="212" y="285"/>
                    </a:lnTo>
                    <a:lnTo>
                      <a:pt x="212" y="293"/>
                    </a:lnTo>
                    <a:lnTo>
                      <a:pt x="212" y="305"/>
                    </a:lnTo>
                    <a:lnTo>
                      <a:pt x="212" y="318"/>
                    </a:lnTo>
                    <a:lnTo>
                      <a:pt x="212" y="334"/>
                    </a:lnTo>
                    <a:lnTo>
                      <a:pt x="212" y="403"/>
                    </a:lnTo>
                    <a:lnTo>
                      <a:pt x="200" y="407"/>
                    </a:lnTo>
                    <a:lnTo>
                      <a:pt x="188" y="411"/>
                    </a:lnTo>
                    <a:lnTo>
                      <a:pt x="188" y="411"/>
                    </a:lnTo>
                    <a:lnTo>
                      <a:pt x="179" y="423"/>
                    </a:lnTo>
                    <a:lnTo>
                      <a:pt x="171" y="423"/>
                    </a:lnTo>
                    <a:lnTo>
                      <a:pt x="171" y="436"/>
                    </a:lnTo>
                    <a:lnTo>
                      <a:pt x="167" y="436"/>
                    </a:lnTo>
                    <a:lnTo>
                      <a:pt x="155" y="436"/>
                    </a:lnTo>
                    <a:lnTo>
                      <a:pt x="143" y="431"/>
                    </a:lnTo>
                    <a:lnTo>
                      <a:pt x="131" y="431"/>
                    </a:lnTo>
                    <a:lnTo>
                      <a:pt x="118" y="436"/>
                    </a:lnTo>
                    <a:lnTo>
                      <a:pt x="106" y="436"/>
                    </a:lnTo>
                    <a:lnTo>
                      <a:pt x="94" y="431"/>
                    </a:lnTo>
                    <a:lnTo>
                      <a:pt x="82" y="427"/>
                    </a:lnTo>
                    <a:lnTo>
                      <a:pt x="74" y="427"/>
                    </a:lnTo>
                    <a:lnTo>
                      <a:pt x="57" y="423"/>
                    </a:lnTo>
                    <a:lnTo>
                      <a:pt x="53" y="411"/>
                    </a:lnTo>
                    <a:lnTo>
                      <a:pt x="57" y="399"/>
                    </a:lnTo>
                    <a:lnTo>
                      <a:pt x="45" y="391"/>
                    </a:lnTo>
                    <a:lnTo>
                      <a:pt x="41" y="383"/>
                    </a:lnTo>
                    <a:lnTo>
                      <a:pt x="33" y="379"/>
                    </a:lnTo>
                    <a:lnTo>
                      <a:pt x="21" y="391"/>
                    </a:lnTo>
                    <a:lnTo>
                      <a:pt x="17" y="403"/>
                    </a:lnTo>
                    <a:lnTo>
                      <a:pt x="9" y="411"/>
                    </a:lnTo>
                    <a:lnTo>
                      <a:pt x="0" y="415"/>
                    </a:lnTo>
                    <a:lnTo>
                      <a:pt x="9" y="427"/>
                    </a:lnTo>
                    <a:lnTo>
                      <a:pt x="13" y="436"/>
                    </a:lnTo>
                    <a:lnTo>
                      <a:pt x="21" y="448"/>
                    </a:lnTo>
                    <a:lnTo>
                      <a:pt x="25" y="460"/>
                    </a:lnTo>
                    <a:lnTo>
                      <a:pt x="33" y="472"/>
                    </a:lnTo>
                    <a:lnTo>
                      <a:pt x="33" y="484"/>
                    </a:lnTo>
                    <a:lnTo>
                      <a:pt x="37" y="484"/>
                    </a:lnTo>
                    <a:lnTo>
                      <a:pt x="37" y="497"/>
                    </a:lnTo>
                    <a:lnTo>
                      <a:pt x="41" y="509"/>
                    </a:lnTo>
                    <a:lnTo>
                      <a:pt x="45" y="521"/>
                    </a:lnTo>
                    <a:lnTo>
                      <a:pt x="49" y="529"/>
                    </a:lnTo>
                    <a:lnTo>
                      <a:pt x="57" y="541"/>
                    </a:lnTo>
                    <a:lnTo>
                      <a:pt x="61" y="554"/>
                    </a:lnTo>
                    <a:lnTo>
                      <a:pt x="66" y="566"/>
                    </a:lnTo>
                    <a:lnTo>
                      <a:pt x="70" y="566"/>
                    </a:lnTo>
                    <a:lnTo>
                      <a:pt x="74" y="578"/>
                    </a:lnTo>
                    <a:lnTo>
                      <a:pt x="78" y="582"/>
                    </a:lnTo>
                    <a:lnTo>
                      <a:pt x="86" y="594"/>
                    </a:lnTo>
                    <a:lnTo>
                      <a:pt x="94" y="606"/>
                    </a:lnTo>
                    <a:lnTo>
                      <a:pt x="102" y="619"/>
                    </a:lnTo>
                    <a:lnTo>
                      <a:pt x="110" y="631"/>
                    </a:lnTo>
                    <a:lnTo>
                      <a:pt x="110" y="639"/>
                    </a:lnTo>
                    <a:lnTo>
                      <a:pt x="110" y="651"/>
                    </a:lnTo>
                    <a:lnTo>
                      <a:pt x="114" y="659"/>
                    </a:lnTo>
                    <a:lnTo>
                      <a:pt x="114" y="672"/>
                    </a:lnTo>
                    <a:lnTo>
                      <a:pt x="110" y="684"/>
                    </a:lnTo>
                    <a:lnTo>
                      <a:pt x="102" y="692"/>
                    </a:lnTo>
                    <a:lnTo>
                      <a:pt x="90" y="688"/>
                    </a:lnTo>
                    <a:lnTo>
                      <a:pt x="86" y="700"/>
                    </a:lnTo>
                    <a:lnTo>
                      <a:pt x="86" y="700"/>
                    </a:lnTo>
                    <a:lnTo>
                      <a:pt x="94" y="708"/>
                    </a:lnTo>
                    <a:lnTo>
                      <a:pt x="102" y="720"/>
                    </a:lnTo>
                    <a:lnTo>
                      <a:pt x="98" y="724"/>
                    </a:lnTo>
                    <a:lnTo>
                      <a:pt x="110" y="737"/>
                    </a:lnTo>
                    <a:lnTo>
                      <a:pt x="114" y="749"/>
                    </a:lnTo>
                    <a:lnTo>
                      <a:pt x="118" y="757"/>
                    </a:lnTo>
                    <a:lnTo>
                      <a:pt x="114" y="769"/>
                    </a:lnTo>
                    <a:lnTo>
                      <a:pt x="114" y="773"/>
                    </a:lnTo>
                    <a:lnTo>
                      <a:pt x="114" y="777"/>
                    </a:lnTo>
                    <a:lnTo>
                      <a:pt x="114" y="790"/>
                    </a:lnTo>
                    <a:lnTo>
                      <a:pt x="123" y="798"/>
                    </a:lnTo>
                    <a:lnTo>
                      <a:pt x="118" y="785"/>
                    </a:lnTo>
                    <a:lnTo>
                      <a:pt x="123" y="781"/>
                    </a:lnTo>
                    <a:lnTo>
                      <a:pt x="127" y="781"/>
                    </a:lnTo>
                    <a:lnTo>
                      <a:pt x="135" y="781"/>
                    </a:lnTo>
                    <a:lnTo>
                      <a:pt x="143" y="781"/>
                    </a:lnTo>
                    <a:lnTo>
                      <a:pt x="143" y="794"/>
                    </a:lnTo>
                    <a:lnTo>
                      <a:pt x="147" y="798"/>
                    </a:lnTo>
                    <a:lnTo>
                      <a:pt x="159" y="798"/>
                    </a:lnTo>
                    <a:lnTo>
                      <a:pt x="171" y="802"/>
                    </a:lnTo>
                    <a:lnTo>
                      <a:pt x="171" y="814"/>
                    </a:lnTo>
                    <a:lnTo>
                      <a:pt x="179" y="814"/>
                    </a:lnTo>
                    <a:lnTo>
                      <a:pt x="188" y="826"/>
                    </a:lnTo>
                    <a:lnTo>
                      <a:pt x="200" y="826"/>
                    </a:lnTo>
                    <a:lnTo>
                      <a:pt x="212" y="830"/>
                    </a:lnTo>
                    <a:lnTo>
                      <a:pt x="212" y="830"/>
                    </a:lnTo>
                    <a:lnTo>
                      <a:pt x="224" y="822"/>
                    </a:lnTo>
                    <a:lnTo>
                      <a:pt x="236" y="814"/>
                    </a:lnTo>
                    <a:lnTo>
                      <a:pt x="249" y="806"/>
                    </a:lnTo>
                    <a:lnTo>
                      <a:pt x="253" y="806"/>
                    </a:lnTo>
                    <a:lnTo>
                      <a:pt x="265" y="806"/>
                    </a:lnTo>
                    <a:lnTo>
                      <a:pt x="261" y="802"/>
                    </a:lnTo>
                    <a:lnTo>
                      <a:pt x="273" y="798"/>
                    </a:lnTo>
                    <a:lnTo>
                      <a:pt x="273" y="798"/>
                    </a:lnTo>
                    <a:lnTo>
                      <a:pt x="285" y="802"/>
                    </a:lnTo>
                    <a:lnTo>
                      <a:pt x="297" y="802"/>
                    </a:lnTo>
                    <a:lnTo>
                      <a:pt x="310" y="802"/>
                    </a:lnTo>
                    <a:lnTo>
                      <a:pt x="322" y="802"/>
                    </a:lnTo>
                    <a:lnTo>
                      <a:pt x="326" y="798"/>
                    </a:lnTo>
                    <a:lnTo>
                      <a:pt x="338" y="790"/>
                    </a:lnTo>
                    <a:lnTo>
                      <a:pt x="350" y="781"/>
                    </a:lnTo>
                    <a:lnTo>
                      <a:pt x="359" y="781"/>
                    </a:lnTo>
                    <a:lnTo>
                      <a:pt x="371" y="773"/>
                    </a:lnTo>
                    <a:lnTo>
                      <a:pt x="375" y="777"/>
                    </a:lnTo>
                    <a:lnTo>
                      <a:pt x="379" y="777"/>
                    </a:lnTo>
                    <a:lnTo>
                      <a:pt x="379" y="773"/>
                    </a:lnTo>
                    <a:lnTo>
                      <a:pt x="383" y="777"/>
                    </a:lnTo>
                    <a:lnTo>
                      <a:pt x="383" y="777"/>
                    </a:lnTo>
                    <a:lnTo>
                      <a:pt x="395" y="781"/>
                    </a:lnTo>
                    <a:lnTo>
                      <a:pt x="395" y="777"/>
                    </a:lnTo>
                    <a:lnTo>
                      <a:pt x="395" y="777"/>
                    </a:lnTo>
                    <a:lnTo>
                      <a:pt x="407" y="781"/>
                    </a:lnTo>
                    <a:lnTo>
                      <a:pt x="420" y="777"/>
                    </a:lnTo>
                    <a:lnTo>
                      <a:pt x="432" y="773"/>
                    </a:lnTo>
                    <a:lnTo>
                      <a:pt x="432" y="773"/>
                    </a:lnTo>
                    <a:lnTo>
                      <a:pt x="456" y="777"/>
                    </a:lnTo>
                    <a:lnTo>
                      <a:pt x="468" y="781"/>
                    </a:lnTo>
                    <a:lnTo>
                      <a:pt x="481" y="785"/>
                    </a:lnTo>
                    <a:lnTo>
                      <a:pt x="493" y="785"/>
                    </a:lnTo>
                    <a:lnTo>
                      <a:pt x="505" y="790"/>
                    </a:lnTo>
                    <a:lnTo>
                      <a:pt x="509" y="777"/>
                    </a:lnTo>
                    <a:lnTo>
                      <a:pt x="513" y="773"/>
                    </a:lnTo>
                    <a:lnTo>
                      <a:pt x="529" y="773"/>
                    </a:lnTo>
                    <a:lnTo>
                      <a:pt x="542" y="777"/>
                    </a:lnTo>
                    <a:lnTo>
                      <a:pt x="550" y="777"/>
                    </a:lnTo>
                    <a:lnTo>
                      <a:pt x="558" y="777"/>
                    </a:lnTo>
                    <a:lnTo>
                      <a:pt x="554" y="765"/>
                    </a:lnTo>
                    <a:lnTo>
                      <a:pt x="566" y="757"/>
                    </a:lnTo>
                    <a:lnTo>
                      <a:pt x="566" y="757"/>
                    </a:lnTo>
                    <a:lnTo>
                      <a:pt x="578" y="753"/>
                    </a:lnTo>
                    <a:lnTo>
                      <a:pt x="603" y="761"/>
                    </a:lnTo>
                    <a:lnTo>
                      <a:pt x="615" y="753"/>
                    </a:lnTo>
                    <a:lnTo>
                      <a:pt x="615" y="753"/>
                    </a:lnTo>
                    <a:lnTo>
                      <a:pt x="627" y="749"/>
                    </a:lnTo>
                    <a:lnTo>
                      <a:pt x="639" y="745"/>
                    </a:lnTo>
                    <a:lnTo>
                      <a:pt x="643" y="741"/>
                    </a:lnTo>
                    <a:lnTo>
                      <a:pt x="668" y="724"/>
                    </a:lnTo>
                    <a:lnTo>
                      <a:pt x="676" y="720"/>
                    </a:lnTo>
                    <a:lnTo>
                      <a:pt x="688" y="712"/>
                    </a:lnTo>
                    <a:lnTo>
                      <a:pt x="700" y="700"/>
                    </a:lnTo>
                    <a:lnTo>
                      <a:pt x="704" y="692"/>
                    </a:lnTo>
                    <a:lnTo>
                      <a:pt x="717" y="688"/>
                    </a:lnTo>
                    <a:lnTo>
                      <a:pt x="717" y="684"/>
                    </a:lnTo>
                    <a:lnTo>
                      <a:pt x="729" y="676"/>
                    </a:lnTo>
                    <a:lnTo>
                      <a:pt x="741" y="663"/>
                    </a:lnTo>
                    <a:lnTo>
                      <a:pt x="765" y="643"/>
                    </a:lnTo>
                    <a:lnTo>
                      <a:pt x="774" y="631"/>
                    </a:lnTo>
                    <a:lnTo>
                      <a:pt x="786" y="619"/>
                    </a:lnTo>
                    <a:lnTo>
                      <a:pt x="790" y="615"/>
                    </a:lnTo>
                    <a:lnTo>
                      <a:pt x="802" y="602"/>
                    </a:lnTo>
                    <a:lnTo>
                      <a:pt x="814" y="598"/>
                    </a:lnTo>
                    <a:lnTo>
                      <a:pt x="818" y="594"/>
                    </a:lnTo>
                    <a:lnTo>
                      <a:pt x="826" y="582"/>
                    </a:lnTo>
                    <a:lnTo>
                      <a:pt x="826" y="578"/>
                    </a:lnTo>
                    <a:lnTo>
                      <a:pt x="839" y="566"/>
                    </a:lnTo>
                    <a:lnTo>
                      <a:pt x="847" y="554"/>
                    </a:lnTo>
                    <a:lnTo>
                      <a:pt x="851" y="545"/>
                    </a:lnTo>
                    <a:lnTo>
                      <a:pt x="851" y="545"/>
                    </a:lnTo>
                    <a:lnTo>
                      <a:pt x="855" y="541"/>
                    </a:lnTo>
                    <a:lnTo>
                      <a:pt x="863" y="529"/>
                    </a:lnTo>
                    <a:lnTo>
                      <a:pt x="867" y="521"/>
                    </a:lnTo>
                    <a:lnTo>
                      <a:pt x="867" y="521"/>
                    </a:lnTo>
                    <a:lnTo>
                      <a:pt x="867" y="517"/>
                    </a:lnTo>
                    <a:lnTo>
                      <a:pt x="875" y="509"/>
                    </a:lnTo>
                    <a:lnTo>
                      <a:pt x="879" y="501"/>
                    </a:lnTo>
                    <a:lnTo>
                      <a:pt x="879" y="497"/>
                    </a:lnTo>
                    <a:lnTo>
                      <a:pt x="883" y="492"/>
                    </a:lnTo>
                    <a:lnTo>
                      <a:pt x="888" y="480"/>
                    </a:lnTo>
                    <a:lnTo>
                      <a:pt x="896" y="468"/>
                    </a:lnTo>
                    <a:lnTo>
                      <a:pt x="908" y="456"/>
                    </a:lnTo>
                    <a:lnTo>
                      <a:pt x="908" y="456"/>
                    </a:lnTo>
                    <a:lnTo>
                      <a:pt x="908" y="452"/>
                    </a:lnTo>
                    <a:lnTo>
                      <a:pt x="916" y="444"/>
                    </a:lnTo>
                    <a:lnTo>
                      <a:pt x="924" y="436"/>
                    </a:lnTo>
                    <a:lnTo>
                      <a:pt x="928" y="436"/>
                    </a:lnTo>
                    <a:lnTo>
                      <a:pt x="940" y="431"/>
                    </a:lnTo>
                    <a:lnTo>
                      <a:pt x="936" y="427"/>
                    </a:lnTo>
                    <a:lnTo>
                      <a:pt x="949" y="423"/>
                    </a:lnTo>
                    <a:lnTo>
                      <a:pt x="961" y="411"/>
                    </a:lnTo>
                    <a:lnTo>
                      <a:pt x="961" y="403"/>
                    </a:lnTo>
                    <a:lnTo>
                      <a:pt x="961" y="399"/>
                    </a:lnTo>
                    <a:lnTo>
                      <a:pt x="969" y="395"/>
                    </a:lnTo>
                    <a:lnTo>
                      <a:pt x="973" y="383"/>
                    </a:lnTo>
                    <a:lnTo>
                      <a:pt x="973" y="370"/>
                    </a:lnTo>
                    <a:lnTo>
                      <a:pt x="977" y="358"/>
                    </a:lnTo>
                    <a:lnTo>
                      <a:pt x="977" y="346"/>
                    </a:lnTo>
                    <a:lnTo>
                      <a:pt x="981" y="334"/>
                    </a:lnTo>
                    <a:lnTo>
                      <a:pt x="981" y="334"/>
                    </a:lnTo>
                    <a:lnTo>
                      <a:pt x="985" y="322"/>
                    </a:lnTo>
                    <a:lnTo>
                      <a:pt x="989" y="309"/>
                    </a:lnTo>
                    <a:lnTo>
                      <a:pt x="989" y="301"/>
                    </a:lnTo>
                    <a:lnTo>
                      <a:pt x="981" y="301"/>
                    </a:lnTo>
                    <a:lnTo>
                      <a:pt x="957" y="301"/>
                    </a:lnTo>
                    <a:close/>
                    <a:moveTo>
                      <a:pt x="782" y="468"/>
                    </a:moveTo>
                    <a:lnTo>
                      <a:pt x="774" y="476"/>
                    </a:lnTo>
                    <a:lnTo>
                      <a:pt x="774" y="480"/>
                    </a:lnTo>
                    <a:lnTo>
                      <a:pt x="765" y="488"/>
                    </a:lnTo>
                    <a:lnTo>
                      <a:pt x="765" y="501"/>
                    </a:lnTo>
                    <a:lnTo>
                      <a:pt x="757" y="505"/>
                    </a:lnTo>
                    <a:lnTo>
                      <a:pt x="757" y="509"/>
                    </a:lnTo>
                    <a:lnTo>
                      <a:pt x="749" y="513"/>
                    </a:lnTo>
                    <a:lnTo>
                      <a:pt x="737" y="513"/>
                    </a:lnTo>
                    <a:lnTo>
                      <a:pt x="733" y="513"/>
                    </a:lnTo>
                    <a:lnTo>
                      <a:pt x="721" y="517"/>
                    </a:lnTo>
                    <a:lnTo>
                      <a:pt x="713" y="529"/>
                    </a:lnTo>
                    <a:lnTo>
                      <a:pt x="713" y="529"/>
                    </a:lnTo>
                    <a:lnTo>
                      <a:pt x="704" y="537"/>
                    </a:lnTo>
                    <a:lnTo>
                      <a:pt x="704" y="549"/>
                    </a:lnTo>
                    <a:lnTo>
                      <a:pt x="692" y="549"/>
                    </a:lnTo>
                    <a:lnTo>
                      <a:pt x="680" y="545"/>
                    </a:lnTo>
                    <a:lnTo>
                      <a:pt x="672" y="537"/>
                    </a:lnTo>
                    <a:lnTo>
                      <a:pt x="668" y="533"/>
                    </a:lnTo>
                    <a:lnTo>
                      <a:pt x="660" y="529"/>
                    </a:lnTo>
                    <a:lnTo>
                      <a:pt x="660" y="517"/>
                    </a:lnTo>
                    <a:lnTo>
                      <a:pt x="652" y="509"/>
                    </a:lnTo>
                    <a:lnTo>
                      <a:pt x="647" y="505"/>
                    </a:lnTo>
                    <a:lnTo>
                      <a:pt x="647" y="505"/>
                    </a:lnTo>
                    <a:lnTo>
                      <a:pt x="643" y="492"/>
                    </a:lnTo>
                    <a:lnTo>
                      <a:pt x="635" y="484"/>
                    </a:lnTo>
                    <a:lnTo>
                      <a:pt x="639" y="480"/>
                    </a:lnTo>
                    <a:lnTo>
                      <a:pt x="639" y="480"/>
                    </a:lnTo>
                    <a:lnTo>
                      <a:pt x="643" y="480"/>
                    </a:lnTo>
                    <a:lnTo>
                      <a:pt x="643" y="480"/>
                    </a:lnTo>
                    <a:lnTo>
                      <a:pt x="643" y="476"/>
                    </a:lnTo>
                    <a:lnTo>
                      <a:pt x="656" y="472"/>
                    </a:lnTo>
                    <a:lnTo>
                      <a:pt x="664" y="460"/>
                    </a:lnTo>
                    <a:lnTo>
                      <a:pt x="672" y="448"/>
                    </a:lnTo>
                    <a:lnTo>
                      <a:pt x="680" y="436"/>
                    </a:lnTo>
                    <a:lnTo>
                      <a:pt x="692" y="431"/>
                    </a:lnTo>
                    <a:lnTo>
                      <a:pt x="704" y="427"/>
                    </a:lnTo>
                    <a:lnTo>
                      <a:pt x="713" y="419"/>
                    </a:lnTo>
                    <a:lnTo>
                      <a:pt x="713" y="423"/>
                    </a:lnTo>
                    <a:lnTo>
                      <a:pt x="725" y="415"/>
                    </a:lnTo>
                    <a:lnTo>
                      <a:pt x="733" y="415"/>
                    </a:lnTo>
                    <a:lnTo>
                      <a:pt x="737" y="415"/>
                    </a:lnTo>
                    <a:lnTo>
                      <a:pt x="749" y="427"/>
                    </a:lnTo>
                    <a:lnTo>
                      <a:pt x="753" y="431"/>
                    </a:lnTo>
                    <a:lnTo>
                      <a:pt x="765" y="440"/>
                    </a:lnTo>
                    <a:lnTo>
                      <a:pt x="774" y="448"/>
                    </a:lnTo>
                    <a:lnTo>
                      <a:pt x="778" y="452"/>
                    </a:lnTo>
                    <a:lnTo>
                      <a:pt x="786" y="464"/>
                    </a:lnTo>
                    <a:lnTo>
                      <a:pt x="782" y="46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0" name="Freeform 5">
                <a:extLst>
                  <a:ext uri="{FF2B5EF4-FFF2-40B4-BE49-F238E27FC236}">
                    <a16:creationId xmlns:a16="http://schemas.microsoft.com/office/drawing/2014/main" id="{C0C6A383-3C2A-4A29-9579-F2BE5AE49D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236" y="12273"/>
                <a:ext cx="151" cy="134"/>
              </a:xfrm>
              <a:custGeom>
                <a:avLst/>
                <a:gdLst>
                  <a:gd name="T0" fmla="*/ 139 w 151"/>
                  <a:gd name="T1" fmla="*/ 33 h 134"/>
                  <a:gd name="T2" fmla="*/ 130 w 151"/>
                  <a:gd name="T3" fmla="*/ 25 h 134"/>
                  <a:gd name="T4" fmla="*/ 118 w 151"/>
                  <a:gd name="T5" fmla="*/ 16 h 134"/>
                  <a:gd name="T6" fmla="*/ 114 w 151"/>
                  <a:gd name="T7" fmla="*/ 12 h 134"/>
                  <a:gd name="T8" fmla="*/ 102 w 151"/>
                  <a:gd name="T9" fmla="*/ 0 h 134"/>
                  <a:gd name="T10" fmla="*/ 98 w 151"/>
                  <a:gd name="T11" fmla="*/ 0 h 134"/>
                  <a:gd name="T12" fmla="*/ 90 w 151"/>
                  <a:gd name="T13" fmla="*/ 0 h 134"/>
                  <a:gd name="T14" fmla="*/ 78 w 151"/>
                  <a:gd name="T15" fmla="*/ 8 h 134"/>
                  <a:gd name="T16" fmla="*/ 78 w 151"/>
                  <a:gd name="T17" fmla="*/ 4 h 134"/>
                  <a:gd name="T18" fmla="*/ 69 w 151"/>
                  <a:gd name="T19" fmla="*/ 12 h 134"/>
                  <a:gd name="T20" fmla="*/ 57 w 151"/>
                  <a:gd name="T21" fmla="*/ 16 h 134"/>
                  <a:gd name="T22" fmla="*/ 45 w 151"/>
                  <a:gd name="T23" fmla="*/ 21 h 134"/>
                  <a:gd name="T24" fmla="*/ 37 w 151"/>
                  <a:gd name="T25" fmla="*/ 33 h 134"/>
                  <a:gd name="T26" fmla="*/ 29 w 151"/>
                  <a:gd name="T27" fmla="*/ 45 h 134"/>
                  <a:gd name="T28" fmla="*/ 21 w 151"/>
                  <a:gd name="T29" fmla="*/ 57 h 134"/>
                  <a:gd name="T30" fmla="*/ 8 w 151"/>
                  <a:gd name="T31" fmla="*/ 61 h 134"/>
                  <a:gd name="T32" fmla="*/ 8 w 151"/>
                  <a:gd name="T33" fmla="*/ 65 h 134"/>
                  <a:gd name="T34" fmla="*/ 8 w 151"/>
                  <a:gd name="T35" fmla="*/ 65 h 134"/>
                  <a:gd name="T36" fmla="*/ 4 w 151"/>
                  <a:gd name="T37" fmla="*/ 65 h 134"/>
                  <a:gd name="T38" fmla="*/ 4 w 151"/>
                  <a:gd name="T39" fmla="*/ 65 h 134"/>
                  <a:gd name="T40" fmla="*/ 0 w 151"/>
                  <a:gd name="T41" fmla="*/ 69 h 134"/>
                  <a:gd name="T42" fmla="*/ 8 w 151"/>
                  <a:gd name="T43" fmla="*/ 77 h 134"/>
                  <a:gd name="T44" fmla="*/ 12 w 151"/>
                  <a:gd name="T45" fmla="*/ 90 h 134"/>
                  <a:gd name="T46" fmla="*/ 12 w 151"/>
                  <a:gd name="T47" fmla="*/ 90 h 134"/>
                  <a:gd name="T48" fmla="*/ 17 w 151"/>
                  <a:gd name="T49" fmla="*/ 94 h 134"/>
                  <a:gd name="T50" fmla="*/ 25 w 151"/>
                  <a:gd name="T51" fmla="*/ 102 h 134"/>
                  <a:gd name="T52" fmla="*/ 25 w 151"/>
                  <a:gd name="T53" fmla="*/ 114 h 134"/>
                  <a:gd name="T54" fmla="*/ 33 w 151"/>
                  <a:gd name="T55" fmla="*/ 118 h 134"/>
                  <a:gd name="T56" fmla="*/ 37 w 151"/>
                  <a:gd name="T57" fmla="*/ 122 h 134"/>
                  <a:gd name="T58" fmla="*/ 45 w 151"/>
                  <a:gd name="T59" fmla="*/ 130 h 134"/>
                  <a:gd name="T60" fmla="*/ 57 w 151"/>
                  <a:gd name="T61" fmla="*/ 134 h 134"/>
                  <a:gd name="T62" fmla="*/ 69 w 151"/>
                  <a:gd name="T63" fmla="*/ 134 h 134"/>
                  <a:gd name="T64" fmla="*/ 69 w 151"/>
                  <a:gd name="T65" fmla="*/ 122 h 134"/>
                  <a:gd name="T66" fmla="*/ 78 w 151"/>
                  <a:gd name="T67" fmla="*/ 114 h 134"/>
                  <a:gd name="T68" fmla="*/ 78 w 151"/>
                  <a:gd name="T69" fmla="*/ 114 h 134"/>
                  <a:gd name="T70" fmla="*/ 86 w 151"/>
                  <a:gd name="T71" fmla="*/ 102 h 134"/>
                  <a:gd name="T72" fmla="*/ 98 w 151"/>
                  <a:gd name="T73" fmla="*/ 98 h 134"/>
                  <a:gd name="T74" fmla="*/ 102 w 151"/>
                  <a:gd name="T75" fmla="*/ 98 h 134"/>
                  <a:gd name="T76" fmla="*/ 114 w 151"/>
                  <a:gd name="T77" fmla="*/ 98 h 134"/>
                  <a:gd name="T78" fmla="*/ 122 w 151"/>
                  <a:gd name="T79" fmla="*/ 94 h 134"/>
                  <a:gd name="T80" fmla="*/ 122 w 151"/>
                  <a:gd name="T81" fmla="*/ 90 h 134"/>
                  <a:gd name="T82" fmla="*/ 130 w 151"/>
                  <a:gd name="T83" fmla="*/ 86 h 134"/>
                  <a:gd name="T84" fmla="*/ 130 w 151"/>
                  <a:gd name="T85" fmla="*/ 73 h 134"/>
                  <a:gd name="T86" fmla="*/ 139 w 151"/>
                  <a:gd name="T87" fmla="*/ 65 h 134"/>
                  <a:gd name="T88" fmla="*/ 139 w 151"/>
                  <a:gd name="T89" fmla="*/ 61 h 134"/>
                  <a:gd name="T90" fmla="*/ 147 w 151"/>
                  <a:gd name="T91" fmla="*/ 53 h 134"/>
                  <a:gd name="T92" fmla="*/ 151 w 151"/>
                  <a:gd name="T93" fmla="*/ 49 h 134"/>
                  <a:gd name="T94" fmla="*/ 143 w 151"/>
                  <a:gd name="T95" fmla="*/ 37 h 134"/>
                  <a:gd name="T96" fmla="*/ 139 w 151"/>
                  <a:gd name="T97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1" h="134">
                    <a:moveTo>
                      <a:pt x="139" y="33"/>
                    </a:moveTo>
                    <a:lnTo>
                      <a:pt x="130" y="25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69" y="12"/>
                    </a:lnTo>
                    <a:lnTo>
                      <a:pt x="57" y="16"/>
                    </a:lnTo>
                    <a:lnTo>
                      <a:pt x="45" y="21"/>
                    </a:lnTo>
                    <a:lnTo>
                      <a:pt x="37" y="33"/>
                    </a:lnTo>
                    <a:lnTo>
                      <a:pt x="29" y="45"/>
                    </a:lnTo>
                    <a:lnTo>
                      <a:pt x="21" y="57"/>
                    </a:lnTo>
                    <a:lnTo>
                      <a:pt x="8" y="61"/>
                    </a:lnTo>
                    <a:lnTo>
                      <a:pt x="8" y="65"/>
                    </a:lnTo>
                    <a:lnTo>
                      <a:pt x="8" y="65"/>
                    </a:lnTo>
                    <a:lnTo>
                      <a:pt x="4" y="65"/>
                    </a:lnTo>
                    <a:lnTo>
                      <a:pt x="4" y="65"/>
                    </a:lnTo>
                    <a:lnTo>
                      <a:pt x="0" y="69"/>
                    </a:lnTo>
                    <a:lnTo>
                      <a:pt x="8" y="77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7" y="94"/>
                    </a:lnTo>
                    <a:lnTo>
                      <a:pt x="25" y="102"/>
                    </a:lnTo>
                    <a:lnTo>
                      <a:pt x="25" y="114"/>
                    </a:lnTo>
                    <a:lnTo>
                      <a:pt x="33" y="118"/>
                    </a:lnTo>
                    <a:lnTo>
                      <a:pt x="37" y="122"/>
                    </a:lnTo>
                    <a:lnTo>
                      <a:pt x="45" y="130"/>
                    </a:lnTo>
                    <a:lnTo>
                      <a:pt x="57" y="134"/>
                    </a:lnTo>
                    <a:lnTo>
                      <a:pt x="69" y="134"/>
                    </a:lnTo>
                    <a:lnTo>
                      <a:pt x="69" y="12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6" y="102"/>
                    </a:lnTo>
                    <a:lnTo>
                      <a:pt x="98" y="98"/>
                    </a:lnTo>
                    <a:lnTo>
                      <a:pt x="102" y="98"/>
                    </a:lnTo>
                    <a:lnTo>
                      <a:pt x="114" y="98"/>
                    </a:lnTo>
                    <a:lnTo>
                      <a:pt x="122" y="94"/>
                    </a:lnTo>
                    <a:lnTo>
                      <a:pt x="122" y="90"/>
                    </a:lnTo>
                    <a:lnTo>
                      <a:pt x="130" y="86"/>
                    </a:lnTo>
                    <a:lnTo>
                      <a:pt x="130" y="73"/>
                    </a:lnTo>
                    <a:lnTo>
                      <a:pt x="139" y="65"/>
                    </a:lnTo>
                    <a:lnTo>
                      <a:pt x="139" y="61"/>
                    </a:lnTo>
                    <a:lnTo>
                      <a:pt x="147" y="53"/>
                    </a:lnTo>
                    <a:lnTo>
                      <a:pt x="151" y="49"/>
                    </a:lnTo>
                    <a:lnTo>
                      <a:pt x="143" y="37"/>
                    </a:lnTo>
                    <a:lnTo>
                      <a:pt x="139" y="3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1" name="Freeform 6">
                <a:extLst>
                  <a:ext uri="{FF2B5EF4-FFF2-40B4-BE49-F238E27FC236}">
                    <a16:creationId xmlns:a16="http://schemas.microsoft.com/office/drawing/2014/main" id="{0A94E0F8-D130-A55F-363C-7730A087204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35" y="10996"/>
                <a:ext cx="704" cy="606"/>
              </a:xfrm>
              <a:custGeom>
                <a:avLst/>
                <a:gdLst>
                  <a:gd name="T0" fmla="*/ 509 w 704"/>
                  <a:gd name="T1" fmla="*/ 12 h 606"/>
                  <a:gd name="T2" fmla="*/ 472 w 704"/>
                  <a:gd name="T3" fmla="*/ 8 h 606"/>
                  <a:gd name="T4" fmla="*/ 423 w 704"/>
                  <a:gd name="T5" fmla="*/ 16 h 606"/>
                  <a:gd name="T6" fmla="*/ 403 w 704"/>
                  <a:gd name="T7" fmla="*/ 52 h 606"/>
                  <a:gd name="T8" fmla="*/ 399 w 704"/>
                  <a:gd name="T9" fmla="*/ 85 h 606"/>
                  <a:gd name="T10" fmla="*/ 403 w 704"/>
                  <a:gd name="T11" fmla="*/ 150 h 606"/>
                  <a:gd name="T12" fmla="*/ 387 w 704"/>
                  <a:gd name="T13" fmla="*/ 187 h 606"/>
                  <a:gd name="T14" fmla="*/ 395 w 704"/>
                  <a:gd name="T15" fmla="*/ 223 h 606"/>
                  <a:gd name="T16" fmla="*/ 431 w 704"/>
                  <a:gd name="T17" fmla="*/ 256 h 606"/>
                  <a:gd name="T18" fmla="*/ 460 w 704"/>
                  <a:gd name="T19" fmla="*/ 244 h 606"/>
                  <a:gd name="T20" fmla="*/ 472 w 704"/>
                  <a:gd name="T21" fmla="*/ 280 h 606"/>
                  <a:gd name="T22" fmla="*/ 436 w 704"/>
                  <a:gd name="T23" fmla="*/ 317 h 606"/>
                  <a:gd name="T24" fmla="*/ 399 w 704"/>
                  <a:gd name="T25" fmla="*/ 280 h 606"/>
                  <a:gd name="T26" fmla="*/ 370 w 704"/>
                  <a:gd name="T27" fmla="*/ 256 h 606"/>
                  <a:gd name="T28" fmla="*/ 330 w 704"/>
                  <a:gd name="T29" fmla="*/ 231 h 606"/>
                  <a:gd name="T30" fmla="*/ 297 w 704"/>
                  <a:gd name="T31" fmla="*/ 227 h 606"/>
                  <a:gd name="T32" fmla="*/ 256 w 704"/>
                  <a:gd name="T33" fmla="*/ 227 h 606"/>
                  <a:gd name="T34" fmla="*/ 212 w 704"/>
                  <a:gd name="T35" fmla="*/ 211 h 606"/>
                  <a:gd name="T36" fmla="*/ 179 w 704"/>
                  <a:gd name="T37" fmla="*/ 187 h 606"/>
                  <a:gd name="T38" fmla="*/ 147 w 704"/>
                  <a:gd name="T39" fmla="*/ 183 h 606"/>
                  <a:gd name="T40" fmla="*/ 122 w 704"/>
                  <a:gd name="T41" fmla="*/ 175 h 606"/>
                  <a:gd name="T42" fmla="*/ 122 w 704"/>
                  <a:gd name="T43" fmla="*/ 203 h 606"/>
                  <a:gd name="T44" fmla="*/ 122 w 704"/>
                  <a:gd name="T45" fmla="*/ 248 h 606"/>
                  <a:gd name="T46" fmla="*/ 106 w 704"/>
                  <a:gd name="T47" fmla="*/ 293 h 606"/>
                  <a:gd name="T48" fmla="*/ 0 w 704"/>
                  <a:gd name="T49" fmla="*/ 354 h 606"/>
                  <a:gd name="T50" fmla="*/ 16 w 704"/>
                  <a:gd name="T51" fmla="*/ 512 h 606"/>
                  <a:gd name="T52" fmla="*/ 65 w 704"/>
                  <a:gd name="T53" fmla="*/ 561 h 606"/>
                  <a:gd name="T54" fmla="*/ 110 w 704"/>
                  <a:gd name="T55" fmla="*/ 573 h 606"/>
                  <a:gd name="T56" fmla="*/ 151 w 704"/>
                  <a:gd name="T57" fmla="*/ 569 h 606"/>
                  <a:gd name="T58" fmla="*/ 179 w 704"/>
                  <a:gd name="T59" fmla="*/ 573 h 606"/>
                  <a:gd name="T60" fmla="*/ 212 w 704"/>
                  <a:gd name="T61" fmla="*/ 590 h 606"/>
                  <a:gd name="T62" fmla="*/ 244 w 704"/>
                  <a:gd name="T63" fmla="*/ 602 h 606"/>
                  <a:gd name="T64" fmla="*/ 285 w 704"/>
                  <a:gd name="T65" fmla="*/ 606 h 606"/>
                  <a:gd name="T66" fmla="*/ 313 w 704"/>
                  <a:gd name="T67" fmla="*/ 585 h 606"/>
                  <a:gd name="T68" fmla="*/ 362 w 704"/>
                  <a:gd name="T69" fmla="*/ 533 h 606"/>
                  <a:gd name="T70" fmla="*/ 403 w 704"/>
                  <a:gd name="T71" fmla="*/ 512 h 606"/>
                  <a:gd name="T72" fmla="*/ 415 w 704"/>
                  <a:gd name="T73" fmla="*/ 480 h 606"/>
                  <a:gd name="T74" fmla="*/ 464 w 704"/>
                  <a:gd name="T75" fmla="*/ 455 h 606"/>
                  <a:gd name="T76" fmla="*/ 509 w 704"/>
                  <a:gd name="T77" fmla="*/ 455 h 606"/>
                  <a:gd name="T78" fmla="*/ 497 w 704"/>
                  <a:gd name="T79" fmla="*/ 415 h 606"/>
                  <a:gd name="T80" fmla="*/ 529 w 704"/>
                  <a:gd name="T81" fmla="*/ 402 h 606"/>
                  <a:gd name="T82" fmla="*/ 586 w 704"/>
                  <a:gd name="T83" fmla="*/ 386 h 606"/>
                  <a:gd name="T84" fmla="*/ 627 w 704"/>
                  <a:gd name="T85" fmla="*/ 370 h 606"/>
                  <a:gd name="T86" fmla="*/ 680 w 704"/>
                  <a:gd name="T87" fmla="*/ 354 h 606"/>
                  <a:gd name="T88" fmla="*/ 651 w 704"/>
                  <a:gd name="T89" fmla="*/ 337 h 606"/>
                  <a:gd name="T90" fmla="*/ 663 w 704"/>
                  <a:gd name="T91" fmla="*/ 288 h 606"/>
                  <a:gd name="T92" fmla="*/ 696 w 704"/>
                  <a:gd name="T93" fmla="*/ 256 h 606"/>
                  <a:gd name="T94" fmla="*/ 684 w 704"/>
                  <a:gd name="T95" fmla="*/ 219 h 606"/>
                  <a:gd name="T96" fmla="*/ 684 w 704"/>
                  <a:gd name="T97" fmla="*/ 170 h 606"/>
                  <a:gd name="T98" fmla="*/ 696 w 704"/>
                  <a:gd name="T99" fmla="*/ 130 h 606"/>
                  <a:gd name="T100" fmla="*/ 680 w 704"/>
                  <a:gd name="T101" fmla="*/ 89 h 606"/>
                  <a:gd name="T102" fmla="*/ 659 w 704"/>
                  <a:gd name="T103" fmla="*/ 73 h 606"/>
                  <a:gd name="T104" fmla="*/ 647 w 704"/>
                  <a:gd name="T105" fmla="*/ 65 h 606"/>
                  <a:gd name="T106" fmla="*/ 602 w 704"/>
                  <a:gd name="T107" fmla="*/ 52 h 606"/>
                  <a:gd name="T108" fmla="*/ 578 w 704"/>
                  <a:gd name="T109" fmla="*/ 28 h 606"/>
                  <a:gd name="T110" fmla="*/ 549 w 704"/>
                  <a:gd name="T111" fmla="*/ 3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4" h="606">
                    <a:moveTo>
                      <a:pt x="537" y="24"/>
                    </a:moveTo>
                    <a:lnTo>
                      <a:pt x="525" y="20"/>
                    </a:lnTo>
                    <a:lnTo>
                      <a:pt x="517" y="24"/>
                    </a:lnTo>
                    <a:lnTo>
                      <a:pt x="509" y="12"/>
                    </a:lnTo>
                    <a:lnTo>
                      <a:pt x="517" y="0"/>
                    </a:lnTo>
                    <a:lnTo>
                      <a:pt x="492" y="4"/>
                    </a:lnTo>
                    <a:lnTo>
                      <a:pt x="484" y="8"/>
                    </a:lnTo>
                    <a:lnTo>
                      <a:pt x="472" y="8"/>
                    </a:lnTo>
                    <a:lnTo>
                      <a:pt x="460" y="8"/>
                    </a:lnTo>
                    <a:lnTo>
                      <a:pt x="456" y="8"/>
                    </a:lnTo>
                    <a:lnTo>
                      <a:pt x="436" y="16"/>
                    </a:lnTo>
                    <a:lnTo>
                      <a:pt x="423" y="16"/>
                    </a:lnTo>
                    <a:lnTo>
                      <a:pt x="415" y="16"/>
                    </a:lnTo>
                    <a:lnTo>
                      <a:pt x="419" y="28"/>
                    </a:lnTo>
                    <a:lnTo>
                      <a:pt x="411" y="40"/>
                    </a:lnTo>
                    <a:lnTo>
                      <a:pt x="403" y="52"/>
                    </a:lnTo>
                    <a:lnTo>
                      <a:pt x="391" y="61"/>
                    </a:lnTo>
                    <a:lnTo>
                      <a:pt x="395" y="69"/>
                    </a:lnTo>
                    <a:lnTo>
                      <a:pt x="395" y="73"/>
                    </a:lnTo>
                    <a:lnTo>
                      <a:pt x="399" y="85"/>
                    </a:lnTo>
                    <a:lnTo>
                      <a:pt x="403" y="97"/>
                    </a:lnTo>
                    <a:lnTo>
                      <a:pt x="399" y="109"/>
                    </a:lnTo>
                    <a:lnTo>
                      <a:pt x="399" y="138"/>
                    </a:lnTo>
                    <a:lnTo>
                      <a:pt x="403" y="150"/>
                    </a:lnTo>
                    <a:lnTo>
                      <a:pt x="395" y="162"/>
                    </a:lnTo>
                    <a:lnTo>
                      <a:pt x="391" y="175"/>
                    </a:lnTo>
                    <a:lnTo>
                      <a:pt x="387" y="187"/>
                    </a:lnTo>
                    <a:lnTo>
                      <a:pt x="387" y="187"/>
                    </a:lnTo>
                    <a:lnTo>
                      <a:pt x="383" y="195"/>
                    </a:lnTo>
                    <a:lnTo>
                      <a:pt x="383" y="199"/>
                    </a:lnTo>
                    <a:lnTo>
                      <a:pt x="387" y="211"/>
                    </a:lnTo>
                    <a:lnTo>
                      <a:pt x="395" y="223"/>
                    </a:lnTo>
                    <a:lnTo>
                      <a:pt x="407" y="231"/>
                    </a:lnTo>
                    <a:lnTo>
                      <a:pt x="407" y="231"/>
                    </a:lnTo>
                    <a:lnTo>
                      <a:pt x="419" y="244"/>
                    </a:lnTo>
                    <a:lnTo>
                      <a:pt x="431" y="256"/>
                    </a:lnTo>
                    <a:lnTo>
                      <a:pt x="444" y="256"/>
                    </a:lnTo>
                    <a:lnTo>
                      <a:pt x="456" y="256"/>
                    </a:lnTo>
                    <a:lnTo>
                      <a:pt x="456" y="244"/>
                    </a:lnTo>
                    <a:lnTo>
                      <a:pt x="460" y="244"/>
                    </a:lnTo>
                    <a:lnTo>
                      <a:pt x="472" y="240"/>
                    </a:lnTo>
                    <a:lnTo>
                      <a:pt x="472" y="240"/>
                    </a:lnTo>
                    <a:lnTo>
                      <a:pt x="472" y="272"/>
                    </a:lnTo>
                    <a:lnTo>
                      <a:pt x="472" y="280"/>
                    </a:lnTo>
                    <a:lnTo>
                      <a:pt x="472" y="317"/>
                    </a:lnTo>
                    <a:lnTo>
                      <a:pt x="460" y="309"/>
                    </a:lnTo>
                    <a:lnTo>
                      <a:pt x="448" y="313"/>
                    </a:lnTo>
                    <a:lnTo>
                      <a:pt x="436" y="317"/>
                    </a:lnTo>
                    <a:lnTo>
                      <a:pt x="427" y="317"/>
                    </a:lnTo>
                    <a:lnTo>
                      <a:pt x="419" y="305"/>
                    </a:lnTo>
                    <a:lnTo>
                      <a:pt x="411" y="293"/>
                    </a:lnTo>
                    <a:lnTo>
                      <a:pt x="399" y="280"/>
                    </a:lnTo>
                    <a:lnTo>
                      <a:pt x="395" y="272"/>
                    </a:lnTo>
                    <a:lnTo>
                      <a:pt x="387" y="260"/>
                    </a:lnTo>
                    <a:lnTo>
                      <a:pt x="383" y="256"/>
                    </a:lnTo>
                    <a:lnTo>
                      <a:pt x="370" y="256"/>
                    </a:lnTo>
                    <a:lnTo>
                      <a:pt x="358" y="248"/>
                    </a:lnTo>
                    <a:lnTo>
                      <a:pt x="350" y="248"/>
                    </a:lnTo>
                    <a:lnTo>
                      <a:pt x="338" y="244"/>
                    </a:lnTo>
                    <a:lnTo>
                      <a:pt x="330" y="231"/>
                    </a:lnTo>
                    <a:lnTo>
                      <a:pt x="322" y="219"/>
                    </a:lnTo>
                    <a:lnTo>
                      <a:pt x="313" y="203"/>
                    </a:lnTo>
                    <a:lnTo>
                      <a:pt x="301" y="215"/>
                    </a:lnTo>
                    <a:lnTo>
                      <a:pt x="297" y="227"/>
                    </a:lnTo>
                    <a:lnTo>
                      <a:pt x="285" y="231"/>
                    </a:lnTo>
                    <a:lnTo>
                      <a:pt x="277" y="227"/>
                    </a:lnTo>
                    <a:lnTo>
                      <a:pt x="269" y="227"/>
                    </a:lnTo>
                    <a:lnTo>
                      <a:pt x="256" y="227"/>
                    </a:lnTo>
                    <a:lnTo>
                      <a:pt x="244" y="223"/>
                    </a:lnTo>
                    <a:lnTo>
                      <a:pt x="232" y="219"/>
                    </a:lnTo>
                    <a:lnTo>
                      <a:pt x="224" y="215"/>
                    </a:lnTo>
                    <a:lnTo>
                      <a:pt x="212" y="211"/>
                    </a:lnTo>
                    <a:lnTo>
                      <a:pt x="199" y="199"/>
                    </a:lnTo>
                    <a:lnTo>
                      <a:pt x="199" y="187"/>
                    </a:lnTo>
                    <a:lnTo>
                      <a:pt x="187" y="187"/>
                    </a:lnTo>
                    <a:lnTo>
                      <a:pt x="179" y="187"/>
                    </a:lnTo>
                    <a:lnTo>
                      <a:pt x="171" y="191"/>
                    </a:lnTo>
                    <a:lnTo>
                      <a:pt x="159" y="195"/>
                    </a:lnTo>
                    <a:lnTo>
                      <a:pt x="147" y="195"/>
                    </a:lnTo>
                    <a:lnTo>
                      <a:pt x="147" y="183"/>
                    </a:lnTo>
                    <a:lnTo>
                      <a:pt x="134" y="170"/>
                    </a:lnTo>
                    <a:lnTo>
                      <a:pt x="122" y="162"/>
                    </a:lnTo>
                    <a:lnTo>
                      <a:pt x="122" y="162"/>
                    </a:lnTo>
                    <a:lnTo>
                      <a:pt x="122" y="175"/>
                    </a:lnTo>
                    <a:lnTo>
                      <a:pt x="122" y="179"/>
                    </a:lnTo>
                    <a:lnTo>
                      <a:pt x="122" y="179"/>
                    </a:lnTo>
                    <a:lnTo>
                      <a:pt x="122" y="191"/>
                    </a:lnTo>
                    <a:lnTo>
                      <a:pt x="122" y="203"/>
                    </a:lnTo>
                    <a:lnTo>
                      <a:pt x="122" y="211"/>
                    </a:lnTo>
                    <a:lnTo>
                      <a:pt x="122" y="223"/>
                    </a:lnTo>
                    <a:lnTo>
                      <a:pt x="118" y="236"/>
                    </a:lnTo>
                    <a:lnTo>
                      <a:pt x="122" y="248"/>
                    </a:lnTo>
                    <a:lnTo>
                      <a:pt x="122" y="260"/>
                    </a:lnTo>
                    <a:lnTo>
                      <a:pt x="114" y="272"/>
                    </a:lnTo>
                    <a:lnTo>
                      <a:pt x="118" y="284"/>
                    </a:lnTo>
                    <a:lnTo>
                      <a:pt x="106" y="293"/>
                    </a:lnTo>
                    <a:lnTo>
                      <a:pt x="0" y="293"/>
                    </a:lnTo>
                    <a:lnTo>
                      <a:pt x="0" y="305"/>
                    </a:lnTo>
                    <a:lnTo>
                      <a:pt x="0" y="341"/>
                    </a:lnTo>
                    <a:lnTo>
                      <a:pt x="0" y="354"/>
                    </a:lnTo>
                    <a:lnTo>
                      <a:pt x="0" y="488"/>
                    </a:lnTo>
                    <a:lnTo>
                      <a:pt x="4" y="492"/>
                    </a:lnTo>
                    <a:lnTo>
                      <a:pt x="8" y="504"/>
                    </a:lnTo>
                    <a:lnTo>
                      <a:pt x="16" y="512"/>
                    </a:lnTo>
                    <a:lnTo>
                      <a:pt x="29" y="524"/>
                    </a:lnTo>
                    <a:lnTo>
                      <a:pt x="41" y="537"/>
                    </a:lnTo>
                    <a:lnTo>
                      <a:pt x="53" y="549"/>
                    </a:lnTo>
                    <a:lnTo>
                      <a:pt x="65" y="561"/>
                    </a:lnTo>
                    <a:lnTo>
                      <a:pt x="77" y="573"/>
                    </a:lnTo>
                    <a:lnTo>
                      <a:pt x="90" y="577"/>
                    </a:lnTo>
                    <a:lnTo>
                      <a:pt x="98" y="577"/>
                    </a:lnTo>
                    <a:lnTo>
                      <a:pt x="110" y="573"/>
                    </a:lnTo>
                    <a:lnTo>
                      <a:pt x="122" y="569"/>
                    </a:lnTo>
                    <a:lnTo>
                      <a:pt x="134" y="569"/>
                    </a:lnTo>
                    <a:lnTo>
                      <a:pt x="138" y="569"/>
                    </a:lnTo>
                    <a:lnTo>
                      <a:pt x="151" y="569"/>
                    </a:lnTo>
                    <a:lnTo>
                      <a:pt x="163" y="569"/>
                    </a:lnTo>
                    <a:lnTo>
                      <a:pt x="163" y="569"/>
                    </a:lnTo>
                    <a:lnTo>
                      <a:pt x="175" y="573"/>
                    </a:lnTo>
                    <a:lnTo>
                      <a:pt x="179" y="573"/>
                    </a:lnTo>
                    <a:lnTo>
                      <a:pt x="179" y="573"/>
                    </a:lnTo>
                    <a:lnTo>
                      <a:pt x="191" y="585"/>
                    </a:lnTo>
                    <a:lnTo>
                      <a:pt x="199" y="590"/>
                    </a:lnTo>
                    <a:lnTo>
                      <a:pt x="212" y="590"/>
                    </a:lnTo>
                    <a:lnTo>
                      <a:pt x="224" y="590"/>
                    </a:lnTo>
                    <a:lnTo>
                      <a:pt x="232" y="598"/>
                    </a:lnTo>
                    <a:lnTo>
                      <a:pt x="232" y="598"/>
                    </a:lnTo>
                    <a:lnTo>
                      <a:pt x="244" y="602"/>
                    </a:lnTo>
                    <a:lnTo>
                      <a:pt x="256" y="594"/>
                    </a:lnTo>
                    <a:lnTo>
                      <a:pt x="265" y="598"/>
                    </a:lnTo>
                    <a:lnTo>
                      <a:pt x="277" y="602"/>
                    </a:lnTo>
                    <a:lnTo>
                      <a:pt x="285" y="606"/>
                    </a:lnTo>
                    <a:lnTo>
                      <a:pt x="297" y="602"/>
                    </a:lnTo>
                    <a:lnTo>
                      <a:pt x="297" y="602"/>
                    </a:lnTo>
                    <a:lnTo>
                      <a:pt x="301" y="598"/>
                    </a:lnTo>
                    <a:lnTo>
                      <a:pt x="313" y="585"/>
                    </a:lnTo>
                    <a:lnTo>
                      <a:pt x="334" y="565"/>
                    </a:lnTo>
                    <a:lnTo>
                      <a:pt x="342" y="553"/>
                    </a:lnTo>
                    <a:lnTo>
                      <a:pt x="350" y="541"/>
                    </a:lnTo>
                    <a:lnTo>
                      <a:pt x="362" y="533"/>
                    </a:lnTo>
                    <a:lnTo>
                      <a:pt x="362" y="533"/>
                    </a:lnTo>
                    <a:lnTo>
                      <a:pt x="379" y="524"/>
                    </a:lnTo>
                    <a:lnTo>
                      <a:pt x="387" y="516"/>
                    </a:lnTo>
                    <a:lnTo>
                      <a:pt x="403" y="512"/>
                    </a:lnTo>
                    <a:lnTo>
                      <a:pt x="407" y="508"/>
                    </a:lnTo>
                    <a:lnTo>
                      <a:pt x="411" y="496"/>
                    </a:lnTo>
                    <a:lnTo>
                      <a:pt x="415" y="484"/>
                    </a:lnTo>
                    <a:lnTo>
                      <a:pt x="415" y="480"/>
                    </a:lnTo>
                    <a:lnTo>
                      <a:pt x="419" y="476"/>
                    </a:lnTo>
                    <a:lnTo>
                      <a:pt x="431" y="467"/>
                    </a:lnTo>
                    <a:lnTo>
                      <a:pt x="444" y="459"/>
                    </a:lnTo>
                    <a:lnTo>
                      <a:pt x="464" y="455"/>
                    </a:lnTo>
                    <a:lnTo>
                      <a:pt x="480" y="455"/>
                    </a:lnTo>
                    <a:lnTo>
                      <a:pt x="484" y="455"/>
                    </a:lnTo>
                    <a:lnTo>
                      <a:pt x="501" y="455"/>
                    </a:lnTo>
                    <a:lnTo>
                      <a:pt x="509" y="455"/>
                    </a:lnTo>
                    <a:lnTo>
                      <a:pt x="505" y="451"/>
                    </a:lnTo>
                    <a:lnTo>
                      <a:pt x="505" y="439"/>
                    </a:lnTo>
                    <a:lnTo>
                      <a:pt x="501" y="427"/>
                    </a:lnTo>
                    <a:lnTo>
                      <a:pt x="497" y="415"/>
                    </a:lnTo>
                    <a:lnTo>
                      <a:pt x="497" y="415"/>
                    </a:lnTo>
                    <a:lnTo>
                      <a:pt x="505" y="411"/>
                    </a:lnTo>
                    <a:lnTo>
                      <a:pt x="517" y="406"/>
                    </a:lnTo>
                    <a:lnTo>
                      <a:pt x="529" y="402"/>
                    </a:lnTo>
                    <a:lnTo>
                      <a:pt x="541" y="398"/>
                    </a:lnTo>
                    <a:lnTo>
                      <a:pt x="566" y="394"/>
                    </a:lnTo>
                    <a:lnTo>
                      <a:pt x="578" y="386"/>
                    </a:lnTo>
                    <a:lnTo>
                      <a:pt x="586" y="386"/>
                    </a:lnTo>
                    <a:lnTo>
                      <a:pt x="598" y="378"/>
                    </a:lnTo>
                    <a:lnTo>
                      <a:pt x="610" y="378"/>
                    </a:lnTo>
                    <a:lnTo>
                      <a:pt x="623" y="374"/>
                    </a:lnTo>
                    <a:lnTo>
                      <a:pt x="627" y="370"/>
                    </a:lnTo>
                    <a:lnTo>
                      <a:pt x="639" y="366"/>
                    </a:lnTo>
                    <a:lnTo>
                      <a:pt x="655" y="362"/>
                    </a:lnTo>
                    <a:lnTo>
                      <a:pt x="663" y="358"/>
                    </a:lnTo>
                    <a:lnTo>
                      <a:pt x="680" y="354"/>
                    </a:lnTo>
                    <a:lnTo>
                      <a:pt x="672" y="349"/>
                    </a:lnTo>
                    <a:lnTo>
                      <a:pt x="663" y="354"/>
                    </a:lnTo>
                    <a:lnTo>
                      <a:pt x="659" y="341"/>
                    </a:lnTo>
                    <a:lnTo>
                      <a:pt x="651" y="337"/>
                    </a:lnTo>
                    <a:lnTo>
                      <a:pt x="651" y="325"/>
                    </a:lnTo>
                    <a:lnTo>
                      <a:pt x="659" y="313"/>
                    </a:lnTo>
                    <a:lnTo>
                      <a:pt x="663" y="301"/>
                    </a:lnTo>
                    <a:lnTo>
                      <a:pt x="663" y="288"/>
                    </a:lnTo>
                    <a:lnTo>
                      <a:pt x="663" y="276"/>
                    </a:lnTo>
                    <a:lnTo>
                      <a:pt x="672" y="268"/>
                    </a:lnTo>
                    <a:lnTo>
                      <a:pt x="684" y="264"/>
                    </a:lnTo>
                    <a:lnTo>
                      <a:pt x="696" y="256"/>
                    </a:lnTo>
                    <a:lnTo>
                      <a:pt x="684" y="248"/>
                    </a:lnTo>
                    <a:lnTo>
                      <a:pt x="684" y="244"/>
                    </a:lnTo>
                    <a:lnTo>
                      <a:pt x="684" y="231"/>
                    </a:lnTo>
                    <a:lnTo>
                      <a:pt x="684" y="219"/>
                    </a:lnTo>
                    <a:lnTo>
                      <a:pt x="684" y="207"/>
                    </a:lnTo>
                    <a:lnTo>
                      <a:pt x="680" y="195"/>
                    </a:lnTo>
                    <a:lnTo>
                      <a:pt x="688" y="183"/>
                    </a:lnTo>
                    <a:lnTo>
                      <a:pt x="684" y="170"/>
                    </a:lnTo>
                    <a:lnTo>
                      <a:pt x="684" y="158"/>
                    </a:lnTo>
                    <a:lnTo>
                      <a:pt x="696" y="150"/>
                    </a:lnTo>
                    <a:lnTo>
                      <a:pt x="704" y="142"/>
                    </a:lnTo>
                    <a:lnTo>
                      <a:pt x="696" y="130"/>
                    </a:lnTo>
                    <a:lnTo>
                      <a:pt x="696" y="118"/>
                    </a:lnTo>
                    <a:lnTo>
                      <a:pt x="684" y="109"/>
                    </a:lnTo>
                    <a:lnTo>
                      <a:pt x="684" y="97"/>
                    </a:lnTo>
                    <a:lnTo>
                      <a:pt x="680" y="89"/>
                    </a:lnTo>
                    <a:lnTo>
                      <a:pt x="667" y="85"/>
                    </a:lnTo>
                    <a:lnTo>
                      <a:pt x="663" y="85"/>
                    </a:lnTo>
                    <a:lnTo>
                      <a:pt x="663" y="81"/>
                    </a:lnTo>
                    <a:lnTo>
                      <a:pt x="659" y="73"/>
                    </a:lnTo>
                    <a:lnTo>
                      <a:pt x="651" y="69"/>
                    </a:lnTo>
                    <a:lnTo>
                      <a:pt x="651" y="69"/>
                    </a:lnTo>
                    <a:lnTo>
                      <a:pt x="651" y="65"/>
                    </a:lnTo>
                    <a:lnTo>
                      <a:pt x="647" y="65"/>
                    </a:lnTo>
                    <a:lnTo>
                      <a:pt x="635" y="57"/>
                    </a:lnTo>
                    <a:lnTo>
                      <a:pt x="623" y="57"/>
                    </a:lnTo>
                    <a:lnTo>
                      <a:pt x="610" y="52"/>
                    </a:lnTo>
                    <a:lnTo>
                      <a:pt x="602" y="52"/>
                    </a:lnTo>
                    <a:lnTo>
                      <a:pt x="590" y="40"/>
                    </a:lnTo>
                    <a:lnTo>
                      <a:pt x="586" y="44"/>
                    </a:lnTo>
                    <a:lnTo>
                      <a:pt x="582" y="40"/>
                    </a:lnTo>
                    <a:lnTo>
                      <a:pt x="578" y="28"/>
                    </a:lnTo>
                    <a:lnTo>
                      <a:pt x="574" y="28"/>
                    </a:lnTo>
                    <a:lnTo>
                      <a:pt x="566" y="24"/>
                    </a:lnTo>
                    <a:lnTo>
                      <a:pt x="554" y="24"/>
                    </a:lnTo>
                    <a:lnTo>
                      <a:pt x="549" y="36"/>
                    </a:lnTo>
                    <a:lnTo>
                      <a:pt x="537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2" name="Freeform 7">
                <a:extLst>
                  <a:ext uri="{FF2B5EF4-FFF2-40B4-BE49-F238E27FC236}">
                    <a16:creationId xmlns:a16="http://schemas.microsoft.com/office/drawing/2014/main" id="{BE79F232-4CD8-AB19-8A22-266C9EDEAE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134" y="11451"/>
                <a:ext cx="468" cy="423"/>
              </a:xfrm>
              <a:custGeom>
                <a:avLst/>
                <a:gdLst>
                  <a:gd name="T0" fmla="*/ 265 w 468"/>
                  <a:gd name="T1" fmla="*/ 0 h 423"/>
                  <a:gd name="T2" fmla="*/ 220 w 468"/>
                  <a:gd name="T3" fmla="*/ 21 h 423"/>
                  <a:gd name="T4" fmla="*/ 212 w 468"/>
                  <a:gd name="T5" fmla="*/ 41 h 423"/>
                  <a:gd name="T6" fmla="*/ 188 w 468"/>
                  <a:gd name="T7" fmla="*/ 61 h 423"/>
                  <a:gd name="T8" fmla="*/ 163 w 468"/>
                  <a:gd name="T9" fmla="*/ 78 h 423"/>
                  <a:gd name="T10" fmla="*/ 135 w 468"/>
                  <a:gd name="T11" fmla="*/ 110 h 423"/>
                  <a:gd name="T12" fmla="*/ 98 w 468"/>
                  <a:gd name="T13" fmla="*/ 147 h 423"/>
                  <a:gd name="T14" fmla="*/ 78 w 468"/>
                  <a:gd name="T15" fmla="*/ 147 h 423"/>
                  <a:gd name="T16" fmla="*/ 45 w 468"/>
                  <a:gd name="T17" fmla="*/ 147 h 423"/>
                  <a:gd name="T18" fmla="*/ 25 w 468"/>
                  <a:gd name="T19" fmla="*/ 135 h 423"/>
                  <a:gd name="T20" fmla="*/ 0 w 468"/>
                  <a:gd name="T21" fmla="*/ 147 h 423"/>
                  <a:gd name="T22" fmla="*/ 21 w 468"/>
                  <a:gd name="T23" fmla="*/ 179 h 423"/>
                  <a:gd name="T24" fmla="*/ 41 w 468"/>
                  <a:gd name="T25" fmla="*/ 208 h 423"/>
                  <a:gd name="T26" fmla="*/ 57 w 468"/>
                  <a:gd name="T27" fmla="*/ 244 h 423"/>
                  <a:gd name="T28" fmla="*/ 86 w 468"/>
                  <a:gd name="T29" fmla="*/ 265 h 423"/>
                  <a:gd name="T30" fmla="*/ 102 w 468"/>
                  <a:gd name="T31" fmla="*/ 273 h 423"/>
                  <a:gd name="T32" fmla="*/ 119 w 468"/>
                  <a:gd name="T33" fmla="*/ 301 h 423"/>
                  <a:gd name="T34" fmla="*/ 147 w 468"/>
                  <a:gd name="T35" fmla="*/ 301 h 423"/>
                  <a:gd name="T36" fmla="*/ 147 w 468"/>
                  <a:gd name="T37" fmla="*/ 330 h 423"/>
                  <a:gd name="T38" fmla="*/ 163 w 468"/>
                  <a:gd name="T39" fmla="*/ 366 h 423"/>
                  <a:gd name="T40" fmla="*/ 188 w 468"/>
                  <a:gd name="T41" fmla="*/ 375 h 423"/>
                  <a:gd name="T42" fmla="*/ 224 w 468"/>
                  <a:gd name="T43" fmla="*/ 383 h 423"/>
                  <a:gd name="T44" fmla="*/ 228 w 468"/>
                  <a:gd name="T45" fmla="*/ 399 h 423"/>
                  <a:gd name="T46" fmla="*/ 257 w 468"/>
                  <a:gd name="T47" fmla="*/ 407 h 423"/>
                  <a:gd name="T48" fmla="*/ 281 w 468"/>
                  <a:gd name="T49" fmla="*/ 411 h 423"/>
                  <a:gd name="T50" fmla="*/ 302 w 468"/>
                  <a:gd name="T51" fmla="*/ 419 h 423"/>
                  <a:gd name="T52" fmla="*/ 338 w 468"/>
                  <a:gd name="T53" fmla="*/ 415 h 423"/>
                  <a:gd name="T54" fmla="*/ 371 w 468"/>
                  <a:gd name="T55" fmla="*/ 415 h 423"/>
                  <a:gd name="T56" fmla="*/ 387 w 468"/>
                  <a:gd name="T57" fmla="*/ 399 h 423"/>
                  <a:gd name="T58" fmla="*/ 428 w 468"/>
                  <a:gd name="T59" fmla="*/ 354 h 423"/>
                  <a:gd name="T60" fmla="*/ 428 w 468"/>
                  <a:gd name="T61" fmla="*/ 342 h 423"/>
                  <a:gd name="T62" fmla="*/ 436 w 468"/>
                  <a:gd name="T63" fmla="*/ 310 h 423"/>
                  <a:gd name="T64" fmla="*/ 456 w 468"/>
                  <a:gd name="T65" fmla="*/ 289 h 423"/>
                  <a:gd name="T66" fmla="*/ 468 w 468"/>
                  <a:gd name="T67" fmla="*/ 261 h 423"/>
                  <a:gd name="T68" fmla="*/ 452 w 468"/>
                  <a:gd name="T69" fmla="*/ 232 h 423"/>
                  <a:gd name="T70" fmla="*/ 448 w 468"/>
                  <a:gd name="T71" fmla="*/ 204 h 423"/>
                  <a:gd name="T72" fmla="*/ 460 w 468"/>
                  <a:gd name="T73" fmla="*/ 183 h 423"/>
                  <a:gd name="T74" fmla="*/ 468 w 468"/>
                  <a:gd name="T75" fmla="*/ 167 h 423"/>
                  <a:gd name="T76" fmla="*/ 464 w 468"/>
                  <a:gd name="T77" fmla="*/ 139 h 423"/>
                  <a:gd name="T78" fmla="*/ 468 w 468"/>
                  <a:gd name="T79" fmla="*/ 106 h 423"/>
                  <a:gd name="T80" fmla="*/ 456 w 468"/>
                  <a:gd name="T81" fmla="*/ 82 h 423"/>
                  <a:gd name="T82" fmla="*/ 452 w 468"/>
                  <a:gd name="T83" fmla="*/ 65 h 423"/>
                  <a:gd name="T84" fmla="*/ 424 w 468"/>
                  <a:gd name="T85" fmla="*/ 49 h 423"/>
                  <a:gd name="T86" fmla="*/ 387 w 468"/>
                  <a:gd name="T87" fmla="*/ 33 h 423"/>
                  <a:gd name="T88" fmla="*/ 350 w 468"/>
                  <a:gd name="T89" fmla="*/ 21 h 423"/>
                  <a:gd name="T90" fmla="*/ 310 w 468"/>
                  <a:gd name="T91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8" h="423">
                    <a:moveTo>
                      <a:pt x="285" y="0"/>
                    </a:moveTo>
                    <a:lnTo>
                      <a:pt x="281" y="0"/>
                    </a:lnTo>
                    <a:lnTo>
                      <a:pt x="265" y="0"/>
                    </a:lnTo>
                    <a:lnTo>
                      <a:pt x="245" y="4"/>
                    </a:lnTo>
                    <a:lnTo>
                      <a:pt x="232" y="12"/>
                    </a:lnTo>
                    <a:lnTo>
                      <a:pt x="220" y="21"/>
                    </a:lnTo>
                    <a:lnTo>
                      <a:pt x="216" y="25"/>
                    </a:lnTo>
                    <a:lnTo>
                      <a:pt x="216" y="29"/>
                    </a:lnTo>
                    <a:lnTo>
                      <a:pt x="212" y="41"/>
                    </a:lnTo>
                    <a:lnTo>
                      <a:pt x="208" y="53"/>
                    </a:lnTo>
                    <a:lnTo>
                      <a:pt x="204" y="57"/>
                    </a:lnTo>
                    <a:lnTo>
                      <a:pt x="188" y="61"/>
                    </a:lnTo>
                    <a:lnTo>
                      <a:pt x="180" y="69"/>
                    </a:lnTo>
                    <a:lnTo>
                      <a:pt x="163" y="78"/>
                    </a:lnTo>
                    <a:lnTo>
                      <a:pt x="163" y="78"/>
                    </a:lnTo>
                    <a:lnTo>
                      <a:pt x="151" y="86"/>
                    </a:lnTo>
                    <a:lnTo>
                      <a:pt x="143" y="98"/>
                    </a:lnTo>
                    <a:lnTo>
                      <a:pt x="135" y="110"/>
                    </a:lnTo>
                    <a:lnTo>
                      <a:pt x="114" y="130"/>
                    </a:lnTo>
                    <a:lnTo>
                      <a:pt x="102" y="143"/>
                    </a:lnTo>
                    <a:lnTo>
                      <a:pt x="98" y="147"/>
                    </a:lnTo>
                    <a:lnTo>
                      <a:pt x="98" y="147"/>
                    </a:lnTo>
                    <a:lnTo>
                      <a:pt x="86" y="151"/>
                    </a:lnTo>
                    <a:lnTo>
                      <a:pt x="78" y="147"/>
                    </a:lnTo>
                    <a:lnTo>
                      <a:pt x="66" y="143"/>
                    </a:lnTo>
                    <a:lnTo>
                      <a:pt x="57" y="139"/>
                    </a:lnTo>
                    <a:lnTo>
                      <a:pt x="45" y="147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25" y="135"/>
                    </a:lnTo>
                    <a:lnTo>
                      <a:pt x="13" y="135"/>
                    </a:lnTo>
                    <a:lnTo>
                      <a:pt x="0" y="135"/>
                    </a:lnTo>
                    <a:lnTo>
                      <a:pt x="0" y="147"/>
                    </a:lnTo>
                    <a:lnTo>
                      <a:pt x="9" y="159"/>
                    </a:lnTo>
                    <a:lnTo>
                      <a:pt x="13" y="171"/>
                    </a:lnTo>
                    <a:lnTo>
                      <a:pt x="21" y="179"/>
                    </a:lnTo>
                    <a:lnTo>
                      <a:pt x="29" y="187"/>
                    </a:lnTo>
                    <a:lnTo>
                      <a:pt x="37" y="200"/>
                    </a:lnTo>
                    <a:lnTo>
                      <a:pt x="41" y="208"/>
                    </a:lnTo>
                    <a:lnTo>
                      <a:pt x="45" y="220"/>
                    </a:lnTo>
                    <a:lnTo>
                      <a:pt x="49" y="232"/>
                    </a:lnTo>
                    <a:lnTo>
                      <a:pt x="57" y="244"/>
                    </a:lnTo>
                    <a:lnTo>
                      <a:pt x="70" y="253"/>
                    </a:lnTo>
                    <a:lnTo>
                      <a:pt x="78" y="257"/>
                    </a:lnTo>
                    <a:lnTo>
                      <a:pt x="86" y="265"/>
                    </a:lnTo>
                    <a:lnTo>
                      <a:pt x="98" y="269"/>
                    </a:lnTo>
                    <a:lnTo>
                      <a:pt x="98" y="273"/>
                    </a:lnTo>
                    <a:lnTo>
                      <a:pt x="102" y="273"/>
                    </a:lnTo>
                    <a:lnTo>
                      <a:pt x="114" y="277"/>
                    </a:lnTo>
                    <a:lnTo>
                      <a:pt x="119" y="289"/>
                    </a:lnTo>
                    <a:lnTo>
                      <a:pt x="119" y="301"/>
                    </a:lnTo>
                    <a:lnTo>
                      <a:pt x="131" y="301"/>
                    </a:lnTo>
                    <a:lnTo>
                      <a:pt x="143" y="301"/>
                    </a:lnTo>
                    <a:lnTo>
                      <a:pt x="147" y="301"/>
                    </a:lnTo>
                    <a:lnTo>
                      <a:pt x="147" y="305"/>
                    </a:lnTo>
                    <a:lnTo>
                      <a:pt x="147" y="318"/>
                    </a:lnTo>
                    <a:lnTo>
                      <a:pt x="147" y="330"/>
                    </a:lnTo>
                    <a:lnTo>
                      <a:pt x="147" y="342"/>
                    </a:lnTo>
                    <a:lnTo>
                      <a:pt x="155" y="350"/>
                    </a:lnTo>
                    <a:lnTo>
                      <a:pt x="163" y="366"/>
                    </a:lnTo>
                    <a:lnTo>
                      <a:pt x="163" y="371"/>
                    </a:lnTo>
                    <a:lnTo>
                      <a:pt x="175" y="371"/>
                    </a:lnTo>
                    <a:lnTo>
                      <a:pt x="188" y="375"/>
                    </a:lnTo>
                    <a:lnTo>
                      <a:pt x="200" y="375"/>
                    </a:lnTo>
                    <a:lnTo>
                      <a:pt x="212" y="379"/>
                    </a:lnTo>
                    <a:lnTo>
                      <a:pt x="224" y="383"/>
                    </a:lnTo>
                    <a:lnTo>
                      <a:pt x="228" y="383"/>
                    </a:lnTo>
                    <a:lnTo>
                      <a:pt x="228" y="387"/>
                    </a:lnTo>
                    <a:lnTo>
                      <a:pt x="228" y="399"/>
                    </a:lnTo>
                    <a:lnTo>
                      <a:pt x="241" y="403"/>
                    </a:lnTo>
                    <a:lnTo>
                      <a:pt x="245" y="411"/>
                    </a:lnTo>
                    <a:lnTo>
                      <a:pt x="257" y="407"/>
                    </a:lnTo>
                    <a:lnTo>
                      <a:pt x="269" y="407"/>
                    </a:lnTo>
                    <a:lnTo>
                      <a:pt x="281" y="411"/>
                    </a:lnTo>
                    <a:lnTo>
                      <a:pt x="281" y="411"/>
                    </a:lnTo>
                    <a:lnTo>
                      <a:pt x="285" y="411"/>
                    </a:lnTo>
                    <a:lnTo>
                      <a:pt x="293" y="415"/>
                    </a:lnTo>
                    <a:lnTo>
                      <a:pt x="302" y="419"/>
                    </a:lnTo>
                    <a:lnTo>
                      <a:pt x="314" y="415"/>
                    </a:lnTo>
                    <a:lnTo>
                      <a:pt x="326" y="415"/>
                    </a:lnTo>
                    <a:lnTo>
                      <a:pt x="338" y="415"/>
                    </a:lnTo>
                    <a:lnTo>
                      <a:pt x="350" y="419"/>
                    </a:lnTo>
                    <a:lnTo>
                      <a:pt x="363" y="423"/>
                    </a:lnTo>
                    <a:lnTo>
                      <a:pt x="371" y="415"/>
                    </a:lnTo>
                    <a:lnTo>
                      <a:pt x="383" y="403"/>
                    </a:lnTo>
                    <a:lnTo>
                      <a:pt x="387" y="403"/>
                    </a:lnTo>
                    <a:lnTo>
                      <a:pt x="387" y="399"/>
                    </a:lnTo>
                    <a:lnTo>
                      <a:pt x="395" y="391"/>
                    </a:lnTo>
                    <a:lnTo>
                      <a:pt x="407" y="379"/>
                    </a:lnTo>
                    <a:lnTo>
                      <a:pt x="428" y="354"/>
                    </a:lnTo>
                    <a:lnTo>
                      <a:pt x="428" y="354"/>
                    </a:lnTo>
                    <a:lnTo>
                      <a:pt x="436" y="354"/>
                    </a:lnTo>
                    <a:lnTo>
                      <a:pt x="428" y="342"/>
                    </a:lnTo>
                    <a:lnTo>
                      <a:pt x="436" y="334"/>
                    </a:lnTo>
                    <a:lnTo>
                      <a:pt x="436" y="318"/>
                    </a:lnTo>
                    <a:lnTo>
                      <a:pt x="436" y="310"/>
                    </a:lnTo>
                    <a:lnTo>
                      <a:pt x="448" y="301"/>
                    </a:lnTo>
                    <a:lnTo>
                      <a:pt x="448" y="297"/>
                    </a:lnTo>
                    <a:lnTo>
                      <a:pt x="456" y="289"/>
                    </a:lnTo>
                    <a:lnTo>
                      <a:pt x="460" y="281"/>
                    </a:lnTo>
                    <a:lnTo>
                      <a:pt x="464" y="273"/>
                    </a:lnTo>
                    <a:lnTo>
                      <a:pt x="468" y="261"/>
                    </a:lnTo>
                    <a:lnTo>
                      <a:pt x="456" y="253"/>
                    </a:lnTo>
                    <a:lnTo>
                      <a:pt x="456" y="240"/>
                    </a:lnTo>
                    <a:lnTo>
                      <a:pt x="452" y="232"/>
                    </a:lnTo>
                    <a:lnTo>
                      <a:pt x="456" y="220"/>
                    </a:lnTo>
                    <a:lnTo>
                      <a:pt x="448" y="208"/>
                    </a:lnTo>
                    <a:lnTo>
                      <a:pt x="448" y="204"/>
                    </a:lnTo>
                    <a:lnTo>
                      <a:pt x="448" y="196"/>
                    </a:lnTo>
                    <a:lnTo>
                      <a:pt x="460" y="196"/>
                    </a:lnTo>
                    <a:lnTo>
                      <a:pt x="460" y="183"/>
                    </a:lnTo>
                    <a:lnTo>
                      <a:pt x="464" y="171"/>
                    </a:lnTo>
                    <a:lnTo>
                      <a:pt x="464" y="171"/>
                    </a:lnTo>
                    <a:lnTo>
                      <a:pt x="468" y="167"/>
                    </a:lnTo>
                    <a:lnTo>
                      <a:pt x="464" y="163"/>
                    </a:lnTo>
                    <a:lnTo>
                      <a:pt x="464" y="151"/>
                    </a:lnTo>
                    <a:lnTo>
                      <a:pt x="464" y="139"/>
                    </a:lnTo>
                    <a:lnTo>
                      <a:pt x="464" y="126"/>
                    </a:lnTo>
                    <a:lnTo>
                      <a:pt x="464" y="118"/>
                    </a:lnTo>
                    <a:lnTo>
                      <a:pt x="468" y="106"/>
                    </a:lnTo>
                    <a:lnTo>
                      <a:pt x="464" y="102"/>
                    </a:lnTo>
                    <a:lnTo>
                      <a:pt x="464" y="94"/>
                    </a:lnTo>
                    <a:lnTo>
                      <a:pt x="456" y="82"/>
                    </a:lnTo>
                    <a:lnTo>
                      <a:pt x="456" y="78"/>
                    </a:lnTo>
                    <a:lnTo>
                      <a:pt x="464" y="65"/>
                    </a:lnTo>
                    <a:lnTo>
                      <a:pt x="452" y="65"/>
                    </a:lnTo>
                    <a:lnTo>
                      <a:pt x="448" y="57"/>
                    </a:lnTo>
                    <a:lnTo>
                      <a:pt x="436" y="53"/>
                    </a:lnTo>
                    <a:lnTo>
                      <a:pt x="424" y="49"/>
                    </a:lnTo>
                    <a:lnTo>
                      <a:pt x="411" y="49"/>
                    </a:lnTo>
                    <a:lnTo>
                      <a:pt x="399" y="45"/>
                    </a:lnTo>
                    <a:lnTo>
                      <a:pt x="387" y="33"/>
                    </a:lnTo>
                    <a:lnTo>
                      <a:pt x="375" y="33"/>
                    </a:lnTo>
                    <a:lnTo>
                      <a:pt x="363" y="25"/>
                    </a:lnTo>
                    <a:lnTo>
                      <a:pt x="350" y="21"/>
                    </a:lnTo>
                    <a:lnTo>
                      <a:pt x="318" y="21"/>
                    </a:lnTo>
                    <a:lnTo>
                      <a:pt x="310" y="12"/>
                    </a:lnTo>
                    <a:lnTo>
                      <a:pt x="310" y="0"/>
                    </a:lnTo>
                    <a:lnTo>
                      <a:pt x="302" y="0"/>
                    </a:lnTo>
                    <a:lnTo>
                      <a:pt x="285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3" name="Freeform 8">
                <a:extLst>
                  <a:ext uri="{FF2B5EF4-FFF2-40B4-BE49-F238E27FC236}">
                    <a16:creationId xmlns:a16="http://schemas.microsoft.com/office/drawing/2014/main" id="{788A92F8-4A92-EE37-5443-AA350E78005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13" y="11586"/>
                <a:ext cx="566" cy="577"/>
              </a:xfrm>
              <a:custGeom>
                <a:avLst/>
                <a:gdLst>
                  <a:gd name="T0" fmla="*/ 549 w 566"/>
                  <a:gd name="T1" fmla="*/ 248 h 577"/>
                  <a:gd name="T2" fmla="*/ 521 w 566"/>
                  <a:gd name="T3" fmla="*/ 240 h 577"/>
                  <a:gd name="T4" fmla="*/ 484 w 566"/>
                  <a:gd name="T5" fmla="*/ 236 h 577"/>
                  <a:gd name="T6" fmla="*/ 468 w 566"/>
                  <a:gd name="T7" fmla="*/ 207 h 577"/>
                  <a:gd name="T8" fmla="*/ 468 w 566"/>
                  <a:gd name="T9" fmla="*/ 170 h 577"/>
                  <a:gd name="T10" fmla="*/ 452 w 566"/>
                  <a:gd name="T11" fmla="*/ 166 h 577"/>
                  <a:gd name="T12" fmla="*/ 435 w 566"/>
                  <a:gd name="T13" fmla="*/ 142 h 577"/>
                  <a:gd name="T14" fmla="*/ 419 w 566"/>
                  <a:gd name="T15" fmla="*/ 134 h 577"/>
                  <a:gd name="T16" fmla="*/ 391 w 566"/>
                  <a:gd name="T17" fmla="*/ 118 h 577"/>
                  <a:gd name="T18" fmla="*/ 366 w 566"/>
                  <a:gd name="T19" fmla="*/ 85 h 577"/>
                  <a:gd name="T20" fmla="*/ 350 w 566"/>
                  <a:gd name="T21" fmla="*/ 52 h 577"/>
                  <a:gd name="T22" fmla="*/ 330 w 566"/>
                  <a:gd name="T23" fmla="*/ 24 h 577"/>
                  <a:gd name="T24" fmla="*/ 313 w 566"/>
                  <a:gd name="T25" fmla="*/ 0 h 577"/>
                  <a:gd name="T26" fmla="*/ 285 w 566"/>
                  <a:gd name="T27" fmla="*/ 4 h 577"/>
                  <a:gd name="T28" fmla="*/ 260 w 566"/>
                  <a:gd name="T29" fmla="*/ 12 h 577"/>
                  <a:gd name="T30" fmla="*/ 232 w 566"/>
                  <a:gd name="T31" fmla="*/ 32 h 577"/>
                  <a:gd name="T32" fmla="*/ 208 w 566"/>
                  <a:gd name="T33" fmla="*/ 24 h 577"/>
                  <a:gd name="T34" fmla="*/ 151 w 566"/>
                  <a:gd name="T35" fmla="*/ 20 h 577"/>
                  <a:gd name="T36" fmla="*/ 110 w 566"/>
                  <a:gd name="T37" fmla="*/ 28 h 577"/>
                  <a:gd name="T38" fmla="*/ 77 w 566"/>
                  <a:gd name="T39" fmla="*/ 32 h 577"/>
                  <a:gd name="T40" fmla="*/ 0 w 566"/>
                  <a:gd name="T41" fmla="*/ 260 h 577"/>
                  <a:gd name="T42" fmla="*/ 0 w 566"/>
                  <a:gd name="T43" fmla="*/ 358 h 577"/>
                  <a:gd name="T44" fmla="*/ 20 w 566"/>
                  <a:gd name="T45" fmla="*/ 455 h 577"/>
                  <a:gd name="T46" fmla="*/ 41 w 566"/>
                  <a:gd name="T47" fmla="*/ 488 h 577"/>
                  <a:gd name="T48" fmla="*/ 53 w 566"/>
                  <a:gd name="T49" fmla="*/ 524 h 577"/>
                  <a:gd name="T50" fmla="*/ 37 w 566"/>
                  <a:gd name="T51" fmla="*/ 561 h 577"/>
                  <a:gd name="T52" fmla="*/ 53 w 566"/>
                  <a:gd name="T53" fmla="*/ 569 h 577"/>
                  <a:gd name="T54" fmla="*/ 85 w 566"/>
                  <a:gd name="T55" fmla="*/ 569 h 577"/>
                  <a:gd name="T56" fmla="*/ 118 w 566"/>
                  <a:gd name="T57" fmla="*/ 561 h 577"/>
                  <a:gd name="T58" fmla="*/ 147 w 566"/>
                  <a:gd name="T59" fmla="*/ 533 h 577"/>
                  <a:gd name="T60" fmla="*/ 167 w 566"/>
                  <a:gd name="T61" fmla="*/ 508 h 577"/>
                  <a:gd name="T62" fmla="*/ 183 w 566"/>
                  <a:gd name="T63" fmla="*/ 472 h 577"/>
                  <a:gd name="T64" fmla="*/ 212 w 566"/>
                  <a:gd name="T65" fmla="*/ 476 h 577"/>
                  <a:gd name="T66" fmla="*/ 248 w 566"/>
                  <a:gd name="T67" fmla="*/ 496 h 577"/>
                  <a:gd name="T68" fmla="*/ 273 w 566"/>
                  <a:gd name="T69" fmla="*/ 500 h 577"/>
                  <a:gd name="T70" fmla="*/ 301 w 566"/>
                  <a:gd name="T71" fmla="*/ 500 h 577"/>
                  <a:gd name="T72" fmla="*/ 326 w 566"/>
                  <a:gd name="T73" fmla="*/ 500 h 577"/>
                  <a:gd name="T74" fmla="*/ 346 w 566"/>
                  <a:gd name="T75" fmla="*/ 480 h 577"/>
                  <a:gd name="T76" fmla="*/ 354 w 566"/>
                  <a:gd name="T77" fmla="*/ 455 h 577"/>
                  <a:gd name="T78" fmla="*/ 354 w 566"/>
                  <a:gd name="T79" fmla="*/ 435 h 577"/>
                  <a:gd name="T80" fmla="*/ 374 w 566"/>
                  <a:gd name="T81" fmla="*/ 431 h 577"/>
                  <a:gd name="T82" fmla="*/ 391 w 566"/>
                  <a:gd name="T83" fmla="*/ 431 h 577"/>
                  <a:gd name="T84" fmla="*/ 415 w 566"/>
                  <a:gd name="T85" fmla="*/ 402 h 577"/>
                  <a:gd name="T86" fmla="*/ 423 w 566"/>
                  <a:gd name="T87" fmla="*/ 374 h 577"/>
                  <a:gd name="T88" fmla="*/ 431 w 566"/>
                  <a:gd name="T89" fmla="*/ 362 h 577"/>
                  <a:gd name="T90" fmla="*/ 456 w 566"/>
                  <a:gd name="T91" fmla="*/ 349 h 577"/>
                  <a:gd name="T92" fmla="*/ 480 w 566"/>
                  <a:gd name="T93" fmla="*/ 325 h 577"/>
                  <a:gd name="T94" fmla="*/ 509 w 566"/>
                  <a:gd name="T95" fmla="*/ 301 h 577"/>
                  <a:gd name="T96" fmla="*/ 533 w 566"/>
                  <a:gd name="T97" fmla="*/ 293 h 577"/>
                  <a:gd name="T98" fmla="*/ 545 w 566"/>
                  <a:gd name="T99" fmla="*/ 276 h 577"/>
                  <a:gd name="T100" fmla="*/ 566 w 566"/>
                  <a:gd name="T101" fmla="*/ 276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6" h="577">
                    <a:moveTo>
                      <a:pt x="549" y="264"/>
                    </a:moveTo>
                    <a:lnTo>
                      <a:pt x="549" y="252"/>
                    </a:lnTo>
                    <a:lnTo>
                      <a:pt x="549" y="248"/>
                    </a:lnTo>
                    <a:lnTo>
                      <a:pt x="545" y="248"/>
                    </a:lnTo>
                    <a:lnTo>
                      <a:pt x="533" y="244"/>
                    </a:lnTo>
                    <a:lnTo>
                      <a:pt x="521" y="240"/>
                    </a:lnTo>
                    <a:lnTo>
                      <a:pt x="509" y="240"/>
                    </a:lnTo>
                    <a:lnTo>
                      <a:pt x="496" y="236"/>
                    </a:lnTo>
                    <a:lnTo>
                      <a:pt x="484" y="236"/>
                    </a:lnTo>
                    <a:lnTo>
                      <a:pt x="484" y="231"/>
                    </a:lnTo>
                    <a:lnTo>
                      <a:pt x="476" y="215"/>
                    </a:lnTo>
                    <a:lnTo>
                      <a:pt x="468" y="207"/>
                    </a:lnTo>
                    <a:lnTo>
                      <a:pt x="468" y="195"/>
                    </a:lnTo>
                    <a:lnTo>
                      <a:pt x="468" y="183"/>
                    </a:lnTo>
                    <a:lnTo>
                      <a:pt x="468" y="170"/>
                    </a:lnTo>
                    <a:lnTo>
                      <a:pt x="468" y="166"/>
                    </a:lnTo>
                    <a:lnTo>
                      <a:pt x="464" y="166"/>
                    </a:lnTo>
                    <a:lnTo>
                      <a:pt x="452" y="166"/>
                    </a:lnTo>
                    <a:lnTo>
                      <a:pt x="440" y="166"/>
                    </a:lnTo>
                    <a:lnTo>
                      <a:pt x="440" y="154"/>
                    </a:lnTo>
                    <a:lnTo>
                      <a:pt x="435" y="142"/>
                    </a:lnTo>
                    <a:lnTo>
                      <a:pt x="423" y="138"/>
                    </a:lnTo>
                    <a:lnTo>
                      <a:pt x="419" y="138"/>
                    </a:lnTo>
                    <a:lnTo>
                      <a:pt x="419" y="134"/>
                    </a:lnTo>
                    <a:lnTo>
                      <a:pt x="407" y="130"/>
                    </a:lnTo>
                    <a:lnTo>
                      <a:pt x="399" y="122"/>
                    </a:lnTo>
                    <a:lnTo>
                      <a:pt x="391" y="118"/>
                    </a:lnTo>
                    <a:lnTo>
                      <a:pt x="378" y="109"/>
                    </a:lnTo>
                    <a:lnTo>
                      <a:pt x="370" y="97"/>
                    </a:lnTo>
                    <a:lnTo>
                      <a:pt x="366" y="85"/>
                    </a:lnTo>
                    <a:lnTo>
                      <a:pt x="362" y="73"/>
                    </a:lnTo>
                    <a:lnTo>
                      <a:pt x="358" y="65"/>
                    </a:lnTo>
                    <a:lnTo>
                      <a:pt x="350" y="52"/>
                    </a:lnTo>
                    <a:lnTo>
                      <a:pt x="342" y="44"/>
                    </a:lnTo>
                    <a:lnTo>
                      <a:pt x="334" y="36"/>
                    </a:lnTo>
                    <a:lnTo>
                      <a:pt x="330" y="24"/>
                    </a:lnTo>
                    <a:lnTo>
                      <a:pt x="321" y="12"/>
                    </a:lnTo>
                    <a:lnTo>
                      <a:pt x="321" y="0"/>
                    </a:lnTo>
                    <a:lnTo>
                      <a:pt x="313" y="0"/>
                    </a:lnTo>
                    <a:lnTo>
                      <a:pt x="301" y="0"/>
                    </a:lnTo>
                    <a:lnTo>
                      <a:pt x="297" y="0"/>
                    </a:lnTo>
                    <a:lnTo>
                      <a:pt x="285" y="4"/>
                    </a:lnTo>
                    <a:lnTo>
                      <a:pt x="285" y="8"/>
                    </a:lnTo>
                    <a:lnTo>
                      <a:pt x="273" y="12"/>
                    </a:lnTo>
                    <a:lnTo>
                      <a:pt x="260" y="12"/>
                    </a:lnTo>
                    <a:lnTo>
                      <a:pt x="248" y="20"/>
                    </a:lnTo>
                    <a:lnTo>
                      <a:pt x="236" y="28"/>
                    </a:lnTo>
                    <a:lnTo>
                      <a:pt x="232" y="32"/>
                    </a:lnTo>
                    <a:lnTo>
                      <a:pt x="220" y="40"/>
                    </a:lnTo>
                    <a:lnTo>
                      <a:pt x="216" y="36"/>
                    </a:lnTo>
                    <a:lnTo>
                      <a:pt x="208" y="24"/>
                    </a:lnTo>
                    <a:lnTo>
                      <a:pt x="199" y="12"/>
                    </a:lnTo>
                    <a:lnTo>
                      <a:pt x="183" y="12"/>
                    </a:lnTo>
                    <a:lnTo>
                      <a:pt x="151" y="20"/>
                    </a:lnTo>
                    <a:lnTo>
                      <a:pt x="138" y="20"/>
                    </a:lnTo>
                    <a:lnTo>
                      <a:pt x="122" y="24"/>
                    </a:lnTo>
                    <a:lnTo>
                      <a:pt x="110" y="28"/>
                    </a:lnTo>
                    <a:lnTo>
                      <a:pt x="106" y="28"/>
                    </a:lnTo>
                    <a:lnTo>
                      <a:pt x="90" y="28"/>
                    </a:lnTo>
                    <a:lnTo>
                      <a:pt x="77" y="32"/>
                    </a:lnTo>
                    <a:lnTo>
                      <a:pt x="61" y="32"/>
                    </a:lnTo>
                    <a:lnTo>
                      <a:pt x="61" y="260"/>
                    </a:lnTo>
                    <a:lnTo>
                      <a:pt x="0" y="260"/>
                    </a:lnTo>
                    <a:lnTo>
                      <a:pt x="0" y="268"/>
                    </a:lnTo>
                    <a:lnTo>
                      <a:pt x="0" y="345"/>
                    </a:lnTo>
                    <a:lnTo>
                      <a:pt x="0" y="358"/>
                    </a:lnTo>
                    <a:lnTo>
                      <a:pt x="0" y="439"/>
                    </a:lnTo>
                    <a:lnTo>
                      <a:pt x="12" y="447"/>
                    </a:lnTo>
                    <a:lnTo>
                      <a:pt x="20" y="455"/>
                    </a:lnTo>
                    <a:lnTo>
                      <a:pt x="29" y="467"/>
                    </a:lnTo>
                    <a:lnTo>
                      <a:pt x="37" y="476"/>
                    </a:lnTo>
                    <a:lnTo>
                      <a:pt x="41" y="488"/>
                    </a:lnTo>
                    <a:lnTo>
                      <a:pt x="45" y="500"/>
                    </a:lnTo>
                    <a:lnTo>
                      <a:pt x="49" y="512"/>
                    </a:lnTo>
                    <a:lnTo>
                      <a:pt x="53" y="524"/>
                    </a:lnTo>
                    <a:lnTo>
                      <a:pt x="49" y="537"/>
                    </a:lnTo>
                    <a:lnTo>
                      <a:pt x="37" y="545"/>
                    </a:lnTo>
                    <a:lnTo>
                      <a:pt x="37" y="561"/>
                    </a:lnTo>
                    <a:lnTo>
                      <a:pt x="45" y="573"/>
                    </a:lnTo>
                    <a:lnTo>
                      <a:pt x="45" y="577"/>
                    </a:lnTo>
                    <a:lnTo>
                      <a:pt x="53" y="569"/>
                    </a:lnTo>
                    <a:lnTo>
                      <a:pt x="65" y="573"/>
                    </a:lnTo>
                    <a:lnTo>
                      <a:pt x="77" y="573"/>
                    </a:lnTo>
                    <a:lnTo>
                      <a:pt x="85" y="569"/>
                    </a:lnTo>
                    <a:lnTo>
                      <a:pt x="94" y="573"/>
                    </a:lnTo>
                    <a:lnTo>
                      <a:pt x="106" y="569"/>
                    </a:lnTo>
                    <a:lnTo>
                      <a:pt x="118" y="561"/>
                    </a:lnTo>
                    <a:lnTo>
                      <a:pt x="130" y="553"/>
                    </a:lnTo>
                    <a:lnTo>
                      <a:pt x="134" y="541"/>
                    </a:lnTo>
                    <a:lnTo>
                      <a:pt x="147" y="533"/>
                    </a:lnTo>
                    <a:lnTo>
                      <a:pt x="159" y="524"/>
                    </a:lnTo>
                    <a:lnTo>
                      <a:pt x="163" y="520"/>
                    </a:lnTo>
                    <a:lnTo>
                      <a:pt x="167" y="508"/>
                    </a:lnTo>
                    <a:lnTo>
                      <a:pt x="171" y="496"/>
                    </a:lnTo>
                    <a:lnTo>
                      <a:pt x="175" y="484"/>
                    </a:lnTo>
                    <a:lnTo>
                      <a:pt x="183" y="472"/>
                    </a:lnTo>
                    <a:lnTo>
                      <a:pt x="187" y="472"/>
                    </a:lnTo>
                    <a:lnTo>
                      <a:pt x="199" y="472"/>
                    </a:lnTo>
                    <a:lnTo>
                      <a:pt x="212" y="476"/>
                    </a:lnTo>
                    <a:lnTo>
                      <a:pt x="224" y="484"/>
                    </a:lnTo>
                    <a:lnTo>
                      <a:pt x="236" y="492"/>
                    </a:lnTo>
                    <a:lnTo>
                      <a:pt x="248" y="496"/>
                    </a:lnTo>
                    <a:lnTo>
                      <a:pt x="260" y="500"/>
                    </a:lnTo>
                    <a:lnTo>
                      <a:pt x="273" y="500"/>
                    </a:lnTo>
                    <a:lnTo>
                      <a:pt x="273" y="500"/>
                    </a:lnTo>
                    <a:lnTo>
                      <a:pt x="281" y="504"/>
                    </a:lnTo>
                    <a:lnTo>
                      <a:pt x="293" y="508"/>
                    </a:lnTo>
                    <a:lnTo>
                      <a:pt x="301" y="500"/>
                    </a:lnTo>
                    <a:lnTo>
                      <a:pt x="305" y="500"/>
                    </a:lnTo>
                    <a:lnTo>
                      <a:pt x="317" y="500"/>
                    </a:lnTo>
                    <a:lnTo>
                      <a:pt x="326" y="500"/>
                    </a:lnTo>
                    <a:lnTo>
                      <a:pt x="338" y="492"/>
                    </a:lnTo>
                    <a:lnTo>
                      <a:pt x="346" y="484"/>
                    </a:lnTo>
                    <a:lnTo>
                      <a:pt x="346" y="480"/>
                    </a:lnTo>
                    <a:lnTo>
                      <a:pt x="346" y="472"/>
                    </a:lnTo>
                    <a:lnTo>
                      <a:pt x="350" y="467"/>
                    </a:lnTo>
                    <a:lnTo>
                      <a:pt x="354" y="455"/>
                    </a:lnTo>
                    <a:lnTo>
                      <a:pt x="354" y="455"/>
                    </a:lnTo>
                    <a:lnTo>
                      <a:pt x="354" y="443"/>
                    </a:lnTo>
                    <a:lnTo>
                      <a:pt x="354" y="435"/>
                    </a:lnTo>
                    <a:lnTo>
                      <a:pt x="358" y="439"/>
                    </a:lnTo>
                    <a:lnTo>
                      <a:pt x="370" y="435"/>
                    </a:lnTo>
                    <a:lnTo>
                      <a:pt x="374" y="431"/>
                    </a:lnTo>
                    <a:lnTo>
                      <a:pt x="374" y="431"/>
                    </a:lnTo>
                    <a:lnTo>
                      <a:pt x="387" y="431"/>
                    </a:lnTo>
                    <a:lnTo>
                      <a:pt x="391" y="431"/>
                    </a:lnTo>
                    <a:lnTo>
                      <a:pt x="399" y="419"/>
                    </a:lnTo>
                    <a:lnTo>
                      <a:pt x="407" y="411"/>
                    </a:lnTo>
                    <a:lnTo>
                      <a:pt x="415" y="402"/>
                    </a:lnTo>
                    <a:lnTo>
                      <a:pt x="419" y="390"/>
                    </a:lnTo>
                    <a:lnTo>
                      <a:pt x="419" y="378"/>
                    </a:lnTo>
                    <a:lnTo>
                      <a:pt x="423" y="374"/>
                    </a:lnTo>
                    <a:lnTo>
                      <a:pt x="423" y="370"/>
                    </a:lnTo>
                    <a:lnTo>
                      <a:pt x="427" y="370"/>
                    </a:lnTo>
                    <a:lnTo>
                      <a:pt x="431" y="362"/>
                    </a:lnTo>
                    <a:lnTo>
                      <a:pt x="444" y="354"/>
                    </a:lnTo>
                    <a:lnTo>
                      <a:pt x="444" y="354"/>
                    </a:lnTo>
                    <a:lnTo>
                      <a:pt x="456" y="349"/>
                    </a:lnTo>
                    <a:lnTo>
                      <a:pt x="464" y="337"/>
                    </a:lnTo>
                    <a:lnTo>
                      <a:pt x="476" y="333"/>
                    </a:lnTo>
                    <a:lnTo>
                      <a:pt x="480" y="325"/>
                    </a:lnTo>
                    <a:lnTo>
                      <a:pt x="492" y="313"/>
                    </a:lnTo>
                    <a:lnTo>
                      <a:pt x="496" y="305"/>
                    </a:lnTo>
                    <a:lnTo>
                      <a:pt x="509" y="301"/>
                    </a:lnTo>
                    <a:lnTo>
                      <a:pt x="521" y="297"/>
                    </a:lnTo>
                    <a:lnTo>
                      <a:pt x="533" y="293"/>
                    </a:lnTo>
                    <a:lnTo>
                      <a:pt x="533" y="293"/>
                    </a:lnTo>
                    <a:lnTo>
                      <a:pt x="537" y="293"/>
                    </a:lnTo>
                    <a:lnTo>
                      <a:pt x="545" y="280"/>
                    </a:lnTo>
                    <a:lnTo>
                      <a:pt x="545" y="276"/>
                    </a:lnTo>
                    <a:lnTo>
                      <a:pt x="553" y="276"/>
                    </a:lnTo>
                    <a:lnTo>
                      <a:pt x="562" y="276"/>
                    </a:lnTo>
                    <a:lnTo>
                      <a:pt x="566" y="276"/>
                    </a:lnTo>
                    <a:lnTo>
                      <a:pt x="562" y="268"/>
                    </a:lnTo>
                    <a:lnTo>
                      <a:pt x="549" y="26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4" name="Freeform 9">
                <a:extLst>
                  <a:ext uri="{FF2B5EF4-FFF2-40B4-BE49-F238E27FC236}">
                    <a16:creationId xmlns:a16="http://schemas.microsoft.com/office/drawing/2014/main" id="{88AEE073-92E0-F540-A961-C0F74504A0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17" y="10853"/>
                <a:ext cx="740" cy="745"/>
              </a:xfrm>
              <a:custGeom>
                <a:avLst/>
                <a:gdLst>
                  <a:gd name="T0" fmla="*/ 73 w 740"/>
                  <a:gd name="T1" fmla="*/ 684 h 745"/>
                  <a:gd name="T2" fmla="*/ 109 w 740"/>
                  <a:gd name="T3" fmla="*/ 692 h 745"/>
                  <a:gd name="T4" fmla="*/ 146 w 740"/>
                  <a:gd name="T5" fmla="*/ 704 h 745"/>
                  <a:gd name="T6" fmla="*/ 390 w 740"/>
                  <a:gd name="T7" fmla="*/ 708 h 745"/>
                  <a:gd name="T8" fmla="*/ 439 w 740"/>
                  <a:gd name="T9" fmla="*/ 733 h 745"/>
                  <a:gd name="T10" fmla="*/ 492 w 740"/>
                  <a:gd name="T11" fmla="*/ 737 h 745"/>
                  <a:gd name="T12" fmla="*/ 529 w 740"/>
                  <a:gd name="T13" fmla="*/ 741 h 745"/>
                  <a:gd name="T14" fmla="*/ 565 w 740"/>
                  <a:gd name="T15" fmla="*/ 741 h 745"/>
                  <a:gd name="T16" fmla="*/ 602 w 740"/>
                  <a:gd name="T17" fmla="*/ 741 h 745"/>
                  <a:gd name="T18" fmla="*/ 647 w 740"/>
                  <a:gd name="T19" fmla="*/ 733 h 745"/>
                  <a:gd name="T20" fmla="*/ 695 w 740"/>
                  <a:gd name="T21" fmla="*/ 724 h 745"/>
                  <a:gd name="T22" fmla="*/ 683 w 740"/>
                  <a:gd name="T23" fmla="*/ 704 h 745"/>
                  <a:gd name="T24" fmla="*/ 634 w 740"/>
                  <a:gd name="T25" fmla="*/ 655 h 745"/>
                  <a:gd name="T26" fmla="*/ 618 w 740"/>
                  <a:gd name="T27" fmla="*/ 497 h 745"/>
                  <a:gd name="T28" fmla="*/ 724 w 740"/>
                  <a:gd name="T29" fmla="*/ 436 h 745"/>
                  <a:gd name="T30" fmla="*/ 740 w 740"/>
                  <a:gd name="T31" fmla="*/ 391 h 745"/>
                  <a:gd name="T32" fmla="*/ 740 w 740"/>
                  <a:gd name="T33" fmla="*/ 346 h 745"/>
                  <a:gd name="T34" fmla="*/ 740 w 740"/>
                  <a:gd name="T35" fmla="*/ 318 h 745"/>
                  <a:gd name="T36" fmla="*/ 704 w 740"/>
                  <a:gd name="T37" fmla="*/ 309 h 745"/>
                  <a:gd name="T38" fmla="*/ 655 w 740"/>
                  <a:gd name="T39" fmla="*/ 313 h 745"/>
                  <a:gd name="T40" fmla="*/ 634 w 740"/>
                  <a:gd name="T41" fmla="*/ 326 h 745"/>
                  <a:gd name="T42" fmla="*/ 638 w 740"/>
                  <a:gd name="T43" fmla="*/ 293 h 745"/>
                  <a:gd name="T44" fmla="*/ 630 w 740"/>
                  <a:gd name="T45" fmla="*/ 252 h 745"/>
                  <a:gd name="T46" fmla="*/ 606 w 740"/>
                  <a:gd name="T47" fmla="*/ 216 h 745"/>
                  <a:gd name="T48" fmla="*/ 610 w 740"/>
                  <a:gd name="T49" fmla="*/ 175 h 745"/>
                  <a:gd name="T50" fmla="*/ 602 w 740"/>
                  <a:gd name="T51" fmla="*/ 126 h 745"/>
                  <a:gd name="T52" fmla="*/ 606 w 740"/>
                  <a:gd name="T53" fmla="*/ 86 h 745"/>
                  <a:gd name="T54" fmla="*/ 525 w 740"/>
                  <a:gd name="T55" fmla="*/ 65 h 745"/>
                  <a:gd name="T56" fmla="*/ 468 w 740"/>
                  <a:gd name="T57" fmla="*/ 86 h 745"/>
                  <a:gd name="T58" fmla="*/ 459 w 740"/>
                  <a:gd name="T59" fmla="*/ 122 h 745"/>
                  <a:gd name="T60" fmla="*/ 415 w 740"/>
                  <a:gd name="T61" fmla="*/ 126 h 745"/>
                  <a:gd name="T62" fmla="*/ 386 w 740"/>
                  <a:gd name="T63" fmla="*/ 138 h 745"/>
                  <a:gd name="T64" fmla="*/ 341 w 740"/>
                  <a:gd name="T65" fmla="*/ 122 h 745"/>
                  <a:gd name="T66" fmla="*/ 321 w 740"/>
                  <a:gd name="T67" fmla="*/ 94 h 745"/>
                  <a:gd name="T68" fmla="*/ 305 w 740"/>
                  <a:gd name="T69" fmla="*/ 49 h 745"/>
                  <a:gd name="T70" fmla="*/ 293 w 740"/>
                  <a:gd name="T71" fmla="*/ 8 h 745"/>
                  <a:gd name="T72" fmla="*/ 272 w 740"/>
                  <a:gd name="T73" fmla="*/ 0 h 745"/>
                  <a:gd name="T74" fmla="*/ 170 w 740"/>
                  <a:gd name="T75" fmla="*/ 4 h 745"/>
                  <a:gd name="T76" fmla="*/ 126 w 740"/>
                  <a:gd name="T77" fmla="*/ 0 h 745"/>
                  <a:gd name="T78" fmla="*/ 85 w 740"/>
                  <a:gd name="T79" fmla="*/ 0 h 745"/>
                  <a:gd name="T80" fmla="*/ 32 w 740"/>
                  <a:gd name="T81" fmla="*/ 16 h 745"/>
                  <a:gd name="T82" fmla="*/ 52 w 740"/>
                  <a:gd name="T83" fmla="*/ 53 h 745"/>
                  <a:gd name="T84" fmla="*/ 69 w 740"/>
                  <a:gd name="T85" fmla="*/ 90 h 745"/>
                  <a:gd name="T86" fmla="*/ 85 w 740"/>
                  <a:gd name="T87" fmla="*/ 130 h 745"/>
                  <a:gd name="T88" fmla="*/ 93 w 740"/>
                  <a:gd name="T89" fmla="*/ 175 h 745"/>
                  <a:gd name="T90" fmla="*/ 85 w 740"/>
                  <a:gd name="T91" fmla="*/ 212 h 745"/>
                  <a:gd name="T92" fmla="*/ 93 w 740"/>
                  <a:gd name="T93" fmla="*/ 252 h 745"/>
                  <a:gd name="T94" fmla="*/ 118 w 740"/>
                  <a:gd name="T95" fmla="*/ 289 h 745"/>
                  <a:gd name="T96" fmla="*/ 126 w 740"/>
                  <a:gd name="T97" fmla="*/ 330 h 745"/>
                  <a:gd name="T98" fmla="*/ 122 w 740"/>
                  <a:gd name="T99" fmla="*/ 370 h 745"/>
                  <a:gd name="T100" fmla="*/ 93 w 740"/>
                  <a:gd name="T101" fmla="*/ 407 h 745"/>
                  <a:gd name="T102" fmla="*/ 52 w 740"/>
                  <a:gd name="T103" fmla="*/ 452 h 745"/>
                  <a:gd name="T104" fmla="*/ 40 w 740"/>
                  <a:gd name="T105" fmla="*/ 492 h 745"/>
                  <a:gd name="T106" fmla="*/ 32 w 740"/>
                  <a:gd name="T107" fmla="*/ 541 h 745"/>
                  <a:gd name="T108" fmla="*/ 16 w 740"/>
                  <a:gd name="T109" fmla="*/ 582 h 745"/>
                  <a:gd name="T110" fmla="*/ 0 w 740"/>
                  <a:gd name="T111" fmla="*/ 627 h 745"/>
                  <a:gd name="T112" fmla="*/ 0 w 740"/>
                  <a:gd name="T113" fmla="*/ 676 h 745"/>
                  <a:gd name="T114" fmla="*/ 24 w 740"/>
                  <a:gd name="T115" fmla="*/ 69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40" h="745">
                    <a:moveTo>
                      <a:pt x="24" y="692"/>
                    </a:moveTo>
                    <a:lnTo>
                      <a:pt x="36" y="696"/>
                    </a:lnTo>
                    <a:lnTo>
                      <a:pt x="48" y="696"/>
                    </a:lnTo>
                    <a:lnTo>
                      <a:pt x="73" y="684"/>
                    </a:lnTo>
                    <a:lnTo>
                      <a:pt x="85" y="680"/>
                    </a:lnTo>
                    <a:lnTo>
                      <a:pt x="97" y="680"/>
                    </a:lnTo>
                    <a:lnTo>
                      <a:pt x="101" y="680"/>
                    </a:lnTo>
                    <a:lnTo>
                      <a:pt x="109" y="692"/>
                    </a:lnTo>
                    <a:lnTo>
                      <a:pt x="122" y="700"/>
                    </a:lnTo>
                    <a:lnTo>
                      <a:pt x="134" y="708"/>
                    </a:lnTo>
                    <a:lnTo>
                      <a:pt x="134" y="708"/>
                    </a:lnTo>
                    <a:lnTo>
                      <a:pt x="146" y="704"/>
                    </a:lnTo>
                    <a:lnTo>
                      <a:pt x="158" y="708"/>
                    </a:lnTo>
                    <a:lnTo>
                      <a:pt x="366" y="708"/>
                    </a:lnTo>
                    <a:lnTo>
                      <a:pt x="378" y="704"/>
                    </a:lnTo>
                    <a:lnTo>
                      <a:pt x="390" y="708"/>
                    </a:lnTo>
                    <a:lnTo>
                      <a:pt x="402" y="708"/>
                    </a:lnTo>
                    <a:lnTo>
                      <a:pt x="411" y="716"/>
                    </a:lnTo>
                    <a:lnTo>
                      <a:pt x="427" y="728"/>
                    </a:lnTo>
                    <a:lnTo>
                      <a:pt x="439" y="733"/>
                    </a:lnTo>
                    <a:lnTo>
                      <a:pt x="447" y="733"/>
                    </a:lnTo>
                    <a:lnTo>
                      <a:pt x="455" y="733"/>
                    </a:lnTo>
                    <a:lnTo>
                      <a:pt x="468" y="737"/>
                    </a:lnTo>
                    <a:lnTo>
                      <a:pt x="492" y="737"/>
                    </a:lnTo>
                    <a:lnTo>
                      <a:pt x="496" y="737"/>
                    </a:lnTo>
                    <a:lnTo>
                      <a:pt x="508" y="737"/>
                    </a:lnTo>
                    <a:lnTo>
                      <a:pt x="520" y="737"/>
                    </a:lnTo>
                    <a:lnTo>
                      <a:pt x="529" y="741"/>
                    </a:lnTo>
                    <a:lnTo>
                      <a:pt x="541" y="745"/>
                    </a:lnTo>
                    <a:lnTo>
                      <a:pt x="545" y="745"/>
                    </a:lnTo>
                    <a:lnTo>
                      <a:pt x="557" y="741"/>
                    </a:lnTo>
                    <a:lnTo>
                      <a:pt x="565" y="741"/>
                    </a:lnTo>
                    <a:lnTo>
                      <a:pt x="569" y="741"/>
                    </a:lnTo>
                    <a:lnTo>
                      <a:pt x="581" y="745"/>
                    </a:lnTo>
                    <a:lnTo>
                      <a:pt x="594" y="745"/>
                    </a:lnTo>
                    <a:lnTo>
                      <a:pt x="602" y="741"/>
                    </a:lnTo>
                    <a:lnTo>
                      <a:pt x="610" y="741"/>
                    </a:lnTo>
                    <a:lnTo>
                      <a:pt x="622" y="737"/>
                    </a:lnTo>
                    <a:lnTo>
                      <a:pt x="634" y="733"/>
                    </a:lnTo>
                    <a:lnTo>
                      <a:pt x="647" y="733"/>
                    </a:lnTo>
                    <a:lnTo>
                      <a:pt x="659" y="728"/>
                    </a:lnTo>
                    <a:lnTo>
                      <a:pt x="671" y="728"/>
                    </a:lnTo>
                    <a:lnTo>
                      <a:pt x="683" y="724"/>
                    </a:lnTo>
                    <a:lnTo>
                      <a:pt x="695" y="724"/>
                    </a:lnTo>
                    <a:lnTo>
                      <a:pt x="699" y="720"/>
                    </a:lnTo>
                    <a:lnTo>
                      <a:pt x="708" y="720"/>
                    </a:lnTo>
                    <a:lnTo>
                      <a:pt x="695" y="716"/>
                    </a:lnTo>
                    <a:lnTo>
                      <a:pt x="683" y="704"/>
                    </a:lnTo>
                    <a:lnTo>
                      <a:pt x="671" y="692"/>
                    </a:lnTo>
                    <a:lnTo>
                      <a:pt x="659" y="680"/>
                    </a:lnTo>
                    <a:lnTo>
                      <a:pt x="647" y="667"/>
                    </a:lnTo>
                    <a:lnTo>
                      <a:pt x="634" y="655"/>
                    </a:lnTo>
                    <a:lnTo>
                      <a:pt x="626" y="647"/>
                    </a:lnTo>
                    <a:lnTo>
                      <a:pt x="622" y="635"/>
                    </a:lnTo>
                    <a:lnTo>
                      <a:pt x="618" y="631"/>
                    </a:lnTo>
                    <a:lnTo>
                      <a:pt x="618" y="497"/>
                    </a:lnTo>
                    <a:lnTo>
                      <a:pt x="618" y="484"/>
                    </a:lnTo>
                    <a:lnTo>
                      <a:pt x="618" y="448"/>
                    </a:lnTo>
                    <a:lnTo>
                      <a:pt x="618" y="436"/>
                    </a:lnTo>
                    <a:lnTo>
                      <a:pt x="724" y="436"/>
                    </a:lnTo>
                    <a:lnTo>
                      <a:pt x="736" y="427"/>
                    </a:lnTo>
                    <a:lnTo>
                      <a:pt x="732" y="415"/>
                    </a:lnTo>
                    <a:lnTo>
                      <a:pt x="740" y="403"/>
                    </a:lnTo>
                    <a:lnTo>
                      <a:pt x="740" y="391"/>
                    </a:lnTo>
                    <a:lnTo>
                      <a:pt x="736" y="379"/>
                    </a:lnTo>
                    <a:lnTo>
                      <a:pt x="740" y="366"/>
                    </a:lnTo>
                    <a:lnTo>
                      <a:pt x="740" y="354"/>
                    </a:lnTo>
                    <a:lnTo>
                      <a:pt x="740" y="346"/>
                    </a:lnTo>
                    <a:lnTo>
                      <a:pt x="740" y="334"/>
                    </a:lnTo>
                    <a:lnTo>
                      <a:pt x="740" y="322"/>
                    </a:lnTo>
                    <a:lnTo>
                      <a:pt x="740" y="322"/>
                    </a:lnTo>
                    <a:lnTo>
                      <a:pt x="740" y="318"/>
                    </a:lnTo>
                    <a:lnTo>
                      <a:pt x="740" y="305"/>
                    </a:lnTo>
                    <a:lnTo>
                      <a:pt x="728" y="313"/>
                    </a:lnTo>
                    <a:lnTo>
                      <a:pt x="712" y="313"/>
                    </a:lnTo>
                    <a:lnTo>
                      <a:pt x="704" y="309"/>
                    </a:lnTo>
                    <a:lnTo>
                      <a:pt x="691" y="318"/>
                    </a:lnTo>
                    <a:lnTo>
                      <a:pt x="679" y="318"/>
                    </a:lnTo>
                    <a:lnTo>
                      <a:pt x="667" y="318"/>
                    </a:lnTo>
                    <a:lnTo>
                      <a:pt x="655" y="313"/>
                    </a:lnTo>
                    <a:lnTo>
                      <a:pt x="647" y="322"/>
                    </a:lnTo>
                    <a:lnTo>
                      <a:pt x="634" y="330"/>
                    </a:lnTo>
                    <a:lnTo>
                      <a:pt x="634" y="330"/>
                    </a:lnTo>
                    <a:lnTo>
                      <a:pt x="634" y="326"/>
                    </a:lnTo>
                    <a:lnTo>
                      <a:pt x="630" y="313"/>
                    </a:lnTo>
                    <a:lnTo>
                      <a:pt x="626" y="305"/>
                    </a:lnTo>
                    <a:lnTo>
                      <a:pt x="638" y="293"/>
                    </a:lnTo>
                    <a:lnTo>
                      <a:pt x="638" y="293"/>
                    </a:lnTo>
                    <a:lnTo>
                      <a:pt x="634" y="289"/>
                    </a:lnTo>
                    <a:lnTo>
                      <a:pt x="634" y="277"/>
                    </a:lnTo>
                    <a:lnTo>
                      <a:pt x="634" y="265"/>
                    </a:lnTo>
                    <a:lnTo>
                      <a:pt x="630" y="252"/>
                    </a:lnTo>
                    <a:lnTo>
                      <a:pt x="630" y="252"/>
                    </a:lnTo>
                    <a:lnTo>
                      <a:pt x="618" y="240"/>
                    </a:lnTo>
                    <a:lnTo>
                      <a:pt x="610" y="228"/>
                    </a:lnTo>
                    <a:lnTo>
                      <a:pt x="606" y="216"/>
                    </a:lnTo>
                    <a:lnTo>
                      <a:pt x="610" y="204"/>
                    </a:lnTo>
                    <a:lnTo>
                      <a:pt x="610" y="200"/>
                    </a:lnTo>
                    <a:lnTo>
                      <a:pt x="610" y="187"/>
                    </a:lnTo>
                    <a:lnTo>
                      <a:pt x="610" y="175"/>
                    </a:lnTo>
                    <a:lnTo>
                      <a:pt x="614" y="167"/>
                    </a:lnTo>
                    <a:lnTo>
                      <a:pt x="614" y="151"/>
                    </a:lnTo>
                    <a:lnTo>
                      <a:pt x="610" y="138"/>
                    </a:lnTo>
                    <a:lnTo>
                      <a:pt x="602" y="126"/>
                    </a:lnTo>
                    <a:lnTo>
                      <a:pt x="606" y="114"/>
                    </a:lnTo>
                    <a:lnTo>
                      <a:pt x="610" y="110"/>
                    </a:lnTo>
                    <a:lnTo>
                      <a:pt x="610" y="98"/>
                    </a:lnTo>
                    <a:lnTo>
                      <a:pt x="606" y="86"/>
                    </a:lnTo>
                    <a:lnTo>
                      <a:pt x="529" y="86"/>
                    </a:lnTo>
                    <a:lnTo>
                      <a:pt x="533" y="73"/>
                    </a:lnTo>
                    <a:lnTo>
                      <a:pt x="537" y="65"/>
                    </a:lnTo>
                    <a:lnTo>
                      <a:pt x="525" y="65"/>
                    </a:lnTo>
                    <a:lnTo>
                      <a:pt x="512" y="69"/>
                    </a:lnTo>
                    <a:lnTo>
                      <a:pt x="472" y="69"/>
                    </a:lnTo>
                    <a:lnTo>
                      <a:pt x="472" y="73"/>
                    </a:lnTo>
                    <a:lnTo>
                      <a:pt x="468" y="86"/>
                    </a:lnTo>
                    <a:lnTo>
                      <a:pt x="472" y="98"/>
                    </a:lnTo>
                    <a:lnTo>
                      <a:pt x="459" y="106"/>
                    </a:lnTo>
                    <a:lnTo>
                      <a:pt x="463" y="110"/>
                    </a:lnTo>
                    <a:lnTo>
                      <a:pt x="459" y="122"/>
                    </a:lnTo>
                    <a:lnTo>
                      <a:pt x="459" y="130"/>
                    </a:lnTo>
                    <a:lnTo>
                      <a:pt x="423" y="130"/>
                    </a:lnTo>
                    <a:lnTo>
                      <a:pt x="423" y="126"/>
                    </a:lnTo>
                    <a:lnTo>
                      <a:pt x="415" y="126"/>
                    </a:lnTo>
                    <a:lnTo>
                      <a:pt x="402" y="130"/>
                    </a:lnTo>
                    <a:lnTo>
                      <a:pt x="390" y="130"/>
                    </a:lnTo>
                    <a:lnTo>
                      <a:pt x="382" y="130"/>
                    </a:lnTo>
                    <a:lnTo>
                      <a:pt x="386" y="138"/>
                    </a:lnTo>
                    <a:lnTo>
                      <a:pt x="370" y="130"/>
                    </a:lnTo>
                    <a:lnTo>
                      <a:pt x="358" y="134"/>
                    </a:lnTo>
                    <a:lnTo>
                      <a:pt x="350" y="134"/>
                    </a:lnTo>
                    <a:lnTo>
                      <a:pt x="341" y="122"/>
                    </a:lnTo>
                    <a:lnTo>
                      <a:pt x="333" y="110"/>
                    </a:lnTo>
                    <a:lnTo>
                      <a:pt x="333" y="106"/>
                    </a:lnTo>
                    <a:lnTo>
                      <a:pt x="325" y="94"/>
                    </a:lnTo>
                    <a:lnTo>
                      <a:pt x="321" y="94"/>
                    </a:lnTo>
                    <a:lnTo>
                      <a:pt x="313" y="82"/>
                    </a:lnTo>
                    <a:lnTo>
                      <a:pt x="313" y="69"/>
                    </a:lnTo>
                    <a:lnTo>
                      <a:pt x="305" y="57"/>
                    </a:lnTo>
                    <a:lnTo>
                      <a:pt x="305" y="49"/>
                    </a:lnTo>
                    <a:lnTo>
                      <a:pt x="301" y="37"/>
                    </a:lnTo>
                    <a:lnTo>
                      <a:pt x="301" y="29"/>
                    </a:lnTo>
                    <a:lnTo>
                      <a:pt x="301" y="21"/>
                    </a:lnTo>
                    <a:lnTo>
                      <a:pt x="293" y="8"/>
                    </a:lnTo>
                    <a:lnTo>
                      <a:pt x="293" y="8"/>
                    </a:lnTo>
                    <a:lnTo>
                      <a:pt x="293" y="4"/>
                    </a:lnTo>
                    <a:lnTo>
                      <a:pt x="280" y="4"/>
                    </a:lnTo>
                    <a:lnTo>
                      <a:pt x="272" y="0"/>
                    </a:lnTo>
                    <a:lnTo>
                      <a:pt x="195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70" y="4"/>
                    </a:lnTo>
                    <a:lnTo>
                      <a:pt x="158" y="4"/>
                    </a:lnTo>
                    <a:lnTo>
                      <a:pt x="146" y="0"/>
                    </a:lnTo>
                    <a:lnTo>
                      <a:pt x="134" y="0"/>
                    </a:lnTo>
                    <a:lnTo>
                      <a:pt x="126" y="0"/>
                    </a:lnTo>
                    <a:lnTo>
                      <a:pt x="114" y="0"/>
                    </a:lnTo>
                    <a:lnTo>
                      <a:pt x="101" y="0"/>
                    </a:lnTo>
                    <a:lnTo>
                      <a:pt x="97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69" y="8"/>
                    </a:lnTo>
                    <a:lnTo>
                      <a:pt x="57" y="8"/>
                    </a:lnTo>
                    <a:lnTo>
                      <a:pt x="32" y="16"/>
                    </a:lnTo>
                    <a:lnTo>
                      <a:pt x="36" y="29"/>
                    </a:lnTo>
                    <a:lnTo>
                      <a:pt x="44" y="41"/>
                    </a:lnTo>
                    <a:lnTo>
                      <a:pt x="52" y="53"/>
                    </a:lnTo>
                    <a:lnTo>
                      <a:pt x="52" y="53"/>
                    </a:lnTo>
                    <a:lnTo>
                      <a:pt x="61" y="65"/>
                    </a:lnTo>
                    <a:lnTo>
                      <a:pt x="65" y="73"/>
                    </a:lnTo>
                    <a:lnTo>
                      <a:pt x="65" y="82"/>
                    </a:lnTo>
                    <a:lnTo>
                      <a:pt x="69" y="90"/>
                    </a:lnTo>
                    <a:lnTo>
                      <a:pt x="77" y="106"/>
                    </a:lnTo>
                    <a:lnTo>
                      <a:pt x="81" y="114"/>
                    </a:lnTo>
                    <a:lnTo>
                      <a:pt x="81" y="118"/>
                    </a:lnTo>
                    <a:lnTo>
                      <a:pt x="85" y="130"/>
                    </a:lnTo>
                    <a:lnTo>
                      <a:pt x="93" y="143"/>
                    </a:lnTo>
                    <a:lnTo>
                      <a:pt x="97" y="151"/>
                    </a:lnTo>
                    <a:lnTo>
                      <a:pt x="97" y="167"/>
                    </a:lnTo>
                    <a:lnTo>
                      <a:pt x="93" y="175"/>
                    </a:lnTo>
                    <a:lnTo>
                      <a:pt x="85" y="183"/>
                    </a:lnTo>
                    <a:lnTo>
                      <a:pt x="77" y="195"/>
                    </a:lnTo>
                    <a:lnTo>
                      <a:pt x="77" y="200"/>
                    </a:lnTo>
                    <a:lnTo>
                      <a:pt x="85" y="212"/>
                    </a:lnTo>
                    <a:lnTo>
                      <a:pt x="85" y="224"/>
                    </a:lnTo>
                    <a:lnTo>
                      <a:pt x="89" y="236"/>
                    </a:lnTo>
                    <a:lnTo>
                      <a:pt x="93" y="248"/>
                    </a:lnTo>
                    <a:lnTo>
                      <a:pt x="93" y="252"/>
                    </a:lnTo>
                    <a:lnTo>
                      <a:pt x="101" y="265"/>
                    </a:lnTo>
                    <a:lnTo>
                      <a:pt x="105" y="269"/>
                    </a:lnTo>
                    <a:lnTo>
                      <a:pt x="109" y="277"/>
                    </a:lnTo>
                    <a:lnTo>
                      <a:pt x="118" y="289"/>
                    </a:lnTo>
                    <a:lnTo>
                      <a:pt x="122" y="301"/>
                    </a:lnTo>
                    <a:lnTo>
                      <a:pt x="122" y="305"/>
                    </a:lnTo>
                    <a:lnTo>
                      <a:pt x="126" y="318"/>
                    </a:lnTo>
                    <a:lnTo>
                      <a:pt x="126" y="330"/>
                    </a:lnTo>
                    <a:lnTo>
                      <a:pt x="122" y="338"/>
                    </a:lnTo>
                    <a:lnTo>
                      <a:pt x="122" y="354"/>
                    </a:lnTo>
                    <a:lnTo>
                      <a:pt x="122" y="358"/>
                    </a:lnTo>
                    <a:lnTo>
                      <a:pt x="122" y="370"/>
                    </a:lnTo>
                    <a:lnTo>
                      <a:pt x="118" y="383"/>
                    </a:lnTo>
                    <a:lnTo>
                      <a:pt x="109" y="395"/>
                    </a:lnTo>
                    <a:lnTo>
                      <a:pt x="101" y="403"/>
                    </a:lnTo>
                    <a:lnTo>
                      <a:pt x="93" y="407"/>
                    </a:lnTo>
                    <a:lnTo>
                      <a:pt x="77" y="415"/>
                    </a:lnTo>
                    <a:lnTo>
                      <a:pt x="73" y="427"/>
                    </a:lnTo>
                    <a:lnTo>
                      <a:pt x="65" y="440"/>
                    </a:lnTo>
                    <a:lnTo>
                      <a:pt x="52" y="452"/>
                    </a:lnTo>
                    <a:lnTo>
                      <a:pt x="44" y="464"/>
                    </a:lnTo>
                    <a:lnTo>
                      <a:pt x="48" y="468"/>
                    </a:lnTo>
                    <a:lnTo>
                      <a:pt x="44" y="480"/>
                    </a:lnTo>
                    <a:lnTo>
                      <a:pt x="40" y="492"/>
                    </a:lnTo>
                    <a:lnTo>
                      <a:pt x="36" y="505"/>
                    </a:lnTo>
                    <a:lnTo>
                      <a:pt x="36" y="517"/>
                    </a:lnTo>
                    <a:lnTo>
                      <a:pt x="32" y="529"/>
                    </a:lnTo>
                    <a:lnTo>
                      <a:pt x="32" y="541"/>
                    </a:lnTo>
                    <a:lnTo>
                      <a:pt x="24" y="554"/>
                    </a:lnTo>
                    <a:lnTo>
                      <a:pt x="24" y="558"/>
                    </a:lnTo>
                    <a:lnTo>
                      <a:pt x="20" y="570"/>
                    </a:lnTo>
                    <a:lnTo>
                      <a:pt x="16" y="582"/>
                    </a:lnTo>
                    <a:lnTo>
                      <a:pt x="16" y="590"/>
                    </a:lnTo>
                    <a:lnTo>
                      <a:pt x="8" y="602"/>
                    </a:lnTo>
                    <a:lnTo>
                      <a:pt x="0" y="615"/>
                    </a:lnTo>
                    <a:lnTo>
                      <a:pt x="0" y="627"/>
                    </a:lnTo>
                    <a:lnTo>
                      <a:pt x="4" y="639"/>
                    </a:lnTo>
                    <a:lnTo>
                      <a:pt x="4" y="651"/>
                    </a:lnTo>
                    <a:lnTo>
                      <a:pt x="4" y="663"/>
                    </a:lnTo>
                    <a:lnTo>
                      <a:pt x="0" y="676"/>
                    </a:lnTo>
                    <a:lnTo>
                      <a:pt x="0" y="688"/>
                    </a:lnTo>
                    <a:lnTo>
                      <a:pt x="0" y="700"/>
                    </a:lnTo>
                    <a:lnTo>
                      <a:pt x="16" y="692"/>
                    </a:lnTo>
                    <a:lnTo>
                      <a:pt x="24" y="69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5" name="Freeform 10">
                <a:extLst>
                  <a:ext uri="{FF2B5EF4-FFF2-40B4-BE49-F238E27FC236}">
                    <a16:creationId xmlns:a16="http://schemas.microsoft.com/office/drawing/2014/main" id="{8C6C956A-DB1C-4D69-7F7A-BBE684C623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17" y="11533"/>
                <a:ext cx="817" cy="761"/>
              </a:xfrm>
              <a:custGeom>
                <a:avLst/>
                <a:gdLst>
                  <a:gd name="T0" fmla="*/ 317 w 817"/>
                  <a:gd name="T1" fmla="*/ 704 h 761"/>
                  <a:gd name="T2" fmla="*/ 341 w 817"/>
                  <a:gd name="T3" fmla="*/ 724 h 761"/>
                  <a:gd name="T4" fmla="*/ 358 w 817"/>
                  <a:gd name="T5" fmla="*/ 752 h 761"/>
                  <a:gd name="T6" fmla="*/ 390 w 817"/>
                  <a:gd name="T7" fmla="*/ 761 h 761"/>
                  <a:gd name="T8" fmla="*/ 427 w 817"/>
                  <a:gd name="T9" fmla="*/ 756 h 761"/>
                  <a:gd name="T10" fmla="*/ 455 w 817"/>
                  <a:gd name="T11" fmla="*/ 761 h 761"/>
                  <a:gd name="T12" fmla="*/ 472 w 817"/>
                  <a:gd name="T13" fmla="*/ 736 h 761"/>
                  <a:gd name="T14" fmla="*/ 496 w 817"/>
                  <a:gd name="T15" fmla="*/ 728 h 761"/>
                  <a:gd name="T16" fmla="*/ 496 w 817"/>
                  <a:gd name="T17" fmla="*/ 630 h 761"/>
                  <a:gd name="T18" fmla="*/ 496 w 817"/>
                  <a:gd name="T19" fmla="*/ 492 h 761"/>
                  <a:gd name="T20" fmla="*/ 496 w 817"/>
                  <a:gd name="T21" fmla="*/ 321 h 761"/>
                  <a:gd name="T22" fmla="*/ 557 w 817"/>
                  <a:gd name="T23" fmla="*/ 85 h 761"/>
                  <a:gd name="T24" fmla="*/ 602 w 817"/>
                  <a:gd name="T25" fmla="*/ 81 h 761"/>
                  <a:gd name="T26" fmla="*/ 634 w 817"/>
                  <a:gd name="T27" fmla="*/ 73 h 761"/>
                  <a:gd name="T28" fmla="*/ 695 w 817"/>
                  <a:gd name="T29" fmla="*/ 65 h 761"/>
                  <a:gd name="T30" fmla="*/ 716 w 817"/>
                  <a:gd name="T31" fmla="*/ 93 h 761"/>
                  <a:gd name="T32" fmla="*/ 744 w 817"/>
                  <a:gd name="T33" fmla="*/ 73 h 761"/>
                  <a:gd name="T34" fmla="*/ 781 w 817"/>
                  <a:gd name="T35" fmla="*/ 61 h 761"/>
                  <a:gd name="T36" fmla="*/ 797 w 817"/>
                  <a:gd name="T37" fmla="*/ 53 h 761"/>
                  <a:gd name="T38" fmla="*/ 809 w 817"/>
                  <a:gd name="T39" fmla="*/ 48 h 761"/>
                  <a:gd name="T40" fmla="*/ 793 w 817"/>
                  <a:gd name="T41" fmla="*/ 36 h 761"/>
                  <a:gd name="T42" fmla="*/ 769 w 817"/>
                  <a:gd name="T43" fmla="*/ 32 h 761"/>
                  <a:gd name="T44" fmla="*/ 740 w 817"/>
                  <a:gd name="T45" fmla="*/ 32 h 761"/>
                  <a:gd name="T46" fmla="*/ 708 w 817"/>
                  <a:gd name="T47" fmla="*/ 40 h 761"/>
                  <a:gd name="T48" fmla="*/ 683 w 817"/>
                  <a:gd name="T49" fmla="*/ 44 h 761"/>
                  <a:gd name="T50" fmla="*/ 647 w 817"/>
                  <a:gd name="T51" fmla="*/ 53 h 761"/>
                  <a:gd name="T52" fmla="*/ 610 w 817"/>
                  <a:gd name="T53" fmla="*/ 61 h 761"/>
                  <a:gd name="T54" fmla="*/ 581 w 817"/>
                  <a:gd name="T55" fmla="*/ 65 h 761"/>
                  <a:gd name="T56" fmla="*/ 557 w 817"/>
                  <a:gd name="T57" fmla="*/ 61 h 761"/>
                  <a:gd name="T58" fmla="*/ 529 w 817"/>
                  <a:gd name="T59" fmla="*/ 61 h 761"/>
                  <a:gd name="T60" fmla="*/ 496 w 817"/>
                  <a:gd name="T61" fmla="*/ 57 h 761"/>
                  <a:gd name="T62" fmla="*/ 455 w 817"/>
                  <a:gd name="T63" fmla="*/ 53 h 761"/>
                  <a:gd name="T64" fmla="*/ 427 w 817"/>
                  <a:gd name="T65" fmla="*/ 48 h 761"/>
                  <a:gd name="T66" fmla="*/ 390 w 817"/>
                  <a:gd name="T67" fmla="*/ 28 h 761"/>
                  <a:gd name="T68" fmla="*/ 158 w 817"/>
                  <a:gd name="T69" fmla="*/ 28 h 761"/>
                  <a:gd name="T70" fmla="*/ 134 w 817"/>
                  <a:gd name="T71" fmla="*/ 28 h 761"/>
                  <a:gd name="T72" fmla="*/ 101 w 817"/>
                  <a:gd name="T73" fmla="*/ 0 h 761"/>
                  <a:gd name="T74" fmla="*/ 73 w 817"/>
                  <a:gd name="T75" fmla="*/ 4 h 761"/>
                  <a:gd name="T76" fmla="*/ 24 w 817"/>
                  <a:gd name="T77" fmla="*/ 12 h 761"/>
                  <a:gd name="T78" fmla="*/ 0 w 817"/>
                  <a:gd name="T79" fmla="*/ 28 h 761"/>
                  <a:gd name="T80" fmla="*/ 0 w 817"/>
                  <a:gd name="T81" fmla="*/ 65 h 761"/>
                  <a:gd name="T82" fmla="*/ 24 w 817"/>
                  <a:gd name="T83" fmla="*/ 101 h 761"/>
                  <a:gd name="T84" fmla="*/ 48 w 817"/>
                  <a:gd name="T85" fmla="*/ 130 h 761"/>
                  <a:gd name="T86" fmla="*/ 57 w 817"/>
                  <a:gd name="T87" fmla="*/ 154 h 761"/>
                  <a:gd name="T88" fmla="*/ 77 w 817"/>
                  <a:gd name="T89" fmla="*/ 183 h 761"/>
                  <a:gd name="T90" fmla="*/ 89 w 817"/>
                  <a:gd name="T91" fmla="*/ 211 h 761"/>
                  <a:gd name="T92" fmla="*/ 101 w 817"/>
                  <a:gd name="T93" fmla="*/ 248 h 761"/>
                  <a:gd name="T94" fmla="*/ 122 w 817"/>
                  <a:gd name="T95" fmla="*/ 276 h 761"/>
                  <a:gd name="T96" fmla="*/ 138 w 817"/>
                  <a:gd name="T97" fmla="*/ 305 h 761"/>
                  <a:gd name="T98" fmla="*/ 158 w 817"/>
                  <a:gd name="T99" fmla="*/ 333 h 761"/>
                  <a:gd name="T100" fmla="*/ 166 w 817"/>
                  <a:gd name="T101" fmla="*/ 374 h 761"/>
                  <a:gd name="T102" fmla="*/ 166 w 817"/>
                  <a:gd name="T103" fmla="*/ 398 h 761"/>
                  <a:gd name="T104" fmla="*/ 166 w 817"/>
                  <a:gd name="T105" fmla="*/ 435 h 761"/>
                  <a:gd name="T106" fmla="*/ 170 w 817"/>
                  <a:gd name="T107" fmla="*/ 472 h 761"/>
                  <a:gd name="T108" fmla="*/ 187 w 817"/>
                  <a:gd name="T109" fmla="*/ 508 h 761"/>
                  <a:gd name="T110" fmla="*/ 187 w 817"/>
                  <a:gd name="T111" fmla="*/ 541 h 761"/>
                  <a:gd name="T112" fmla="*/ 195 w 817"/>
                  <a:gd name="T113" fmla="*/ 577 h 761"/>
                  <a:gd name="T114" fmla="*/ 203 w 817"/>
                  <a:gd name="T115" fmla="*/ 610 h 761"/>
                  <a:gd name="T116" fmla="*/ 211 w 817"/>
                  <a:gd name="T117" fmla="*/ 643 h 761"/>
                  <a:gd name="T118" fmla="*/ 227 w 817"/>
                  <a:gd name="T119" fmla="*/ 679 h 761"/>
                  <a:gd name="T120" fmla="*/ 252 w 817"/>
                  <a:gd name="T121" fmla="*/ 712 h 761"/>
                  <a:gd name="T122" fmla="*/ 284 w 817"/>
                  <a:gd name="T123" fmla="*/ 74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17" h="761">
                    <a:moveTo>
                      <a:pt x="301" y="728"/>
                    </a:moveTo>
                    <a:lnTo>
                      <a:pt x="305" y="716"/>
                    </a:lnTo>
                    <a:lnTo>
                      <a:pt x="317" y="704"/>
                    </a:lnTo>
                    <a:lnTo>
                      <a:pt x="325" y="708"/>
                    </a:lnTo>
                    <a:lnTo>
                      <a:pt x="329" y="716"/>
                    </a:lnTo>
                    <a:lnTo>
                      <a:pt x="341" y="724"/>
                    </a:lnTo>
                    <a:lnTo>
                      <a:pt x="337" y="736"/>
                    </a:lnTo>
                    <a:lnTo>
                      <a:pt x="341" y="748"/>
                    </a:lnTo>
                    <a:lnTo>
                      <a:pt x="358" y="752"/>
                    </a:lnTo>
                    <a:lnTo>
                      <a:pt x="366" y="752"/>
                    </a:lnTo>
                    <a:lnTo>
                      <a:pt x="378" y="756"/>
                    </a:lnTo>
                    <a:lnTo>
                      <a:pt x="390" y="761"/>
                    </a:lnTo>
                    <a:lnTo>
                      <a:pt x="402" y="761"/>
                    </a:lnTo>
                    <a:lnTo>
                      <a:pt x="415" y="756"/>
                    </a:lnTo>
                    <a:lnTo>
                      <a:pt x="427" y="756"/>
                    </a:lnTo>
                    <a:lnTo>
                      <a:pt x="439" y="761"/>
                    </a:lnTo>
                    <a:lnTo>
                      <a:pt x="451" y="761"/>
                    </a:lnTo>
                    <a:lnTo>
                      <a:pt x="455" y="761"/>
                    </a:lnTo>
                    <a:lnTo>
                      <a:pt x="455" y="748"/>
                    </a:lnTo>
                    <a:lnTo>
                      <a:pt x="463" y="748"/>
                    </a:lnTo>
                    <a:lnTo>
                      <a:pt x="472" y="736"/>
                    </a:lnTo>
                    <a:lnTo>
                      <a:pt x="472" y="736"/>
                    </a:lnTo>
                    <a:lnTo>
                      <a:pt x="484" y="732"/>
                    </a:lnTo>
                    <a:lnTo>
                      <a:pt x="496" y="728"/>
                    </a:lnTo>
                    <a:lnTo>
                      <a:pt x="496" y="659"/>
                    </a:lnTo>
                    <a:lnTo>
                      <a:pt x="496" y="643"/>
                    </a:lnTo>
                    <a:lnTo>
                      <a:pt x="496" y="630"/>
                    </a:lnTo>
                    <a:lnTo>
                      <a:pt x="496" y="618"/>
                    </a:lnTo>
                    <a:lnTo>
                      <a:pt x="496" y="610"/>
                    </a:lnTo>
                    <a:lnTo>
                      <a:pt x="496" y="492"/>
                    </a:lnTo>
                    <a:lnTo>
                      <a:pt x="496" y="411"/>
                    </a:lnTo>
                    <a:lnTo>
                      <a:pt x="496" y="398"/>
                    </a:lnTo>
                    <a:lnTo>
                      <a:pt x="496" y="321"/>
                    </a:lnTo>
                    <a:lnTo>
                      <a:pt x="496" y="313"/>
                    </a:lnTo>
                    <a:lnTo>
                      <a:pt x="557" y="313"/>
                    </a:lnTo>
                    <a:lnTo>
                      <a:pt x="557" y="85"/>
                    </a:lnTo>
                    <a:lnTo>
                      <a:pt x="573" y="85"/>
                    </a:lnTo>
                    <a:lnTo>
                      <a:pt x="586" y="81"/>
                    </a:lnTo>
                    <a:lnTo>
                      <a:pt x="602" y="81"/>
                    </a:lnTo>
                    <a:lnTo>
                      <a:pt x="606" y="81"/>
                    </a:lnTo>
                    <a:lnTo>
                      <a:pt x="618" y="77"/>
                    </a:lnTo>
                    <a:lnTo>
                      <a:pt x="634" y="73"/>
                    </a:lnTo>
                    <a:lnTo>
                      <a:pt x="647" y="73"/>
                    </a:lnTo>
                    <a:lnTo>
                      <a:pt x="679" y="65"/>
                    </a:lnTo>
                    <a:lnTo>
                      <a:pt x="695" y="65"/>
                    </a:lnTo>
                    <a:lnTo>
                      <a:pt x="704" y="77"/>
                    </a:lnTo>
                    <a:lnTo>
                      <a:pt x="712" y="89"/>
                    </a:lnTo>
                    <a:lnTo>
                      <a:pt x="716" y="93"/>
                    </a:lnTo>
                    <a:lnTo>
                      <a:pt x="728" y="85"/>
                    </a:lnTo>
                    <a:lnTo>
                      <a:pt x="732" y="81"/>
                    </a:lnTo>
                    <a:lnTo>
                      <a:pt x="744" y="73"/>
                    </a:lnTo>
                    <a:lnTo>
                      <a:pt x="756" y="65"/>
                    </a:lnTo>
                    <a:lnTo>
                      <a:pt x="769" y="65"/>
                    </a:lnTo>
                    <a:lnTo>
                      <a:pt x="781" y="61"/>
                    </a:lnTo>
                    <a:lnTo>
                      <a:pt x="781" y="57"/>
                    </a:lnTo>
                    <a:lnTo>
                      <a:pt x="793" y="53"/>
                    </a:lnTo>
                    <a:lnTo>
                      <a:pt x="797" y="53"/>
                    </a:lnTo>
                    <a:lnTo>
                      <a:pt x="809" y="53"/>
                    </a:lnTo>
                    <a:lnTo>
                      <a:pt x="817" y="53"/>
                    </a:lnTo>
                    <a:lnTo>
                      <a:pt x="809" y="48"/>
                    </a:lnTo>
                    <a:lnTo>
                      <a:pt x="797" y="36"/>
                    </a:lnTo>
                    <a:lnTo>
                      <a:pt x="797" y="36"/>
                    </a:lnTo>
                    <a:lnTo>
                      <a:pt x="793" y="36"/>
                    </a:lnTo>
                    <a:lnTo>
                      <a:pt x="781" y="32"/>
                    </a:lnTo>
                    <a:lnTo>
                      <a:pt x="781" y="32"/>
                    </a:lnTo>
                    <a:lnTo>
                      <a:pt x="769" y="32"/>
                    </a:lnTo>
                    <a:lnTo>
                      <a:pt x="756" y="32"/>
                    </a:lnTo>
                    <a:lnTo>
                      <a:pt x="752" y="32"/>
                    </a:lnTo>
                    <a:lnTo>
                      <a:pt x="740" y="32"/>
                    </a:lnTo>
                    <a:lnTo>
                      <a:pt x="728" y="36"/>
                    </a:lnTo>
                    <a:lnTo>
                      <a:pt x="716" y="40"/>
                    </a:lnTo>
                    <a:lnTo>
                      <a:pt x="708" y="40"/>
                    </a:lnTo>
                    <a:lnTo>
                      <a:pt x="699" y="40"/>
                    </a:lnTo>
                    <a:lnTo>
                      <a:pt x="695" y="44"/>
                    </a:lnTo>
                    <a:lnTo>
                      <a:pt x="683" y="44"/>
                    </a:lnTo>
                    <a:lnTo>
                      <a:pt x="671" y="48"/>
                    </a:lnTo>
                    <a:lnTo>
                      <a:pt x="659" y="48"/>
                    </a:lnTo>
                    <a:lnTo>
                      <a:pt x="647" y="53"/>
                    </a:lnTo>
                    <a:lnTo>
                      <a:pt x="634" y="53"/>
                    </a:lnTo>
                    <a:lnTo>
                      <a:pt x="622" y="57"/>
                    </a:lnTo>
                    <a:lnTo>
                      <a:pt x="610" y="61"/>
                    </a:lnTo>
                    <a:lnTo>
                      <a:pt x="602" y="61"/>
                    </a:lnTo>
                    <a:lnTo>
                      <a:pt x="594" y="65"/>
                    </a:lnTo>
                    <a:lnTo>
                      <a:pt x="581" y="65"/>
                    </a:lnTo>
                    <a:lnTo>
                      <a:pt x="569" y="61"/>
                    </a:lnTo>
                    <a:lnTo>
                      <a:pt x="565" y="61"/>
                    </a:lnTo>
                    <a:lnTo>
                      <a:pt x="557" y="61"/>
                    </a:lnTo>
                    <a:lnTo>
                      <a:pt x="545" y="65"/>
                    </a:lnTo>
                    <a:lnTo>
                      <a:pt x="541" y="65"/>
                    </a:lnTo>
                    <a:lnTo>
                      <a:pt x="529" y="61"/>
                    </a:lnTo>
                    <a:lnTo>
                      <a:pt x="520" y="57"/>
                    </a:lnTo>
                    <a:lnTo>
                      <a:pt x="508" y="57"/>
                    </a:lnTo>
                    <a:lnTo>
                      <a:pt x="496" y="57"/>
                    </a:lnTo>
                    <a:lnTo>
                      <a:pt x="492" y="57"/>
                    </a:lnTo>
                    <a:lnTo>
                      <a:pt x="468" y="57"/>
                    </a:lnTo>
                    <a:lnTo>
                      <a:pt x="455" y="53"/>
                    </a:lnTo>
                    <a:lnTo>
                      <a:pt x="447" y="53"/>
                    </a:lnTo>
                    <a:lnTo>
                      <a:pt x="439" y="53"/>
                    </a:lnTo>
                    <a:lnTo>
                      <a:pt x="427" y="48"/>
                    </a:lnTo>
                    <a:lnTo>
                      <a:pt x="411" y="36"/>
                    </a:lnTo>
                    <a:lnTo>
                      <a:pt x="402" y="28"/>
                    </a:lnTo>
                    <a:lnTo>
                      <a:pt x="390" y="28"/>
                    </a:lnTo>
                    <a:lnTo>
                      <a:pt x="378" y="24"/>
                    </a:lnTo>
                    <a:lnTo>
                      <a:pt x="366" y="28"/>
                    </a:lnTo>
                    <a:lnTo>
                      <a:pt x="158" y="28"/>
                    </a:lnTo>
                    <a:lnTo>
                      <a:pt x="146" y="24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22" y="20"/>
                    </a:lnTo>
                    <a:lnTo>
                      <a:pt x="109" y="12"/>
                    </a:lnTo>
                    <a:lnTo>
                      <a:pt x="101" y="0"/>
                    </a:lnTo>
                    <a:lnTo>
                      <a:pt x="97" y="0"/>
                    </a:lnTo>
                    <a:lnTo>
                      <a:pt x="85" y="0"/>
                    </a:lnTo>
                    <a:lnTo>
                      <a:pt x="73" y="4"/>
                    </a:lnTo>
                    <a:lnTo>
                      <a:pt x="48" y="16"/>
                    </a:lnTo>
                    <a:lnTo>
                      <a:pt x="36" y="16"/>
                    </a:lnTo>
                    <a:lnTo>
                      <a:pt x="24" y="12"/>
                    </a:lnTo>
                    <a:lnTo>
                      <a:pt x="16" y="12"/>
                    </a:lnTo>
                    <a:lnTo>
                      <a:pt x="0" y="20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0" y="65"/>
                    </a:lnTo>
                    <a:lnTo>
                      <a:pt x="8" y="77"/>
                    </a:lnTo>
                    <a:lnTo>
                      <a:pt x="16" y="89"/>
                    </a:lnTo>
                    <a:lnTo>
                      <a:pt x="24" y="101"/>
                    </a:lnTo>
                    <a:lnTo>
                      <a:pt x="36" y="114"/>
                    </a:lnTo>
                    <a:lnTo>
                      <a:pt x="40" y="122"/>
                    </a:lnTo>
                    <a:lnTo>
                      <a:pt x="48" y="130"/>
                    </a:lnTo>
                    <a:lnTo>
                      <a:pt x="52" y="142"/>
                    </a:lnTo>
                    <a:lnTo>
                      <a:pt x="57" y="154"/>
                    </a:lnTo>
                    <a:lnTo>
                      <a:pt x="57" y="154"/>
                    </a:lnTo>
                    <a:lnTo>
                      <a:pt x="61" y="158"/>
                    </a:lnTo>
                    <a:lnTo>
                      <a:pt x="69" y="171"/>
                    </a:lnTo>
                    <a:lnTo>
                      <a:pt x="77" y="183"/>
                    </a:lnTo>
                    <a:lnTo>
                      <a:pt x="77" y="191"/>
                    </a:lnTo>
                    <a:lnTo>
                      <a:pt x="85" y="199"/>
                    </a:lnTo>
                    <a:lnTo>
                      <a:pt x="89" y="211"/>
                    </a:lnTo>
                    <a:lnTo>
                      <a:pt x="93" y="223"/>
                    </a:lnTo>
                    <a:lnTo>
                      <a:pt x="97" y="236"/>
                    </a:lnTo>
                    <a:lnTo>
                      <a:pt x="101" y="248"/>
                    </a:lnTo>
                    <a:lnTo>
                      <a:pt x="109" y="260"/>
                    </a:lnTo>
                    <a:lnTo>
                      <a:pt x="114" y="264"/>
                    </a:lnTo>
                    <a:lnTo>
                      <a:pt x="122" y="276"/>
                    </a:lnTo>
                    <a:lnTo>
                      <a:pt x="126" y="289"/>
                    </a:lnTo>
                    <a:lnTo>
                      <a:pt x="130" y="293"/>
                    </a:lnTo>
                    <a:lnTo>
                      <a:pt x="138" y="305"/>
                    </a:lnTo>
                    <a:lnTo>
                      <a:pt x="146" y="317"/>
                    </a:lnTo>
                    <a:lnTo>
                      <a:pt x="150" y="321"/>
                    </a:lnTo>
                    <a:lnTo>
                      <a:pt x="158" y="333"/>
                    </a:lnTo>
                    <a:lnTo>
                      <a:pt x="162" y="346"/>
                    </a:lnTo>
                    <a:lnTo>
                      <a:pt x="166" y="358"/>
                    </a:lnTo>
                    <a:lnTo>
                      <a:pt x="166" y="374"/>
                    </a:lnTo>
                    <a:lnTo>
                      <a:pt x="162" y="382"/>
                    </a:lnTo>
                    <a:lnTo>
                      <a:pt x="162" y="390"/>
                    </a:lnTo>
                    <a:lnTo>
                      <a:pt x="166" y="398"/>
                    </a:lnTo>
                    <a:lnTo>
                      <a:pt x="162" y="411"/>
                    </a:lnTo>
                    <a:lnTo>
                      <a:pt x="166" y="423"/>
                    </a:lnTo>
                    <a:lnTo>
                      <a:pt x="166" y="435"/>
                    </a:lnTo>
                    <a:lnTo>
                      <a:pt x="162" y="447"/>
                    </a:lnTo>
                    <a:lnTo>
                      <a:pt x="166" y="459"/>
                    </a:lnTo>
                    <a:lnTo>
                      <a:pt x="170" y="472"/>
                    </a:lnTo>
                    <a:lnTo>
                      <a:pt x="175" y="484"/>
                    </a:lnTo>
                    <a:lnTo>
                      <a:pt x="183" y="496"/>
                    </a:lnTo>
                    <a:lnTo>
                      <a:pt x="187" y="508"/>
                    </a:lnTo>
                    <a:lnTo>
                      <a:pt x="187" y="520"/>
                    </a:lnTo>
                    <a:lnTo>
                      <a:pt x="183" y="529"/>
                    </a:lnTo>
                    <a:lnTo>
                      <a:pt x="187" y="541"/>
                    </a:lnTo>
                    <a:lnTo>
                      <a:pt x="187" y="553"/>
                    </a:lnTo>
                    <a:lnTo>
                      <a:pt x="191" y="565"/>
                    </a:lnTo>
                    <a:lnTo>
                      <a:pt x="195" y="577"/>
                    </a:lnTo>
                    <a:lnTo>
                      <a:pt x="195" y="590"/>
                    </a:lnTo>
                    <a:lnTo>
                      <a:pt x="203" y="598"/>
                    </a:lnTo>
                    <a:lnTo>
                      <a:pt x="203" y="610"/>
                    </a:lnTo>
                    <a:lnTo>
                      <a:pt x="203" y="622"/>
                    </a:lnTo>
                    <a:lnTo>
                      <a:pt x="211" y="630"/>
                    </a:lnTo>
                    <a:lnTo>
                      <a:pt x="211" y="643"/>
                    </a:lnTo>
                    <a:lnTo>
                      <a:pt x="215" y="655"/>
                    </a:lnTo>
                    <a:lnTo>
                      <a:pt x="223" y="667"/>
                    </a:lnTo>
                    <a:lnTo>
                      <a:pt x="227" y="679"/>
                    </a:lnTo>
                    <a:lnTo>
                      <a:pt x="236" y="691"/>
                    </a:lnTo>
                    <a:lnTo>
                      <a:pt x="240" y="704"/>
                    </a:lnTo>
                    <a:lnTo>
                      <a:pt x="252" y="712"/>
                    </a:lnTo>
                    <a:lnTo>
                      <a:pt x="268" y="728"/>
                    </a:lnTo>
                    <a:lnTo>
                      <a:pt x="280" y="740"/>
                    </a:lnTo>
                    <a:lnTo>
                      <a:pt x="284" y="740"/>
                    </a:lnTo>
                    <a:lnTo>
                      <a:pt x="293" y="736"/>
                    </a:lnTo>
                    <a:lnTo>
                      <a:pt x="301" y="7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6" name="Freeform 11">
                <a:extLst>
                  <a:ext uri="{FF2B5EF4-FFF2-40B4-BE49-F238E27FC236}">
                    <a16:creationId xmlns:a16="http://schemas.microsoft.com/office/drawing/2014/main" id="{859178A9-7DCB-40A5-ACEE-1D2199BDFC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32" y="11134"/>
                <a:ext cx="638" cy="1025"/>
              </a:xfrm>
              <a:custGeom>
                <a:avLst/>
                <a:gdLst>
                  <a:gd name="T0" fmla="*/ 545 w 638"/>
                  <a:gd name="T1" fmla="*/ 41 h 1025"/>
                  <a:gd name="T2" fmla="*/ 488 w 638"/>
                  <a:gd name="T3" fmla="*/ 49 h 1025"/>
                  <a:gd name="T4" fmla="*/ 431 w 638"/>
                  <a:gd name="T5" fmla="*/ 73 h 1025"/>
                  <a:gd name="T6" fmla="*/ 358 w 638"/>
                  <a:gd name="T7" fmla="*/ 73 h 1025"/>
                  <a:gd name="T8" fmla="*/ 284 w 638"/>
                  <a:gd name="T9" fmla="*/ 77 h 1025"/>
                  <a:gd name="T10" fmla="*/ 272 w 638"/>
                  <a:gd name="T11" fmla="*/ 150 h 1025"/>
                  <a:gd name="T12" fmla="*/ 309 w 638"/>
                  <a:gd name="T13" fmla="*/ 216 h 1025"/>
                  <a:gd name="T14" fmla="*/ 341 w 638"/>
                  <a:gd name="T15" fmla="*/ 273 h 1025"/>
                  <a:gd name="T16" fmla="*/ 337 w 638"/>
                  <a:gd name="T17" fmla="*/ 317 h 1025"/>
                  <a:gd name="T18" fmla="*/ 305 w 638"/>
                  <a:gd name="T19" fmla="*/ 362 h 1025"/>
                  <a:gd name="T20" fmla="*/ 301 w 638"/>
                  <a:gd name="T21" fmla="*/ 411 h 1025"/>
                  <a:gd name="T22" fmla="*/ 252 w 638"/>
                  <a:gd name="T23" fmla="*/ 342 h 1025"/>
                  <a:gd name="T24" fmla="*/ 264 w 638"/>
                  <a:gd name="T25" fmla="*/ 281 h 1025"/>
                  <a:gd name="T26" fmla="*/ 223 w 638"/>
                  <a:gd name="T27" fmla="*/ 244 h 1025"/>
                  <a:gd name="T28" fmla="*/ 166 w 638"/>
                  <a:gd name="T29" fmla="*/ 220 h 1025"/>
                  <a:gd name="T30" fmla="*/ 101 w 638"/>
                  <a:gd name="T31" fmla="*/ 240 h 1025"/>
                  <a:gd name="T32" fmla="*/ 20 w 638"/>
                  <a:gd name="T33" fmla="*/ 268 h 1025"/>
                  <a:gd name="T34" fmla="*/ 8 w 638"/>
                  <a:gd name="T35" fmla="*/ 313 h 1025"/>
                  <a:gd name="T36" fmla="*/ 77 w 638"/>
                  <a:gd name="T37" fmla="*/ 350 h 1025"/>
                  <a:gd name="T38" fmla="*/ 150 w 638"/>
                  <a:gd name="T39" fmla="*/ 374 h 1025"/>
                  <a:gd name="T40" fmla="*/ 166 w 638"/>
                  <a:gd name="T41" fmla="*/ 419 h 1025"/>
                  <a:gd name="T42" fmla="*/ 166 w 638"/>
                  <a:gd name="T43" fmla="*/ 480 h 1025"/>
                  <a:gd name="T44" fmla="*/ 150 w 638"/>
                  <a:gd name="T45" fmla="*/ 513 h 1025"/>
                  <a:gd name="T46" fmla="*/ 158 w 638"/>
                  <a:gd name="T47" fmla="*/ 570 h 1025"/>
                  <a:gd name="T48" fmla="*/ 150 w 638"/>
                  <a:gd name="T49" fmla="*/ 618 h 1025"/>
                  <a:gd name="T50" fmla="*/ 130 w 638"/>
                  <a:gd name="T51" fmla="*/ 671 h 1025"/>
                  <a:gd name="T52" fmla="*/ 85 w 638"/>
                  <a:gd name="T53" fmla="*/ 720 h 1025"/>
                  <a:gd name="T54" fmla="*/ 73 w 638"/>
                  <a:gd name="T55" fmla="*/ 769 h 1025"/>
                  <a:gd name="T56" fmla="*/ 97 w 638"/>
                  <a:gd name="T57" fmla="*/ 838 h 1025"/>
                  <a:gd name="T58" fmla="*/ 105 w 638"/>
                  <a:gd name="T59" fmla="*/ 919 h 1025"/>
                  <a:gd name="T60" fmla="*/ 109 w 638"/>
                  <a:gd name="T61" fmla="*/ 968 h 1025"/>
                  <a:gd name="T62" fmla="*/ 113 w 638"/>
                  <a:gd name="T63" fmla="*/ 1013 h 1025"/>
                  <a:gd name="T64" fmla="*/ 162 w 638"/>
                  <a:gd name="T65" fmla="*/ 1001 h 1025"/>
                  <a:gd name="T66" fmla="*/ 134 w 638"/>
                  <a:gd name="T67" fmla="*/ 968 h 1025"/>
                  <a:gd name="T68" fmla="*/ 175 w 638"/>
                  <a:gd name="T69" fmla="*/ 928 h 1025"/>
                  <a:gd name="T70" fmla="*/ 223 w 638"/>
                  <a:gd name="T71" fmla="*/ 907 h 1025"/>
                  <a:gd name="T72" fmla="*/ 280 w 638"/>
                  <a:gd name="T73" fmla="*/ 887 h 1025"/>
                  <a:gd name="T74" fmla="*/ 321 w 638"/>
                  <a:gd name="T75" fmla="*/ 834 h 1025"/>
                  <a:gd name="T76" fmla="*/ 321 w 638"/>
                  <a:gd name="T77" fmla="*/ 781 h 1025"/>
                  <a:gd name="T78" fmla="*/ 317 w 638"/>
                  <a:gd name="T79" fmla="*/ 720 h 1025"/>
                  <a:gd name="T80" fmla="*/ 305 w 638"/>
                  <a:gd name="T81" fmla="*/ 704 h 1025"/>
                  <a:gd name="T82" fmla="*/ 293 w 638"/>
                  <a:gd name="T83" fmla="*/ 647 h 1025"/>
                  <a:gd name="T84" fmla="*/ 272 w 638"/>
                  <a:gd name="T85" fmla="*/ 590 h 1025"/>
                  <a:gd name="T86" fmla="*/ 288 w 638"/>
                  <a:gd name="T87" fmla="*/ 574 h 1025"/>
                  <a:gd name="T88" fmla="*/ 354 w 638"/>
                  <a:gd name="T89" fmla="*/ 513 h 1025"/>
                  <a:gd name="T90" fmla="*/ 378 w 638"/>
                  <a:gd name="T91" fmla="*/ 496 h 1025"/>
                  <a:gd name="T92" fmla="*/ 419 w 638"/>
                  <a:gd name="T93" fmla="*/ 447 h 1025"/>
                  <a:gd name="T94" fmla="*/ 468 w 638"/>
                  <a:gd name="T95" fmla="*/ 423 h 1025"/>
                  <a:gd name="T96" fmla="*/ 529 w 638"/>
                  <a:gd name="T97" fmla="*/ 399 h 1025"/>
                  <a:gd name="T98" fmla="*/ 590 w 638"/>
                  <a:gd name="T99" fmla="*/ 354 h 1025"/>
                  <a:gd name="T100" fmla="*/ 630 w 638"/>
                  <a:gd name="T101" fmla="*/ 293 h 1025"/>
                  <a:gd name="T102" fmla="*/ 630 w 638"/>
                  <a:gd name="T103" fmla="*/ 248 h 1025"/>
                  <a:gd name="T104" fmla="*/ 622 w 638"/>
                  <a:gd name="T105" fmla="*/ 187 h 1025"/>
                  <a:gd name="T106" fmla="*/ 622 w 638"/>
                  <a:gd name="T107" fmla="*/ 118 h 1025"/>
                  <a:gd name="T108" fmla="*/ 610 w 638"/>
                  <a:gd name="T109" fmla="*/ 53 h 1025"/>
                  <a:gd name="T110" fmla="*/ 602 w 638"/>
                  <a:gd name="T111" fmla="*/ 8 h 1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38" h="1025">
                    <a:moveTo>
                      <a:pt x="602" y="8"/>
                    </a:moveTo>
                    <a:lnTo>
                      <a:pt x="590" y="20"/>
                    </a:lnTo>
                    <a:lnTo>
                      <a:pt x="581" y="24"/>
                    </a:lnTo>
                    <a:lnTo>
                      <a:pt x="569" y="28"/>
                    </a:lnTo>
                    <a:lnTo>
                      <a:pt x="557" y="32"/>
                    </a:lnTo>
                    <a:lnTo>
                      <a:pt x="545" y="41"/>
                    </a:lnTo>
                    <a:lnTo>
                      <a:pt x="537" y="41"/>
                    </a:lnTo>
                    <a:lnTo>
                      <a:pt x="520" y="41"/>
                    </a:lnTo>
                    <a:lnTo>
                      <a:pt x="508" y="49"/>
                    </a:lnTo>
                    <a:lnTo>
                      <a:pt x="500" y="57"/>
                    </a:lnTo>
                    <a:lnTo>
                      <a:pt x="500" y="57"/>
                    </a:lnTo>
                    <a:lnTo>
                      <a:pt x="488" y="49"/>
                    </a:lnTo>
                    <a:lnTo>
                      <a:pt x="476" y="49"/>
                    </a:lnTo>
                    <a:lnTo>
                      <a:pt x="468" y="49"/>
                    </a:lnTo>
                    <a:lnTo>
                      <a:pt x="459" y="57"/>
                    </a:lnTo>
                    <a:lnTo>
                      <a:pt x="447" y="69"/>
                    </a:lnTo>
                    <a:lnTo>
                      <a:pt x="435" y="77"/>
                    </a:lnTo>
                    <a:lnTo>
                      <a:pt x="431" y="73"/>
                    </a:lnTo>
                    <a:lnTo>
                      <a:pt x="419" y="73"/>
                    </a:lnTo>
                    <a:lnTo>
                      <a:pt x="406" y="69"/>
                    </a:lnTo>
                    <a:lnTo>
                      <a:pt x="394" y="73"/>
                    </a:lnTo>
                    <a:lnTo>
                      <a:pt x="382" y="77"/>
                    </a:lnTo>
                    <a:lnTo>
                      <a:pt x="370" y="73"/>
                    </a:lnTo>
                    <a:lnTo>
                      <a:pt x="358" y="73"/>
                    </a:lnTo>
                    <a:lnTo>
                      <a:pt x="350" y="65"/>
                    </a:lnTo>
                    <a:lnTo>
                      <a:pt x="337" y="57"/>
                    </a:lnTo>
                    <a:lnTo>
                      <a:pt x="325" y="69"/>
                    </a:lnTo>
                    <a:lnTo>
                      <a:pt x="313" y="65"/>
                    </a:lnTo>
                    <a:lnTo>
                      <a:pt x="284" y="65"/>
                    </a:lnTo>
                    <a:lnTo>
                      <a:pt x="284" y="77"/>
                    </a:lnTo>
                    <a:lnTo>
                      <a:pt x="280" y="89"/>
                    </a:lnTo>
                    <a:lnTo>
                      <a:pt x="272" y="102"/>
                    </a:lnTo>
                    <a:lnTo>
                      <a:pt x="268" y="114"/>
                    </a:lnTo>
                    <a:lnTo>
                      <a:pt x="272" y="126"/>
                    </a:lnTo>
                    <a:lnTo>
                      <a:pt x="276" y="134"/>
                    </a:lnTo>
                    <a:lnTo>
                      <a:pt x="272" y="150"/>
                    </a:lnTo>
                    <a:lnTo>
                      <a:pt x="276" y="159"/>
                    </a:lnTo>
                    <a:lnTo>
                      <a:pt x="276" y="175"/>
                    </a:lnTo>
                    <a:lnTo>
                      <a:pt x="280" y="187"/>
                    </a:lnTo>
                    <a:lnTo>
                      <a:pt x="280" y="187"/>
                    </a:lnTo>
                    <a:lnTo>
                      <a:pt x="301" y="203"/>
                    </a:lnTo>
                    <a:lnTo>
                      <a:pt x="309" y="216"/>
                    </a:lnTo>
                    <a:lnTo>
                      <a:pt x="321" y="228"/>
                    </a:lnTo>
                    <a:lnTo>
                      <a:pt x="325" y="240"/>
                    </a:lnTo>
                    <a:lnTo>
                      <a:pt x="337" y="252"/>
                    </a:lnTo>
                    <a:lnTo>
                      <a:pt x="341" y="256"/>
                    </a:lnTo>
                    <a:lnTo>
                      <a:pt x="341" y="264"/>
                    </a:lnTo>
                    <a:lnTo>
                      <a:pt x="341" y="273"/>
                    </a:lnTo>
                    <a:lnTo>
                      <a:pt x="341" y="277"/>
                    </a:lnTo>
                    <a:lnTo>
                      <a:pt x="337" y="289"/>
                    </a:lnTo>
                    <a:lnTo>
                      <a:pt x="337" y="297"/>
                    </a:lnTo>
                    <a:lnTo>
                      <a:pt x="337" y="301"/>
                    </a:lnTo>
                    <a:lnTo>
                      <a:pt x="341" y="305"/>
                    </a:lnTo>
                    <a:lnTo>
                      <a:pt x="337" y="317"/>
                    </a:lnTo>
                    <a:lnTo>
                      <a:pt x="337" y="329"/>
                    </a:lnTo>
                    <a:lnTo>
                      <a:pt x="337" y="342"/>
                    </a:lnTo>
                    <a:lnTo>
                      <a:pt x="333" y="342"/>
                    </a:lnTo>
                    <a:lnTo>
                      <a:pt x="321" y="346"/>
                    </a:lnTo>
                    <a:lnTo>
                      <a:pt x="309" y="350"/>
                    </a:lnTo>
                    <a:lnTo>
                      <a:pt x="305" y="362"/>
                    </a:lnTo>
                    <a:lnTo>
                      <a:pt x="297" y="374"/>
                    </a:lnTo>
                    <a:lnTo>
                      <a:pt x="297" y="374"/>
                    </a:lnTo>
                    <a:lnTo>
                      <a:pt x="305" y="386"/>
                    </a:lnTo>
                    <a:lnTo>
                      <a:pt x="305" y="399"/>
                    </a:lnTo>
                    <a:lnTo>
                      <a:pt x="305" y="411"/>
                    </a:lnTo>
                    <a:lnTo>
                      <a:pt x="301" y="411"/>
                    </a:lnTo>
                    <a:lnTo>
                      <a:pt x="297" y="399"/>
                    </a:lnTo>
                    <a:lnTo>
                      <a:pt x="288" y="386"/>
                    </a:lnTo>
                    <a:lnTo>
                      <a:pt x="276" y="374"/>
                    </a:lnTo>
                    <a:lnTo>
                      <a:pt x="264" y="366"/>
                    </a:lnTo>
                    <a:lnTo>
                      <a:pt x="252" y="354"/>
                    </a:lnTo>
                    <a:lnTo>
                      <a:pt x="252" y="342"/>
                    </a:lnTo>
                    <a:lnTo>
                      <a:pt x="244" y="329"/>
                    </a:lnTo>
                    <a:lnTo>
                      <a:pt x="252" y="317"/>
                    </a:lnTo>
                    <a:lnTo>
                      <a:pt x="252" y="313"/>
                    </a:lnTo>
                    <a:lnTo>
                      <a:pt x="260" y="301"/>
                    </a:lnTo>
                    <a:lnTo>
                      <a:pt x="264" y="289"/>
                    </a:lnTo>
                    <a:lnTo>
                      <a:pt x="264" y="281"/>
                    </a:lnTo>
                    <a:lnTo>
                      <a:pt x="264" y="277"/>
                    </a:lnTo>
                    <a:lnTo>
                      <a:pt x="260" y="264"/>
                    </a:lnTo>
                    <a:lnTo>
                      <a:pt x="260" y="252"/>
                    </a:lnTo>
                    <a:lnTo>
                      <a:pt x="252" y="240"/>
                    </a:lnTo>
                    <a:lnTo>
                      <a:pt x="248" y="240"/>
                    </a:lnTo>
                    <a:lnTo>
                      <a:pt x="223" y="244"/>
                    </a:lnTo>
                    <a:lnTo>
                      <a:pt x="211" y="244"/>
                    </a:lnTo>
                    <a:lnTo>
                      <a:pt x="199" y="244"/>
                    </a:lnTo>
                    <a:lnTo>
                      <a:pt x="191" y="228"/>
                    </a:lnTo>
                    <a:lnTo>
                      <a:pt x="183" y="220"/>
                    </a:lnTo>
                    <a:lnTo>
                      <a:pt x="183" y="216"/>
                    </a:lnTo>
                    <a:lnTo>
                      <a:pt x="166" y="220"/>
                    </a:lnTo>
                    <a:lnTo>
                      <a:pt x="158" y="224"/>
                    </a:lnTo>
                    <a:lnTo>
                      <a:pt x="142" y="228"/>
                    </a:lnTo>
                    <a:lnTo>
                      <a:pt x="130" y="232"/>
                    </a:lnTo>
                    <a:lnTo>
                      <a:pt x="126" y="236"/>
                    </a:lnTo>
                    <a:lnTo>
                      <a:pt x="113" y="240"/>
                    </a:lnTo>
                    <a:lnTo>
                      <a:pt x="101" y="240"/>
                    </a:lnTo>
                    <a:lnTo>
                      <a:pt x="89" y="248"/>
                    </a:lnTo>
                    <a:lnTo>
                      <a:pt x="81" y="248"/>
                    </a:lnTo>
                    <a:lnTo>
                      <a:pt x="69" y="256"/>
                    </a:lnTo>
                    <a:lnTo>
                      <a:pt x="44" y="260"/>
                    </a:lnTo>
                    <a:lnTo>
                      <a:pt x="32" y="264"/>
                    </a:lnTo>
                    <a:lnTo>
                      <a:pt x="20" y="268"/>
                    </a:lnTo>
                    <a:lnTo>
                      <a:pt x="8" y="273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4" y="289"/>
                    </a:lnTo>
                    <a:lnTo>
                      <a:pt x="8" y="301"/>
                    </a:lnTo>
                    <a:lnTo>
                      <a:pt x="8" y="313"/>
                    </a:lnTo>
                    <a:lnTo>
                      <a:pt x="12" y="317"/>
                    </a:lnTo>
                    <a:lnTo>
                      <a:pt x="12" y="329"/>
                    </a:lnTo>
                    <a:lnTo>
                      <a:pt x="20" y="338"/>
                    </a:lnTo>
                    <a:lnTo>
                      <a:pt x="52" y="338"/>
                    </a:lnTo>
                    <a:lnTo>
                      <a:pt x="65" y="342"/>
                    </a:lnTo>
                    <a:lnTo>
                      <a:pt x="77" y="350"/>
                    </a:lnTo>
                    <a:lnTo>
                      <a:pt x="89" y="350"/>
                    </a:lnTo>
                    <a:lnTo>
                      <a:pt x="101" y="362"/>
                    </a:lnTo>
                    <a:lnTo>
                      <a:pt x="113" y="366"/>
                    </a:lnTo>
                    <a:lnTo>
                      <a:pt x="126" y="366"/>
                    </a:lnTo>
                    <a:lnTo>
                      <a:pt x="138" y="370"/>
                    </a:lnTo>
                    <a:lnTo>
                      <a:pt x="150" y="374"/>
                    </a:lnTo>
                    <a:lnTo>
                      <a:pt x="154" y="382"/>
                    </a:lnTo>
                    <a:lnTo>
                      <a:pt x="166" y="382"/>
                    </a:lnTo>
                    <a:lnTo>
                      <a:pt x="158" y="395"/>
                    </a:lnTo>
                    <a:lnTo>
                      <a:pt x="158" y="399"/>
                    </a:lnTo>
                    <a:lnTo>
                      <a:pt x="166" y="411"/>
                    </a:lnTo>
                    <a:lnTo>
                      <a:pt x="166" y="419"/>
                    </a:lnTo>
                    <a:lnTo>
                      <a:pt x="170" y="423"/>
                    </a:lnTo>
                    <a:lnTo>
                      <a:pt x="166" y="435"/>
                    </a:lnTo>
                    <a:lnTo>
                      <a:pt x="166" y="443"/>
                    </a:lnTo>
                    <a:lnTo>
                      <a:pt x="166" y="456"/>
                    </a:lnTo>
                    <a:lnTo>
                      <a:pt x="166" y="468"/>
                    </a:lnTo>
                    <a:lnTo>
                      <a:pt x="166" y="480"/>
                    </a:lnTo>
                    <a:lnTo>
                      <a:pt x="170" y="484"/>
                    </a:lnTo>
                    <a:lnTo>
                      <a:pt x="166" y="488"/>
                    </a:lnTo>
                    <a:lnTo>
                      <a:pt x="166" y="488"/>
                    </a:lnTo>
                    <a:lnTo>
                      <a:pt x="162" y="500"/>
                    </a:lnTo>
                    <a:lnTo>
                      <a:pt x="162" y="513"/>
                    </a:lnTo>
                    <a:lnTo>
                      <a:pt x="150" y="513"/>
                    </a:lnTo>
                    <a:lnTo>
                      <a:pt x="150" y="521"/>
                    </a:lnTo>
                    <a:lnTo>
                      <a:pt x="150" y="525"/>
                    </a:lnTo>
                    <a:lnTo>
                      <a:pt x="158" y="537"/>
                    </a:lnTo>
                    <a:lnTo>
                      <a:pt x="154" y="549"/>
                    </a:lnTo>
                    <a:lnTo>
                      <a:pt x="158" y="557"/>
                    </a:lnTo>
                    <a:lnTo>
                      <a:pt x="158" y="570"/>
                    </a:lnTo>
                    <a:lnTo>
                      <a:pt x="170" y="578"/>
                    </a:lnTo>
                    <a:lnTo>
                      <a:pt x="166" y="590"/>
                    </a:lnTo>
                    <a:lnTo>
                      <a:pt x="162" y="598"/>
                    </a:lnTo>
                    <a:lnTo>
                      <a:pt x="158" y="606"/>
                    </a:lnTo>
                    <a:lnTo>
                      <a:pt x="150" y="614"/>
                    </a:lnTo>
                    <a:lnTo>
                      <a:pt x="150" y="618"/>
                    </a:lnTo>
                    <a:lnTo>
                      <a:pt x="138" y="627"/>
                    </a:lnTo>
                    <a:lnTo>
                      <a:pt x="138" y="635"/>
                    </a:lnTo>
                    <a:lnTo>
                      <a:pt x="138" y="651"/>
                    </a:lnTo>
                    <a:lnTo>
                      <a:pt x="130" y="659"/>
                    </a:lnTo>
                    <a:lnTo>
                      <a:pt x="138" y="671"/>
                    </a:lnTo>
                    <a:lnTo>
                      <a:pt x="130" y="671"/>
                    </a:lnTo>
                    <a:lnTo>
                      <a:pt x="130" y="671"/>
                    </a:lnTo>
                    <a:lnTo>
                      <a:pt x="109" y="696"/>
                    </a:lnTo>
                    <a:lnTo>
                      <a:pt x="97" y="708"/>
                    </a:lnTo>
                    <a:lnTo>
                      <a:pt x="89" y="716"/>
                    </a:lnTo>
                    <a:lnTo>
                      <a:pt x="89" y="720"/>
                    </a:lnTo>
                    <a:lnTo>
                      <a:pt x="85" y="720"/>
                    </a:lnTo>
                    <a:lnTo>
                      <a:pt x="73" y="732"/>
                    </a:lnTo>
                    <a:lnTo>
                      <a:pt x="65" y="740"/>
                    </a:lnTo>
                    <a:lnTo>
                      <a:pt x="65" y="745"/>
                    </a:lnTo>
                    <a:lnTo>
                      <a:pt x="65" y="745"/>
                    </a:lnTo>
                    <a:lnTo>
                      <a:pt x="69" y="757"/>
                    </a:lnTo>
                    <a:lnTo>
                      <a:pt x="73" y="769"/>
                    </a:lnTo>
                    <a:lnTo>
                      <a:pt x="77" y="781"/>
                    </a:lnTo>
                    <a:lnTo>
                      <a:pt x="81" y="793"/>
                    </a:lnTo>
                    <a:lnTo>
                      <a:pt x="81" y="801"/>
                    </a:lnTo>
                    <a:lnTo>
                      <a:pt x="85" y="814"/>
                    </a:lnTo>
                    <a:lnTo>
                      <a:pt x="89" y="826"/>
                    </a:lnTo>
                    <a:lnTo>
                      <a:pt x="97" y="838"/>
                    </a:lnTo>
                    <a:lnTo>
                      <a:pt x="101" y="846"/>
                    </a:lnTo>
                    <a:lnTo>
                      <a:pt x="105" y="858"/>
                    </a:lnTo>
                    <a:lnTo>
                      <a:pt x="105" y="871"/>
                    </a:lnTo>
                    <a:lnTo>
                      <a:pt x="105" y="883"/>
                    </a:lnTo>
                    <a:lnTo>
                      <a:pt x="105" y="895"/>
                    </a:lnTo>
                    <a:lnTo>
                      <a:pt x="105" y="919"/>
                    </a:lnTo>
                    <a:lnTo>
                      <a:pt x="105" y="936"/>
                    </a:lnTo>
                    <a:lnTo>
                      <a:pt x="105" y="936"/>
                    </a:lnTo>
                    <a:lnTo>
                      <a:pt x="109" y="948"/>
                    </a:lnTo>
                    <a:lnTo>
                      <a:pt x="101" y="956"/>
                    </a:lnTo>
                    <a:lnTo>
                      <a:pt x="105" y="968"/>
                    </a:lnTo>
                    <a:lnTo>
                      <a:pt x="109" y="968"/>
                    </a:lnTo>
                    <a:lnTo>
                      <a:pt x="109" y="968"/>
                    </a:lnTo>
                    <a:lnTo>
                      <a:pt x="113" y="980"/>
                    </a:lnTo>
                    <a:lnTo>
                      <a:pt x="113" y="985"/>
                    </a:lnTo>
                    <a:lnTo>
                      <a:pt x="109" y="989"/>
                    </a:lnTo>
                    <a:lnTo>
                      <a:pt x="113" y="1001"/>
                    </a:lnTo>
                    <a:lnTo>
                      <a:pt x="113" y="1013"/>
                    </a:lnTo>
                    <a:lnTo>
                      <a:pt x="113" y="1025"/>
                    </a:lnTo>
                    <a:lnTo>
                      <a:pt x="126" y="1025"/>
                    </a:lnTo>
                    <a:lnTo>
                      <a:pt x="150" y="1025"/>
                    </a:lnTo>
                    <a:lnTo>
                      <a:pt x="158" y="1025"/>
                    </a:lnTo>
                    <a:lnTo>
                      <a:pt x="162" y="1013"/>
                    </a:lnTo>
                    <a:lnTo>
                      <a:pt x="162" y="1001"/>
                    </a:lnTo>
                    <a:lnTo>
                      <a:pt x="162" y="989"/>
                    </a:lnTo>
                    <a:lnTo>
                      <a:pt x="166" y="976"/>
                    </a:lnTo>
                    <a:lnTo>
                      <a:pt x="158" y="989"/>
                    </a:lnTo>
                    <a:lnTo>
                      <a:pt x="150" y="980"/>
                    </a:lnTo>
                    <a:lnTo>
                      <a:pt x="138" y="968"/>
                    </a:lnTo>
                    <a:lnTo>
                      <a:pt x="134" y="968"/>
                    </a:lnTo>
                    <a:lnTo>
                      <a:pt x="146" y="964"/>
                    </a:lnTo>
                    <a:lnTo>
                      <a:pt x="150" y="956"/>
                    </a:lnTo>
                    <a:lnTo>
                      <a:pt x="154" y="944"/>
                    </a:lnTo>
                    <a:lnTo>
                      <a:pt x="166" y="936"/>
                    </a:lnTo>
                    <a:lnTo>
                      <a:pt x="175" y="932"/>
                    </a:lnTo>
                    <a:lnTo>
                      <a:pt x="175" y="928"/>
                    </a:lnTo>
                    <a:lnTo>
                      <a:pt x="179" y="924"/>
                    </a:lnTo>
                    <a:lnTo>
                      <a:pt x="183" y="924"/>
                    </a:lnTo>
                    <a:lnTo>
                      <a:pt x="195" y="919"/>
                    </a:lnTo>
                    <a:lnTo>
                      <a:pt x="199" y="919"/>
                    </a:lnTo>
                    <a:lnTo>
                      <a:pt x="211" y="911"/>
                    </a:lnTo>
                    <a:lnTo>
                      <a:pt x="223" y="907"/>
                    </a:lnTo>
                    <a:lnTo>
                      <a:pt x="232" y="907"/>
                    </a:lnTo>
                    <a:lnTo>
                      <a:pt x="244" y="899"/>
                    </a:lnTo>
                    <a:lnTo>
                      <a:pt x="252" y="899"/>
                    </a:lnTo>
                    <a:lnTo>
                      <a:pt x="256" y="895"/>
                    </a:lnTo>
                    <a:lnTo>
                      <a:pt x="268" y="891"/>
                    </a:lnTo>
                    <a:lnTo>
                      <a:pt x="280" y="887"/>
                    </a:lnTo>
                    <a:lnTo>
                      <a:pt x="293" y="883"/>
                    </a:lnTo>
                    <a:lnTo>
                      <a:pt x="301" y="871"/>
                    </a:lnTo>
                    <a:lnTo>
                      <a:pt x="313" y="858"/>
                    </a:lnTo>
                    <a:lnTo>
                      <a:pt x="317" y="846"/>
                    </a:lnTo>
                    <a:lnTo>
                      <a:pt x="317" y="842"/>
                    </a:lnTo>
                    <a:lnTo>
                      <a:pt x="321" y="834"/>
                    </a:lnTo>
                    <a:lnTo>
                      <a:pt x="309" y="838"/>
                    </a:lnTo>
                    <a:lnTo>
                      <a:pt x="309" y="826"/>
                    </a:lnTo>
                    <a:lnTo>
                      <a:pt x="313" y="814"/>
                    </a:lnTo>
                    <a:lnTo>
                      <a:pt x="313" y="806"/>
                    </a:lnTo>
                    <a:lnTo>
                      <a:pt x="317" y="793"/>
                    </a:lnTo>
                    <a:lnTo>
                      <a:pt x="321" y="781"/>
                    </a:lnTo>
                    <a:lnTo>
                      <a:pt x="325" y="773"/>
                    </a:lnTo>
                    <a:lnTo>
                      <a:pt x="317" y="761"/>
                    </a:lnTo>
                    <a:lnTo>
                      <a:pt x="317" y="749"/>
                    </a:lnTo>
                    <a:lnTo>
                      <a:pt x="321" y="736"/>
                    </a:lnTo>
                    <a:lnTo>
                      <a:pt x="321" y="732"/>
                    </a:lnTo>
                    <a:lnTo>
                      <a:pt x="317" y="720"/>
                    </a:lnTo>
                    <a:lnTo>
                      <a:pt x="313" y="732"/>
                    </a:lnTo>
                    <a:lnTo>
                      <a:pt x="313" y="745"/>
                    </a:lnTo>
                    <a:lnTo>
                      <a:pt x="305" y="732"/>
                    </a:lnTo>
                    <a:lnTo>
                      <a:pt x="309" y="720"/>
                    </a:lnTo>
                    <a:lnTo>
                      <a:pt x="309" y="712"/>
                    </a:lnTo>
                    <a:lnTo>
                      <a:pt x="305" y="704"/>
                    </a:lnTo>
                    <a:lnTo>
                      <a:pt x="305" y="692"/>
                    </a:lnTo>
                    <a:lnTo>
                      <a:pt x="297" y="675"/>
                    </a:lnTo>
                    <a:lnTo>
                      <a:pt x="297" y="667"/>
                    </a:lnTo>
                    <a:lnTo>
                      <a:pt x="293" y="655"/>
                    </a:lnTo>
                    <a:lnTo>
                      <a:pt x="297" y="651"/>
                    </a:lnTo>
                    <a:lnTo>
                      <a:pt x="293" y="647"/>
                    </a:lnTo>
                    <a:lnTo>
                      <a:pt x="288" y="635"/>
                    </a:lnTo>
                    <a:lnTo>
                      <a:pt x="276" y="627"/>
                    </a:lnTo>
                    <a:lnTo>
                      <a:pt x="268" y="614"/>
                    </a:lnTo>
                    <a:lnTo>
                      <a:pt x="268" y="602"/>
                    </a:lnTo>
                    <a:lnTo>
                      <a:pt x="272" y="590"/>
                    </a:lnTo>
                    <a:lnTo>
                      <a:pt x="272" y="590"/>
                    </a:lnTo>
                    <a:lnTo>
                      <a:pt x="268" y="582"/>
                    </a:lnTo>
                    <a:lnTo>
                      <a:pt x="268" y="570"/>
                    </a:lnTo>
                    <a:lnTo>
                      <a:pt x="260" y="565"/>
                    </a:lnTo>
                    <a:lnTo>
                      <a:pt x="272" y="570"/>
                    </a:lnTo>
                    <a:lnTo>
                      <a:pt x="276" y="578"/>
                    </a:lnTo>
                    <a:lnTo>
                      <a:pt x="288" y="574"/>
                    </a:lnTo>
                    <a:lnTo>
                      <a:pt x="301" y="565"/>
                    </a:lnTo>
                    <a:lnTo>
                      <a:pt x="313" y="553"/>
                    </a:lnTo>
                    <a:lnTo>
                      <a:pt x="321" y="541"/>
                    </a:lnTo>
                    <a:lnTo>
                      <a:pt x="329" y="529"/>
                    </a:lnTo>
                    <a:lnTo>
                      <a:pt x="341" y="525"/>
                    </a:lnTo>
                    <a:lnTo>
                      <a:pt x="354" y="513"/>
                    </a:lnTo>
                    <a:lnTo>
                      <a:pt x="354" y="513"/>
                    </a:lnTo>
                    <a:lnTo>
                      <a:pt x="362" y="517"/>
                    </a:lnTo>
                    <a:lnTo>
                      <a:pt x="362" y="509"/>
                    </a:lnTo>
                    <a:lnTo>
                      <a:pt x="362" y="504"/>
                    </a:lnTo>
                    <a:lnTo>
                      <a:pt x="374" y="504"/>
                    </a:lnTo>
                    <a:lnTo>
                      <a:pt x="378" y="496"/>
                    </a:lnTo>
                    <a:lnTo>
                      <a:pt x="390" y="488"/>
                    </a:lnTo>
                    <a:lnTo>
                      <a:pt x="398" y="476"/>
                    </a:lnTo>
                    <a:lnTo>
                      <a:pt x="402" y="464"/>
                    </a:lnTo>
                    <a:lnTo>
                      <a:pt x="398" y="456"/>
                    </a:lnTo>
                    <a:lnTo>
                      <a:pt x="411" y="464"/>
                    </a:lnTo>
                    <a:lnTo>
                      <a:pt x="419" y="447"/>
                    </a:lnTo>
                    <a:lnTo>
                      <a:pt x="419" y="447"/>
                    </a:lnTo>
                    <a:lnTo>
                      <a:pt x="431" y="443"/>
                    </a:lnTo>
                    <a:lnTo>
                      <a:pt x="435" y="439"/>
                    </a:lnTo>
                    <a:lnTo>
                      <a:pt x="443" y="435"/>
                    </a:lnTo>
                    <a:lnTo>
                      <a:pt x="455" y="427"/>
                    </a:lnTo>
                    <a:lnTo>
                      <a:pt x="468" y="423"/>
                    </a:lnTo>
                    <a:lnTo>
                      <a:pt x="476" y="419"/>
                    </a:lnTo>
                    <a:lnTo>
                      <a:pt x="488" y="411"/>
                    </a:lnTo>
                    <a:lnTo>
                      <a:pt x="500" y="411"/>
                    </a:lnTo>
                    <a:lnTo>
                      <a:pt x="508" y="403"/>
                    </a:lnTo>
                    <a:lnTo>
                      <a:pt x="520" y="403"/>
                    </a:lnTo>
                    <a:lnTo>
                      <a:pt x="529" y="399"/>
                    </a:lnTo>
                    <a:lnTo>
                      <a:pt x="537" y="395"/>
                    </a:lnTo>
                    <a:lnTo>
                      <a:pt x="549" y="382"/>
                    </a:lnTo>
                    <a:lnTo>
                      <a:pt x="561" y="378"/>
                    </a:lnTo>
                    <a:lnTo>
                      <a:pt x="573" y="370"/>
                    </a:lnTo>
                    <a:lnTo>
                      <a:pt x="577" y="358"/>
                    </a:lnTo>
                    <a:lnTo>
                      <a:pt x="590" y="354"/>
                    </a:lnTo>
                    <a:lnTo>
                      <a:pt x="590" y="350"/>
                    </a:lnTo>
                    <a:lnTo>
                      <a:pt x="598" y="342"/>
                    </a:lnTo>
                    <a:lnTo>
                      <a:pt x="606" y="329"/>
                    </a:lnTo>
                    <a:lnTo>
                      <a:pt x="614" y="317"/>
                    </a:lnTo>
                    <a:lnTo>
                      <a:pt x="626" y="305"/>
                    </a:lnTo>
                    <a:lnTo>
                      <a:pt x="630" y="293"/>
                    </a:lnTo>
                    <a:lnTo>
                      <a:pt x="626" y="285"/>
                    </a:lnTo>
                    <a:lnTo>
                      <a:pt x="630" y="273"/>
                    </a:lnTo>
                    <a:lnTo>
                      <a:pt x="634" y="268"/>
                    </a:lnTo>
                    <a:lnTo>
                      <a:pt x="638" y="256"/>
                    </a:lnTo>
                    <a:lnTo>
                      <a:pt x="638" y="248"/>
                    </a:lnTo>
                    <a:lnTo>
                      <a:pt x="630" y="248"/>
                    </a:lnTo>
                    <a:lnTo>
                      <a:pt x="630" y="236"/>
                    </a:lnTo>
                    <a:lnTo>
                      <a:pt x="622" y="224"/>
                    </a:lnTo>
                    <a:lnTo>
                      <a:pt x="630" y="211"/>
                    </a:lnTo>
                    <a:lnTo>
                      <a:pt x="626" y="203"/>
                    </a:lnTo>
                    <a:lnTo>
                      <a:pt x="626" y="187"/>
                    </a:lnTo>
                    <a:lnTo>
                      <a:pt x="622" y="187"/>
                    </a:lnTo>
                    <a:lnTo>
                      <a:pt x="622" y="175"/>
                    </a:lnTo>
                    <a:lnTo>
                      <a:pt x="622" y="163"/>
                    </a:lnTo>
                    <a:lnTo>
                      <a:pt x="614" y="150"/>
                    </a:lnTo>
                    <a:lnTo>
                      <a:pt x="626" y="142"/>
                    </a:lnTo>
                    <a:lnTo>
                      <a:pt x="622" y="130"/>
                    </a:lnTo>
                    <a:lnTo>
                      <a:pt x="622" y="118"/>
                    </a:lnTo>
                    <a:lnTo>
                      <a:pt x="618" y="110"/>
                    </a:lnTo>
                    <a:lnTo>
                      <a:pt x="622" y="93"/>
                    </a:lnTo>
                    <a:lnTo>
                      <a:pt x="622" y="81"/>
                    </a:lnTo>
                    <a:lnTo>
                      <a:pt x="614" y="73"/>
                    </a:lnTo>
                    <a:lnTo>
                      <a:pt x="618" y="61"/>
                    </a:lnTo>
                    <a:lnTo>
                      <a:pt x="610" y="53"/>
                    </a:lnTo>
                    <a:lnTo>
                      <a:pt x="618" y="41"/>
                    </a:lnTo>
                    <a:lnTo>
                      <a:pt x="618" y="16"/>
                    </a:lnTo>
                    <a:lnTo>
                      <a:pt x="622" y="4"/>
                    </a:lnTo>
                    <a:lnTo>
                      <a:pt x="614" y="0"/>
                    </a:lnTo>
                    <a:lnTo>
                      <a:pt x="614" y="4"/>
                    </a:lnTo>
                    <a:lnTo>
                      <a:pt x="602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7" name="Freeform 12">
                <a:extLst>
                  <a:ext uri="{FF2B5EF4-FFF2-40B4-BE49-F238E27FC236}">
                    <a16:creationId xmlns:a16="http://schemas.microsoft.com/office/drawing/2014/main" id="{752B7BD1-711D-F1B1-D366-A493D40025B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45" y="10178"/>
                <a:ext cx="1148" cy="1135"/>
              </a:xfrm>
              <a:custGeom>
                <a:avLst/>
                <a:gdLst>
                  <a:gd name="T0" fmla="*/ 142 w 1148"/>
                  <a:gd name="T1" fmla="*/ 679 h 1135"/>
                  <a:gd name="T2" fmla="*/ 265 w 1148"/>
                  <a:gd name="T3" fmla="*/ 683 h 1135"/>
                  <a:gd name="T4" fmla="*/ 285 w 1148"/>
                  <a:gd name="T5" fmla="*/ 744 h 1135"/>
                  <a:gd name="T6" fmla="*/ 322 w 1148"/>
                  <a:gd name="T7" fmla="*/ 809 h 1135"/>
                  <a:gd name="T8" fmla="*/ 387 w 1148"/>
                  <a:gd name="T9" fmla="*/ 801 h 1135"/>
                  <a:gd name="T10" fmla="*/ 444 w 1148"/>
                  <a:gd name="T11" fmla="*/ 773 h 1135"/>
                  <a:gd name="T12" fmla="*/ 505 w 1148"/>
                  <a:gd name="T13" fmla="*/ 748 h 1135"/>
                  <a:gd name="T14" fmla="*/ 582 w 1148"/>
                  <a:gd name="T15" fmla="*/ 813 h 1135"/>
                  <a:gd name="T16" fmla="*/ 578 w 1148"/>
                  <a:gd name="T17" fmla="*/ 891 h 1135"/>
                  <a:gd name="T18" fmla="*/ 606 w 1148"/>
                  <a:gd name="T19" fmla="*/ 964 h 1135"/>
                  <a:gd name="T20" fmla="*/ 606 w 1148"/>
                  <a:gd name="T21" fmla="*/ 1005 h 1135"/>
                  <a:gd name="T22" fmla="*/ 684 w 1148"/>
                  <a:gd name="T23" fmla="*/ 988 h 1135"/>
                  <a:gd name="T24" fmla="*/ 749 w 1148"/>
                  <a:gd name="T25" fmla="*/ 1013 h 1135"/>
                  <a:gd name="T26" fmla="*/ 814 w 1148"/>
                  <a:gd name="T27" fmla="*/ 1033 h 1135"/>
                  <a:gd name="T28" fmla="*/ 887 w 1148"/>
                  <a:gd name="T29" fmla="*/ 1045 h 1135"/>
                  <a:gd name="T30" fmla="*/ 948 w 1148"/>
                  <a:gd name="T31" fmla="*/ 1066 h 1135"/>
                  <a:gd name="T32" fmla="*/ 1009 w 1148"/>
                  <a:gd name="T33" fmla="*/ 1123 h 1135"/>
                  <a:gd name="T34" fmla="*/ 1062 w 1148"/>
                  <a:gd name="T35" fmla="*/ 1090 h 1135"/>
                  <a:gd name="T36" fmla="*/ 1021 w 1148"/>
                  <a:gd name="T37" fmla="*/ 1074 h 1135"/>
                  <a:gd name="T38" fmla="*/ 973 w 1148"/>
                  <a:gd name="T39" fmla="*/ 1013 h 1135"/>
                  <a:gd name="T40" fmla="*/ 989 w 1148"/>
                  <a:gd name="T41" fmla="*/ 927 h 1135"/>
                  <a:gd name="T42" fmla="*/ 1001 w 1148"/>
                  <a:gd name="T43" fmla="*/ 858 h 1135"/>
                  <a:gd name="T44" fmla="*/ 1062 w 1148"/>
                  <a:gd name="T45" fmla="*/ 826 h 1135"/>
                  <a:gd name="T46" fmla="*/ 1082 w 1148"/>
                  <a:gd name="T47" fmla="*/ 765 h 1135"/>
                  <a:gd name="T48" fmla="*/ 1026 w 1148"/>
                  <a:gd name="T49" fmla="*/ 679 h 1135"/>
                  <a:gd name="T50" fmla="*/ 1021 w 1148"/>
                  <a:gd name="T51" fmla="*/ 602 h 1135"/>
                  <a:gd name="T52" fmla="*/ 1021 w 1148"/>
                  <a:gd name="T53" fmla="*/ 533 h 1135"/>
                  <a:gd name="T54" fmla="*/ 1013 w 1148"/>
                  <a:gd name="T55" fmla="*/ 484 h 1135"/>
                  <a:gd name="T56" fmla="*/ 1026 w 1148"/>
                  <a:gd name="T57" fmla="*/ 423 h 1135"/>
                  <a:gd name="T58" fmla="*/ 1046 w 1148"/>
                  <a:gd name="T59" fmla="*/ 378 h 1135"/>
                  <a:gd name="T60" fmla="*/ 1058 w 1148"/>
                  <a:gd name="T61" fmla="*/ 321 h 1135"/>
                  <a:gd name="T62" fmla="*/ 1070 w 1148"/>
                  <a:gd name="T63" fmla="*/ 268 h 1135"/>
                  <a:gd name="T64" fmla="*/ 1095 w 1148"/>
                  <a:gd name="T65" fmla="*/ 248 h 1135"/>
                  <a:gd name="T66" fmla="*/ 1148 w 1148"/>
                  <a:gd name="T67" fmla="*/ 191 h 1135"/>
                  <a:gd name="T68" fmla="*/ 1119 w 1148"/>
                  <a:gd name="T69" fmla="*/ 162 h 1135"/>
                  <a:gd name="T70" fmla="*/ 1107 w 1148"/>
                  <a:gd name="T71" fmla="*/ 101 h 1135"/>
                  <a:gd name="T72" fmla="*/ 1062 w 1148"/>
                  <a:gd name="T73" fmla="*/ 53 h 1135"/>
                  <a:gd name="T74" fmla="*/ 989 w 1148"/>
                  <a:gd name="T75" fmla="*/ 57 h 1135"/>
                  <a:gd name="T76" fmla="*/ 932 w 1148"/>
                  <a:gd name="T77" fmla="*/ 24 h 1135"/>
                  <a:gd name="T78" fmla="*/ 859 w 1148"/>
                  <a:gd name="T79" fmla="*/ 16 h 1135"/>
                  <a:gd name="T80" fmla="*/ 789 w 1148"/>
                  <a:gd name="T81" fmla="*/ 12 h 1135"/>
                  <a:gd name="T82" fmla="*/ 728 w 1148"/>
                  <a:gd name="T83" fmla="*/ 20 h 1135"/>
                  <a:gd name="T84" fmla="*/ 667 w 1148"/>
                  <a:gd name="T85" fmla="*/ 40 h 1135"/>
                  <a:gd name="T86" fmla="*/ 619 w 1148"/>
                  <a:gd name="T87" fmla="*/ 69 h 1135"/>
                  <a:gd name="T88" fmla="*/ 558 w 1148"/>
                  <a:gd name="T89" fmla="*/ 65 h 1135"/>
                  <a:gd name="T90" fmla="*/ 492 w 1148"/>
                  <a:gd name="T91" fmla="*/ 36 h 1135"/>
                  <a:gd name="T92" fmla="*/ 440 w 1148"/>
                  <a:gd name="T93" fmla="*/ 12 h 1135"/>
                  <a:gd name="T94" fmla="*/ 387 w 1148"/>
                  <a:gd name="T95" fmla="*/ 57 h 1135"/>
                  <a:gd name="T96" fmla="*/ 387 w 1148"/>
                  <a:gd name="T97" fmla="*/ 101 h 1135"/>
                  <a:gd name="T98" fmla="*/ 370 w 1148"/>
                  <a:gd name="T99" fmla="*/ 162 h 1135"/>
                  <a:gd name="T100" fmla="*/ 354 w 1148"/>
                  <a:gd name="T101" fmla="*/ 228 h 1135"/>
                  <a:gd name="T102" fmla="*/ 342 w 1148"/>
                  <a:gd name="T103" fmla="*/ 289 h 1135"/>
                  <a:gd name="T104" fmla="*/ 317 w 1148"/>
                  <a:gd name="T105" fmla="*/ 370 h 1135"/>
                  <a:gd name="T106" fmla="*/ 240 w 1148"/>
                  <a:gd name="T107" fmla="*/ 455 h 1135"/>
                  <a:gd name="T108" fmla="*/ 240 w 1148"/>
                  <a:gd name="T109" fmla="*/ 525 h 1135"/>
                  <a:gd name="T110" fmla="*/ 195 w 1148"/>
                  <a:gd name="T111" fmla="*/ 573 h 1135"/>
                  <a:gd name="T112" fmla="*/ 159 w 1148"/>
                  <a:gd name="T113" fmla="*/ 610 h 1135"/>
                  <a:gd name="T114" fmla="*/ 126 w 1148"/>
                  <a:gd name="T115" fmla="*/ 582 h 1135"/>
                  <a:gd name="T116" fmla="*/ 53 w 1148"/>
                  <a:gd name="T117" fmla="*/ 602 h 1135"/>
                  <a:gd name="T118" fmla="*/ 20 w 1148"/>
                  <a:gd name="T119" fmla="*/ 643 h 1135"/>
                  <a:gd name="T120" fmla="*/ 41 w 1148"/>
                  <a:gd name="T121" fmla="*/ 675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48" h="1135">
                    <a:moveTo>
                      <a:pt x="73" y="675"/>
                    </a:moveTo>
                    <a:lnTo>
                      <a:pt x="86" y="675"/>
                    </a:lnTo>
                    <a:lnTo>
                      <a:pt x="98" y="675"/>
                    </a:lnTo>
                    <a:lnTo>
                      <a:pt x="106" y="675"/>
                    </a:lnTo>
                    <a:lnTo>
                      <a:pt x="118" y="675"/>
                    </a:lnTo>
                    <a:lnTo>
                      <a:pt x="130" y="679"/>
                    </a:lnTo>
                    <a:lnTo>
                      <a:pt x="142" y="679"/>
                    </a:lnTo>
                    <a:lnTo>
                      <a:pt x="155" y="675"/>
                    </a:lnTo>
                    <a:lnTo>
                      <a:pt x="155" y="675"/>
                    </a:lnTo>
                    <a:lnTo>
                      <a:pt x="167" y="675"/>
                    </a:lnTo>
                    <a:lnTo>
                      <a:pt x="244" y="675"/>
                    </a:lnTo>
                    <a:lnTo>
                      <a:pt x="252" y="679"/>
                    </a:lnTo>
                    <a:lnTo>
                      <a:pt x="265" y="679"/>
                    </a:lnTo>
                    <a:lnTo>
                      <a:pt x="265" y="683"/>
                    </a:lnTo>
                    <a:lnTo>
                      <a:pt x="265" y="683"/>
                    </a:lnTo>
                    <a:lnTo>
                      <a:pt x="273" y="696"/>
                    </a:lnTo>
                    <a:lnTo>
                      <a:pt x="273" y="704"/>
                    </a:lnTo>
                    <a:lnTo>
                      <a:pt x="273" y="712"/>
                    </a:lnTo>
                    <a:lnTo>
                      <a:pt x="277" y="724"/>
                    </a:lnTo>
                    <a:lnTo>
                      <a:pt x="277" y="732"/>
                    </a:lnTo>
                    <a:lnTo>
                      <a:pt x="285" y="744"/>
                    </a:lnTo>
                    <a:lnTo>
                      <a:pt x="285" y="757"/>
                    </a:lnTo>
                    <a:lnTo>
                      <a:pt x="293" y="769"/>
                    </a:lnTo>
                    <a:lnTo>
                      <a:pt x="297" y="769"/>
                    </a:lnTo>
                    <a:lnTo>
                      <a:pt x="305" y="781"/>
                    </a:lnTo>
                    <a:lnTo>
                      <a:pt x="305" y="785"/>
                    </a:lnTo>
                    <a:lnTo>
                      <a:pt x="313" y="797"/>
                    </a:lnTo>
                    <a:lnTo>
                      <a:pt x="322" y="809"/>
                    </a:lnTo>
                    <a:lnTo>
                      <a:pt x="330" y="809"/>
                    </a:lnTo>
                    <a:lnTo>
                      <a:pt x="342" y="805"/>
                    </a:lnTo>
                    <a:lnTo>
                      <a:pt x="358" y="813"/>
                    </a:lnTo>
                    <a:lnTo>
                      <a:pt x="354" y="805"/>
                    </a:lnTo>
                    <a:lnTo>
                      <a:pt x="362" y="805"/>
                    </a:lnTo>
                    <a:lnTo>
                      <a:pt x="374" y="805"/>
                    </a:lnTo>
                    <a:lnTo>
                      <a:pt x="387" y="801"/>
                    </a:lnTo>
                    <a:lnTo>
                      <a:pt x="395" y="801"/>
                    </a:lnTo>
                    <a:lnTo>
                      <a:pt x="395" y="805"/>
                    </a:lnTo>
                    <a:lnTo>
                      <a:pt x="431" y="805"/>
                    </a:lnTo>
                    <a:lnTo>
                      <a:pt x="431" y="797"/>
                    </a:lnTo>
                    <a:lnTo>
                      <a:pt x="435" y="785"/>
                    </a:lnTo>
                    <a:lnTo>
                      <a:pt x="431" y="781"/>
                    </a:lnTo>
                    <a:lnTo>
                      <a:pt x="444" y="773"/>
                    </a:lnTo>
                    <a:lnTo>
                      <a:pt x="440" y="761"/>
                    </a:lnTo>
                    <a:lnTo>
                      <a:pt x="444" y="748"/>
                    </a:lnTo>
                    <a:lnTo>
                      <a:pt x="444" y="744"/>
                    </a:lnTo>
                    <a:lnTo>
                      <a:pt x="484" y="744"/>
                    </a:lnTo>
                    <a:lnTo>
                      <a:pt x="497" y="740"/>
                    </a:lnTo>
                    <a:lnTo>
                      <a:pt x="509" y="740"/>
                    </a:lnTo>
                    <a:lnTo>
                      <a:pt x="505" y="748"/>
                    </a:lnTo>
                    <a:lnTo>
                      <a:pt x="501" y="761"/>
                    </a:lnTo>
                    <a:lnTo>
                      <a:pt x="578" y="761"/>
                    </a:lnTo>
                    <a:lnTo>
                      <a:pt x="582" y="773"/>
                    </a:lnTo>
                    <a:lnTo>
                      <a:pt x="582" y="785"/>
                    </a:lnTo>
                    <a:lnTo>
                      <a:pt x="578" y="789"/>
                    </a:lnTo>
                    <a:lnTo>
                      <a:pt x="574" y="801"/>
                    </a:lnTo>
                    <a:lnTo>
                      <a:pt x="582" y="813"/>
                    </a:lnTo>
                    <a:lnTo>
                      <a:pt x="586" y="826"/>
                    </a:lnTo>
                    <a:lnTo>
                      <a:pt x="586" y="842"/>
                    </a:lnTo>
                    <a:lnTo>
                      <a:pt x="582" y="850"/>
                    </a:lnTo>
                    <a:lnTo>
                      <a:pt x="582" y="862"/>
                    </a:lnTo>
                    <a:lnTo>
                      <a:pt x="582" y="875"/>
                    </a:lnTo>
                    <a:lnTo>
                      <a:pt x="582" y="879"/>
                    </a:lnTo>
                    <a:lnTo>
                      <a:pt x="578" y="891"/>
                    </a:lnTo>
                    <a:lnTo>
                      <a:pt x="582" y="903"/>
                    </a:lnTo>
                    <a:lnTo>
                      <a:pt x="590" y="915"/>
                    </a:lnTo>
                    <a:lnTo>
                      <a:pt x="602" y="927"/>
                    </a:lnTo>
                    <a:lnTo>
                      <a:pt x="602" y="927"/>
                    </a:lnTo>
                    <a:lnTo>
                      <a:pt x="606" y="940"/>
                    </a:lnTo>
                    <a:lnTo>
                      <a:pt x="606" y="952"/>
                    </a:lnTo>
                    <a:lnTo>
                      <a:pt x="606" y="964"/>
                    </a:lnTo>
                    <a:lnTo>
                      <a:pt x="610" y="968"/>
                    </a:lnTo>
                    <a:lnTo>
                      <a:pt x="610" y="968"/>
                    </a:lnTo>
                    <a:lnTo>
                      <a:pt x="598" y="980"/>
                    </a:lnTo>
                    <a:lnTo>
                      <a:pt x="602" y="988"/>
                    </a:lnTo>
                    <a:lnTo>
                      <a:pt x="606" y="1001"/>
                    </a:lnTo>
                    <a:lnTo>
                      <a:pt x="606" y="1005"/>
                    </a:lnTo>
                    <a:lnTo>
                      <a:pt x="606" y="1005"/>
                    </a:lnTo>
                    <a:lnTo>
                      <a:pt x="619" y="997"/>
                    </a:lnTo>
                    <a:lnTo>
                      <a:pt x="627" y="988"/>
                    </a:lnTo>
                    <a:lnTo>
                      <a:pt x="639" y="993"/>
                    </a:lnTo>
                    <a:lnTo>
                      <a:pt x="651" y="993"/>
                    </a:lnTo>
                    <a:lnTo>
                      <a:pt x="663" y="993"/>
                    </a:lnTo>
                    <a:lnTo>
                      <a:pt x="676" y="984"/>
                    </a:lnTo>
                    <a:lnTo>
                      <a:pt x="684" y="988"/>
                    </a:lnTo>
                    <a:lnTo>
                      <a:pt x="700" y="988"/>
                    </a:lnTo>
                    <a:lnTo>
                      <a:pt x="712" y="980"/>
                    </a:lnTo>
                    <a:lnTo>
                      <a:pt x="712" y="980"/>
                    </a:lnTo>
                    <a:lnTo>
                      <a:pt x="724" y="988"/>
                    </a:lnTo>
                    <a:lnTo>
                      <a:pt x="737" y="1001"/>
                    </a:lnTo>
                    <a:lnTo>
                      <a:pt x="737" y="1013"/>
                    </a:lnTo>
                    <a:lnTo>
                      <a:pt x="749" y="1013"/>
                    </a:lnTo>
                    <a:lnTo>
                      <a:pt x="761" y="1009"/>
                    </a:lnTo>
                    <a:lnTo>
                      <a:pt x="769" y="1005"/>
                    </a:lnTo>
                    <a:lnTo>
                      <a:pt x="777" y="1005"/>
                    </a:lnTo>
                    <a:lnTo>
                      <a:pt x="789" y="1005"/>
                    </a:lnTo>
                    <a:lnTo>
                      <a:pt x="789" y="1017"/>
                    </a:lnTo>
                    <a:lnTo>
                      <a:pt x="802" y="1029"/>
                    </a:lnTo>
                    <a:lnTo>
                      <a:pt x="814" y="1033"/>
                    </a:lnTo>
                    <a:lnTo>
                      <a:pt x="822" y="1037"/>
                    </a:lnTo>
                    <a:lnTo>
                      <a:pt x="834" y="1041"/>
                    </a:lnTo>
                    <a:lnTo>
                      <a:pt x="846" y="1045"/>
                    </a:lnTo>
                    <a:lnTo>
                      <a:pt x="859" y="1045"/>
                    </a:lnTo>
                    <a:lnTo>
                      <a:pt x="867" y="1045"/>
                    </a:lnTo>
                    <a:lnTo>
                      <a:pt x="875" y="1049"/>
                    </a:lnTo>
                    <a:lnTo>
                      <a:pt x="887" y="1045"/>
                    </a:lnTo>
                    <a:lnTo>
                      <a:pt x="891" y="1033"/>
                    </a:lnTo>
                    <a:lnTo>
                      <a:pt x="903" y="1021"/>
                    </a:lnTo>
                    <a:lnTo>
                      <a:pt x="912" y="1037"/>
                    </a:lnTo>
                    <a:lnTo>
                      <a:pt x="920" y="1049"/>
                    </a:lnTo>
                    <a:lnTo>
                      <a:pt x="928" y="1062"/>
                    </a:lnTo>
                    <a:lnTo>
                      <a:pt x="940" y="1066"/>
                    </a:lnTo>
                    <a:lnTo>
                      <a:pt x="948" y="1066"/>
                    </a:lnTo>
                    <a:lnTo>
                      <a:pt x="960" y="1074"/>
                    </a:lnTo>
                    <a:lnTo>
                      <a:pt x="973" y="1074"/>
                    </a:lnTo>
                    <a:lnTo>
                      <a:pt x="977" y="1078"/>
                    </a:lnTo>
                    <a:lnTo>
                      <a:pt x="985" y="1090"/>
                    </a:lnTo>
                    <a:lnTo>
                      <a:pt x="989" y="1098"/>
                    </a:lnTo>
                    <a:lnTo>
                      <a:pt x="1001" y="1111"/>
                    </a:lnTo>
                    <a:lnTo>
                      <a:pt x="1009" y="1123"/>
                    </a:lnTo>
                    <a:lnTo>
                      <a:pt x="1017" y="1135"/>
                    </a:lnTo>
                    <a:lnTo>
                      <a:pt x="1026" y="1135"/>
                    </a:lnTo>
                    <a:lnTo>
                      <a:pt x="1038" y="1131"/>
                    </a:lnTo>
                    <a:lnTo>
                      <a:pt x="1050" y="1127"/>
                    </a:lnTo>
                    <a:lnTo>
                      <a:pt x="1062" y="1135"/>
                    </a:lnTo>
                    <a:lnTo>
                      <a:pt x="1062" y="1098"/>
                    </a:lnTo>
                    <a:lnTo>
                      <a:pt x="1062" y="1090"/>
                    </a:lnTo>
                    <a:lnTo>
                      <a:pt x="1062" y="1058"/>
                    </a:lnTo>
                    <a:lnTo>
                      <a:pt x="1062" y="1058"/>
                    </a:lnTo>
                    <a:lnTo>
                      <a:pt x="1050" y="1062"/>
                    </a:lnTo>
                    <a:lnTo>
                      <a:pt x="1046" y="1062"/>
                    </a:lnTo>
                    <a:lnTo>
                      <a:pt x="1046" y="1074"/>
                    </a:lnTo>
                    <a:lnTo>
                      <a:pt x="1034" y="1074"/>
                    </a:lnTo>
                    <a:lnTo>
                      <a:pt x="1021" y="1074"/>
                    </a:lnTo>
                    <a:lnTo>
                      <a:pt x="1009" y="1062"/>
                    </a:lnTo>
                    <a:lnTo>
                      <a:pt x="997" y="1049"/>
                    </a:lnTo>
                    <a:lnTo>
                      <a:pt x="997" y="1049"/>
                    </a:lnTo>
                    <a:lnTo>
                      <a:pt x="985" y="1041"/>
                    </a:lnTo>
                    <a:lnTo>
                      <a:pt x="977" y="1029"/>
                    </a:lnTo>
                    <a:lnTo>
                      <a:pt x="973" y="1017"/>
                    </a:lnTo>
                    <a:lnTo>
                      <a:pt x="973" y="1013"/>
                    </a:lnTo>
                    <a:lnTo>
                      <a:pt x="977" y="1005"/>
                    </a:lnTo>
                    <a:lnTo>
                      <a:pt x="977" y="1005"/>
                    </a:lnTo>
                    <a:lnTo>
                      <a:pt x="981" y="993"/>
                    </a:lnTo>
                    <a:lnTo>
                      <a:pt x="985" y="980"/>
                    </a:lnTo>
                    <a:lnTo>
                      <a:pt x="993" y="968"/>
                    </a:lnTo>
                    <a:lnTo>
                      <a:pt x="989" y="956"/>
                    </a:lnTo>
                    <a:lnTo>
                      <a:pt x="989" y="927"/>
                    </a:lnTo>
                    <a:lnTo>
                      <a:pt x="993" y="915"/>
                    </a:lnTo>
                    <a:lnTo>
                      <a:pt x="989" y="903"/>
                    </a:lnTo>
                    <a:lnTo>
                      <a:pt x="985" y="891"/>
                    </a:lnTo>
                    <a:lnTo>
                      <a:pt x="985" y="887"/>
                    </a:lnTo>
                    <a:lnTo>
                      <a:pt x="981" y="879"/>
                    </a:lnTo>
                    <a:lnTo>
                      <a:pt x="993" y="870"/>
                    </a:lnTo>
                    <a:lnTo>
                      <a:pt x="1001" y="858"/>
                    </a:lnTo>
                    <a:lnTo>
                      <a:pt x="1009" y="846"/>
                    </a:lnTo>
                    <a:lnTo>
                      <a:pt x="1005" y="834"/>
                    </a:lnTo>
                    <a:lnTo>
                      <a:pt x="1013" y="834"/>
                    </a:lnTo>
                    <a:lnTo>
                      <a:pt x="1026" y="834"/>
                    </a:lnTo>
                    <a:lnTo>
                      <a:pt x="1046" y="826"/>
                    </a:lnTo>
                    <a:lnTo>
                      <a:pt x="1050" y="826"/>
                    </a:lnTo>
                    <a:lnTo>
                      <a:pt x="1062" y="826"/>
                    </a:lnTo>
                    <a:lnTo>
                      <a:pt x="1074" y="826"/>
                    </a:lnTo>
                    <a:lnTo>
                      <a:pt x="1082" y="822"/>
                    </a:lnTo>
                    <a:lnTo>
                      <a:pt x="1107" y="818"/>
                    </a:lnTo>
                    <a:lnTo>
                      <a:pt x="1103" y="805"/>
                    </a:lnTo>
                    <a:lnTo>
                      <a:pt x="1091" y="797"/>
                    </a:lnTo>
                    <a:lnTo>
                      <a:pt x="1087" y="785"/>
                    </a:lnTo>
                    <a:lnTo>
                      <a:pt x="1082" y="765"/>
                    </a:lnTo>
                    <a:lnTo>
                      <a:pt x="1074" y="752"/>
                    </a:lnTo>
                    <a:lnTo>
                      <a:pt x="1062" y="748"/>
                    </a:lnTo>
                    <a:lnTo>
                      <a:pt x="1042" y="724"/>
                    </a:lnTo>
                    <a:lnTo>
                      <a:pt x="1038" y="712"/>
                    </a:lnTo>
                    <a:lnTo>
                      <a:pt x="1034" y="700"/>
                    </a:lnTo>
                    <a:lnTo>
                      <a:pt x="1026" y="687"/>
                    </a:lnTo>
                    <a:lnTo>
                      <a:pt x="1026" y="679"/>
                    </a:lnTo>
                    <a:lnTo>
                      <a:pt x="1034" y="667"/>
                    </a:lnTo>
                    <a:lnTo>
                      <a:pt x="1034" y="655"/>
                    </a:lnTo>
                    <a:lnTo>
                      <a:pt x="1026" y="643"/>
                    </a:lnTo>
                    <a:lnTo>
                      <a:pt x="1021" y="630"/>
                    </a:lnTo>
                    <a:lnTo>
                      <a:pt x="1021" y="622"/>
                    </a:lnTo>
                    <a:lnTo>
                      <a:pt x="1017" y="610"/>
                    </a:lnTo>
                    <a:lnTo>
                      <a:pt x="1021" y="602"/>
                    </a:lnTo>
                    <a:lnTo>
                      <a:pt x="1030" y="573"/>
                    </a:lnTo>
                    <a:lnTo>
                      <a:pt x="1017" y="582"/>
                    </a:lnTo>
                    <a:lnTo>
                      <a:pt x="1013" y="582"/>
                    </a:lnTo>
                    <a:lnTo>
                      <a:pt x="1017" y="569"/>
                    </a:lnTo>
                    <a:lnTo>
                      <a:pt x="1017" y="557"/>
                    </a:lnTo>
                    <a:lnTo>
                      <a:pt x="1021" y="545"/>
                    </a:lnTo>
                    <a:lnTo>
                      <a:pt x="1021" y="533"/>
                    </a:lnTo>
                    <a:lnTo>
                      <a:pt x="1026" y="521"/>
                    </a:lnTo>
                    <a:lnTo>
                      <a:pt x="1026" y="521"/>
                    </a:lnTo>
                    <a:lnTo>
                      <a:pt x="1026" y="521"/>
                    </a:lnTo>
                    <a:lnTo>
                      <a:pt x="1026" y="508"/>
                    </a:lnTo>
                    <a:lnTo>
                      <a:pt x="1021" y="500"/>
                    </a:lnTo>
                    <a:lnTo>
                      <a:pt x="1013" y="488"/>
                    </a:lnTo>
                    <a:lnTo>
                      <a:pt x="1013" y="484"/>
                    </a:lnTo>
                    <a:lnTo>
                      <a:pt x="1009" y="484"/>
                    </a:lnTo>
                    <a:lnTo>
                      <a:pt x="1005" y="472"/>
                    </a:lnTo>
                    <a:lnTo>
                      <a:pt x="1009" y="464"/>
                    </a:lnTo>
                    <a:lnTo>
                      <a:pt x="1021" y="455"/>
                    </a:lnTo>
                    <a:lnTo>
                      <a:pt x="1021" y="455"/>
                    </a:lnTo>
                    <a:lnTo>
                      <a:pt x="1021" y="435"/>
                    </a:lnTo>
                    <a:lnTo>
                      <a:pt x="1026" y="423"/>
                    </a:lnTo>
                    <a:lnTo>
                      <a:pt x="1030" y="419"/>
                    </a:lnTo>
                    <a:lnTo>
                      <a:pt x="1038" y="411"/>
                    </a:lnTo>
                    <a:lnTo>
                      <a:pt x="1050" y="403"/>
                    </a:lnTo>
                    <a:lnTo>
                      <a:pt x="1050" y="398"/>
                    </a:lnTo>
                    <a:lnTo>
                      <a:pt x="1046" y="390"/>
                    </a:lnTo>
                    <a:lnTo>
                      <a:pt x="1046" y="382"/>
                    </a:lnTo>
                    <a:lnTo>
                      <a:pt x="1046" y="378"/>
                    </a:lnTo>
                    <a:lnTo>
                      <a:pt x="1050" y="366"/>
                    </a:lnTo>
                    <a:lnTo>
                      <a:pt x="1050" y="362"/>
                    </a:lnTo>
                    <a:lnTo>
                      <a:pt x="1054" y="350"/>
                    </a:lnTo>
                    <a:lnTo>
                      <a:pt x="1054" y="342"/>
                    </a:lnTo>
                    <a:lnTo>
                      <a:pt x="1054" y="333"/>
                    </a:lnTo>
                    <a:lnTo>
                      <a:pt x="1054" y="325"/>
                    </a:lnTo>
                    <a:lnTo>
                      <a:pt x="1058" y="321"/>
                    </a:lnTo>
                    <a:lnTo>
                      <a:pt x="1054" y="317"/>
                    </a:lnTo>
                    <a:lnTo>
                      <a:pt x="1062" y="309"/>
                    </a:lnTo>
                    <a:lnTo>
                      <a:pt x="1066" y="297"/>
                    </a:lnTo>
                    <a:lnTo>
                      <a:pt x="1070" y="293"/>
                    </a:lnTo>
                    <a:lnTo>
                      <a:pt x="1070" y="280"/>
                    </a:lnTo>
                    <a:lnTo>
                      <a:pt x="1070" y="272"/>
                    </a:lnTo>
                    <a:lnTo>
                      <a:pt x="1070" y="268"/>
                    </a:lnTo>
                    <a:lnTo>
                      <a:pt x="1074" y="268"/>
                    </a:lnTo>
                    <a:lnTo>
                      <a:pt x="1087" y="264"/>
                    </a:lnTo>
                    <a:lnTo>
                      <a:pt x="1087" y="256"/>
                    </a:lnTo>
                    <a:lnTo>
                      <a:pt x="1087" y="252"/>
                    </a:lnTo>
                    <a:lnTo>
                      <a:pt x="1091" y="252"/>
                    </a:lnTo>
                    <a:lnTo>
                      <a:pt x="1095" y="252"/>
                    </a:lnTo>
                    <a:lnTo>
                      <a:pt x="1095" y="248"/>
                    </a:lnTo>
                    <a:lnTo>
                      <a:pt x="1099" y="248"/>
                    </a:lnTo>
                    <a:lnTo>
                      <a:pt x="1103" y="244"/>
                    </a:lnTo>
                    <a:lnTo>
                      <a:pt x="1115" y="228"/>
                    </a:lnTo>
                    <a:lnTo>
                      <a:pt x="1127" y="224"/>
                    </a:lnTo>
                    <a:lnTo>
                      <a:pt x="1135" y="211"/>
                    </a:lnTo>
                    <a:lnTo>
                      <a:pt x="1144" y="203"/>
                    </a:lnTo>
                    <a:lnTo>
                      <a:pt x="1148" y="191"/>
                    </a:lnTo>
                    <a:lnTo>
                      <a:pt x="1148" y="187"/>
                    </a:lnTo>
                    <a:lnTo>
                      <a:pt x="1144" y="183"/>
                    </a:lnTo>
                    <a:lnTo>
                      <a:pt x="1139" y="183"/>
                    </a:lnTo>
                    <a:lnTo>
                      <a:pt x="1135" y="179"/>
                    </a:lnTo>
                    <a:lnTo>
                      <a:pt x="1127" y="179"/>
                    </a:lnTo>
                    <a:lnTo>
                      <a:pt x="1115" y="171"/>
                    </a:lnTo>
                    <a:lnTo>
                      <a:pt x="1119" y="162"/>
                    </a:lnTo>
                    <a:lnTo>
                      <a:pt x="1127" y="146"/>
                    </a:lnTo>
                    <a:lnTo>
                      <a:pt x="1127" y="146"/>
                    </a:lnTo>
                    <a:lnTo>
                      <a:pt x="1119" y="134"/>
                    </a:lnTo>
                    <a:lnTo>
                      <a:pt x="1123" y="122"/>
                    </a:lnTo>
                    <a:lnTo>
                      <a:pt x="1123" y="110"/>
                    </a:lnTo>
                    <a:lnTo>
                      <a:pt x="1119" y="101"/>
                    </a:lnTo>
                    <a:lnTo>
                      <a:pt x="1107" y="101"/>
                    </a:lnTo>
                    <a:lnTo>
                      <a:pt x="1107" y="101"/>
                    </a:lnTo>
                    <a:lnTo>
                      <a:pt x="1107" y="89"/>
                    </a:lnTo>
                    <a:lnTo>
                      <a:pt x="1095" y="85"/>
                    </a:lnTo>
                    <a:lnTo>
                      <a:pt x="1082" y="77"/>
                    </a:lnTo>
                    <a:lnTo>
                      <a:pt x="1074" y="65"/>
                    </a:lnTo>
                    <a:lnTo>
                      <a:pt x="1070" y="65"/>
                    </a:lnTo>
                    <a:lnTo>
                      <a:pt x="1062" y="53"/>
                    </a:lnTo>
                    <a:lnTo>
                      <a:pt x="1054" y="40"/>
                    </a:lnTo>
                    <a:lnTo>
                      <a:pt x="1042" y="40"/>
                    </a:lnTo>
                    <a:lnTo>
                      <a:pt x="1034" y="53"/>
                    </a:lnTo>
                    <a:lnTo>
                      <a:pt x="1021" y="57"/>
                    </a:lnTo>
                    <a:lnTo>
                      <a:pt x="1013" y="49"/>
                    </a:lnTo>
                    <a:lnTo>
                      <a:pt x="1001" y="49"/>
                    </a:lnTo>
                    <a:lnTo>
                      <a:pt x="989" y="57"/>
                    </a:lnTo>
                    <a:lnTo>
                      <a:pt x="977" y="65"/>
                    </a:lnTo>
                    <a:lnTo>
                      <a:pt x="977" y="61"/>
                    </a:lnTo>
                    <a:lnTo>
                      <a:pt x="964" y="57"/>
                    </a:lnTo>
                    <a:lnTo>
                      <a:pt x="952" y="44"/>
                    </a:lnTo>
                    <a:lnTo>
                      <a:pt x="940" y="44"/>
                    </a:lnTo>
                    <a:lnTo>
                      <a:pt x="936" y="32"/>
                    </a:lnTo>
                    <a:lnTo>
                      <a:pt x="932" y="24"/>
                    </a:lnTo>
                    <a:lnTo>
                      <a:pt x="920" y="20"/>
                    </a:lnTo>
                    <a:lnTo>
                      <a:pt x="920" y="20"/>
                    </a:lnTo>
                    <a:lnTo>
                      <a:pt x="908" y="12"/>
                    </a:lnTo>
                    <a:lnTo>
                      <a:pt x="895" y="8"/>
                    </a:lnTo>
                    <a:lnTo>
                      <a:pt x="883" y="16"/>
                    </a:lnTo>
                    <a:lnTo>
                      <a:pt x="871" y="16"/>
                    </a:lnTo>
                    <a:lnTo>
                      <a:pt x="859" y="16"/>
                    </a:lnTo>
                    <a:lnTo>
                      <a:pt x="846" y="8"/>
                    </a:lnTo>
                    <a:lnTo>
                      <a:pt x="838" y="8"/>
                    </a:lnTo>
                    <a:lnTo>
                      <a:pt x="826" y="8"/>
                    </a:lnTo>
                    <a:lnTo>
                      <a:pt x="814" y="0"/>
                    </a:lnTo>
                    <a:lnTo>
                      <a:pt x="810" y="0"/>
                    </a:lnTo>
                    <a:lnTo>
                      <a:pt x="798" y="0"/>
                    </a:lnTo>
                    <a:lnTo>
                      <a:pt x="789" y="12"/>
                    </a:lnTo>
                    <a:lnTo>
                      <a:pt x="781" y="20"/>
                    </a:lnTo>
                    <a:lnTo>
                      <a:pt x="777" y="20"/>
                    </a:lnTo>
                    <a:lnTo>
                      <a:pt x="769" y="20"/>
                    </a:lnTo>
                    <a:lnTo>
                      <a:pt x="761" y="24"/>
                    </a:lnTo>
                    <a:lnTo>
                      <a:pt x="749" y="20"/>
                    </a:lnTo>
                    <a:lnTo>
                      <a:pt x="741" y="12"/>
                    </a:lnTo>
                    <a:lnTo>
                      <a:pt x="728" y="20"/>
                    </a:lnTo>
                    <a:lnTo>
                      <a:pt x="728" y="20"/>
                    </a:lnTo>
                    <a:lnTo>
                      <a:pt x="716" y="24"/>
                    </a:lnTo>
                    <a:lnTo>
                      <a:pt x="704" y="32"/>
                    </a:lnTo>
                    <a:lnTo>
                      <a:pt x="704" y="28"/>
                    </a:lnTo>
                    <a:lnTo>
                      <a:pt x="692" y="32"/>
                    </a:lnTo>
                    <a:lnTo>
                      <a:pt x="680" y="40"/>
                    </a:lnTo>
                    <a:lnTo>
                      <a:pt x="667" y="40"/>
                    </a:lnTo>
                    <a:lnTo>
                      <a:pt x="659" y="36"/>
                    </a:lnTo>
                    <a:lnTo>
                      <a:pt x="647" y="32"/>
                    </a:lnTo>
                    <a:lnTo>
                      <a:pt x="643" y="36"/>
                    </a:lnTo>
                    <a:lnTo>
                      <a:pt x="635" y="40"/>
                    </a:lnTo>
                    <a:lnTo>
                      <a:pt x="627" y="53"/>
                    </a:lnTo>
                    <a:lnTo>
                      <a:pt x="623" y="65"/>
                    </a:lnTo>
                    <a:lnTo>
                      <a:pt x="619" y="69"/>
                    </a:lnTo>
                    <a:lnTo>
                      <a:pt x="619" y="73"/>
                    </a:lnTo>
                    <a:lnTo>
                      <a:pt x="602" y="73"/>
                    </a:lnTo>
                    <a:lnTo>
                      <a:pt x="598" y="65"/>
                    </a:lnTo>
                    <a:lnTo>
                      <a:pt x="590" y="65"/>
                    </a:lnTo>
                    <a:lnTo>
                      <a:pt x="582" y="65"/>
                    </a:lnTo>
                    <a:lnTo>
                      <a:pt x="570" y="61"/>
                    </a:lnTo>
                    <a:lnTo>
                      <a:pt x="558" y="65"/>
                    </a:lnTo>
                    <a:lnTo>
                      <a:pt x="553" y="65"/>
                    </a:lnTo>
                    <a:lnTo>
                      <a:pt x="541" y="61"/>
                    </a:lnTo>
                    <a:lnTo>
                      <a:pt x="529" y="57"/>
                    </a:lnTo>
                    <a:lnTo>
                      <a:pt x="521" y="53"/>
                    </a:lnTo>
                    <a:lnTo>
                      <a:pt x="505" y="57"/>
                    </a:lnTo>
                    <a:lnTo>
                      <a:pt x="497" y="49"/>
                    </a:lnTo>
                    <a:lnTo>
                      <a:pt x="492" y="36"/>
                    </a:lnTo>
                    <a:lnTo>
                      <a:pt x="480" y="28"/>
                    </a:lnTo>
                    <a:lnTo>
                      <a:pt x="468" y="20"/>
                    </a:lnTo>
                    <a:lnTo>
                      <a:pt x="468" y="20"/>
                    </a:lnTo>
                    <a:lnTo>
                      <a:pt x="464" y="20"/>
                    </a:lnTo>
                    <a:lnTo>
                      <a:pt x="460" y="16"/>
                    </a:lnTo>
                    <a:lnTo>
                      <a:pt x="452" y="12"/>
                    </a:lnTo>
                    <a:lnTo>
                      <a:pt x="440" y="12"/>
                    </a:lnTo>
                    <a:lnTo>
                      <a:pt x="427" y="16"/>
                    </a:lnTo>
                    <a:lnTo>
                      <a:pt x="423" y="16"/>
                    </a:lnTo>
                    <a:lnTo>
                      <a:pt x="423" y="20"/>
                    </a:lnTo>
                    <a:lnTo>
                      <a:pt x="415" y="24"/>
                    </a:lnTo>
                    <a:lnTo>
                      <a:pt x="407" y="36"/>
                    </a:lnTo>
                    <a:lnTo>
                      <a:pt x="399" y="49"/>
                    </a:lnTo>
                    <a:lnTo>
                      <a:pt x="387" y="57"/>
                    </a:lnTo>
                    <a:lnTo>
                      <a:pt x="383" y="57"/>
                    </a:lnTo>
                    <a:lnTo>
                      <a:pt x="383" y="61"/>
                    </a:lnTo>
                    <a:lnTo>
                      <a:pt x="387" y="73"/>
                    </a:lnTo>
                    <a:lnTo>
                      <a:pt x="387" y="85"/>
                    </a:lnTo>
                    <a:lnTo>
                      <a:pt x="387" y="89"/>
                    </a:lnTo>
                    <a:lnTo>
                      <a:pt x="383" y="101"/>
                    </a:lnTo>
                    <a:lnTo>
                      <a:pt x="387" y="101"/>
                    </a:lnTo>
                    <a:lnTo>
                      <a:pt x="387" y="110"/>
                    </a:lnTo>
                    <a:lnTo>
                      <a:pt x="387" y="122"/>
                    </a:lnTo>
                    <a:lnTo>
                      <a:pt x="383" y="134"/>
                    </a:lnTo>
                    <a:lnTo>
                      <a:pt x="383" y="134"/>
                    </a:lnTo>
                    <a:lnTo>
                      <a:pt x="374" y="150"/>
                    </a:lnTo>
                    <a:lnTo>
                      <a:pt x="374" y="154"/>
                    </a:lnTo>
                    <a:lnTo>
                      <a:pt x="370" y="162"/>
                    </a:lnTo>
                    <a:lnTo>
                      <a:pt x="362" y="171"/>
                    </a:lnTo>
                    <a:lnTo>
                      <a:pt x="362" y="175"/>
                    </a:lnTo>
                    <a:lnTo>
                      <a:pt x="354" y="187"/>
                    </a:lnTo>
                    <a:lnTo>
                      <a:pt x="354" y="199"/>
                    </a:lnTo>
                    <a:lnTo>
                      <a:pt x="354" y="203"/>
                    </a:lnTo>
                    <a:lnTo>
                      <a:pt x="354" y="215"/>
                    </a:lnTo>
                    <a:lnTo>
                      <a:pt x="354" y="228"/>
                    </a:lnTo>
                    <a:lnTo>
                      <a:pt x="350" y="236"/>
                    </a:lnTo>
                    <a:lnTo>
                      <a:pt x="350" y="244"/>
                    </a:lnTo>
                    <a:lnTo>
                      <a:pt x="346" y="248"/>
                    </a:lnTo>
                    <a:lnTo>
                      <a:pt x="342" y="252"/>
                    </a:lnTo>
                    <a:lnTo>
                      <a:pt x="342" y="264"/>
                    </a:lnTo>
                    <a:lnTo>
                      <a:pt x="342" y="272"/>
                    </a:lnTo>
                    <a:lnTo>
                      <a:pt x="342" y="289"/>
                    </a:lnTo>
                    <a:lnTo>
                      <a:pt x="342" y="297"/>
                    </a:lnTo>
                    <a:lnTo>
                      <a:pt x="338" y="305"/>
                    </a:lnTo>
                    <a:lnTo>
                      <a:pt x="338" y="313"/>
                    </a:lnTo>
                    <a:lnTo>
                      <a:pt x="338" y="329"/>
                    </a:lnTo>
                    <a:lnTo>
                      <a:pt x="338" y="346"/>
                    </a:lnTo>
                    <a:lnTo>
                      <a:pt x="326" y="354"/>
                    </a:lnTo>
                    <a:lnTo>
                      <a:pt x="317" y="370"/>
                    </a:lnTo>
                    <a:lnTo>
                      <a:pt x="309" y="378"/>
                    </a:lnTo>
                    <a:lnTo>
                      <a:pt x="297" y="386"/>
                    </a:lnTo>
                    <a:lnTo>
                      <a:pt x="281" y="386"/>
                    </a:lnTo>
                    <a:lnTo>
                      <a:pt x="273" y="403"/>
                    </a:lnTo>
                    <a:lnTo>
                      <a:pt x="265" y="427"/>
                    </a:lnTo>
                    <a:lnTo>
                      <a:pt x="252" y="435"/>
                    </a:lnTo>
                    <a:lnTo>
                      <a:pt x="240" y="455"/>
                    </a:lnTo>
                    <a:lnTo>
                      <a:pt x="240" y="464"/>
                    </a:lnTo>
                    <a:lnTo>
                      <a:pt x="240" y="476"/>
                    </a:lnTo>
                    <a:lnTo>
                      <a:pt x="240" y="488"/>
                    </a:lnTo>
                    <a:lnTo>
                      <a:pt x="240" y="500"/>
                    </a:lnTo>
                    <a:lnTo>
                      <a:pt x="240" y="504"/>
                    </a:lnTo>
                    <a:lnTo>
                      <a:pt x="240" y="512"/>
                    </a:lnTo>
                    <a:lnTo>
                      <a:pt x="240" y="525"/>
                    </a:lnTo>
                    <a:lnTo>
                      <a:pt x="232" y="537"/>
                    </a:lnTo>
                    <a:lnTo>
                      <a:pt x="228" y="549"/>
                    </a:lnTo>
                    <a:lnTo>
                      <a:pt x="220" y="557"/>
                    </a:lnTo>
                    <a:lnTo>
                      <a:pt x="212" y="561"/>
                    </a:lnTo>
                    <a:lnTo>
                      <a:pt x="199" y="569"/>
                    </a:lnTo>
                    <a:lnTo>
                      <a:pt x="195" y="573"/>
                    </a:lnTo>
                    <a:lnTo>
                      <a:pt x="195" y="573"/>
                    </a:lnTo>
                    <a:lnTo>
                      <a:pt x="187" y="582"/>
                    </a:lnTo>
                    <a:lnTo>
                      <a:pt x="183" y="582"/>
                    </a:lnTo>
                    <a:lnTo>
                      <a:pt x="183" y="582"/>
                    </a:lnTo>
                    <a:lnTo>
                      <a:pt x="175" y="590"/>
                    </a:lnTo>
                    <a:lnTo>
                      <a:pt x="167" y="598"/>
                    </a:lnTo>
                    <a:lnTo>
                      <a:pt x="167" y="598"/>
                    </a:lnTo>
                    <a:lnTo>
                      <a:pt x="159" y="610"/>
                    </a:lnTo>
                    <a:lnTo>
                      <a:pt x="147" y="618"/>
                    </a:lnTo>
                    <a:lnTo>
                      <a:pt x="134" y="614"/>
                    </a:lnTo>
                    <a:lnTo>
                      <a:pt x="134" y="618"/>
                    </a:lnTo>
                    <a:lnTo>
                      <a:pt x="134" y="606"/>
                    </a:lnTo>
                    <a:lnTo>
                      <a:pt x="134" y="594"/>
                    </a:lnTo>
                    <a:lnTo>
                      <a:pt x="138" y="590"/>
                    </a:lnTo>
                    <a:lnTo>
                      <a:pt x="126" y="582"/>
                    </a:lnTo>
                    <a:lnTo>
                      <a:pt x="114" y="586"/>
                    </a:lnTo>
                    <a:lnTo>
                      <a:pt x="102" y="590"/>
                    </a:lnTo>
                    <a:lnTo>
                      <a:pt x="90" y="602"/>
                    </a:lnTo>
                    <a:lnTo>
                      <a:pt x="81" y="610"/>
                    </a:lnTo>
                    <a:lnTo>
                      <a:pt x="73" y="618"/>
                    </a:lnTo>
                    <a:lnTo>
                      <a:pt x="61" y="606"/>
                    </a:lnTo>
                    <a:lnTo>
                      <a:pt x="53" y="602"/>
                    </a:lnTo>
                    <a:lnTo>
                      <a:pt x="41" y="606"/>
                    </a:lnTo>
                    <a:lnTo>
                      <a:pt x="33" y="610"/>
                    </a:lnTo>
                    <a:lnTo>
                      <a:pt x="24" y="622"/>
                    </a:lnTo>
                    <a:lnTo>
                      <a:pt x="20" y="622"/>
                    </a:lnTo>
                    <a:lnTo>
                      <a:pt x="12" y="626"/>
                    </a:lnTo>
                    <a:lnTo>
                      <a:pt x="12" y="630"/>
                    </a:lnTo>
                    <a:lnTo>
                      <a:pt x="20" y="643"/>
                    </a:lnTo>
                    <a:lnTo>
                      <a:pt x="20" y="663"/>
                    </a:lnTo>
                    <a:lnTo>
                      <a:pt x="8" y="667"/>
                    </a:lnTo>
                    <a:lnTo>
                      <a:pt x="0" y="671"/>
                    </a:lnTo>
                    <a:lnTo>
                      <a:pt x="4" y="675"/>
                    </a:lnTo>
                    <a:lnTo>
                      <a:pt x="16" y="687"/>
                    </a:lnTo>
                    <a:lnTo>
                      <a:pt x="29" y="683"/>
                    </a:lnTo>
                    <a:lnTo>
                      <a:pt x="41" y="675"/>
                    </a:lnTo>
                    <a:lnTo>
                      <a:pt x="49" y="675"/>
                    </a:lnTo>
                    <a:lnTo>
                      <a:pt x="57" y="675"/>
                    </a:lnTo>
                    <a:lnTo>
                      <a:pt x="69" y="675"/>
                    </a:lnTo>
                    <a:lnTo>
                      <a:pt x="73" y="67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8" name="Freeform 13">
                <a:extLst>
                  <a:ext uri="{FF2B5EF4-FFF2-40B4-BE49-F238E27FC236}">
                    <a16:creationId xmlns:a16="http://schemas.microsoft.com/office/drawing/2014/main" id="{CC014C48-D019-A9C8-C681-1ACABF7870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68" y="12086"/>
                <a:ext cx="77" cy="102"/>
              </a:xfrm>
              <a:custGeom>
                <a:avLst/>
                <a:gdLst>
                  <a:gd name="T0" fmla="*/ 57 w 77"/>
                  <a:gd name="T1" fmla="*/ 12 h 102"/>
                  <a:gd name="T2" fmla="*/ 45 w 77"/>
                  <a:gd name="T3" fmla="*/ 4 h 102"/>
                  <a:gd name="T4" fmla="*/ 37 w 77"/>
                  <a:gd name="T5" fmla="*/ 0 h 102"/>
                  <a:gd name="T6" fmla="*/ 37 w 77"/>
                  <a:gd name="T7" fmla="*/ 0 h 102"/>
                  <a:gd name="T8" fmla="*/ 25 w 77"/>
                  <a:gd name="T9" fmla="*/ 8 h 102"/>
                  <a:gd name="T10" fmla="*/ 16 w 77"/>
                  <a:gd name="T11" fmla="*/ 16 h 102"/>
                  <a:gd name="T12" fmla="*/ 16 w 77"/>
                  <a:gd name="T13" fmla="*/ 16 h 102"/>
                  <a:gd name="T14" fmla="*/ 16 w 77"/>
                  <a:gd name="T15" fmla="*/ 20 h 102"/>
                  <a:gd name="T16" fmla="*/ 8 w 77"/>
                  <a:gd name="T17" fmla="*/ 33 h 102"/>
                  <a:gd name="T18" fmla="*/ 0 w 77"/>
                  <a:gd name="T19" fmla="*/ 45 h 102"/>
                  <a:gd name="T20" fmla="*/ 0 w 77"/>
                  <a:gd name="T21" fmla="*/ 49 h 102"/>
                  <a:gd name="T22" fmla="*/ 0 w 77"/>
                  <a:gd name="T23" fmla="*/ 65 h 102"/>
                  <a:gd name="T24" fmla="*/ 8 w 77"/>
                  <a:gd name="T25" fmla="*/ 73 h 102"/>
                  <a:gd name="T26" fmla="*/ 8 w 77"/>
                  <a:gd name="T27" fmla="*/ 85 h 102"/>
                  <a:gd name="T28" fmla="*/ 21 w 77"/>
                  <a:gd name="T29" fmla="*/ 98 h 102"/>
                  <a:gd name="T30" fmla="*/ 25 w 77"/>
                  <a:gd name="T31" fmla="*/ 98 h 102"/>
                  <a:gd name="T32" fmla="*/ 37 w 77"/>
                  <a:gd name="T33" fmla="*/ 102 h 102"/>
                  <a:gd name="T34" fmla="*/ 49 w 77"/>
                  <a:gd name="T35" fmla="*/ 102 h 102"/>
                  <a:gd name="T36" fmla="*/ 65 w 77"/>
                  <a:gd name="T37" fmla="*/ 102 h 102"/>
                  <a:gd name="T38" fmla="*/ 69 w 77"/>
                  <a:gd name="T39" fmla="*/ 102 h 102"/>
                  <a:gd name="T40" fmla="*/ 69 w 77"/>
                  <a:gd name="T41" fmla="*/ 90 h 102"/>
                  <a:gd name="T42" fmla="*/ 69 w 77"/>
                  <a:gd name="T43" fmla="*/ 77 h 102"/>
                  <a:gd name="T44" fmla="*/ 69 w 77"/>
                  <a:gd name="T45" fmla="*/ 69 h 102"/>
                  <a:gd name="T46" fmla="*/ 77 w 77"/>
                  <a:gd name="T47" fmla="*/ 73 h 102"/>
                  <a:gd name="T48" fmla="*/ 77 w 77"/>
                  <a:gd name="T49" fmla="*/ 61 h 102"/>
                  <a:gd name="T50" fmla="*/ 77 w 77"/>
                  <a:gd name="T51" fmla="*/ 49 h 102"/>
                  <a:gd name="T52" fmla="*/ 73 w 77"/>
                  <a:gd name="T53" fmla="*/ 37 h 102"/>
                  <a:gd name="T54" fmla="*/ 77 w 77"/>
                  <a:gd name="T55" fmla="*/ 33 h 102"/>
                  <a:gd name="T56" fmla="*/ 77 w 77"/>
                  <a:gd name="T57" fmla="*/ 28 h 102"/>
                  <a:gd name="T58" fmla="*/ 73 w 77"/>
                  <a:gd name="T59" fmla="*/ 16 h 102"/>
                  <a:gd name="T60" fmla="*/ 73 w 77"/>
                  <a:gd name="T61" fmla="*/ 16 h 102"/>
                  <a:gd name="T62" fmla="*/ 69 w 77"/>
                  <a:gd name="T63" fmla="*/ 16 h 102"/>
                  <a:gd name="T64" fmla="*/ 57 w 77"/>
                  <a:gd name="T65" fmla="*/ 12 h 102"/>
                  <a:gd name="T66" fmla="*/ 57 w 77"/>
                  <a:gd name="T67" fmla="*/ 1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" h="102">
                    <a:moveTo>
                      <a:pt x="57" y="12"/>
                    </a:moveTo>
                    <a:lnTo>
                      <a:pt x="45" y="4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25" y="8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20"/>
                    </a:lnTo>
                    <a:lnTo>
                      <a:pt x="8" y="33"/>
                    </a:lnTo>
                    <a:lnTo>
                      <a:pt x="0" y="45"/>
                    </a:lnTo>
                    <a:lnTo>
                      <a:pt x="0" y="49"/>
                    </a:lnTo>
                    <a:lnTo>
                      <a:pt x="0" y="65"/>
                    </a:lnTo>
                    <a:lnTo>
                      <a:pt x="8" y="73"/>
                    </a:lnTo>
                    <a:lnTo>
                      <a:pt x="8" y="85"/>
                    </a:lnTo>
                    <a:lnTo>
                      <a:pt x="21" y="98"/>
                    </a:lnTo>
                    <a:lnTo>
                      <a:pt x="25" y="98"/>
                    </a:lnTo>
                    <a:lnTo>
                      <a:pt x="37" y="102"/>
                    </a:lnTo>
                    <a:lnTo>
                      <a:pt x="49" y="102"/>
                    </a:lnTo>
                    <a:lnTo>
                      <a:pt x="65" y="102"/>
                    </a:lnTo>
                    <a:lnTo>
                      <a:pt x="69" y="102"/>
                    </a:lnTo>
                    <a:lnTo>
                      <a:pt x="69" y="90"/>
                    </a:lnTo>
                    <a:lnTo>
                      <a:pt x="69" y="77"/>
                    </a:lnTo>
                    <a:lnTo>
                      <a:pt x="69" y="69"/>
                    </a:lnTo>
                    <a:lnTo>
                      <a:pt x="77" y="73"/>
                    </a:lnTo>
                    <a:lnTo>
                      <a:pt x="77" y="61"/>
                    </a:lnTo>
                    <a:lnTo>
                      <a:pt x="77" y="49"/>
                    </a:lnTo>
                    <a:lnTo>
                      <a:pt x="73" y="37"/>
                    </a:lnTo>
                    <a:lnTo>
                      <a:pt x="77" y="33"/>
                    </a:lnTo>
                    <a:lnTo>
                      <a:pt x="77" y="28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69" y="16"/>
                    </a:lnTo>
                    <a:lnTo>
                      <a:pt x="57" y="12"/>
                    </a:lnTo>
                    <a:lnTo>
                      <a:pt x="57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69" name="Freeform 14">
                <a:extLst>
                  <a:ext uri="{FF2B5EF4-FFF2-40B4-BE49-F238E27FC236}">
                    <a16:creationId xmlns:a16="http://schemas.microsoft.com/office/drawing/2014/main" id="{EA53600C-712F-FD09-B2F3-120219F0462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586" y="11069"/>
                <a:ext cx="187" cy="476"/>
              </a:xfrm>
              <a:custGeom>
                <a:avLst/>
                <a:gdLst>
                  <a:gd name="T0" fmla="*/ 16 w 187"/>
                  <a:gd name="T1" fmla="*/ 12 h 476"/>
                  <a:gd name="T2" fmla="*/ 33 w 187"/>
                  <a:gd name="T3" fmla="*/ 24 h 476"/>
                  <a:gd name="T4" fmla="*/ 45 w 187"/>
                  <a:gd name="T5" fmla="*/ 45 h 476"/>
                  <a:gd name="T6" fmla="*/ 53 w 187"/>
                  <a:gd name="T7" fmla="*/ 69 h 476"/>
                  <a:gd name="T8" fmla="*/ 33 w 187"/>
                  <a:gd name="T9" fmla="*/ 85 h 476"/>
                  <a:gd name="T10" fmla="*/ 37 w 187"/>
                  <a:gd name="T11" fmla="*/ 110 h 476"/>
                  <a:gd name="T12" fmla="*/ 33 w 187"/>
                  <a:gd name="T13" fmla="*/ 134 h 476"/>
                  <a:gd name="T14" fmla="*/ 33 w 187"/>
                  <a:gd name="T15" fmla="*/ 158 h 476"/>
                  <a:gd name="T16" fmla="*/ 33 w 187"/>
                  <a:gd name="T17" fmla="*/ 175 h 476"/>
                  <a:gd name="T18" fmla="*/ 33 w 187"/>
                  <a:gd name="T19" fmla="*/ 191 h 476"/>
                  <a:gd name="T20" fmla="*/ 12 w 187"/>
                  <a:gd name="T21" fmla="*/ 203 h 476"/>
                  <a:gd name="T22" fmla="*/ 12 w 187"/>
                  <a:gd name="T23" fmla="*/ 228 h 476"/>
                  <a:gd name="T24" fmla="*/ 0 w 187"/>
                  <a:gd name="T25" fmla="*/ 252 h 476"/>
                  <a:gd name="T26" fmla="*/ 8 w 187"/>
                  <a:gd name="T27" fmla="*/ 268 h 476"/>
                  <a:gd name="T28" fmla="*/ 21 w 187"/>
                  <a:gd name="T29" fmla="*/ 276 h 476"/>
                  <a:gd name="T30" fmla="*/ 29 w 187"/>
                  <a:gd name="T31" fmla="*/ 285 h 476"/>
                  <a:gd name="T32" fmla="*/ 45 w 187"/>
                  <a:gd name="T33" fmla="*/ 309 h 476"/>
                  <a:gd name="T34" fmla="*/ 69 w 187"/>
                  <a:gd name="T35" fmla="*/ 309 h 476"/>
                  <a:gd name="T36" fmla="*/ 98 w 187"/>
                  <a:gd name="T37" fmla="*/ 305 h 476"/>
                  <a:gd name="T38" fmla="*/ 106 w 187"/>
                  <a:gd name="T39" fmla="*/ 329 h 476"/>
                  <a:gd name="T40" fmla="*/ 110 w 187"/>
                  <a:gd name="T41" fmla="*/ 346 h 476"/>
                  <a:gd name="T42" fmla="*/ 106 w 187"/>
                  <a:gd name="T43" fmla="*/ 366 h 476"/>
                  <a:gd name="T44" fmla="*/ 98 w 187"/>
                  <a:gd name="T45" fmla="*/ 382 h 476"/>
                  <a:gd name="T46" fmla="*/ 98 w 187"/>
                  <a:gd name="T47" fmla="*/ 407 h 476"/>
                  <a:gd name="T48" fmla="*/ 110 w 187"/>
                  <a:gd name="T49" fmla="*/ 431 h 476"/>
                  <a:gd name="T50" fmla="*/ 134 w 187"/>
                  <a:gd name="T51" fmla="*/ 451 h 476"/>
                  <a:gd name="T52" fmla="*/ 147 w 187"/>
                  <a:gd name="T53" fmla="*/ 476 h 476"/>
                  <a:gd name="T54" fmla="*/ 151 w 187"/>
                  <a:gd name="T55" fmla="*/ 464 h 476"/>
                  <a:gd name="T56" fmla="*/ 143 w 187"/>
                  <a:gd name="T57" fmla="*/ 439 h 476"/>
                  <a:gd name="T58" fmla="*/ 151 w 187"/>
                  <a:gd name="T59" fmla="*/ 427 h 476"/>
                  <a:gd name="T60" fmla="*/ 167 w 187"/>
                  <a:gd name="T61" fmla="*/ 411 h 476"/>
                  <a:gd name="T62" fmla="*/ 183 w 187"/>
                  <a:gd name="T63" fmla="*/ 407 h 476"/>
                  <a:gd name="T64" fmla="*/ 183 w 187"/>
                  <a:gd name="T65" fmla="*/ 382 h 476"/>
                  <a:gd name="T66" fmla="*/ 183 w 187"/>
                  <a:gd name="T67" fmla="*/ 366 h 476"/>
                  <a:gd name="T68" fmla="*/ 183 w 187"/>
                  <a:gd name="T69" fmla="*/ 354 h 476"/>
                  <a:gd name="T70" fmla="*/ 187 w 187"/>
                  <a:gd name="T71" fmla="*/ 338 h 476"/>
                  <a:gd name="T72" fmla="*/ 187 w 187"/>
                  <a:gd name="T73" fmla="*/ 321 h 476"/>
                  <a:gd name="T74" fmla="*/ 171 w 187"/>
                  <a:gd name="T75" fmla="*/ 305 h 476"/>
                  <a:gd name="T76" fmla="*/ 155 w 187"/>
                  <a:gd name="T77" fmla="*/ 281 h 476"/>
                  <a:gd name="T78" fmla="*/ 126 w 187"/>
                  <a:gd name="T79" fmla="*/ 252 h 476"/>
                  <a:gd name="T80" fmla="*/ 139 w 187"/>
                  <a:gd name="T81" fmla="*/ 268 h 476"/>
                  <a:gd name="T82" fmla="*/ 147 w 187"/>
                  <a:gd name="T83" fmla="*/ 293 h 476"/>
                  <a:gd name="T84" fmla="*/ 143 w 187"/>
                  <a:gd name="T85" fmla="*/ 301 h 476"/>
                  <a:gd name="T86" fmla="*/ 126 w 187"/>
                  <a:gd name="T87" fmla="*/ 285 h 476"/>
                  <a:gd name="T88" fmla="*/ 114 w 187"/>
                  <a:gd name="T89" fmla="*/ 297 h 476"/>
                  <a:gd name="T90" fmla="*/ 110 w 187"/>
                  <a:gd name="T91" fmla="*/ 272 h 476"/>
                  <a:gd name="T92" fmla="*/ 98 w 187"/>
                  <a:gd name="T93" fmla="*/ 252 h 476"/>
                  <a:gd name="T94" fmla="*/ 94 w 187"/>
                  <a:gd name="T95" fmla="*/ 228 h 476"/>
                  <a:gd name="T96" fmla="*/ 90 w 187"/>
                  <a:gd name="T97" fmla="*/ 203 h 476"/>
                  <a:gd name="T98" fmla="*/ 86 w 187"/>
                  <a:gd name="T99" fmla="*/ 187 h 476"/>
                  <a:gd name="T100" fmla="*/ 73 w 187"/>
                  <a:gd name="T101" fmla="*/ 171 h 476"/>
                  <a:gd name="T102" fmla="*/ 86 w 187"/>
                  <a:gd name="T103" fmla="*/ 146 h 476"/>
                  <a:gd name="T104" fmla="*/ 90 w 187"/>
                  <a:gd name="T105" fmla="*/ 130 h 476"/>
                  <a:gd name="T106" fmla="*/ 86 w 187"/>
                  <a:gd name="T107" fmla="*/ 106 h 476"/>
                  <a:gd name="T108" fmla="*/ 86 w 187"/>
                  <a:gd name="T109" fmla="*/ 73 h 476"/>
                  <a:gd name="T110" fmla="*/ 78 w 187"/>
                  <a:gd name="T111" fmla="*/ 49 h 476"/>
                  <a:gd name="T112" fmla="*/ 69 w 187"/>
                  <a:gd name="T113" fmla="*/ 28 h 476"/>
                  <a:gd name="T114" fmla="*/ 57 w 187"/>
                  <a:gd name="T115" fmla="*/ 12 h 476"/>
                  <a:gd name="T116" fmla="*/ 37 w 187"/>
                  <a:gd name="T117" fmla="*/ 12 h 476"/>
                  <a:gd name="T118" fmla="*/ 12 w 187"/>
                  <a:gd name="T119" fmla="*/ 0 h 476"/>
                  <a:gd name="T120" fmla="*/ 12 w 187"/>
                  <a:gd name="T121" fmla="*/ 8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7" h="476">
                    <a:moveTo>
                      <a:pt x="12" y="12"/>
                    </a:moveTo>
                    <a:lnTo>
                      <a:pt x="16" y="12"/>
                    </a:lnTo>
                    <a:lnTo>
                      <a:pt x="29" y="16"/>
                    </a:lnTo>
                    <a:lnTo>
                      <a:pt x="33" y="24"/>
                    </a:lnTo>
                    <a:lnTo>
                      <a:pt x="33" y="36"/>
                    </a:lnTo>
                    <a:lnTo>
                      <a:pt x="45" y="45"/>
                    </a:lnTo>
                    <a:lnTo>
                      <a:pt x="45" y="57"/>
                    </a:lnTo>
                    <a:lnTo>
                      <a:pt x="53" y="69"/>
                    </a:lnTo>
                    <a:lnTo>
                      <a:pt x="45" y="77"/>
                    </a:lnTo>
                    <a:lnTo>
                      <a:pt x="33" y="85"/>
                    </a:lnTo>
                    <a:lnTo>
                      <a:pt x="33" y="97"/>
                    </a:lnTo>
                    <a:lnTo>
                      <a:pt x="37" y="110"/>
                    </a:lnTo>
                    <a:lnTo>
                      <a:pt x="29" y="122"/>
                    </a:lnTo>
                    <a:lnTo>
                      <a:pt x="33" y="134"/>
                    </a:lnTo>
                    <a:lnTo>
                      <a:pt x="33" y="146"/>
                    </a:lnTo>
                    <a:lnTo>
                      <a:pt x="33" y="158"/>
                    </a:lnTo>
                    <a:lnTo>
                      <a:pt x="33" y="171"/>
                    </a:lnTo>
                    <a:lnTo>
                      <a:pt x="33" y="175"/>
                    </a:lnTo>
                    <a:lnTo>
                      <a:pt x="45" y="183"/>
                    </a:lnTo>
                    <a:lnTo>
                      <a:pt x="33" y="191"/>
                    </a:lnTo>
                    <a:lnTo>
                      <a:pt x="21" y="195"/>
                    </a:lnTo>
                    <a:lnTo>
                      <a:pt x="12" y="203"/>
                    </a:lnTo>
                    <a:lnTo>
                      <a:pt x="12" y="215"/>
                    </a:lnTo>
                    <a:lnTo>
                      <a:pt x="12" y="228"/>
                    </a:lnTo>
                    <a:lnTo>
                      <a:pt x="8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8" y="268"/>
                    </a:lnTo>
                    <a:lnTo>
                      <a:pt x="12" y="281"/>
                    </a:lnTo>
                    <a:lnTo>
                      <a:pt x="21" y="276"/>
                    </a:lnTo>
                    <a:lnTo>
                      <a:pt x="29" y="281"/>
                    </a:lnTo>
                    <a:lnTo>
                      <a:pt x="29" y="285"/>
                    </a:lnTo>
                    <a:lnTo>
                      <a:pt x="37" y="293"/>
                    </a:lnTo>
                    <a:lnTo>
                      <a:pt x="45" y="309"/>
                    </a:lnTo>
                    <a:lnTo>
                      <a:pt x="57" y="309"/>
                    </a:lnTo>
                    <a:lnTo>
                      <a:pt x="69" y="309"/>
                    </a:lnTo>
                    <a:lnTo>
                      <a:pt x="94" y="305"/>
                    </a:lnTo>
                    <a:lnTo>
                      <a:pt x="98" y="305"/>
                    </a:lnTo>
                    <a:lnTo>
                      <a:pt x="106" y="317"/>
                    </a:lnTo>
                    <a:lnTo>
                      <a:pt x="106" y="329"/>
                    </a:lnTo>
                    <a:lnTo>
                      <a:pt x="110" y="342"/>
                    </a:lnTo>
                    <a:lnTo>
                      <a:pt x="110" y="346"/>
                    </a:lnTo>
                    <a:lnTo>
                      <a:pt x="110" y="354"/>
                    </a:lnTo>
                    <a:lnTo>
                      <a:pt x="106" y="366"/>
                    </a:lnTo>
                    <a:lnTo>
                      <a:pt x="98" y="378"/>
                    </a:lnTo>
                    <a:lnTo>
                      <a:pt x="98" y="382"/>
                    </a:lnTo>
                    <a:lnTo>
                      <a:pt x="90" y="394"/>
                    </a:lnTo>
                    <a:lnTo>
                      <a:pt x="98" y="407"/>
                    </a:lnTo>
                    <a:lnTo>
                      <a:pt x="98" y="419"/>
                    </a:lnTo>
                    <a:lnTo>
                      <a:pt x="110" y="431"/>
                    </a:lnTo>
                    <a:lnTo>
                      <a:pt x="122" y="439"/>
                    </a:lnTo>
                    <a:lnTo>
                      <a:pt x="134" y="451"/>
                    </a:lnTo>
                    <a:lnTo>
                      <a:pt x="143" y="464"/>
                    </a:lnTo>
                    <a:lnTo>
                      <a:pt x="147" y="476"/>
                    </a:lnTo>
                    <a:lnTo>
                      <a:pt x="151" y="476"/>
                    </a:lnTo>
                    <a:lnTo>
                      <a:pt x="151" y="464"/>
                    </a:lnTo>
                    <a:lnTo>
                      <a:pt x="151" y="451"/>
                    </a:lnTo>
                    <a:lnTo>
                      <a:pt x="143" y="439"/>
                    </a:lnTo>
                    <a:lnTo>
                      <a:pt x="143" y="439"/>
                    </a:lnTo>
                    <a:lnTo>
                      <a:pt x="151" y="427"/>
                    </a:lnTo>
                    <a:lnTo>
                      <a:pt x="155" y="415"/>
                    </a:lnTo>
                    <a:lnTo>
                      <a:pt x="167" y="411"/>
                    </a:lnTo>
                    <a:lnTo>
                      <a:pt x="179" y="407"/>
                    </a:lnTo>
                    <a:lnTo>
                      <a:pt x="183" y="407"/>
                    </a:lnTo>
                    <a:lnTo>
                      <a:pt x="183" y="394"/>
                    </a:lnTo>
                    <a:lnTo>
                      <a:pt x="183" y="382"/>
                    </a:lnTo>
                    <a:lnTo>
                      <a:pt x="187" y="370"/>
                    </a:lnTo>
                    <a:lnTo>
                      <a:pt x="183" y="366"/>
                    </a:lnTo>
                    <a:lnTo>
                      <a:pt x="183" y="362"/>
                    </a:lnTo>
                    <a:lnTo>
                      <a:pt x="183" y="354"/>
                    </a:lnTo>
                    <a:lnTo>
                      <a:pt x="187" y="342"/>
                    </a:lnTo>
                    <a:lnTo>
                      <a:pt x="187" y="338"/>
                    </a:lnTo>
                    <a:lnTo>
                      <a:pt x="187" y="329"/>
                    </a:lnTo>
                    <a:lnTo>
                      <a:pt x="187" y="321"/>
                    </a:lnTo>
                    <a:lnTo>
                      <a:pt x="183" y="317"/>
                    </a:lnTo>
                    <a:lnTo>
                      <a:pt x="171" y="305"/>
                    </a:lnTo>
                    <a:lnTo>
                      <a:pt x="167" y="293"/>
                    </a:lnTo>
                    <a:lnTo>
                      <a:pt x="155" y="281"/>
                    </a:lnTo>
                    <a:lnTo>
                      <a:pt x="147" y="268"/>
                    </a:lnTo>
                    <a:lnTo>
                      <a:pt x="126" y="252"/>
                    </a:lnTo>
                    <a:lnTo>
                      <a:pt x="134" y="264"/>
                    </a:lnTo>
                    <a:lnTo>
                      <a:pt x="139" y="268"/>
                    </a:lnTo>
                    <a:lnTo>
                      <a:pt x="143" y="281"/>
                    </a:lnTo>
                    <a:lnTo>
                      <a:pt x="147" y="293"/>
                    </a:lnTo>
                    <a:lnTo>
                      <a:pt x="147" y="305"/>
                    </a:lnTo>
                    <a:lnTo>
                      <a:pt x="143" y="301"/>
                    </a:lnTo>
                    <a:lnTo>
                      <a:pt x="134" y="289"/>
                    </a:lnTo>
                    <a:lnTo>
                      <a:pt x="126" y="285"/>
                    </a:lnTo>
                    <a:lnTo>
                      <a:pt x="118" y="297"/>
                    </a:lnTo>
                    <a:lnTo>
                      <a:pt x="114" y="297"/>
                    </a:lnTo>
                    <a:lnTo>
                      <a:pt x="106" y="285"/>
                    </a:lnTo>
                    <a:lnTo>
                      <a:pt x="110" y="272"/>
                    </a:lnTo>
                    <a:lnTo>
                      <a:pt x="110" y="260"/>
                    </a:lnTo>
                    <a:lnTo>
                      <a:pt x="98" y="252"/>
                    </a:lnTo>
                    <a:lnTo>
                      <a:pt x="94" y="240"/>
                    </a:lnTo>
                    <a:lnTo>
                      <a:pt x="94" y="228"/>
                    </a:lnTo>
                    <a:lnTo>
                      <a:pt x="94" y="215"/>
                    </a:lnTo>
                    <a:lnTo>
                      <a:pt x="90" y="203"/>
                    </a:lnTo>
                    <a:lnTo>
                      <a:pt x="86" y="199"/>
                    </a:lnTo>
                    <a:lnTo>
                      <a:pt x="86" y="187"/>
                    </a:lnTo>
                    <a:lnTo>
                      <a:pt x="73" y="175"/>
                    </a:lnTo>
                    <a:lnTo>
                      <a:pt x="73" y="171"/>
                    </a:lnTo>
                    <a:lnTo>
                      <a:pt x="78" y="158"/>
                    </a:lnTo>
                    <a:lnTo>
                      <a:pt x="86" y="146"/>
                    </a:lnTo>
                    <a:lnTo>
                      <a:pt x="94" y="134"/>
                    </a:lnTo>
                    <a:lnTo>
                      <a:pt x="90" y="130"/>
                    </a:lnTo>
                    <a:lnTo>
                      <a:pt x="90" y="122"/>
                    </a:lnTo>
                    <a:lnTo>
                      <a:pt x="86" y="106"/>
                    </a:lnTo>
                    <a:lnTo>
                      <a:pt x="86" y="85"/>
                    </a:lnTo>
                    <a:lnTo>
                      <a:pt x="86" y="73"/>
                    </a:lnTo>
                    <a:lnTo>
                      <a:pt x="90" y="61"/>
                    </a:lnTo>
                    <a:lnTo>
                      <a:pt x="78" y="49"/>
                    </a:lnTo>
                    <a:lnTo>
                      <a:pt x="73" y="36"/>
                    </a:lnTo>
                    <a:lnTo>
                      <a:pt x="69" y="28"/>
                    </a:lnTo>
                    <a:lnTo>
                      <a:pt x="69" y="20"/>
                    </a:lnTo>
                    <a:lnTo>
                      <a:pt x="57" y="12"/>
                    </a:lnTo>
                    <a:lnTo>
                      <a:pt x="49" y="12"/>
                    </a:lnTo>
                    <a:lnTo>
                      <a:pt x="37" y="12"/>
                    </a:lnTo>
                    <a:lnTo>
                      <a:pt x="29" y="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12" y="8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0" name="Freeform 15">
                <a:extLst>
                  <a:ext uri="{FF2B5EF4-FFF2-40B4-BE49-F238E27FC236}">
                    <a16:creationId xmlns:a16="http://schemas.microsoft.com/office/drawing/2014/main" id="{483D1F22-42AE-F189-C707-2BDBBE20D0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42" y="10361"/>
                <a:ext cx="341" cy="374"/>
              </a:xfrm>
              <a:custGeom>
                <a:avLst/>
                <a:gdLst>
                  <a:gd name="T0" fmla="*/ 166 w 341"/>
                  <a:gd name="T1" fmla="*/ 358 h 374"/>
                  <a:gd name="T2" fmla="*/ 183 w 341"/>
                  <a:gd name="T3" fmla="*/ 350 h 374"/>
                  <a:gd name="T4" fmla="*/ 179 w 341"/>
                  <a:gd name="T5" fmla="*/ 321 h 374"/>
                  <a:gd name="T6" fmla="*/ 166 w 341"/>
                  <a:gd name="T7" fmla="*/ 297 h 374"/>
                  <a:gd name="T8" fmla="*/ 175 w 341"/>
                  <a:gd name="T9" fmla="*/ 281 h 374"/>
                  <a:gd name="T10" fmla="*/ 219 w 341"/>
                  <a:gd name="T11" fmla="*/ 281 h 374"/>
                  <a:gd name="T12" fmla="*/ 215 w 341"/>
                  <a:gd name="T13" fmla="*/ 252 h 374"/>
                  <a:gd name="T14" fmla="*/ 240 w 341"/>
                  <a:gd name="T15" fmla="*/ 252 h 374"/>
                  <a:gd name="T16" fmla="*/ 252 w 341"/>
                  <a:gd name="T17" fmla="*/ 281 h 374"/>
                  <a:gd name="T18" fmla="*/ 276 w 341"/>
                  <a:gd name="T19" fmla="*/ 285 h 374"/>
                  <a:gd name="T20" fmla="*/ 301 w 341"/>
                  <a:gd name="T21" fmla="*/ 272 h 374"/>
                  <a:gd name="T22" fmla="*/ 317 w 341"/>
                  <a:gd name="T23" fmla="*/ 289 h 374"/>
                  <a:gd name="T24" fmla="*/ 333 w 341"/>
                  <a:gd name="T25" fmla="*/ 252 h 374"/>
                  <a:gd name="T26" fmla="*/ 341 w 341"/>
                  <a:gd name="T27" fmla="*/ 224 h 374"/>
                  <a:gd name="T28" fmla="*/ 337 w 341"/>
                  <a:gd name="T29" fmla="*/ 195 h 374"/>
                  <a:gd name="T30" fmla="*/ 329 w 341"/>
                  <a:gd name="T31" fmla="*/ 163 h 374"/>
                  <a:gd name="T32" fmla="*/ 305 w 341"/>
                  <a:gd name="T33" fmla="*/ 138 h 374"/>
                  <a:gd name="T34" fmla="*/ 321 w 341"/>
                  <a:gd name="T35" fmla="*/ 106 h 374"/>
                  <a:gd name="T36" fmla="*/ 337 w 341"/>
                  <a:gd name="T37" fmla="*/ 81 h 374"/>
                  <a:gd name="T38" fmla="*/ 317 w 341"/>
                  <a:gd name="T39" fmla="*/ 53 h 374"/>
                  <a:gd name="T40" fmla="*/ 268 w 341"/>
                  <a:gd name="T41" fmla="*/ 61 h 374"/>
                  <a:gd name="T42" fmla="*/ 260 w 341"/>
                  <a:gd name="T43" fmla="*/ 41 h 374"/>
                  <a:gd name="T44" fmla="*/ 268 w 341"/>
                  <a:gd name="T45" fmla="*/ 8 h 374"/>
                  <a:gd name="T46" fmla="*/ 236 w 341"/>
                  <a:gd name="T47" fmla="*/ 4 h 374"/>
                  <a:gd name="T48" fmla="*/ 211 w 341"/>
                  <a:gd name="T49" fmla="*/ 0 h 374"/>
                  <a:gd name="T50" fmla="*/ 171 w 341"/>
                  <a:gd name="T51" fmla="*/ 0 h 374"/>
                  <a:gd name="T52" fmla="*/ 150 w 341"/>
                  <a:gd name="T53" fmla="*/ 8 h 374"/>
                  <a:gd name="T54" fmla="*/ 138 w 341"/>
                  <a:gd name="T55" fmla="*/ 77 h 374"/>
                  <a:gd name="T56" fmla="*/ 44 w 341"/>
                  <a:gd name="T57" fmla="*/ 89 h 374"/>
                  <a:gd name="T58" fmla="*/ 32 w 341"/>
                  <a:gd name="T59" fmla="*/ 110 h 374"/>
                  <a:gd name="T60" fmla="*/ 69 w 341"/>
                  <a:gd name="T61" fmla="*/ 126 h 374"/>
                  <a:gd name="T62" fmla="*/ 44 w 341"/>
                  <a:gd name="T63" fmla="*/ 130 h 374"/>
                  <a:gd name="T64" fmla="*/ 28 w 341"/>
                  <a:gd name="T65" fmla="*/ 138 h 374"/>
                  <a:gd name="T66" fmla="*/ 20 w 341"/>
                  <a:gd name="T67" fmla="*/ 167 h 374"/>
                  <a:gd name="T68" fmla="*/ 8 w 341"/>
                  <a:gd name="T69" fmla="*/ 191 h 374"/>
                  <a:gd name="T70" fmla="*/ 0 w 341"/>
                  <a:gd name="T71" fmla="*/ 183 h 374"/>
                  <a:gd name="T72" fmla="*/ 4 w 341"/>
                  <a:gd name="T73" fmla="*/ 195 h 374"/>
                  <a:gd name="T74" fmla="*/ 8 w 341"/>
                  <a:gd name="T75" fmla="*/ 207 h 374"/>
                  <a:gd name="T76" fmla="*/ 20 w 341"/>
                  <a:gd name="T77" fmla="*/ 224 h 374"/>
                  <a:gd name="T78" fmla="*/ 32 w 341"/>
                  <a:gd name="T79" fmla="*/ 236 h 374"/>
                  <a:gd name="T80" fmla="*/ 8 w 341"/>
                  <a:gd name="T81" fmla="*/ 215 h 374"/>
                  <a:gd name="T82" fmla="*/ 28 w 341"/>
                  <a:gd name="T83" fmla="*/ 252 h 374"/>
                  <a:gd name="T84" fmla="*/ 40 w 341"/>
                  <a:gd name="T85" fmla="*/ 272 h 374"/>
                  <a:gd name="T86" fmla="*/ 69 w 341"/>
                  <a:gd name="T87" fmla="*/ 293 h 374"/>
                  <a:gd name="T88" fmla="*/ 65 w 341"/>
                  <a:gd name="T89" fmla="*/ 301 h 374"/>
                  <a:gd name="T90" fmla="*/ 85 w 341"/>
                  <a:gd name="T91" fmla="*/ 313 h 374"/>
                  <a:gd name="T92" fmla="*/ 109 w 341"/>
                  <a:gd name="T93" fmla="*/ 342 h 374"/>
                  <a:gd name="T94" fmla="*/ 138 w 341"/>
                  <a:gd name="T95" fmla="*/ 374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41" h="374">
                    <a:moveTo>
                      <a:pt x="146" y="358"/>
                    </a:moveTo>
                    <a:lnTo>
                      <a:pt x="154" y="354"/>
                    </a:lnTo>
                    <a:lnTo>
                      <a:pt x="166" y="358"/>
                    </a:lnTo>
                    <a:lnTo>
                      <a:pt x="179" y="362"/>
                    </a:lnTo>
                    <a:lnTo>
                      <a:pt x="183" y="358"/>
                    </a:lnTo>
                    <a:lnTo>
                      <a:pt x="183" y="350"/>
                    </a:lnTo>
                    <a:lnTo>
                      <a:pt x="183" y="338"/>
                    </a:lnTo>
                    <a:lnTo>
                      <a:pt x="175" y="329"/>
                    </a:lnTo>
                    <a:lnTo>
                      <a:pt x="179" y="321"/>
                    </a:lnTo>
                    <a:lnTo>
                      <a:pt x="175" y="317"/>
                    </a:lnTo>
                    <a:lnTo>
                      <a:pt x="162" y="309"/>
                    </a:lnTo>
                    <a:lnTo>
                      <a:pt x="166" y="297"/>
                    </a:lnTo>
                    <a:lnTo>
                      <a:pt x="166" y="289"/>
                    </a:lnTo>
                    <a:lnTo>
                      <a:pt x="166" y="281"/>
                    </a:lnTo>
                    <a:lnTo>
                      <a:pt x="175" y="281"/>
                    </a:lnTo>
                    <a:lnTo>
                      <a:pt x="187" y="281"/>
                    </a:lnTo>
                    <a:lnTo>
                      <a:pt x="191" y="285"/>
                    </a:lnTo>
                    <a:lnTo>
                      <a:pt x="219" y="281"/>
                    </a:lnTo>
                    <a:lnTo>
                      <a:pt x="219" y="268"/>
                    </a:lnTo>
                    <a:lnTo>
                      <a:pt x="219" y="264"/>
                    </a:lnTo>
                    <a:lnTo>
                      <a:pt x="215" y="252"/>
                    </a:lnTo>
                    <a:lnTo>
                      <a:pt x="223" y="252"/>
                    </a:lnTo>
                    <a:lnTo>
                      <a:pt x="236" y="252"/>
                    </a:lnTo>
                    <a:lnTo>
                      <a:pt x="240" y="252"/>
                    </a:lnTo>
                    <a:lnTo>
                      <a:pt x="244" y="264"/>
                    </a:lnTo>
                    <a:lnTo>
                      <a:pt x="244" y="268"/>
                    </a:lnTo>
                    <a:lnTo>
                      <a:pt x="252" y="281"/>
                    </a:lnTo>
                    <a:lnTo>
                      <a:pt x="252" y="281"/>
                    </a:lnTo>
                    <a:lnTo>
                      <a:pt x="264" y="281"/>
                    </a:lnTo>
                    <a:lnTo>
                      <a:pt x="276" y="285"/>
                    </a:lnTo>
                    <a:lnTo>
                      <a:pt x="289" y="277"/>
                    </a:lnTo>
                    <a:lnTo>
                      <a:pt x="289" y="277"/>
                    </a:lnTo>
                    <a:lnTo>
                      <a:pt x="301" y="272"/>
                    </a:lnTo>
                    <a:lnTo>
                      <a:pt x="301" y="277"/>
                    </a:lnTo>
                    <a:lnTo>
                      <a:pt x="305" y="289"/>
                    </a:lnTo>
                    <a:lnTo>
                      <a:pt x="317" y="289"/>
                    </a:lnTo>
                    <a:lnTo>
                      <a:pt x="325" y="281"/>
                    </a:lnTo>
                    <a:lnTo>
                      <a:pt x="325" y="268"/>
                    </a:lnTo>
                    <a:lnTo>
                      <a:pt x="333" y="252"/>
                    </a:lnTo>
                    <a:lnTo>
                      <a:pt x="337" y="248"/>
                    </a:lnTo>
                    <a:lnTo>
                      <a:pt x="333" y="236"/>
                    </a:lnTo>
                    <a:lnTo>
                      <a:pt x="341" y="224"/>
                    </a:lnTo>
                    <a:lnTo>
                      <a:pt x="337" y="211"/>
                    </a:lnTo>
                    <a:lnTo>
                      <a:pt x="337" y="199"/>
                    </a:lnTo>
                    <a:lnTo>
                      <a:pt x="337" y="195"/>
                    </a:lnTo>
                    <a:lnTo>
                      <a:pt x="337" y="183"/>
                    </a:lnTo>
                    <a:lnTo>
                      <a:pt x="341" y="171"/>
                    </a:lnTo>
                    <a:lnTo>
                      <a:pt x="329" y="163"/>
                    </a:lnTo>
                    <a:lnTo>
                      <a:pt x="317" y="154"/>
                    </a:lnTo>
                    <a:lnTo>
                      <a:pt x="305" y="142"/>
                    </a:lnTo>
                    <a:lnTo>
                      <a:pt x="305" y="138"/>
                    </a:lnTo>
                    <a:lnTo>
                      <a:pt x="305" y="130"/>
                    </a:lnTo>
                    <a:lnTo>
                      <a:pt x="309" y="118"/>
                    </a:lnTo>
                    <a:lnTo>
                      <a:pt x="321" y="106"/>
                    </a:lnTo>
                    <a:lnTo>
                      <a:pt x="333" y="97"/>
                    </a:lnTo>
                    <a:lnTo>
                      <a:pt x="337" y="93"/>
                    </a:lnTo>
                    <a:lnTo>
                      <a:pt x="337" y="81"/>
                    </a:lnTo>
                    <a:lnTo>
                      <a:pt x="329" y="69"/>
                    </a:lnTo>
                    <a:lnTo>
                      <a:pt x="325" y="57"/>
                    </a:lnTo>
                    <a:lnTo>
                      <a:pt x="317" y="53"/>
                    </a:lnTo>
                    <a:lnTo>
                      <a:pt x="305" y="53"/>
                    </a:lnTo>
                    <a:lnTo>
                      <a:pt x="280" y="61"/>
                    </a:lnTo>
                    <a:lnTo>
                      <a:pt x="268" y="61"/>
                    </a:lnTo>
                    <a:lnTo>
                      <a:pt x="260" y="65"/>
                    </a:lnTo>
                    <a:lnTo>
                      <a:pt x="264" y="53"/>
                    </a:lnTo>
                    <a:lnTo>
                      <a:pt x="260" y="41"/>
                    </a:lnTo>
                    <a:lnTo>
                      <a:pt x="260" y="28"/>
                    </a:lnTo>
                    <a:lnTo>
                      <a:pt x="264" y="20"/>
                    </a:lnTo>
                    <a:lnTo>
                      <a:pt x="268" y="8"/>
                    </a:lnTo>
                    <a:lnTo>
                      <a:pt x="260" y="0"/>
                    </a:lnTo>
                    <a:lnTo>
                      <a:pt x="248" y="4"/>
                    </a:lnTo>
                    <a:lnTo>
                      <a:pt x="236" y="4"/>
                    </a:lnTo>
                    <a:lnTo>
                      <a:pt x="223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199" y="0"/>
                    </a:lnTo>
                    <a:lnTo>
                      <a:pt x="183" y="0"/>
                    </a:lnTo>
                    <a:lnTo>
                      <a:pt x="171" y="0"/>
                    </a:lnTo>
                    <a:lnTo>
                      <a:pt x="150" y="0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50" y="20"/>
                    </a:lnTo>
                    <a:lnTo>
                      <a:pt x="150" y="73"/>
                    </a:lnTo>
                    <a:lnTo>
                      <a:pt x="138" y="77"/>
                    </a:lnTo>
                    <a:lnTo>
                      <a:pt x="57" y="77"/>
                    </a:lnTo>
                    <a:lnTo>
                      <a:pt x="44" y="77"/>
                    </a:lnTo>
                    <a:lnTo>
                      <a:pt x="44" y="89"/>
                    </a:lnTo>
                    <a:lnTo>
                      <a:pt x="44" y="102"/>
                    </a:lnTo>
                    <a:lnTo>
                      <a:pt x="36" y="97"/>
                    </a:lnTo>
                    <a:lnTo>
                      <a:pt x="32" y="110"/>
                    </a:lnTo>
                    <a:lnTo>
                      <a:pt x="44" y="122"/>
                    </a:lnTo>
                    <a:lnTo>
                      <a:pt x="57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57" y="130"/>
                    </a:lnTo>
                    <a:lnTo>
                      <a:pt x="44" y="130"/>
                    </a:lnTo>
                    <a:lnTo>
                      <a:pt x="36" y="126"/>
                    </a:lnTo>
                    <a:lnTo>
                      <a:pt x="32" y="126"/>
                    </a:lnTo>
                    <a:lnTo>
                      <a:pt x="28" y="138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0" y="167"/>
                    </a:lnTo>
                    <a:lnTo>
                      <a:pt x="16" y="179"/>
                    </a:lnTo>
                    <a:lnTo>
                      <a:pt x="16" y="179"/>
                    </a:lnTo>
                    <a:lnTo>
                      <a:pt x="8" y="191"/>
                    </a:lnTo>
                    <a:lnTo>
                      <a:pt x="4" y="179"/>
                    </a:lnTo>
                    <a:lnTo>
                      <a:pt x="4" y="183"/>
                    </a:lnTo>
                    <a:lnTo>
                      <a:pt x="0" y="183"/>
                    </a:lnTo>
                    <a:lnTo>
                      <a:pt x="0" y="191"/>
                    </a:lnTo>
                    <a:lnTo>
                      <a:pt x="0" y="191"/>
                    </a:lnTo>
                    <a:lnTo>
                      <a:pt x="4" y="195"/>
                    </a:lnTo>
                    <a:lnTo>
                      <a:pt x="4" y="199"/>
                    </a:lnTo>
                    <a:lnTo>
                      <a:pt x="8" y="211"/>
                    </a:lnTo>
                    <a:lnTo>
                      <a:pt x="8" y="207"/>
                    </a:lnTo>
                    <a:lnTo>
                      <a:pt x="12" y="220"/>
                    </a:lnTo>
                    <a:lnTo>
                      <a:pt x="16" y="220"/>
                    </a:lnTo>
                    <a:lnTo>
                      <a:pt x="20" y="224"/>
                    </a:lnTo>
                    <a:lnTo>
                      <a:pt x="32" y="232"/>
                    </a:lnTo>
                    <a:lnTo>
                      <a:pt x="44" y="236"/>
                    </a:lnTo>
                    <a:lnTo>
                      <a:pt x="32" y="236"/>
                    </a:lnTo>
                    <a:lnTo>
                      <a:pt x="20" y="228"/>
                    </a:lnTo>
                    <a:lnTo>
                      <a:pt x="8" y="215"/>
                    </a:lnTo>
                    <a:lnTo>
                      <a:pt x="8" y="215"/>
                    </a:lnTo>
                    <a:lnTo>
                      <a:pt x="16" y="228"/>
                    </a:lnTo>
                    <a:lnTo>
                      <a:pt x="24" y="240"/>
                    </a:lnTo>
                    <a:lnTo>
                      <a:pt x="28" y="252"/>
                    </a:lnTo>
                    <a:lnTo>
                      <a:pt x="40" y="256"/>
                    </a:lnTo>
                    <a:lnTo>
                      <a:pt x="36" y="256"/>
                    </a:lnTo>
                    <a:lnTo>
                      <a:pt x="40" y="272"/>
                    </a:lnTo>
                    <a:lnTo>
                      <a:pt x="44" y="281"/>
                    </a:lnTo>
                    <a:lnTo>
                      <a:pt x="57" y="285"/>
                    </a:lnTo>
                    <a:lnTo>
                      <a:pt x="69" y="293"/>
                    </a:lnTo>
                    <a:lnTo>
                      <a:pt x="69" y="297"/>
                    </a:lnTo>
                    <a:lnTo>
                      <a:pt x="57" y="289"/>
                    </a:lnTo>
                    <a:lnTo>
                      <a:pt x="65" y="301"/>
                    </a:lnTo>
                    <a:lnTo>
                      <a:pt x="69" y="305"/>
                    </a:lnTo>
                    <a:lnTo>
                      <a:pt x="77" y="309"/>
                    </a:lnTo>
                    <a:lnTo>
                      <a:pt x="85" y="313"/>
                    </a:lnTo>
                    <a:lnTo>
                      <a:pt x="97" y="325"/>
                    </a:lnTo>
                    <a:lnTo>
                      <a:pt x="105" y="338"/>
                    </a:lnTo>
                    <a:lnTo>
                      <a:pt x="109" y="342"/>
                    </a:lnTo>
                    <a:lnTo>
                      <a:pt x="118" y="354"/>
                    </a:lnTo>
                    <a:lnTo>
                      <a:pt x="130" y="366"/>
                    </a:lnTo>
                    <a:lnTo>
                      <a:pt x="138" y="374"/>
                    </a:lnTo>
                    <a:lnTo>
                      <a:pt x="138" y="370"/>
                    </a:lnTo>
                    <a:lnTo>
                      <a:pt x="146" y="35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1" name="Freeform 16">
                <a:extLst>
                  <a:ext uri="{FF2B5EF4-FFF2-40B4-BE49-F238E27FC236}">
                    <a16:creationId xmlns:a16="http://schemas.microsoft.com/office/drawing/2014/main" id="{318E8357-22C5-EA84-C87D-C6A00BCCB4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33" y="10764"/>
                <a:ext cx="65" cy="85"/>
              </a:xfrm>
              <a:custGeom>
                <a:avLst/>
                <a:gdLst>
                  <a:gd name="T0" fmla="*/ 32 w 65"/>
                  <a:gd name="T1" fmla="*/ 77 h 85"/>
                  <a:gd name="T2" fmla="*/ 32 w 65"/>
                  <a:gd name="T3" fmla="*/ 57 h 85"/>
                  <a:gd name="T4" fmla="*/ 24 w 65"/>
                  <a:gd name="T5" fmla="*/ 44 h 85"/>
                  <a:gd name="T6" fmla="*/ 24 w 65"/>
                  <a:gd name="T7" fmla="*/ 40 h 85"/>
                  <a:gd name="T8" fmla="*/ 32 w 65"/>
                  <a:gd name="T9" fmla="*/ 36 h 85"/>
                  <a:gd name="T10" fmla="*/ 36 w 65"/>
                  <a:gd name="T11" fmla="*/ 36 h 85"/>
                  <a:gd name="T12" fmla="*/ 45 w 65"/>
                  <a:gd name="T13" fmla="*/ 24 h 85"/>
                  <a:gd name="T14" fmla="*/ 53 w 65"/>
                  <a:gd name="T15" fmla="*/ 20 h 85"/>
                  <a:gd name="T16" fmla="*/ 65 w 65"/>
                  <a:gd name="T17" fmla="*/ 16 h 85"/>
                  <a:gd name="T18" fmla="*/ 53 w 65"/>
                  <a:gd name="T19" fmla="*/ 4 h 85"/>
                  <a:gd name="T20" fmla="*/ 45 w 65"/>
                  <a:gd name="T21" fmla="*/ 0 h 85"/>
                  <a:gd name="T22" fmla="*/ 36 w 65"/>
                  <a:gd name="T23" fmla="*/ 12 h 85"/>
                  <a:gd name="T24" fmla="*/ 24 w 65"/>
                  <a:gd name="T25" fmla="*/ 16 h 85"/>
                  <a:gd name="T26" fmla="*/ 16 w 65"/>
                  <a:gd name="T27" fmla="*/ 24 h 85"/>
                  <a:gd name="T28" fmla="*/ 4 w 65"/>
                  <a:gd name="T29" fmla="*/ 36 h 85"/>
                  <a:gd name="T30" fmla="*/ 0 w 65"/>
                  <a:gd name="T31" fmla="*/ 36 h 85"/>
                  <a:gd name="T32" fmla="*/ 0 w 65"/>
                  <a:gd name="T33" fmla="*/ 40 h 85"/>
                  <a:gd name="T34" fmla="*/ 4 w 65"/>
                  <a:gd name="T35" fmla="*/ 36 h 85"/>
                  <a:gd name="T36" fmla="*/ 8 w 65"/>
                  <a:gd name="T37" fmla="*/ 36 h 85"/>
                  <a:gd name="T38" fmla="*/ 4 w 65"/>
                  <a:gd name="T39" fmla="*/ 48 h 85"/>
                  <a:gd name="T40" fmla="*/ 8 w 65"/>
                  <a:gd name="T41" fmla="*/ 53 h 85"/>
                  <a:gd name="T42" fmla="*/ 8 w 65"/>
                  <a:gd name="T43" fmla="*/ 61 h 85"/>
                  <a:gd name="T44" fmla="*/ 8 w 65"/>
                  <a:gd name="T45" fmla="*/ 73 h 85"/>
                  <a:gd name="T46" fmla="*/ 12 w 65"/>
                  <a:gd name="T47" fmla="*/ 85 h 85"/>
                  <a:gd name="T48" fmla="*/ 20 w 65"/>
                  <a:gd name="T49" fmla="*/ 81 h 85"/>
                  <a:gd name="T50" fmla="*/ 32 w 65"/>
                  <a:gd name="T51" fmla="*/ 77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5" h="85">
                    <a:moveTo>
                      <a:pt x="32" y="77"/>
                    </a:moveTo>
                    <a:lnTo>
                      <a:pt x="32" y="57"/>
                    </a:lnTo>
                    <a:lnTo>
                      <a:pt x="24" y="44"/>
                    </a:lnTo>
                    <a:lnTo>
                      <a:pt x="24" y="40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45" y="24"/>
                    </a:lnTo>
                    <a:lnTo>
                      <a:pt x="53" y="20"/>
                    </a:lnTo>
                    <a:lnTo>
                      <a:pt x="65" y="16"/>
                    </a:lnTo>
                    <a:lnTo>
                      <a:pt x="53" y="4"/>
                    </a:lnTo>
                    <a:lnTo>
                      <a:pt x="45" y="0"/>
                    </a:lnTo>
                    <a:lnTo>
                      <a:pt x="36" y="12"/>
                    </a:lnTo>
                    <a:lnTo>
                      <a:pt x="24" y="16"/>
                    </a:lnTo>
                    <a:lnTo>
                      <a:pt x="16" y="24"/>
                    </a:lnTo>
                    <a:lnTo>
                      <a:pt x="4" y="36"/>
                    </a:lnTo>
                    <a:lnTo>
                      <a:pt x="0" y="36"/>
                    </a:lnTo>
                    <a:lnTo>
                      <a:pt x="0" y="40"/>
                    </a:lnTo>
                    <a:lnTo>
                      <a:pt x="4" y="36"/>
                    </a:lnTo>
                    <a:lnTo>
                      <a:pt x="8" y="36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8" y="61"/>
                    </a:lnTo>
                    <a:lnTo>
                      <a:pt x="8" y="73"/>
                    </a:lnTo>
                    <a:lnTo>
                      <a:pt x="12" y="85"/>
                    </a:lnTo>
                    <a:lnTo>
                      <a:pt x="20" y="81"/>
                    </a:lnTo>
                    <a:lnTo>
                      <a:pt x="32" y="7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2" name="Freeform 17">
                <a:extLst>
                  <a:ext uri="{FF2B5EF4-FFF2-40B4-BE49-F238E27FC236}">
                    <a16:creationId xmlns:a16="http://schemas.microsoft.com/office/drawing/2014/main" id="{EF4B0B5A-1364-3451-AB87-9BF776A0C1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58" y="10638"/>
                <a:ext cx="110" cy="130"/>
              </a:xfrm>
              <a:custGeom>
                <a:avLst/>
                <a:gdLst>
                  <a:gd name="T0" fmla="*/ 82 w 110"/>
                  <a:gd name="T1" fmla="*/ 4 h 130"/>
                  <a:gd name="T2" fmla="*/ 78 w 110"/>
                  <a:gd name="T3" fmla="*/ 4 h 130"/>
                  <a:gd name="T4" fmla="*/ 74 w 110"/>
                  <a:gd name="T5" fmla="*/ 4 h 130"/>
                  <a:gd name="T6" fmla="*/ 69 w 110"/>
                  <a:gd name="T7" fmla="*/ 8 h 130"/>
                  <a:gd name="T8" fmla="*/ 61 w 110"/>
                  <a:gd name="T9" fmla="*/ 4 h 130"/>
                  <a:gd name="T10" fmla="*/ 57 w 110"/>
                  <a:gd name="T11" fmla="*/ 4 h 130"/>
                  <a:gd name="T12" fmla="*/ 57 w 110"/>
                  <a:gd name="T13" fmla="*/ 0 h 130"/>
                  <a:gd name="T14" fmla="*/ 57 w 110"/>
                  <a:gd name="T15" fmla="*/ 12 h 130"/>
                  <a:gd name="T16" fmla="*/ 57 w 110"/>
                  <a:gd name="T17" fmla="*/ 20 h 130"/>
                  <a:gd name="T18" fmla="*/ 53 w 110"/>
                  <a:gd name="T19" fmla="*/ 28 h 130"/>
                  <a:gd name="T20" fmla="*/ 41 w 110"/>
                  <a:gd name="T21" fmla="*/ 28 h 130"/>
                  <a:gd name="T22" fmla="*/ 25 w 110"/>
                  <a:gd name="T23" fmla="*/ 28 h 130"/>
                  <a:gd name="T24" fmla="*/ 21 w 110"/>
                  <a:gd name="T25" fmla="*/ 24 h 130"/>
                  <a:gd name="T26" fmla="*/ 13 w 110"/>
                  <a:gd name="T27" fmla="*/ 20 h 130"/>
                  <a:gd name="T28" fmla="*/ 0 w 110"/>
                  <a:gd name="T29" fmla="*/ 28 h 130"/>
                  <a:gd name="T30" fmla="*/ 0 w 110"/>
                  <a:gd name="T31" fmla="*/ 28 h 130"/>
                  <a:gd name="T32" fmla="*/ 8 w 110"/>
                  <a:gd name="T33" fmla="*/ 40 h 130"/>
                  <a:gd name="T34" fmla="*/ 13 w 110"/>
                  <a:gd name="T35" fmla="*/ 48 h 130"/>
                  <a:gd name="T36" fmla="*/ 13 w 110"/>
                  <a:gd name="T37" fmla="*/ 61 h 130"/>
                  <a:gd name="T38" fmla="*/ 13 w 110"/>
                  <a:gd name="T39" fmla="*/ 61 h 130"/>
                  <a:gd name="T40" fmla="*/ 13 w 110"/>
                  <a:gd name="T41" fmla="*/ 61 h 130"/>
                  <a:gd name="T42" fmla="*/ 17 w 110"/>
                  <a:gd name="T43" fmla="*/ 61 h 130"/>
                  <a:gd name="T44" fmla="*/ 21 w 110"/>
                  <a:gd name="T45" fmla="*/ 73 h 130"/>
                  <a:gd name="T46" fmla="*/ 21 w 110"/>
                  <a:gd name="T47" fmla="*/ 89 h 130"/>
                  <a:gd name="T48" fmla="*/ 37 w 110"/>
                  <a:gd name="T49" fmla="*/ 122 h 130"/>
                  <a:gd name="T50" fmla="*/ 37 w 110"/>
                  <a:gd name="T51" fmla="*/ 126 h 130"/>
                  <a:gd name="T52" fmla="*/ 41 w 110"/>
                  <a:gd name="T53" fmla="*/ 130 h 130"/>
                  <a:gd name="T54" fmla="*/ 45 w 110"/>
                  <a:gd name="T55" fmla="*/ 130 h 130"/>
                  <a:gd name="T56" fmla="*/ 45 w 110"/>
                  <a:gd name="T57" fmla="*/ 126 h 130"/>
                  <a:gd name="T58" fmla="*/ 57 w 110"/>
                  <a:gd name="T59" fmla="*/ 122 h 130"/>
                  <a:gd name="T60" fmla="*/ 61 w 110"/>
                  <a:gd name="T61" fmla="*/ 122 h 130"/>
                  <a:gd name="T62" fmla="*/ 69 w 110"/>
                  <a:gd name="T63" fmla="*/ 109 h 130"/>
                  <a:gd name="T64" fmla="*/ 69 w 110"/>
                  <a:gd name="T65" fmla="*/ 105 h 130"/>
                  <a:gd name="T66" fmla="*/ 78 w 110"/>
                  <a:gd name="T67" fmla="*/ 93 h 130"/>
                  <a:gd name="T68" fmla="*/ 86 w 110"/>
                  <a:gd name="T69" fmla="*/ 89 h 130"/>
                  <a:gd name="T70" fmla="*/ 86 w 110"/>
                  <a:gd name="T71" fmla="*/ 85 h 130"/>
                  <a:gd name="T72" fmla="*/ 86 w 110"/>
                  <a:gd name="T73" fmla="*/ 77 h 130"/>
                  <a:gd name="T74" fmla="*/ 94 w 110"/>
                  <a:gd name="T75" fmla="*/ 73 h 130"/>
                  <a:gd name="T76" fmla="*/ 98 w 110"/>
                  <a:gd name="T77" fmla="*/ 65 h 130"/>
                  <a:gd name="T78" fmla="*/ 102 w 110"/>
                  <a:gd name="T79" fmla="*/ 61 h 130"/>
                  <a:gd name="T80" fmla="*/ 110 w 110"/>
                  <a:gd name="T81" fmla="*/ 56 h 130"/>
                  <a:gd name="T82" fmla="*/ 110 w 110"/>
                  <a:gd name="T83" fmla="*/ 44 h 130"/>
                  <a:gd name="T84" fmla="*/ 110 w 110"/>
                  <a:gd name="T85" fmla="*/ 40 h 130"/>
                  <a:gd name="T86" fmla="*/ 102 w 110"/>
                  <a:gd name="T87" fmla="*/ 40 h 130"/>
                  <a:gd name="T88" fmla="*/ 90 w 110"/>
                  <a:gd name="T89" fmla="*/ 40 h 130"/>
                  <a:gd name="T90" fmla="*/ 86 w 110"/>
                  <a:gd name="T91" fmla="*/ 28 h 130"/>
                  <a:gd name="T92" fmla="*/ 94 w 110"/>
                  <a:gd name="T93" fmla="*/ 20 h 130"/>
                  <a:gd name="T94" fmla="*/ 86 w 110"/>
                  <a:gd name="T95" fmla="*/ 20 h 130"/>
                  <a:gd name="T96" fmla="*/ 90 w 110"/>
                  <a:gd name="T97" fmla="*/ 20 h 130"/>
                  <a:gd name="T98" fmla="*/ 94 w 110"/>
                  <a:gd name="T99" fmla="*/ 8 h 130"/>
                  <a:gd name="T100" fmla="*/ 94 w 110"/>
                  <a:gd name="T101" fmla="*/ 8 h 130"/>
                  <a:gd name="T102" fmla="*/ 82 w 110"/>
                  <a:gd name="T103" fmla="*/ 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0" h="130">
                    <a:moveTo>
                      <a:pt x="82" y="4"/>
                    </a:moveTo>
                    <a:lnTo>
                      <a:pt x="78" y="4"/>
                    </a:lnTo>
                    <a:lnTo>
                      <a:pt x="74" y="4"/>
                    </a:lnTo>
                    <a:lnTo>
                      <a:pt x="69" y="8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57" y="12"/>
                    </a:lnTo>
                    <a:lnTo>
                      <a:pt x="57" y="20"/>
                    </a:lnTo>
                    <a:lnTo>
                      <a:pt x="53" y="28"/>
                    </a:lnTo>
                    <a:lnTo>
                      <a:pt x="41" y="28"/>
                    </a:lnTo>
                    <a:lnTo>
                      <a:pt x="25" y="28"/>
                    </a:lnTo>
                    <a:lnTo>
                      <a:pt x="21" y="24"/>
                    </a:lnTo>
                    <a:lnTo>
                      <a:pt x="13" y="2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8" y="40"/>
                    </a:lnTo>
                    <a:lnTo>
                      <a:pt x="13" y="48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7" y="61"/>
                    </a:lnTo>
                    <a:lnTo>
                      <a:pt x="21" y="73"/>
                    </a:lnTo>
                    <a:lnTo>
                      <a:pt x="21" y="89"/>
                    </a:lnTo>
                    <a:lnTo>
                      <a:pt x="37" y="122"/>
                    </a:lnTo>
                    <a:lnTo>
                      <a:pt x="37" y="126"/>
                    </a:lnTo>
                    <a:lnTo>
                      <a:pt x="41" y="130"/>
                    </a:lnTo>
                    <a:lnTo>
                      <a:pt x="45" y="130"/>
                    </a:lnTo>
                    <a:lnTo>
                      <a:pt x="45" y="126"/>
                    </a:lnTo>
                    <a:lnTo>
                      <a:pt x="57" y="122"/>
                    </a:lnTo>
                    <a:lnTo>
                      <a:pt x="61" y="122"/>
                    </a:lnTo>
                    <a:lnTo>
                      <a:pt x="69" y="109"/>
                    </a:lnTo>
                    <a:lnTo>
                      <a:pt x="69" y="105"/>
                    </a:lnTo>
                    <a:lnTo>
                      <a:pt x="78" y="93"/>
                    </a:lnTo>
                    <a:lnTo>
                      <a:pt x="86" y="89"/>
                    </a:lnTo>
                    <a:lnTo>
                      <a:pt x="86" y="85"/>
                    </a:lnTo>
                    <a:lnTo>
                      <a:pt x="86" y="77"/>
                    </a:lnTo>
                    <a:lnTo>
                      <a:pt x="94" y="73"/>
                    </a:lnTo>
                    <a:lnTo>
                      <a:pt x="98" y="65"/>
                    </a:lnTo>
                    <a:lnTo>
                      <a:pt x="102" y="61"/>
                    </a:lnTo>
                    <a:lnTo>
                      <a:pt x="110" y="56"/>
                    </a:lnTo>
                    <a:lnTo>
                      <a:pt x="110" y="44"/>
                    </a:lnTo>
                    <a:lnTo>
                      <a:pt x="110" y="40"/>
                    </a:lnTo>
                    <a:lnTo>
                      <a:pt x="102" y="40"/>
                    </a:lnTo>
                    <a:lnTo>
                      <a:pt x="90" y="40"/>
                    </a:lnTo>
                    <a:lnTo>
                      <a:pt x="86" y="28"/>
                    </a:lnTo>
                    <a:lnTo>
                      <a:pt x="94" y="20"/>
                    </a:lnTo>
                    <a:lnTo>
                      <a:pt x="86" y="20"/>
                    </a:lnTo>
                    <a:lnTo>
                      <a:pt x="90" y="20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82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3" name="Freeform 18">
                <a:extLst>
                  <a:ext uri="{FF2B5EF4-FFF2-40B4-BE49-F238E27FC236}">
                    <a16:creationId xmlns:a16="http://schemas.microsoft.com/office/drawing/2014/main" id="{62B95C19-FEA2-1021-3259-E1A03889683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91" y="10243"/>
                <a:ext cx="329" cy="346"/>
              </a:xfrm>
              <a:custGeom>
                <a:avLst/>
                <a:gdLst>
                  <a:gd name="T0" fmla="*/ 81 w 329"/>
                  <a:gd name="T1" fmla="*/ 81 h 346"/>
                  <a:gd name="T2" fmla="*/ 81 w 329"/>
                  <a:gd name="T3" fmla="*/ 114 h 346"/>
                  <a:gd name="T4" fmla="*/ 98 w 329"/>
                  <a:gd name="T5" fmla="*/ 118 h 346"/>
                  <a:gd name="T6" fmla="*/ 98 w 329"/>
                  <a:gd name="T7" fmla="*/ 138 h 346"/>
                  <a:gd name="T8" fmla="*/ 69 w 329"/>
                  <a:gd name="T9" fmla="*/ 163 h 346"/>
                  <a:gd name="T10" fmla="*/ 49 w 329"/>
                  <a:gd name="T11" fmla="*/ 183 h 346"/>
                  <a:gd name="T12" fmla="*/ 41 w 329"/>
                  <a:gd name="T13" fmla="*/ 187 h 346"/>
                  <a:gd name="T14" fmla="*/ 28 w 329"/>
                  <a:gd name="T15" fmla="*/ 203 h 346"/>
                  <a:gd name="T16" fmla="*/ 24 w 329"/>
                  <a:gd name="T17" fmla="*/ 215 h 346"/>
                  <a:gd name="T18" fmla="*/ 16 w 329"/>
                  <a:gd name="T19" fmla="*/ 244 h 346"/>
                  <a:gd name="T20" fmla="*/ 8 w 329"/>
                  <a:gd name="T21" fmla="*/ 260 h 346"/>
                  <a:gd name="T22" fmla="*/ 8 w 329"/>
                  <a:gd name="T23" fmla="*/ 285 h 346"/>
                  <a:gd name="T24" fmla="*/ 0 w 329"/>
                  <a:gd name="T25" fmla="*/ 313 h 346"/>
                  <a:gd name="T26" fmla="*/ 4 w 329"/>
                  <a:gd name="T27" fmla="*/ 333 h 346"/>
                  <a:gd name="T28" fmla="*/ 16 w 329"/>
                  <a:gd name="T29" fmla="*/ 338 h 346"/>
                  <a:gd name="T30" fmla="*/ 49 w 329"/>
                  <a:gd name="T31" fmla="*/ 325 h 346"/>
                  <a:gd name="T32" fmla="*/ 65 w 329"/>
                  <a:gd name="T33" fmla="*/ 321 h 346"/>
                  <a:gd name="T34" fmla="*/ 134 w 329"/>
                  <a:gd name="T35" fmla="*/ 313 h 346"/>
                  <a:gd name="T36" fmla="*/ 146 w 329"/>
                  <a:gd name="T37" fmla="*/ 277 h 346"/>
                  <a:gd name="T38" fmla="*/ 159 w 329"/>
                  <a:gd name="T39" fmla="*/ 260 h 346"/>
                  <a:gd name="T40" fmla="*/ 187 w 329"/>
                  <a:gd name="T41" fmla="*/ 244 h 346"/>
                  <a:gd name="T42" fmla="*/ 199 w 329"/>
                  <a:gd name="T43" fmla="*/ 244 h 346"/>
                  <a:gd name="T44" fmla="*/ 220 w 329"/>
                  <a:gd name="T45" fmla="*/ 232 h 346"/>
                  <a:gd name="T46" fmla="*/ 232 w 329"/>
                  <a:gd name="T47" fmla="*/ 244 h 346"/>
                  <a:gd name="T48" fmla="*/ 264 w 329"/>
                  <a:gd name="T49" fmla="*/ 244 h 346"/>
                  <a:gd name="T50" fmla="*/ 277 w 329"/>
                  <a:gd name="T51" fmla="*/ 228 h 346"/>
                  <a:gd name="T52" fmla="*/ 289 w 329"/>
                  <a:gd name="T53" fmla="*/ 211 h 346"/>
                  <a:gd name="T54" fmla="*/ 297 w 329"/>
                  <a:gd name="T55" fmla="*/ 199 h 346"/>
                  <a:gd name="T56" fmla="*/ 301 w 329"/>
                  <a:gd name="T57" fmla="*/ 191 h 346"/>
                  <a:gd name="T58" fmla="*/ 317 w 329"/>
                  <a:gd name="T59" fmla="*/ 171 h 346"/>
                  <a:gd name="T60" fmla="*/ 329 w 329"/>
                  <a:gd name="T61" fmla="*/ 138 h 346"/>
                  <a:gd name="T62" fmla="*/ 321 w 329"/>
                  <a:gd name="T63" fmla="*/ 114 h 346"/>
                  <a:gd name="T64" fmla="*/ 317 w 329"/>
                  <a:gd name="T65" fmla="*/ 93 h 346"/>
                  <a:gd name="T66" fmla="*/ 297 w 329"/>
                  <a:gd name="T67" fmla="*/ 65 h 346"/>
                  <a:gd name="T68" fmla="*/ 289 w 329"/>
                  <a:gd name="T69" fmla="*/ 28 h 346"/>
                  <a:gd name="T70" fmla="*/ 268 w 329"/>
                  <a:gd name="T71" fmla="*/ 0 h 346"/>
                  <a:gd name="T72" fmla="*/ 240 w 329"/>
                  <a:gd name="T73" fmla="*/ 28 h 346"/>
                  <a:gd name="T74" fmla="*/ 207 w 329"/>
                  <a:gd name="T75" fmla="*/ 24 h 346"/>
                  <a:gd name="T76" fmla="*/ 171 w 329"/>
                  <a:gd name="T77" fmla="*/ 32 h 346"/>
                  <a:gd name="T78" fmla="*/ 150 w 329"/>
                  <a:gd name="T79" fmla="*/ 41 h 346"/>
                  <a:gd name="T80" fmla="*/ 138 w 329"/>
                  <a:gd name="T81" fmla="*/ 28 h 346"/>
                  <a:gd name="T82" fmla="*/ 102 w 329"/>
                  <a:gd name="T83" fmla="*/ 28 h 346"/>
                  <a:gd name="T84" fmla="*/ 77 w 329"/>
                  <a:gd name="T85" fmla="*/ 4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29" h="346">
                    <a:moveTo>
                      <a:pt x="73" y="69"/>
                    </a:moveTo>
                    <a:lnTo>
                      <a:pt x="81" y="81"/>
                    </a:lnTo>
                    <a:lnTo>
                      <a:pt x="81" y="81"/>
                    </a:lnTo>
                    <a:lnTo>
                      <a:pt x="73" y="97"/>
                    </a:lnTo>
                    <a:lnTo>
                      <a:pt x="69" y="106"/>
                    </a:lnTo>
                    <a:lnTo>
                      <a:pt x="81" y="114"/>
                    </a:lnTo>
                    <a:lnTo>
                      <a:pt x="89" y="114"/>
                    </a:lnTo>
                    <a:lnTo>
                      <a:pt x="93" y="118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02" y="126"/>
                    </a:lnTo>
                    <a:lnTo>
                      <a:pt x="98" y="138"/>
                    </a:lnTo>
                    <a:lnTo>
                      <a:pt x="89" y="146"/>
                    </a:lnTo>
                    <a:lnTo>
                      <a:pt x="81" y="159"/>
                    </a:lnTo>
                    <a:lnTo>
                      <a:pt x="69" y="163"/>
                    </a:lnTo>
                    <a:lnTo>
                      <a:pt x="57" y="179"/>
                    </a:lnTo>
                    <a:lnTo>
                      <a:pt x="53" y="183"/>
                    </a:lnTo>
                    <a:lnTo>
                      <a:pt x="49" y="183"/>
                    </a:lnTo>
                    <a:lnTo>
                      <a:pt x="49" y="187"/>
                    </a:lnTo>
                    <a:lnTo>
                      <a:pt x="45" y="187"/>
                    </a:lnTo>
                    <a:lnTo>
                      <a:pt x="41" y="187"/>
                    </a:lnTo>
                    <a:lnTo>
                      <a:pt x="41" y="191"/>
                    </a:lnTo>
                    <a:lnTo>
                      <a:pt x="41" y="199"/>
                    </a:lnTo>
                    <a:lnTo>
                      <a:pt x="28" y="203"/>
                    </a:lnTo>
                    <a:lnTo>
                      <a:pt x="24" y="203"/>
                    </a:lnTo>
                    <a:lnTo>
                      <a:pt x="24" y="207"/>
                    </a:lnTo>
                    <a:lnTo>
                      <a:pt x="24" y="215"/>
                    </a:lnTo>
                    <a:lnTo>
                      <a:pt x="24" y="228"/>
                    </a:lnTo>
                    <a:lnTo>
                      <a:pt x="20" y="232"/>
                    </a:lnTo>
                    <a:lnTo>
                      <a:pt x="16" y="244"/>
                    </a:lnTo>
                    <a:lnTo>
                      <a:pt x="8" y="252"/>
                    </a:lnTo>
                    <a:lnTo>
                      <a:pt x="12" y="256"/>
                    </a:lnTo>
                    <a:lnTo>
                      <a:pt x="8" y="260"/>
                    </a:lnTo>
                    <a:lnTo>
                      <a:pt x="8" y="268"/>
                    </a:lnTo>
                    <a:lnTo>
                      <a:pt x="8" y="277"/>
                    </a:lnTo>
                    <a:lnTo>
                      <a:pt x="8" y="285"/>
                    </a:lnTo>
                    <a:lnTo>
                      <a:pt x="4" y="297"/>
                    </a:lnTo>
                    <a:lnTo>
                      <a:pt x="4" y="301"/>
                    </a:lnTo>
                    <a:lnTo>
                      <a:pt x="0" y="313"/>
                    </a:lnTo>
                    <a:lnTo>
                      <a:pt x="0" y="317"/>
                    </a:lnTo>
                    <a:lnTo>
                      <a:pt x="0" y="325"/>
                    </a:lnTo>
                    <a:lnTo>
                      <a:pt x="4" y="333"/>
                    </a:lnTo>
                    <a:lnTo>
                      <a:pt x="4" y="338"/>
                    </a:lnTo>
                    <a:lnTo>
                      <a:pt x="12" y="338"/>
                    </a:lnTo>
                    <a:lnTo>
                      <a:pt x="16" y="338"/>
                    </a:lnTo>
                    <a:lnTo>
                      <a:pt x="20" y="346"/>
                    </a:lnTo>
                    <a:lnTo>
                      <a:pt x="28" y="346"/>
                    </a:lnTo>
                    <a:lnTo>
                      <a:pt x="49" y="325"/>
                    </a:lnTo>
                    <a:lnTo>
                      <a:pt x="49" y="321"/>
                    </a:lnTo>
                    <a:lnTo>
                      <a:pt x="57" y="321"/>
                    </a:lnTo>
                    <a:lnTo>
                      <a:pt x="65" y="321"/>
                    </a:lnTo>
                    <a:lnTo>
                      <a:pt x="77" y="317"/>
                    </a:lnTo>
                    <a:lnTo>
                      <a:pt x="134" y="317"/>
                    </a:lnTo>
                    <a:lnTo>
                      <a:pt x="134" y="313"/>
                    </a:lnTo>
                    <a:lnTo>
                      <a:pt x="130" y="301"/>
                    </a:lnTo>
                    <a:lnTo>
                      <a:pt x="138" y="289"/>
                    </a:lnTo>
                    <a:lnTo>
                      <a:pt x="146" y="277"/>
                    </a:lnTo>
                    <a:lnTo>
                      <a:pt x="146" y="277"/>
                    </a:lnTo>
                    <a:lnTo>
                      <a:pt x="146" y="264"/>
                    </a:lnTo>
                    <a:lnTo>
                      <a:pt x="159" y="260"/>
                    </a:lnTo>
                    <a:lnTo>
                      <a:pt x="159" y="256"/>
                    </a:lnTo>
                    <a:lnTo>
                      <a:pt x="183" y="252"/>
                    </a:lnTo>
                    <a:lnTo>
                      <a:pt x="187" y="244"/>
                    </a:lnTo>
                    <a:lnTo>
                      <a:pt x="187" y="240"/>
                    </a:lnTo>
                    <a:lnTo>
                      <a:pt x="191" y="252"/>
                    </a:lnTo>
                    <a:lnTo>
                      <a:pt x="199" y="244"/>
                    </a:lnTo>
                    <a:lnTo>
                      <a:pt x="211" y="244"/>
                    </a:lnTo>
                    <a:lnTo>
                      <a:pt x="224" y="232"/>
                    </a:lnTo>
                    <a:lnTo>
                      <a:pt x="220" y="232"/>
                    </a:lnTo>
                    <a:lnTo>
                      <a:pt x="224" y="228"/>
                    </a:lnTo>
                    <a:lnTo>
                      <a:pt x="236" y="236"/>
                    </a:lnTo>
                    <a:lnTo>
                      <a:pt x="232" y="244"/>
                    </a:lnTo>
                    <a:lnTo>
                      <a:pt x="244" y="244"/>
                    </a:lnTo>
                    <a:lnTo>
                      <a:pt x="256" y="248"/>
                    </a:lnTo>
                    <a:lnTo>
                      <a:pt x="264" y="244"/>
                    </a:lnTo>
                    <a:lnTo>
                      <a:pt x="268" y="244"/>
                    </a:lnTo>
                    <a:lnTo>
                      <a:pt x="268" y="240"/>
                    </a:lnTo>
                    <a:lnTo>
                      <a:pt x="277" y="228"/>
                    </a:lnTo>
                    <a:lnTo>
                      <a:pt x="277" y="220"/>
                    </a:lnTo>
                    <a:lnTo>
                      <a:pt x="285" y="215"/>
                    </a:lnTo>
                    <a:lnTo>
                      <a:pt x="289" y="211"/>
                    </a:lnTo>
                    <a:lnTo>
                      <a:pt x="289" y="207"/>
                    </a:lnTo>
                    <a:lnTo>
                      <a:pt x="293" y="207"/>
                    </a:lnTo>
                    <a:lnTo>
                      <a:pt x="297" y="199"/>
                    </a:lnTo>
                    <a:lnTo>
                      <a:pt x="301" y="191"/>
                    </a:lnTo>
                    <a:lnTo>
                      <a:pt x="301" y="191"/>
                    </a:lnTo>
                    <a:lnTo>
                      <a:pt x="301" y="191"/>
                    </a:lnTo>
                    <a:lnTo>
                      <a:pt x="313" y="183"/>
                    </a:lnTo>
                    <a:lnTo>
                      <a:pt x="317" y="179"/>
                    </a:lnTo>
                    <a:lnTo>
                      <a:pt x="317" y="171"/>
                    </a:lnTo>
                    <a:lnTo>
                      <a:pt x="321" y="163"/>
                    </a:lnTo>
                    <a:lnTo>
                      <a:pt x="329" y="150"/>
                    </a:lnTo>
                    <a:lnTo>
                      <a:pt x="329" y="138"/>
                    </a:lnTo>
                    <a:lnTo>
                      <a:pt x="325" y="134"/>
                    </a:lnTo>
                    <a:lnTo>
                      <a:pt x="325" y="122"/>
                    </a:lnTo>
                    <a:lnTo>
                      <a:pt x="321" y="114"/>
                    </a:lnTo>
                    <a:lnTo>
                      <a:pt x="325" y="106"/>
                    </a:lnTo>
                    <a:lnTo>
                      <a:pt x="321" y="106"/>
                    </a:lnTo>
                    <a:lnTo>
                      <a:pt x="317" y="93"/>
                    </a:lnTo>
                    <a:lnTo>
                      <a:pt x="305" y="81"/>
                    </a:lnTo>
                    <a:lnTo>
                      <a:pt x="301" y="69"/>
                    </a:lnTo>
                    <a:lnTo>
                      <a:pt x="297" y="65"/>
                    </a:lnTo>
                    <a:lnTo>
                      <a:pt x="293" y="53"/>
                    </a:lnTo>
                    <a:lnTo>
                      <a:pt x="297" y="45"/>
                    </a:lnTo>
                    <a:lnTo>
                      <a:pt x="289" y="28"/>
                    </a:lnTo>
                    <a:lnTo>
                      <a:pt x="277" y="24"/>
                    </a:lnTo>
                    <a:lnTo>
                      <a:pt x="273" y="12"/>
                    </a:lnTo>
                    <a:lnTo>
                      <a:pt x="268" y="0"/>
                    </a:lnTo>
                    <a:lnTo>
                      <a:pt x="264" y="8"/>
                    </a:lnTo>
                    <a:lnTo>
                      <a:pt x="252" y="20"/>
                    </a:lnTo>
                    <a:lnTo>
                      <a:pt x="240" y="28"/>
                    </a:lnTo>
                    <a:lnTo>
                      <a:pt x="232" y="28"/>
                    </a:lnTo>
                    <a:lnTo>
                      <a:pt x="220" y="28"/>
                    </a:lnTo>
                    <a:lnTo>
                      <a:pt x="207" y="24"/>
                    </a:lnTo>
                    <a:lnTo>
                      <a:pt x="195" y="28"/>
                    </a:lnTo>
                    <a:lnTo>
                      <a:pt x="183" y="28"/>
                    </a:lnTo>
                    <a:lnTo>
                      <a:pt x="171" y="32"/>
                    </a:lnTo>
                    <a:lnTo>
                      <a:pt x="159" y="36"/>
                    </a:lnTo>
                    <a:lnTo>
                      <a:pt x="159" y="45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50" y="41"/>
                    </a:lnTo>
                    <a:lnTo>
                      <a:pt x="138" y="28"/>
                    </a:lnTo>
                    <a:lnTo>
                      <a:pt x="130" y="32"/>
                    </a:lnTo>
                    <a:lnTo>
                      <a:pt x="114" y="32"/>
                    </a:lnTo>
                    <a:lnTo>
                      <a:pt x="102" y="28"/>
                    </a:lnTo>
                    <a:lnTo>
                      <a:pt x="93" y="32"/>
                    </a:lnTo>
                    <a:lnTo>
                      <a:pt x="81" y="41"/>
                    </a:lnTo>
                    <a:lnTo>
                      <a:pt x="77" y="45"/>
                    </a:lnTo>
                    <a:lnTo>
                      <a:pt x="77" y="57"/>
                    </a:lnTo>
                    <a:lnTo>
                      <a:pt x="73" y="6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4" name="Freeform 19">
                <a:extLst>
                  <a:ext uri="{FF2B5EF4-FFF2-40B4-BE49-F238E27FC236}">
                    <a16:creationId xmlns:a16="http://schemas.microsoft.com/office/drawing/2014/main" id="{53CE647D-5C52-3EE0-50EC-006B3445E39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80" y="10275"/>
                <a:ext cx="452" cy="529"/>
              </a:xfrm>
              <a:custGeom>
                <a:avLst/>
                <a:gdLst>
                  <a:gd name="T0" fmla="*/ 77 w 452"/>
                  <a:gd name="T1" fmla="*/ 505 h 529"/>
                  <a:gd name="T2" fmla="*/ 106 w 452"/>
                  <a:gd name="T3" fmla="*/ 493 h 529"/>
                  <a:gd name="T4" fmla="*/ 138 w 452"/>
                  <a:gd name="T5" fmla="*/ 521 h 529"/>
                  <a:gd name="T6" fmla="*/ 167 w 452"/>
                  <a:gd name="T7" fmla="*/ 493 h 529"/>
                  <a:gd name="T8" fmla="*/ 203 w 452"/>
                  <a:gd name="T9" fmla="*/ 493 h 529"/>
                  <a:gd name="T10" fmla="*/ 199 w 452"/>
                  <a:gd name="T11" fmla="*/ 521 h 529"/>
                  <a:gd name="T12" fmla="*/ 224 w 452"/>
                  <a:gd name="T13" fmla="*/ 513 h 529"/>
                  <a:gd name="T14" fmla="*/ 240 w 452"/>
                  <a:gd name="T15" fmla="*/ 493 h 529"/>
                  <a:gd name="T16" fmla="*/ 252 w 452"/>
                  <a:gd name="T17" fmla="*/ 485 h 529"/>
                  <a:gd name="T18" fmla="*/ 264 w 452"/>
                  <a:gd name="T19" fmla="*/ 472 h 529"/>
                  <a:gd name="T20" fmla="*/ 293 w 452"/>
                  <a:gd name="T21" fmla="*/ 452 h 529"/>
                  <a:gd name="T22" fmla="*/ 305 w 452"/>
                  <a:gd name="T23" fmla="*/ 415 h 529"/>
                  <a:gd name="T24" fmla="*/ 305 w 452"/>
                  <a:gd name="T25" fmla="*/ 391 h 529"/>
                  <a:gd name="T26" fmla="*/ 305 w 452"/>
                  <a:gd name="T27" fmla="*/ 358 h 529"/>
                  <a:gd name="T28" fmla="*/ 338 w 452"/>
                  <a:gd name="T29" fmla="*/ 306 h 529"/>
                  <a:gd name="T30" fmla="*/ 374 w 452"/>
                  <a:gd name="T31" fmla="*/ 281 h 529"/>
                  <a:gd name="T32" fmla="*/ 403 w 452"/>
                  <a:gd name="T33" fmla="*/ 249 h 529"/>
                  <a:gd name="T34" fmla="*/ 403 w 452"/>
                  <a:gd name="T35" fmla="*/ 208 h 529"/>
                  <a:gd name="T36" fmla="*/ 407 w 452"/>
                  <a:gd name="T37" fmla="*/ 175 h 529"/>
                  <a:gd name="T38" fmla="*/ 411 w 452"/>
                  <a:gd name="T39" fmla="*/ 151 h 529"/>
                  <a:gd name="T40" fmla="*/ 419 w 452"/>
                  <a:gd name="T41" fmla="*/ 131 h 529"/>
                  <a:gd name="T42" fmla="*/ 419 w 452"/>
                  <a:gd name="T43" fmla="*/ 102 h 529"/>
                  <a:gd name="T44" fmla="*/ 427 w 452"/>
                  <a:gd name="T45" fmla="*/ 74 h 529"/>
                  <a:gd name="T46" fmla="*/ 439 w 452"/>
                  <a:gd name="T47" fmla="*/ 53 h 529"/>
                  <a:gd name="T48" fmla="*/ 452 w 452"/>
                  <a:gd name="T49" fmla="*/ 25 h 529"/>
                  <a:gd name="T50" fmla="*/ 427 w 452"/>
                  <a:gd name="T51" fmla="*/ 13 h 529"/>
                  <a:gd name="T52" fmla="*/ 378 w 452"/>
                  <a:gd name="T53" fmla="*/ 0 h 529"/>
                  <a:gd name="T54" fmla="*/ 354 w 452"/>
                  <a:gd name="T55" fmla="*/ 13 h 529"/>
                  <a:gd name="T56" fmla="*/ 330 w 452"/>
                  <a:gd name="T57" fmla="*/ 21 h 529"/>
                  <a:gd name="T58" fmla="*/ 321 w 452"/>
                  <a:gd name="T59" fmla="*/ 53 h 529"/>
                  <a:gd name="T60" fmla="*/ 309 w 452"/>
                  <a:gd name="T61" fmla="*/ 82 h 529"/>
                  <a:gd name="T62" fmla="*/ 301 w 452"/>
                  <a:gd name="T63" fmla="*/ 114 h 529"/>
                  <a:gd name="T64" fmla="*/ 281 w 452"/>
                  <a:gd name="T65" fmla="*/ 110 h 529"/>
                  <a:gd name="T66" fmla="*/ 244 w 452"/>
                  <a:gd name="T67" fmla="*/ 102 h 529"/>
                  <a:gd name="T68" fmla="*/ 232 w 452"/>
                  <a:gd name="T69" fmla="*/ 102 h 529"/>
                  <a:gd name="T70" fmla="*/ 130 w 452"/>
                  <a:gd name="T71" fmla="*/ 94 h 529"/>
                  <a:gd name="T72" fmla="*/ 122 w 452"/>
                  <a:gd name="T73" fmla="*/ 127 h 529"/>
                  <a:gd name="T74" fmla="*/ 130 w 452"/>
                  <a:gd name="T75" fmla="*/ 147 h 529"/>
                  <a:gd name="T76" fmla="*/ 179 w 452"/>
                  <a:gd name="T77" fmla="*/ 139 h 529"/>
                  <a:gd name="T78" fmla="*/ 199 w 452"/>
                  <a:gd name="T79" fmla="*/ 167 h 529"/>
                  <a:gd name="T80" fmla="*/ 183 w 452"/>
                  <a:gd name="T81" fmla="*/ 192 h 529"/>
                  <a:gd name="T82" fmla="*/ 167 w 452"/>
                  <a:gd name="T83" fmla="*/ 224 h 529"/>
                  <a:gd name="T84" fmla="*/ 191 w 452"/>
                  <a:gd name="T85" fmla="*/ 249 h 529"/>
                  <a:gd name="T86" fmla="*/ 199 w 452"/>
                  <a:gd name="T87" fmla="*/ 281 h 529"/>
                  <a:gd name="T88" fmla="*/ 203 w 452"/>
                  <a:gd name="T89" fmla="*/ 310 h 529"/>
                  <a:gd name="T90" fmla="*/ 195 w 452"/>
                  <a:gd name="T91" fmla="*/ 338 h 529"/>
                  <a:gd name="T92" fmla="*/ 179 w 452"/>
                  <a:gd name="T93" fmla="*/ 375 h 529"/>
                  <a:gd name="T94" fmla="*/ 163 w 452"/>
                  <a:gd name="T95" fmla="*/ 358 h 529"/>
                  <a:gd name="T96" fmla="*/ 138 w 452"/>
                  <a:gd name="T97" fmla="*/ 371 h 529"/>
                  <a:gd name="T98" fmla="*/ 114 w 452"/>
                  <a:gd name="T99" fmla="*/ 367 h 529"/>
                  <a:gd name="T100" fmla="*/ 102 w 452"/>
                  <a:gd name="T101" fmla="*/ 338 h 529"/>
                  <a:gd name="T102" fmla="*/ 77 w 452"/>
                  <a:gd name="T103" fmla="*/ 338 h 529"/>
                  <a:gd name="T104" fmla="*/ 81 w 452"/>
                  <a:gd name="T105" fmla="*/ 367 h 529"/>
                  <a:gd name="T106" fmla="*/ 37 w 452"/>
                  <a:gd name="T107" fmla="*/ 367 h 529"/>
                  <a:gd name="T108" fmla="*/ 28 w 452"/>
                  <a:gd name="T109" fmla="*/ 383 h 529"/>
                  <a:gd name="T110" fmla="*/ 41 w 452"/>
                  <a:gd name="T111" fmla="*/ 407 h 529"/>
                  <a:gd name="T112" fmla="*/ 45 w 452"/>
                  <a:gd name="T113" fmla="*/ 436 h 529"/>
                  <a:gd name="T114" fmla="*/ 28 w 452"/>
                  <a:gd name="T115" fmla="*/ 444 h 529"/>
                  <a:gd name="T116" fmla="*/ 0 w 452"/>
                  <a:gd name="T117" fmla="*/ 456 h 529"/>
                  <a:gd name="T118" fmla="*/ 20 w 452"/>
                  <a:gd name="T119" fmla="*/ 485 h 529"/>
                  <a:gd name="T120" fmla="*/ 37 w 452"/>
                  <a:gd name="T121" fmla="*/ 505 h 529"/>
                  <a:gd name="T122" fmla="*/ 53 w 452"/>
                  <a:gd name="T123" fmla="*/ 52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2" h="529">
                    <a:moveTo>
                      <a:pt x="57" y="525"/>
                    </a:moveTo>
                    <a:lnTo>
                      <a:pt x="69" y="513"/>
                    </a:lnTo>
                    <a:lnTo>
                      <a:pt x="77" y="505"/>
                    </a:lnTo>
                    <a:lnTo>
                      <a:pt x="89" y="501"/>
                    </a:lnTo>
                    <a:lnTo>
                      <a:pt x="98" y="489"/>
                    </a:lnTo>
                    <a:lnTo>
                      <a:pt x="106" y="493"/>
                    </a:lnTo>
                    <a:lnTo>
                      <a:pt x="118" y="505"/>
                    </a:lnTo>
                    <a:lnTo>
                      <a:pt x="126" y="509"/>
                    </a:lnTo>
                    <a:lnTo>
                      <a:pt x="138" y="521"/>
                    </a:lnTo>
                    <a:lnTo>
                      <a:pt x="146" y="513"/>
                    </a:lnTo>
                    <a:lnTo>
                      <a:pt x="155" y="505"/>
                    </a:lnTo>
                    <a:lnTo>
                      <a:pt x="167" y="493"/>
                    </a:lnTo>
                    <a:lnTo>
                      <a:pt x="179" y="489"/>
                    </a:lnTo>
                    <a:lnTo>
                      <a:pt x="191" y="485"/>
                    </a:lnTo>
                    <a:lnTo>
                      <a:pt x="203" y="493"/>
                    </a:lnTo>
                    <a:lnTo>
                      <a:pt x="199" y="497"/>
                    </a:lnTo>
                    <a:lnTo>
                      <a:pt x="199" y="509"/>
                    </a:lnTo>
                    <a:lnTo>
                      <a:pt x="199" y="521"/>
                    </a:lnTo>
                    <a:lnTo>
                      <a:pt x="199" y="517"/>
                    </a:lnTo>
                    <a:lnTo>
                      <a:pt x="212" y="521"/>
                    </a:lnTo>
                    <a:lnTo>
                      <a:pt x="224" y="513"/>
                    </a:lnTo>
                    <a:lnTo>
                      <a:pt x="232" y="501"/>
                    </a:lnTo>
                    <a:lnTo>
                      <a:pt x="232" y="501"/>
                    </a:lnTo>
                    <a:lnTo>
                      <a:pt x="240" y="493"/>
                    </a:lnTo>
                    <a:lnTo>
                      <a:pt x="248" y="485"/>
                    </a:lnTo>
                    <a:lnTo>
                      <a:pt x="248" y="485"/>
                    </a:lnTo>
                    <a:lnTo>
                      <a:pt x="252" y="485"/>
                    </a:lnTo>
                    <a:lnTo>
                      <a:pt x="260" y="476"/>
                    </a:lnTo>
                    <a:lnTo>
                      <a:pt x="260" y="476"/>
                    </a:lnTo>
                    <a:lnTo>
                      <a:pt x="264" y="472"/>
                    </a:lnTo>
                    <a:lnTo>
                      <a:pt x="277" y="464"/>
                    </a:lnTo>
                    <a:lnTo>
                      <a:pt x="285" y="460"/>
                    </a:lnTo>
                    <a:lnTo>
                      <a:pt x="293" y="452"/>
                    </a:lnTo>
                    <a:lnTo>
                      <a:pt x="297" y="440"/>
                    </a:lnTo>
                    <a:lnTo>
                      <a:pt x="305" y="428"/>
                    </a:lnTo>
                    <a:lnTo>
                      <a:pt x="305" y="415"/>
                    </a:lnTo>
                    <a:lnTo>
                      <a:pt x="305" y="407"/>
                    </a:lnTo>
                    <a:lnTo>
                      <a:pt x="305" y="403"/>
                    </a:lnTo>
                    <a:lnTo>
                      <a:pt x="305" y="391"/>
                    </a:lnTo>
                    <a:lnTo>
                      <a:pt x="305" y="379"/>
                    </a:lnTo>
                    <a:lnTo>
                      <a:pt x="305" y="367"/>
                    </a:lnTo>
                    <a:lnTo>
                      <a:pt x="305" y="358"/>
                    </a:lnTo>
                    <a:lnTo>
                      <a:pt x="317" y="338"/>
                    </a:lnTo>
                    <a:lnTo>
                      <a:pt x="330" y="330"/>
                    </a:lnTo>
                    <a:lnTo>
                      <a:pt x="338" y="306"/>
                    </a:lnTo>
                    <a:lnTo>
                      <a:pt x="346" y="289"/>
                    </a:lnTo>
                    <a:lnTo>
                      <a:pt x="362" y="289"/>
                    </a:lnTo>
                    <a:lnTo>
                      <a:pt x="374" y="281"/>
                    </a:lnTo>
                    <a:lnTo>
                      <a:pt x="382" y="273"/>
                    </a:lnTo>
                    <a:lnTo>
                      <a:pt x="391" y="257"/>
                    </a:lnTo>
                    <a:lnTo>
                      <a:pt x="403" y="249"/>
                    </a:lnTo>
                    <a:lnTo>
                      <a:pt x="403" y="232"/>
                    </a:lnTo>
                    <a:lnTo>
                      <a:pt x="403" y="216"/>
                    </a:lnTo>
                    <a:lnTo>
                      <a:pt x="403" y="208"/>
                    </a:lnTo>
                    <a:lnTo>
                      <a:pt x="407" y="200"/>
                    </a:lnTo>
                    <a:lnTo>
                      <a:pt x="407" y="192"/>
                    </a:lnTo>
                    <a:lnTo>
                      <a:pt x="407" y="175"/>
                    </a:lnTo>
                    <a:lnTo>
                      <a:pt x="407" y="167"/>
                    </a:lnTo>
                    <a:lnTo>
                      <a:pt x="407" y="155"/>
                    </a:lnTo>
                    <a:lnTo>
                      <a:pt x="411" y="151"/>
                    </a:lnTo>
                    <a:lnTo>
                      <a:pt x="415" y="147"/>
                    </a:lnTo>
                    <a:lnTo>
                      <a:pt x="415" y="139"/>
                    </a:lnTo>
                    <a:lnTo>
                      <a:pt x="419" y="131"/>
                    </a:lnTo>
                    <a:lnTo>
                      <a:pt x="419" y="118"/>
                    </a:lnTo>
                    <a:lnTo>
                      <a:pt x="419" y="106"/>
                    </a:lnTo>
                    <a:lnTo>
                      <a:pt x="419" y="102"/>
                    </a:lnTo>
                    <a:lnTo>
                      <a:pt x="419" y="90"/>
                    </a:lnTo>
                    <a:lnTo>
                      <a:pt x="427" y="78"/>
                    </a:lnTo>
                    <a:lnTo>
                      <a:pt x="427" y="74"/>
                    </a:lnTo>
                    <a:lnTo>
                      <a:pt x="435" y="65"/>
                    </a:lnTo>
                    <a:lnTo>
                      <a:pt x="439" y="57"/>
                    </a:lnTo>
                    <a:lnTo>
                      <a:pt x="439" y="53"/>
                    </a:lnTo>
                    <a:lnTo>
                      <a:pt x="448" y="37"/>
                    </a:lnTo>
                    <a:lnTo>
                      <a:pt x="448" y="37"/>
                    </a:lnTo>
                    <a:lnTo>
                      <a:pt x="452" y="25"/>
                    </a:lnTo>
                    <a:lnTo>
                      <a:pt x="452" y="13"/>
                    </a:lnTo>
                    <a:lnTo>
                      <a:pt x="439" y="9"/>
                    </a:lnTo>
                    <a:lnTo>
                      <a:pt x="427" y="13"/>
                    </a:lnTo>
                    <a:lnTo>
                      <a:pt x="415" y="9"/>
                    </a:lnTo>
                    <a:lnTo>
                      <a:pt x="391" y="4"/>
                    </a:lnTo>
                    <a:lnTo>
                      <a:pt x="378" y="0"/>
                    </a:lnTo>
                    <a:lnTo>
                      <a:pt x="378" y="0"/>
                    </a:lnTo>
                    <a:lnTo>
                      <a:pt x="366" y="9"/>
                    </a:lnTo>
                    <a:lnTo>
                      <a:pt x="354" y="13"/>
                    </a:lnTo>
                    <a:lnTo>
                      <a:pt x="342" y="13"/>
                    </a:lnTo>
                    <a:lnTo>
                      <a:pt x="330" y="13"/>
                    </a:lnTo>
                    <a:lnTo>
                      <a:pt x="330" y="21"/>
                    </a:lnTo>
                    <a:lnTo>
                      <a:pt x="325" y="29"/>
                    </a:lnTo>
                    <a:lnTo>
                      <a:pt x="321" y="41"/>
                    </a:lnTo>
                    <a:lnTo>
                      <a:pt x="321" y="53"/>
                    </a:lnTo>
                    <a:lnTo>
                      <a:pt x="317" y="61"/>
                    </a:lnTo>
                    <a:lnTo>
                      <a:pt x="313" y="74"/>
                    </a:lnTo>
                    <a:lnTo>
                      <a:pt x="309" y="82"/>
                    </a:lnTo>
                    <a:lnTo>
                      <a:pt x="305" y="90"/>
                    </a:lnTo>
                    <a:lnTo>
                      <a:pt x="297" y="102"/>
                    </a:lnTo>
                    <a:lnTo>
                      <a:pt x="301" y="114"/>
                    </a:lnTo>
                    <a:lnTo>
                      <a:pt x="297" y="122"/>
                    </a:lnTo>
                    <a:lnTo>
                      <a:pt x="293" y="118"/>
                    </a:lnTo>
                    <a:lnTo>
                      <a:pt x="281" y="110"/>
                    </a:lnTo>
                    <a:lnTo>
                      <a:pt x="269" y="106"/>
                    </a:lnTo>
                    <a:lnTo>
                      <a:pt x="256" y="106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32" y="102"/>
                    </a:lnTo>
                    <a:lnTo>
                      <a:pt x="232" y="102"/>
                    </a:lnTo>
                    <a:lnTo>
                      <a:pt x="207" y="90"/>
                    </a:lnTo>
                    <a:lnTo>
                      <a:pt x="195" y="94"/>
                    </a:lnTo>
                    <a:lnTo>
                      <a:pt x="130" y="94"/>
                    </a:lnTo>
                    <a:lnTo>
                      <a:pt x="126" y="106"/>
                    </a:lnTo>
                    <a:lnTo>
                      <a:pt x="122" y="114"/>
                    </a:lnTo>
                    <a:lnTo>
                      <a:pt x="122" y="127"/>
                    </a:lnTo>
                    <a:lnTo>
                      <a:pt x="126" y="139"/>
                    </a:lnTo>
                    <a:lnTo>
                      <a:pt x="122" y="151"/>
                    </a:lnTo>
                    <a:lnTo>
                      <a:pt x="130" y="147"/>
                    </a:lnTo>
                    <a:lnTo>
                      <a:pt x="142" y="147"/>
                    </a:lnTo>
                    <a:lnTo>
                      <a:pt x="167" y="139"/>
                    </a:lnTo>
                    <a:lnTo>
                      <a:pt x="179" y="139"/>
                    </a:lnTo>
                    <a:lnTo>
                      <a:pt x="187" y="143"/>
                    </a:lnTo>
                    <a:lnTo>
                      <a:pt x="191" y="155"/>
                    </a:lnTo>
                    <a:lnTo>
                      <a:pt x="199" y="167"/>
                    </a:lnTo>
                    <a:lnTo>
                      <a:pt x="199" y="179"/>
                    </a:lnTo>
                    <a:lnTo>
                      <a:pt x="195" y="183"/>
                    </a:lnTo>
                    <a:lnTo>
                      <a:pt x="183" y="192"/>
                    </a:lnTo>
                    <a:lnTo>
                      <a:pt x="171" y="204"/>
                    </a:lnTo>
                    <a:lnTo>
                      <a:pt x="167" y="216"/>
                    </a:lnTo>
                    <a:lnTo>
                      <a:pt x="167" y="224"/>
                    </a:lnTo>
                    <a:lnTo>
                      <a:pt x="167" y="228"/>
                    </a:lnTo>
                    <a:lnTo>
                      <a:pt x="179" y="240"/>
                    </a:lnTo>
                    <a:lnTo>
                      <a:pt x="191" y="249"/>
                    </a:lnTo>
                    <a:lnTo>
                      <a:pt x="203" y="257"/>
                    </a:lnTo>
                    <a:lnTo>
                      <a:pt x="199" y="269"/>
                    </a:lnTo>
                    <a:lnTo>
                      <a:pt x="199" y="281"/>
                    </a:lnTo>
                    <a:lnTo>
                      <a:pt x="199" y="285"/>
                    </a:lnTo>
                    <a:lnTo>
                      <a:pt x="199" y="297"/>
                    </a:lnTo>
                    <a:lnTo>
                      <a:pt x="203" y="310"/>
                    </a:lnTo>
                    <a:lnTo>
                      <a:pt x="195" y="322"/>
                    </a:lnTo>
                    <a:lnTo>
                      <a:pt x="199" y="334"/>
                    </a:lnTo>
                    <a:lnTo>
                      <a:pt x="195" y="338"/>
                    </a:lnTo>
                    <a:lnTo>
                      <a:pt x="187" y="354"/>
                    </a:lnTo>
                    <a:lnTo>
                      <a:pt x="187" y="367"/>
                    </a:lnTo>
                    <a:lnTo>
                      <a:pt x="179" y="375"/>
                    </a:lnTo>
                    <a:lnTo>
                      <a:pt x="167" y="375"/>
                    </a:lnTo>
                    <a:lnTo>
                      <a:pt x="163" y="363"/>
                    </a:lnTo>
                    <a:lnTo>
                      <a:pt x="163" y="358"/>
                    </a:lnTo>
                    <a:lnTo>
                      <a:pt x="151" y="363"/>
                    </a:lnTo>
                    <a:lnTo>
                      <a:pt x="151" y="363"/>
                    </a:lnTo>
                    <a:lnTo>
                      <a:pt x="138" y="371"/>
                    </a:lnTo>
                    <a:lnTo>
                      <a:pt x="126" y="367"/>
                    </a:lnTo>
                    <a:lnTo>
                      <a:pt x="114" y="367"/>
                    </a:lnTo>
                    <a:lnTo>
                      <a:pt x="114" y="367"/>
                    </a:lnTo>
                    <a:lnTo>
                      <a:pt x="106" y="354"/>
                    </a:lnTo>
                    <a:lnTo>
                      <a:pt x="106" y="350"/>
                    </a:lnTo>
                    <a:lnTo>
                      <a:pt x="102" y="338"/>
                    </a:lnTo>
                    <a:lnTo>
                      <a:pt x="98" y="338"/>
                    </a:lnTo>
                    <a:lnTo>
                      <a:pt x="85" y="338"/>
                    </a:lnTo>
                    <a:lnTo>
                      <a:pt x="77" y="338"/>
                    </a:lnTo>
                    <a:lnTo>
                      <a:pt x="81" y="350"/>
                    </a:lnTo>
                    <a:lnTo>
                      <a:pt x="81" y="354"/>
                    </a:lnTo>
                    <a:lnTo>
                      <a:pt x="81" y="367"/>
                    </a:lnTo>
                    <a:lnTo>
                      <a:pt x="53" y="371"/>
                    </a:lnTo>
                    <a:lnTo>
                      <a:pt x="49" y="367"/>
                    </a:lnTo>
                    <a:lnTo>
                      <a:pt x="37" y="367"/>
                    </a:lnTo>
                    <a:lnTo>
                      <a:pt x="28" y="367"/>
                    </a:lnTo>
                    <a:lnTo>
                      <a:pt x="28" y="375"/>
                    </a:lnTo>
                    <a:lnTo>
                      <a:pt x="28" y="383"/>
                    </a:lnTo>
                    <a:lnTo>
                      <a:pt x="24" y="395"/>
                    </a:lnTo>
                    <a:lnTo>
                      <a:pt x="37" y="403"/>
                    </a:lnTo>
                    <a:lnTo>
                      <a:pt x="41" y="407"/>
                    </a:lnTo>
                    <a:lnTo>
                      <a:pt x="37" y="415"/>
                    </a:lnTo>
                    <a:lnTo>
                      <a:pt x="45" y="424"/>
                    </a:lnTo>
                    <a:lnTo>
                      <a:pt x="45" y="436"/>
                    </a:lnTo>
                    <a:lnTo>
                      <a:pt x="45" y="444"/>
                    </a:lnTo>
                    <a:lnTo>
                      <a:pt x="41" y="448"/>
                    </a:lnTo>
                    <a:lnTo>
                      <a:pt x="28" y="444"/>
                    </a:lnTo>
                    <a:lnTo>
                      <a:pt x="16" y="440"/>
                    </a:lnTo>
                    <a:lnTo>
                      <a:pt x="8" y="444"/>
                    </a:lnTo>
                    <a:lnTo>
                      <a:pt x="0" y="456"/>
                    </a:lnTo>
                    <a:lnTo>
                      <a:pt x="0" y="460"/>
                    </a:lnTo>
                    <a:lnTo>
                      <a:pt x="12" y="472"/>
                    </a:lnTo>
                    <a:lnTo>
                      <a:pt x="20" y="485"/>
                    </a:lnTo>
                    <a:lnTo>
                      <a:pt x="33" y="493"/>
                    </a:lnTo>
                    <a:lnTo>
                      <a:pt x="33" y="493"/>
                    </a:lnTo>
                    <a:lnTo>
                      <a:pt x="37" y="505"/>
                    </a:lnTo>
                    <a:lnTo>
                      <a:pt x="45" y="517"/>
                    </a:lnTo>
                    <a:lnTo>
                      <a:pt x="53" y="525"/>
                    </a:lnTo>
                    <a:lnTo>
                      <a:pt x="53" y="529"/>
                    </a:lnTo>
                    <a:lnTo>
                      <a:pt x="53" y="525"/>
                    </a:lnTo>
                    <a:lnTo>
                      <a:pt x="57" y="5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5" name="Freeform 20">
                <a:extLst>
                  <a:ext uri="{FF2B5EF4-FFF2-40B4-BE49-F238E27FC236}">
                    <a16:creationId xmlns:a16="http://schemas.microsoft.com/office/drawing/2014/main" id="{264B523E-32A9-1CB3-076A-C39650AB423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79" y="9836"/>
                <a:ext cx="786" cy="529"/>
              </a:xfrm>
              <a:custGeom>
                <a:avLst/>
                <a:gdLst>
                  <a:gd name="T0" fmla="*/ 476 w 786"/>
                  <a:gd name="T1" fmla="*/ 0 h 529"/>
                  <a:gd name="T2" fmla="*/ 436 w 786"/>
                  <a:gd name="T3" fmla="*/ 41 h 529"/>
                  <a:gd name="T4" fmla="*/ 407 w 786"/>
                  <a:gd name="T5" fmla="*/ 65 h 529"/>
                  <a:gd name="T6" fmla="*/ 391 w 786"/>
                  <a:gd name="T7" fmla="*/ 85 h 529"/>
                  <a:gd name="T8" fmla="*/ 354 w 786"/>
                  <a:gd name="T9" fmla="*/ 110 h 529"/>
                  <a:gd name="T10" fmla="*/ 318 w 786"/>
                  <a:gd name="T11" fmla="*/ 118 h 529"/>
                  <a:gd name="T12" fmla="*/ 285 w 786"/>
                  <a:gd name="T13" fmla="*/ 118 h 529"/>
                  <a:gd name="T14" fmla="*/ 269 w 786"/>
                  <a:gd name="T15" fmla="*/ 130 h 529"/>
                  <a:gd name="T16" fmla="*/ 257 w 786"/>
                  <a:gd name="T17" fmla="*/ 167 h 529"/>
                  <a:gd name="T18" fmla="*/ 224 w 786"/>
                  <a:gd name="T19" fmla="*/ 179 h 529"/>
                  <a:gd name="T20" fmla="*/ 196 w 786"/>
                  <a:gd name="T21" fmla="*/ 179 h 529"/>
                  <a:gd name="T22" fmla="*/ 155 w 786"/>
                  <a:gd name="T23" fmla="*/ 199 h 529"/>
                  <a:gd name="T24" fmla="*/ 118 w 786"/>
                  <a:gd name="T25" fmla="*/ 199 h 529"/>
                  <a:gd name="T26" fmla="*/ 70 w 786"/>
                  <a:gd name="T27" fmla="*/ 207 h 529"/>
                  <a:gd name="T28" fmla="*/ 45 w 786"/>
                  <a:gd name="T29" fmla="*/ 232 h 529"/>
                  <a:gd name="T30" fmla="*/ 25 w 786"/>
                  <a:gd name="T31" fmla="*/ 273 h 529"/>
                  <a:gd name="T32" fmla="*/ 0 w 786"/>
                  <a:gd name="T33" fmla="*/ 297 h 529"/>
                  <a:gd name="T34" fmla="*/ 13 w 786"/>
                  <a:gd name="T35" fmla="*/ 317 h 529"/>
                  <a:gd name="T36" fmla="*/ 13 w 786"/>
                  <a:gd name="T37" fmla="*/ 350 h 529"/>
                  <a:gd name="T38" fmla="*/ 17 w 786"/>
                  <a:gd name="T39" fmla="*/ 386 h 529"/>
                  <a:gd name="T40" fmla="*/ 41 w 786"/>
                  <a:gd name="T41" fmla="*/ 411 h 529"/>
                  <a:gd name="T42" fmla="*/ 49 w 786"/>
                  <a:gd name="T43" fmla="*/ 443 h 529"/>
                  <a:gd name="T44" fmla="*/ 90 w 786"/>
                  <a:gd name="T45" fmla="*/ 476 h 529"/>
                  <a:gd name="T46" fmla="*/ 98 w 786"/>
                  <a:gd name="T47" fmla="*/ 513 h 529"/>
                  <a:gd name="T48" fmla="*/ 114 w 786"/>
                  <a:gd name="T49" fmla="*/ 513 h 529"/>
                  <a:gd name="T50" fmla="*/ 126 w 786"/>
                  <a:gd name="T51" fmla="*/ 468 h 529"/>
                  <a:gd name="T52" fmla="*/ 155 w 786"/>
                  <a:gd name="T53" fmla="*/ 452 h 529"/>
                  <a:gd name="T54" fmla="*/ 192 w 786"/>
                  <a:gd name="T55" fmla="*/ 443 h 529"/>
                  <a:gd name="T56" fmla="*/ 253 w 786"/>
                  <a:gd name="T57" fmla="*/ 452 h 529"/>
                  <a:gd name="T58" fmla="*/ 253 w 786"/>
                  <a:gd name="T59" fmla="*/ 427 h 529"/>
                  <a:gd name="T60" fmla="*/ 253 w 786"/>
                  <a:gd name="T61" fmla="*/ 399 h 529"/>
                  <a:gd name="T62" fmla="*/ 289 w 786"/>
                  <a:gd name="T63" fmla="*/ 362 h 529"/>
                  <a:gd name="T64" fmla="*/ 318 w 786"/>
                  <a:gd name="T65" fmla="*/ 354 h 529"/>
                  <a:gd name="T66" fmla="*/ 334 w 786"/>
                  <a:gd name="T67" fmla="*/ 362 h 529"/>
                  <a:gd name="T68" fmla="*/ 371 w 786"/>
                  <a:gd name="T69" fmla="*/ 399 h 529"/>
                  <a:gd name="T70" fmla="*/ 419 w 786"/>
                  <a:gd name="T71" fmla="*/ 407 h 529"/>
                  <a:gd name="T72" fmla="*/ 456 w 786"/>
                  <a:gd name="T73" fmla="*/ 407 h 529"/>
                  <a:gd name="T74" fmla="*/ 485 w 786"/>
                  <a:gd name="T75" fmla="*/ 411 h 529"/>
                  <a:gd name="T76" fmla="*/ 509 w 786"/>
                  <a:gd name="T77" fmla="*/ 378 h 529"/>
                  <a:gd name="T78" fmla="*/ 546 w 786"/>
                  <a:gd name="T79" fmla="*/ 382 h 529"/>
                  <a:gd name="T80" fmla="*/ 582 w 786"/>
                  <a:gd name="T81" fmla="*/ 366 h 529"/>
                  <a:gd name="T82" fmla="*/ 615 w 786"/>
                  <a:gd name="T83" fmla="*/ 362 h 529"/>
                  <a:gd name="T84" fmla="*/ 647 w 786"/>
                  <a:gd name="T85" fmla="*/ 362 h 529"/>
                  <a:gd name="T86" fmla="*/ 680 w 786"/>
                  <a:gd name="T87" fmla="*/ 342 h 529"/>
                  <a:gd name="T88" fmla="*/ 725 w 786"/>
                  <a:gd name="T89" fmla="*/ 358 h 529"/>
                  <a:gd name="T90" fmla="*/ 774 w 786"/>
                  <a:gd name="T91" fmla="*/ 354 h 529"/>
                  <a:gd name="T92" fmla="*/ 774 w 786"/>
                  <a:gd name="T93" fmla="*/ 330 h 529"/>
                  <a:gd name="T94" fmla="*/ 741 w 786"/>
                  <a:gd name="T95" fmla="*/ 301 h 529"/>
                  <a:gd name="T96" fmla="*/ 721 w 786"/>
                  <a:gd name="T97" fmla="*/ 260 h 529"/>
                  <a:gd name="T98" fmla="*/ 688 w 786"/>
                  <a:gd name="T99" fmla="*/ 232 h 529"/>
                  <a:gd name="T100" fmla="*/ 655 w 786"/>
                  <a:gd name="T101" fmla="*/ 199 h 529"/>
                  <a:gd name="T102" fmla="*/ 627 w 786"/>
                  <a:gd name="T103" fmla="*/ 167 h 529"/>
                  <a:gd name="T104" fmla="*/ 586 w 786"/>
                  <a:gd name="T105" fmla="*/ 159 h 529"/>
                  <a:gd name="T106" fmla="*/ 558 w 786"/>
                  <a:gd name="T107" fmla="*/ 134 h 529"/>
                  <a:gd name="T108" fmla="*/ 550 w 786"/>
                  <a:gd name="T109" fmla="*/ 106 h 529"/>
                  <a:gd name="T110" fmla="*/ 550 w 786"/>
                  <a:gd name="T111" fmla="*/ 57 h 529"/>
                  <a:gd name="T112" fmla="*/ 529 w 786"/>
                  <a:gd name="T113" fmla="*/ 24 h 529"/>
                  <a:gd name="T114" fmla="*/ 501 w 786"/>
                  <a:gd name="T115" fmla="*/ 0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6" h="529">
                    <a:moveTo>
                      <a:pt x="501" y="0"/>
                    </a:moveTo>
                    <a:lnTo>
                      <a:pt x="489" y="0"/>
                    </a:lnTo>
                    <a:lnTo>
                      <a:pt x="481" y="0"/>
                    </a:lnTo>
                    <a:lnTo>
                      <a:pt x="476" y="0"/>
                    </a:lnTo>
                    <a:lnTo>
                      <a:pt x="464" y="8"/>
                    </a:lnTo>
                    <a:lnTo>
                      <a:pt x="444" y="16"/>
                    </a:lnTo>
                    <a:lnTo>
                      <a:pt x="440" y="28"/>
                    </a:lnTo>
                    <a:lnTo>
                      <a:pt x="436" y="41"/>
                    </a:lnTo>
                    <a:lnTo>
                      <a:pt x="424" y="49"/>
                    </a:lnTo>
                    <a:lnTo>
                      <a:pt x="419" y="57"/>
                    </a:lnTo>
                    <a:lnTo>
                      <a:pt x="407" y="65"/>
                    </a:lnTo>
                    <a:lnTo>
                      <a:pt x="407" y="65"/>
                    </a:lnTo>
                    <a:lnTo>
                      <a:pt x="403" y="73"/>
                    </a:lnTo>
                    <a:lnTo>
                      <a:pt x="395" y="73"/>
                    </a:lnTo>
                    <a:lnTo>
                      <a:pt x="395" y="73"/>
                    </a:lnTo>
                    <a:lnTo>
                      <a:pt x="391" y="85"/>
                    </a:lnTo>
                    <a:lnTo>
                      <a:pt x="387" y="94"/>
                    </a:lnTo>
                    <a:lnTo>
                      <a:pt x="371" y="102"/>
                    </a:lnTo>
                    <a:lnTo>
                      <a:pt x="367" y="102"/>
                    </a:lnTo>
                    <a:lnTo>
                      <a:pt x="354" y="110"/>
                    </a:lnTo>
                    <a:lnTo>
                      <a:pt x="342" y="110"/>
                    </a:lnTo>
                    <a:lnTo>
                      <a:pt x="334" y="114"/>
                    </a:lnTo>
                    <a:lnTo>
                      <a:pt x="330" y="114"/>
                    </a:lnTo>
                    <a:lnTo>
                      <a:pt x="318" y="118"/>
                    </a:lnTo>
                    <a:lnTo>
                      <a:pt x="310" y="118"/>
                    </a:lnTo>
                    <a:lnTo>
                      <a:pt x="297" y="118"/>
                    </a:lnTo>
                    <a:lnTo>
                      <a:pt x="289" y="118"/>
                    </a:lnTo>
                    <a:lnTo>
                      <a:pt x="285" y="118"/>
                    </a:lnTo>
                    <a:lnTo>
                      <a:pt x="281" y="118"/>
                    </a:lnTo>
                    <a:lnTo>
                      <a:pt x="269" y="126"/>
                    </a:lnTo>
                    <a:lnTo>
                      <a:pt x="269" y="130"/>
                    </a:lnTo>
                    <a:lnTo>
                      <a:pt x="269" y="130"/>
                    </a:lnTo>
                    <a:lnTo>
                      <a:pt x="281" y="138"/>
                    </a:lnTo>
                    <a:lnTo>
                      <a:pt x="277" y="142"/>
                    </a:lnTo>
                    <a:lnTo>
                      <a:pt x="269" y="155"/>
                    </a:lnTo>
                    <a:lnTo>
                      <a:pt x="257" y="167"/>
                    </a:lnTo>
                    <a:lnTo>
                      <a:pt x="257" y="167"/>
                    </a:lnTo>
                    <a:lnTo>
                      <a:pt x="245" y="175"/>
                    </a:lnTo>
                    <a:lnTo>
                      <a:pt x="232" y="179"/>
                    </a:lnTo>
                    <a:lnTo>
                      <a:pt x="224" y="179"/>
                    </a:lnTo>
                    <a:lnTo>
                      <a:pt x="212" y="183"/>
                    </a:lnTo>
                    <a:lnTo>
                      <a:pt x="208" y="183"/>
                    </a:lnTo>
                    <a:lnTo>
                      <a:pt x="200" y="179"/>
                    </a:lnTo>
                    <a:lnTo>
                      <a:pt x="196" y="179"/>
                    </a:lnTo>
                    <a:lnTo>
                      <a:pt x="192" y="183"/>
                    </a:lnTo>
                    <a:lnTo>
                      <a:pt x="167" y="191"/>
                    </a:lnTo>
                    <a:lnTo>
                      <a:pt x="163" y="195"/>
                    </a:lnTo>
                    <a:lnTo>
                      <a:pt x="155" y="199"/>
                    </a:lnTo>
                    <a:lnTo>
                      <a:pt x="143" y="207"/>
                    </a:lnTo>
                    <a:lnTo>
                      <a:pt x="135" y="199"/>
                    </a:lnTo>
                    <a:lnTo>
                      <a:pt x="131" y="187"/>
                    </a:lnTo>
                    <a:lnTo>
                      <a:pt x="118" y="199"/>
                    </a:lnTo>
                    <a:lnTo>
                      <a:pt x="106" y="203"/>
                    </a:lnTo>
                    <a:lnTo>
                      <a:pt x="94" y="207"/>
                    </a:lnTo>
                    <a:lnTo>
                      <a:pt x="82" y="212"/>
                    </a:lnTo>
                    <a:lnTo>
                      <a:pt x="70" y="207"/>
                    </a:lnTo>
                    <a:lnTo>
                      <a:pt x="65" y="207"/>
                    </a:lnTo>
                    <a:lnTo>
                      <a:pt x="57" y="220"/>
                    </a:lnTo>
                    <a:lnTo>
                      <a:pt x="49" y="224"/>
                    </a:lnTo>
                    <a:lnTo>
                      <a:pt x="45" y="232"/>
                    </a:lnTo>
                    <a:lnTo>
                      <a:pt x="41" y="244"/>
                    </a:lnTo>
                    <a:lnTo>
                      <a:pt x="33" y="256"/>
                    </a:lnTo>
                    <a:lnTo>
                      <a:pt x="29" y="260"/>
                    </a:lnTo>
                    <a:lnTo>
                      <a:pt x="25" y="273"/>
                    </a:lnTo>
                    <a:lnTo>
                      <a:pt x="21" y="285"/>
                    </a:lnTo>
                    <a:lnTo>
                      <a:pt x="8" y="289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0" y="297"/>
                    </a:lnTo>
                    <a:lnTo>
                      <a:pt x="8" y="305"/>
                    </a:lnTo>
                    <a:lnTo>
                      <a:pt x="8" y="305"/>
                    </a:lnTo>
                    <a:lnTo>
                      <a:pt x="13" y="317"/>
                    </a:lnTo>
                    <a:lnTo>
                      <a:pt x="8" y="330"/>
                    </a:lnTo>
                    <a:lnTo>
                      <a:pt x="8" y="342"/>
                    </a:lnTo>
                    <a:lnTo>
                      <a:pt x="4" y="342"/>
                    </a:lnTo>
                    <a:lnTo>
                      <a:pt x="13" y="350"/>
                    </a:lnTo>
                    <a:lnTo>
                      <a:pt x="17" y="354"/>
                    </a:lnTo>
                    <a:lnTo>
                      <a:pt x="13" y="362"/>
                    </a:lnTo>
                    <a:lnTo>
                      <a:pt x="17" y="374"/>
                    </a:lnTo>
                    <a:lnTo>
                      <a:pt x="17" y="386"/>
                    </a:lnTo>
                    <a:lnTo>
                      <a:pt x="29" y="395"/>
                    </a:lnTo>
                    <a:lnTo>
                      <a:pt x="33" y="395"/>
                    </a:lnTo>
                    <a:lnTo>
                      <a:pt x="41" y="407"/>
                    </a:lnTo>
                    <a:lnTo>
                      <a:pt x="41" y="411"/>
                    </a:lnTo>
                    <a:lnTo>
                      <a:pt x="41" y="415"/>
                    </a:lnTo>
                    <a:lnTo>
                      <a:pt x="45" y="419"/>
                    </a:lnTo>
                    <a:lnTo>
                      <a:pt x="41" y="431"/>
                    </a:lnTo>
                    <a:lnTo>
                      <a:pt x="49" y="443"/>
                    </a:lnTo>
                    <a:lnTo>
                      <a:pt x="61" y="452"/>
                    </a:lnTo>
                    <a:lnTo>
                      <a:pt x="74" y="468"/>
                    </a:lnTo>
                    <a:lnTo>
                      <a:pt x="86" y="476"/>
                    </a:lnTo>
                    <a:lnTo>
                      <a:pt x="90" y="476"/>
                    </a:lnTo>
                    <a:lnTo>
                      <a:pt x="98" y="488"/>
                    </a:lnTo>
                    <a:lnTo>
                      <a:pt x="98" y="500"/>
                    </a:lnTo>
                    <a:lnTo>
                      <a:pt x="102" y="500"/>
                    </a:lnTo>
                    <a:lnTo>
                      <a:pt x="98" y="513"/>
                    </a:lnTo>
                    <a:lnTo>
                      <a:pt x="102" y="525"/>
                    </a:lnTo>
                    <a:lnTo>
                      <a:pt x="106" y="529"/>
                    </a:lnTo>
                    <a:lnTo>
                      <a:pt x="110" y="521"/>
                    </a:lnTo>
                    <a:lnTo>
                      <a:pt x="114" y="513"/>
                    </a:lnTo>
                    <a:lnTo>
                      <a:pt x="118" y="500"/>
                    </a:lnTo>
                    <a:lnTo>
                      <a:pt x="122" y="492"/>
                    </a:lnTo>
                    <a:lnTo>
                      <a:pt x="122" y="480"/>
                    </a:lnTo>
                    <a:lnTo>
                      <a:pt x="126" y="468"/>
                    </a:lnTo>
                    <a:lnTo>
                      <a:pt x="131" y="460"/>
                    </a:lnTo>
                    <a:lnTo>
                      <a:pt x="131" y="452"/>
                    </a:lnTo>
                    <a:lnTo>
                      <a:pt x="143" y="452"/>
                    </a:lnTo>
                    <a:lnTo>
                      <a:pt x="155" y="452"/>
                    </a:lnTo>
                    <a:lnTo>
                      <a:pt x="167" y="448"/>
                    </a:lnTo>
                    <a:lnTo>
                      <a:pt x="179" y="439"/>
                    </a:lnTo>
                    <a:lnTo>
                      <a:pt x="179" y="439"/>
                    </a:lnTo>
                    <a:lnTo>
                      <a:pt x="192" y="443"/>
                    </a:lnTo>
                    <a:lnTo>
                      <a:pt x="216" y="448"/>
                    </a:lnTo>
                    <a:lnTo>
                      <a:pt x="228" y="452"/>
                    </a:lnTo>
                    <a:lnTo>
                      <a:pt x="240" y="448"/>
                    </a:lnTo>
                    <a:lnTo>
                      <a:pt x="253" y="452"/>
                    </a:lnTo>
                    <a:lnTo>
                      <a:pt x="253" y="443"/>
                    </a:lnTo>
                    <a:lnTo>
                      <a:pt x="249" y="443"/>
                    </a:lnTo>
                    <a:lnTo>
                      <a:pt x="253" y="431"/>
                    </a:lnTo>
                    <a:lnTo>
                      <a:pt x="253" y="427"/>
                    </a:lnTo>
                    <a:lnTo>
                      <a:pt x="253" y="415"/>
                    </a:lnTo>
                    <a:lnTo>
                      <a:pt x="249" y="403"/>
                    </a:lnTo>
                    <a:lnTo>
                      <a:pt x="249" y="399"/>
                    </a:lnTo>
                    <a:lnTo>
                      <a:pt x="253" y="399"/>
                    </a:lnTo>
                    <a:lnTo>
                      <a:pt x="265" y="391"/>
                    </a:lnTo>
                    <a:lnTo>
                      <a:pt x="273" y="378"/>
                    </a:lnTo>
                    <a:lnTo>
                      <a:pt x="281" y="366"/>
                    </a:lnTo>
                    <a:lnTo>
                      <a:pt x="289" y="362"/>
                    </a:lnTo>
                    <a:lnTo>
                      <a:pt x="289" y="358"/>
                    </a:lnTo>
                    <a:lnTo>
                      <a:pt x="293" y="358"/>
                    </a:lnTo>
                    <a:lnTo>
                      <a:pt x="306" y="354"/>
                    </a:lnTo>
                    <a:lnTo>
                      <a:pt x="318" y="354"/>
                    </a:lnTo>
                    <a:lnTo>
                      <a:pt x="326" y="358"/>
                    </a:lnTo>
                    <a:lnTo>
                      <a:pt x="330" y="362"/>
                    </a:lnTo>
                    <a:lnTo>
                      <a:pt x="334" y="362"/>
                    </a:lnTo>
                    <a:lnTo>
                      <a:pt x="334" y="362"/>
                    </a:lnTo>
                    <a:lnTo>
                      <a:pt x="346" y="370"/>
                    </a:lnTo>
                    <a:lnTo>
                      <a:pt x="358" y="378"/>
                    </a:lnTo>
                    <a:lnTo>
                      <a:pt x="363" y="391"/>
                    </a:lnTo>
                    <a:lnTo>
                      <a:pt x="371" y="399"/>
                    </a:lnTo>
                    <a:lnTo>
                      <a:pt x="387" y="395"/>
                    </a:lnTo>
                    <a:lnTo>
                      <a:pt x="395" y="399"/>
                    </a:lnTo>
                    <a:lnTo>
                      <a:pt x="407" y="403"/>
                    </a:lnTo>
                    <a:lnTo>
                      <a:pt x="419" y="407"/>
                    </a:lnTo>
                    <a:lnTo>
                      <a:pt x="424" y="407"/>
                    </a:lnTo>
                    <a:lnTo>
                      <a:pt x="436" y="403"/>
                    </a:lnTo>
                    <a:lnTo>
                      <a:pt x="448" y="407"/>
                    </a:lnTo>
                    <a:lnTo>
                      <a:pt x="456" y="407"/>
                    </a:lnTo>
                    <a:lnTo>
                      <a:pt x="464" y="407"/>
                    </a:lnTo>
                    <a:lnTo>
                      <a:pt x="468" y="415"/>
                    </a:lnTo>
                    <a:lnTo>
                      <a:pt x="485" y="415"/>
                    </a:lnTo>
                    <a:lnTo>
                      <a:pt x="485" y="411"/>
                    </a:lnTo>
                    <a:lnTo>
                      <a:pt x="489" y="407"/>
                    </a:lnTo>
                    <a:lnTo>
                      <a:pt x="493" y="395"/>
                    </a:lnTo>
                    <a:lnTo>
                      <a:pt x="501" y="382"/>
                    </a:lnTo>
                    <a:lnTo>
                      <a:pt x="509" y="378"/>
                    </a:lnTo>
                    <a:lnTo>
                      <a:pt x="513" y="374"/>
                    </a:lnTo>
                    <a:lnTo>
                      <a:pt x="525" y="378"/>
                    </a:lnTo>
                    <a:lnTo>
                      <a:pt x="533" y="382"/>
                    </a:lnTo>
                    <a:lnTo>
                      <a:pt x="546" y="382"/>
                    </a:lnTo>
                    <a:lnTo>
                      <a:pt x="558" y="374"/>
                    </a:lnTo>
                    <a:lnTo>
                      <a:pt x="570" y="370"/>
                    </a:lnTo>
                    <a:lnTo>
                      <a:pt x="570" y="374"/>
                    </a:lnTo>
                    <a:lnTo>
                      <a:pt x="582" y="366"/>
                    </a:lnTo>
                    <a:lnTo>
                      <a:pt x="594" y="362"/>
                    </a:lnTo>
                    <a:lnTo>
                      <a:pt x="594" y="362"/>
                    </a:lnTo>
                    <a:lnTo>
                      <a:pt x="607" y="354"/>
                    </a:lnTo>
                    <a:lnTo>
                      <a:pt x="615" y="362"/>
                    </a:lnTo>
                    <a:lnTo>
                      <a:pt x="627" y="366"/>
                    </a:lnTo>
                    <a:lnTo>
                      <a:pt x="635" y="362"/>
                    </a:lnTo>
                    <a:lnTo>
                      <a:pt x="643" y="362"/>
                    </a:lnTo>
                    <a:lnTo>
                      <a:pt x="647" y="362"/>
                    </a:lnTo>
                    <a:lnTo>
                      <a:pt x="655" y="354"/>
                    </a:lnTo>
                    <a:lnTo>
                      <a:pt x="664" y="342"/>
                    </a:lnTo>
                    <a:lnTo>
                      <a:pt x="676" y="342"/>
                    </a:lnTo>
                    <a:lnTo>
                      <a:pt x="680" y="342"/>
                    </a:lnTo>
                    <a:lnTo>
                      <a:pt x="692" y="350"/>
                    </a:lnTo>
                    <a:lnTo>
                      <a:pt x="704" y="350"/>
                    </a:lnTo>
                    <a:lnTo>
                      <a:pt x="712" y="350"/>
                    </a:lnTo>
                    <a:lnTo>
                      <a:pt x="725" y="358"/>
                    </a:lnTo>
                    <a:lnTo>
                      <a:pt x="737" y="358"/>
                    </a:lnTo>
                    <a:lnTo>
                      <a:pt x="749" y="358"/>
                    </a:lnTo>
                    <a:lnTo>
                      <a:pt x="761" y="350"/>
                    </a:lnTo>
                    <a:lnTo>
                      <a:pt x="774" y="354"/>
                    </a:lnTo>
                    <a:lnTo>
                      <a:pt x="786" y="362"/>
                    </a:lnTo>
                    <a:lnTo>
                      <a:pt x="778" y="350"/>
                    </a:lnTo>
                    <a:lnTo>
                      <a:pt x="774" y="338"/>
                    </a:lnTo>
                    <a:lnTo>
                      <a:pt x="774" y="330"/>
                    </a:lnTo>
                    <a:lnTo>
                      <a:pt x="765" y="317"/>
                    </a:lnTo>
                    <a:lnTo>
                      <a:pt x="757" y="309"/>
                    </a:lnTo>
                    <a:lnTo>
                      <a:pt x="745" y="301"/>
                    </a:lnTo>
                    <a:lnTo>
                      <a:pt x="741" y="301"/>
                    </a:lnTo>
                    <a:lnTo>
                      <a:pt x="733" y="297"/>
                    </a:lnTo>
                    <a:lnTo>
                      <a:pt x="725" y="285"/>
                    </a:lnTo>
                    <a:lnTo>
                      <a:pt x="717" y="273"/>
                    </a:lnTo>
                    <a:lnTo>
                      <a:pt x="721" y="260"/>
                    </a:lnTo>
                    <a:lnTo>
                      <a:pt x="721" y="260"/>
                    </a:lnTo>
                    <a:lnTo>
                      <a:pt x="708" y="252"/>
                    </a:lnTo>
                    <a:lnTo>
                      <a:pt x="700" y="240"/>
                    </a:lnTo>
                    <a:lnTo>
                      <a:pt x="688" y="232"/>
                    </a:lnTo>
                    <a:lnTo>
                      <a:pt x="676" y="228"/>
                    </a:lnTo>
                    <a:lnTo>
                      <a:pt x="664" y="220"/>
                    </a:lnTo>
                    <a:lnTo>
                      <a:pt x="651" y="212"/>
                    </a:lnTo>
                    <a:lnTo>
                      <a:pt x="655" y="199"/>
                    </a:lnTo>
                    <a:lnTo>
                      <a:pt x="647" y="187"/>
                    </a:lnTo>
                    <a:lnTo>
                      <a:pt x="635" y="179"/>
                    </a:lnTo>
                    <a:lnTo>
                      <a:pt x="627" y="167"/>
                    </a:lnTo>
                    <a:lnTo>
                      <a:pt x="627" y="167"/>
                    </a:lnTo>
                    <a:lnTo>
                      <a:pt x="615" y="167"/>
                    </a:lnTo>
                    <a:lnTo>
                      <a:pt x="603" y="163"/>
                    </a:lnTo>
                    <a:lnTo>
                      <a:pt x="594" y="163"/>
                    </a:lnTo>
                    <a:lnTo>
                      <a:pt x="586" y="159"/>
                    </a:lnTo>
                    <a:lnTo>
                      <a:pt x="586" y="138"/>
                    </a:lnTo>
                    <a:lnTo>
                      <a:pt x="582" y="138"/>
                    </a:lnTo>
                    <a:lnTo>
                      <a:pt x="570" y="134"/>
                    </a:lnTo>
                    <a:lnTo>
                      <a:pt x="558" y="134"/>
                    </a:lnTo>
                    <a:lnTo>
                      <a:pt x="546" y="134"/>
                    </a:lnTo>
                    <a:lnTo>
                      <a:pt x="546" y="118"/>
                    </a:lnTo>
                    <a:lnTo>
                      <a:pt x="546" y="110"/>
                    </a:lnTo>
                    <a:lnTo>
                      <a:pt x="550" y="106"/>
                    </a:lnTo>
                    <a:lnTo>
                      <a:pt x="558" y="94"/>
                    </a:lnTo>
                    <a:lnTo>
                      <a:pt x="558" y="81"/>
                    </a:lnTo>
                    <a:lnTo>
                      <a:pt x="558" y="69"/>
                    </a:lnTo>
                    <a:lnTo>
                      <a:pt x="550" y="57"/>
                    </a:lnTo>
                    <a:lnTo>
                      <a:pt x="550" y="53"/>
                    </a:lnTo>
                    <a:lnTo>
                      <a:pt x="542" y="41"/>
                    </a:lnTo>
                    <a:lnTo>
                      <a:pt x="533" y="28"/>
                    </a:lnTo>
                    <a:lnTo>
                      <a:pt x="529" y="24"/>
                    </a:lnTo>
                    <a:lnTo>
                      <a:pt x="517" y="12"/>
                    </a:lnTo>
                    <a:lnTo>
                      <a:pt x="509" y="0"/>
                    </a:lnTo>
                    <a:lnTo>
                      <a:pt x="509" y="0"/>
                    </a:lnTo>
                    <a:lnTo>
                      <a:pt x="501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6" name="Freeform 21">
                <a:extLst>
                  <a:ext uri="{FF2B5EF4-FFF2-40B4-BE49-F238E27FC236}">
                    <a16:creationId xmlns:a16="http://schemas.microsoft.com/office/drawing/2014/main" id="{0BFB061F-CC45-98A8-F1F0-EF95E1F428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74" y="10357"/>
                <a:ext cx="118" cy="81"/>
              </a:xfrm>
              <a:custGeom>
                <a:avLst/>
                <a:gdLst>
                  <a:gd name="T0" fmla="*/ 118 w 118"/>
                  <a:gd name="T1" fmla="*/ 77 h 81"/>
                  <a:gd name="T2" fmla="*/ 118 w 118"/>
                  <a:gd name="T3" fmla="*/ 24 h 81"/>
                  <a:gd name="T4" fmla="*/ 118 w 118"/>
                  <a:gd name="T5" fmla="*/ 12 h 81"/>
                  <a:gd name="T6" fmla="*/ 37 w 118"/>
                  <a:gd name="T7" fmla="*/ 12 h 81"/>
                  <a:gd name="T8" fmla="*/ 29 w 118"/>
                  <a:gd name="T9" fmla="*/ 4 h 81"/>
                  <a:gd name="T10" fmla="*/ 25 w 118"/>
                  <a:gd name="T11" fmla="*/ 0 h 81"/>
                  <a:gd name="T12" fmla="*/ 25 w 118"/>
                  <a:gd name="T13" fmla="*/ 12 h 81"/>
                  <a:gd name="T14" fmla="*/ 25 w 118"/>
                  <a:gd name="T15" fmla="*/ 24 h 81"/>
                  <a:gd name="T16" fmla="*/ 20 w 118"/>
                  <a:gd name="T17" fmla="*/ 36 h 81"/>
                  <a:gd name="T18" fmla="*/ 16 w 118"/>
                  <a:gd name="T19" fmla="*/ 45 h 81"/>
                  <a:gd name="T20" fmla="*/ 20 w 118"/>
                  <a:gd name="T21" fmla="*/ 45 h 81"/>
                  <a:gd name="T22" fmla="*/ 12 w 118"/>
                  <a:gd name="T23" fmla="*/ 49 h 81"/>
                  <a:gd name="T24" fmla="*/ 4 w 118"/>
                  <a:gd name="T25" fmla="*/ 61 h 81"/>
                  <a:gd name="T26" fmla="*/ 0 w 118"/>
                  <a:gd name="T27" fmla="*/ 69 h 81"/>
                  <a:gd name="T28" fmla="*/ 12 w 118"/>
                  <a:gd name="T29" fmla="*/ 77 h 81"/>
                  <a:gd name="T30" fmla="*/ 20 w 118"/>
                  <a:gd name="T31" fmla="*/ 77 h 81"/>
                  <a:gd name="T32" fmla="*/ 25 w 118"/>
                  <a:gd name="T33" fmla="*/ 81 h 81"/>
                  <a:gd name="T34" fmla="*/ 106 w 118"/>
                  <a:gd name="T35" fmla="*/ 81 h 81"/>
                  <a:gd name="T36" fmla="*/ 118 w 118"/>
                  <a:gd name="T37" fmla="*/ 7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8" h="81">
                    <a:moveTo>
                      <a:pt x="118" y="77"/>
                    </a:moveTo>
                    <a:lnTo>
                      <a:pt x="118" y="24"/>
                    </a:lnTo>
                    <a:lnTo>
                      <a:pt x="118" y="12"/>
                    </a:lnTo>
                    <a:lnTo>
                      <a:pt x="37" y="12"/>
                    </a:lnTo>
                    <a:lnTo>
                      <a:pt x="29" y="4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25" y="24"/>
                    </a:lnTo>
                    <a:lnTo>
                      <a:pt x="20" y="36"/>
                    </a:lnTo>
                    <a:lnTo>
                      <a:pt x="16" y="45"/>
                    </a:lnTo>
                    <a:lnTo>
                      <a:pt x="20" y="45"/>
                    </a:lnTo>
                    <a:lnTo>
                      <a:pt x="12" y="49"/>
                    </a:lnTo>
                    <a:lnTo>
                      <a:pt x="4" y="61"/>
                    </a:lnTo>
                    <a:lnTo>
                      <a:pt x="0" y="69"/>
                    </a:lnTo>
                    <a:lnTo>
                      <a:pt x="12" y="77"/>
                    </a:lnTo>
                    <a:lnTo>
                      <a:pt x="20" y="77"/>
                    </a:lnTo>
                    <a:lnTo>
                      <a:pt x="25" y="81"/>
                    </a:lnTo>
                    <a:lnTo>
                      <a:pt x="106" y="81"/>
                    </a:lnTo>
                    <a:lnTo>
                      <a:pt x="118" y="7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7" name="Freeform 22">
                <a:extLst>
                  <a:ext uri="{FF2B5EF4-FFF2-40B4-BE49-F238E27FC236}">
                    <a16:creationId xmlns:a16="http://schemas.microsoft.com/office/drawing/2014/main" id="{2F25342C-E685-2368-030C-F3F6B015B3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50" y="10564"/>
                <a:ext cx="122" cy="102"/>
              </a:xfrm>
              <a:custGeom>
                <a:avLst/>
                <a:gdLst>
                  <a:gd name="T0" fmla="*/ 90 w 122"/>
                  <a:gd name="T1" fmla="*/ 4 h 102"/>
                  <a:gd name="T2" fmla="*/ 69 w 122"/>
                  <a:gd name="T3" fmla="*/ 25 h 102"/>
                  <a:gd name="T4" fmla="*/ 61 w 122"/>
                  <a:gd name="T5" fmla="*/ 25 h 102"/>
                  <a:gd name="T6" fmla="*/ 57 w 122"/>
                  <a:gd name="T7" fmla="*/ 17 h 102"/>
                  <a:gd name="T8" fmla="*/ 53 w 122"/>
                  <a:gd name="T9" fmla="*/ 17 h 102"/>
                  <a:gd name="T10" fmla="*/ 45 w 122"/>
                  <a:gd name="T11" fmla="*/ 17 h 102"/>
                  <a:gd name="T12" fmla="*/ 33 w 122"/>
                  <a:gd name="T13" fmla="*/ 25 h 102"/>
                  <a:gd name="T14" fmla="*/ 25 w 122"/>
                  <a:gd name="T15" fmla="*/ 33 h 102"/>
                  <a:gd name="T16" fmla="*/ 21 w 122"/>
                  <a:gd name="T17" fmla="*/ 37 h 102"/>
                  <a:gd name="T18" fmla="*/ 16 w 122"/>
                  <a:gd name="T19" fmla="*/ 49 h 102"/>
                  <a:gd name="T20" fmla="*/ 16 w 122"/>
                  <a:gd name="T21" fmla="*/ 69 h 102"/>
                  <a:gd name="T22" fmla="*/ 16 w 122"/>
                  <a:gd name="T23" fmla="*/ 69 h 102"/>
                  <a:gd name="T24" fmla="*/ 4 w 122"/>
                  <a:gd name="T25" fmla="*/ 78 h 102"/>
                  <a:gd name="T26" fmla="*/ 0 w 122"/>
                  <a:gd name="T27" fmla="*/ 86 h 102"/>
                  <a:gd name="T28" fmla="*/ 4 w 122"/>
                  <a:gd name="T29" fmla="*/ 98 h 102"/>
                  <a:gd name="T30" fmla="*/ 8 w 122"/>
                  <a:gd name="T31" fmla="*/ 98 h 102"/>
                  <a:gd name="T32" fmla="*/ 8 w 122"/>
                  <a:gd name="T33" fmla="*/ 102 h 102"/>
                  <a:gd name="T34" fmla="*/ 8 w 122"/>
                  <a:gd name="T35" fmla="*/ 102 h 102"/>
                  <a:gd name="T36" fmla="*/ 21 w 122"/>
                  <a:gd name="T37" fmla="*/ 94 h 102"/>
                  <a:gd name="T38" fmla="*/ 29 w 122"/>
                  <a:gd name="T39" fmla="*/ 98 h 102"/>
                  <a:gd name="T40" fmla="*/ 33 w 122"/>
                  <a:gd name="T41" fmla="*/ 102 h 102"/>
                  <a:gd name="T42" fmla="*/ 49 w 122"/>
                  <a:gd name="T43" fmla="*/ 102 h 102"/>
                  <a:gd name="T44" fmla="*/ 61 w 122"/>
                  <a:gd name="T45" fmla="*/ 102 h 102"/>
                  <a:gd name="T46" fmla="*/ 65 w 122"/>
                  <a:gd name="T47" fmla="*/ 94 h 102"/>
                  <a:gd name="T48" fmla="*/ 65 w 122"/>
                  <a:gd name="T49" fmla="*/ 86 h 102"/>
                  <a:gd name="T50" fmla="*/ 65 w 122"/>
                  <a:gd name="T51" fmla="*/ 74 h 102"/>
                  <a:gd name="T52" fmla="*/ 65 w 122"/>
                  <a:gd name="T53" fmla="*/ 78 h 102"/>
                  <a:gd name="T54" fmla="*/ 69 w 122"/>
                  <a:gd name="T55" fmla="*/ 78 h 102"/>
                  <a:gd name="T56" fmla="*/ 77 w 122"/>
                  <a:gd name="T57" fmla="*/ 82 h 102"/>
                  <a:gd name="T58" fmla="*/ 82 w 122"/>
                  <a:gd name="T59" fmla="*/ 78 h 102"/>
                  <a:gd name="T60" fmla="*/ 86 w 122"/>
                  <a:gd name="T61" fmla="*/ 78 h 102"/>
                  <a:gd name="T62" fmla="*/ 90 w 122"/>
                  <a:gd name="T63" fmla="*/ 78 h 102"/>
                  <a:gd name="T64" fmla="*/ 102 w 122"/>
                  <a:gd name="T65" fmla="*/ 82 h 102"/>
                  <a:gd name="T66" fmla="*/ 102 w 122"/>
                  <a:gd name="T67" fmla="*/ 82 h 102"/>
                  <a:gd name="T68" fmla="*/ 114 w 122"/>
                  <a:gd name="T69" fmla="*/ 78 h 102"/>
                  <a:gd name="T70" fmla="*/ 114 w 122"/>
                  <a:gd name="T71" fmla="*/ 78 h 102"/>
                  <a:gd name="T72" fmla="*/ 114 w 122"/>
                  <a:gd name="T73" fmla="*/ 78 h 102"/>
                  <a:gd name="T74" fmla="*/ 118 w 122"/>
                  <a:gd name="T75" fmla="*/ 65 h 102"/>
                  <a:gd name="T76" fmla="*/ 122 w 122"/>
                  <a:gd name="T77" fmla="*/ 57 h 102"/>
                  <a:gd name="T78" fmla="*/ 118 w 122"/>
                  <a:gd name="T79" fmla="*/ 53 h 102"/>
                  <a:gd name="T80" fmla="*/ 118 w 122"/>
                  <a:gd name="T81" fmla="*/ 53 h 102"/>
                  <a:gd name="T82" fmla="*/ 118 w 122"/>
                  <a:gd name="T83" fmla="*/ 49 h 102"/>
                  <a:gd name="T84" fmla="*/ 118 w 122"/>
                  <a:gd name="T85" fmla="*/ 45 h 102"/>
                  <a:gd name="T86" fmla="*/ 118 w 122"/>
                  <a:gd name="T87" fmla="*/ 33 h 102"/>
                  <a:gd name="T88" fmla="*/ 118 w 122"/>
                  <a:gd name="T89" fmla="*/ 33 h 102"/>
                  <a:gd name="T90" fmla="*/ 114 w 122"/>
                  <a:gd name="T91" fmla="*/ 29 h 102"/>
                  <a:gd name="T92" fmla="*/ 114 w 122"/>
                  <a:gd name="T93" fmla="*/ 25 h 102"/>
                  <a:gd name="T94" fmla="*/ 114 w 122"/>
                  <a:gd name="T95" fmla="*/ 25 h 102"/>
                  <a:gd name="T96" fmla="*/ 110 w 122"/>
                  <a:gd name="T97" fmla="*/ 21 h 102"/>
                  <a:gd name="T98" fmla="*/ 106 w 122"/>
                  <a:gd name="T99" fmla="*/ 17 h 102"/>
                  <a:gd name="T100" fmla="*/ 98 w 122"/>
                  <a:gd name="T101" fmla="*/ 8 h 102"/>
                  <a:gd name="T102" fmla="*/ 98 w 122"/>
                  <a:gd name="T103" fmla="*/ 0 h 102"/>
                  <a:gd name="T104" fmla="*/ 90 w 122"/>
                  <a:gd name="T105" fmla="*/ 0 h 102"/>
                  <a:gd name="T106" fmla="*/ 90 w 122"/>
                  <a:gd name="T107" fmla="*/ 4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2" h="102">
                    <a:moveTo>
                      <a:pt x="90" y="4"/>
                    </a:moveTo>
                    <a:lnTo>
                      <a:pt x="69" y="25"/>
                    </a:lnTo>
                    <a:lnTo>
                      <a:pt x="61" y="25"/>
                    </a:lnTo>
                    <a:lnTo>
                      <a:pt x="57" y="17"/>
                    </a:lnTo>
                    <a:lnTo>
                      <a:pt x="53" y="17"/>
                    </a:lnTo>
                    <a:lnTo>
                      <a:pt x="45" y="17"/>
                    </a:lnTo>
                    <a:lnTo>
                      <a:pt x="33" y="25"/>
                    </a:lnTo>
                    <a:lnTo>
                      <a:pt x="25" y="33"/>
                    </a:lnTo>
                    <a:lnTo>
                      <a:pt x="21" y="37"/>
                    </a:lnTo>
                    <a:lnTo>
                      <a:pt x="16" y="4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4" y="78"/>
                    </a:lnTo>
                    <a:lnTo>
                      <a:pt x="0" y="86"/>
                    </a:lnTo>
                    <a:lnTo>
                      <a:pt x="4" y="98"/>
                    </a:lnTo>
                    <a:lnTo>
                      <a:pt x="8" y="98"/>
                    </a:lnTo>
                    <a:lnTo>
                      <a:pt x="8" y="102"/>
                    </a:lnTo>
                    <a:lnTo>
                      <a:pt x="8" y="102"/>
                    </a:lnTo>
                    <a:lnTo>
                      <a:pt x="21" y="94"/>
                    </a:lnTo>
                    <a:lnTo>
                      <a:pt x="29" y="98"/>
                    </a:lnTo>
                    <a:lnTo>
                      <a:pt x="33" y="102"/>
                    </a:lnTo>
                    <a:lnTo>
                      <a:pt x="49" y="102"/>
                    </a:lnTo>
                    <a:lnTo>
                      <a:pt x="61" y="102"/>
                    </a:lnTo>
                    <a:lnTo>
                      <a:pt x="65" y="94"/>
                    </a:lnTo>
                    <a:lnTo>
                      <a:pt x="65" y="86"/>
                    </a:lnTo>
                    <a:lnTo>
                      <a:pt x="65" y="74"/>
                    </a:lnTo>
                    <a:lnTo>
                      <a:pt x="65" y="78"/>
                    </a:lnTo>
                    <a:lnTo>
                      <a:pt x="69" y="78"/>
                    </a:lnTo>
                    <a:lnTo>
                      <a:pt x="77" y="82"/>
                    </a:lnTo>
                    <a:lnTo>
                      <a:pt x="82" y="78"/>
                    </a:lnTo>
                    <a:lnTo>
                      <a:pt x="86" y="78"/>
                    </a:lnTo>
                    <a:lnTo>
                      <a:pt x="90" y="78"/>
                    </a:lnTo>
                    <a:lnTo>
                      <a:pt x="102" y="82"/>
                    </a:lnTo>
                    <a:lnTo>
                      <a:pt x="102" y="82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8" y="65"/>
                    </a:lnTo>
                    <a:lnTo>
                      <a:pt x="122" y="57"/>
                    </a:lnTo>
                    <a:lnTo>
                      <a:pt x="118" y="53"/>
                    </a:lnTo>
                    <a:lnTo>
                      <a:pt x="118" y="53"/>
                    </a:lnTo>
                    <a:lnTo>
                      <a:pt x="118" y="49"/>
                    </a:lnTo>
                    <a:lnTo>
                      <a:pt x="118" y="45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4" y="29"/>
                    </a:lnTo>
                    <a:lnTo>
                      <a:pt x="114" y="25"/>
                    </a:lnTo>
                    <a:lnTo>
                      <a:pt x="114" y="25"/>
                    </a:lnTo>
                    <a:lnTo>
                      <a:pt x="110" y="21"/>
                    </a:lnTo>
                    <a:lnTo>
                      <a:pt x="106" y="17"/>
                    </a:lnTo>
                    <a:lnTo>
                      <a:pt x="98" y="8"/>
                    </a:lnTo>
                    <a:lnTo>
                      <a:pt x="98" y="0"/>
                    </a:lnTo>
                    <a:lnTo>
                      <a:pt x="90" y="0"/>
                    </a:lnTo>
                    <a:lnTo>
                      <a:pt x="90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8" name="Freeform 23">
                <a:extLst>
                  <a:ext uri="{FF2B5EF4-FFF2-40B4-BE49-F238E27FC236}">
                    <a16:creationId xmlns:a16="http://schemas.microsoft.com/office/drawing/2014/main" id="{06AA9AB7-69E5-22E1-FCE7-6285EA3CDD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27" y="9079"/>
                <a:ext cx="1009" cy="1209"/>
              </a:xfrm>
              <a:custGeom>
                <a:avLst/>
                <a:gdLst>
                  <a:gd name="T0" fmla="*/ 956 w 1009"/>
                  <a:gd name="T1" fmla="*/ 277 h 1209"/>
                  <a:gd name="T2" fmla="*/ 928 w 1009"/>
                  <a:gd name="T3" fmla="*/ 228 h 1209"/>
                  <a:gd name="T4" fmla="*/ 924 w 1009"/>
                  <a:gd name="T5" fmla="*/ 175 h 1209"/>
                  <a:gd name="T6" fmla="*/ 928 w 1009"/>
                  <a:gd name="T7" fmla="*/ 130 h 1209"/>
                  <a:gd name="T8" fmla="*/ 907 w 1009"/>
                  <a:gd name="T9" fmla="*/ 73 h 1209"/>
                  <a:gd name="T10" fmla="*/ 859 w 1009"/>
                  <a:gd name="T11" fmla="*/ 29 h 1209"/>
                  <a:gd name="T12" fmla="*/ 818 w 1009"/>
                  <a:gd name="T13" fmla="*/ 12 h 1209"/>
                  <a:gd name="T14" fmla="*/ 781 w 1009"/>
                  <a:gd name="T15" fmla="*/ 41 h 1209"/>
                  <a:gd name="T16" fmla="*/ 741 w 1009"/>
                  <a:gd name="T17" fmla="*/ 73 h 1209"/>
                  <a:gd name="T18" fmla="*/ 696 w 1009"/>
                  <a:gd name="T19" fmla="*/ 82 h 1209"/>
                  <a:gd name="T20" fmla="*/ 570 w 1009"/>
                  <a:gd name="T21" fmla="*/ 65 h 1209"/>
                  <a:gd name="T22" fmla="*/ 130 w 1009"/>
                  <a:gd name="T23" fmla="*/ 195 h 1209"/>
                  <a:gd name="T24" fmla="*/ 81 w 1009"/>
                  <a:gd name="T25" fmla="*/ 464 h 1209"/>
                  <a:gd name="T26" fmla="*/ 65 w 1009"/>
                  <a:gd name="T27" fmla="*/ 501 h 1209"/>
                  <a:gd name="T28" fmla="*/ 45 w 1009"/>
                  <a:gd name="T29" fmla="*/ 529 h 1209"/>
                  <a:gd name="T30" fmla="*/ 24 w 1009"/>
                  <a:gd name="T31" fmla="*/ 570 h 1209"/>
                  <a:gd name="T32" fmla="*/ 20 w 1009"/>
                  <a:gd name="T33" fmla="*/ 615 h 1209"/>
                  <a:gd name="T34" fmla="*/ 20 w 1009"/>
                  <a:gd name="T35" fmla="*/ 647 h 1209"/>
                  <a:gd name="T36" fmla="*/ 45 w 1009"/>
                  <a:gd name="T37" fmla="*/ 700 h 1209"/>
                  <a:gd name="T38" fmla="*/ 61 w 1009"/>
                  <a:gd name="T39" fmla="*/ 757 h 1209"/>
                  <a:gd name="T40" fmla="*/ 94 w 1009"/>
                  <a:gd name="T41" fmla="*/ 798 h 1209"/>
                  <a:gd name="T42" fmla="*/ 110 w 1009"/>
                  <a:gd name="T43" fmla="*/ 851 h 1209"/>
                  <a:gd name="T44" fmla="*/ 110 w 1009"/>
                  <a:gd name="T45" fmla="*/ 891 h 1209"/>
                  <a:gd name="T46" fmla="*/ 146 w 1009"/>
                  <a:gd name="T47" fmla="*/ 920 h 1209"/>
                  <a:gd name="T48" fmla="*/ 187 w 1009"/>
                  <a:gd name="T49" fmla="*/ 936 h 1209"/>
                  <a:gd name="T50" fmla="*/ 228 w 1009"/>
                  <a:gd name="T51" fmla="*/ 985 h 1209"/>
                  <a:gd name="T52" fmla="*/ 273 w 1009"/>
                  <a:gd name="T53" fmla="*/ 1017 h 1209"/>
                  <a:gd name="T54" fmla="*/ 297 w 1009"/>
                  <a:gd name="T55" fmla="*/ 1058 h 1209"/>
                  <a:gd name="T56" fmla="*/ 330 w 1009"/>
                  <a:gd name="T57" fmla="*/ 1107 h 1209"/>
                  <a:gd name="T58" fmla="*/ 358 w 1009"/>
                  <a:gd name="T59" fmla="*/ 1143 h 1209"/>
                  <a:gd name="T60" fmla="*/ 407 w 1009"/>
                  <a:gd name="T61" fmla="*/ 1156 h 1209"/>
                  <a:gd name="T62" fmla="*/ 460 w 1009"/>
                  <a:gd name="T63" fmla="*/ 1139 h 1209"/>
                  <a:gd name="T64" fmla="*/ 500 w 1009"/>
                  <a:gd name="T65" fmla="*/ 1176 h 1209"/>
                  <a:gd name="T66" fmla="*/ 537 w 1009"/>
                  <a:gd name="T67" fmla="*/ 1200 h 1209"/>
                  <a:gd name="T68" fmla="*/ 578 w 1009"/>
                  <a:gd name="T69" fmla="*/ 1196 h 1209"/>
                  <a:gd name="T70" fmla="*/ 614 w 1009"/>
                  <a:gd name="T71" fmla="*/ 1205 h 1209"/>
                  <a:gd name="T72" fmla="*/ 659 w 1009"/>
                  <a:gd name="T73" fmla="*/ 1192 h 1209"/>
                  <a:gd name="T74" fmla="*/ 716 w 1009"/>
                  <a:gd name="T75" fmla="*/ 1184 h 1209"/>
                  <a:gd name="T76" fmla="*/ 757 w 1009"/>
                  <a:gd name="T77" fmla="*/ 1143 h 1209"/>
                  <a:gd name="T78" fmla="*/ 830 w 1009"/>
                  <a:gd name="T79" fmla="*/ 1095 h 1209"/>
                  <a:gd name="T80" fmla="*/ 793 w 1009"/>
                  <a:gd name="T81" fmla="*/ 1066 h 1209"/>
                  <a:gd name="T82" fmla="*/ 777 w 1009"/>
                  <a:gd name="T83" fmla="*/ 1021 h 1209"/>
                  <a:gd name="T84" fmla="*/ 745 w 1009"/>
                  <a:gd name="T85" fmla="*/ 993 h 1209"/>
                  <a:gd name="T86" fmla="*/ 696 w 1009"/>
                  <a:gd name="T87" fmla="*/ 952 h 1209"/>
                  <a:gd name="T88" fmla="*/ 684 w 1009"/>
                  <a:gd name="T89" fmla="*/ 916 h 1209"/>
                  <a:gd name="T90" fmla="*/ 720 w 1009"/>
                  <a:gd name="T91" fmla="*/ 912 h 1209"/>
                  <a:gd name="T92" fmla="*/ 737 w 1009"/>
                  <a:gd name="T93" fmla="*/ 846 h 1209"/>
                  <a:gd name="T94" fmla="*/ 753 w 1009"/>
                  <a:gd name="T95" fmla="*/ 789 h 1209"/>
                  <a:gd name="T96" fmla="*/ 789 w 1009"/>
                  <a:gd name="T97" fmla="*/ 761 h 1209"/>
                  <a:gd name="T98" fmla="*/ 789 w 1009"/>
                  <a:gd name="T99" fmla="*/ 737 h 1209"/>
                  <a:gd name="T100" fmla="*/ 810 w 1009"/>
                  <a:gd name="T101" fmla="*/ 696 h 1209"/>
                  <a:gd name="T102" fmla="*/ 834 w 1009"/>
                  <a:gd name="T103" fmla="*/ 651 h 1209"/>
                  <a:gd name="T104" fmla="*/ 863 w 1009"/>
                  <a:gd name="T105" fmla="*/ 627 h 1209"/>
                  <a:gd name="T106" fmla="*/ 879 w 1009"/>
                  <a:gd name="T107" fmla="*/ 574 h 1209"/>
                  <a:gd name="T108" fmla="*/ 883 w 1009"/>
                  <a:gd name="T109" fmla="*/ 529 h 1209"/>
                  <a:gd name="T110" fmla="*/ 883 w 1009"/>
                  <a:gd name="T111" fmla="*/ 497 h 1209"/>
                  <a:gd name="T112" fmla="*/ 903 w 1009"/>
                  <a:gd name="T113" fmla="*/ 444 h 1209"/>
                  <a:gd name="T114" fmla="*/ 916 w 1009"/>
                  <a:gd name="T115" fmla="*/ 383 h 1209"/>
                  <a:gd name="T116" fmla="*/ 944 w 1009"/>
                  <a:gd name="T117" fmla="*/ 366 h 1209"/>
                  <a:gd name="T118" fmla="*/ 997 w 1009"/>
                  <a:gd name="T119" fmla="*/ 342 h 1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09" h="1209">
                    <a:moveTo>
                      <a:pt x="1005" y="318"/>
                    </a:moveTo>
                    <a:lnTo>
                      <a:pt x="993" y="309"/>
                    </a:lnTo>
                    <a:lnTo>
                      <a:pt x="981" y="297"/>
                    </a:lnTo>
                    <a:lnTo>
                      <a:pt x="968" y="289"/>
                    </a:lnTo>
                    <a:lnTo>
                      <a:pt x="956" y="277"/>
                    </a:lnTo>
                    <a:lnTo>
                      <a:pt x="944" y="277"/>
                    </a:lnTo>
                    <a:lnTo>
                      <a:pt x="940" y="265"/>
                    </a:lnTo>
                    <a:lnTo>
                      <a:pt x="936" y="252"/>
                    </a:lnTo>
                    <a:lnTo>
                      <a:pt x="932" y="240"/>
                    </a:lnTo>
                    <a:lnTo>
                      <a:pt x="928" y="228"/>
                    </a:lnTo>
                    <a:lnTo>
                      <a:pt x="928" y="216"/>
                    </a:lnTo>
                    <a:lnTo>
                      <a:pt x="928" y="204"/>
                    </a:lnTo>
                    <a:lnTo>
                      <a:pt x="924" y="195"/>
                    </a:lnTo>
                    <a:lnTo>
                      <a:pt x="924" y="183"/>
                    </a:lnTo>
                    <a:lnTo>
                      <a:pt x="924" y="175"/>
                    </a:lnTo>
                    <a:lnTo>
                      <a:pt x="928" y="159"/>
                    </a:lnTo>
                    <a:lnTo>
                      <a:pt x="924" y="151"/>
                    </a:lnTo>
                    <a:lnTo>
                      <a:pt x="920" y="138"/>
                    </a:lnTo>
                    <a:lnTo>
                      <a:pt x="920" y="126"/>
                    </a:lnTo>
                    <a:lnTo>
                      <a:pt x="928" y="130"/>
                    </a:lnTo>
                    <a:lnTo>
                      <a:pt x="924" y="118"/>
                    </a:lnTo>
                    <a:lnTo>
                      <a:pt x="911" y="106"/>
                    </a:lnTo>
                    <a:lnTo>
                      <a:pt x="907" y="94"/>
                    </a:lnTo>
                    <a:lnTo>
                      <a:pt x="907" y="82"/>
                    </a:lnTo>
                    <a:lnTo>
                      <a:pt x="907" y="73"/>
                    </a:lnTo>
                    <a:lnTo>
                      <a:pt x="899" y="61"/>
                    </a:lnTo>
                    <a:lnTo>
                      <a:pt x="887" y="53"/>
                    </a:lnTo>
                    <a:lnTo>
                      <a:pt x="875" y="45"/>
                    </a:lnTo>
                    <a:lnTo>
                      <a:pt x="867" y="33"/>
                    </a:lnTo>
                    <a:lnTo>
                      <a:pt x="859" y="29"/>
                    </a:lnTo>
                    <a:lnTo>
                      <a:pt x="842" y="25"/>
                    </a:lnTo>
                    <a:lnTo>
                      <a:pt x="834" y="12"/>
                    </a:lnTo>
                    <a:lnTo>
                      <a:pt x="830" y="0"/>
                    </a:lnTo>
                    <a:lnTo>
                      <a:pt x="826" y="4"/>
                    </a:lnTo>
                    <a:lnTo>
                      <a:pt x="818" y="12"/>
                    </a:lnTo>
                    <a:lnTo>
                      <a:pt x="806" y="20"/>
                    </a:lnTo>
                    <a:lnTo>
                      <a:pt x="793" y="16"/>
                    </a:lnTo>
                    <a:lnTo>
                      <a:pt x="789" y="20"/>
                    </a:lnTo>
                    <a:lnTo>
                      <a:pt x="785" y="33"/>
                    </a:lnTo>
                    <a:lnTo>
                      <a:pt x="781" y="41"/>
                    </a:lnTo>
                    <a:lnTo>
                      <a:pt x="769" y="53"/>
                    </a:lnTo>
                    <a:lnTo>
                      <a:pt x="757" y="57"/>
                    </a:lnTo>
                    <a:lnTo>
                      <a:pt x="745" y="57"/>
                    </a:lnTo>
                    <a:lnTo>
                      <a:pt x="741" y="57"/>
                    </a:lnTo>
                    <a:lnTo>
                      <a:pt x="741" y="73"/>
                    </a:lnTo>
                    <a:lnTo>
                      <a:pt x="737" y="73"/>
                    </a:lnTo>
                    <a:lnTo>
                      <a:pt x="732" y="86"/>
                    </a:lnTo>
                    <a:lnTo>
                      <a:pt x="720" y="90"/>
                    </a:lnTo>
                    <a:lnTo>
                      <a:pt x="708" y="90"/>
                    </a:lnTo>
                    <a:lnTo>
                      <a:pt x="696" y="82"/>
                    </a:lnTo>
                    <a:lnTo>
                      <a:pt x="684" y="73"/>
                    </a:lnTo>
                    <a:lnTo>
                      <a:pt x="582" y="73"/>
                    </a:lnTo>
                    <a:lnTo>
                      <a:pt x="582" y="61"/>
                    </a:lnTo>
                    <a:lnTo>
                      <a:pt x="578" y="57"/>
                    </a:lnTo>
                    <a:lnTo>
                      <a:pt x="570" y="65"/>
                    </a:lnTo>
                    <a:lnTo>
                      <a:pt x="570" y="65"/>
                    </a:lnTo>
                    <a:lnTo>
                      <a:pt x="562" y="73"/>
                    </a:lnTo>
                    <a:lnTo>
                      <a:pt x="187" y="73"/>
                    </a:lnTo>
                    <a:lnTo>
                      <a:pt x="187" y="195"/>
                    </a:lnTo>
                    <a:lnTo>
                      <a:pt x="130" y="195"/>
                    </a:lnTo>
                    <a:lnTo>
                      <a:pt x="130" y="464"/>
                    </a:lnTo>
                    <a:lnTo>
                      <a:pt x="118" y="460"/>
                    </a:lnTo>
                    <a:lnTo>
                      <a:pt x="106" y="460"/>
                    </a:lnTo>
                    <a:lnTo>
                      <a:pt x="94" y="468"/>
                    </a:lnTo>
                    <a:lnTo>
                      <a:pt x="81" y="464"/>
                    </a:lnTo>
                    <a:lnTo>
                      <a:pt x="77" y="464"/>
                    </a:lnTo>
                    <a:lnTo>
                      <a:pt x="65" y="476"/>
                    </a:lnTo>
                    <a:lnTo>
                      <a:pt x="69" y="488"/>
                    </a:lnTo>
                    <a:lnTo>
                      <a:pt x="69" y="488"/>
                    </a:lnTo>
                    <a:lnTo>
                      <a:pt x="65" y="501"/>
                    </a:lnTo>
                    <a:lnTo>
                      <a:pt x="57" y="505"/>
                    </a:lnTo>
                    <a:lnTo>
                      <a:pt x="53" y="509"/>
                    </a:lnTo>
                    <a:lnTo>
                      <a:pt x="49" y="521"/>
                    </a:lnTo>
                    <a:lnTo>
                      <a:pt x="49" y="525"/>
                    </a:lnTo>
                    <a:lnTo>
                      <a:pt x="45" y="529"/>
                    </a:lnTo>
                    <a:lnTo>
                      <a:pt x="33" y="533"/>
                    </a:lnTo>
                    <a:lnTo>
                      <a:pt x="37" y="545"/>
                    </a:lnTo>
                    <a:lnTo>
                      <a:pt x="37" y="554"/>
                    </a:lnTo>
                    <a:lnTo>
                      <a:pt x="33" y="566"/>
                    </a:lnTo>
                    <a:lnTo>
                      <a:pt x="24" y="570"/>
                    </a:lnTo>
                    <a:lnTo>
                      <a:pt x="20" y="574"/>
                    </a:lnTo>
                    <a:lnTo>
                      <a:pt x="16" y="586"/>
                    </a:lnTo>
                    <a:lnTo>
                      <a:pt x="20" y="598"/>
                    </a:lnTo>
                    <a:lnTo>
                      <a:pt x="24" y="602"/>
                    </a:lnTo>
                    <a:lnTo>
                      <a:pt x="20" y="615"/>
                    </a:lnTo>
                    <a:lnTo>
                      <a:pt x="8" y="623"/>
                    </a:lnTo>
                    <a:lnTo>
                      <a:pt x="0" y="635"/>
                    </a:lnTo>
                    <a:lnTo>
                      <a:pt x="0" y="643"/>
                    </a:lnTo>
                    <a:lnTo>
                      <a:pt x="8" y="655"/>
                    </a:lnTo>
                    <a:lnTo>
                      <a:pt x="20" y="647"/>
                    </a:lnTo>
                    <a:lnTo>
                      <a:pt x="33" y="655"/>
                    </a:lnTo>
                    <a:lnTo>
                      <a:pt x="33" y="667"/>
                    </a:lnTo>
                    <a:lnTo>
                      <a:pt x="37" y="676"/>
                    </a:lnTo>
                    <a:lnTo>
                      <a:pt x="37" y="692"/>
                    </a:lnTo>
                    <a:lnTo>
                      <a:pt x="45" y="700"/>
                    </a:lnTo>
                    <a:lnTo>
                      <a:pt x="41" y="716"/>
                    </a:lnTo>
                    <a:lnTo>
                      <a:pt x="53" y="724"/>
                    </a:lnTo>
                    <a:lnTo>
                      <a:pt x="65" y="733"/>
                    </a:lnTo>
                    <a:lnTo>
                      <a:pt x="65" y="745"/>
                    </a:lnTo>
                    <a:lnTo>
                      <a:pt x="61" y="757"/>
                    </a:lnTo>
                    <a:lnTo>
                      <a:pt x="61" y="757"/>
                    </a:lnTo>
                    <a:lnTo>
                      <a:pt x="69" y="769"/>
                    </a:lnTo>
                    <a:lnTo>
                      <a:pt x="81" y="781"/>
                    </a:lnTo>
                    <a:lnTo>
                      <a:pt x="85" y="785"/>
                    </a:lnTo>
                    <a:lnTo>
                      <a:pt x="94" y="798"/>
                    </a:lnTo>
                    <a:lnTo>
                      <a:pt x="102" y="810"/>
                    </a:lnTo>
                    <a:lnTo>
                      <a:pt x="102" y="814"/>
                    </a:lnTo>
                    <a:lnTo>
                      <a:pt x="110" y="826"/>
                    </a:lnTo>
                    <a:lnTo>
                      <a:pt x="110" y="838"/>
                    </a:lnTo>
                    <a:lnTo>
                      <a:pt x="110" y="851"/>
                    </a:lnTo>
                    <a:lnTo>
                      <a:pt x="102" y="863"/>
                    </a:lnTo>
                    <a:lnTo>
                      <a:pt x="98" y="867"/>
                    </a:lnTo>
                    <a:lnTo>
                      <a:pt x="98" y="875"/>
                    </a:lnTo>
                    <a:lnTo>
                      <a:pt x="98" y="891"/>
                    </a:lnTo>
                    <a:lnTo>
                      <a:pt x="110" y="891"/>
                    </a:lnTo>
                    <a:lnTo>
                      <a:pt x="122" y="891"/>
                    </a:lnTo>
                    <a:lnTo>
                      <a:pt x="134" y="895"/>
                    </a:lnTo>
                    <a:lnTo>
                      <a:pt x="138" y="895"/>
                    </a:lnTo>
                    <a:lnTo>
                      <a:pt x="138" y="916"/>
                    </a:lnTo>
                    <a:lnTo>
                      <a:pt x="146" y="920"/>
                    </a:lnTo>
                    <a:lnTo>
                      <a:pt x="155" y="920"/>
                    </a:lnTo>
                    <a:lnTo>
                      <a:pt x="167" y="924"/>
                    </a:lnTo>
                    <a:lnTo>
                      <a:pt x="179" y="924"/>
                    </a:lnTo>
                    <a:lnTo>
                      <a:pt x="179" y="924"/>
                    </a:lnTo>
                    <a:lnTo>
                      <a:pt x="187" y="936"/>
                    </a:lnTo>
                    <a:lnTo>
                      <a:pt x="199" y="944"/>
                    </a:lnTo>
                    <a:lnTo>
                      <a:pt x="207" y="956"/>
                    </a:lnTo>
                    <a:lnTo>
                      <a:pt x="203" y="969"/>
                    </a:lnTo>
                    <a:lnTo>
                      <a:pt x="216" y="977"/>
                    </a:lnTo>
                    <a:lnTo>
                      <a:pt x="228" y="985"/>
                    </a:lnTo>
                    <a:lnTo>
                      <a:pt x="240" y="989"/>
                    </a:lnTo>
                    <a:lnTo>
                      <a:pt x="252" y="997"/>
                    </a:lnTo>
                    <a:lnTo>
                      <a:pt x="260" y="1009"/>
                    </a:lnTo>
                    <a:lnTo>
                      <a:pt x="273" y="1017"/>
                    </a:lnTo>
                    <a:lnTo>
                      <a:pt x="273" y="1017"/>
                    </a:lnTo>
                    <a:lnTo>
                      <a:pt x="269" y="1030"/>
                    </a:lnTo>
                    <a:lnTo>
                      <a:pt x="277" y="1042"/>
                    </a:lnTo>
                    <a:lnTo>
                      <a:pt x="285" y="1054"/>
                    </a:lnTo>
                    <a:lnTo>
                      <a:pt x="293" y="1058"/>
                    </a:lnTo>
                    <a:lnTo>
                      <a:pt x="297" y="1058"/>
                    </a:lnTo>
                    <a:lnTo>
                      <a:pt x="309" y="1066"/>
                    </a:lnTo>
                    <a:lnTo>
                      <a:pt x="317" y="1074"/>
                    </a:lnTo>
                    <a:lnTo>
                      <a:pt x="326" y="1087"/>
                    </a:lnTo>
                    <a:lnTo>
                      <a:pt x="326" y="1095"/>
                    </a:lnTo>
                    <a:lnTo>
                      <a:pt x="330" y="1107"/>
                    </a:lnTo>
                    <a:lnTo>
                      <a:pt x="338" y="1119"/>
                    </a:lnTo>
                    <a:lnTo>
                      <a:pt x="338" y="1119"/>
                    </a:lnTo>
                    <a:lnTo>
                      <a:pt x="350" y="1123"/>
                    </a:lnTo>
                    <a:lnTo>
                      <a:pt x="354" y="1131"/>
                    </a:lnTo>
                    <a:lnTo>
                      <a:pt x="358" y="1143"/>
                    </a:lnTo>
                    <a:lnTo>
                      <a:pt x="370" y="1143"/>
                    </a:lnTo>
                    <a:lnTo>
                      <a:pt x="382" y="1156"/>
                    </a:lnTo>
                    <a:lnTo>
                      <a:pt x="395" y="1160"/>
                    </a:lnTo>
                    <a:lnTo>
                      <a:pt x="395" y="1164"/>
                    </a:lnTo>
                    <a:lnTo>
                      <a:pt x="407" y="1156"/>
                    </a:lnTo>
                    <a:lnTo>
                      <a:pt x="419" y="1148"/>
                    </a:lnTo>
                    <a:lnTo>
                      <a:pt x="431" y="1148"/>
                    </a:lnTo>
                    <a:lnTo>
                      <a:pt x="439" y="1156"/>
                    </a:lnTo>
                    <a:lnTo>
                      <a:pt x="452" y="1152"/>
                    </a:lnTo>
                    <a:lnTo>
                      <a:pt x="460" y="1139"/>
                    </a:lnTo>
                    <a:lnTo>
                      <a:pt x="472" y="1139"/>
                    </a:lnTo>
                    <a:lnTo>
                      <a:pt x="480" y="1152"/>
                    </a:lnTo>
                    <a:lnTo>
                      <a:pt x="488" y="1164"/>
                    </a:lnTo>
                    <a:lnTo>
                      <a:pt x="492" y="1164"/>
                    </a:lnTo>
                    <a:lnTo>
                      <a:pt x="500" y="1176"/>
                    </a:lnTo>
                    <a:lnTo>
                      <a:pt x="513" y="1184"/>
                    </a:lnTo>
                    <a:lnTo>
                      <a:pt x="525" y="1188"/>
                    </a:lnTo>
                    <a:lnTo>
                      <a:pt x="525" y="1200"/>
                    </a:lnTo>
                    <a:lnTo>
                      <a:pt x="525" y="1200"/>
                    </a:lnTo>
                    <a:lnTo>
                      <a:pt x="537" y="1200"/>
                    </a:lnTo>
                    <a:lnTo>
                      <a:pt x="541" y="1209"/>
                    </a:lnTo>
                    <a:lnTo>
                      <a:pt x="545" y="1205"/>
                    </a:lnTo>
                    <a:lnTo>
                      <a:pt x="557" y="1196"/>
                    </a:lnTo>
                    <a:lnTo>
                      <a:pt x="566" y="1192"/>
                    </a:lnTo>
                    <a:lnTo>
                      <a:pt x="578" y="1196"/>
                    </a:lnTo>
                    <a:lnTo>
                      <a:pt x="594" y="1196"/>
                    </a:lnTo>
                    <a:lnTo>
                      <a:pt x="602" y="1192"/>
                    </a:lnTo>
                    <a:lnTo>
                      <a:pt x="614" y="1205"/>
                    </a:lnTo>
                    <a:lnTo>
                      <a:pt x="614" y="1205"/>
                    </a:lnTo>
                    <a:lnTo>
                      <a:pt x="614" y="1205"/>
                    </a:lnTo>
                    <a:lnTo>
                      <a:pt x="623" y="1209"/>
                    </a:lnTo>
                    <a:lnTo>
                      <a:pt x="623" y="1200"/>
                    </a:lnTo>
                    <a:lnTo>
                      <a:pt x="635" y="1196"/>
                    </a:lnTo>
                    <a:lnTo>
                      <a:pt x="647" y="1192"/>
                    </a:lnTo>
                    <a:lnTo>
                      <a:pt x="659" y="1192"/>
                    </a:lnTo>
                    <a:lnTo>
                      <a:pt x="671" y="1188"/>
                    </a:lnTo>
                    <a:lnTo>
                      <a:pt x="684" y="1192"/>
                    </a:lnTo>
                    <a:lnTo>
                      <a:pt x="696" y="1192"/>
                    </a:lnTo>
                    <a:lnTo>
                      <a:pt x="704" y="1192"/>
                    </a:lnTo>
                    <a:lnTo>
                      <a:pt x="716" y="1184"/>
                    </a:lnTo>
                    <a:lnTo>
                      <a:pt x="728" y="1172"/>
                    </a:lnTo>
                    <a:lnTo>
                      <a:pt x="732" y="1164"/>
                    </a:lnTo>
                    <a:lnTo>
                      <a:pt x="745" y="1152"/>
                    </a:lnTo>
                    <a:lnTo>
                      <a:pt x="749" y="1148"/>
                    </a:lnTo>
                    <a:lnTo>
                      <a:pt x="757" y="1143"/>
                    </a:lnTo>
                    <a:lnTo>
                      <a:pt x="773" y="1131"/>
                    </a:lnTo>
                    <a:lnTo>
                      <a:pt x="793" y="1123"/>
                    </a:lnTo>
                    <a:lnTo>
                      <a:pt x="806" y="1123"/>
                    </a:lnTo>
                    <a:lnTo>
                      <a:pt x="810" y="1119"/>
                    </a:lnTo>
                    <a:lnTo>
                      <a:pt x="830" y="1095"/>
                    </a:lnTo>
                    <a:lnTo>
                      <a:pt x="818" y="1095"/>
                    </a:lnTo>
                    <a:lnTo>
                      <a:pt x="806" y="1087"/>
                    </a:lnTo>
                    <a:lnTo>
                      <a:pt x="802" y="1082"/>
                    </a:lnTo>
                    <a:lnTo>
                      <a:pt x="798" y="1070"/>
                    </a:lnTo>
                    <a:lnTo>
                      <a:pt x="793" y="1066"/>
                    </a:lnTo>
                    <a:lnTo>
                      <a:pt x="789" y="1058"/>
                    </a:lnTo>
                    <a:lnTo>
                      <a:pt x="785" y="1046"/>
                    </a:lnTo>
                    <a:lnTo>
                      <a:pt x="781" y="1034"/>
                    </a:lnTo>
                    <a:lnTo>
                      <a:pt x="777" y="1021"/>
                    </a:lnTo>
                    <a:lnTo>
                      <a:pt x="777" y="1021"/>
                    </a:lnTo>
                    <a:lnTo>
                      <a:pt x="765" y="1013"/>
                    </a:lnTo>
                    <a:lnTo>
                      <a:pt x="765" y="1009"/>
                    </a:lnTo>
                    <a:lnTo>
                      <a:pt x="761" y="1005"/>
                    </a:lnTo>
                    <a:lnTo>
                      <a:pt x="749" y="1001"/>
                    </a:lnTo>
                    <a:lnTo>
                      <a:pt x="745" y="993"/>
                    </a:lnTo>
                    <a:lnTo>
                      <a:pt x="737" y="985"/>
                    </a:lnTo>
                    <a:lnTo>
                      <a:pt x="732" y="973"/>
                    </a:lnTo>
                    <a:lnTo>
                      <a:pt x="720" y="960"/>
                    </a:lnTo>
                    <a:lnTo>
                      <a:pt x="708" y="956"/>
                    </a:lnTo>
                    <a:lnTo>
                      <a:pt x="696" y="952"/>
                    </a:lnTo>
                    <a:lnTo>
                      <a:pt x="684" y="948"/>
                    </a:lnTo>
                    <a:lnTo>
                      <a:pt x="671" y="944"/>
                    </a:lnTo>
                    <a:lnTo>
                      <a:pt x="675" y="936"/>
                    </a:lnTo>
                    <a:lnTo>
                      <a:pt x="684" y="928"/>
                    </a:lnTo>
                    <a:lnTo>
                      <a:pt x="684" y="916"/>
                    </a:lnTo>
                    <a:lnTo>
                      <a:pt x="684" y="912"/>
                    </a:lnTo>
                    <a:lnTo>
                      <a:pt x="696" y="907"/>
                    </a:lnTo>
                    <a:lnTo>
                      <a:pt x="708" y="907"/>
                    </a:lnTo>
                    <a:lnTo>
                      <a:pt x="720" y="916"/>
                    </a:lnTo>
                    <a:lnTo>
                      <a:pt x="720" y="912"/>
                    </a:lnTo>
                    <a:lnTo>
                      <a:pt x="732" y="907"/>
                    </a:lnTo>
                    <a:lnTo>
                      <a:pt x="741" y="899"/>
                    </a:lnTo>
                    <a:lnTo>
                      <a:pt x="741" y="863"/>
                    </a:lnTo>
                    <a:lnTo>
                      <a:pt x="741" y="851"/>
                    </a:lnTo>
                    <a:lnTo>
                      <a:pt x="737" y="846"/>
                    </a:lnTo>
                    <a:lnTo>
                      <a:pt x="741" y="834"/>
                    </a:lnTo>
                    <a:lnTo>
                      <a:pt x="745" y="822"/>
                    </a:lnTo>
                    <a:lnTo>
                      <a:pt x="745" y="814"/>
                    </a:lnTo>
                    <a:lnTo>
                      <a:pt x="753" y="802"/>
                    </a:lnTo>
                    <a:lnTo>
                      <a:pt x="753" y="789"/>
                    </a:lnTo>
                    <a:lnTo>
                      <a:pt x="749" y="781"/>
                    </a:lnTo>
                    <a:lnTo>
                      <a:pt x="757" y="769"/>
                    </a:lnTo>
                    <a:lnTo>
                      <a:pt x="769" y="761"/>
                    </a:lnTo>
                    <a:lnTo>
                      <a:pt x="781" y="773"/>
                    </a:lnTo>
                    <a:lnTo>
                      <a:pt x="789" y="761"/>
                    </a:lnTo>
                    <a:lnTo>
                      <a:pt x="789" y="749"/>
                    </a:lnTo>
                    <a:lnTo>
                      <a:pt x="793" y="745"/>
                    </a:lnTo>
                    <a:lnTo>
                      <a:pt x="793" y="741"/>
                    </a:lnTo>
                    <a:lnTo>
                      <a:pt x="789" y="741"/>
                    </a:lnTo>
                    <a:lnTo>
                      <a:pt x="789" y="737"/>
                    </a:lnTo>
                    <a:lnTo>
                      <a:pt x="793" y="733"/>
                    </a:lnTo>
                    <a:lnTo>
                      <a:pt x="798" y="720"/>
                    </a:lnTo>
                    <a:lnTo>
                      <a:pt x="798" y="708"/>
                    </a:lnTo>
                    <a:lnTo>
                      <a:pt x="810" y="696"/>
                    </a:lnTo>
                    <a:lnTo>
                      <a:pt x="810" y="696"/>
                    </a:lnTo>
                    <a:lnTo>
                      <a:pt x="814" y="684"/>
                    </a:lnTo>
                    <a:lnTo>
                      <a:pt x="822" y="672"/>
                    </a:lnTo>
                    <a:lnTo>
                      <a:pt x="830" y="659"/>
                    </a:lnTo>
                    <a:lnTo>
                      <a:pt x="834" y="651"/>
                    </a:lnTo>
                    <a:lnTo>
                      <a:pt x="834" y="651"/>
                    </a:lnTo>
                    <a:lnTo>
                      <a:pt x="850" y="647"/>
                    </a:lnTo>
                    <a:lnTo>
                      <a:pt x="859" y="651"/>
                    </a:lnTo>
                    <a:lnTo>
                      <a:pt x="863" y="647"/>
                    </a:lnTo>
                    <a:lnTo>
                      <a:pt x="863" y="635"/>
                    </a:lnTo>
                    <a:lnTo>
                      <a:pt x="863" y="627"/>
                    </a:lnTo>
                    <a:lnTo>
                      <a:pt x="867" y="615"/>
                    </a:lnTo>
                    <a:lnTo>
                      <a:pt x="871" y="602"/>
                    </a:lnTo>
                    <a:lnTo>
                      <a:pt x="879" y="590"/>
                    </a:lnTo>
                    <a:lnTo>
                      <a:pt x="879" y="586"/>
                    </a:lnTo>
                    <a:lnTo>
                      <a:pt x="879" y="574"/>
                    </a:lnTo>
                    <a:lnTo>
                      <a:pt x="883" y="562"/>
                    </a:lnTo>
                    <a:lnTo>
                      <a:pt x="887" y="554"/>
                    </a:lnTo>
                    <a:lnTo>
                      <a:pt x="887" y="554"/>
                    </a:lnTo>
                    <a:lnTo>
                      <a:pt x="883" y="537"/>
                    </a:lnTo>
                    <a:lnTo>
                      <a:pt x="883" y="529"/>
                    </a:lnTo>
                    <a:lnTo>
                      <a:pt x="883" y="513"/>
                    </a:lnTo>
                    <a:lnTo>
                      <a:pt x="879" y="509"/>
                    </a:lnTo>
                    <a:lnTo>
                      <a:pt x="879" y="501"/>
                    </a:lnTo>
                    <a:lnTo>
                      <a:pt x="879" y="501"/>
                    </a:lnTo>
                    <a:lnTo>
                      <a:pt x="883" y="497"/>
                    </a:lnTo>
                    <a:lnTo>
                      <a:pt x="887" y="484"/>
                    </a:lnTo>
                    <a:lnTo>
                      <a:pt x="891" y="480"/>
                    </a:lnTo>
                    <a:lnTo>
                      <a:pt x="895" y="468"/>
                    </a:lnTo>
                    <a:lnTo>
                      <a:pt x="899" y="456"/>
                    </a:lnTo>
                    <a:lnTo>
                      <a:pt x="903" y="444"/>
                    </a:lnTo>
                    <a:lnTo>
                      <a:pt x="911" y="431"/>
                    </a:lnTo>
                    <a:lnTo>
                      <a:pt x="911" y="419"/>
                    </a:lnTo>
                    <a:lnTo>
                      <a:pt x="907" y="407"/>
                    </a:lnTo>
                    <a:lnTo>
                      <a:pt x="916" y="395"/>
                    </a:lnTo>
                    <a:lnTo>
                      <a:pt x="916" y="383"/>
                    </a:lnTo>
                    <a:lnTo>
                      <a:pt x="928" y="383"/>
                    </a:lnTo>
                    <a:lnTo>
                      <a:pt x="936" y="383"/>
                    </a:lnTo>
                    <a:lnTo>
                      <a:pt x="940" y="383"/>
                    </a:lnTo>
                    <a:lnTo>
                      <a:pt x="944" y="370"/>
                    </a:lnTo>
                    <a:lnTo>
                      <a:pt x="944" y="366"/>
                    </a:lnTo>
                    <a:lnTo>
                      <a:pt x="956" y="362"/>
                    </a:lnTo>
                    <a:lnTo>
                      <a:pt x="968" y="358"/>
                    </a:lnTo>
                    <a:lnTo>
                      <a:pt x="981" y="354"/>
                    </a:lnTo>
                    <a:lnTo>
                      <a:pt x="993" y="346"/>
                    </a:lnTo>
                    <a:lnTo>
                      <a:pt x="997" y="342"/>
                    </a:lnTo>
                    <a:lnTo>
                      <a:pt x="1001" y="330"/>
                    </a:lnTo>
                    <a:lnTo>
                      <a:pt x="1009" y="322"/>
                    </a:lnTo>
                    <a:lnTo>
                      <a:pt x="1005" y="31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79" name="Freeform 24">
                <a:extLst>
                  <a:ext uri="{FF2B5EF4-FFF2-40B4-BE49-F238E27FC236}">
                    <a16:creationId xmlns:a16="http://schemas.microsoft.com/office/drawing/2014/main" id="{417D96E1-DCEA-6580-6DAA-7643C03EE6A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598" y="9596"/>
                <a:ext cx="904" cy="700"/>
              </a:xfrm>
              <a:custGeom>
                <a:avLst/>
                <a:gdLst>
                  <a:gd name="T0" fmla="*/ 236 w 904"/>
                  <a:gd name="T1" fmla="*/ 635 h 700"/>
                  <a:gd name="T2" fmla="*/ 285 w 904"/>
                  <a:gd name="T3" fmla="*/ 667 h 700"/>
                  <a:gd name="T4" fmla="*/ 338 w 904"/>
                  <a:gd name="T5" fmla="*/ 683 h 700"/>
                  <a:gd name="T6" fmla="*/ 383 w 904"/>
                  <a:gd name="T7" fmla="*/ 692 h 700"/>
                  <a:gd name="T8" fmla="*/ 424 w 904"/>
                  <a:gd name="T9" fmla="*/ 667 h 700"/>
                  <a:gd name="T10" fmla="*/ 464 w 904"/>
                  <a:gd name="T11" fmla="*/ 647 h 700"/>
                  <a:gd name="T12" fmla="*/ 505 w 904"/>
                  <a:gd name="T13" fmla="*/ 667 h 700"/>
                  <a:gd name="T14" fmla="*/ 550 w 904"/>
                  <a:gd name="T15" fmla="*/ 651 h 700"/>
                  <a:gd name="T16" fmla="*/ 586 w 904"/>
                  <a:gd name="T17" fmla="*/ 647 h 700"/>
                  <a:gd name="T18" fmla="*/ 627 w 904"/>
                  <a:gd name="T19" fmla="*/ 614 h 700"/>
                  <a:gd name="T20" fmla="*/ 668 w 904"/>
                  <a:gd name="T21" fmla="*/ 602 h 700"/>
                  <a:gd name="T22" fmla="*/ 717 w 904"/>
                  <a:gd name="T23" fmla="*/ 606 h 700"/>
                  <a:gd name="T24" fmla="*/ 733 w 904"/>
                  <a:gd name="T25" fmla="*/ 594 h 700"/>
                  <a:gd name="T26" fmla="*/ 778 w 904"/>
                  <a:gd name="T27" fmla="*/ 549 h 700"/>
                  <a:gd name="T28" fmla="*/ 843 w 904"/>
                  <a:gd name="T29" fmla="*/ 480 h 700"/>
                  <a:gd name="T30" fmla="*/ 879 w 904"/>
                  <a:gd name="T31" fmla="*/ 443 h 700"/>
                  <a:gd name="T32" fmla="*/ 847 w 904"/>
                  <a:gd name="T33" fmla="*/ 419 h 700"/>
                  <a:gd name="T34" fmla="*/ 806 w 904"/>
                  <a:gd name="T35" fmla="*/ 407 h 700"/>
                  <a:gd name="T36" fmla="*/ 757 w 904"/>
                  <a:gd name="T37" fmla="*/ 390 h 700"/>
                  <a:gd name="T38" fmla="*/ 717 w 904"/>
                  <a:gd name="T39" fmla="*/ 374 h 700"/>
                  <a:gd name="T40" fmla="*/ 680 w 904"/>
                  <a:gd name="T41" fmla="*/ 362 h 700"/>
                  <a:gd name="T42" fmla="*/ 631 w 904"/>
                  <a:gd name="T43" fmla="*/ 334 h 700"/>
                  <a:gd name="T44" fmla="*/ 607 w 904"/>
                  <a:gd name="T45" fmla="*/ 297 h 700"/>
                  <a:gd name="T46" fmla="*/ 586 w 904"/>
                  <a:gd name="T47" fmla="*/ 260 h 700"/>
                  <a:gd name="T48" fmla="*/ 590 w 904"/>
                  <a:gd name="T49" fmla="*/ 232 h 700"/>
                  <a:gd name="T50" fmla="*/ 558 w 904"/>
                  <a:gd name="T51" fmla="*/ 236 h 700"/>
                  <a:gd name="T52" fmla="*/ 533 w 904"/>
                  <a:gd name="T53" fmla="*/ 232 h 700"/>
                  <a:gd name="T54" fmla="*/ 533 w 904"/>
                  <a:gd name="T55" fmla="*/ 191 h 700"/>
                  <a:gd name="T56" fmla="*/ 566 w 904"/>
                  <a:gd name="T57" fmla="*/ 146 h 700"/>
                  <a:gd name="T58" fmla="*/ 542 w 904"/>
                  <a:gd name="T59" fmla="*/ 122 h 700"/>
                  <a:gd name="T60" fmla="*/ 501 w 904"/>
                  <a:gd name="T61" fmla="*/ 81 h 700"/>
                  <a:gd name="T62" fmla="*/ 464 w 904"/>
                  <a:gd name="T63" fmla="*/ 41 h 700"/>
                  <a:gd name="T64" fmla="*/ 436 w 904"/>
                  <a:gd name="T65" fmla="*/ 24 h 700"/>
                  <a:gd name="T66" fmla="*/ 387 w 904"/>
                  <a:gd name="T67" fmla="*/ 20 h 700"/>
                  <a:gd name="T68" fmla="*/ 371 w 904"/>
                  <a:gd name="T69" fmla="*/ 16 h 700"/>
                  <a:gd name="T70" fmla="*/ 346 w 904"/>
                  <a:gd name="T71" fmla="*/ 24 h 700"/>
                  <a:gd name="T72" fmla="*/ 297 w 904"/>
                  <a:gd name="T73" fmla="*/ 0 h 700"/>
                  <a:gd name="T74" fmla="*/ 281 w 904"/>
                  <a:gd name="T75" fmla="*/ 32 h 700"/>
                  <a:gd name="T76" fmla="*/ 257 w 904"/>
                  <a:gd name="T77" fmla="*/ 24 h 700"/>
                  <a:gd name="T78" fmla="*/ 216 w 904"/>
                  <a:gd name="T79" fmla="*/ 37 h 700"/>
                  <a:gd name="T80" fmla="*/ 208 w 904"/>
                  <a:gd name="T81" fmla="*/ 73 h 700"/>
                  <a:gd name="T82" fmla="*/ 192 w 904"/>
                  <a:gd name="T83" fmla="*/ 118 h 700"/>
                  <a:gd name="T84" fmla="*/ 163 w 904"/>
                  <a:gd name="T85" fmla="*/ 134 h 700"/>
                  <a:gd name="T86" fmla="*/ 143 w 904"/>
                  <a:gd name="T87" fmla="*/ 167 h 700"/>
                  <a:gd name="T88" fmla="*/ 127 w 904"/>
                  <a:gd name="T89" fmla="*/ 203 h 700"/>
                  <a:gd name="T90" fmla="*/ 122 w 904"/>
                  <a:gd name="T91" fmla="*/ 224 h 700"/>
                  <a:gd name="T92" fmla="*/ 110 w 904"/>
                  <a:gd name="T93" fmla="*/ 256 h 700"/>
                  <a:gd name="T94" fmla="*/ 82 w 904"/>
                  <a:gd name="T95" fmla="*/ 272 h 700"/>
                  <a:gd name="T96" fmla="*/ 70 w 904"/>
                  <a:gd name="T97" fmla="*/ 317 h 700"/>
                  <a:gd name="T98" fmla="*/ 70 w 904"/>
                  <a:gd name="T99" fmla="*/ 382 h 700"/>
                  <a:gd name="T100" fmla="*/ 37 w 904"/>
                  <a:gd name="T101" fmla="*/ 390 h 700"/>
                  <a:gd name="T102" fmla="*/ 13 w 904"/>
                  <a:gd name="T103" fmla="*/ 411 h 700"/>
                  <a:gd name="T104" fmla="*/ 25 w 904"/>
                  <a:gd name="T105" fmla="*/ 435 h 700"/>
                  <a:gd name="T106" fmla="*/ 66 w 904"/>
                  <a:gd name="T107" fmla="*/ 468 h 700"/>
                  <a:gd name="T108" fmla="*/ 94 w 904"/>
                  <a:gd name="T109" fmla="*/ 492 h 700"/>
                  <a:gd name="T110" fmla="*/ 110 w 904"/>
                  <a:gd name="T111" fmla="*/ 517 h 700"/>
                  <a:gd name="T112" fmla="*/ 127 w 904"/>
                  <a:gd name="T113" fmla="*/ 553 h 700"/>
                  <a:gd name="T114" fmla="*/ 171 w 904"/>
                  <a:gd name="T115" fmla="*/ 582 h 700"/>
                  <a:gd name="T116" fmla="*/ 179 w 904"/>
                  <a:gd name="T117" fmla="*/ 622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04" h="700">
                    <a:moveTo>
                      <a:pt x="184" y="635"/>
                    </a:moveTo>
                    <a:lnTo>
                      <a:pt x="212" y="635"/>
                    </a:lnTo>
                    <a:lnTo>
                      <a:pt x="224" y="635"/>
                    </a:lnTo>
                    <a:lnTo>
                      <a:pt x="236" y="635"/>
                    </a:lnTo>
                    <a:lnTo>
                      <a:pt x="249" y="643"/>
                    </a:lnTo>
                    <a:lnTo>
                      <a:pt x="261" y="651"/>
                    </a:lnTo>
                    <a:lnTo>
                      <a:pt x="277" y="659"/>
                    </a:lnTo>
                    <a:lnTo>
                      <a:pt x="285" y="667"/>
                    </a:lnTo>
                    <a:lnTo>
                      <a:pt x="302" y="679"/>
                    </a:lnTo>
                    <a:lnTo>
                      <a:pt x="314" y="683"/>
                    </a:lnTo>
                    <a:lnTo>
                      <a:pt x="330" y="683"/>
                    </a:lnTo>
                    <a:lnTo>
                      <a:pt x="338" y="683"/>
                    </a:lnTo>
                    <a:lnTo>
                      <a:pt x="350" y="692"/>
                    </a:lnTo>
                    <a:lnTo>
                      <a:pt x="371" y="692"/>
                    </a:lnTo>
                    <a:lnTo>
                      <a:pt x="379" y="692"/>
                    </a:lnTo>
                    <a:lnTo>
                      <a:pt x="383" y="692"/>
                    </a:lnTo>
                    <a:lnTo>
                      <a:pt x="395" y="700"/>
                    </a:lnTo>
                    <a:lnTo>
                      <a:pt x="411" y="683"/>
                    </a:lnTo>
                    <a:lnTo>
                      <a:pt x="424" y="667"/>
                    </a:lnTo>
                    <a:lnTo>
                      <a:pt x="424" y="667"/>
                    </a:lnTo>
                    <a:lnTo>
                      <a:pt x="428" y="663"/>
                    </a:lnTo>
                    <a:lnTo>
                      <a:pt x="440" y="659"/>
                    </a:lnTo>
                    <a:lnTo>
                      <a:pt x="452" y="651"/>
                    </a:lnTo>
                    <a:lnTo>
                      <a:pt x="464" y="647"/>
                    </a:lnTo>
                    <a:lnTo>
                      <a:pt x="472" y="643"/>
                    </a:lnTo>
                    <a:lnTo>
                      <a:pt x="481" y="655"/>
                    </a:lnTo>
                    <a:lnTo>
                      <a:pt x="493" y="667"/>
                    </a:lnTo>
                    <a:lnTo>
                      <a:pt x="505" y="667"/>
                    </a:lnTo>
                    <a:lnTo>
                      <a:pt x="517" y="663"/>
                    </a:lnTo>
                    <a:lnTo>
                      <a:pt x="538" y="663"/>
                    </a:lnTo>
                    <a:lnTo>
                      <a:pt x="550" y="651"/>
                    </a:lnTo>
                    <a:lnTo>
                      <a:pt x="550" y="651"/>
                    </a:lnTo>
                    <a:lnTo>
                      <a:pt x="562" y="647"/>
                    </a:lnTo>
                    <a:lnTo>
                      <a:pt x="574" y="647"/>
                    </a:lnTo>
                    <a:lnTo>
                      <a:pt x="586" y="647"/>
                    </a:lnTo>
                    <a:lnTo>
                      <a:pt x="586" y="647"/>
                    </a:lnTo>
                    <a:lnTo>
                      <a:pt x="603" y="639"/>
                    </a:lnTo>
                    <a:lnTo>
                      <a:pt x="607" y="631"/>
                    </a:lnTo>
                    <a:lnTo>
                      <a:pt x="619" y="618"/>
                    </a:lnTo>
                    <a:lnTo>
                      <a:pt x="627" y="614"/>
                    </a:lnTo>
                    <a:lnTo>
                      <a:pt x="639" y="610"/>
                    </a:lnTo>
                    <a:lnTo>
                      <a:pt x="656" y="606"/>
                    </a:lnTo>
                    <a:lnTo>
                      <a:pt x="664" y="602"/>
                    </a:lnTo>
                    <a:lnTo>
                      <a:pt x="668" y="602"/>
                    </a:lnTo>
                    <a:lnTo>
                      <a:pt x="680" y="606"/>
                    </a:lnTo>
                    <a:lnTo>
                      <a:pt x="692" y="606"/>
                    </a:lnTo>
                    <a:lnTo>
                      <a:pt x="704" y="606"/>
                    </a:lnTo>
                    <a:lnTo>
                      <a:pt x="717" y="606"/>
                    </a:lnTo>
                    <a:lnTo>
                      <a:pt x="725" y="606"/>
                    </a:lnTo>
                    <a:lnTo>
                      <a:pt x="725" y="602"/>
                    </a:lnTo>
                    <a:lnTo>
                      <a:pt x="729" y="602"/>
                    </a:lnTo>
                    <a:lnTo>
                      <a:pt x="733" y="594"/>
                    </a:lnTo>
                    <a:lnTo>
                      <a:pt x="745" y="582"/>
                    </a:lnTo>
                    <a:lnTo>
                      <a:pt x="753" y="570"/>
                    </a:lnTo>
                    <a:lnTo>
                      <a:pt x="765" y="561"/>
                    </a:lnTo>
                    <a:lnTo>
                      <a:pt x="778" y="549"/>
                    </a:lnTo>
                    <a:lnTo>
                      <a:pt x="790" y="537"/>
                    </a:lnTo>
                    <a:lnTo>
                      <a:pt x="794" y="529"/>
                    </a:lnTo>
                    <a:lnTo>
                      <a:pt x="794" y="529"/>
                    </a:lnTo>
                    <a:lnTo>
                      <a:pt x="843" y="480"/>
                    </a:lnTo>
                    <a:lnTo>
                      <a:pt x="843" y="480"/>
                    </a:lnTo>
                    <a:lnTo>
                      <a:pt x="855" y="468"/>
                    </a:lnTo>
                    <a:lnTo>
                      <a:pt x="867" y="456"/>
                    </a:lnTo>
                    <a:lnTo>
                      <a:pt x="879" y="443"/>
                    </a:lnTo>
                    <a:lnTo>
                      <a:pt x="892" y="431"/>
                    </a:lnTo>
                    <a:lnTo>
                      <a:pt x="904" y="423"/>
                    </a:lnTo>
                    <a:lnTo>
                      <a:pt x="904" y="419"/>
                    </a:lnTo>
                    <a:lnTo>
                      <a:pt x="847" y="419"/>
                    </a:lnTo>
                    <a:lnTo>
                      <a:pt x="843" y="419"/>
                    </a:lnTo>
                    <a:lnTo>
                      <a:pt x="831" y="415"/>
                    </a:lnTo>
                    <a:lnTo>
                      <a:pt x="818" y="411"/>
                    </a:lnTo>
                    <a:lnTo>
                      <a:pt x="806" y="407"/>
                    </a:lnTo>
                    <a:lnTo>
                      <a:pt x="794" y="403"/>
                    </a:lnTo>
                    <a:lnTo>
                      <a:pt x="782" y="399"/>
                    </a:lnTo>
                    <a:lnTo>
                      <a:pt x="769" y="395"/>
                    </a:lnTo>
                    <a:lnTo>
                      <a:pt x="757" y="390"/>
                    </a:lnTo>
                    <a:lnTo>
                      <a:pt x="749" y="386"/>
                    </a:lnTo>
                    <a:lnTo>
                      <a:pt x="737" y="382"/>
                    </a:lnTo>
                    <a:lnTo>
                      <a:pt x="725" y="378"/>
                    </a:lnTo>
                    <a:lnTo>
                      <a:pt x="717" y="374"/>
                    </a:lnTo>
                    <a:lnTo>
                      <a:pt x="704" y="370"/>
                    </a:lnTo>
                    <a:lnTo>
                      <a:pt x="692" y="366"/>
                    </a:lnTo>
                    <a:lnTo>
                      <a:pt x="680" y="362"/>
                    </a:lnTo>
                    <a:lnTo>
                      <a:pt x="680" y="362"/>
                    </a:lnTo>
                    <a:lnTo>
                      <a:pt x="668" y="358"/>
                    </a:lnTo>
                    <a:lnTo>
                      <a:pt x="656" y="346"/>
                    </a:lnTo>
                    <a:lnTo>
                      <a:pt x="643" y="338"/>
                    </a:lnTo>
                    <a:lnTo>
                      <a:pt x="631" y="334"/>
                    </a:lnTo>
                    <a:lnTo>
                      <a:pt x="627" y="321"/>
                    </a:lnTo>
                    <a:lnTo>
                      <a:pt x="619" y="317"/>
                    </a:lnTo>
                    <a:lnTo>
                      <a:pt x="619" y="305"/>
                    </a:lnTo>
                    <a:lnTo>
                      <a:pt x="607" y="297"/>
                    </a:lnTo>
                    <a:lnTo>
                      <a:pt x="595" y="285"/>
                    </a:lnTo>
                    <a:lnTo>
                      <a:pt x="595" y="272"/>
                    </a:lnTo>
                    <a:lnTo>
                      <a:pt x="586" y="260"/>
                    </a:lnTo>
                    <a:lnTo>
                      <a:pt x="586" y="260"/>
                    </a:lnTo>
                    <a:lnTo>
                      <a:pt x="590" y="248"/>
                    </a:lnTo>
                    <a:lnTo>
                      <a:pt x="595" y="244"/>
                    </a:lnTo>
                    <a:lnTo>
                      <a:pt x="603" y="236"/>
                    </a:lnTo>
                    <a:lnTo>
                      <a:pt x="590" y="232"/>
                    </a:lnTo>
                    <a:lnTo>
                      <a:pt x="582" y="232"/>
                    </a:lnTo>
                    <a:lnTo>
                      <a:pt x="582" y="232"/>
                    </a:lnTo>
                    <a:lnTo>
                      <a:pt x="570" y="236"/>
                    </a:lnTo>
                    <a:lnTo>
                      <a:pt x="558" y="236"/>
                    </a:lnTo>
                    <a:lnTo>
                      <a:pt x="546" y="240"/>
                    </a:lnTo>
                    <a:lnTo>
                      <a:pt x="533" y="240"/>
                    </a:lnTo>
                    <a:lnTo>
                      <a:pt x="533" y="236"/>
                    </a:lnTo>
                    <a:lnTo>
                      <a:pt x="533" y="232"/>
                    </a:lnTo>
                    <a:lnTo>
                      <a:pt x="533" y="220"/>
                    </a:lnTo>
                    <a:lnTo>
                      <a:pt x="529" y="207"/>
                    </a:lnTo>
                    <a:lnTo>
                      <a:pt x="533" y="195"/>
                    </a:lnTo>
                    <a:lnTo>
                      <a:pt x="533" y="191"/>
                    </a:lnTo>
                    <a:lnTo>
                      <a:pt x="546" y="179"/>
                    </a:lnTo>
                    <a:lnTo>
                      <a:pt x="554" y="171"/>
                    </a:lnTo>
                    <a:lnTo>
                      <a:pt x="562" y="159"/>
                    </a:lnTo>
                    <a:lnTo>
                      <a:pt x="566" y="146"/>
                    </a:lnTo>
                    <a:lnTo>
                      <a:pt x="562" y="138"/>
                    </a:lnTo>
                    <a:lnTo>
                      <a:pt x="562" y="138"/>
                    </a:lnTo>
                    <a:lnTo>
                      <a:pt x="554" y="126"/>
                    </a:lnTo>
                    <a:lnTo>
                      <a:pt x="542" y="122"/>
                    </a:lnTo>
                    <a:lnTo>
                      <a:pt x="533" y="110"/>
                    </a:lnTo>
                    <a:lnTo>
                      <a:pt x="525" y="98"/>
                    </a:lnTo>
                    <a:lnTo>
                      <a:pt x="513" y="89"/>
                    </a:lnTo>
                    <a:lnTo>
                      <a:pt x="501" y="81"/>
                    </a:lnTo>
                    <a:lnTo>
                      <a:pt x="493" y="69"/>
                    </a:lnTo>
                    <a:lnTo>
                      <a:pt x="485" y="57"/>
                    </a:lnTo>
                    <a:lnTo>
                      <a:pt x="472" y="45"/>
                    </a:lnTo>
                    <a:lnTo>
                      <a:pt x="464" y="41"/>
                    </a:lnTo>
                    <a:lnTo>
                      <a:pt x="464" y="41"/>
                    </a:lnTo>
                    <a:lnTo>
                      <a:pt x="452" y="37"/>
                    </a:lnTo>
                    <a:lnTo>
                      <a:pt x="440" y="28"/>
                    </a:lnTo>
                    <a:lnTo>
                      <a:pt x="436" y="24"/>
                    </a:lnTo>
                    <a:lnTo>
                      <a:pt x="432" y="24"/>
                    </a:lnTo>
                    <a:lnTo>
                      <a:pt x="424" y="24"/>
                    </a:lnTo>
                    <a:lnTo>
                      <a:pt x="411" y="20"/>
                    </a:lnTo>
                    <a:lnTo>
                      <a:pt x="387" y="20"/>
                    </a:lnTo>
                    <a:lnTo>
                      <a:pt x="387" y="24"/>
                    </a:lnTo>
                    <a:lnTo>
                      <a:pt x="379" y="28"/>
                    </a:lnTo>
                    <a:lnTo>
                      <a:pt x="375" y="20"/>
                    </a:lnTo>
                    <a:lnTo>
                      <a:pt x="371" y="16"/>
                    </a:lnTo>
                    <a:lnTo>
                      <a:pt x="363" y="12"/>
                    </a:lnTo>
                    <a:lnTo>
                      <a:pt x="363" y="20"/>
                    </a:lnTo>
                    <a:lnTo>
                      <a:pt x="350" y="24"/>
                    </a:lnTo>
                    <a:lnTo>
                      <a:pt x="346" y="24"/>
                    </a:lnTo>
                    <a:lnTo>
                      <a:pt x="334" y="28"/>
                    </a:lnTo>
                    <a:lnTo>
                      <a:pt x="322" y="16"/>
                    </a:lnTo>
                    <a:lnTo>
                      <a:pt x="310" y="12"/>
                    </a:lnTo>
                    <a:lnTo>
                      <a:pt x="297" y="0"/>
                    </a:lnTo>
                    <a:lnTo>
                      <a:pt x="297" y="4"/>
                    </a:lnTo>
                    <a:lnTo>
                      <a:pt x="289" y="16"/>
                    </a:lnTo>
                    <a:lnTo>
                      <a:pt x="285" y="20"/>
                    </a:lnTo>
                    <a:lnTo>
                      <a:pt x="281" y="32"/>
                    </a:lnTo>
                    <a:lnTo>
                      <a:pt x="277" y="45"/>
                    </a:lnTo>
                    <a:lnTo>
                      <a:pt x="269" y="41"/>
                    </a:lnTo>
                    <a:lnTo>
                      <a:pt x="265" y="28"/>
                    </a:lnTo>
                    <a:lnTo>
                      <a:pt x="257" y="24"/>
                    </a:lnTo>
                    <a:lnTo>
                      <a:pt x="245" y="37"/>
                    </a:lnTo>
                    <a:lnTo>
                      <a:pt x="232" y="32"/>
                    </a:lnTo>
                    <a:lnTo>
                      <a:pt x="220" y="32"/>
                    </a:lnTo>
                    <a:lnTo>
                      <a:pt x="216" y="37"/>
                    </a:lnTo>
                    <a:lnTo>
                      <a:pt x="212" y="45"/>
                    </a:lnTo>
                    <a:lnTo>
                      <a:pt x="208" y="57"/>
                    </a:lnTo>
                    <a:lnTo>
                      <a:pt x="208" y="69"/>
                    </a:lnTo>
                    <a:lnTo>
                      <a:pt x="208" y="73"/>
                    </a:lnTo>
                    <a:lnTo>
                      <a:pt x="200" y="85"/>
                    </a:lnTo>
                    <a:lnTo>
                      <a:pt x="196" y="98"/>
                    </a:lnTo>
                    <a:lnTo>
                      <a:pt x="192" y="110"/>
                    </a:lnTo>
                    <a:lnTo>
                      <a:pt x="192" y="118"/>
                    </a:lnTo>
                    <a:lnTo>
                      <a:pt x="192" y="130"/>
                    </a:lnTo>
                    <a:lnTo>
                      <a:pt x="188" y="134"/>
                    </a:lnTo>
                    <a:lnTo>
                      <a:pt x="179" y="130"/>
                    </a:lnTo>
                    <a:lnTo>
                      <a:pt x="163" y="134"/>
                    </a:lnTo>
                    <a:lnTo>
                      <a:pt x="163" y="134"/>
                    </a:lnTo>
                    <a:lnTo>
                      <a:pt x="159" y="142"/>
                    </a:lnTo>
                    <a:lnTo>
                      <a:pt x="151" y="155"/>
                    </a:lnTo>
                    <a:lnTo>
                      <a:pt x="143" y="167"/>
                    </a:lnTo>
                    <a:lnTo>
                      <a:pt x="139" y="179"/>
                    </a:lnTo>
                    <a:lnTo>
                      <a:pt x="139" y="179"/>
                    </a:lnTo>
                    <a:lnTo>
                      <a:pt x="127" y="191"/>
                    </a:lnTo>
                    <a:lnTo>
                      <a:pt x="127" y="203"/>
                    </a:lnTo>
                    <a:lnTo>
                      <a:pt x="122" y="216"/>
                    </a:lnTo>
                    <a:lnTo>
                      <a:pt x="118" y="220"/>
                    </a:lnTo>
                    <a:lnTo>
                      <a:pt x="118" y="224"/>
                    </a:lnTo>
                    <a:lnTo>
                      <a:pt x="122" y="224"/>
                    </a:lnTo>
                    <a:lnTo>
                      <a:pt x="122" y="228"/>
                    </a:lnTo>
                    <a:lnTo>
                      <a:pt x="118" y="232"/>
                    </a:lnTo>
                    <a:lnTo>
                      <a:pt x="118" y="244"/>
                    </a:lnTo>
                    <a:lnTo>
                      <a:pt x="110" y="256"/>
                    </a:lnTo>
                    <a:lnTo>
                      <a:pt x="98" y="244"/>
                    </a:lnTo>
                    <a:lnTo>
                      <a:pt x="86" y="252"/>
                    </a:lnTo>
                    <a:lnTo>
                      <a:pt x="78" y="264"/>
                    </a:lnTo>
                    <a:lnTo>
                      <a:pt x="82" y="272"/>
                    </a:lnTo>
                    <a:lnTo>
                      <a:pt x="82" y="285"/>
                    </a:lnTo>
                    <a:lnTo>
                      <a:pt x="74" y="297"/>
                    </a:lnTo>
                    <a:lnTo>
                      <a:pt x="74" y="305"/>
                    </a:lnTo>
                    <a:lnTo>
                      <a:pt x="70" y="317"/>
                    </a:lnTo>
                    <a:lnTo>
                      <a:pt x="66" y="329"/>
                    </a:lnTo>
                    <a:lnTo>
                      <a:pt x="70" y="334"/>
                    </a:lnTo>
                    <a:lnTo>
                      <a:pt x="70" y="346"/>
                    </a:lnTo>
                    <a:lnTo>
                      <a:pt x="70" y="382"/>
                    </a:lnTo>
                    <a:lnTo>
                      <a:pt x="61" y="390"/>
                    </a:lnTo>
                    <a:lnTo>
                      <a:pt x="49" y="395"/>
                    </a:lnTo>
                    <a:lnTo>
                      <a:pt x="49" y="399"/>
                    </a:lnTo>
                    <a:lnTo>
                      <a:pt x="37" y="390"/>
                    </a:lnTo>
                    <a:lnTo>
                      <a:pt x="25" y="390"/>
                    </a:lnTo>
                    <a:lnTo>
                      <a:pt x="13" y="395"/>
                    </a:lnTo>
                    <a:lnTo>
                      <a:pt x="13" y="399"/>
                    </a:lnTo>
                    <a:lnTo>
                      <a:pt x="13" y="411"/>
                    </a:lnTo>
                    <a:lnTo>
                      <a:pt x="4" y="419"/>
                    </a:lnTo>
                    <a:lnTo>
                      <a:pt x="0" y="427"/>
                    </a:lnTo>
                    <a:lnTo>
                      <a:pt x="13" y="431"/>
                    </a:lnTo>
                    <a:lnTo>
                      <a:pt x="25" y="435"/>
                    </a:lnTo>
                    <a:lnTo>
                      <a:pt x="37" y="439"/>
                    </a:lnTo>
                    <a:lnTo>
                      <a:pt x="49" y="443"/>
                    </a:lnTo>
                    <a:lnTo>
                      <a:pt x="61" y="456"/>
                    </a:lnTo>
                    <a:lnTo>
                      <a:pt x="66" y="468"/>
                    </a:lnTo>
                    <a:lnTo>
                      <a:pt x="74" y="476"/>
                    </a:lnTo>
                    <a:lnTo>
                      <a:pt x="78" y="484"/>
                    </a:lnTo>
                    <a:lnTo>
                      <a:pt x="90" y="488"/>
                    </a:lnTo>
                    <a:lnTo>
                      <a:pt x="94" y="492"/>
                    </a:lnTo>
                    <a:lnTo>
                      <a:pt x="94" y="496"/>
                    </a:lnTo>
                    <a:lnTo>
                      <a:pt x="106" y="504"/>
                    </a:lnTo>
                    <a:lnTo>
                      <a:pt x="106" y="504"/>
                    </a:lnTo>
                    <a:lnTo>
                      <a:pt x="110" y="517"/>
                    </a:lnTo>
                    <a:lnTo>
                      <a:pt x="114" y="529"/>
                    </a:lnTo>
                    <a:lnTo>
                      <a:pt x="118" y="541"/>
                    </a:lnTo>
                    <a:lnTo>
                      <a:pt x="122" y="549"/>
                    </a:lnTo>
                    <a:lnTo>
                      <a:pt x="127" y="553"/>
                    </a:lnTo>
                    <a:lnTo>
                      <a:pt x="135" y="570"/>
                    </a:lnTo>
                    <a:lnTo>
                      <a:pt x="147" y="578"/>
                    </a:lnTo>
                    <a:lnTo>
                      <a:pt x="159" y="578"/>
                    </a:lnTo>
                    <a:lnTo>
                      <a:pt x="171" y="582"/>
                    </a:lnTo>
                    <a:lnTo>
                      <a:pt x="171" y="590"/>
                    </a:lnTo>
                    <a:lnTo>
                      <a:pt x="167" y="602"/>
                    </a:lnTo>
                    <a:lnTo>
                      <a:pt x="167" y="610"/>
                    </a:lnTo>
                    <a:lnTo>
                      <a:pt x="179" y="622"/>
                    </a:lnTo>
                    <a:lnTo>
                      <a:pt x="184" y="63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0" name="Freeform 25">
                <a:extLst>
                  <a:ext uri="{FF2B5EF4-FFF2-40B4-BE49-F238E27FC236}">
                    <a16:creationId xmlns:a16="http://schemas.microsoft.com/office/drawing/2014/main" id="{D2045275-38BB-1222-01EC-460C1AB576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083" y="9775"/>
                <a:ext cx="626" cy="826"/>
              </a:xfrm>
              <a:custGeom>
                <a:avLst/>
                <a:gdLst>
                  <a:gd name="T0" fmla="*/ 110 w 626"/>
                  <a:gd name="T1" fmla="*/ 65 h 826"/>
                  <a:gd name="T2" fmla="*/ 110 w 626"/>
                  <a:gd name="T3" fmla="*/ 93 h 826"/>
                  <a:gd name="T4" fmla="*/ 134 w 626"/>
                  <a:gd name="T5" fmla="*/ 138 h 826"/>
                  <a:gd name="T6" fmla="*/ 171 w 626"/>
                  <a:gd name="T7" fmla="*/ 167 h 826"/>
                  <a:gd name="T8" fmla="*/ 207 w 626"/>
                  <a:gd name="T9" fmla="*/ 187 h 826"/>
                  <a:gd name="T10" fmla="*/ 252 w 626"/>
                  <a:gd name="T11" fmla="*/ 203 h 826"/>
                  <a:gd name="T12" fmla="*/ 297 w 626"/>
                  <a:gd name="T13" fmla="*/ 220 h 826"/>
                  <a:gd name="T14" fmla="*/ 346 w 626"/>
                  <a:gd name="T15" fmla="*/ 236 h 826"/>
                  <a:gd name="T16" fmla="*/ 419 w 626"/>
                  <a:gd name="T17" fmla="*/ 244 h 826"/>
                  <a:gd name="T18" fmla="*/ 370 w 626"/>
                  <a:gd name="T19" fmla="*/ 289 h 826"/>
                  <a:gd name="T20" fmla="*/ 309 w 626"/>
                  <a:gd name="T21" fmla="*/ 350 h 826"/>
                  <a:gd name="T22" fmla="*/ 268 w 626"/>
                  <a:gd name="T23" fmla="*/ 391 h 826"/>
                  <a:gd name="T24" fmla="*/ 240 w 626"/>
                  <a:gd name="T25" fmla="*/ 423 h 826"/>
                  <a:gd name="T26" fmla="*/ 207 w 626"/>
                  <a:gd name="T27" fmla="*/ 427 h 826"/>
                  <a:gd name="T28" fmla="*/ 171 w 626"/>
                  <a:gd name="T29" fmla="*/ 427 h 826"/>
                  <a:gd name="T30" fmla="*/ 122 w 626"/>
                  <a:gd name="T31" fmla="*/ 452 h 826"/>
                  <a:gd name="T32" fmla="*/ 89 w 626"/>
                  <a:gd name="T33" fmla="*/ 468 h 826"/>
                  <a:gd name="T34" fmla="*/ 53 w 626"/>
                  <a:gd name="T35" fmla="*/ 484 h 826"/>
                  <a:gd name="T36" fmla="*/ 28 w 626"/>
                  <a:gd name="T37" fmla="*/ 521 h 826"/>
                  <a:gd name="T38" fmla="*/ 0 w 626"/>
                  <a:gd name="T39" fmla="*/ 570 h 826"/>
                  <a:gd name="T40" fmla="*/ 20 w 626"/>
                  <a:gd name="T41" fmla="*/ 806 h 826"/>
                  <a:gd name="T42" fmla="*/ 48 w 626"/>
                  <a:gd name="T43" fmla="*/ 801 h 826"/>
                  <a:gd name="T44" fmla="*/ 65 w 626"/>
                  <a:gd name="T45" fmla="*/ 773 h 826"/>
                  <a:gd name="T46" fmla="*/ 97 w 626"/>
                  <a:gd name="T47" fmla="*/ 740 h 826"/>
                  <a:gd name="T48" fmla="*/ 134 w 626"/>
                  <a:gd name="T49" fmla="*/ 700 h 826"/>
                  <a:gd name="T50" fmla="*/ 171 w 626"/>
                  <a:gd name="T51" fmla="*/ 667 h 826"/>
                  <a:gd name="T52" fmla="*/ 219 w 626"/>
                  <a:gd name="T53" fmla="*/ 627 h 826"/>
                  <a:gd name="T54" fmla="*/ 260 w 626"/>
                  <a:gd name="T55" fmla="*/ 602 h 826"/>
                  <a:gd name="T56" fmla="*/ 301 w 626"/>
                  <a:gd name="T57" fmla="*/ 578 h 826"/>
                  <a:gd name="T58" fmla="*/ 346 w 626"/>
                  <a:gd name="T59" fmla="*/ 533 h 826"/>
                  <a:gd name="T60" fmla="*/ 390 w 626"/>
                  <a:gd name="T61" fmla="*/ 488 h 826"/>
                  <a:gd name="T62" fmla="*/ 427 w 626"/>
                  <a:gd name="T63" fmla="*/ 443 h 826"/>
                  <a:gd name="T64" fmla="*/ 464 w 626"/>
                  <a:gd name="T65" fmla="*/ 386 h 826"/>
                  <a:gd name="T66" fmla="*/ 488 w 626"/>
                  <a:gd name="T67" fmla="*/ 338 h 826"/>
                  <a:gd name="T68" fmla="*/ 508 w 626"/>
                  <a:gd name="T69" fmla="*/ 293 h 826"/>
                  <a:gd name="T70" fmla="*/ 533 w 626"/>
                  <a:gd name="T71" fmla="*/ 252 h 826"/>
                  <a:gd name="T72" fmla="*/ 545 w 626"/>
                  <a:gd name="T73" fmla="*/ 232 h 826"/>
                  <a:gd name="T74" fmla="*/ 565 w 626"/>
                  <a:gd name="T75" fmla="*/ 195 h 826"/>
                  <a:gd name="T76" fmla="*/ 594 w 626"/>
                  <a:gd name="T77" fmla="*/ 155 h 826"/>
                  <a:gd name="T78" fmla="*/ 598 w 626"/>
                  <a:gd name="T79" fmla="*/ 106 h 826"/>
                  <a:gd name="T80" fmla="*/ 614 w 626"/>
                  <a:gd name="T81" fmla="*/ 89 h 826"/>
                  <a:gd name="T82" fmla="*/ 610 w 626"/>
                  <a:gd name="T83" fmla="*/ 57 h 826"/>
                  <a:gd name="T84" fmla="*/ 618 w 626"/>
                  <a:gd name="T85" fmla="*/ 12 h 826"/>
                  <a:gd name="T86" fmla="*/ 573 w 626"/>
                  <a:gd name="T87" fmla="*/ 12 h 826"/>
                  <a:gd name="T88" fmla="*/ 537 w 626"/>
                  <a:gd name="T89" fmla="*/ 28 h 826"/>
                  <a:gd name="T90" fmla="*/ 488 w 626"/>
                  <a:gd name="T91" fmla="*/ 41 h 826"/>
                  <a:gd name="T92" fmla="*/ 451 w 626"/>
                  <a:gd name="T93" fmla="*/ 41 h 826"/>
                  <a:gd name="T94" fmla="*/ 402 w 626"/>
                  <a:gd name="T95" fmla="*/ 53 h 826"/>
                  <a:gd name="T96" fmla="*/ 354 w 626"/>
                  <a:gd name="T97" fmla="*/ 65 h 826"/>
                  <a:gd name="T98" fmla="*/ 305 w 626"/>
                  <a:gd name="T99" fmla="*/ 73 h 826"/>
                  <a:gd name="T100" fmla="*/ 268 w 626"/>
                  <a:gd name="T101" fmla="*/ 77 h 826"/>
                  <a:gd name="T102" fmla="*/ 228 w 626"/>
                  <a:gd name="T103" fmla="*/ 89 h 826"/>
                  <a:gd name="T104" fmla="*/ 195 w 626"/>
                  <a:gd name="T105" fmla="*/ 89 h 826"/>
                  <a:gd name="T106" fmla="*/ 158 w 626"/>
                  <a:gd name="T107" fmla="*/ 61 h 826"/>
                  <a:gd name="T108" fmla="*/ 134 w 626"/>
                  <a:gd name="T109" fmla="*/ 28 h 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6" h="826">
                    <a:moveTo>
                      <a:pt x="134" y="32"/>
                    </a:moveTo>
                    <a:lnTo>
                      <a:pt x="126" y="45"/>
                    </a:lnTo>
                    <a:lnTo>
                      <a:pt x="118" y="57"/>
                    </a:lnTo>
                    <a:lnTo>
                      <a:pt x="110" y="65"/>
                    </a:lnTo>
                    <a:lnTo>
                      <a:pt x="105" y="69"/>
                    </a:lnTo>
                    <a:lnTo>
                      <a:pt x="101" y="81"/>
                    </a:lnTo>
                    <a:lnTo>
                      <a:pt x="101" y="81"/>
                    </a:lnTo>
                    <a:lnTo>
                      <a:pt x="110" y="93"/>
                    </a:lnTo>
                    <a:lnTo>
                      <a:pt x="110" y="106"/>
                    </a:lnTo>
                    <a:lnTo>
                      <a:pt x="122" y="118"/>
                    </a:lnTo>
                    <a:lnTo>
                      <a:pt x="134" y="126"/>
                    </a:lnTo>
                    <a:lnTo>
                      <a:pt x="134" y="138"/>
                    </a:lnTo>
                    <a:lnTo>
                      <a:pt x="142" y="142"/>
                    </a:lnTo>
                    <a:lnTo>
                      <a:pt x="146" y="155"/>
                    </a:lnTo>
                    <a:lnTo>
                      <a:pt x="158" y="159"/>
                    </a:lnTo>
                    <a:lnTo>
                      <a:pt x="171" y="167"/>
                    </a:lnTo>
                    <a:lnTo>
                      <a:pt x="183" y="179"/>
                    </a:lnTo>
                    <a:lnTo>
                      <a:pt x="195" y="183"/>
                    </a:lnTo>
                    <a:lnTo>
                      <a:pt x="195" y="183"/>
                    </a:lnTo>
                    <a:lnTo>
                      <a:pt x="207" y="187"/>
                    </a:lnTo>
                    <a:lnTo>
                      <a:pt x="219" y="191"/>
                    </a:lnTo>
                    <a:lnTo>
                      <a:pt x="232" y="195"/>
                    </a:lnTo>
                    <a:lnTo>
                      <a:pt x="240" y="199"/>
                    </a:lnTo>
                    <a:lnTo>
                      <a:pt x="252" y="203"/>
                    </a:lnTo>
                    <a:lnTo>
                      <a:pt x="264" y="207"/>
                    </a:lnTo>
                    <a:lnTo>
                      <a:pt x="272" y="211"/>
                    </a:lnTo>
                    <a:lnTo>
                      <a:pt x="284" y="216"/>
                    </a:lnTo>
                    <a:lnTo>
                      <a:pt x="297" y="220"/>
                    </a:lnTo>
                    <a:lnTo>
                      <a:pt x="309" y="224"/>
                    </a:lnTo>
                    <a:lnTo>
                      <a:pt x="321" y="228"/>
                    </a:lnTo>
                    <a:lnTo>
                      <a:pt x="333" y="232"/>
                    </a:lnTo>
                    <a:lnTo>
                      <a:pt x="346" y="236"/>
                    </a:lnTo>
                    <a:lnTo>
                      <a:pt x="358" y="240"/>
                    </a:lnTo>
                    <a:lnTo>
                      <a:pt x="362" y="240"/>
                    </a:lnTo>
                    <a:lnTo>
                      <a:pt x="419" y="240"/>
                    </a:lnTo>
                    <a:lnTo>
                      <a:pt x="419" y="244"/>
                    </a:lnTo>
                    <a:lnTo>
                      <a:pt x="407" y="252"/>
                    </a:lnTo>
                    <a:lnTo>
                      <a:pt x="394" y="264"/>
                    </a:lnTo>
                    <a:lnTo>
                      <a:pt x="382" y="277"/>
                    </a:lnTo>
                    <a:lnTo>
                      <a:pt x="370" y="289"/>
                    </a:lnTo>
                    <a:lnTo>
                      <a:pt x="358" y="301"/>
                    </a:lnTo>
                    <a:lnTo>
                      <a:pt x="358" y="301"/>
                    </a:lnTo>
                    <a:lnTo>
                      <a:pt x="309" y="350"/>
                    </a:lnTo>
                    <a:lnTo>
                      <a:pt x="309" y="350"/>
                    </a:lnTo>
                    <a:lnTo>
                      <a:pt x="305" y="358"/>
                    </a:lnTo>
                    <a:lnTo>
                      <a:pt x="293" y="370"/>
                    </a:lnTo>
                    <a:lnTo>
                      <a:pt x="280" y="382"/>
                    </a:lnTo>
                    <a:lnTo>
                      <a:pt x="268" y="391"/>
                    </a:lnTo>
                    <a:lnTo>
                      <a:pt x="260" y="403"/>
                    </a:lnTo>
                    <a:lnTo>
                      <a:pt x="248" y="415"/>
                    </a:lnTo>
                    <a:lnTo>
                      <a:pt x="244" y="423"/>
                    </a:lnTo>
                    <a:lnTo>
                      <a:pt x="240" y="423"/>
                    </a:lnTo>
                    <a:lnTo>
                      <a:pt x="240" y="427"/>
                    </a:lnTo>
                    <a:lnTo>
                      <a:pt x="232" y="427"/>
                    </a:lnTo>
                    <a:lnTo>
                      <a:pt x="219" y="427"/>
                    </a:lnTo>
                    <a:lnTo>
                      <a:pt x="207" y="427"/>
                    </a:lnTo>
                    <a:lnTo>
                      <a:pt x="195" y="427"/>
                    </a:lnTo>
                    <a:lnTo>
                      <a:pt x="183" y="423"/>
                    </a:lnTo>
                    <a:lnTo>
                      <a:pt x="179" y="423"/>
                    </a:lnTo>
                    <a:lnTo>
                      <a:pt x="171" y="427"/>
                    </a:lnTo>
                    <a:lnTo>
                      <a:pt x="154" y="431"/>
                    </a:lnTo>
                    <a:lnTo>
                      <a:pt x="142" y="435"/>
                    </a:lnTo>
                    <a:lnTo>
                      <a:pt x="134" y="439"/>
                    </a:lnTo>
                    <a:lnTo>
                      <a:pt x="122" y="452"/>
                    </a:lnTo>
                    <a:lnTo>
                      <a:pt x="118" y="460"/>
                    </a:lnTo>
                    <a:lnTo>
                      <a:pt x="101" y="468"/>
                    </a:lnTo>
                    <a:lnTo>
                      <a:pt x="101" y="468"/>
                    </a:lnTo>
                    <a:lnTo>
                      <a:pt x="89" y="468"/>
                    </a:lnTo>
                    <a:lnTo>
                      <a:pt x="77" y="468"/>
                    </a:lnTo>
                    <a:lnTo>
                      <a:pt x="65" y="472"/>
                    </a:lnTo>
                    <a:lnTo>
                      <a:pt x="65" y="472"/>
                    </a:lnTo>
                    <a:lnTo>
                      <a:pt x="53" y="484"/>
                    </a:lnTo>
                    <a:lnTo>
                      <a:pt x="53" y="488"/>
                    </a:lnTo>
                    <a:lnTo>
                      <a:pt x="44" y="496"/>
                    </a:lnTo>
                    <a:lnTo>
                      <a:pt x="36" y="513"/>
                    </a:lnTo>
                    <a:lnTo>
                      <a:pt x="28" y="521"/>
                    </a:lnTo>
                    <a:lnTo>
                      <a:pt x="16" y="537"/>
                    </a:lnTo>
                    <a:lnTo>
                      <a:pt x="4" y="545"/>
                    </a:lnTo>
                    <a:lnTo>
                      <a:pt x="0" y="549"/>
                    </a:lnTo>
                    <a:lnTo>
                      <a:pt x="0" y="570"/>
                    </a:lnTo>
                    <a:lnTo>
                      <a:pt x="0" y="773"/>
                    </a:lnTo>
                    <a:lnTo>
                      <a:pt x="4" y="785"/>
                    </a:lnTo>
                    <a:lnTo>
                      <a:pt x="12" y="793"/>
                    </a:lnTo>
                    <a:lnTo>
                      <a:pt x="20" y="806"/>
                    </a:lnTo>
                    <a:lnTo>
                      <a:pt x="32" y="818"/>
                    </a:lnTo>
                    <a:lnTo>
                      <a:pt x="32" y="826"/>
                    </a:lnTo>
                    <a:lnTo>
                      <a:pt x="40" y="814"/>
                    </a:lnTo>
                    <a:lnTo>
                      <a:pt x="48" y="801"/>
                    </a:lnTo>
                    <a:lnTo>
                      <a:pt x="48" y="797"/>
                    </a:lnTo>
                    <a:lnTo>
                      <a:pt x="57" y="785"/>
                    </a:lnTo>
                    <a:lnTo>
                      <a:pt x="57" y="777"/>
                    </a:lnTo>
                    <a:lnTo>
                      <a:pt x="65" y="773"/>
                    </a:lnTo>
                    <a:lnTo>
                      <a:pt x="73" y="765"/>
                    </a:lnTo>
                    <a:lnTo>
                      <a:pt x="85" y="753"/>
                    </a:lnTo>
                    <a:lnTo>
                      <a:pt x="93" y="740"/>
                    </a:lnTo>
                    <a:lnTo>
                      <a:pt x="97" y="740"/>
                    </a:lnTo>
                    <a:lnTo>
                      <a:pt x="110" y="728"/>
                    </a:lnTo>
                    <a:lnTo>
                      <a:pt x="114" y="724"/>
                    </a:lnTo>
                    <a:lnTo>
                      <a:pt x="126" y="712"/>
                    </a:lnTo>
                    <a:lnTo>
                      <a:pt x="134" y="700"/>
                    </a:lnTo>
                    <a:lnTo>
                      <a:pt x="142" y="692"/>
                    </a:lnTo>
                    <a:lnTo>
                      <a:pt x="150" y="683"/>
                    </a:lnTo>
                    <a:lnTo>
                      <a:pt x="158" y="675"/>
                    </a:lnTo>
                    <a:lnTo>
                      <a:pt x="171" y="667"/>
                    </a:lnTo>
                    <a:lnTo>
                      <a:pt x="183" y="659"/>
                    </a:lnTo>
                    <a:lnTo>
                      <a:pt x="195" y="647"/>
                    </a:lnTo>
                    <a:lnTo>
                      <a:pt x="203" y="635"/>
                    </a:lnTo>
                    <a:lnTo>
                      <a:pt x="219" y="627"/>
                    </a:lnTo>
                    <a:lnTo>
                      <a:pt x="228" y="618"/>
                    </a:lnTo>
                    <a:lnTo>
                      <a:pt x="240" y="610"/>
                    </a:lnTo>
                    <a:lnTo>
                      <a:pt x="248" y="606"/>
                    </a:lnTo>
                    <a:lnTo>
                      <a:pt x="260" y="602"/>
                    </a:lnTo>
                    <a:lnTo>
                      <a:pt x="272" y="594"/>
                    </a:lnTo>
                    <a:lnTo>
                      <a:pt x="276" y="594"/>
                    </a:lnTo>
                    <a:lnTo>
                      <a:pt x="289" y="586"/>
                    </a:lnTo>
                    <a:lnTo>
                      <a:pt x="301" y="578"/>
                    </a:lnTo>
                    <a:lnTo>
                      <a:pt x="313" y="570"/>
                    </a:lnTo>
                    <a:lnTo>
                      <a:pt x="321" y="557"/>
                    </a:lnTo>
                    <a:lnTo>
                      <a:pt x="333" y="545"/>
                    </a:lnTo>
                    <a:lnTo>
                      <a:pt x="346" y="533"/>
                    </a:lnTo>
                    <a:lnTo>
                      <a:pt x="358" y="521"/>
                    </a:lnTo>
                    <a:lnTo>
                      <a:pt x="366" y="513"/>
                    </a:lnTo>
                    <a:lnTo>
                      <a:pt x="378" y="496"/>
                    </a:lnTo>
                    <a:lnTo>
                      <a:pt x="390" y="488"/>
                    </a:lnTo>
                    <a:lnTo>
                      <a:pt x="398" y="476"/>
                    </a:lnTo>
                    <a:lnTo>
                      <a:pt x="411" y="464"/>
                    </a:lnTo>
                    <a:lnTo>
                      <a:pt x="419" y="456"/>
                    </a:lnTo>
                    <a:lnTo>
                      <a:pt x="427" y="443"/>
                    </a:lnTo>
                    <a:lnTo>
                      <a:pt x="431" y="431"/>
                    </a:lnTo>
                    <a:lnTo>
                      <a:pt x="439" y="423"/>
                    </a:lnTo>
                    <a:lnTo>
                      <a:pt x="447" y="411"/>
                    </a:lnTo>
                    <a:lnTo>
                      <a:pt x="464" y="386"/>
                    </a:lnTo>
                    <a:lnTo>
                      <a:pt x="472" y="374"/>
                    </a:lnTo>
                    <a:lnTo>
                      <a:pt x="480" y="362"/>
                    </a:lnTo>
                    <a:lnTo>
                      <a:pt x="484" y="350"/>
                    </a:lnTo>
                    <a:lnTo>
                      <a:pt x="488" y="338"/>
                    </a:lnTo>
                    <a:lnTo>
                      <a:pt x="488" y="325"/>
                    </a:lnTo>
                    <a:lnTo>
                      <a:pt x="496" y="313"/>
                    </a:lnTo>
                    <a:lnTo>
                      <a:pt x="500" y="305"/>
                    </a:lnTo>
                    <a:lnTo>
                      <a:pt x="508" y="293"/>
                    </a:lnTo>
                    <a:lnTo>
                      <a:pt x="521" y="281"/>
                    </a:lnTo>
                    <a:lnTo>
                      <a:pt x="521" y="277"/>
                    </a:lnTo>
                    <a:lnTo>
                      <a:pt x="529" y="264"/>
                    </a:lnTo>
                    <a:lnTo>
                      <a:pt x="533" y="252"/>
                    </a:lnTo>
                    <a:lnTo>
                      <a:pt x="529" y="248"/>
                    </a:lnTo>
                    <a:lnTo>
                      <a:pt x="533" y="244"/>
                    </a:lnTo>
                    <a:lnTo>
                      <a:pt x="541" y="236"/>
                    </a:lnTo>
                    <a:lnTo>
                      <a:pt x="545" y="232"/>
                    </a:lnTo>
                    <a:lnTo>
                      <a:pt x="553" y="220"/>
                    </a:lnTo>
                    <a:lnTo>
                      <a:pt x="553" y="220"/>
                    </a:lnTo>
                    <a:lnTo>
                      <a:pt x="561" y="207"/>
                    </a:lnTo>
                    <a:lnTo>
                      <a:pt x="565" y="195"/>
                    </a:lnTo>
                    <a:lnTo>
                      <a:pt x="569" y="183"/>
                    </a:lnTo>
                    <a:lnTo>
                      <a:pt x="582" y="175"/>
                    </a:lnTo>
                    <a:lnTo>
                      <a:pt x="582" y="167"/>
                    </a:lnTo>
                    <a:lnTo>
                      <a:pt x="594" y="155"/>
                    </a:lnTo>
                    <a:lnTo>
                      <a:pt x="590" y="142"/>
                    </a:lnTo>
                    <a:lnTo>
                      <a:pt x="594" y="130"/>
                    </a:lnTo>
                    <a:lnTo>
                      <a:pt x="598" y="118"/>
                    </a:lnTo>
                    <a:lnTo>
                      <a:pt x="598" y="106"/>
                    </a:lnTo>
                    <a:lnTo>
                      <a:pt x="602" y="98"/>
                    </a:lnTo>
                    <a:lnTo>
                      <a:pt x="614" y="93"/>
                    </a:lnTo>
                    <a:lnTo>
                      <a:pt x="626" y="98"/>
                    </a:lnTo>
                    <a:lnTo>
                      <a:pt x="614" y="89"/>
                    </a:lnTo>
                    <a:lnTo>
                      <a:pt x="602" y="93"/>
                    </a:lnTo>
                    <a:lnTo>
                      <a:pt x="610" y="81"/>
                    </a:lnTo>
                    <a:lnTo>
                      <a:pt x="610" y="69"/>
                    </a:lnTo>
                    <a:lnTo>
                      <a:pt x="610" y="57"/>
                    </a:lnTo>
                    <a:lnTo>
                      <a:pt x="606" y="45"/>
                    </a:lnTo>
                    <a:lnTo>
                      <a:pt x="606" y="32"/>
                    </a:lnTo>
                    <a:lnTo>
                      <a:pt x="614" y="20"/>
                    </a:lnTo>
                    <a:lnTo>
                      <a:pt x="618" y="12"/>
                    </a:lnTo>
                    <a:lnTo>
                      <a:pt x="606" y="4"/>
                    </a:lnTo>
                    <a:lnTo>
                      <a:pt x="594" y="0"/>
                    </a:lnTo>
                    <a:lnTo>
                      <a:pt x="582" y="0"/>
                    </a:lnTo>
                    <a:lnTo>
                      <a:pt x="573" y="12"/>
                    </a:lnTo>
                    <a:lnTo>
                      <a:pt x="561" y="20"/>
                    </a:lnTo>
                    <a:lnTo>
                      <a:pt x="549" y="24"/>
                    </a:lnTo>
                    <a:lnTo>
                      <a:pt x="541" y="28"/>
                    </a:lnTo>
                    <a:lnTo>
                      <a:pt x="537" y="28"/>
                    </a:lnTo>
                    <a:lnTo>
                      <a:pt x="525" y="28"/>
                    </a:lnTo>
                    <a:lnTo>
                      <a:pt x="512" y="32"/>
                    </a:lnTo>
                    <a:lnTo>
                      <a:pt x="500" y="37"/>
                    </a:lnTo>
                    <a:lnTo>
                      <a:pt x="488" y="41"/>
                    </a:lnTo>
                    <a:lnTo>
                      <a:pt x="480" y="45"/>
                    </a:lnTo>
                    <a:lnTo>
                      <a:pt x="476" y="41"/>
                    </a:lnTo>
                    <a:lnTo>
                      <a:pt x="464" y="41"/>
                    </a:lnTo>
                    <a:lnTo>
                      <a:pt x="451" y="41"/>
                    </a:lnTo>
                    <a:lnTo>
                      <a:pt x="439" y="45"/>
                    </a:lnTo>
                    <a:lnTo>
                      <a:pt x="427" y="49"/>
                    </a:lnTo>
                    <a:lnTo>
                      <a:pt x="415" y="49"/>
                    </a:lnTo>
                    <a:lnTo>
                      <a:pt x="402" y="53"/>
                    </a:lnTo>
                    <a:lnTo>
                      <a:pt x="390" y="49"/>
                    </a:lnTo>
                    <a:lnTo>
                      <a:pt x="378" y="49"/>
                    </a:lnTo>
                    <a:lnTo>
                      <a:pt x="366" y="57"/>
                    </a:lnTo>
                    <a:lnTo>
                      <a:pt x="354" y="65"/>
                    </a:lnTo>
                    <a:lnTo>
                      <a:pt x="341" y="73"/>
                    </a:lnTo>
                    <a:lnTo>
                      <a:pt x="333" y="73"/>
                    </a:lnTo>
                    <a:lnTo>
                      <a:pt x="317" y="73"/>
                    </a:lnTo>
                    <a:lnTo>
                      <a:pt x="305" y="73"/>
                    </a:lnTo>
                    <a:lnTo>
                      <a:pt x="297" y="69"/>
                    </a:lnTo>
                    <a:lnTo>
                      <a:pt x="293" y="69"/>
                    </a:lnTo>
                    <a:lnTo>
                      <a:pt x="280" y="69"/>
                    </a:lnTo>
                    <a:lnTo>
                      <a:pt x="268" y="77"/>
                    </a:lnTo>
                    <a:lnTo>
                      <a:pt x="256" y="81"/>
                    </a:lnTo>
                    <a:lnTo>
                      <a:pt x="244" y="89"/>
                    </a:lnTo>
                    <a:lnTo>
                      <a:pt x="240" y="89"/>
                    </a:lnTo>
                    <a:lnTo>
                      <a:pt x="228" y="89"/>
                    </a:lnTo>
                    <a:lnTo>
                      <a:pt x="215" y="93"/>
                    </a:lnTo>
                    <a:lnTo>
                      <a:pt x="211" y="93"/>
                    </a:lnTo>
                    <a:lnTo>
                      <a:pt x="199" y="93"/>
                    </a:lnTo>
                    <a:lnTo>
                      <a:pt x="195" y="89"/>
                    </a:lnTo>
                    <a:lnTo>
                      <a:pt x="191" y="89"/>
                    </a:lnTo>
                    <a:lnTo>
                      <a:pt x="187" y="81"/>
                    </a:lnTo>
                    <a:lnTo>
                      <a:pt x="175" y="73"/>
                    </a:lnTo>
                    <a:lnTo>
                      <a:pt x="158" y="61"/>
                    </a:lnTo>
                    <a:lnTo>
                      <a:pt x="158" y="57"/>
                    </a:lnTo>
                    <a:lnTo>
                      <a:pt x="150" y="41"/>
                    </a:lnTo>
                    <a:lnTo>
                      <a:pt x="146" y="37"/>
                    </a:lnTo>
                    <a:lnTo>
                      <a:pt x="134" y="28"/>
                    </a:lnTo>
                    <a:lnTo>
                      <a:pt x="134" y="28"/>
                    </a:lnTo>
                    <a:lnTo>
                      <a:pt x="134" y="3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1" name="Freeform 26">
                <a:extLst>
                  <a:ext uri="{FF2B5EF4-FFF2-40B4-BE49-F238E27FC236}">
                    <a16:creationId xmlns:a16="http://schemas.microsoft.com/office/drawing/2014/main" id="{CCB2ECC8-BAA4-8431-F2E8-B622A182BA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55" y="10174"/>
                <a:ext cx="481" cy="606"/>
              </a:xfrm>
              <a:custGeom>
                <a:avLst/>
                <a:gdLst>
                  <a:gd name="T0" fmla="*/ 424 w 481"/>
                  <a:gd name="T1" fmla="*/ 77 h 606"/>
                  <a:gd name="T2" fmla="*/ 395 w 481"/>
                  <a:gd name="T3" fmla="*/ 73 h 606"/>
                  <a:gd name="T4" fmla="*/ 367 w 481"/>
                  <a:gd name="T5" fmla="*/ 89 h 606"/>
                  <a:gd name="T6" fmla="*/ 338 w 481"/>
                  <a:gd name="T7" fmla="*/ 122 h 606"/>
                  <a:gd name="T8" fmla="*/ 314 w 481"/>
                  <a:gd name="T9" fmla="*/ 114 h 606"/>
                  <a:gd name="T10" fmla="*/ 273 w 481"/>
                  <a:gd name="T11" fmla="*/ 105 h 606"/>
                  <a:gd name="T12" fmla="*/ 228 w 481"/>
                  <a:gd name="T13" fmla="*/ 89 h 606"/>
                  <a:gd name="T14" fmla="*/ 192 w 481"/>
                  <a:gd name="T15" fmla="*/ 65 h 606"/>
                  <a:gd name="T16" fmla="*/ 155 w 481"/>
                  <a:gd name="T17" fmla="*/ 57 h 606"/>
                  <a:gd name="T18" fmla="*/ 110 w 481"/>
                  <a:gd name="T19" fmla="*/ 32 h 606"/>
                  <a:gd name="T20" fmla="*/ 114 w 481"/>
                  <a:gd name="T21" fmla="*/ 4 h 606"/>
                  <a:gd name="T22" fmla="*/ 78 w 481"/>
                  <a:gd name="T23" fmla="*/ 28 h 606"/>
                  <a:gd name="T24" fmla="*/ 29 w 481"/>
                  <a:gd name="T25" fmla="*/ 48 h 606"/>
                  <a:gd name="T26" fmla="*/ 4 w 481"/>
                  <a:gd name="T27" fmla="*/ 69 h 606"/>
                  <a:gd name="T28" fmla="*/ 13 w 481"/>
                  <a:gd name="T29" fmla="*/ 93 h 606"/>
                  <a:gd name="T30" fmla="*/ 29 w 481"/>
                  <a:gd name="T31" fmla="*/ 122 h 606"/>
                  <a:gd name="T32" fmla="*/ 41 w 481"/>
                  <a:gd name="T33" fmla="*/ 150 h 606"/>
                  <a:gd name="T34" fmla="*/ 61 w 481"/>
                  <a:gd name="T35" fmla="*/ 175 h 606"/>
                  <a:gd name="T36" fmla="*/ 61 w 481"/>
                  <a:gd name="T37" fmla="*/ 203 h 606"/>
                  <a:gd name="T38" fmla="*/ 57 w 481"/>
                  <a:gd name="T39" fmla="*/ 232 h 606"/>
                  <a:gd name="T40" fmla="*/ 49 w 481"/>
                  <a:gd name="T41" fmla="*/ 252 h 606"/>
                  <a:gd name="T42" fmla="*/ 37 w 481"/>
                  <a:gd name="T43" fmla="*/ 260 h 606"/>
                  <a:gd name="T44" fmla="*/ 25 w 481"/>
                  <a:gd name="T45" fmla="*/ 276 h 606"/>
                  <a:gd name="T46" fmla="*/ 13 w 481"/>
                  <a:gd name="T47" fmla="*/ 289 h 606"/>
                  <a:gd name="T48" fmla="*/ 4 w 481"/>
                  <a:gd name="T49" fmla="*/ 313 h 606"/>
                  <a:gd name="T50" fmla="*/ 4 w 481"/>
                  <a:gd name="T51" fmla="*/ 325 h 606"/>
                  <a:gd name="T52" fmla="*/ 41 w 481"/>
                  <a:gd name="T53" fmla="*/ 333 h 606"/>
                  <a:gd name="T54" fmla="*/ 37 w 481"/>
                  <a:gd name="T55" fmla="*/ 346 h 606"/>
                  <a:gd name="T56" fmla="*/ 9 w 481"/>
                  <a:gd name="T57" fmla="*/ 362 h 606"/>
                  <a:gd name="T58" fmla="*/ 21 w 481"/>
                  <a:gd name="T59" fmla="*/ 394 h 606"/>
                  <a:gd name="T60" fmla="*/ 49 w 481"/>
                  <a:gd name="T61" fmla="*/ 411 h 606"/>
                  <a:gd name="T62" fmla="*/ 74 w 481"/>
                  <a:gd name="T63" fmla="*/ 423 h 606"/>
                  <a:gd name="T64" fmla="*/ 106 w 481"/>
                  <a:gd name="T65" fmla="*/ 443 h 606"/>
                  <a:gd name="T66" fmla="*/ 127 w 481"/>
                  <a:gd name="T67" fmla="*/ 455 h 606"/>
                  <a:gd name="T68" fmla="*/ 139 w 481"/>
                  <a:gd name="T69" fmla="*/ 464 h 606"/>
                  <a:gd name="T70" fmla="*/ 171 w 481"/>
                  <a:gd name="T71" fmla="*/ 480 h 606"/>
                  <a:gd name="T72" fmla="*/ 188 w 481"/>
                  <a:gd name="T73" fmla="*/ 488 h 606"/>
                  <a:gd name="T74" fmla="*/ 224 w 481"/>
                  <a:gd name="T75" fmla="*/ 508 h 606"/>
                  <a:gd name="T76" fmla="*/ 228 w 481"/>
                  <a:gd name="T77" fmla="*/ 525 h 606"/>
                  <a:gd name="T78" fmla="*/ 232 w 481"/>
                  <a:gd name="T79" fmla="*/ 541 h 606"/>
                  <a:gd name="T80" fmla="*/ 257 w 481"/>
                  <a:gd name="T81" fmla="*/ 561 h 606"/>
                  <a:gd name="T82" fmla="*/ 285 w 481"/>
                  <a:gd name="T83" fmla="*/ 586 h 606"/>
                  <a:gd name="T84" fmla="*/ 314 w 481"/>
                  <a:gd name="T85" fmla="*/ 602 h 606"/>
                  <a:gd name="T86" fmla="*/ 330 w 481"/>
                  <a:gd name="T87" fmla="*/ 602 h 606"/>
                  <a:gd name="T88" fmla="*/ 346 w 481"/>
                  <a:gd name="T89" fmla="*/ 569 h 606"/>
                  <a:gd name="T90" fmla="*/ 358 w 481"/>
                  <a:gd name="T91" fmla="*/ 553 h 606"/>
                  <a:gd name="T92" fmla="*/ 367 w 481"/>
                  <a:gd name="T93" fmla="*/ 529 h 606"/>
                  <a:gd name="T94" fmla="*/ 379 w 481"/>
                  <a:gd name="T95" fmla="*/ 504 h 606"/>
                  <a:gd name="T96" fmla="*/ 399 w 481"/>
                  <a:gd name="T97" fmla="*/ 480 h 606"/>
                  <a:gd name="T98" fmla="*/ 419 w 481"/>
                  <a:gd name="T99" fmla="*/ 451 h 606"/>
                  <a:gd name="T100" fmla="*/ 452 w 481"/>
                  <a:gd name="T101" fmla="*/ 439 h 606"/>
                  <a:gd name="T102" fmla="*/ 448 w 481"/>
                  <a:gd name="T103" fmla="*/ 407 h 606"/>
                  <a:gd name="T104" fmla="*/ 428 w 481"/>
                  <a:gd name="T105" fmla="*/ 374 h 606"/>
                  <a:gd name="T106" fmla="*/ 432 w 481"/>
                  <a:gd name="T107" fmla="*/ 146 h 606"/>
                  <a:gd name="T108" fmla="*/ 464 w 481"/>
                  <a:gd name="T109" fmla="*/ 114 h 606"/>
                  <a:gd name="T110" fmla="*/ 481 w 481"/>
                  <a:gd name="T111" fmla="*/ 8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1" h="606">
                    <a:moveTo>
                      <a:pt x="448" y="89"/>
                    </a:moveTo>
                    <a:lnTo>
                      <a:pt x="436" y="89"/>
                    </a:lnTo>
                    <a:lnTo>
                      <a:pt x="424" y="77"/>
                    </a:lnTo>
                    <a:lnTo>
                      <a:pt x="415" y="65"/>
                    </a:lnTo>
                    <a:lnTo>
                      <a:pt x="407" y="69"/>
                    </a:lnTo>
                    <a:lnTo>
                      <a:pt x="395" y="73"/>
                    </a:lnTo>
                    <a:lnTo>
                      <a:pt x="383" y="81"/>
                    </a:lnTo>
                    <a:lnTo>
                      <a:pt x="371" y="85"/>
                    </a:lnTo>
                    <a:lnTo>
                      <a:pt x="367" y="89"/>
                    </a:lnTo>
                    <a:lnTo>
                      <a:pt x="367" y="89"/>
                    </a:lnTo>
                    <a:lnTo>
                      <a:pt x="354" y="105"/>
                    </a:lnTo>
                    <a:lnTo>
                      <a:pt x="338" y="122"/>
                    </a:lnTo>
                    <a:lnTo>
                      <a:pt x="326" y="114"/>
                    </a:lnTo>
                    <a:lnTo>
                      <a:pt x="322" y="114"/>
                    </a:lnTo>
                    <a:lnTo>
                      <a:pt x="314" y="114"/>
                    </a:lnTo>
                    <a:lnTo>
                      <a:pt x="293" y="114"/>
                    </a:lnTo>
                    <a:lnTo>
                      <a:pt x="281" y="105"/>
                    </a:lnTo>
                    <a:lnTo>
                      <a:pt x="273" y="105"/>
                    </a:lnTo>
                    <a:lnTo>
                      <a:pt x="257" y="105"/>
                    </a:lnTo>
                    <a:lnTo>
                      <a:pt x="245" y="101"/>
                    </a:lnTo>
                    <a:lnTo>
                      <a:pt x="228" y="89"/>
                    </a:lnTo>
                    <a:lnTo>
                      <a:pt x="220" y="81"/>
                    </a:lnTo>
                    <a:lnTo>
                      <a:pt x="204" y="73"/>
                    </a:lnTo>
                    <a:lnTo>
                      <a:pt x="192" y="65"/>
                    </a:lnTo>
                    <a:lnTo>
                      <a:pt x="179" y="57"/>
                    </a:lnTo>
                    <a:lnTo>
                      <a:pt x="167" y="57"/>
                    </a:lnTo>
                    <a:lnTo>
                      <a:pt x="155" y="57"/>
                    </a:lnTo>
                    <a:lnTo>
                      <a:pt x="127" y="57"/>
                    </a:lnTo>
                    <a:lnTo>
                      <a:pt x="122" y="44"/>
                    </a:lnTo>
                    <a:lnTo>
                      <a:pt x="110" y="32"/>
                    </a:lnTo>
                    <a:lnTo>
                      <a:pt x="110" y="24"/>
                    </a:lnTo>
                    <a:lnTo>
                      <a:pt x="114" y="12"/>
                    </a:lnTo>
                    <a:lnTo>
                      <a:pt x="114" y="4"/>
                    </a:lnTo>
                    <a:lnTo>
                      <a:pt x="102" y="0"/>
                    </a:lnTo>
                    <a:lnTo>
                      <a:pt x="82" y="24"/>
                    </a:lnTo>
                    <a:lnTo>
                      <a:pt x="78" y="28"/>
                    </a:lnTo>
                    <a:lnTo>
                      <a:pt x="65" y="28"/>
                    </a:lnTo>
                    <a:lnTo>
                      <a:pt x="45" y="36"/>
                    </a:lnTo>
                    <a:lnTo>
                      <a:pt x="29" y="48"/>
                    </a:lnTo>
                    <a:lnTo>
                      <a:pt x="21" y="53"/>
                    </a:lnTo>
                    <a:lnTo>
                      <a:pt x="17" y="57"/>
                    </a:lnTo>
                    <a:lnTo>
                      <a:pt x="4" y="69"/>
                    </a:lnTo>
                    <a:lnTo>
                      <a:pt x="9" y="81"/>
                    </a:lnTo>
                    <a:lnTo>
                      <a:pt x="13" y="85"/>
                    </a:lnTo>
                    <a:lnTo>
                      <a:pt x="13" y="93"/>
                    </a:lnTo>
                    <a:lnTo>
                      <a:pt x="25" y="97"/>
                    </a:lnTo>
                    <a:lnTo>
                      <a:pt x="33" y="114"/>
                    </a:lnTo>
                    <a:lnTo>
                      <a:pt x="29" y="122"/>
                    </a:lnTo>
                    <a:lnTo>
                      <a:pt x="33" y="134"/>
                    </a:lnTo>
                    <a:lnTo>
                      <a:pt x="37" y="138"/>
                    </a:lnTo>
                    <a:lnTo>
                      <a:pt x="41" y="150"/>
                    </a:lnTo>
                    <a:lnTo>
                      <a:pt x="53" y="162"/>
                    </a:lnTo>
                    <a:lnTo>
                      <a:pt x="57" y="175"/>
                    </a:lnTo>
                    <a:lnTo>
                      <a:pt x="61" y="175"/>
                    </a:lnTo>
                    <a:lnTo>
                      <a:pt x="57" y="183"/>
                    </a:lnTo>
                    <a:lnTo>
                      <a:pt x="61" y="191"/>
                    </a:lnTo>
                    <a:lnTo>
                      <a:pt x="61" y="203"/>
                    </a:lnTo>
                    <a:lnTo>
                      <a:pt x="65" y="207"/>
                    </a:lnTo>
                    <a:lnTo>
                      <a:pt x="65" y="219"/>
                    </a:lnTo>
                    <a:lnTo>
                      <a:pt x="57" y="232"/>
                    </a:lnTo>
                    <a:lnTo>
                      <a:pt x="53" y="240"/>
                    </a:lnTo>
                    <a:lnTo>
                      <a:pt x="53" y="248"/>
                    </a:lnTo>
                    <a:lnTo>
                      <a:pt x="49" y="252"/>
                    </a:lnTo>
                    <a:lnTo>
                      <a:pt x="37" y="260"/>
                    </a:lnTo>
                    <a:lnTo>
                      <a:pt x="37" y="260"/>
                    </a:lnTo>
                    <a:lnTo>
                      <a:pt x="37" y="260"/>
                    </a:lnTo>
                    <a:lnTo>
                      <a:pt x="33" y="268"/>
                    </a:lnTo>
                    <a:lnTo>
                      <a:pt x="29" y="276"/>
                    </a:lnTo>
                    <a:lnTo>
                      <a:pt x="25" y="276"/>
                    </a:lnTo>
                    <a:lnTo>
                      <a:pt x="25" y="280"/>
                    </a:lnTo>
                    <a:lnTo>
                      <a:pt x="21" y="284"/>
                    </a:lnTo>
                    <a:lnTo>
                      <a:pt x="13" y="289"/>
                    </a:lnTo>
                    <a:lnTo>
                      <a:pt x="13" y="297"/>
                    </a:lnTo>
                    <a:lnTo>
                      <a:pt x="4" y="309"/>
                    </a:lnTo>
                    <a:lnTo>
                      <a:pt x="4" y="313"/>
                    </a:lnTo>
                    <a:lnTo>
                      <a:pt x="0" y="321"/>
                    </a:lnTo>
                    <a:lnTo>
                      <a:pt x="4" y="325"/>
                    </a:lnTo>
                    <a:lnTo>
                      <a:pt x="4" y="325"/>
                    </a:lnTo>
                    <a:lnTo>
                      <a:pt x="17" y="337"/>
                    </a:lnTo>
                    <a:lnTo>
                      <a:pt x="29" y="341"/>
                    </a:lnTo>
                    <a:lnTo>
                      <a:pt x="41" y="333"/>
                    </a:lnTo>
                    <a:lnTo>
                      <a:pt x="53" y="337"/>
                    </a:lnTo>
                    <a:lnTo>
                      <a:pt x="53" y="341"/>
                    </a:lnTo>
                    <a:lnTo>
                      <a:pt x="37" y="346"/>
                    </a:lnTo>
                    <a:lnTo>
                      <a:pt x="29" y="358"/>
                    </a:lnTo>
                    <a:lnTo>
                      <a:pt x="21" y="350"/>
                    </a:lnTo>
                    <a:lnTo>
                      <a:pt x="9" y="362"/>
                    </a:lnTo>
                    <a:lnTo>
                      <a:pt x="13" y="378"/>
                    </a:lnTo>
                    <a:lnTo>
                      <a:pt x="9" y="386"/>
                    </a:lnTo>
                    <a:lnTo>
                      <a:pt x="21" y="394"/>
                    </a:lnTo>
                    <a:lnTo>
                      <a:pt x="33" y="402"/>
                    </a:lnTo>
                    <a:lnTo>
                      <a:pt x="45" y="407"/>
                    </a:lnTo>
                    <a:lnTo>
                      <a:pt x="49" y="411"/>
                    </a:lnTo>
                    <a:lnTo>
                      <a:pt x="61" y="415"/>
                    </a:lnTo>
                    <a:lnTo>
                      <a:pt x="65" y="419"/>
                    </a:lnTo>
                    <a:lnTo>
                      <a:pt x="74" y="423"/>
                    </a:lnTo>
                    <a:lnTo>
                      <a:pt x="94" y="435"/>
                    </a:lnTo>
                    <a:lnTo>
                      <a:pt x="98" y="435"/>
                    </a:lnTo>
                    <a:lnTo>
                      <a:pt x="106" y="443"/>
                    </a:lnTo>
                    <a:lnTo>
                      <a:pt x="118" y="447"/>
                    </a:lnTo>
                    <a:lnTo>
                      <a:pt x="127" y="451"/>
                    </a:lnTo>
                    <a:lnTo>
                      <a:pt x="127" y="455"/>
                    </a:lnTo>
                    <a:lnTo>
                      <a:pt x="127" y="455"/>
                    </a:lnTo>
                    <a:lnTo>
                      <a:pt x="131" y="455"/>
                    </a:lnTo>
                    <a:lnTo>
                      <a:pt x="139" y="464"/>
                    </a:lnTo>
                    <a:lnTo>
                      <a:pt x="155" y="468"/>
                    </a:lnTo>
                    <a:lnTo>
                      <a:pt x="167" y="476"/>
                    </a:lnTo>
                    <a:lnTo>
                      <a:pt x="171" y="480"/>
                    </a:lnTo>
                    <a:lnTo>
                      <a:pt x="183" y="484"/>
                    </a:lnTo>
                    <a:lnTo>
                      <a:pt x="188" y="488"/>
                    </a:lnTo>
                    <a:lnTo>
                      <a:pt x="188" y="488"/>
                    </a:lnTo>
                    <a:lnTo>
                      <a:pt x="200" y="492"/>
                    </a:lnTo>
                    <a:lnTo>
                      <a:pt x="212" y="500"/>
                    </a:lnTo>
                    <a:lnTo>
                      <a:pt x="224" y="508"/>
                    </a:lnTo>
                    <a:lnTo>
                      <a:pt x="228" y="516"/>
                    </a:lnTo>
                    <a:lnTo>
                      <a:pt x="228" y="525"/>
                    </a:lnTo>
                    <a:lnTo>
                      <a:pt x="228" y="525"/>
                    </a:lnTo>
                    <a:lnTo>
                      <a:pt x="224" y="529"/>
                    </a:lnTo>
                    <a:lnTo>
                      <a:pt x="220" y="533"/>
                    </a:lnTo>
                    <a:lnTo>
                      <a:pt x="232" y="541"/>
                    </a:lnTo>
                    <a:lnTo>
                      <a:pt x="232" y="545"/>
                    </a:lnTo>
                    <a:lnTo>
                      <a:pt x="245" y="553"/>
                    </a:lnTo>
                    <a:lnTo>
                      <a:pt x="257" y="561"/>
                    </a:lnTo>
                    <a:lnTo>
                      <a:pt x="269" y="573"/>
                    </a:lnTo>
                    <a:lnTo>
                      <a:pt x="277" y="577"/>
                    </a:lnTo>
                    <a:lnTo>
                      <a:pt x="285" y="586"/>
                    </a:lnTo>
                    <a:lnTo>
                      <a:pt x="301" y="594"/>
                    </a:lnTo>
                    <a:lnTo>
                      <a:pt x="310" y="602"/>
                    </a:lnTo>
                    <a:lnTo>
                      <a:pt x="314" y="602"/>
                    </a:lnTo>
                    <a:lnTo>
                      <a:pt x="318" y="606"/>
                    </a:lnTo>
                    <a:lnTo>
                      <a:pt x="322" y="606"/>
                    </a:lnTo>
                    <a:lnTo>
                      <a:pt x="330" y="602"/>
                    </a:lnTo>
                    <a:lnTo>
                      <a:pt x="338" y="590"/>
                    </a:lnTo>
                    <a:lnTo>
                      <a:pt x="346" y="577"/>
                    </a:lnTo>
                    <a:lnTo>
                      <a:pt x="346" y="569"/>
                    </a:lnTo>
                    <a:lnTo>
                      <a:pt x="346" y="569"/>
                    </a:lnTo>
                    <a:lnTo>
                      <a:pt x="350" y="565"/>
                    </a:lnTo>
                    <a:lnTo>
                      <a:pt x="358" y="553"/>
                    </a:lnTo>
                    <a:lnTo>
                      <a:pt x="358" y="545"/>
                    </a:lnTo>
                    <a:lnTo>
                      <a:pt x="363" y="533"/>
                    </a:lnTo>
                    <a:lnTo>
                      <a:pt x="367" y="529"/>
                    </a:lnTo>
                    <a:lnTo>
                      <a:pt x="375" y="516"/>
                    </a:lnTo>
                    <a:lnTo>
                      <a:pt x="375" y="516"/>
                    </a:lnTo>
                    <a:lnTo>
                      <a:pt x="379" y="504"/>
                    </a:lnTo>
                    <a:lnTo>
                      <a:pt x="379" y="492"/>
                    </a:lnTo>
                    <a:lnTo>
                      <a:pt x="391" y="480"/>
                    </a:lnTo>
                    <a:lnTo>
                      <a:pt x="399" y="480"/>
                    </a:lnTo>
                    <a:lnTo>
                      <a:pt x="407" y="476"/>
                    </a:lnTo>
                    <a:lnTo>
                      <a:pt x="415" y="464"/>
                    </a:lnTo>
                    <a:lnTo>
                      <a:pt x="419" y="451"/>
                    </a:lnTo>
                    <a:lnTo>
                      <a:pt x="428" y="439"/>
                    </a:lnTo>
                    <a:lnTo>
                      <a:pt x="440" y="443"/>
                    </a:lnTo>
                    <a:lnTo>
                      <a:pt x="452" y="439"/>
                    </a:lnTo>
                    <a:lnTo>
                      <a:pt x="460" y="427"/>
                    </a:lnTo>
                    <a:lnTo>
                      <a:pt x="460" y="419"/>
                    </a:lnTo>
                    <a:lnTo>
                      <a:pt x="448" y="407"/>
                    </a:lnTo>
                    <a:lnTo>
                      <a:pt x="440" y="394"/>
                    </a:lnTo>
                    <a:lnTo>
                      <a:pt x="432" y="386"/>
                    </a:lnTo>
                    <a:lnTo>
                      <a:pt x="428" y="374"/>
                    </a:lnTo>
                    <a:lnTo>
                      <a:pt x="428" y="171"/>
                    </a:lnTo>
                    <a:lnTo>
                      <a:pt x="428" y="150"/>
                    </a:lnTo>
                    <a:lnTo>
                      <a:pt x="432" y="146"/>
                    </a:lnTo>
                    <a:lnTo>
                      <a:pt x="444" y="138"/>
                    </a:lnTo>
                    <a:lnTo>
                      <a:pt x="456" y="122"/>
                    </a:lnTo>
                    <a:lnTo>
                      <a:pt x="464" y="114"/>
                    </a:lnTo>
                    <a:lnTo>
                      <a:pt x="472" y="97"/>
                    </a:lnTo>
                    <a:lnTo>
                      <a:pt x="481" y="89"/>
                    </a:lnTo>
                    <a:lnTo>
                      <a:pt x="481" y="85"/>
                    </a:lnTo>
                    <a:lnTo>
                      <a:pt x="460" y="85"/>
                    </a:lnTo>
                    <a:lnTo>
                      <a:pt x="448" y="8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82" name="Group 1081">
                <a:extLst>
                  <a:ext uri="{FF2B5EF4-FFF2-40B4-BE49-F238E27FC236}">
                    <a16:creationId xmlns:a16="http://schemas.microsoft.com/office/drawing/2014/main" id="{87A818EB-669A-4D4A-0719-29A6EF9950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17" y="11191"/>
                <a:ext cx="122" cy="98"/>
                <a:chOff x="13217" y="11191"/>
                <a:chExt cx="122" cy="98"/>
              </a:xfrm>
              <a:grpFill/>
            </p:grpSpPr>
            <p:sp>
              <p:nvSpPr>
                <p:cNvPr id="1166" name="Freeform 28">
                  <a:extLst>
                    <a:ext uri="{FF2B5EF4-FFF2-40B4-BE49-F238E27FC236}">
                      <a16:creationId xmlns:a16="http://schemas.microsoft.com/office/drawing/2014/main" id="{62CD6547-430A-36F0-2AA5-C388FA692C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31" y="11276"/>
                  <a:ext cx="4" cy="13"/>
                </a:xfrm>
                <a:custGeom>
                  <a:avLst/>
                  <a:gdLst>
                    <a:gd name="T0" fmla="*/ 0 w 4"/>
                    <a:gd name="T1" fmla="*/ 8 h 13"/>
                    <a:gd name="T2" fmla="*/ 0 w 4"/>
                    <a:gd name="T3" fmla="*/ 13 h 13"/>
                    <a:gd name="T4" fmla="*/ 4 w 4"/>
                    <a:gd name="T5" fmla="*/ 0 h 13"/>
                    <a:gd name="T6" fmla="*/ 0 w 4"/>
                    <a:gd name="T7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0" y="8"/>
                      </a:moveTo>
                      <a:lnTo>
                        <a:pt x="0" y="13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7" name="Freeform 29">
                  <a:extLst>
                    <a:ext uri="{FF2B5EF4-FFF2-40B4-BE49-F238E27FC236}">
                      <a16:creationId xmlns:a16="http://schemas.microsoft.com/office/drawing/2014/main" id="{5C5E905A-FA14-D329-82C2-22312AEADF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217" y="11191"/>
                  <a:ext cx="12" cy="32"/>
                </a:xfrm>
                <a:custGeom>
                  <a:avLst/>
                  <a:gdLst>
                    <a:gd name="T0" fmla="*/ 12 w 12"/>
                    <a:gd name="T1" fmla="*/ 24 h 32"/>
                    <a:gd name="T2" fmla="*/ 8 w 12"/>
                    <a:gd name="T3" fmla="*/ 12 h 32"/>
                    <a:gd name="T4" fmla="*/ 0 w 12"/>
                    <a:gd name="T5" fmla="*/ 0 h 32"/>
                    <a:gd name="T6" fmla="*/ 0 w 12"/>
                    <a:gd name="T7" fmla="*/ 24 h 32"/>
                    <a:gd name="T8" fmla="*/ 12 w 12"/>
                    <a:gd name="T9" fmla="*/ 32 h 32"/>
                    <a:gd name="T10" fmla="*/ 12 w 12"/>
                    <a:gd name="T11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32">
                      <a:moveTo>
                        <a:pt x="12" y="24"/>
                      </a:moveTo>
                      <a:lnTo>
                        <a:pt x="8" y="12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12" y="32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8" name="Freeform 30">
                  <a:extLst>
                    <a:ext uri="{FF2B5EF4-FFF2-40B4-BE49-F238E27FC236}">
                      <a16:creationId xmlns:a16="http://schemas.microsoft.com/office/drawing/2014/main" id="{A6BACCA6-CB50-3F9E-9798-C17E777BD2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241" y="11248"/>
                  <a:ext cx="13" cy="4"/>
                </a:xfrm>
                <a:custGeom>
                  <a:avLst/>
                  <a:gdLst>
                    <a:gd name="T0" fmla="*/ 13 w 13"/>
                    <a:gd name="T1" fmla="*/ 0 h 4"/>
                    <a:gd name="T2" fmla="*/ 0 w 13"/>
                    <a:gd name="T3" fmla="*/ 0 h 4"/>
                    <a:gd name="T4" fmla="*/ 13 w 13"/>
                    <a:gd name="T5" fmla="*/ 4 h 4"/>
                    <a:gd name="T6" fmla="*/ 13 w 1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4">
                      <a:moveTo>
                        <a:pt x="13" y="0"/>
                      </a:moveTo>
                      <a:lnTo>
                        <a:pt x="0" y="0"/>
                      </a:lnTo>
                      <a:lnTo>
                        <a:pt x="13" y="4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9" name="Freeform 31">
                  <a:extLst>
                    <a:ext uri="{FF2B5EF4-FFF2-40B4-BE49-F238E27FC236}">
                      <a16:creationId xmlns:a16="http://schemas.microsoft.com/office/drawing/2014/main" id="{8B7189DE-D50E-AF2D-8C56-F8A2C6DD12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35" y="11276"/>
                  <a:ext cx="4" cy="0"/>
                </a:xfrm>
                <a:custGeom>
                  <a:avLst/>
                  <a:gdLst>
                    <a:gd name="T0" fmla="*/ 0 w 4"/>
                    <a:gd name="T1" fmla="*/ 0 w 4"/>
                    <a:gd name="T2" fmla="*/ 4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70" name="Freeform 32">
                  <a:extLst>
                    <a:ext uri="{FF2B5EF4-FFF2-40B4-BE49-F238E27FC236}">
                      <a16:creationId xmlns:a16="http://schemas.microsoft.com/office/drawing/2014/main" id="{8B596113-FC1D-979D-7010-7E9FD3CA6B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282" y="11236"/>
                  <a:ext cx="12" cy="16"/>
                </a:xfrm>
                <a:custGeom>
                  <a:avLst/>
                  <a:gdLst>
                    <a:gd name="T0" fmla="*/ 12 w 12"/>
                    <a:gd name="T1" fmla="*/ 0 h 16"/>
                    <a:gd name="T2" fmla="*/ 0 w 12"/>
                    <a:gd name="T3" fmla="*/ 4 h 16"/>
                    <a:gd name="T4" fmla="*/ 12 w 12"/>
                    <a:gd name="T5" fmla="*/ 16 h 16"/>
                    <a:gd name="T6" fmla="*/ 12 w 12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lnTo>
                        <a:pt x="0" y="4"/>
                      </a:lnTo>
                      <a:lnTo>
                        <a:pt x="12" y="16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083" name="Freeform 33">
                <a:extLst>
                  <a:ext uri="{FF2B5EF4-FFF2-40B4-BE49-F238E27FC236}">
                    <a16:creationId xmlns:a16="http://schemas.microsoft.com/office/drawing/2014/main" id="{324111D5-8F2F-323F-5AB6-AB059CA845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217" y="11232"/>
                <a:ext cx="439" cy="846"/>
              </a:xfrm>
              <a:custGeom>
                <a:avLst/>
                <a:gdLst>
                  <a:gd name="T0" fmla="*/ 423 w 439"/>
                  <a:gd name="T1" fmla="*/ 138 h 846"/>
                  <a:gd name="T2" fmla="*/ 411 w 439"/>
                  <a:gd name="T3" fmla="*/ 89 h 846"/>
                  <a:gd name="T4" fmla="*/ 395 w 439"/>
                  <a:gd name="T5" fmla="*/ 44 h 846"/>
                  <a:gd name="T6" fmla="*/ 362 w 439"/>
                  <a:gd name="T7" fmla="*/ 12 h 846"/>
                  <a:gd name="T8" fmla="*/ 346 w 439"/>
                  <a:gd name="T9" fmla="*/ 24 h 846"/>
                  <a:gd name="T10" fmla="*/ 342 w 439"/>
                  <a:gd name="T11" fmla="*/ 57 h 846"/>
                  <a:gd name="T12" fmla="*/ 338 w 439"/>
                  <a:gd name="T13" fmla="*/ 65 h 846"/>
                  <a:gd name="T14" fmla="*/ 309 w 439"/>
                  <a:gd name="T15" fmla="*/ 101 h 846"/>
                  <a:gd name="T16" fmla="*/ 289 w 439"/>
                  <a:gd name="T17" fmla="*/ 113 h 846"/>
                  <a:gd name="T18" fmla="*/ 277 w 439"/>
                  <a:gd name="T19" fmla="*/ 154 h 846"/>
                  <a:gd name="T20" fmla="*/ 268 w 439"/>
                  <a:gd name="T21" fmla="*/ 162 h 846"/>
                  <a:gd name="T22" fmla="*/ 256 w 439"/>
                  <a:gd name="T23" fmla="*/ 162 h 846"/>
                  <a:gd name="T24" fmla="*/ 240 w 439"/>
                  <a:gd name="T25" fmla="*/ 203 h 846"/>
                  <a:gd name="T26" fmla="*/ 228 w 439"/>
                  <a:gd name="T27" fmla="*/ 203 h 846"/>
                  <a:gd name="T28" fmla="*/ 187 w 439"/>
                  <a:gd name="T29" fmla="*/ 219 h 846"/>
                  <a:gd name="T30" fmla="*/ 191 w 439"/>
                  <a:gd name="T31" fmla="*/ 240 h 846"/>
                  <a:gd name="T32" fmla="*/ 167 w 439"/>
                  <a:gd name="T33" fmla="*/ 231 h 846"/>
                  <a:gd name="T34" fmla="*/ 126 w 439"/>
                  <a:gd name="T35" fmla="*/ 248 h 846"/>
                  <a:gd name="T36" fmla="*/ 85 w 439"/>
                  <a:gd name="T37" fmla="*/ 252 h 846"/>
                  <a:gd name="T38" fmla="*/ 73 w 439"/>
                  <a:gd name="T39" fmla="*/ 272 h 846"/>
                  <a:gd name="T40" fmla="*/ 61 w 439"/>
                  <a:gd name="T41" fmla="*/ 297 h 846"/>
                  <a:gd name="T42" fmla="*/ 45 w 439"/>
                  <a:gd name="T43" fmla="*/ 345 h 846"/>
                  <a:gd name="T44" fmla="*/ 49 w 439"/>
                  <a:gd name="T45" fmla="*/ 390 h 846"/>
                  <a:gd name="T46" fmla="*/ 61 w 439"/>
                  <a:gd name="T47" fmla="*/ 435 h 846"/>
                  <a:gd name="T48" fmla="*/ 69 w 439"/>
                  <a:gd name="T49" fmla="*/ 467 h 846"/>
                  <a:gd name="T50" fmla="*/ 73 w 439"/>
                  <a:gd name="T51" fmla="*/ 492 h 846"/>
                  <a:gd name="T52" fmla="*/ 61 w 439"/>
                  <a:gd name="T53" fmla="*/ 512 h 846"/>
                  <a:gd name="T54" fmla="*/ 37 w 439"/>
                  <a:gd name="T55" fmla="*/ 557 h 846"/>
                  <a:gd name="T56" fmla="*/ 20 w 439"/>
                  <a:gd name="T57" fmla="*/ 569 h 846"/>
                  <a:gd name="T58" fmla="*/ 12 w 439"/>
                  <a:gd name="T59" fmla="*/ 590 h 846"/>
                  <a:gd name="T60" fmla="*/ 4 w 439"/>
                  <a:gd name="T61" fmla="*/ 630 h 846"/>
                  <a:gd name="T62" fmla="*/ 12 w 439"/>
                  <a:gd name="T63" fmla="*/ 675 h 846"/>
                  <a:gd name="T64" fmla="*/ 32 w 439"/>
                  <a:gd name="T65" fmla="*/ 716 h 846"/>
                  <a:gd name="T66" fmla="*/ 32 w 439"/>
                  <a:gd name="T67" fmla="*/ 773 h 846"/>
                  <a:gd name="T68" fmla="*/ 53 w 439"/>
                  <a:gd name="T69" fmla="*/ 809 h 846"/>
                  <a:gd name="T70" fmla="*/ 89 w 439"/>
                  <a:gd name="T71" fmla="*/ 830 h 846"/>
                  <a:gd name="T72" fmla="*/ 138 w 439"/>
                  <a:gd name="T73" fmla="*/ 846 h 846"/>
                  <a:gd name="T74" fmla="*/ 183 w 439"/>
                  <a:gd name="T75" fmla="*/ 821 h 846"/>
                  <a:gd name="T76" fmla="*/ 224 w 439"/>
                  <a:gd name="T77" fmla="*/ 813 h 846"/>
                  <a:gd name="T78" fmla="*/ 248 w 439"/>
                  <a:gd name="T79" fmla="*/ 765 h 846"/>
                  <a:gd name="T80" fmla="*/ 264 w 439"/>
                  <a:gd name="T81" fmla="*/ 720 h 846"/>
                  <a:gd name="T82" fmla="*/ 273 w 439"/>
                  <a:gd name="T83" fmla="*/ 691 h 846"/>
                  <a:gd name="T84" fmla="*/ 281 w 439"/>
                  <a:gd name="T85" fmla="*/ 651 h 846"/>
                  <a:gd name="T86" fmla="*/ 297 w 439"/>
                  <a:gd name="T87" fmla="*/ 606 h 846"/>
                  <a:gd name="T88" fmla="*/ 309 w 439"/>
                  <a:gd name="T89" fmla="*/ 569 h 846"/>
                  <a:gd name="T90" fmla="*/ 321 w 439"/>
                  <a:gd name="T91" fmla="*/ 529 h 846"/>
                  <a:gd name="T92" fmla="*/ 334 w 439"/>
                  <a:gd name="T93" fmla="*/ 492 h 846"/>
                  <a:gd name="T94" fmla="*/ 342 w 439"/>
                  <a:gd name="T95" fmla="*/ 463 h 846"/>
                  <a:gd name="T96" fmla="*/ 362 w 439"/>
                  <a:gd name="T97" fmla="*/ 406 h 846"/>
                  <a:gd name="T98" fmla="*/ 374 w 439"/>
                  <a:gd name="T99" fmla="*/ 366 h 846"/>
                  <a:gd name="T100" fmla="*/ 374 w 439"/>
                  <a:gd name="T101" fmla="*/ 317 h 846"/>
                  <a:gd name="T102" fmla="*/ 399 w 439"/>
                  <a:gd name="T103" fmla="*/ 272 h 846"/>
                  <a:gd name="T104" fmla="*/ 391 w 439"/>
                  <a:gd name="T105" fmla="*/ 231 h 846"/>
                  <a:gd name="T106" fmla="*/ 407 w 439"/>
                  <a:gd name="T107" fmla="*/ 227 h 846"/>
                  <a:gd name="T108" fmla="*/ 435 w 439"/>
                  <a:gd name="T109" fmla="*/ 207 h 8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39" h="846">
                    <a:moveTo>
                      <a:pt x="427" y="175"/>
                    </a:moveTo>
                    <a:lnTo>
                      <a:pt x="423" y="162"/>
                    </a:lnTo>
                    <a:lnTo>
                      <a:pt x="419" y="150"/>
                    </a:lnTo>
                    <a:lnTo>
                      <a:pt x="423" y="138"/>
                    </a:lnTo>
                    <a:lnTo>
                      <a:pt x="419" y="126"/>
                    </a:lnTo>
                    <a:lnTo>
                      <a:pt x="415" y="113"/>
                    </a:lnTo>
                    <a:lnTo>
                      <a:pt x="415" y="101"/>
                    </a:lnTo>
                    <a:lnTo>
                      <a:pt x="411" y="89"/>
                    </a:lnTo>
                    <a:lnTo>
                      <a:pt x="407" y="77"/>
                    </a:lnTo>
                    <a:lnTo>
                      <a:pt x="403" y="69"/>
                    </a:lnTo>
                    <a:lnTo>
                      <a:pt x="403" y="57"/>
                    </a:lnTo>
                    <a:lnTo>
                      <a:pt x="395" y="44"/>
                    </a:lnTo>
                    <a:lnTo>
                      <a:pt x="382" y="36"/>
                    </a:lnTo>
                    <a:lnTo>
                      <a:pt x="382" y="24"/>
                    </a:lnTo>
                    <a:lnTo>
                      <a:pt x="370" y="12"/>
                    </a:lnTo>
                    <a:lnTo>
                      <a:pt x="362" y="12"/>
                    </a:lnTo>
                    <a:lnTo>
                      <a:pt x="370" y="0"/>
                    </a:lnTo>
                    <a:lnTo>
                      <a:pt x="358" y="0"/>
                    </a:lnTo>
                    <a:lnTo>
                      <a:pt x="354" y="12"/>
                    </a:lnTo>
                    <a:lnTo>
                      <a:pt x="346" y="24"/>
                    </a:lnTo>
                    <a:lnTo>
                      <a:pt x="334" y="20"/>
                    </a:lnTo>
                    <a:lnTo>
                      <a:pt x="342" y="32"/>
                    </a:lnTo>
                    <a:lnTo>
                      <a:pt x="346" y="44"/>
                    </a:lnTo>
                    <a:lnTo>
                      <a:pt x="342" y="57"/>
                    </a:lnTo>
                    <a:lnTo>
                      <a:pt x="342" y="57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38" y="65"/>
                    </a:lnTo>
                    <a:lnTo>
                      <a:pt x="338" y="73"/>
                    </a:lnTo>
                    <a:lnTo>
                      <a:pt x="325" y="81"/>
                    </a:lnTo>
                    <a:lnTo>
                      <a:pt x="313" y="89"/>
                    </a:lnTo>
                    <a:lnTo>
                      <a:pt x="309" y="101"/>
                    </a:lnTo>
                    <a:lnTo>
                      <a:pt x="293" y="93"/>
                    </a:lnTo>
                    <a:lnTo>
                      <a:pt x="285" y="93"/>
                    </a:lnTo>
                    <a:lnTo>
                      <a:pt x="281" y="105"/>
                    </a:lnTo>
                    <a:lnTo>
                      <a:pt x="289" y="113"/>
                    </a:lnTo>
                    <a:lnTo>
                      <a:pt x="289" y="122"/>
                    </a:lnTo>
                    <a:lnTo>
                      <a:pt x="281" y="130"/>
                    </a:lnTo>
                    <a:lnTo>
                      <a:pt x="268" y="142"/>
                    </a:lnTo>
                    <a:lnTo>
                      <a:pt x="277" y="154"/>
                    </a:lnTo>
                    <a:lnTo>
                      <a:pt x="285" y="154"/>
                    </a:lnTo>
                    <a:lnTo>
                      <a:pt x="285" y="166"/>
                    </a:lnTo>
                    <a:lnTo>
                      <a:pt x="281" y="158"/>
                    </a:lnTo>
                    <a:lnTo>
                      <a:pt x="268" y="162"/>
                    </a:lnTo>
                    <a:lnTo>
                      <a:pt x="260" y="175"/>
                    </a:lnTo>
                    <a:lnTo>
                      <a:pt x="252" y="187"/>
                    </a:lnTo>
                    <a:lnTo>
                      <a:pt x="256" y="175"/>
                    </a:lnTo>
                    <a:lnTo>
                      <a:pt x="256" y="162"/>
                    </a:lnTo>
                    <a:lnTo>
                      <a:pt x="244" y="170"/>
                    </a:lnTo>
                    <a:lnTo>
                      <a:pt x="240" y="183"/>
                    </a:lnTo>
                    <a:lnTo>
                      <a:pt x="232" y="191"/>
                    </a:lnTo>
                    <a:lnTo>
                      <a:pt x="240" y="203"/>
                    </a:lnTo>
                    <a:lnTo>
                      <a:pt x="240" y="207"/>
                    </a:lnTo>
                    <a:lnTo>
                      <a:pt x="236" y="207"/>
                    </a:lnTo>
                    <a:lnTo>
                      <a:pt x="232" y="207"/>
                    </a:lnTo>
                    <a:lnTo>
                      <a:pt x="228" y="203"/>
                    </a:lnTo>
                    <a:lnTo>
                      <a:pt x="224" y="191"/>
                    </a:lnTo>
                    <a:lnTo>
                      <a:pt x="212" y="199"/>
                    </a:lnTo>
                    <a:lnTo>
                      <a:pt x="199" y="207"/>
                    </a:lnTo>
                    <a:lnTo>
                      <a:pt x="187" y="219"/>
                    </a:lnTo>
                    <a:lnTo>
                      <a:pt x="187" y="231"/>
                    </a:lnTo>
                    <a:lnTo>
                      <a:pt x="195" y="240"/>
                    </a:lnTo>
                    <a:lnTo>
                      <a:pt x="191" y="236"/>
                    </a:lnTo>
                    <a:lnTo>
                      <a:pt x="191" y="240"/>
                    </a:lnTo>
                    <a:lnTo>
                      <a:pt x="187" y="240"/>
                    </a:lnTo>
                    <a:lnTo>
                      <a:pt x="183" y="236"/>
                    </a:lnTo>
                    <a:lnTo>
                      <a:pt x="179" y="223"/>
                    </a:lnTo>
                    <a:lnTo>
                      <a:pt x="167" y="231"/>
                    </a:lnTo>
                    <a:lnTo>
                      <a:pt x="155" y="227"/>
                    </a:lnTo>
                    <a:lnTo>
                      <a:pt x="150" y="227"/>
                    </a:lnTo>
                    <a:lnTo>
                      <a:pt x="138" y="240"/>
                    </a:lnTo>
                    <a:lnTo>
                      <a:pt x="126" y="248"/>
                    </a:lnTo>
                    <a:lnTo>
                      <a:pt x="114" y="240"/>
                    </a:lnTo>
                    <a:lnTo>
                      <a:pt x="102" y="252"/>
                    </a:lnTo>
                    <a:lnTo>
                      <a:pt x="98" y="256"/>
                    </a:lnTo>
                    <a:lnTo>
                      <a:pt x="85" y="252"/>
                    </a:lnTo>
                    <a:lnTo>
                      <a:pt x="73" y="252"/>
                    </a:lnTo>
                    <a:lnTo>
                      <a:pt x="69" y="264"/>
                    </a:lnTo>
                    <a:lnTo>
                      <a:pt x="73" y="276"/>
                    </a:lnTo>
                    <a:lnTo>
                      <a:pt x="73" y="272"/>
                    </a:lnTo>
                    <a:lnTo>
                      <a:pt x="73" y="276"/>
                    </a:lnTo>
                    <a:lnTo>
                      <a:pt x="73" y="276"/>
                    </a:lnTo>
                    <a:lnTo>
                      <a:pt x="69" y="284"/>
                    </a:lnTo>
                    <a:lnTo>
                      <a:pt x="61" y="297"/>
                    </a:lnTo>
                    <a:lnTo>
                      <a:pt x="53" y="309"/>
                    </a:lnTo>
                    <a:lnTo>
                      <a:pt x="49" y="321"/>
                    </a:lnTo>
                    <a:lnTo>
                      <a:pt x="41" y="333"/>
                    </a:lnTo>
                    <a:lnTo>
                      <a:pt x="45" y="345"/>
                    </a:lnTo>
                    <a:lnTo>
                      <a:pt x="49" y="354"/>
                    </a:lnTo>
                    <a:lnTo>
                      <a:pt x="45" y="366"/>
                    </a:lnTo>
                    <a:lnTo>
                      <a:pt x="49" y="378"/>
                    </a:lnTo>
                    <a:lnTo>
                      <a:pt x="49" y="390"/>
                    </a:lnTo>
                    <a:lnTo>
                      <a:pt x="53" y="402"/>
                    </a:lnTo>
                    <a:lnTo>
                      <a:pt x="61" y="415"/>
                    </a:lnTo>
                    <a:lnTo>
                      <a:pt x="61" y="423"/>
                    </a:lnTo>
                    <a:lnTo>
                      <a:pt x="61" y="435"/>
                    </a:lnTo>
                    <a:lnTo>
                      <a:pt x="69" y="447"/>
                    </a:lnTo>
                    <a:lnTo>
                      <a:pt x="73" y="451"/>
                    </a:lnTo>
                    <a:lnTo>
                      <a:pt x="73" y="459"/>
                    </a:lnTo>
                    <a:lnTo>
                      <a:pt x="69" y="467"/>
                    </a:lnTo>
                    <a:lnTo>
                      <a:pt x="69" y="472"/>
                    </a:lnTo>
                    <a:lnTo>
                      <a:pt x="69" y="480"/>
                    </a:lnTo>
                    <a:lnTo>
                      <a:pt x="73" y="480"/>
                    </a:lnTo>
                    <a:lnTo>
                      <a:pt x="73" y="492"/>
                    </a:lnTo>
                    <a:lnTo>
                      <a:pt x="73" y="492"/>
                    </a:lnTo>
                    <a:lnTo>
                      <a:pt x="65" y="504"/>
                    </a:lnTo>
                    <a:lnTo>
                      <a:pt x="61" y="508"/>
                    </a:lnTo>
                    <a:lnTo>
                      <a:pt x="61" y="512"/>
                    </a:lnTo>
                    <a:lnTo>
                      <a:pt x="53" y="524"/>
                    </a:lnTo>
                    <a:lnTo>
                      <a:pt x="49" y="537"/>
                    </a:lnTo>
                    <a:lnTo>
                      <a:pt x="41" y="545"/>
                    </a:lnTo>
                    <a:lnTo>
                      <a:pt x="37" y="557"/>
                    </a:lnTo>
                    <a:lnTo>
                      <a:pt x="28" y="569"/>
                    </a:lnTo>
                    <a:lnTo>
                      <a:pt x="28" y="569"/>
                    </a:lnTo>
                    <a:lnTo>
                      <a:pt x="24" y="569"/>
                    </a:lnTo>
                    <a:lnTo>
                      <a:pt x="20" y="569"/>
                    </a:lnTo>
                    <a:lnTo>
                      <a:pt x="16" y="573"/>
                    </a:lnTo>
                    <a:lnTo>
                      <a:pt x="16" y="573"/>
                    </a:lnTo>
                    <a:lnTo>
                      <a:pt x="16" y="577"/>
                    </a:lnTo>
                    <a:lnTo>
                      <a:pt x="12" y="590"/>
                    </a:lnTo>
                    <a:lnTo>
                      <a:pt x="8" y="602"/>
                    </a:lnTo>
                    <a:lnTo>
                      <a:pt x="4" y="610"/>
                    </a:lnTo>
                    <a:lnTo>
                      <a:pt x="0" y="622"/>
                    </a:lnTo>
                    <a:lnTo>
                      <a:pt x="4" y="630"/>
                    </a:lnTo>
                    <a:lnTo>
                      <a:pt x="0" y="638"/>
                    </a:lnTo>
                    <a:lnTo>
                      <a:pt x="4" y="651"/>
                    </a:lnTo>
                    <a:lnTo>
                      <a:pt x="8" y="663"/>
                    </a:lnTo>
                    <a:lnTo>
                      <a:pt x="12" y="675"/>
                    </a:lnTo>
                    <a:lnTo>
                      <a:pt x="20" y="687"/>
                    </a:lnTo>
                    <a:lnTo>
                      <a:pt x="24" y="699"/>
                    </a:lnTo>
                    <a:lnTo>
                      <a:pt x="24" y="703"/>
                    </a:lnTo>
                    <a:lnTo>
                      <a:pt x="32" y="716"/>
                    </a:lnTo>
                    <a:lnTo>
                      <a:pt x="24" y="724"/>
                    </a:lnTo>
                    <a:lnTo>
                      <a:pt x="24" y="736"/>
                    </a:lnTo>
                    <a:lnTo>
                      <a:pt x="24" y="760"/>
                    </a:lnTo>
                    <a:lnTo>
                      <a:pt x="32" y="773"/>
                    </a:lnTo>
                    <a:lnTo>
                      <a:pt x="41" y="785"/>
                    </a:lnTo>
                    <a:lnTo>
                      <a:pt x="45" y="797"/>
                    </a:lnTo>
                    <a:lnTo>
                      <a:pt x="49" y="809"/>
                    </a:lnTo>
                    <a:lnTo>
                      <a:pt x="53" y="809"/>
                    </a:lnTo>
                    <a:lnTo>
                      <a:pt x="61" y="817"/>
                    </a:lnTo>
                    <a:lnTo>
                      <a:pt x="77" y="826"/>
                    </a:lnTo>
                    <a:lnTo>
                      <a:pt x="77" y="826"/>
                    </a:lnTo>
                    <a:lnTo>
                      <a:pt x="89" y="830"/>
                    </a:lnTo>
                    <a:lnTo>
                      <a:pt x="102" y="838"/>
                    </a:lnTo>
                    <a:lnTo>
                      <a:pt x="114" y="846"/>
                    </a:lnTo>
                    <a:lnTo>
                      <a:pt x="126" y="846"/>
                    </a:lnTo>
                    <a:lnTo>
                      <a:pt x="138" y="846"/>
                    </a:lnTo>
                    <a:lnTo>
                      <a:pt x="142" y="842"/>
                    </a:lnTo>
                    <a:lnTo>
                      <a:pt x="155" y="834"/>
                    </a:lnTo>
                    <a:lnTo>
                      <a:pt x="179" y="821"/>
                    </a:lnTo>
                    <a:lnTo>
                      <a:pt x="183" y="821"/>
                    </a:lnTo>
                    <a:lnTo>
                      <a:pt x="191" y="817"/>
                    </a:lnTo>
                    <a:lnTo>
                      <a:pt x="199" y="821"/>
                    </a:lnTo>
                    <a:lnTo>
                      <a:pt x="212" y="817"/>
                    </a:lnTo>
                    <a:lnTo>
                      <a:pt x="224" y="813"/>
                    </a:lnTo>
                    <a:lnTo>
                      <a:pt x="236" y="801"/>
                    </a:lnTo>
                    <a:lnTo>
                      <a:pt x="240" y="789"/>
                    </a:lnTo>
                    <a:lnTo>
                      <a:pt x="244" y="777"/>
                    </a:lnTo>
                    <a:lnTo>
                      <a:pt x="248" y="765"/>
                    </a:lnTo>
                    <a:lnTo>
                      <a:pt x="252" y="752"/>
                    </a:lnTo>
                    <a:lnTo>
                      <a:pt x="256" y="744"/>
                    </a:lnTo>
                    <a:lnTo>
                      <a:pt x="260" y="732"/>
                    </a:lnTo>
                    <a:lnTo>
                      <a:pt x="264" y="720"/>
                    </a:lnTo>
                    <a:lnTo>
                      <a:pt x="264" y="716"/>
                    </a:lnTo>
                    <a:lnTo>
                      <a:pt x="264" y="716"/>
                    </a:lnTo>
                    <a:lnTo>
                      <a:pt x="268" y="703"/>
                    </a:lnTo>
                    <a:lnTo>
                      <a:pt x="273" y="691"/>
                    </a:lnTo>
                    <a:lnTo>
                      <a:pt x="277" y="679"/>
                    </a:lnTo>
                    <a:lnTo>
                      <a:pt x="277" y="667"/>
                    </a:lnTo>
                    <a:lnTo>
                      <a:pt x="277" y="663"/>
                    </a:lnTo>
                    <a:lnTo>
                      <a:pt x="281" y="651"/>
                    </a:lnTo>
                    <a:lnTo>
                      <a:pt x="285" y="638"/>
                    </a:lnTo>
                    <a:lnTo>
                      <a:pt x="289" y="626"/>
                    </a:lnTo>
                    <a:lnTo>
                      <a:pt x="293" y="618"/>
                    </a:lnTo>
                    <a:lnTo>
                      <a:pt x="297" y="606"/>
                    </a:lnTo>
                    <a:lnTo>
                      <a:pt x="301" y="594"/>
                    </a:lnTo>
                    <a:lnTo>
                      <a:pt x="305" y="581"/>
                    </a:lnTo>
                    <a:lnTo>
                      <a:pt x="309" y="569"/>
                    </a:lnTo>
                    <a:lnTo>
                      <a:pt x="309" y="569"/>
                    </a:lnTo>
                    <a:lnTo>
                      <a:pt x="309" y="565"/>
                    </a:lnTo>
                    <a:lnTo>
                      <a:pt x="313" y="553"/>
                    </a:lnTo>
                    <a:lnTo>
                      <a:pt x="317" y="541"/>
                    </a:lnTo>
                    <a:lnTo>
                      <a:pt x="321" y="529"/>
                    </a:lnTo>
                    <a:lnTo>
                      <a:pt x="325" y="516"/>
                    </a:lnTo>
                    <a:lnTo>
                      <a:pt x="325" y="516"/>
                    </a:lnTo>
                    <a:lnTo>
                      <a:pt x="330" y="500"/>
                    </a:lnTo>
                    <a:lnTo>
                      <a:pt x="334" y="492"/>
                    </a:lnTo>
                    <a:lnTo>
                      <a:pt x="334" y="488"/>
                    </a:lnTo>
                    <a:lnTo>
                      <a:pt x="338" y="488"/>
                    </a:lnTo>
                    <a:lnTo>
                      <a:pt x="338" y="476"/>
                    </a:lnTo>
                    <a:lnTo>
                      <a:pt x="342" y="463"/>
                    </a:lnTo>
                    <a:lnTo>
                      <a:pt x="346" y="451"/>
                    </a:lnTo>
                    <a:lnTo>
                      <a:pt x="350" y="439"/>
                    </a:lnTo>
                    <a:lnTo>
                      <a:pt x="358" y="415"/>
                    </a:lnTo>
                    <a:lnTo>
                      <a:pt x="362" y="406"/>
                    </a:lnTo>
                    <a:lnTo>
                      <a:pt x="370" y="394"/>
                    </a:lnTo>
                    <a:lnTo>
                      <a:pt x="370" y="382"/>
                    </a:lnTo>
                    <a:lnTo>
                      <a:pt x="374" y="374"/>
                    </a:lnTo>
                    <a:lnTo>
                      <a:pt x="374" y="366"/>
                    </a:lnTo>
                    <a:lnTo>
                      <a:pt x="378" y="354"/>
                    </a:lnTo>
                    <a:lnTo>
                      <a:pt x="378" y="341"/>
                    </a:lnTo>
                    <a:lnTo>
                      <a:pt x="374" y="329"/>
                    </a:lnTo>
                    <a:lnTo>
                      <a:pt x="374" y="317"/>
                    </a:lnTo>
                    <a:lnTo>
                      <a:pt x="378" y="309"/>
                    </a:lnTo>
                    <a:lnTo>
                      <a:pt x="382" y="297"/>
                    </a:lnTo>
                    <a:lnTo>
                      <a:pt x="391" y="284"/>
                    </a:lnTo>
                    <a:lnTo>
                      <a:pt x="399" y="272"/>
                    </a:lnTo>
                    <a:lnTo>
                      <a:pt x="399" y="260"/>
                    </a:lnTo>
                    <a:lnTo>
                      <a:pt x="391" y="252"/>
                    </a:lnTo>
                    <a:lnTo>
                      <a:pt x="387" y="244"/>
                    </a:lnTo>
                    <a:lnTo>
                      <a:pt x="391" y="231"/>
                    </a:lnTo>
                    <a:lnTo>
                      <a:pt x="387" y="219"/>
                    </a:lnTo>
                    <a:lnTo>
                      <a:pt x="395" y="207"/>
                    </a:lnTo>
                    <a:lnTo>
                      <a:pt x="403" y="215"/>
                    </a:lnTo>
                    <a:lnTo>
                      <a:pt x="407" y="227"/>
                    </a:lnTo>
                    <a:lnTo>
                      <a:pt x="415" y="236"/>
                    </a:lnTo>
                    <a:lnTo>
                      <a:pt x="427" y="231"/>
                    </a:lnTo>
                    <a:lnTo>
                      <a:pt x="431" y="219"/>
                    </a:lnTo>
                    <a:lnTo>
                      <a:pt x="435" y="207"/>
                    </a:lnTo>
                    <a:lnTo>
                      <a:pt x="439" y="195"/>
                    </a:lnTo>
                    <a:lnTo>
                      <a:pt x="431" y="187"/>
                    </a:lnTo>
                    <a:lnTo>
                      <a:pt x="427" y="17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4" name="Freeform 34">
                <a:extLst>
                  <a:ext uri="{FF2B5EF4-FFF2-40B4-BE49-F238E27FC236}">
                    <a16:creationId xmlns:a16="http://schemas.microsoft.com/office/drawing/2014/main" id="{E499F8F0-A97A-DBE3-1A2E-5EB4DDA1BBE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41" y="11777"/>
                <a:ext cx="37" cy="32"/>
              </a:xfrm>
              <a:custGeom>
                <a:avLst/>
                <a:gdLst>
                  <a:gd name="T0" fmla="*/ 17 w 37"/>
                  <a:gd name="T1" fmla="*/ 0 h 32"/>
                  <a:gd name="T2" fmla="*/ 4 w 37"/>
                  <a:gd name="T3" fmla="*/ 4 h 32"/>
                  <a:gd name="T4" fmla="*/ 0 w 37"/>
                  <a:gd name="T5" fmla="*/ 16 h 32"/>
                  <a:gd name="T6" fmla="*/ 8 w 37"/>
                  <a:gd name="T7" fmla="*/ 24 h 32"/>
                  <a:gd name="T8" fmla="*/ 21 w 37"/>
                  <a:gd name="T9" fmla="*/ 32 h 32"/>
                  <a:gd name="T10" fmla="*/ 33 w 37"/>
                  <a:gd name="T11" fmla="*/ 28 h 32"/>
                  <a:gd name="T12" fmla="*/ 37 w 37"/>
                  <a:gd name="T13" fmla="*/ 16 h 32"/>
                  <a:gd name="T14" fmla="*/ 29 w 37"/>
                  <a:gd name="T15" fmla="*/ 8 h 32"/>
                  <a:gd name="T16" fmla="*/ 17 w 37"/>
                  <a:gd name="T1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2">
                    <a:moveTo>
                      <a:pt x="17" y="0"/>
                    </a:moveTo>
                    <a:lnTo>
                      <a:pt x="4" y="4"/>
                    </a:lnTo>
                    <a:lnTo>
                      <a:pt x="0" y="16"/>
                    </a:lnTo>
                    <a:lnTo>
                      <a:pt x="8" y="24"/>
                    </a:lnTo>
                    <a:lnTo>
                      <a:pt x="21" y="32"/>
                    </a:lnTo>
                    <a:lnTo>
                      <a:pt x="33" y="28"/>
                    </a:lnTo>
                    <a:lnTo>
                      <a:pt x="37" y="16"/>
                    </a:lnTo>
                    <a:lnTo>
                      <a:pt x="29" y="8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5" name="Freeform 35">
                <a:extLst>
                  <a:ext uri="{FF2B5EF4-FFF2-40B4-BE49-F238E27FC236}">
                    <a16:creationId xmlns:a16="http://schemas.microsoft.com/office/drawing/2014/main" id="{7EB3A88E-F047-0F14-B19A-C5975C07DA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71" y="11724"/>
                <a:ext cx="21" cy="28"/>
              </a:xfrm>
              <a:custGeom>
                <a:avLst/>
                <a:gdLst>
                  <a:gd name="T0" fmla="*/ 13 w 21"/>
                  <a:gd name="T1" fmla="*/ 0 h 28"/>
                  <a:gd name="T2" fmla="*/ 0 w 21"/>
                  <a:gd name="T3" fmla="*/ 8 h 28"/>
                  <a:gd name="T4" fmla="*/ 0 w 21"/>
                  <a:gd name="T5" fmla="*/ 20 h 28"/>
                  <a:gd name="T6" fmla="*/ 9 w 21"/>
                  <a:gd name="T7" fmla="*/ 28 h 28"/>
                  <a:gd name="T8" fmla="*/ 21 w 21"/>
                  <a:gd name="T9" fmla="*/ 20 h 28"/>
                  <a:gd name="T10" fmla="*/ 21 w 21"/>
                  <a:gd name="T11" fmla="*/ 8 h 28"/>
                  <a:gd name="T12" fmla="*/ 17 w 21"/>
                  <a:gd name="T13" fmla="*/ 0 h 28"/>
                  <a:gd name="T14" fmla="*/ 13 w 21"/>
                  <a:gd name="T1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8">
                    <a:moveTo>
                      <a:pt x="13" y="0"/>
                    </a:moveTo>
                    <a:lnTo>
                      <a:pt x="0" y="8"/>
                    </a:lnTo>
                    <a:lnTo>
                      <a:pt x="0" y="20"/>
                    </a:lnTo>
                    <a:lnTo>
                      <a:pt x="9" y="28"/>
                    </a:lnTo>
                    <a:lnTo>
                      <a:pt x="21" y="20"/>
                    </a:lnTo>
                    <a:lnTo>
                      <a:pt x="21" y="8"/>
                    </a:lnTo>
                    <a:lnTo>
                      <a:pt x="17" y="0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6" name="Freeform 36">
                <a:extLst>
                  <a:ext uri="{FF2B5EF4-FFF2-40B4-BE49-F238E27FC236}">
                    <a16:creationId xmlns:a16="http://schemas.microsoft.com/office/drawing/2014/main" id="{44F43844-A39A-5DA7-4F74-AB24339504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71" y="9657"/>
                <a:ext cx="721" cy="586"/>
              </a:xfrm>
              <a:custGeom>
                <a:avLst/>
                <a:gdLst>
                  <a:gd name="T0" fmla="*/ 371 w 721"/>
                  <a:gd name="T1" fmla="*/ 492 h 586"/>
                  <a:gd name="T2" fmla="*/ 407 w 721"/>
                  <a:gd name="T3" fmla="*/ 456 h 586"/>
                  <a:gd name="T4" fmla="*/ 440 w 721"/>
                  <a:gd name="T5" fmla="*/ 427 h 586"/>
                  <a:gd name="T6" fmla="*/ 476 w 721"/>
                  <a:gd name="T7" fmla="*/ 411 h 586"/>
                  <a:gd name="T8" fmla="*/ 505 w 721"/>
                  <a:gd name="T9" fmla="*/ 452 h 586"/>
                  <a:gd name="T10" fmla="*/ 533 w 721"/>
                  <a:gd name="T11" fmla="*/ 427 h 586"/>
                  <a:gd name="T12" fmla="*/ 566 w 721"/>
                  <a:gd name="T13" fmla="*/ 370 h 586"/>
                  <a:gd name="T14" fmla="*/ 586 w 721"/>
                  <a:gd name="T15" fmla="*/ 321 h 586"/>
                  <a:gd name="T16" fmla="*/ 611 w 721"/>
                  <a:gd name="T17" fmla="*/ 289 h 586"/>
                  <a:gd name="T18" fmla="*/ 635 w 721"/>
                  <a:gd name="T19" fmla="*/ 260 h 586"/>
                  <a:gd name="T20" fmla="*/ 643 w 721"/>
                  <a:gd name="T21" fmla="*/ 232 h 586"/>
                  <a:gd name="T22" fmla="*/ 655 w 721"/>
                  <a:gd name="T23" fmla="*/ 195 h 586"/>
                  <a:gd name="T24" fmla="*/ 684 w 721"/>
                  <a:gd name="T25" fmla="*/ 159 h 586"/>
                  <a:gd name="T26" fmla="*/ 721 w 721"/>
                  <a:gd name="T27" fmla="*/ 118 h 586"/>
                  <a:gd name="T28" fmla="*/ 692 w 721"/>
                  <a:gd name="T29" fmla="*/ 94 h 586"/>
                  <a:gd name="T30" fmla="*/ 684 w 721"/>
                  <a:gd name="T31" fmla="*/ 49 h 586"/>
                  <a:gd name="T32" fmla="*/ 660 w 721"/>
                  <a:gd name="T33" fmla="*/ 8 h 586"/>
                  <a:gd name="T34" fmla="*/ 607 w 721"/>
                  <a:gd name="T35" fmla="*/ 28 h 586"/>
                  <a:gd name="T36" fmla="*/ 562 w 721"/>
                  <a:gd name="T37" fmla="*/ 45 h 586"/>
                  <a:gd name="T38" fmla="*/ 513 w 721"/>
                  <a:gd name="T39" fmla="*/ 28 h 586"/>
                  <a:gd name="T40" fmla="*/ 464 w 721"/>
                  <a:gd name="T41" fmla="*/ 37 h 586"/>
                  <a:gd name="T42" fmla="*/ 419 w 721"/>
                  <a:gd name="T43" fmla="*/ 65 h 586"/>
                  <a:gd name="T44" fmla="*/ 379 w 721"/>
                  <a:gd name="T45" fmla="*/ 61 h 586"/>
                  <a:gd name="T46" fmla="*/ 338 w 721"/>
                  <a:gd name="T47" fmla="*/ 41 h 586"/>
                  <a:gd name="T48" fmla="*/ 301 w 721"/>
                  <a:gd name="T49" fmla="*/ 37 h 586"/>
                  <a:gd name="T50" fmla="*/ 261 w 721"/>
                  <a:gd name="T51" fmla="*/ 53 h 586"/>
                  <a:gd name="T52" fmla="*/ 216 w 721"/>
                  <a:gd name="T53" fmla="*/ 12 h 586"/>
                  <a:gd name="T54" fmla="*/ 167 w 721"/>
                  <a:gd name="T55" fmla="*/ 0 h 586"/>
                  <a:gd name="T56" fmla="*/ 114 w 721"/>
                  <a:gd name="T57" fmla="*/ 8 h 586"/>
                  <a:gd name="T58" fmla="*/ 86 w 721"/>
                  <a:gd name="T59" fmla="*/ 45 h 586"/>
                  <a:gd name="T60" fmla="*/ 57 w 721"/>
                  <a:gd name="T61" fmla="*/ 102 h 586"/>
                  <a:gd name="T62" fmla="*/ 53 w 721"/>
                  <a:gd name="T63" fmla="*/ 134 h 586"/>
                  <a:gd name="T64" fmla="*/ 65 w 721"/>
                  <a:gd name="T65" fmla="*/ 175 h 586"/>
                  <a:gd name="T66" fmla="*/ 69 w 721"/>
                  <a:gd name="T67" fmla="*/ 203 h 586"/>
                  <a:gd name="T68" fmla="*/ 57 w 721"/>
                  <a:gd name="T69" fmla="*/ 216 h 586"/>
                  <a:gd name="T70" fmla="*/ 57 w 721"/>
                  <a:gd name="T71" fmla="*/ 232 h 586"/>
                  <a:gd name="T72" fmla="*/ 41 w 721"/>
                  <a:gd name="T73" fmla="*/ 248 h 586"/>
                  <a:gd name="T74" fmla="*/ 4 w 721"/>
                  <a:gd name="T75" fmla="*/ 293 h 586"/>
                  <a:gd name="T76" fmla="*/ 0 w 721"/>
                  <a:gd name="T77" fmla="*/ 350 h 586"/>
                  <a:gd name="T78" fmla="*/ 0 w 721"/>
                  <a:gd name="T79" fmla="*/ 378 h 586"/>
                  <a:gd name="T80" fmla="*/ 4 w 721"/>
                  <a:gd name="T81" fmla="*/ 419 h 586"/>
                  <a:gd name="T82" fmla="*/ 13 w 721"/>
                  <a:gd name="T83" fmla="*/ 456 h 586"/>
                  <a:gd name="T84" fmla="*/ 53 w 721"/>
                  <a:gd name="T85" fmla="*/ 447 h 586"/>
                  <a:gd name="T86" fmla="*/ 53 w 721"/>
                  <a:gd name="T87" fmla="*/ 456 h 586"/>
                  <a:gd name="T88" fmla="*/ 106 w 721"/>
                  <a:gd name="T89" fmla="*/ 460 h 586"/>
                  <a:gd name="T90" fmla="*/ 155 w 721"/>
                  <a:gd name="T91" fmla="*/ 484 h 586"/>
                  <a:gd name="T92" fmla="*/ 155 w 721"/>
                  <a:gd name="T93" fmla="*/ 500 h 586"/>
                  <a:gd name="T94" fmla="*/ 167 w 721"/>
                  <a:gd name="T95" fmla="*/ 513 h 586"/>
                  <a:gd name="T96" fmla="*/ 167 w 721"/>
                  <a:gd name="T97" fmla="*/ 533 h 586"/>
                  <a:gd name="T98" fmla="*/ 183 w 721"/>
                  <a:gd name="T99" fmla="*/ 570 h 586"/>
                  <a:gd name="T100" fmla="*/ 212 w 721"/>
                  <a:gd name="T101" fmla="*/ 574 h 586"/>
                  <a:gd name="T102" fmla="*/ 232 w 721"/>
                  <a:gd name="T103" fmla="*/ 570 h 586"/>
                  <a:gd name="T104" fmla="*/ 244 w 721"/>
                  <a:gd name="T105" fmla="*/ 582 h 586"/>
                  <a:gd name="T106" fmla="*/ 253 w 721"/>
                  <a:gd name="T107" fmla="*/ 578 h 586"/>
                  <a:gd name="T108" fmla="*/ 261 w 721"/>
                  <a:gd name="T109" fmla="*/ 574 h 586"/>
                  <a:gd name="T110" fmla="*/ 293 w 721"/>
                  <a:gd name="T111" fmla="*/ 557 h 586"/>
                  <a:gd name="T112" fmla="*/ 330 w 721"/>
                  <a:gd name="T113" fmla="*/ 565 h 586"/>
                  <a:gd name="T114" fmla="*/ 342 w 721"/>
                  <a:gd name="T115" fmla="*/ 553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21" h="586">
                    <a:moveTo>
                      <a:pt x="371" y="529"/>
                    </a:moveTo>
                    <a:lnTo>
                      <a:pt x="371" y="521"/>
                    </a:lnTo>
                    <a:lnTo>
                      <a:pt x="371" y="509"/>
                    </a:lnTo>
                    <a:lnTo>
                      <a:pt x="371" y="496"/>
                    </a:lnTo>
                    <a:lnTo>
                      <a:pt x="371" y="492"/>
                    </a:lnTo>
                    <a:lnTo>
                      <a:pt x="371" y="488"/>
                    </a:lnTo>
                    <a:lnTo>
                      <a:pt x="379" y="484"/>
                    </a:lnTo>
                    <a:lnTo>
                      <a:pt x="387" y="476"/>
                    </a:lnTo>
                    <a:lnTo>
                      <a:pt x="399" y="468"/>
                    </a:lnTo>
                    <a:lnTo>
                      <a:pt x="407" y="456"/>
                    </a:lnTo>
                    <a:lnTo>
                      <a:pt x="419" y="447"/>
                    </a:lnTo>
                    <a:lnTo>
                      <a:pt x="423" y="447"/>
                    </a:lnTo>
                    <a:lnTo>
                      <a:pt x="423" y="439"/>
                    </a:lnTo>
                    <a:lnTo>
                      <a:pt x="436" y="431"/>
                    </a:lnTo>
                    <a:lnTo>
                      <a:pt x="440" y="427"/>
                    </a:lnTo>
                    <a:lnTo>
                      <a:pt x="444" y="423"/>
                    </a:lnTo>
                    <a:lnTo>
                      <a:pt x="456" y="427"/>
                    </a:lnTo>
                    <a:lnTo>
                      <a:pt x="468" y="427"/>
                    </a:lnTo>
                    <a:lnTo>
                      <a:pt x="472" y="423"/>
                    </a:lnTo>
                    <a:lnTo>
                      <a:pt x="476" y="411"/>
                    </a:lnTo>
                    <a:lnTo>
                      <a:pt x="476" y="415"/>
                    </a:lnTo>
                    <a:lnTo>
                      <a:pt x="489" y="423"/>
                    </a:lnTo>
                    <a:lnTo>
                      <a:pt x="501" y="431"/>
                    </a:lnTo>
                    <a:lnTo>
                      <a:pt x="505" y="439"/>
                    </a:lnTo>
                    <a:lnTo>
                      <a:pt x="505" y="452"/>
                    </a:lnTo>
                    <a:lnTo>
                      <a:pt x="513" y="452"/>
                    </a:lnTo>
                    <a:lnTo>
                      <a:pt x="513" y="452"/>
                    </a:lnTo>
                    <a:lnTo>
                      <a:pt x="525" y="447"/>
                    </a:lnTo>
                    <a:lnTo>
                      <a:pt x="533" y="439"/>
                    </a:lnTo>
                    <a:lnTo>
                      <a:pt x="533" y="427"/>
                    </a:lnTo>
                    <a:lnTo>
                      <a:pt x="546" y="419"/>
                    </a:lnTo>
                    <a:lnTo>
                      <a:pt x="550" y="407"/>
                    </a:lnTo>
                    <a:lnTo>
                      <a:pt x="554" y="395"/>
                    </a:lnTo>
                    <a:lnTo>
                      <a:pt x="562" y="382"/>
                    </a:lnTo>
                    <a:lnTo>
                      <a:pt x="566" y="370"/>
                    </a:lnTo>
                    <a:lnTo>
                      <a:pt x="574" y="362"/>
                    </a:lnTo>
                    <a:lnTo>
                      <a:pt x="574" y="346"/>
                    </a:lnTo>
                    <a:lnTo>
                      <a:pt x="574" y="342"/>
                    </a:lnTo>
                    <a:lnTo>
                      <a:pt x="582" y="329"/>
                    </a:lnTo>
                    <a:lnTo>
                      <a:pt x="586" y="321"/>
                    </a:lnTo>
                    <a:lnTo>
                      <a:pt x="586" y="321"/>
                    </a:lnTo>
                    <a:lnTo>
                      <a:pt x="590" y="321"/>
                    </a:lnTo>
                    <a:lnTo>
                      <a:pt x="603" y="313"/>
                    </a:lnTo>
                    <a:lnTo>
                      <a:pt x="611" y="301"/>
                    </a:lnTo>
                    <a:lnTo>
                      <a:pt x="611" y="289"/>
                    </a:lnTo>
                    <a:lnTo>
                      <a:pt x="615" y="285"/>
                    </a:lnTo>
                    <a:lnTo>
                      <a:pt x="615" y="277"/>
                    </a:lnTo>
                    <a:lnTo>
                      <a:pt x="611" y="277"/>
                    </a:lnTo>
                    <a:lnTo>
                      <a:pt x="623" y="268"/>
                    </a:lnTo>
                    <a:lnTo>
                      <a:pt x="635" y="260"/>
                    </a:lnTo>
                    <a:lnTo>
                      <a:pt x="639" y="252"/>
                    </a:lnTo>
                    <a:lnTo>
                      <a:pt x="639" y="240"/>
                    </a:lnTo>
                    <a:lnTo>
                      <a:pt x="635" y="236"/>
                    </a:lnTo>
                    <a:lnTo>
                      <a:pt x="639" y="232"/>
                    </a:lnTo>
                    <a:lnTo>
                      <a:pt x="643" y="232"/>
                    </a:lnTo>
                    <a:lnTo>
                      <a:pt x="647" y="228"/>
                    </a:lnTo>
                    <a:lnTo>
                      <a:pt x="651" y="220"/>
                    </a:lnTo>
                    <a:lnTo>
                      <a:pt x="651" y="220"/>
                    </a:lnTo>
                    <a:lnTo>
                      <a:pt x="651" y="207"/>
                    </a:lnTo>
                    <a:lnTo>
                      <a:pt x="655" y="195"/>
                    </a:lnTo>
                    <a:lnTo>
                      <a:pt x="664" y="183"/>
                    </a:lnTo>
                    <a:lnTo>
                      <a:pt x="668" y="175"/>
                    </a:lnTo>
                    <a:lnTo>
                      <a:pt x="676" y="163"/>
                    </a:lnTo>
                    <a:lnTo>
                      <a:pt x="680" y="159"/>
                    </a:lnTo>
                    <a:lnTo>
                      <a:pt x="684" y="159"/>
                    </a:lnTo>
                    <a:lnTo>
                      <a:pt x="696" y="159"/>
                    </a:lnTo>
                    <a:lnTo>
                      <a:pt x="708" y="150"/>
                    </a:lnTo>
                    <a:lnTo>
                      <a:pt x="721" y="142"/>
                    </a:lnTo>
                    <a:lnTo>
                      <a:pt x="716" y="130"/>
                    </a:lnTo>
                    <a:lnTo>
                      <a:pt x="721" y="118"/>
                    </a:lnTo>
                    <a:lnTo>
                      <a:pt x="721" y="106"/>
                    </a:lnTo>
                    <a:lnTo>
                      <a:pt x="708" y="94"/>
                    </a:lnTo>
                    <a:lnTo>
                      <a:pt x="708" y="94"/>
                    </a:lnTo>
                    <a:lnTo>
                      <a:pt x="696" y="94"/>
                    </a:lnTo>
                    <a:lnTo>
                      <a:pt x="692" y="94"/>
                    </a:lnTo>
                    <a:lnTo>
                      <a:pt x="692" y="89"/>
                    </a:lnTo>
                    <a:lnTo>
                      <a:pt x="692" y="85"/>
                    </a:lnTo>
                    <a:lnTo>
                      <a:pt x="692" y="73"/>
                    </a:lnTo>
                    <a:lnTo>
                      <a:pt x="688" y="61"/>
                    </a:lnTo>
                    <a:lnTo>
                      <a:pt x="684" y="49"/>
                    </a:lnTo>
                    <a:lnTo>
                      <a:pt x="680" y="41"/>
                    </a:lnTo>
                    <a:lnTo>
                      <a:pt x="672" y="28"/>
                    </a:lnTo>
                    <a:lnTo>
                      <a:pt x="672" y="24"/>
                    </a:lnTo>
                    <a:lnTo>
                      <a:pt x="668" y="20"/>
                    </a:lnTo>
                    <a:lnTo>
                      <a:pt x="660" y="8"/>
                    </a:lnTo>
                    <a:lnTo>
                      <a:pt x="643" y="8"/>
                    </a:lnTo>
                    <a:lnTo>
                      <a:pt x="639" y="12"/>
                    </a:lnTo>
                    <a:lnTo>
                      <a:pt x="631" y="20"/>
                    </a:lnTo>
                    <a:lnTo>
                      <a:pt x="619" y="20"/>
                    </a:lnTo>
                    <a:lnTo>
                      <a:pt x="607" y="28"/>
                    </a:lnTo>
                    <a:lnTo>
                      <a:pt x="594" y="37"/>
                    </a:lnTo>
                    <a:lnTo>
                      <a:pt x="586" y="49"/>
                    </a:lnTo>
                    <a:lnTo>
                      <a:pt x="582" y="49"/>
                    </a:lnTo>
                    <a:lnTo>
                      <a:pt x="570" y="45"/>
                    </a:lnTo>
                    <a:lnTo>
                      <a:pt x="562" y="45"/>
                    </a:lnTo>
                    <a:lnTo>
                      <a:pt x="562" y="45"/>
                    </a:lnTo>
                    <a:lnTo>
                      <a:pt x="550" y="37"/>
                    </a:lnTo>
                    <a:lnTo>
                      <a:pt x="537" y="32"/>
                    </a:lnTo>
                    <a:lnTo>
                      <a:pt x="525" y="28"/>
                    </a:lnTo>
                    <a:lnTo>
                      <a:pt x="513" y="28"/>
                    </a:lnTo>
                    <a:lnTo>
                      <a:pt x="501" y="32"/>
                    </a:lnTo>
                    <a:lnTo>
                      <a:pt x="493" y="28"/>
                    </a:lnTo>
                    <a:lnTo>
                      <a:pt x="480" y="28"/>
                    </a:lnTo>
                    <a:lnTo>
                      <a:pt x="476" y="32"/>
                    </a:lnTo>
                    <a:lnTo>
                      <a:pt x="464" y="37"/>
                    </a:lnTo>
                    <a:lnTo>
                      <a:pt x="452" y="37"/>
                    </a:lnTo>
                    <a:lnTo>
                      <a:pt x="440" y="41"/>
                    </a:lnTo>
                    <a:lnTo>
                      <a:pt x="440" y="45"/>
                    </a:lnTo>
                    <a:lnTo>
                      <a:pt x="428" y="53"/>
                    </a:lnTo>
                    <a:lnTo>
                      <a:pt x="419" y="65"/>
                    </a:lnTo>
                    <a:lnTo>
                      <a:pt x="407" y="65"/>
                    </a:lnTo>
                    <a:lnTo>
                      <a:pt x="403" y="65"/>
                    </a:lnTo>
                    <a:lnTo>
                      <a:pt x="391" y="65"/>
                    </a:lnTo>
                    <a:lnTo>
                      <a:pt x="379" y="61"/>
                    </a:lnTo>
                    <a:lnTo>
                      <a:pt x="379" y="61"/>
                    </a:lnTo>
                    <a:lnTo>
                      <a:pt x="371" y="61"/>
                    </a:lnTo>
                    <a:lnTo>
                      <a:pt x="358" y="57"/>
                    </a:lnTo>
                    <a:lnTo>
                      <a:pt x="346" y="49"/>
                    </a:lnTo>
                    <a:lnTo>
                      <a:pt x="346" y="49"/>
                    </a:lnTo>
                    <a:lnTo>
                      <a:pt x="338" y="41"/>
                    </a:lnTo>
                    <a:lnTo>
                      <a:pt x="334" y="41"/>
                    </a:lnTo>
                    <a:lnTo>
                      <a:pt x="334" y="41"/>
                    </a:lnTo>
                    <a:lnTo>
                      <a:pt x="322" y="32"/>
                    </a:lnTo>
                    <a:lnTo>
                      <a:pt x="310" y="32"/>
                    </a:lnTo>
                    <a:lnTo>
                      <a:pt x="301" y="37"/>
                    </a:lnTo>
                    <a:lnTo>
                      <a:pt x="285" y="45"/>
                    </a:lnTo>
                    <a:lnTo>
                      <a:pt x="273" y="45"/>
                    </a:lnTo>
                    <a:lnTo>
                      <a:pt x="273" y="45"/>
                    </a:lnTo>
                    <a:lnTo>
                      <a:pt x="269" y="49"/>
                    </a:lnTo>
                    <a:lnTo>
                      <a:pt x="261" y="53"/>
                    </a:lnTo>
                    <a:lnTo>
                      <a:pt x="253" y="53"/>
                    </a:lnTo>
                    <a:lnTo>
                      <a:pt x="244" y="41"/>
                    </a:lnTo>
                    <a:lnTo>
                      <a:pt x="236" y="28"/>
                    </a:lnTo>
                    <a:lnTo>
                      <a:pt x="224" y="16"/>
                    </a:lnTo>
                    <a:lnTo>
                      <a:pt x="216" y="12"/>
                    </a:lnTo>
                    <a:lnTo>
                      <a:pt x="208" y="12"/>
                    </a:lnTo>
                    <a:lnTo>
                      <a:pt x="196" y="8"/>
                    </a:lnTo>
                    <a:lnTo>
                      <a:pt x="183" y="4"/>
                    </a:lnTo>
                    <a:lnTo>
                      <a:pt x="171" y="0"/>
                    </a:lnTo>
                    <a:lnTo>
                      <a:pt x="167" y="0"/>
                    </a:lnTo>
                    <a:lnTo>
                      <a:pt x="155" y="8"/>
                    </a:lnTo>
                    <a:lnTo>
                      <a:pt x="151" y="8"/>
                    </a:lnTo>
                    <a:lnTo>
                      <a:pt x="139" y="8"/>
                    </a:lnTo>
                    <a:lnTo>
                      <a:pt x="126" y="8"/>
                    </a:lnTo>
                    <a:lnTo>
                      <a:pt x="114" y="8"/>
                    </a:lnTo>
                    <a:lnTo>
                      <a:pt x="110" y="12"/>
                    </a:lnTo>
                    <a:lnTo>
                      <a:pt x="98" y="16"/>
                    </a:lnTo>
                    <a:lnTo>
                      <a:pt x="86" y="24"/>
                    </a:lnTo>
                    <a:lnTo>
                      <a:pt x="86" y="37"/>
                    </a:lnTo>
                    <a:lnTo>
                      <a:pt x="86" y="45"/>
                    </a:lnTo>
                    <a:lnTo>
                      <a:pt x="82" y="57"/>
                    </a:lnTo>
                    <a:lnTo>
                      <a:pt x="74" y="69"/>
                    </a:lnTo>
                    <a:lnTo>
                      <a:pt x="61" y="77"/>
                    </a:lnTo>
                    <a:lnTo>
                      <a:pt x="57" y="89"/>
                    </a:lnTo>
                    <a:lnTo>
                      <a:pt x="57" y="102"/>
                    </a:lnTo>
                    <a:lnTo>
                      <a:pt x="57" y="114"/>
                    </a:lnTo>
                    <a:lnTo>
                      <a:pt x="53" y="122"/>
                    </a:lnTo>
                    <a:lnTo>
                      <a:pt x="53" y="134"/>
                    </a:lnTo>
                    <a:lnTo>
                      <a:pt x="53" y="134"/>
                    </a:lnTo>
                    <a:lnTo>
                      <a:pt x="53" y="134"/>
                    </a:lnTo>
                    <a:lnTo>
                      <a:pt x="49" y="142"/>
                    </a:lnTo>
                    <a:lnTo>
                      <a:pt x="49" y="155"/>
                    </a:lnTo>
                    <a:lnTo>
                      <a:pt x="61" y="167"/>
                    </a:lnTo>
                    <a:lnTo>
                      <a:pt x="65" y="171"/>
                    </a:lnTo>
                    <a:lnTo>
                      <a:pt x="65" y="175"/>
                    </a:lnTo>
                    <a:lnTo>
                      <a:pt x="65" y="179"/>
                    </a:lnTo>
                    <a:lnTo>
                      <a:pt x="65" y="187"/>
                    </a:lnTo>
                    <a:lnTo>
                      <a:pt x="69" y="191"/>
                    </a:lnTo>
                    <a:lnTo>
                      <a:pt x="69" y="199"/>
                    </a:lnTo>
                    <a:lnTo>
                      <a:pt x="69" y="203"/>
                    </a:lnTo>
                    <a:lnTo>
                      <a:pt x="69" y="207"/>
                    </a:lnTo>
                    <a:lnTo>
                      <a:pt x="69" y="211"/>
                    </a:lnTo>
                    <a:lnTo>
                      <a:pt x="61" y="207"/>
                    </a:lnTo>
                    <a:lnTo>
                      <a:pt x="57" y="211"/>
                    </a:lnTo>
                    <a:lnTo>
                      <a:pt x="57" y="216"/>
                    </a:lnTo>
                    <a:lnTo>
                      <a:pt x="53" y="220"/>
                    </a:lnTo>
                    <a:lnTo>
                      <a:pt x="57" y="220"/>
                    </a:lnTo>
                    <a:lnTo>
                      <a:pt x="61" y="224"/>
                    </a:lnTo>
                    <a:lnTo>
                      <a:pt x="57" y="232"/>
                    </a:lnTo>
                    <a:lnTo>
                      <a:pt x="57" y="232"/>
                    </a:lnTo>
                    <a:lnTo>
                      <a:pt x="57" y="240"/>
                    </a:lnTo>
                    <a:lnTo>
                      <a:pt x="49" y="244"/>
                    </a:lnTo>
                    <a:lnTo>
                      <a:pt x="45" y="244"/>
                    </a:lnTo>
                    <a:lnTo>
                      <a:pt x="37" y="244"/>
                    </a:lnTo>
                    <a:lnTo>
                      <a:pt x="41" y="248"/>
                    </a:lnTo>
                    <a:lnTo>
                      <a:pt x="37" y="256"/>
                    </a:lnTo>
                    <a:lnTo>
                      <a:pt x="29" y="268"/>
                    </a:lnTo>
                    <a:lnTo>
                      <a:pt x="29" y="281"/>
                    </a:lnTo>
                    <a:lnTo>
                      <a:pt x="17" y="293"/>
                    </a:lnTo>
                    <a:lnTo>
                      <a:pt x="4" y="293"/>
                    </a:lnTo>
                    <a:lnTo>
                      <a:pt x="4" y="305"/>
                    </a:lnTo>
                    <a:lnTo>
                      <a:pt x="0" y="313"/>
                    </a:lnTo>
                    <a:lnTo>
                      <a:pt x="0" y="325"/>
                    </a:lnTo>
                    <a:lnTo>
                      <a:pt x="0" y="338"/>
                    </a:lnTo>
                    <a:lnTo>
                      <a:pt x="0" y="350"/>
                    </a:lnTo>
                    <a:lnTo>
                      <a:pt x="0" y="358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66"/>
                    </a:lnTo>
                    <a:lnTo>
                      <a:pt x="0" y="378"/>
                    </a:lnTo>
                    <a:lnTo>
                      <a:pt x="0" y="382"/>
                    </a:lnTo>
                    <a:lnTo>
                      <a:pt x="4" y="395"/>
                    </a:lnTo>
                    <a:lnTo>
                      <a:pt x="0" y="395"/>
                    </a:lnTo>
                    <a:lnTo>
                      <a:pt x="4" y="407"/>
                    </a:lnTo>
                    <a:lnTo>
                      <a:pt x="4" y="419"/>
                    </a:lnTo>
                    <a:lnTo>
                      <a:pt x="0" y="431"/>
                    </a:lnTo>
                    <a:lnTo>
                      <a:pt x="0" y="439"/>
                    </a:lnTo>
                    <a:lnTo>
                      <a:pt x="0" y="447"/>
                    </a:lnTo>
                    <a:lnTo>
                      <a:pt x="0" y="460"/>
                    </a:lnTo>
                    <a:lnTo>
                      <a:pt x="13" y="456"/>
                    </a:lnTo>
                    <a:lnTo>
                      <a:pt x="37" y="456"/>
                    </a:lnTo>
                    <a:lnTo>
                      <a:pt x="41" y="452"/>
                    </a:lnTo>
                    <a:lnTo>
                      <a:pt x="41" y="452"/>
                    </a:lnTo>
                    <a:lnTo>
                      <a:pt x="41" y="452"/>
                    </a:lnTo>
                    <a:lnTo>
                      <a:pt x="53" y="447"/>
                    </a:lnTo>
                    <a:lnTo>
                      <a:pt x="61" y="443"/>
                    </a:lnTo>
                    <a:lnTo>
                      <a:pt x="49" y="452"/>
                    </a:lnTo>
                    <a:lnTo>
                      <a:pt x="41" y="452"/>
                    </a:lnTo>
                    <a:lnTo>
                      <a:pt x="41" y="452"/>
                    </a:lnTo>
                    <a:lnTo>
                      <a:pt x="53" y="456"/>
                    </a:lnTo>
                    <a:lnTo>
                      <a:pt x="65" y="452"/>
                    </a:lnTo>
                    <a:lnTo>
                      <a:pt x="78" y="456"/>
                    </a:lnTo>
                    <a:lnTo>
                      <a:pt x="90" y="456"/>
                    </a:lnTo>
                    <a:lnTo>
                      <a:pt x="98" y="456"/>
                    </a:lnTo>
                    <a:lnTo>
                      <a:pt x="106" y="460"/>
                    </a:lnTo>
                    <a:lnTo>
                      <a:pt x="118" y="468"/>
                    </a:lnTo>
                    <a:lnTo>
                      <a:pt x="131" y="480"/>
                    </a:lnTo>
                    <a:lnTo>
                      <a:pt x="139" y="488"/>
                    </a:lnTo>
                    <a:lnTo>
                      <a:pt x="147" y="488"/>
                    </a:lnTo>
                    <a:lnTo>
                      <a:pt x="155" y="484"/>
                    </a:lnTo>
                    <a:lnTo>
                      <a:pt x="155" y="484"/>
                    </a:lnTo>
                    <a:lnTo>
                      <a:pt x="147" y="492"/>
                    </a:lnTo>
                    <a:lnTo>
                      <a:pt x="147" y="504"/>
                    </a:lnTo>
                    <a:lnTo>
                      <a:pt x="159" y="496"/>
                    </a:lnTo>
                    <a:lnTo>
                      <a:pt x="155" y="500"/>
                    </a:lnTo>
                    <a:lnTo>
                      <a:pt x="167" y="504"/>
                    </a:lnTo>
                    <a:lnTo>
                      <a:pt x="155" y="504"/>
                    </a:lnTo>
                    <a:lnTo>
                      <a:pt x="163" y="517"/>
                    </a:lnTo>
                    <a:lnTo>
                      <a:pt x="163" y="513"/>
                    </a:lnTo>
                    <a:lnTo>
                      <a:pt x="167" y="513"/>
                    </a:lnTo>
                    <a:lnTo>
                      <a:pt x="175" y="509"/>
                    </a:lnTo>
                    <a:lnTo>
                      <a:pt x="175" y="517"/>
                    </a:lnTo>
                    <a:lnTo>
                      <a:pt x="167" y="521"/>
                    </a:lnTo>
                    <a:lnTo>
                      <a:pt x="167" y="529"/>
                    </a:lnTo>
                    <a:lnTo>
                      <a:pt x="167" y="533"/>
                    </a:lnTo>
                    <a:lnTo>
                      <a:pt x="167" y="537"/>
                    </a:lnTo>
                    <a:lnTo>
                      <a:pt x="167" y="545"/>
                    </a:lnTo>
                    <a:lnTo>
                      <a:pt x="167" y="553"/>
                    </a:lnTo>
                    <a:lnTo>
                      <a:pt x="175" y="557"/>
                    </a:lnTo>
                    <a:lnTo>
                      <a:pt x="183" y="570"/>
                    </a:lnTo>
                    <a:lnTo>
                      <a:pt x="187" y="574"/>
                    </a:lnTo>
                    <a:lnTo>
                      <a:pt x="200" y="578"/>
                    </a:lnTo>
                    <a:lnTo>
                      <a:pt x="200" y="578"/>
                    </a:lnTo>
                    <a:lnTo>
                      <a:pt x="204" y="586"/>
                    </a:lnTo>
                    <a:lnTo>
                      <a:pt x="212" y="574"/>
                    </a:lnTo>
                    <a:lnTo>
                      <a:pt x="212" y="570"/>
                    </a:lnTo>
                    <a:lnTo>
                      <a:pt x="212" y="574"/>
                    </a:lnTo>
                    <a:lnTo>
                      <a:pt x="212" y="582"/>
                    </a:lnTo>
                    <a:lnTo>
                      <a:pt x="224" y="582"/>
                    </a:lnTo>
                    <a:lnTo>
                      <a:pt x="232" y="570"/>
                    </a:lnTo>
                    <a:lnTo>
                      <a:pt x="240" y="570"/>
                    </a:lnTo>
                    <a:lnTo>
                      <a:pt x="240" y="570"/>
                    </a:lnTo>
                    <a:lnTo>
                      <a:pt x="244" y="565"/>
                    </a:lnTo>
                    <a:lnTo>
                      <a:pt x="240" y="578"/>
                    </a:lnTo>
                    <a:lnTo>
                      <a:pt x="244" y="582"/>
                    </a:lnTo>
                    <a:lnTo>
                      <a:pt x="249" y="570"/>
                    </a:lnTo>
                    <a:lnTo>
                      <a:pt x="244" y="557"/>
                    </a:lnTo>
                    <a:lnTo>
                      <a:pt x="244" y="553"/>
                    </a:lnTo>
                    <a:lnTo>
                      <a:pt x="249" y="565"/>
                    </a:lnTo>
                    <a:lnTo>
                      <a:pt x="253" y="578"/>
                    </a:lnTo>
                    <a:lnTo>
                      <a:pt x="257" y="574"/>
                    </a:lnTo>
                    <a:lnTo>
                      <a:pt x="253" y="561"/>
                    </a:lnTo>
                    <a:lnTo>
                      <a:pt x="253" y="561"/>
                    </a:lnTo>
                    <a:lnTo>
                      <a:pt x="261" y="561"/>
                    </a:lnTo>
                    <a:lnTo>
                      <a:pt x="261" y="574"/>
                    </a:lnTo>
                    <a:lnTo>
                      <a:pt x="265" y="561"/>
                    </a:lnTo>
                    <a:lnTo>
                      <a:pt x="273" y="570"/>
                    </a:lnTo>
                    <a:lnTo>
                      <a:pt x="281" y="565"/>
                    </a:lnTo>
                    <a:lnTo>
                      <a:pt x="289" y="565"/>
                    </a:lnTo>
                    <a:lnTo>
                      <a:pt x="293" y="557"/>
                    </a:lnTo>
                    <a:lnTo>
                      <a:pt x="293" y="565"/>
                    </a:lnTo>
                    <a:lnTo>
                      <a:pt x="305" y="570"/>
                    </a:lnTo>
                    <a:lnTo>
                      <a:pt x="305" y="570"/>
                    </a:lnTo>
                    <a:lnTo>
                      <a:pt x="318" y="570"/>
                    </a:lnTo>
                    <a:lnTo>
                      <a:pt x="330" y="565"/>
                    </a:lnTo>
                    <a:lnTo>
                      <a:pt x="342" y="561"/>
                    </a:lnTo>
                    <a:lnTo>
                      <a:pt x="334" y="553"/>
                    </a:lnTo>
                    <a:lnTo>
                      <a:pt x="334" y="549"/>
                    </a:lnTo>
                    <a:lnTo>
                      <a:pt x="330" y="541"/>
                    </a:lnTo>
                    <a:lnTo>
                      <a:pt x="342" y="553"/>
                    </a:lnTo>
                    <a:lnTo>
                      <a:pt x="346" y="549"/>
                    </a:lnTo>
                    <a:lnTo>
                      <a:pt x="354" y="553"/>
                    </a:lnTo>
                    <a:lnTo>
                      <a:pt x="362" y="541"/>
                    </a:lnTo>
                    <a:lnTo>
                      <a:pt x="371" y="52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87" name="Group 37">
                <a:extLst>
                  <a:ext uri="{FF2B5EF4-FFF2-40B4-BE49-F238E27FC236}">
                    <a16:creationId xmlns:a16="http://schemas.microsoft.com/office/drawing/2014/main" id="{73218C7D-DECB-1286-F842-974907193E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117" y="9706"/>
                <a:ext cx="468" cy="691"/>
                <a:chOff x="11117" y="9706"/>
                <a:chExt cx="468" cy="691"/>
              </a:xfrm>
              <a:grpFill/>
            </p:grpSpPr>
            <p:sp>
              <p:nvSpPr>
                <p:cNvPr id="1164" name="Freeform 38">
                  <a:extLst>
                    <a:ext uri="{FF2B5EF4-FFF2-40B4-BE49-F238E27FC236}">
                      <a16:creationId xmlns:a16="http://schemas.microsoft.com/office/drawing/2014/main" id="{9411A3B0-43A6-92C0-D87A-F7F12501E04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21" y="9706"/>
                  <a:ext cx="464" cy="691"/>
                </a:xfrm>
                <a:custGeom>
                  <a:avLst/>
                  <a:gdLst>
                    <a:gd name="T0" fmla="*/ 171 w 464"/>
                    <a:gd name="T1" fmla="*/ 655 h 691"/>
                    <a:gd name="T2" fmla="*/ 232 w 464"/>
                    <a:gd name="T3" fmla="*/ 655 h 691"/>
                    <a:gd name="T4" fmla="*/ 269 w 464"/>
                    <a:gd name="T5" fmla="*/ 659 h 691"/>
                    <a:gd name="T6" fmla="*/ 366 w 464"/>
                    <a:gd name="T7" fmla="*/ 659 h 691"/>
                    <a:gd name="T8" fmla="*/ 403 w 464"/>
                    <a:gd name="T9" fmla="*/ 671 h 691"/>
                    <a:gd name="T10" fmla="*/ 452 w 464"/>
                    <a:gd name="T11" fmla="*/ 687 h 691"/>
                    <a:gd name="T12" fmla="*/ 464 w 464"/>
                    <a:gd name="T13" fmla="*/ 659 h 691"/>
                    <a:gd name="T14" fmla="*/ 456 w 464"/>
                    <a:gd name="T15" fmla="*/ 630 h 691"/>
                    <a:gd name="T16" fmla="*/ 432 w 464"/>
                    <a:gd name="T17" fmla="*/ 598 h 691"/>
                    <a:gd name="T18" fmla="*/ 403 w 464"/>
                    <a:gd name="T19" fmla="*/ 549 h 691"/>
                    <a:gd name="T20" fmla="*/ 391 w 464"/>
                    <a:gd name="T21" fmla="*/ 525 h 691"/>
                    <a:gd name="T22" fmla="*/ 371 w 464"/>
                    <a:gd name="T23" fmla="*/ 492 h 691"/>
                    <a:gd name="T24" fmla="*/ 366 w 464"/>
                    <a:gd name="T25" fmla="*/ 472 h 691"/>
                    <a:gd name="T26" fmla="*/ 366 w 464"/>
                    <a:gd name="T27" fmla="*/ 435 h 691"/>
                    <a:gd name="T28" fmla="*/ 366 w 464"/>
                    <a:gd name="T29" fmla="*/ 419 h 691"/>
                    <a:gd name="T30" fmla="*/ 391 w 464"/>
                    <a:gd name="T31" fmla="*/ 386 h 691"/>
                    <a:gd name="T32" fmla="*/ 415 w 464"/>
                    <a:gd name="T33" fmla="*/ 350 h 691"/>
                    <a:gd name="T34" fmla="*/ 423 w 464"/>
                    <a:gd name="T35" fmla="*/ 321 h 691"/>
                    <a:gd name="T36" fmla="*/ 407 w 464"/>
                    <a:gd name="T37" fmla="*/ 285 h 691"/>
                    <a:gd name="T38" fmla="*/ 379 w 464"/>
                    <a:gd name="T39" fmla="*/ 260 h 691"/>
                    <a:gd name="T40" fmla="*/ 342 w 464"/>
                    <a:gd name="T41" fmla="*/ 224 h 691"/>
                    <a:gd name="T42" fmla="*/ 342 w 464"/>
                    <a:gd name="T43" fmla="*/ 187 h 691"/>
                    <a:gd name="T44" fmla="*/ 391 w 464"/>
                    <a:gd name="T45" fmla="*/ 191 h 691"/>
                    <a:gd name="T46" fmla="*/ 432 w 464"/>
                    <a:gd name="T47" fmla="*/ 187 h 691"/>
                    <a:gd name="T48" fmla="*/ 407 w 464"/>
                    <a:gd name="T49" fmla="*/ 158 h 691"/>
                    <a:gd name="T50" fmla="*/ 391 w 464"/>
                    <a:gd name="T51" fmla="*/ 122 h 691"/>
                    <a:gd name="T52" fmla="*/ 395 w 464"/>
                    <a:gd name="T53" fmla="*/ 73 h 691"/>
                    <a:gd name="T54" fmla="*/ 383 w 464"/>
                    <a:gd name="T55" fmla="*/ 57 h 691"/>
                    <a:gd name="T56" fmla="*/ 383 w 464"/>
                    <a:gd name="T57" fmla="*/ 28 h 691"/>
                    <a:gd name="T58" fmla="*/ 362 w 464"/>
                    <a:gd name="T59" fmla="*/ 4 h 691"/>
                    <a:gd name="T60" fmla="*/ 338 w 464"/>
                    <a:gd name="T61" fmla="*/ 12 h 691"/>
                    <a:gd name="T62" fmla="*/ 342 w 464"/>
                    <a:gd name="T63" fmla="*/ 45 h 691"/>
                    <a:gd name="T64" fmla="*/ 371 w 464"/>
                    <a:gd name="T65" fmla="*/ 57 h 691"/>
                    <a:gd name="T66" fmla="*/ 358 w 464"/>
                    <a:gd name="T67" fmla="*/ 101 h 691"/>
                    <a:gd name="T68" fmla="*/ 326 w 464"/>
                    <a:gd name="T69" fmla="*/ 114 h 691"/>
                    <a:gd name="T70" fmla="*/ 301 w 464"/>
                    <a:gd name="T71" fmla="*/ 158 h 691"/>
                    <a:gd name="T72" fmla="*/ 293 w 464"/>
                    <a:gd name="T73" fmla="*/ 183 h 691"/>
                    <a:gd name="T74" fmla="*/ 289 w 464"/>
                    <a:gd name="T75" fmla="*/ 203 h 691"/>
                    <a:gd name="T76" fmla="*/ 265 w 464"/>
                    <a:gd name="T77" fmla="*/ 228 h 691"/>
                    <a:gd name="T78" fmla="*/ 253 w 464"/>
                    <a:gd name="T79" fmla="*/ 264 h 691"/>
                    <a:gd name="T80" fmla="*/ 232 w 464"/>
                    <a:gd name="T81" fmla="*/ 280 h 691"/>
                    <a:gd name="T82" fmla="*/ 216 w 464"/>
                    <a:gd name="T83" fmla="*/ 321 h 691"/>
                    <a:gd name="T84" fmla="*/ 196 w 464"/>
                    <a:gd name="T85" fmla="*/ 370 h 691"/>
                    <a:gd name="T86" fmla="*/ 163 w 464"/>
                    <a:gd name="T87" fmla="*/ 403 h 691"/>
                    <a:gd name="T88" fmla="*/ 151 w 464"/>
                    <a:gd name="T89" fmla="*/ 382 h 691"/>
                    <a:gd name="T90" fmla="*/ 122 w 464"/>
                    <a:gd name="T91" fmla="*/ 374 h 691"/>
                    <a:gd name="T92" fmla="*/ 90 w 464"/>
                    <a:gd name="T93" fmla="*/ 378 h 691"/>
                    <a:gd name="T94" fmla="*/ 69 w 464"/>
                    <a:gd name="T95" fmla="*/ 398 h 691"/>
                    <a:gd name="T96" fmla="*/ 29 w 464"/>
                    <a:gd name="T97" fmla="*/ 435 h 691"/>
                    <a:gd name="T98" fmla="*/ 21 w 464"/>
                    <a:gd name="T99" fmla="*/ 460 h 691"/>
                    <a:gd name="T100" fmla="*/ 4 w 464"/>
                    <a:gd name="T101" fmla="*/ 504 h 691"/>
                    <a:gd name="T102" fmla="*/ 12 w 464"/>
                    <a:gd name="T103" fmla="*/ 512 h 691"/>
                    <a:gd name="T104" fmla="*/ 29 w 464"/>
                    <a:gd name="T105" fmla="*/ 537 h 691"/>
                    <a:gd name="T106" fmla="*/ 49 w 464"/>
                    <a:gd name="T107" fmla="*/ 549 h 691"/>
                    <a:gd name="T108" fmla="*/ 57 w 464"/>
                    <a:gd name="T109" fmla="*/ 553 h 691"/>
                    <a:gd name="T110" fmla="*/ 57 w 464"/>
                    <a:gd name="T111" fmla="*/ 545 h 691"/>
                    <a:gd name="T112" fmla="*/ 73 w 464"/>
                    <a:gd name="T113" fmla="*/ 545 h 691"/>
                    <a:gd name="T114" fmla="*/ 69 w 464"/>
                    <a:gd name="T115" fmla="*/ 561 h 691"/>
                    <a:gd name="T116" fmla="*/ 86 w 464"/>
                    <a:gd name="T117" fmla="*/ 598 h 691"/>
                    <a:gd name="T118" fmla="*/ 78 w 464"/>
                    <a:gd name="T119" fmla="*/ 643 h 6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64" h="691">
                      <a:moveTo>
                        <a:pt x="90" y="663"/>
                      </a:moveTo>
                      <a:lnTo>
                        <a:pt x="171" y="663"/>
                      </a:lnTo>
                      <a:lnTo>
                        <a:pt x="171" y="663"/>
                      </a:lnTo>
                      <a:lnTo>
                        <a:pt x="171" y="655"/>
                      </a:lnTo>
                      <a:lnTo>
                        <a:pt x="192" y="655"/>
                      </a:lnTo>
                      <a:lnTo>
                        <a:pt x="204" y="655"/>
                      </a:lnTo>
                      <a:lnTo>
                        <a:pt x="220" y="655"/>
                      </a:lnTo>
                      <a:lnTo>
                        <a:pt x="232" y="655"/>
                      </a:lnTo>
                      <a:lnTo>
                        <a:pt x="232" y="655"/>
                      </a:lnTo>
                      <a:lnTo>
                        <a:pt x="244" y="655"/>
                      </a:lnTo>
                      <a:lnTo>
                        <a:pt x="257" y="659"/>
                      </a:lnTo>
                      <a:lnTo>
                        <a:pt x="269" y="659"/>
                      </a:lnTo>
                      <a:lnTo>
                        <a:pt x="281" y="655"/>
                      </a:lnTo>
                      <a:lnTo>
                        <a:pt x="289" y="663"/>
                      </a:lnTo>
                      <a:lnTo>
                        <a:pt x="354" y="663"/>
                      </a:lnTo>
                      <a:lnTo>
                        <a:pt x="366" y="659"/>
                      </a:lnTo>
                      <a:lnTo>
                        <a:pt x="391" y="671"/>
                      </a:lnTo>
                      <a:lnTo>
                        <a:pt x="391" y="671"/>
                      </a:lnTo>
                      <a:lnTo>
                        <a:pt x="403" y="671"/>
                      </a:lnTo>
                      <a:lnTo>
                        <a:pt x="403" y="671"/>
                      </a:lnTo>
                      <a:lnTo>
                        <a:pt x="415" y="675"/>
                      </a:lnTo>
                      <a:lnTo>
                        <a:pt x="428" y="675"/>
                      </a:lnTo>
                      <a:lnTo>
                        <a:pt x="440" y="679"/>
                      </a:lnTo>
                      <a:lnTo>
                        <a:pt x="452" y="687"/>
                      </a:lnTo>
                      <a:lnTo>
                        <a:pt x="456" y="691"/>
                      </a:lnTo>
                      <a:lnTo>
                        <a:pt x="460" y="683"/>
                      </a:lnTo>
                      <a:lnTo>
                        <a:pt x="456" y="671"/>
                      </a:lnTo>
                      <a:lnTo>
                        <a:pt x="464" y="659"/>
                      </a:lnTo>
                      <a:lnTo>
                        <a:pt x="460" y="655"/>
                      </a:lnTo>
                      <a:lnTo>
                        <a:pt x="456" y="643"/>
                      </a:lnTo>
                      <a:lnTo>
                        <a:pt x="460" y="630"/>
                      </a:lnTo>
                      <a:lnTo>
                        <a:pt x="456" y="630"/>
                      </a:lnTo>
                      <a:lnTo>
                        <a:pt x="456" y="618"/>
                      </a:lnTo>
                      <a:lnTo>
                        <a:pt x="448" y="606"/>
                      </a:lnTo>
                      <a:lnTo>
                        <a:pt x="444" y="606"/>
                      </a:lnTo>
                      <a:lnTo>
                        <a:pt x="432" y="598"/>
                      </a:lnTo>
                      <a:lnTo>
                        <a:pt x="419" y="582"/>
                      </a:lnTo>
                      <a:lnTo>
                        <a:pt x="407" y="573"/>
                      </a:lnTo>
                      <a:lnTo>
                        <a:pt x="399" y="561"/>
                      </a:lnTo>
                      <a:lnTo>
                        <a:pt x="403" y="549"/>
                      </a:lnTo>
                      <a:lnTo>
                        <a:pt x="399" y="545"/>
                      </a:lnTo>
                      <a:lnTo>
                        <a:pt x="399" y="541"/>
                      </a:lnTo>
                      <a:lnTo>
                        <a:pt x="399" y="537"/>
                      </a:lnTo>
                      <a:lnTo>
                        <a:pt x="391" y="525"/>
                      </a:lnTo>
                      <a:lnTo>
                        <a:pt x="387" y="525"/>
                      </a:lnTo>
                      <a:lnTo>
                        <a:pt x="375" y="516"/>
                      </a:lnTo>
                      <a:lnTo>
                        <a:pt x="375" y="504"/>
                      </a:lnTo>
                      <a:lnTo>
                        <a:pt x="371" y="492"/>
                      </a:lnTo>
                      <a:lnTo>
                        <a:pt x="375" y="484"/>
                      </a:lnTo>
                      <a:lnTo>
                        <a:pt x="371" y="480"/>
                      </a:lnTo>
                      <a:lnTo>
                        <a:pt x="362" y="472"/>
                      </a:lnTo>
                      <a:lnTo>
                        <a:pt x="366" y="472"/>
                      </a:lnTo>
                      <a:lnTo>
                        <a:pt x="366" y="460"/>
                      </a:lnTo>
                      <a:lnTo>
                        <a:pt x="371" y="447"/>
                      </a:lnTo>
                      <a:lnTo>
                        <a:pt x="366" y="435"/>
                      </a:lnTo>
                      <a:lnTo>
                        <a:pt x="366" y="435"/>
                      </a:lnTo>
                      <a:lnTo>
                        <a:pt x="358" y="427"/>
                      </a:lnTo>
                      <a:lnTo>
                        <a:pt x="358" y="427"/>
                      </a:lnTo>
                      <a:lnTo>
                        <a:pt x="358" y="427"/>
                      </a:lnTo>
                      <a:lnTo>
                        <a:pt x="366" y="419"/>
                      </a:lnTo>
                      <a:lnTo>
                        <a:pt x="379" y="415"/>
                      </a:lnTo>
                      <a:lnTo>
                        <a:pt x="383" y="403"/>
                      </a:lnTo>
                      <a:lnTo>
                        <a:pt x="387" y="390"/>
                      </a:lnTo>
                      <a:lnTo>
                        <a:pt x="391" y="386"/>
                      </a:lnTo>
                      <a:lnTo>
                        <a:pt x="399" y="374"/>
                      </a:lnTo>
                      <a:lnTo>
                        <a:pt x="403" y="362"/>
                      </a:lnTo>
                      <a:lnTo>
                        <a:pt x="407" y="354"/>
                      </a:lnTo>
                      <a:lnTo>
                        <a:pt x="415" y="350"/>
                      </a:lnTo>
                      <a:lnTo>
                        <a:pt x="423" y="337"/>
                      </a:lnTo>
                      <a:lnTo>
                        <a:pt x="428" y="325"/>
                      </a:lnTo>
                      <a:lnTo>
                        <a:pt x="428" y="325"/>
                      </a:lnTo>
                      <a:lnTo>
                        <a:pt x="423" y="321"/>
                      </a:lnTo>
                      <a:lnTo>
                        <a:pt x="419" y="321"/>
                      </a:lnTo>
                      <a:lnTo>
                        <a:pt x="415" y="309"/>
                      </a:lnTo>
                      <a:lnTo>
                        <a:pt x="411" y="297"/>
                      </a:lnTo>
                      <a:lnTo>
                        <a:pt x="407" y="285"/>
                      </a:lnTo>
                      <a:lnTo>
                        <a:pt x="407" y="285"/>
                      </a:lnTo>
                      <a:lnTo>
                        <a:pt x="403" y="280"/>
                      </a:lnTo>
                      <a:lnTo>
                        <a:pt x="391" y="268"/>
                      </a:lnTo>
                      <a:lnTo>
                        <a:pt x="379" y="260"/>
                      </a:lnTo>
                      <a:lnTo>
                        <a:pt x="366" y="248"/>
                      </a:lnTo>
                      <a:lnTo>
                        <a:pt x="354" y="240"/>
                      </a:lnTo>
                      <a:lnTo>
                        <a:pt x="354" y="236"/>
                      </a:lnTo>
                      <a:lnTo>
                        <a:pt x="342" y="224"/>
                      </a:lnTo>
                      <a:lnTo>
                        <a:pt x="330" y="211"/>
                      </a:lnTo>
                      <a:lnTo>
                        <a:pt x="330" y="203"/>
                      </a:lnTo>
                      <a:lnTo>
                        <a:pt x="342" y="195"/>
                      </a:lnTo>
                      <a:lnTo>
                        <a:pt x="342" y="187"/>
                      </a:lnTo>
                      <a:lnTo>
                        <a:pt x="354" y="187"/>
                      </a:lnTo>
                      <a:lnTo>
                        <a:pt x="358" y="187"/>
                      </a:lnTo>
                      <a:lnTo>
                        <a:pt x="371" y="191"/>
                      </a:lnTo>
                      <a:lnTo>
                        <a:pt x="391" y="191"/>
                      </a:lnTo>
                      <a:lnTo>
                        <a:pt x="399" y="187"/>
                      </a:lnTo>
                      <a:lnTo>
                        <a:pt x="411" y="191"/>
                      </a:lnTo>
                      <a:lnTo>
                        <a:pt x="423" y="191"/>
                      </a:lnTo>
                      <a:lnTo>
                        <a:pt x="432" y="187"/>
                      </a:lnTo>
                      <a:lnTo>
                        <a:pt x="432" y="187"/>
                      </a:lnTo>
                      <a:lnTo>
                        <a:pt x="419" y="179"/>
                      </a:lnTo>
                      <a:lnTo>
                        <a:pt x="411" y="171"/>
                      </a:lnTo>
                      <a:lnTo>
                        <a:pt x="407" y="158"/>
                      </a:lnTo>
                      <a:lnTo>
                        <a:pt x="399" y="146"/>
                      </a:lnTo>
                      <a:lnTo>
                        <a:pt x="395" y="134"/>
                      </a:lnTo>
                      <a:lnTo>
                        <a:pt x="395" y="126"/>
                      </a:lnTo>
                      <a:lnTo>
                        <a:pt x="391" y="122"/>
                      </a:lnTo>
                      <a:lnTo>
                        <a:pt x="395" y="110"/>
                      </a:lnTo>
                      <a:lnTo>
                        <a:pt x="399" y="97"/>
                      </a:lnTo>
                      <a:lnTo>
                        <a:pt x="395" y="85"/>
                      </a:lnTo>
                      <a:lnTo>
                        <a:pt x="395" y="73"/>
                      </a:lnTo>
                      <a:lnTo>
                        <a:pt x="395" y="61"/>
                      </a:lnTo>
                      <a:lnTo>
                        <a:pt x="395" y="61"/>
                      </a:lnTo>
                      <a:lnTo>
                        <a:pt x="391" y="61"/>
                      </a:lnTo>
                      <a:lnTo>
                        <a:pt x="383" y="57"/>
                      </a:lnTo>
                      <a:lnTo>
                        <a:pt x="387" y="45"/>
                      </a:lnTo>
                      <a:lnTo>
                        <a:pt x="387" y="40"/>
                      </a:lnTo>
                      <a:lnTo>
                        <a:pt x="383" y="28"/>
                      </a:lnTo>
                      <a:lnTo>
                        <a:pt x="383" y="28"/>
                      </a:lnTo>
                      <a:lnTo>
                        <a:pt x="371" y="20"/>
                      </a:lnTo>
                      <a:lnTo>
                        <a:pt x="366" y="16"/>
                      </a:lnTo>
                      <a:lnTo>
                        <a:pt x="362" y="4"/>
                      </a:lnTo>
                      <a:lnTo>
                        <a:pt x="362" y="4"/>
                      </a:lnTo>
                      <a:lnTo>
                        <a:pt x="350" y="0"/>
                      </a:lnTo>
                      <a:lnTo>
                        <a:pt x="346" y="0"/>
                      </a:lnTo>
                      <a:lnTo>
                        <a:pt x="334" y="0"/>
                      </a:lnTo>
                      <a:lnTo>
                        <a:pt x="338" y="12"/>
                      </a:lnTo>
                      <a:lnTo>
                        <a:pt x="342" y="24"/>
                      </a:lnTo>
                      <a:lnTo>
                        <a:pt x="342" y="36"/>
                      </a:lnTo>
                      <a:lnTo>
                        <a:pt x="342" y="40"/>
                      </a:lnTo>
                      <a:lnTo>
                        <a:pt x="342" y="45"/>
                      </a:lnTo>
                      <a:lnTo>
                        <a:pt x="346" y="45"/>
                      </a:lnTo>
                      <a:lnTo>
                        <a:pt x="358" y="45"/>
                      </a:lnTo>
                      <a:lnTo>
                        <a:pt x="358" y="45"/>
                      </a:lnTo>
                      <a:lnTo>
                        <a:pt x="371" y="57"/>
                      </a:lnTo>
                      <a:lnTo>
                        <a:pt x="371" y="69"/>
                      </a:lnTo>
                      <a:lnTo>
                        <a:pt x="366" y="81"/>
                      </a:lnTo>
                      <a:lnTo>
                        <a:pt x="371" y="93"/>
                      </a:lnTo>
                      <a:lnTo>
                        <a:pt x="358" y="101"/>
                      </a:lnTo>
                      <a:lnTo>
                        <a:pt x="346" y="110"/>
                      </a:lnTo>
                      <a:lnTo>
                        <a:pt x="334" y="110"/>
                      </a:lnTo>
                      <a:lnTo>
                        <a:pt x="330" y="110"/>
                      </a:lnTo>
                      <a:lnTo>
                        <a:pt x="326" y="114"/>
                      </a:lnTo>
                      <a:lnTo>
                        <a:pt x="318" y="126"/>
                      </a:lnTo>
                      <a:lnTo>
                        <a:pt x="314" y="134"/>
                      </a:lnTo>
                      <a:lnTo>
                        <a:pt x="305" y="146"/>
                      </a:lnTo>
                      <a:lnTo>
                        <a:pt x="301" y="158"/>
                      </a:lnTo>
                      <a:lnTo>
                        <a:pt x="301" y="171"/>
                      </a:lnTo>
                      <a:lnTo>
                        <a:pt x="301" y="171"/>
                      </a:lnTo>
                      <a:lnTo>
                        <a:pt x="297" y="179"/>
                      </a:lnTo>
                      <a:lnTo>
                        <a:pt x="293" y="183"/>
                      </a:lnTo>
                      <a:lnTo>
                        <a:pt x="289" y="183"/>
                      </a:lnTo>
                      <a:lnTo>
                        <a:pt x="285" y="187"/>
                      </a:lnTo>
                      <a:lnTo>
                        <a:pt x="289" y="191"/>
                      </a:lnTo>
                      <a:lnTo>
                        <a:pt x="289" y="203"/>
                      </a:lnTo>
                      <a:lnTo>
                        <a:pt x="285" y="211"/>
                      </a:lnTo>
                      <a:lnTo>
                        <a:pt x="273" y="219"/>
                      </a:lnTo>
                      <a:lnTo>
                        <a:pt x="261" y="228"/>
                      </a:lnTo>
                      <a:lnTo>
                        <a:pt x="265" y="228"/>
                      </a:lnTo>
                      <a:lnTo>
                        <a:pt x="265" y="236"/>
                      </a:lnTo>
                      <a:lnTo>
                        <a:pt x="261" y="240"/>
                      </a:lnTo>
                      <a:lnTo>
                        <a:pt x="261" y="252"/>
                      </a:lnTo>
                      <a:lnTo>
                        <a:pt x="253" y="264"/>
                      </a:lnTo>
                      <a:lnTo>
                        <a:pt x="240" y="272"/>
                      </a:lnTo>
                      <a:lnTo>
                        <a:pt x="236" y="272"/>
                      </a:lnTo>
                      <a:lnTo>
                        <a:pt x="236" y="272"/>
                      </a:lnTo>
                      <a:lnTo>
                        <a:pt x="232" y="280"/>
                      </a:lnTo>
                      <a:lnTo>
                        <a:pt x="224" y="293"/>
                      </a:lnTo>
                      <a:lnTo>
                        <a:pt x="224" y="297"/>
                      </a:lnTo>
                      <a:lnTo>
                        <a:pt x="224" y="313"/>
                      </a:lnTo>
                      <a:lnTo>
                        <a:pt x="216" y="321"/>
                      </a:lnTo>
                      <a:lnTo>
                        <a:pt x="212" y="333"/>
                      </a:lnTo>
                      <a:lnTo>
                        <a:pt x="204" y="346"/>
                      </a:lnTo>
                      <a:lnTo>
                        <a:pt x="200" y="358"/>
                      </a:lnTo>
                      <a:lnTo>
                        <a:pt x="196" y="370"/>
                      </a:lnTo>
                      <a:lnTo>
                        <a:pt x="183" y="378"/>
                      </a:lnTo>
                      <a:lnTo>
                        <a:pt x="183" y="390"/>
                      </a:lnTo>
                      <a:lnTo>
                        <a:pt x="175" y="398"/>
                      </a:lnTo>
                      <a:lnTo>
                        <a:pt x="163" y="403"/>
                      </a:lnTo>
                      <a:lnTo>
                        <a:pt x="163" y="403"/>
                      </a:lnTo>
                      <a:lnTo>
                        <a:pt x="155" y="403"/>
                      </a:lnTo>
                      <a:lnTo>
                        <a:pt x="155" y="390"/>
                      </a:lnTo>
                      <a:lnTo>
                        <a:pt x="151" y="382"/>
                      </a:lnTo>
                      <a:lnTo>
                        <a:pt x="139" y="374"/>
                      </a:lnTo>
                      <a:lnTo>
                        <a:pt x="126" y="366"/>
                      </a:lnTo>
                      <a:lnTo>
                        <a:pt x="126" y="362"/>
                      </a:lnTo>
                      <a:lnTo>
                        <a:pt x="122" y="374"/>
                      </a:lnTo>
                      <a:lnTo>
                        <a:pt x="118" y="378"/>
                      </a:lnTo>
                      <a:lnTo>
                        <a:pt x="106" y="378"/>
                      </a:lnTo>
                      <a:lnTo>
                        <a:pt x="94" y="374"/>
                      </a:lnTo>
                      <a:lnTo>
                        <a:pt x="90" y="378"/>
                      </a:lnTo>
                      <a:lnTo>
                        <a:pt x="86" y="382"/>
                      </a:lnTo>
                      <a:lnTo>
                        <a:pt x="73" y="390"/>
                      </a:lnTo>
                      <a:lnTo>
                        <a:pt x="73" y="398"/>
                      </a:lnTo>
                      <a:lnTo>
                        <a:pt x="69" y="398"/>
                      </a:lnTo>
                      <a:lnTo>
                        <a:pt x="57" y="407"/>
                      </a:lnTo>
                      <a:lnTo>
                        <a:pt x="49" y="419"/>
                      </a:lnTo>
                      <a:lnTo>
                        <a:pt x="37" y="427"/>
                      </a:lnTo>
                      <a:lnTo>
                        <a:pt x="29" y="435"/>
                      </a:lnTo>
                      <a:lnTo>
                        <a:pt x="21" y="439"/>
                      </a:lnTo>
                      <a:lnTo>
                        <a:pt x="21" y="443"/>
                      </a:lnTo>
                      <a:lnTo>
                        <a:pt x="21" y="447"/>
                      </a:lnTo>
                      <a:lnTo>
                        <a:pt x="21" y="460"/>
                      </a:lnTo>
                      <a:lnTo>
                        <a:pt x="21" y="472"/>
                      </a:lnTo>
                      <a:lnTo>
                        <a:pt x="21" y="480"/>
                      </a:lnTo>
                      <a:lnTo>
                        <a:pt x="12" y="492"/>
                      </a:lnTo>
                      <a:lnTo>
                        <a:pt x="4" y="504"/>
                      </a:lnTo>
                      <a:lnTo>
                        <a:pt x="0" y="512"/>
                      </a:lnTo>
                      <a:lnTo>
                        <a:pt x="12" y="521"/>
                      </a:lnTo>
                      <a:lnTo>
                        <a:pt x="8" y="508"/>
                      </a:lnTo>
                      <a:lnTo>
                        <a:pt x="12" y="512"/>
                      </a:lnTo>
                      <a:lnTo>
                        <a:pt x="17" y="516"/>
                      </a:lnTo>
                      <a:lnTo>
                        <a:pt x="21" y="512"/>
                      </a:lnTo>
                      <a:lnTo>
                        <a:pt x="25" y="525"/>
                      </a:lnTo>
                      <a:lnTo>
                        <a:pt x="29" y="537"/>
                      </a:lnTo>
                      <a:lnTo>
                        <a:pt x="29" y="537"/>
                      </a:lnTo>
                      <a:lnTo>
                        <a:pt x="37" y="549"/>
                      </a:lnTo>
                      <a:lnTo>
                        <a:pt x="49" y="549"/>
                      </a:lnTo>
                      <a:lnTo>
                        <a:pt x="49" y="549"/>
                      </a:lnTo>
                      <a:lnTo>
                        <a:pt x="49" y="553"/>
                      </a:lnTo>
                      <a:lnTo>
                        <a:pt x="49" y="557"/>
                      </a:lnTo>
                      <a:lnTo>
                        <a:pt x="57" y="549"/>
                      </a:lnTo>
                      <a:lnTo>
                        <a:pt x="57" y="553"/>
                      </a:lnTo>
                      <a:lnTo>
                        <a:pt x="61" y="549"/>
                      </a:lnTo>
                      <a:lnTo>
                        <a:pt x="57" y="549"/>
                      </a:lnTo>
                      <a:lnTo>
                        <a:pt x="57" y="549"/>
                      </a:lnTo>
                      <a:lnTo>
                        <a:pt x="57" y="545"/>
                      </a:lnTo>
                      <a:lnTo>
                        <a:pt x="61" y="545"/>
                      </a:lnTo>
                      <a:lnTo>
                        <a:pt x="69" y="545"/>
                      </a:lnTo>
                      <a:lnTo>
                        <a:pt x="73" y="545"/>
                      </a:lnTo>
                      <a:lnTo>
                        <a:pt x="73" y="545"/>
                      </a:lnTo>
                      <a:lnTo>
                        <a:pt x="69" y="549"/>
                      </a:lnTo>
                      <a:lnTo>
                        <a:pt x="73" y="561"/>
                      </a:lnTo>
                      <a:lnTo>
                        <a:pt x="73" y="561"/>
                      </a:lnTo>
                      <a:lnTo>
                        <a:pt x="69" y="561"/>
                      </a:lnTo>
                      <a:lnTo>
                        <a:pt x="69" y="573"/>
                      </a:lnTo>
                      <a:lnTo>
                        <a:pt x="78" y="573"/>
                      </a:lnTo>
                      <a:lnTo>
                        <a:pt x="78" y="586"/>
                      </a:lnTo>
                      <a:lnTo>
                        <a:pt x="86" y="598"/>
                      </a:lnTo>
                      <a:lnTo>
                        <a:pt x="90" y="606"/>
                      </a:lnTo>
                      <a:lnTo>
                        <a:pt x="82" y="618"/>
                      </a:lnTo>
                      <a:lnTo>
                        <a:pt x="82" y="630"/>
                      </a:lnTo>
                      <a:lnTo>
                        <a:pt x="78" y="643"/>
                      </a:lnTo>
                      <a:lnTo>
                        <a:pt x="78" y="651"/>
                      </a:lnTo>
                      <a:lnTo>
                        <a:pt x="82" y="655"/>
                      </a:lnTo>
                      <a:lnTo>
                        <a:pt x="90" y="66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5" name="Freeform 39">
                  <a:extLst>
                    <a:ext uri="{FF2B5EF4-FFF2-40B4-BE49-F238E27FC236}">
                      <a16:creationId xmlns:a16="http://schemas.microsoft.com/office/drawing/2014/main" id="{C49550E4-4DB2-410E-6FAA-EF0DD0E826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17" y="10271"/>
                  <a:ext cx="25" cy="33"/>
                </a:xfrm>
                <a:custGeom>
                  <a:avLst/>
                  <a:gdLst>
                    <a:gd name="T0" fmla="*/ 21 w 25"/>
                    <a:gd name="T1" fmla="*/ 25 h 33"/>
                    <a:gd name="T2" fmla="*/ 25 w 25"/>
                    <a:gd name="T3" fmla="*/ 13 h 33"/>
                    <a:gd name="T4" fmla="*/ 25 w 25"/>
                    <a:gd name="T5" fmla="*/ 0 h 33"/>
                    <a:gd name="T6" fmla="*/ 12 w 25"/>
                    <a:gd name="T7" fmla="*/ 8 h 33"/>
                    <a:gd name="T8" fmla="*/ 0 w 25"/>
                    <a:gd name="T9" fmla="*/ 21 h 33"/>
                    <a:gd name="T10" fmla="*/ 4 w 25"/>
                    <a:gd name="T11" fmla="*/ 33 h 33"/>
                    <a:gd name="T12" fmla="*/ 16 w 25"/>
                    <a:gd name="T13" fmla="*/ 33 h 33"/>
                    <a:gd name="T14" fmla="*/ 21 w 25"/>
                    <a:gd name="T15" fmla="*/ 25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" h="33">
                      <a:moveTo>
                        <a:pt x="21" y="25"/>
                      </a:moveTo>
                      <a:lnTo>
                        <a:pt x="25" y="13"/>
                      </a:lnTo>
                      <a:lnTo>
                        <a:pt x="25" y="0"/>
                      </a:lnTo>
                      <a:lnTo>
                        <a:pt x="12" y="8"/>
                      </a:lnTo>
                      <a:lnTo>
                        <a:pt x="0" y="21"/>
                      </a:lnTo>
                      <a:lnTo>
                        <a:pt x="4" y="33"/>
                      </a:lnTo>
                      <a:lnTo>
                        <a:pt x="16" y="33"/>
                      </a:lnTo>
                      <a:lnTo>
                        <a:pt x="21" y="2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088" name="Freeform 40">
                <a:extLst>
                  <a:ext uri="{FF2B5EF4-FFF2-40B4-BE49-F238E27FC236}">
                    <a16:creationId xmlns:a16="http://schemas.microsoft.com/office/drawing/2014/main" id="{4D104E9D-6864-4390-724B-9A3ED9412F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418" y="9059"/>
                <a:ext cx="639" cy="989"/>
              </a:xfrm>
              <a:custGeom>
                <a:avLst/>
                <a:gdLst>
                  <a:gd name="T0" fmla="*/ 517 w 639"/>
                  <a:gd name="T1" fmla="*/ 183 h 989"/>
                  <a:gd name="T2" fmla="*/ 456 w 639"/>
                  <a:gd name="T3" fmla="*/ 150 h 989"/>
                  <a:gd name="T4" fmla="*/ 375 w 639"/>
                  <a:gd name="T5" fmla="*/ 110 h 989"/>
                  <a:gd name="T6" fmla="*/ 322 w 639"/>
                  <a:gd name="T7" fmla="*/ 81 h 989"/>
                  <a:gd name="T8" fmla="*/ 257 w 639"/>
                  <a:gd name="T9" fmla="*/ 49 h 989"/>
                  <a:gd name="T10" fmla="*/ 155 w 639"/>
                  <a:gd name="T11" fmla="*/ 0 h 989"/>
                  <a:gd name="T12" fmla="*/ 106 w 639"/>
                  <a:gd name="T13" fmla="*/ 20 h 989"/>
                  <a:gd name="T14" fmla="*/ 98 w 639"/>
                  <a:gd name="T15" fmla="*/ 53 h 989"/>
                  <a:gd name="T16" fmla="*/ 106 w 639"/>
                  <a:gd name="T17" fmla="*/ 89 h 989"/>
                  <a:gd name="T18" fmla="*/ 131 w 639"/>
                  <a:gd name="T19" fmla="*/ 150 h 989"/>
                  <a:gd name="T20" fmla="*/ 151 w 639"/>
                  <a:gd name="T21" fmla="*/ 199 h 989"/>
                  <a:gd name="T22" fmla="*/ 139 w 639"/>
                  <a:gd name="T23" fmla="*/ 240 h 989"/>
                  <a:gd name="T24" fmla="*/ 131 w 639"/>
                  <a:gd name="T25" fmla="*/ 289 h 989"/>
                  <a:gd name="T26" fmla="*/ 131 w 639"/>
                  <a:gd name="T27" fmla="*/ 338 h 989"/>
                  <a:gd name="T28" fmla="*/ 126 w 639"/>
                  <a:gd name="T29" fmla="*/ 378 h 989"/>
                  <a:gd name="T30" fmla="*/ 118 w 639"/>
                  <a:gd name="T31" fmla="*/ 419 h 989"/>
                  <a:gd name="T32" fmla="*/ 82 w 639"/>
                  <a:gd name="T33" fmla="*/ 456 h 989"/>
                  <a:gd name="T34" fmla="*/ 41 w 639"/>
                  <a:gd name="T35" fmla="*/ 504 h 989"/>
                  <a:gd name="T36" fmla="*/ 21 w 639"/>
                  <a:gd name="T37" fmla="*/ 545 h 989"/>
                  <a:gd name="T38" fmla="*/ 4 w 639"/>
                  <a:gd name="T39" fmla="*/ 569 h 989"/>
                  <a:gd name="T40" fmla="*/ 13 w 639"/>
                  <a:gd name="T41" fmla="*/ 606 h 989"/>
                  <a:gd name="T42" fmla="*/ 33 w 639"/>
                  <a:gd name="T43" fmla="*/ 639 h 989"/>
                  <a:gd name="T44" fmla="*/ 65 w 639"/>
                  <a:gd name="T45" fmla="*/ 651 h 989"/>
                  <a:gd name="T46" fmla="*/ 86 w 639"/>
                  <a:gd name="T47" fmla="*/ 675 h 989"/>
                  <a:gd name="T48" fmla="*/ 86 w 639"/>
                  <a:gd name="T49" fmla="*/ 704 h 989"/>
                  <a:gd name="T50" fmla="*/ 98 w 639"/>
                  <a:gd name="T51" fmla="*/ 720 h 989"/>
                  <a:gd name="T52" fmla="*/ 94 w 639"/>
                  <a:gd name="T53" fmla="*/ 769 h 989"/>
                  <a:gd name="T54" fmla="*/ 110 w 639"/>
                  <a:gd name="T55" fmla="*/ 805 h 989"/>
                  <a:gd name="T56" fmla="*/ 135 w 639"/>
                  <a:gd name="T57" fmla="*/ 834 h 989"/>
                  <a:gd name="T58" fmla="*/ 94 w 639"/>
                  <a:gd name="T59" fmla="*/ 838 h 989"/>
                  <a:gd name="T60" fmla="*/ 45 w 639"/>
                  <a:gd name="T61" fmla="*/ 834 h 989"/>
                  <a:gd name="T62" fmla="*/ 45 w 639"/>
                  <a:gd name="T63" fmla="*/ 871 h 989"/>
                  <a:gd name="T64" fmla="*/ 82 w 639"/>
                  <a:gd name="T65" fmla="*/ 907 h 989"/>
                  <a:gd name="T66" fmla="*/ 110 w 639"/>
                  <a:gd name="T67" fmla="*/ 932 h 989"/>
                  <a:gd name="T68" fmla="*/ 126 w 639"/>
                  <a:gd name="T69" fmla="*/ 968 h 989"/>
                  <a:gd name="T70" fmla="*/ 131 w 639"/>
                  <a:gd name="T71" fmla="*/ 984 h 989"/>
                  <a:gd name="T72" fmla="*/ 179 w 639"/>
                  <a:gd name="T73" fmla="*/ 976 h 989"/>
                  <a:gd name="T74" fmla="*/ 216 w 639"/>
                  <a:gd name="T75" fmla="*/ 976 h 989"/>
                  <a:gd name="T76" fmla="*/ 257 w 639"/>
                  <a:gd name="T77" fmla="*/ 956 h 989"/>
                  <a:gd name="T78" fmla="*/ 285 w 639"/>
                  <a:gd name="T79" fmla="*/ 956 h 989"/>
                  <a:gd name="T80" fmla="*/ 318 w 639"/>
                  <a:gd name="T81" fmla="*/ 944 h 989"/>
                  <a:gd name="T82" fmla="*/ 330 w 639"/>
                  <a:gd name="T83" fmla="*/ 907 h 989"/>
                  <a:gd name="T84" fmla="*/ 346 w 639"/>
                  <a:gd name="T85" fmla="*/ 895 h 989"/>
                  <a:gd name="T86" fmla="*/ 379 w 639"/>
                  <a:gd name="T87" fmla="*/ 895 h 989"/>
                  <a:gd name="T88" fmla="*/ 415 w 639"/>
                  <a:gd name="T89" fmla="*/ 887 h 989"/>
                  <a:gd name="T90" fmla="*/ 452 w 639"/>
                  <a:gd name="T91" fmla="*/ 862 h 989"/>
                  <a:gd name="T92" fmla="*/ 468 w 639"/>
                  <a:gd name="T93" fmla="*/ 842 h 989"/>
                  <a:gd name="T94" fmla="*/ 497 w 639"/>
                  <a:gd name="T95" fmla="*/ 818 h 989"/>
                  <a:gd name="T96" fmla="*/ 537 w 639"/>
                  <a:gd name="T97" fmla="*/ 777 h 989"/>
                  <a:gd name="T98" fmla="*/ 570 w 639"/>
                  <a:gd name="T99" fmla="*/ 777 h 989"/>
                  <a:gd name="T100" fmla="*/ 574 w 639"/>
                  <a:gd name="T101" fmla="*/ 753 h 989"/>
                  <a:gd name="T102" fmla="*/ 546 w 639"/>
                  <a:gd name="T103" fmla="*/ 712 h 989"/>
                  <a:gd name="T104" fmla="*/ 529 w 639"/>
                  <a:gd name="T105" fmla="*/ 667 h 989"/>
                  <a:gd name="T106" fmla="*/ 517 w 639"/>
                  <a:gd name="T107" fmla="*/ 643 h 989"/>
                  <a:gd name="T108" fmla="*/ 525 w 639"/>
                  <a:gd name="T109" fmla="*/ 606 h 989"/>
                  <a:gd name="T110" fmla="*/ 546 w 639"/>
                  <a:gd name="T111" fmla="*/ 574 h 989"/>
                  <a:gd name="T112" fmla="*/ 558 w 639"/>
                  <a:gd name="T113" fmla="*/ 545 h 989"/>
                  <a:gd name="T114" fmla="*/ 574 w 639"/>
                  <a:gd name="T115" fmla="*/ 521 h 989"/>
                  <a:gd name="T116" fmla="*/ 586 w 639"/>
                  <a:gd name="T117" fmla="*/ 484 h 989"/>
                  <a:gd name="T118" fmla="*/ 627 w 639"/>
                  <a:gd name="T119" fmla="*/ 480 h 989"/>
                  <a:gd name="T120" fmla="*/ 582 w 639"/>
                  <a:gd name="T121" fmla="*/ 215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9" h="989">
                    <a:moveTo>
                      <a:pt x="582" y="215"/>
                    </a:moveTo>
                    <a:lnTo>
                      <a:pt x="578" y="215"/>
                    </a:lnTo>
                    <a:lnTo>
                      <a:pt x="537" y="195"/>
                    </a:lnTo>
                    <a:lnTo>
                      <a:pt x="517" y="183"/>
                    </a:lnTo>
                    <a:lnTo>
                      <a:pt x="505" y="175"/>
                    </a:lnTo>
                    <a:lnTo>
                      <a:pt x="480" y="163"/>
                    </a:lnTo>
                    <a:lnTo>
                      <a:pt x="480" y="163"/>
                    </a:lnTo>
                    <a:lnTo>
                      <a:pt x="456" y="150"/>
                    </a:lnTo>
                    <a:lnTo>
                      <a:pt x="424" y="134"/>
                    </a:lnTo>
                    <a:lnTo>
                      <a:pt x="395" y="118"/>
                    </a:lnTo>
                    <a:lnTo>
                      <a:pt x="387" y="118"/>
                    </a:lnTo>
                    <a:lnTo>
                      <a:pt x="375" y="110"/>
                    </a:lnTo>
                    <a:lnTo>
                      <a:pt x="367" y="106"/>
                    </a:lnTo>
                    <a:lnTo>
                      <a:pt x="354" y="97"/>
                    </a:lnTo>
                    <a:lnTo>
                      <a:pt x="338" y="89"/>
                    </a:lnTo>
                    <a:lnTo>
                      <a:pt x="322" y="81"/>
                    </a:lnTo>
                    <a:lnTo>
                      <a:pt x="297" y="69"/>
                    </a:lnTo>
                    <a:lnTo>
                      <a:pt x="277" y="57"/>
                    </a:lnTo>
                    <a:lnTo>
                      <a:pt x="257" y="49"/>
                    </a:lnTo>
                    <a:lnTo>
                      <a:pt x="257" y="49"/>
                    </a:lnTo>
                    <a:lnTo>
                      <a:pt x="244" y="45"/>
                    </a:lnTo>
                    <a:lnTo>
                      <a:pt x="179" y="12"/>
                    </a:lnTo>
                    <a:lnTo>
                      <a:pt x="167" y="4"/>
                    </a:lnTo>
                    <a:lnTo>
                      <a:pt x="155" y="0"/>
                    </a:lnTo>
                    <a:lnTo>
                      <a:pt x="139" y="4"/>
                    </a:lnTo>
                    <a:lnTo>
                      <a:pt x="139" y="8"/>
                    </a:lnTo>
                    <a:lnTo>
                      <a:pt x="122" y="16"/>
                    </a:lnTo>
                    <a:lnTo>
                      <a:pt x="106" y="20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8" y="40"/>
                    </a:lnTo>
                    <a:lnTo>
                      <a:pt x="98" y="53"/>
                    </a:lnTo>
                    <a:lnTo>
                      <a:pt x="102" y="65"/>
                    </a:lnTo>
                    <a:lnTo>
                      <a:pt x="102" y="77"/>
                    </a:lnTo>
                    <a:lnTo>
                      <a:pt x="102" y="77"/>
                    </a:lnTo>
                    <a:lnTo>
                      <a:pt x="106" y="89"/>
                    </a:lnTo>
                    <a:lnTo>
                      <a:pt x="106" y="114"/>
                    </a:lnTo>
                    <a:lnTo>
                      <a:pt x="114" y="126"/>
                    </a:lnTo>
                    <a:lnTo>
                      <a:pt x="122" y="138"/>
                    </a:lnTo>
                    <a:lnTo>
                      <a:pt x="131" y="150"/>
                    </a:lnTo>
                    <a:lnTo>
                      <a:pt x="131" y="163"/>
                    </a:lnTo>
                    <a:lnTo>
                      <a:pt x="139" y="175"/>
                    </a:lnTo>
                    <a:lnTo>
                      <a:pt x="147" y="187"/>
                    </a:lnTo>
                    <a:lnTo>
                      <a:pt x="151" y="199"/>
                    </a:lnTo>
                    <a:lnTo>
                      <a:pt x="147" y="211"/>
                    </a:lnTo>
                    <a:lnTo>
                      <a:pt x="143" y="215"/>
                    </a:lnTo>
                    <a:lnTo>
                      <a:pt x="139" y="228"/>
                    </a:lnTo>
                    <a:lnTo>
                      <a:pt x="139" y="240"/>
                    </a:lnTo>
                    <a:lnTo>
                      <a:pt x="135" y="252"/>
                    </a:lnTo>
                    <a:lnTo>
                      <a:pt x="135" y="264"/>
                    </a:lnTo>
                    <a:lnTo>
                      <a:pt x="135" y="276"/>
                    </a:lnTo>
                    <a:lnTo>
                      <a:pt x="131" y="289"/>
                    </a:lnTo>
                    <a:lnTo>
                      <a:pt x="131" y="301"/>
                    </a:lnTo>
                    <a:lnTo>
                      <a:pt x="131" y="313"/>
                    </a:lnTo>
                    <a:lnTo>
                      <a:pt x="131" y="325"/>
                    </a:lnTo>
                    <a:lnTo>
                      <a:pt x="131" y="338"/>
                    </a:lnTo>
                    <a:lnTo>
                      <a:pt x="131" y="342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6" y="378"/>
                    </a:lnTo>
                    <a:lnTo>
                      <a:pt x="126" y="386"/>
                    </a:lnTo>
                    <a:lnTo>
                      <a:pt x="126" y="399"/>
                    </a:lnTo>
                    <a:lnTo>
                      <a:pt x="122" y="411"/>
                    </a:lnTo>
                    <a:lnTo>
                      <a:pt x="118" y="419"/>
                    </a:lnTo>
                    <a:lnTo>
                      <a:pt x="106" y="431"/>
                    </a:lnTo>
                    <a:lnTo>
                      <a:pt x="94" y="443"/>
                    </a:lnTo>
                    <a:lnTo>
                      <a:pt x="94" y="443"/>
                    </a:lnTo>
                    <a:lnTo>
                      <a:pt x="82" y="456"/>
                    </a:lnTo>
                    <a:lnTo>
                      <a:pt x="69" y="468"/>
                    </a:lnTo>
                    <a:lnTo>
                      <a:pt x="61" y="480"/>
                    </a:lnTo>
                    <a:lnTo>
                      <a:pt x="53" y="492"/>
                    </a:lnTo>
                    <a:lnTo>
                      <a:pt x="41" y="504"/>
                    </a:lnTo>
                    <a:lnTo>
                      <a:pt x="33" y="517"/>
                    </a:lnTo>
                    <a:lnTo>
                      <a:pt x="25" y="529"/>
                    </a:lnTo>
                    <a:lnTo>
                      <a:pt x="25" y="533"/>
                    </a:lnTo>
                    <a:lnTo>
                      <a:pt x="21" y="545"/>
                    </a:lnTo>
                    <a:lnTo>
                      <a:pt x="17" y="545"/>
                    </a:lnTo>
                    <a:lnTo>
                      <a:pt x="13" y="557"/>
                    </a:lnTo>
                    <a:lnTo>
                      <a:pt x="0" y="565"/>
                    </a:lnTo>
                    <a:lnTo>
                      <a:pt x="4" y="569"/>
                    </a:lnTo>
                    <a:lnTo>
                      <a:pt x="4" y="578"/>
                    </a:lnTo>
                    <a:lnTo>
                      <a:pt x="8" y="590"/>
                    </a:lnTo>
                    <a:lnTo>
                      <a:pt x="8" y="594"/>
                    </a:lnTo>
                    <a:lnTo>
                      <a:pt x="13" y="606"/>
                    </a:lnTo>
                    <a:lnTo>
                      <a:pt x="21" y="618"/>
                    </a:lnTo>
                    <a:lnTo>
                      <a:pt x="25" y="622"/>
                    </a:lnTo>
                    <a:lnTo>
                      <a:pt x="25" y="626"/>
                    </a:lnTo>
                    <a:lnTo>
                      <a:pt x="33" y="639"/>
                    </a:lnTo>
                    <a:lnTo>
                      <a:pt x="37" y="647"/>
                    </a:lnTo>
                    <a:lnTo>
                      <a:pt x="49" y="647"/>
                    </a:lnTo>
                    <a:lnTo>
                      <a:pt x="53" y="647"/>
                    </a:lnTo>
                    <a:lnTo>
                      <a:pt x="65" y="651"/>
                    </a:lnTo>
                    <a:lnTo>
                      <a:pt x="65" y="651"/>
                    </a:lnTo>
                    <a:lnTo>
                      <a:pt x="69" y="663"/>
                    </a:lnTo>
                    <a:lnTo>
                      <a:pt x="74" y="667"/>
                    </a:lnTo>
                    <a:lnTo>
                      <a:pt x="86" y="675"/>
                    </a:lnTo>
                    <a:lnTo>
                      <a:pt x="86" y="675"/>
                    </a:lnTo>
                    <a:lnTo>
                      <a:pt x="90" y="687"/>
                    </a:lnTo>
                    <a:lnTo>
                      <a:pt x="90" y="692"/>
                    </a:lnTo>
                    <a:lnTo>
                      <a:pt x="86" y="704"/>
                    </a:lnTo>
                    <a:lnTo>
                      <a:pt x="94" y="708"/>
                    </a:lnTo>
                    <a:lnTo>
                      <a:pt x="98" y="708"/>
                    </a:lnTo>
                    <a:lnTo>
                      <a:pt x="98" y="708"/>
                    </a:lnTo>
                    <a:lnTo>
                      <a:pt x="98" y="720"/>
                    </a:lnTo>
                    <a:lnTo>
                      <a:pt x="98" y="732"/>
                    </a:lnTo>
                    <a:lnTo>
                      <a:pt x="102" y="744"/>
                    </a:lnTo>
                    <a:lnTo>
                      <a:pt x="98" y="757"/>
                    </a:lnTo>
                    <a:lnTo>
                      <a:pt x="94" y="769"/>
                    </a:lnTo>
                    <a:lnTo>
                      <a:pt x="98" y="773"/>
                    </a:lnTo>
                    <a:lnTo>
                      <a:pt x="98" y="781"/>
                    </a:lnTo>
                    <a:lnTo>
                      <a:pt x="102" y="793"/>
                    </a:lnTo>
                    <a:lnTo>
                      <a:pt x="110" y="805"/>
                    </a:lnTo>
                    <a:lnTo>
                      <a:pt x="114" y="818"/>
                    </a:lnTo>
                    <a:lnTo>
                      <a:pt x="122" y="826"/>
                    </a:lnTo>
                    <a:lnTo>
                      <a:pt x="135" y="834"/>
                    </a:lnTo>
                    <a:lnTo>
                      <a:pt x="135" y="834"/>
                    </a:lnTo>
                    <a:lnTo>
                      <a:pt x="126" y="838"/>
                    </a:lnTo>
                    <a:lnTo>
                      <a:pt x="114" y="838"/>
                    </a:lnTo>
                    <a:lnTo>
                      <a:pt x="102" y="834"/>
                    </a:lnTo>
                    <a:lnTo>
                      <a:pt x="94" y="838"/>
                    </a:lnTo>
                    <a:lnTo>
                      <a:pt x="74" y="838"/>
                    </a:lnTo>
                    <a:lnTo>
                      <a:pt x="61" y="834"/>
                    </a:lnTo>
                    <a:lnTo>
                      <a:pt x="57" y="834"/>
                    </a:lnTo>
                    <a:lnTo>
                      <a:pt x="45" y="834"/>
                    </a:lnTo>
                    <a:lnTo>
                      <a:pt x="45" y="842"/>
                    </a:lnTo>
                    <a:lnTo>
                      <a:pt x="33" y="850"/>
                    </a:lnTo>
                    <a:lnTo>
                      <a:pt x="33" y="858"/>
                    </a:lnTo>
                    <a:lnTo>
                      <a:pt x="45" y="871"/>
                    </a:lnTo>
                    <a:lnTo>
                      <a:pt x="57" y="883"/>
                    </a:lnTo>
                    <a:lnTo>
                      <a:pt x="57" y="887"/>
                    </a:lnTo>
                    <a:lnTo>
                      <a:pt x="69" y="895"/>
                    </a:lnTo>
                    <a:lnTo>
                      <a:pt x="82" y="907"/>
                    </a:lnTo>
                    <a:lnTo>
                      <a:pt x="94" y="915"/>
                    </a:lnTo>
                    <a:lnTo>
                      <a:pt x="106" y="927"/>
                    </a:lnTo>
                    <a:lnTo>
                      <a:pt x="110" y="932"/>
                    </a:lnTo>
                    <a:lnTo>
                      <a:pt x="110" y="932"/>
                    </a:lnTo>
                    <a:lnTo>
                      <a:pt x="114" y="944"/>
                    </a:lnTo>
                    <a:lnTo>
                      <a:pt x="118" y="956"/>
                    </a:lnTo>
                    <a:lnTo>
                      <a:pt x="122" y="968"/>
                    </a:lnTo>
                    <a:lnTo>
                      <a:pt x="126" y="968"/>
                    </a:lnTo>
                    <a:lnTo>
                      <a:pt x="131" y="972"/>
                    </a:lnTo>
                    <a:lnTo>
                      <a:pt x="131" y="972"/>
                    </a:lnTo>
                    <a:lnTo>
                      <a:pt x="126" y="984"/>
                    </a:lnTo>
                    <a:lnTo>
                      <a:pt x="131" y="984"/>
                    </a:lnTo>
                    <a:lnTo>
                      <a:pt x="143" y="989"/>
                    </a:lnTo>
                    <a:lnTo>
                      <a:pt x="155" y="984"/>
                    </a:lnTo>
                    <a:lnTo>
                      <a:pt x="167" y="980"/>
                    </a:lnTo>
                    <a:lnTo>
                      <a:pt x="179" y="976"/>
                    </a:lnTo>
                    <a:lnTo>
                      <a:pt x="192" y="964"/>
                    </a:lnTo>
                    <a:lnTo>
                      <a:pt x="196" y="976"/>
                    </a:lnTo>
                    <a:lnTo>
                      <a:pt x="204" y="984"/>
                    </a:lnTo>
                    <a:lnTo>
                      <a:pt x="216" y="976"/>
                    </a:lnTo>
                    <a:lnTo>
                      <a:pt x="224" y="972"/>
                    </a:lnTo>
                    <a:lnTo>
                      <a:pt x="228" y="968"/>
                    </a:lnTo>
                    <a:lnTo>
                      <a:pt x="253" y="960"/>
                    </a:lnTo>
                    <a:lnTo>
                      <a:pt x="257" y="956"/>
                    </a:lnTo>
                    <a:lnTo>
                      <a:pt x="261" y="956"/>
                    </a:lnTo>
                    <a:lnTo>
                      <a:pt x="269" y="960"/>
                    </a:lnTo>
                    <a:lnTo>
                      <a:pt x="273" y="960"/>
                    </a:lnTo>
                    <a:lnTo>
                      <a:pt x="285" y="956"/>
                    </a:lnTo>
                    <a:lnTo>
                      <a:pt x="293" y="956"/>
                    </a:lnTo>
                    <a:lnTo>
                      <a:pt x="306" y="952"/>
                    </a:lnTo>
                    <a:lnTo>
                      <a:pt x="318" y="944"/>
                    </a:lnTo>
                    <a:lnTo>
                      <a:pt x="318" y="944"/>
                    </a:lnTo>
                    <a:lnTo>
                      <a:pt x="330" y="932"/>
                    </a:lnTo>
                    <a:lnTo>
                      <a:pt x="338" y="919"/>
                    </a:lnTo>
                    <a:lnTo>
                      <a:pt x="342" y="915"/>
                    </a:lnTo>
                    <a:lnTo>
                      <a:pt x="330" y="907"/>
                    </a:lnTo>
                    <a:lnTo>
                      <a:pt x="330" y="907"/>
                    </a:lnTo>
                    <a:lnTo>
                      <a:pt x="330" y="903"/>
                    </a:lnTo>
                    <a:lnTo>
                      <a:pt x="342" y="895"/>
                    </a:lnTo>
                    <a:lnTo>
                      <a:pt x="346" y="895"/>
                    </a:lnTo>
                    <a:lnTo>
                      <a:pt x="350" y="895"/>
                    </a:lnTo>
                    <a:lnTo>
                      <a:pt x="358" y="895"/>
                    </a:lnTo>
                    <a:lnTo>
                      <a:pt x="371" y="895"/>
                    </a:lnTo>
                    <a:lnTo>
                      <a:pt x="379" y="895"/>
                    </a:lnTo>
                    <a:lnTo>
                      <a:pt x="391" y="891"/>
                    </a:lnTo>
                    <a:lnTo>
                      <a:pt x="395" y="891"/>
                    </a:lnTo>
                    <a:lnTo>
                      <a:pt x="403" y="887"/>
                    </a:lnTo>
                    <a:lnTo>
                      <a:pt x="415" y="887"/>
                    </a:lnTo>
                    <a:lnTo>
                      <a:pt x="428" y="879"/>
                    </a:lnTo>
                    <a:lnTo>
                      <a:pt x="432" y="879"/>
                    </a:lnTo>
                    <a:lnTo>
                      <a:pt x="448" y="871"/>
                    </a:lnTo>
                    <a:lnTo>
                      <a:pt x="452" y="862"/>
                    </a:lnTo>
                    <a:lnTo>
                      <a:pt x="456" y="850"/>
                    </a:lnTo>
                    <a:lnTo>
                      <a:pt x="456" y="850"/>
                    </a:lnTo>
                    <a:lnTo>
                      <a:pt x="464" y="850"/>
                    </a:lnTo>
                    <a:lnTo>
                      <a:pt x="468" y="842"/>
                    </a:lnTo>
                    <a:lnTo>
                      <a:pt x="468" y="842"/>
                    </a:lnTo>
                    <a:lnTo>
                      <a:pt x="480" y="834"/>
                    </a:lnTo>
                    <a:lnTo>
                      <a:pt x="485" y="826"/>
                    </a:lnTo>
                    <a:lnTo>
                      <a:pt x="497" y="818"/>
                    </a:lnTo>
                    <a:lnTo>
                      <a:pt x="501" y="805"/>
                    </a:lnTo>
                    <a:lnTo>
                      <a:pt x="505" y="793"/>
                    </a:lnTo>
                    <a:lnTo>
                      <a:pt x="525" y="785"/>
                    </a:lnTo>
                    <a:lnTo>
                      <a:pt x="537" y="777"/>
                    </a:lnTo>
                    <a:lnTo>
                      <a:pt x="542" y="777"/>
                    </a:lnTo>
                    <a:lnTo>
                      <a:pt x="550" y="777"/>
                    </a:lnTo>
                    <a:lnTo>
                      <a:pt x="562" y="777"/>
                    </a:lnTo>
                    <a:lnTo>
                      <a:pt x="570" y="777"/>
                    </a:lnTo>
                    <a:lnTo>
                      <a:pt x="570" y="777"/>
                    </a:lnTo>
                    <a:lnTo>
                      <a:pt x="570" y="777"/>
                    </a:lnTo>
                    <a:lnTo>
                      <a:pt x="574" y="765"/>
                    </a:lnTo>
                    <a:lnTo>
                      <a:pt x="574" y="753"/>
                    </a:lnTo>
                    <a:lnTo>
                      <a:pt x="562" y="744"/>
                    </a:lnTo>
                    <a:lnTo>
                      <a:pt x="550" y="736"/>
                    </a:lnTo>
                    <a:lnTo>
                      <a:pt x="554" y="720"/>
                    </a:lnTo>
                    <a:lnTo>
                      <a:pt x="546" y="712"/>
                    </a:lnTo>
                    <a:lnTo>
                      <a:pt x="546" y="696"/>
                    </a:lnTo>
                    <a:lnTo>
                      <a:pt x="542" y="687"/>
                    </a:lnTo>
                    <a:lnTo>
                      <a:pt x="542" y="675"/>
                    </a:lnTo>
                    <a:lnTo>
                      <a:pt x="529" y="667"/>
                    </a:lnTo>
                    <a:lnTo>
                      <a:pt x="517" y="675"/>
                    </a:lnTo>
                    <a:lnTo>
                      <a:pt x="509" y="663"/>
                    </a:lnTo>
                    <a:lnTo>
                      <a:pt x="509" y="655"/>
                    </a:lnTo>
                    <a:lnTo>
                      <a:pt x="517" y="643"/>
                    </a:lnTo>
                    <a:lnTo>
                      <a:pt x="529" y="635"/>
                    </a:lnTo>
                    <a:lnTo>
                      <a:pt x="533" y="622"/>
                    </a:lnTo>
                    <a:lnTo>
                      <a:pt x="529" y="618"/>
                    </a:lnTo>
                    <a:lnTo>
                      <a:pt x="525" y="606"/>
                    </a:lnTo>
                    <a:lnTo>
                      <a:pt x="529" y="594"/>
                    </a:lnTo>
                    <a:lnTo>
                      <a:pt x="533" y="590"/>
                    </a:lnTo>
                    <a:lnTo>
                      <a:pt x="542" y="586"/>
                    </a:lnTo>
                    <a:lnTo>
                      <a:pt x="546" y="574"/>
                    </a:lnTo>
                    <a:lnTo>
                      <a:pt x="546" y="565"/>
                    </a:lnTo>
                    <a:lnTo>
                      <a:pt x="542" y="553"/>
                    </a:lnTo>
                    <a:lnTo>
                      <a:pt x="554" y="549"/>
                    </a:lnTo>
                    <a:lnTo>
                      <a:pt x="558" y="545"/>
                    </a:lnTo>
                    <a:lnTo>
                      <a:pt x="558" y="541"/>
                    </a:lnTo>
                    <a:lnTo>
                      <a:pt x="562" y="529"/>
                    </a:lnTo>
                    <a:lnTo>
                      <a:pt x="566" y="525"/>
                    </a:lnTo>
                    <a:lnTo>
                      <a:pt x="574" y="521"/>
                    </a:lnTo>
                    <a:lnTo>
                      <a:pt x="578" y="508"/>
                    </a:lnTo>
                    <a:lnTo>
                      <a:pt x="578" y="508"/>
                    </a:lnTo>
                    <a:lnTo>
                      <a:pt x="574" y="496"/>
                    </a:lnTo>
                    <a:lnTo>
                      <a:pt x="586" y="484"/>
                    </a:lnTo>
                    <a:lnTo>
                      <a:pt x="590" y="484"/>
                    </a:lnTo>
                    <a:lnTo>
                      <a:pt x="603" y="488"/>
                    </a:lnTo>
                    <a:lnTo>
                      <a:pt x="615" y="480"/>
                    </a:lnTo>
                    <a:lnTo>
                      <a:pt x="627" y="480"/>
                    </a:lnTo>
                    <a:lnTo>
                      <a:pt x="639" y="484"/>
                    </a:lnTo>
                    <a:lnTo>
                      <a:pt x="639" y="248"/>
                    </a:lnTo>
                    <a:lnTo>
                      <a:pt x="607" y="232"/>
                    </a:lnTo>
                    <a:lnTo>
                      <a:pt x="582" y="21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89" name="Freeform 41">
                <a:extLst>
                  <a:ext uri="{FF2B5EF4-FFF2-40B4-BE49-F238E27FC236}">
                    <a16:creationId xmlns:a16="http://schemas.microsoft.com/office/drawing/2014/main" id="{8C6D1BAD-E630-CD07-8FEC-A8C9F0D4B13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21" y="9055"/>
                <a:ext cx="948" cy="736"/>
              </a:xfrm>
              <a:custGeom>
                <a:avLst/>
                <a:gdLst>
                  <a:gd name="T0" fmla="*/ 810 w 948"/>
                  <a:gd name="T1" fmla="*/ 561 h 736"/>
                  <a:gd name="T2" fmla="*/ 830 w 948"/>
                  <a:gd name="T3" fmla="*/ 521 h 736"/>
                  <a:gd name="T4" fmla="*/ 879 w 948"/>
                  <a:gd name="T5" fmla="*/ 460 h 736"/>
                  <a:gd name="T6" fmla="*/ 919 w 948"/>
                  <a:gd name="T7" fmla="*/ 415 h 736"/>
                  <a:gd name="T8" fmla="*/ 923 w 948"/>
                  <a:gd name="T9" fmla="*/ 358 h 736"/>
                  <a:gd name="T10" fmla="*/ 928 w 948"/>
                  <a:gd name="T11" fmla="*/ 305 h 736"/>
                  <a:gd name="T12" fmla="*/ 936 w 948"/>
                  <a:gd name="T13" fmla="*/ 244 h 736"/>
                  <a:gd name="T14" fmla="*/ 944 w 948"/>
                  <a:gd name="T15" fmla="*/ 191 h 736"/>
                  <a:gd name="T16" fmla="*/ 911 w 948"/>
                  <a:gd name="T17" fmla="*/ 130 h 736"/>
                  <a:gd name="T18" fmla="*/ 899 w 948"/>
                  <a:gd name="T19" fmla="*/ 69 h 736"/>
                  <a:gd name="T20" fmla="*/ 875 w 948"/>
                  <a:gd name="T21" fmla="*/ 40 h 736"/>
                  <a:gd name="T22" fmla="*/ 822 w 948"/>
                  <a:gd name="T23" fmla="*/ 36 h 736"/>
                  <a:gd name="T24" fmla="*/ 761 w 948"/>
                  <a:gd name="T25" fmla="*/ 8 h 736"/>
                  <a:gd name="T26" fmla="*/ 696 w 948"/>
                  <a:gd name="T27" fmla="*/ 8 h 736"/>
                  <a:gd name="T28" fmla="*/ 647 w 948"/>
                  <a:gd name="T29" fmla="*/ 36 h 736"/>
                  <a:gd name="T30" fmla="*/ 598 w 948"/>
                  <a:gd name="T31" fmla="*/ 65 h 736"/>
                  <a:gd name="T32" fmla="*/ 569 w 948"/>
                  <a:gd name="T33" fmla="*/ 85 h 736"/>
                  <a:gd name="T34" fmla="*/ 549 w 948"/>
                  <a:gd name="T35" fmla="*/ 97 h 736"/>
                  <a:gd name="T36" fmla="*/ 488 w 948"/>
                  <a:gd name="T37" fmla="*/ 134 h 736"/>
                  <a:gd name="T38" fmla="*/ 435 w 948"/>
                  <a:gd name="T39" fmla="*/ 171 h 736"/>
                  <a:gd name="T40" fmla="*/ 403 w 948"/>
                  <a:gd name="T41" fmla="*/ 199 h 736"/>
                  <a:gd name="T42" fmla="*/ 350 w 948"/>
                  <a:gd name="T43" fmla="*/ 244 h 736"/>
                  <a:gd name="T44" fmla="*/ 289 w 948"/>
                  <a:gd name="T45" fmla="*/ 264 h 736"/>
                  <a:gd name="T46" fmla="*/ 240 w 948"/>
                  <a:gd name="T47" fmla="*/ 419 h 736"/>
                  <a:gd name="T48" fmla="*/ 219 w 948"/>
                  <a:gd name="T49" fmla="*/ 488 h 736"/>
                  <a:gd name="T50" fmla="*/ 187 w 948"/>
                  <a:gd name="T51" fmla="*/ 508 h 736"/>
                  <a:gd name="T52" fmla="*/ 134 w 948"/>
                  <a:gd name="T53" fmla="*/ 512 h 736"/>
                  <a:gd name="T54" fmla="*/ 77 w 948"/>
                  <a:gd name="T55" fmla="*/ 512 h 736"/>
                  <a:gd name="T56" fmla="*/ 32 w 948"/>
                  <a:gd name="T57" fmla="*/ 537 h 736"/>
                  <a:gd name="T58" fmla="*/ 0 w 948"/>
                  <a:gd name="T59" fmla="*/ 533 h 736"/>
                  <a:gd name="T60" fmla="*/ 0 w 948"/>
                  <a:gd name="T61" fmla="*/ 565 h 736"/>
                  <a:gd name="T62" fmla="*/ 24 w 948"/>
                  <a:gd name="T63" fmla="*/ 606 h 736"/>
                  <a:gd name="T64" fmla="*/ 57 w 948"/>
                  <a:gd name="T65" fmla="*/ 634 h 736"/>
                  <a:gd name="T66" fmla="*/ 57 w 948"/>
                  <a:gd name="T67" fmla="*/ 659 h 736"/>
                  <a:gd name="T68" fmla="*/ 106 w 948"/>
                  <a:gd name="T69" fmla="*/ 671 h 736"/>
                  <a:gd name="T70" fmla="*/ 126 w 948"/>
                  <a:gd name="T71" fmla="*/ 712 h 736"/>
                  <a:gd name="T72" fmla="*/ 150 w 948"/>
                  <a:gd name="T73" fmla="*/ 696 h 736"/>
                  <a:gd name="T74" fmla="*/ 183 w 948"/>
                  <a:gd name="T75" fmla="*/ 716 h 736"/>
                  <a:gd name="T76" fmla="*/ 203 w 948"/>
                  <a:gd name="T77" fmla="*/ 736 h 736"/>
                  <a:gd name="T78" fmla="*/ 211 w 948"/>
                  <a:gd name="T79" fmla="*/ 679 h 736"/>
                  <a:gd name="T80" fmla="*/ 236 w 948"/>
                  <a:gd name="T81" fmla="*/ 626 h 736"/>
                  <a:gd name="T82" fmla="*/ 289 w 948"/>
                  <a:gd name="T83" fmla="*/ 610 h 736"/>
                  <a:gd name="T84" fmla="*/ 333 w 948"/>
                  <a:gd name="T85" fmla="*/ 606 h 736"/>
                  <a:gd name="T86" fmla="*/ 386 w 948"/>
                  <a:gd name="T87" fmla="*/ 630 h 736"/>
                  <a:gd name="T88" fmla="*/ 423 w 948"/>
                  <a:gd name="T89" fmla="*/ 647 h 736"/>
                  <a:gd name="T90" fmla="*/ 472 w 948"/>
                  <a:gd name="T91" fmla="*/ 634 h 736"/>
                  <a:gd name="T92" fmla="*/ 496 w 948"/>
                  <a:gd name="T93" fmla="*/ 651 h 736"/>
                  <a:gd name="T94" fmla="*/ 541 w 948"/>
                  <a:gd name="T95" fmla="*/ 667 h 736"/>
                  <a:gd name="T96" fmla="*/ 590 w 948"/>
                  <a:gd name="T97" fmla="*/ 647 h 736"/>
                  <a:gd name="T98" fmla="*/ 630 w 948"/>
                  <a:gd name="T99" fmla="*/ 630 h 736"/>
                  <a:gd name="T100" fmla="*/ 687 w 948"/>
                  <a:gd name="T101" fmla="*/ 634 h 736"/>
                  <a:gd name="T102" fmla="*/ 732 w 948"/>
                  <a:gd name="T103" fmla="*/ 651 h 736"/>
                  <a:gd name="T104" fmla="*/ 781 w 948"/>
                  <a:gd name="T105" fmla="*/ 622 h 736"/>
                  <a:gd name="T106" fmla="*/ 805 w 948"/>
                  <a:gd name="T107" fmla="*/ 594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48" h="736">
                    <a:moveTo>
                      <a:pt x="805" y="594"/>
                    </a:moveTo>
                    <a:lnTo>
                      <a:pt x="801" y="582"/>
                    </a:lnTo>
                    <a:lnTo>
                      <a:pt x="801" y="573"/>
                    </a:lnTo>
                    <a:lnTo>
                      <a:pt x="797" y="569"/>
                    </a:lnTo>
                    <a:lnTo>
                      <a:pt x="810" y="561"/>
                    </a:lnTo>
                    <a:lnTo>
                      <a:pt x="814" y="549"/>
                    </a:lnTo>
                    <a:lnTo>
                      <a:pt x="818" y="549"/>
                    </a:lnTo>
                    <a:lnTo>
                      <a:pt x="822" y="537"/>
                    </a:lnTo>
                    <a:lnTo>
                      <a:pt x="822" y="533"/>
                    </a:lnTo>
                    <a:lnTo>
                      <a:pt x="830" y="521"/>
                    </a:lnTo>
                    <a:lnTo>
                      <a:pt x="838" y="508"/>
                    </a:lnTo>
                    <a:lnTo>
                      <a:pt x="850" y="496"/>
                    </a:lnTo>
                    <a:lnTo>
                      <a:pt x="858" y="484"/>
                    </a:lnTo>
                    <a:lnTo>
                      <a:pt x="866" y="472"/>
                    </a:lnTo>
                    <a:lnTo>
                      <a:pt x="879" y="460"/>
                    </a:lnTo>
                    <a:lnTo>
                      <a:pt x="891" y="447"/>
                    </a:lnTo>
                    <a:lnTo>
                      <a:pt x="891" y="447"/>
                    </a:lnTo>
                    <a:lnTo>
                      <a:pt x="903" y="435"/>
                    </a:lnTo>
                    <a:lnTo>
                      <a:pt x="915" y="423"/>
                    </a:lnTo>
                    <a:lnTo>
                      <a:pt x="919" y="415"/>
                    </a:lnTo>
                    <a:lnTo>
                      <a:pt x="923" y="403"/>
                    </a:lnTo>
                    <a:lnTo>
                      <a:pt x="923" y="390"/>
                    </a:lnTo>
                    <a:lnTo>
                      <a:pt x="923" y="382"/>
                    </a:lnTo>
                    <a:lnTo>
                      <a:pt x="923" y="370"/>
                    </a:lnTo>
                    <a:lnTo>
                      <a:pt x="923" y="358"/>
                    </a:lnTo>
                    <a:lnTo>
                      <a:pt x="928" y="346"/>
                    </a:lnTo>
                    <a:lnTo>
                      <a:pt x="928" y="342"/>
                    </a:lnTo>
                    <a:lnTo>
                      <a:pt x="928" y="329"/>
                    </a:lnTo>
                    <a:lnTo>
                      <a:pt x="928" y="317"/>
                    </a:lnTo>
                    <a:lnTo>
                      <a:pt x="928" y="305"/>
                    </a:lnTo>
                    <a:lnTo>
                      <a:pt x="928" y="293"/>
                    </a:lnTo>
                    <a:lnTo>
                      <a:pt x="932" y="280"/>
                    </a:lnTo>
                    <a:lnTo>
                      <a:pt x="932" y="268"/>
                    </a:lnTo>
                    <a:lnTo>
                      <a:pt x="932" y="256"/>
                    </a:lnTo>
                    <a:lnTo>
                      <a:pt x="936" y="244"/>
                    </a:lnTo>
                    <a:lnTo>
                      <a:pt x="936" y="232"/>
                    </a:lnTo>
                    <a:lnTo>
                      <a:pt x="940" y="219"/>
                    </a:lnTo>
                    <a:lnTo>
                      <a:pt x="944" y="215"/>
                    </a:lnTo>
                    <a:lnTo>
                      <a:pt x="948" y="203"/>
                    </a:lnTo>
                    <a:lnTo>
                      <a:pt x="944" y="191"/>
                    </a:lnTo>
                    <a:lnTo>
                      <a:pt x="936" y="179"/>
                    </a:lnTo>
                    <a:lnTo>
                      <a:pt x="928" y="167"/>
                    </a:lnTo>
                    <a:lnTo>
                      <a:pt x="928" y="154"/>
                    </a:lnTo>
                    <a:lnTo>
                      <a:pt x="919" y="142"/>
                    </a:lnTo>
                    <a:lnTo>
                      <a:pt x="911" y="130"/>
                    </a:lnTo>
                    <a:lnTo>
                      <a:pt x="903" y="118"/>
                    </a:lnTo>
                    <a:lnTo>
                      <a:pt x="903" y="93"/>
                    </a:lnTo>
                    <a:lnTo>
                      <a:pt x="899" y="81"/>
                    </a:lnTo>
                    <a:lnTo>
                      <a:pt x="899" y="81"/>
                    </a:lnTo>
                    <a:lnTo>
                      <a:pt x="899" y="69"/>
                    </a:lnTo>
                    <a:lnTo>
                      <a:pt x="895" y="57"/>
                    </a:lnTo>
                    <a:lnTo>
                      <a:pt x="895" y="44"/>
                    </a:lnTo>
                    <a:lnTo>
                      <a:pt x="891" y="32"/>
                    </a:lnTo>
                    <a:lnTo>
                      <a:pt x="887" y="32"/>
                    </a:lnTo>
                    <a:lnTo>
                      <a:pt x="875" y="40"/>
                    </a:lnTo>
                    <a:lnTo>
                      <a:pt x="862" y="44"/>
                    </a:lnTo>
                    <a:lnTo>
                      <a:pt x="850" y="53"/>
                    </a:lnTo>
                    <a:lnTo>
                      <a:pt x="838" y="53"/>
                    </a:lnTo>
                    <a:lnTo>
                      <a:pt x="834" y="44"/>
                    </a:lnTo>
                    <a:lnTo>
                      <a:pt x="822" y="36"/>
                    </a:lnTo>
                    <a:lnTo>
                      <a:pt x="810" y="24"/>
                    </a:lnTo>
                    <a:lnTo>
                      <a:pt x="797" y="20"/>
                    </a:lnTo>
                    <a:lnTo>
                      <a:pt x="785" y="16"/>
                    </a:lnTo>
                    <a:lnTo>
                      <a:pt x="773" y="12"/>
                    </a:lnTo>
                    <a:lnTo>
                      <a:pt x="761" y="8"/>
                    </a:lnTo>
                    <a:lnTo>
                      <a:pt x="748" y="8"/>
                    </a:lnTo>
                    <a:lnTo>
                      <a:pt x="720" y="0"/>
                    </a:lnTo>
                    <a:lnTo>
                      <a:pt x="712" y="0"/>
                    </a:lnTo>
                    <a:lnTo>
                      <a:pt x="708" y="0"/>
                    </a:lnTo>
                    <a:lnTo>
                      <a:pt x="696" y="8"/>
                    </a:lnTo>
                    <a:lnTo>
                      <a:pt x="683" y="12"/>
                    </a:lnTo>
                    <a:lnTo>
                      <a:pt x="671" y="20"/>
                    </a:lnTo>
                    <a:lnTo>
                      <a:pt x="671" y="20"/>
                    </a:lnTo>
                    <a:lnTo>
                      <a:pt x="659" y="28"/>
                    </a:lnTo>
                    <a:lnTo>
                      <a:pt x="647" y="36"/>
                    </a:lnTo>
                    <a:lnTo>
                      <a:pt x="635" y="44"/>
                    </a:lnTo>
                    <a:lnTo>
                      <a:pt x="610" y="57"/>
                    </a:lnTo>
                    <a:lnTo>
                      <a:pt x="610" y="61"/>
                    </a:lnTo>
                    <a:lnTo>
                      <a:pt x="606" y="61"/>
                    </a:lnTo>
                    <a:lnTo>
                      <a:pt x="598" y="65"/>
                    </a:lnTo>
                    <a:lnTo>
                      <a:pt x="590" y="69"/>
                    </a:lnTo>
                    <a:lnTo>
                      <a:pt x="586" y="73"/>
                    </a:lnTo>
                    <a:lnTo>
                      <a:pt x="573" y="81"/>
                    </a:lnTo>
                    <a:lnTo>
                      <a:pt x="573" y="81"/>
                    </a:lnTo>
                    <a:lnTo>
                      <a:pt x="569" y="85"/>
                    </a:lnTo>
                    <a:lnTo>
                      <a:pt x="569" y="85"/>
                    </a:lnTo>
                    <a:lnTo>
                      <a:pt x="561" y="89"/>
                    </a:lnTo>
                    <a:lnTo>
                      <a:pt x="561" y="89"/>
                    </a:lnTo>
                    <a:lnTo>
                      <a:pt x="557" y="89"/>
                    </a:lnTo>
                    <a:lnTo>
                      <a:pt x="549" y="97"/>
                    </a:lnTo>
                    <a:lnTo>
                      <a:pt x="537" y="106"/>
                    </a:lnTo>
                    <a:lnTo>
                      <a:pt x="525" y="114"/>
                    </a:lnTo>
                    <a:lnTo>
                      <a:pt x="512" y="122"/>
                    </a:lnTo>
                    <a:lnTo>
                      <a:pt x="500" y="130"/>
                    </a:lnTo>
                    <a:lnTo>
                      <a:pt x="488" y="134"/>
                    </a:lnTo>
                    <a:lnTo>
                      <a:pt x="476" y="142"/>
                    </a:lnTo>
                    <a:lnTo>
                      <a:pt x="464" y="150"/>
                    </a:lnTo>
                    <a:lnTo>
                      <a:pt x="451" y="158"/>
                    </a:lnTo>
                    <a:lnTo>
                      <a:pt x="439" y="167"/>
                    </a:lnTo>
                    <a:lnTo>
                      <a:pt x="435" y="171"/>
                    </a:lnTo>
                    <a:lnTo>
                      <a:pt x="435" y="171"/>
                    </a:lnTo>
                    <a:lnTo>
                      <a:pt x="427" y="175"/>
                    </a:lnTo>
                    <a:lnTo>
                      <a:pt x="415" y="187"/>
                    </a:lnTo>
                    <a:lnTo>
                      <a:pt x="403" y="195"/>
                    </a:lnTo>
                    <a:lnTo>
                      <a:pt x="403" y="199"/>
                    </a:lnTo>
                    <a:lnTo>
                      <a:pt x="390" y="211"/>
                    </a:lnTo>
                    <a:lnTo>
                      <a:pt x="374" y="219"/>
                    </a:lnTo>
                    <a:lnTo>
                      <a:pt x="374" y="224"/>
                    </a:lnTo>
                    <a:lnTo>
                      <a:pt x="362" y="232"/>
                    </a:lnTo>
                    <a:lnTo>
                      <a:pt x="350" y="244"/>
                    </a:lnTo>
                    <a:lnTo>
                      <a:pt x="337" y="256"/>
                    </a:lnTo>
                    <a:lnTo>
                      <a:pt x="337" y="256"/>
                    </a:lnTo>
                    <a:lnTo>
                      <a:pt x="313" y="260"/>
                    </a:lnTo>
                    <a:lnTo>
                      <a:pt x="301" y="264"/>
                    </a:lnTo>
                    <a:lnTo>
                      <a:pt x="289" y="264"/>
                    </a:lnTo>
                    <a:lnTo>
                      <a:pt x="281" y="268"/>
                    </a:lnTo>
                    <a:lnTo>
                      <a:pt x="256" y="272"/>
                    </a:lnTo>
                    <a:lnTo>
                      <a:pt x="244" y="276"/>
                    </a:lnTo>
                    <a:lnTo>
                      <a:pt x="244" y="407"/>
                    </a:lnTo>
                    <a:lnTo>
                      <a:pt x="240" y="419"/>
                    </a:lnTo>
                    <a:lnTo>
                      <a:pt x="240" y="443"/>
                    </a:lnTo>
                    <a:lnTo>
                      <a:pt x="232" y="451"/>
                    </a:lnTo>
                    <a:lnTo>
                      <a:pt x="228" y="464"/>
                    </a:lnTo>
                    <a:lnTo>
                      <a:pt x="224" y="476"/>
                    </a:lnTo>
                    <a:lnTo>
                      <a:pt x="219" y="488"/>
                    </a:lnTo>
                    <a:lnTo>
                      <a:pt x="219" y="492"/>
                    </a:lnTo>
                    <a:lnTo>
                      <a:pt x="207" y="500"/>
                    </a:lnTo>
                    <a:lnTo>
                      <a:pt x="195" y="508"/>
                    </a:lnTo>
                    <a:lnTo>
                      <a:pt x="195" y="508"/>
                    </a:lnTo>
                    <a:lnTo>
                      <a:pt x="187" y="508"/>
                    </a:lnTo>
                    <a:lnTo>
                      <a:pt x="183" y="508"/>
                    </a:lnTo>
                    <a:lnTo>
                      <a:pt x="171" y="504"/>
                    </a:lnTo>
                    <a:lnTo>
                      <a:pt x="158" y="512"/>
                    </a:lnTo>
                    <a:lnTo>
                      <a:pt x="146" y="508"/>
                    </a:lnTo>
                    <a:lnTo>
                      <a:pt x="134" y="512"/>
                    </a:lnTo>
                    <a:lnTo>
                      <a:pt x="122" y="512"/>
                    </a:lnTo>
                    <a:lnTo>
                      <a:pt x="110" y="512"/>
                    </a:lnTo>
                    <a:lnTo>
                      <a:pt x="101" y="512"/>
                    </a:lnTo>
                    <a:lnTo>
                      <a:pt x="89" y="512"/>
                    </a:lnTo>
                    <a:lnTo>
                      <a:pt x="77" y="512"/>
                    </a:lnTo>
                    <a:lnTo>
                      <a:pt x="65" y="516"/>
                    </a:lnTo>
                    <a:lnTo>
                      <a:pt x="57" y="521"/>
                    </a:lnTo>
                    <a:lnTo>
                      <a:pt x="49" y="533"/>
                    </a:lnTo>
                    <a:lnTo>
                      <a:pt x="44" y="533"/>
                    </a:lnTo>
                    <a:lnTo>
                      <a:pt x="32" y="537"/>
                    </a:lnTo>
                    <a:lnTo>
                      <a:pt x="28" y="537"/>
                    </a:lnTo>
                    <a:lnTo>
                      <a:pt x="16" y="533"/>
                    </a:lnTo>
                    <a:lnTo>
                      <a:pt x="12" y="533"/>
                    </a:lnTo>
                    <a:lnTo>
                      <a:pt x="0" y="533"/>
                    </a:lnTo>
                    <a:lnTo>
                      <a:pt x="0" y="533"/>
                    </a:lnTo>
                    <a:lnTo>
                      <a:pt x="0" y="537"/>
                    </a:lnTo>
                    <a:lnTo>
                      <a:pt x="0" y="541"/>
                    </a:lnTo>
                    <a:lnTo>
                      <a:pt x="0" y="553"/>
                    </a:lnTo>
                    <a:lnTo>
                      <a:pt x="0" y="553"/>
                    </a:lnTo>
                    <a:lnTo>
                      <a:pt x="0" y="565"/>
                    </a:lnTo>
                    <a:lnTo>
                      <a:pt x="0" y="569"/>
                    </a:lnTo>
                    <a:lnTo>
                      <a:pt x="12" y="578"/>
                    </a:lnTo>
                    <a:lnTo>
                      <a:pt x="8" y="590"/>
                    </a:lnTo>
                    <a:lnTo>
                      <a:pt x="16" y="598"/>
                    </a:lnTo>
                    <a:lnTo>
                      <a:pt x="24" y="606"/>
                    </a:lnTo>
                    <a:lnTo>
                      <a:pt x="36" y="618"/>
                    </a:lnTo>
                    <a:lnTo>
                      <a:pt x="49" y="626"/>
                    </a:lnTo>
                    <a:lnTo>
                      <a:pt x="57" y="630"/>
                    </a:lnTo>
                    <a:lnTo>
                      <a:pt x="65" y="634"/>
                    </a:lnTo>
                    <a:lnTo>
                      <a:pt x="57" y="634"/>
                    </a:lnTo>
                    <a:lnTo>
                      <a:pt x="53" y="634"/>
                    </a:lnTo>
                    <a:lnTo>
                      <a:pt x="44" y="639"/>
                    </a:lnTo>
                    <a:lnTo>
                      <a:pt x="44" y="651"/>
                    </a:lnTo>
                    <a:lnTo>
                      <a:pt x="49" y="655"/>
                    </a:lnTo>
                    <a:lnTo>
                      <a:pt x="57" y="659"/>
                    </a:lnTo>
                    <a:lnTo>
                      <a:pt x="65" y="663"/>
                    </a:lnTo>
                    <a:lnTo>
                      <a:pt x="77" y="675"/>
                    </a:lnTo>
                    <a:lnTo>
                      <a:pt x="81" y="679"/>
                    </a:lnTo>
                    <a:lnTo>
                      <a:pt x="93" y="679"/>
                    </a:lnTo>
                    <a:lnTo>
                      <a:pt x="106" y="671"/>
                    </a:lnTo>
                    <a:lnTo>
                      <a:pt x="110" y="671"/>
                    </a:lnTo>
                    <a:lnTo>
                      <a:pt x="122" y="683"/>
                    </a:lnTo>
                    <a:lnTo>
                      <a:pt x="114" y="696"/>
                    </a:lnTo>
                    <a:lnTo>
                      <a:pt x="122" y="708"/>
                    </a:lnTo>
                    <a:lnTo>
                      <a:pt x="126" y="712"/>
                    </a:lnTo>
                    <a:lnTo>
                      <a:pt x="126" y="716"/>
                    </a:lnTo>
                    <a:lnTo>
                      <a:pt x="130" y="724"/>
                    </a:lnTo>
                    <a:lnTo>
                      <a:pt x="130" y="712"/>
                    </a:lnTo>
                    <a:lnTo>
                      <a:pt x="138" y="700"/>
                    </a:lnTo>
                    <a:lnTo>
                      <a:pt x="150" y="696"/>
                    </a:lnTo>
                    <a:lnTo>
                      <a:pt x="158" y="691"/>
                    </a:lnTo>
                    <a:lnTo>
                      <a:pt x="171" y="704"/>
                    </a:lnTo>
                    <a:lnTo>
                      <a:pt x="179" y="716"/>
                    </a:lnTo>
                    <a:lnTo>
                      <a:pt x="183" y="716"/>
                    </a:lnTo>
                    <a:lnTo>
                      <a:pt x="183" y="716"/>
                    </a:lnTo>
                    <a:lnTo>
                      <a:pt x="187" y="720"/>
                    </a:lnTo>
                    <a:lnTo>
                      <a:pt x="191" y="724"/>
                    </a:lnTo>
                    <a:lnTo>
                      <a:pt x="203" y="732"/>
                    </a:lnTo>
                    <a:lnTo>
                      <a:pt x="203" y="736"/>
                    </a:lnTo>
                    <a:lnTo>
                      <a:pt x="203" y="736"/>
                    </a:lnTo>
                    <a:lnTo>
                      <a:pt x="203" y="724"/>
                    </a:lnTo>
                    <a:lnTo>
                      <a:pt x="207" y="716"/>
                    </a:lnTo>
                    <a:lnTo>
                      <a:pt x="207" y="704"/>
                    </a:lnTo>
                    <a:lnTo>
                      <a:pt x="207" y="691"/>
                    </a:lnTo>
                    <a:lnTo>
                      <a:pt x="211" y="679"/>
                    </a:lnTo>
                    <a:lnTo>
                      <a:pt x="224" y="671"/>
                    </a:lnTo>
                    <a:lnTo>
                      <a:pt x="232" y="659"/>
                    </a:lnTo>
                    <a:lnTo>
                      <a:pt x="236" y="647"/>
                    </a:lnTo>
                    <a:lnTo>
                      <a:pt x="236" y="639"/>
                    </a:lnTo>
                    <a:lnTo>
                      <a:pt x="236" y="626"/>
                    </a:lnTo>
                    <a:lnTo>
                      <a:pt x="248" y="618"/>
                    </a:lnTo>
                    <a:lnTo>
                      <a:pt x="260" y="614"/>
                    </a:lnTo>
                    <a:lnTo>
                      <a:pt x="264" y="610"/>
                    </a:lnTo>
                    <a:lnTo>
                      <a:pt x="276" y="610"/>
                    </a:lnTo>
                    <a:lnTo>
                      <a:pt x="289" y="610"/>
                    </a:lnTo>
                    <a:lnTo>
                      <a:pt x="301" y="610"/>
                    </a:lnTo>
                    <a:lnTo>
                      <a:pt x="305" y="610"/>
                    </a:lnTo>
                    <a:lnTo>
                      <a:pt x="317" y="602"/>
                    </a:lnTo>
                    <a:lnTo>
                      <a:pt x="321" y="602"/>
                    </a:lnTo>
                    <a:lnTo>
                      <a:pt x="333" y="606"/>
                    </a:lnTo>
                    <a:lnTo>
                      <a:pt x="346" y="610"/>
                    </a:lnTo>
                    <a:lnTo>
                      <a:pt x="358" y="614"/>
                    </a:lnTo>
                    <a:lnTo>
                      <a:pt x="366" y="614"/>
                    </a:lnTo>
                    <a:lnTo>
                      <a:pt x="374" y="618"/>
                    </a:lnTo>
                    <a:lnTo>
                      <a:pt x="386" y="630"/>
                    </a:lnTo>
                    <a:lnTo>
                      <a:pt x="394" y="643"/>
                    </a:lnTo>
                    <a:lnTo>
                      <a:pt x="403" y="655"/>
                    </a:lnTo>
                    <a:lnTo>
                      <a:pt x="411" y="655"/>
                    </a:lnTo>
                    <a:lnTo>
                      <a:pt x="419" y="651"/>
                    </a:lnTo>
                    <a:lnTo>
                      <a:pt x="423" y="647"/>
                    </a:lnTo>
                    <a:lnTo>
                      <a:pt x="423" y="647"/>
                    </a:lnTo>
                    <a:lnTo>
                      <a:pt x="435" y="647"/>
                    </a:lnTo>
                    <a:lnTo>
                      <a:pt x="451" y="639"/>
                    </a:lnTo>
                    <a:lnTo>
                      <a:pt x="460" y="634"/>
                    </a:lnTo>
                    <a:lnTo>
                      <a:pt x="472" y="634"/>
                    </a:lnTo>
                    <a:lnTo>
                      <a:pt x="484" y="643"/>
                    </a:lnTo>
                    <a:lnTo>
                      <a:pt x="484" y="643"/>
                    </a:lnTo>
                    <a:lnTo>
                      <a:pt x="488" y="643"/>
                    </a:lnTo>
                    <a:lnTo>
                      <a:pt x="496" y="651"/>
                    </a:lnTo>
                    <a:lnTo>
                      <a:pt x="496" y="651"/>
                    </a:lnTo>
                    <a:lnTo>
                      <a:pt x="508" y="659"/>
                    </a:lnTo>
                    <a:lnTo>
                      <a:pt x="521" y="663"/>
                    </a:lnTo>
                    <a:lnTo>
                      <a:pt x="529" y="663"/>
                    </a:lnTo>
                    <a:lnTo>
                      <a:pt x="529" y="663"/>
                    </a:lnTo>
                    <a:lnTo>
                      <a:pt x="541" y="667"/>
                    </a:lnTo>
                    <a:lnTo>
                      <a:pt x="553" y="667"/>
                    </a:lnTo>
                    <a:lnTo>
                      <a:pt x="557" y="667"/>
                    </a:lnTo>
                    <a:lnTo>
                      <a:pt x="569" y="667"/>
                    </a:lnTo>
                    <a:lnTo>
                      <a:pt x="578" y="655"/>
                    </a:lnTo>
                    <a:lnTo>
                      <a:pt x="590" y="647"/>
                    </a:lnTo>
                    <a:lnTo>
                      <a:pt x="590" y="643"/>
                    </a:lnTo>
                    <a:lnTo>
                      <a:pt x="602" y="639"/>
                    </a:lnTo>
                    <a:lnTo>
                      <a:pt x="614" y="639"/>
                    </a:lnTo>
                    <a:lnTo>
                      <a:pt x="626" y="634"/>
                    </a:lnTo>
                    <a:lnTo>
                      <a:pt x="630" y="630"/>
                    </a:lnTo>
                    <a:lnTo>
                      <a:pt x="643" y="630"/>
                    </a:lnTo>
                    <a:lnTo>
                      <a:pt x="651" y="634"/>
                    </a:lnTo>
                    <a:lnTo>
                      <a:pt x="663" y="630"/>
                    </a:lnTo>
                    <a:lnTo>
                      <a:pt x="675" y="630"/>
                    </a:lnTo>
                    <a:lnTo>
                      <a:pt x="687" y="634"/>
                    </a:lnTo>
                    <a:lnTo>
                      <a:pt x="700" y="639"/>
                    </a:lnTo>
                    <a:lnTo>
                      <a:pt x="712" y="647"/>
                    </a:lnTo>
                    <a:lnTo>
                      <a:pt x="712" y="647"/>
                    </a:lnTo>
                    <a:lnTo>
                      <a:pt x="720" y="647"/>
                    </a:lnTo>
                    <a:lnTo>
                      <a:pt x="732" y="651"/>
                    </a:lnTo>
                    <a:lnTo>
                      <a:pt x="736" y="651"/>
                    </a:lnTo>
                    <a:lnTo>
                      <a:pt x="744" y="639"/>
                    </a:lnTo>
                    <a:lnTo>
                      <a:pt x="757" y="630"/>
                    </a:lnTo>
                    <a:lnTo>
                      <a:pt x="769" y="622"/>
                    </a:lnTo>
                    <a:lnTo>
                      <a:pt x="781" y="622"/>
                    </a:lnTo>
                    <a:lnTo>
                      <a:pt x="789" y="614"/>
                    </a:lnTo>
                    <a:lnTo>
                      <a:pt x="793" y="610"/>
                    </a:lnTo>
                    <a:lnTo>
                      <a:pt x="810" y="610"/>
                    </a:lnTo>
                    <a:lnTo>
                      <a:pt x="805" y="598"/>
                    </a:lnTo>
                    <a:lnTo>
                      <a:pt x="805" y="59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0" name="Freeform 42">
                <a:extLst>
                  <a:ext uri="{FF2B5EF4-FFF2-40B4-BE49-F238E27FC236}">
                    <a16:creationId xmlns:a16="http://schemas.microsoft.com/office/drawing/2014/main" id="{69E6CAD0-7AEF-225A-C047-DE40C125CA3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74" y="8420"/>
                <a:ext cx="952" cy="887"/>
              </a:xfrm>
              <a:custGeom>
                <a:avLst/>
                <a:gdLst>
                  <a:gd name="T0" fmla="*/ 126 w 952"/>
                  <a:gd name="T1" fmla="*/ 24 h 887"/>
                  <a:gd name="T2" fmla="*/ 106 w 952"/>
                  <a:gd name="T3" fmla="*/ 61 h 887"/>
                  <a:gd name="T4" fmla="*/ 77 w 952"/>
                  <a:gd name="T5" fmla="*/ 81 h 887"/>
                  <a:gd name="T6" fmla="*/ 53 w 952"/>
                  <a:gd name="T7" fmla="*/ 102 h 887"/>
                  <a:gd name="T8" fmla="*/ 53 w 952"/>
                  <a:gd name="T9" fmla="*/ 159 h 887"/>
                  <a:gd name="T10" fmla="*/ 0 w 952"/>
                  <a:gd name="T11" fmla="*/ 203 h 887"/>
                  <a:gd name="T12" fmla="*/ 20 w 952"/>
                  <a:gd name="T13" fmla="*/ 248 h 887"/>
                  <a:gd name="T14" fmla="*/ 29 w 952"/>
                  <a:gd name="T15" fmla="*/ 301 h 887"/>
                  <a:gd name="T16" fmla="*/ 29 w 952"/>
                  <a:gd name="T17" fmla="*/ 334 h 887"/>
                  <a:gd name="T18" fmla="*/ 29 w 952"/>
                  <a:gd name="T19" fmla="*/ 370 h 887"/>
                  <a:gd name="T20" fmla="*/ 25 w 952"/>
                  <a:gd name="T21" fmla="*/ 403 h 887"/>
                  <a:gd name="T22" fmla="*/ 20 w 952"/>
                  <a:gd name="T23" fmla="*/ 448 h 887"/>
                  <a:gd name="T24" fmla="*/ 29 w 952"/>
                  <a:gd name="T25" fmla="*/ 500 h 887"/>
                  <a:gd name="T26" fmla="*/ 45 w 952"/>
                  <a:gd name="T27" fmla="*/ 549 h 887"/>
                  <a:gd name="T28" fmla="*/ 77 w 952"/>
                  <a:gd name="T29" fmla="*/ 566 h 887"/>
                  <a:gd name="T30" fmla="*/ 122 w 952"/>
                  <a:gd name="T31" fmla="*/ 582 h 887"/>
                  <a:gd name="T32" fmla="*/ 155 w 952"/>
                  <a:gd name="T33" fmla="*/ 627 h 887"/>
                  <a:gd name="T34" fmla="*/ 220 w 952"/>
                  <a:gd name="T35" fmla="*/ 647 h 887"/>
                  <a:gd name="T36" fmla="*/ 281 w 952"/>
                  <a:gd name="T37" fmla="*/ 679 h 887"/>
                  <a:gd name="T38" fmla="*/ 334 w 952"/>
                  <a:gd name="T39" fmla="*/ 667 h 887"/>
                  <a:gd name="T40" fmla="*/ 383 w 952"/>
                  <a:gd name="T41" fmla="*/ 647 h 887"/>
                  <a:gd name="T42" fmla="*/ 488 w 952"/>
                  <a:gd name="T43" fmla="*/ 684 h 887"/>
                  <a:gd name="T44" fmla="*/ 566 w 952"/>
                  <a:gd name="T45" fmla="*/ 720 h 887"/>
                  <a:gd name="T46" fmla="*/ 631 w 952"/>
                  <a:gd name="T47" fmla="*/ 757 h 887"/>
                  <a:gd name="T48" fmla="*/ 724 w 952"/>
                  <a:gd name="T49" fmla="*/ 802 h 887"/>
                  <a:gd name="T50" fmla="*/ 826 w 952"/>
                  <a:gd name="T51" fmla="*/ 854 h 887"/>
                  <a:gd name="T52" fmla="*/ 940 w 952"/>
                  <a:gd name="T53" fmla="*/ 732 h 887"/>
                  <a:gd name="T54" fmla="*/ 936 w 952"/>
                  <a:gd name="T55" fmla="*/ 240 h 887"/>
                  <a:gd name="T56" fmla="*/ 928 w 952"/>
                  <a:gd name="T57" fmla="*/ 216 h 887"/>
                  <a:gd name="T58" fmla="*/ 940 w 952"/>
                  <a:gd name="T59" fmla="*/ 163 h 887"/>
                  <a:gd name="T60" fmla="*/ 940 w 952"/>
                  <a:gd name="T61" fmla="*/ 114 h 887"/>
                  <a:gd name="T62" fmla="*/ 932 w 952"/>
                  <a:gd name="T63" fmla="*/ 81 h 887"/>
                  <a:gd name="T64" fmla="*/ 883 w 952"/>
                  <a:gd name="T65" fmla="*/ 77 h 887"/>
                  <a:gd name="T66" fmla="*/ 826 w 952"/>
                  <a:gd name="T67" fmla="*/ 57 h 887"/>
                  <a:gd name="T68" fmla="*/ 786 w 952"/>
                  <a:gd name="T69" fmla="*/ 24 h 887"/>
                  <a:gd name="T70" fmla="*/ 733 w 952"/>
                  <a:gd name="T71" fmla="*/ 20 h 887"/>
                  <a:gd name="T72" fmla="*/ 676 w 952"/>
                  <a:gd name="T73" fmla="*/ 41 h 887"/>
                  <a:gd name="T74" fmla="*/ 639 w 952"/>
                  <a:gd name="T75" fmla="*/ 77 h 887"/>
                  <a:gd name="T76" fmla="*/ 647 w 952"/>
                  <a:gd name="T77" fmla="*/ 130 h 887"/>
                  <a:gd name="T78" fmla="*/ 639 w 952"/>
                  <a:gd name="T79" fmla="*/ 163 h 887"/>
                  <a:gd name="T80" fmla="*/ 582 w 952"/>
                  <a:gd name="T81" fmla="*/ 195 h 887"/>
                  <a:gd name="T82" fmla="*/ 541 w 952"/>
                  <a:gd name="T83" fmla="*/ 171 h 887"/>
                  <a:gd name="T84" fmla="*/ 493 w 952"/>
                  <a:gd name="T85" fmla="*/ 146 h 887"/>
                  <a:gd name="T86" fmla="*/ 440 w 952"/>
                  <a:gd name="T87" fmla="*/ 130 h 887"/>
                  <a:gd name="T88" fmla="*/ 383 w 952"/>
                  <a:gd name="T89" fmla="*/ 118 h 887"/>
                  <a:gd name="T90" fmla="*/ 358 w 952"/>
                  <a:gd name="T91" fmla="*/ 73 h 887"/>
                  <a:gd name="T92" fmla="*/ 322 w 952"/>
                  <a:gd name="T93" fmla="*/ 49 h 887"/>
                  <a:gd name="T94" fmla="*/ 273 w 952"/>
                  <a:gd name="T95" fmla="*/ 28 h 887"/>
                  <a:gd name="T96" fmla="*/ 224 w 952"/>
                  <a:gd name="T97" fmla="*/ 20 h 887"/>
                  <a:gd name="T98" fmla="*/ 191 w 952"/>
                  <a:gd name="T99" fmla="*/ 24 h 887"/>
                  <a:gd name="T100" fmla="*/ 151 w 952"/>
                  <a:gd name="T101" fmla="*/ 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52" h="887">
                    <a:moveTo>
                      <a:pt x="126" y="8"/>
                    </a:moveTo>
                    <a:lnTo>
                      <a:pt x="126" y="16"/>
                    </a:lnTo>
                    <a:lnTo>
                      <a:pt x="126" y="16"/>
                    </a:lnTo>
                    <a:lnTo>
                      <a:pt x="126" y="20"/>
                    </a:lnTo>
                    <a:lnTo>
                      <a:pt x="126" y="24"/>
                    </a:lnTo>
                    <a:lnTo>
                      <a:pt x="126" y="28"/>
                    </a:lnTo>
                    <a:lnTo>
                      <a:pt x="126" y="41"/>
                    </a:lnTo>
                    <a:lnTo>
                      <a:pt x="130" y="53"/>
                    </a:lnTo>
                    <a:lnTo>
                      <a:pt x="118" y="57"/>
                    </a:lnTo>
                    <a:lnTo>
                      <a:pt x="106" y="61"/>
                    </a:lnTo>
                    <a:lnTo>
                      <a:pt x="106" y="65"/>
                    </a:lnTo>
                    <a:lnTo>
                      <a:pt x="94" y="69"/>
                    </a:lnTo>
                    <a:lnTo>
                      <a:pt x="90" y="73"/>
                    </a:lnTo>
                    <a:lnTo>
                      <a:pt x="86" y="81"/>
                    </a:lnTo>
                    <a:lnTo>
                      <a:pt x="77" y="81"/>
                    </a:lnTo>
                    <a:lnTo>
                      <a:pt x="73" y="85"/>
                    </a:lnTo>
                    <a:lnTo>
                      <a:pt x="69" y="94"/>
                    </a:lnTo>
                    <a:lnTo>
                      <a:pt x="65" y="98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45" y="114"/>
                    </a:lnTo>
                    <a:lnTo>
                      <a:pt x="45" y="126"/>
                    </a:lnTo>
                    <a:lnTo>
                      <a:pt x="49" y="138"/>
                    </a:lnTo>
                    <a:lnTo>
                      <a:pt x="53" y="151"/>
                    </a:lnTo>
                    <a:lnTo>
                      <a:pt x="53" y="159"/>
                    </a:lnTo>
                    <a:lnTo>
                      <a:pt x="37" y="179"/>
                    </a:lnTo>
                    <a:lnTo>
                      <a:pt x="29" y="191"/>
                    </a:lnTo>
                    <a:lnTo>
                      <a:pt x="20" y="191"/>
                    </a:lnTo>
                    <a:lnTo>
                      <a:pt x="8" y="195"/>
                    </a:lnTo>
                    <a:lnTo>
                      <a:pt x="0" y="203"/>
                    </a:lnTo>
                    <a:lnTo>
                      <a:pt x="0" y="212"/>
                    </a:lnTo>
                    <a:lnTo>
                      <a:pt x="0" y="216"/>
                    </a:lnTo>
                    <a:lnTo>
                      <a:pt x="12" y="224"/>
                    </a:lnTo>
                    <a:lnTo>
                      <a:pt x="16" y="236"/>
                    </a:lnTo>
                    <a:lnTo>
                      <a:pt x="20" y="248"/>
                    </a:lnTo>
                    <a:lnTo>
                      <a:pt x="25" y="260"/>
                    </a:lnTo>
                    <a:lnTo>
                      <a:pt x="29" y="273"/>
                    </a:lnTo>
                    <a:lnTo>
                      <a:pt x="29" y="285"/>
                    </a:lnTo>
                    <a:lnTo>
                      <a:pt x="29" y="293"/>
                    </a:lnTo>
                    <a:lnTo>
                      <a:pt x="29" y="301"/>
                    </a:lnTo>
                    <a:lnTo>
                      <a:pt x="29" y="305"/>
                    </a:lnTo>
                    <a:lnTo>
                      <a:pt x="29" y="309"/>
                    </a:lnTo>
                    <a:lnTo>
                      <a:pt x="25" y="321"/>
                    </a:lnTo>
                    <a:lnTo>
                      <a:pt x="25" y="334"/>
                    </a:lnTo>
                    <a:lnTo>
                      <a:pt x="29" y="334"/>
                    </a:lnTo>
                    <a:lnTo>
                      <a:pt x="33" y="346"/>
                    </a:lnTo>
                    <a:lnTo>
                      <a:pt x="33" y="358"/>
                    </a:lnTo>
                    <a:lnTo>
                      <a:pt x="29" y="366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29" y="370"/>
                    </a:lnTo>
                    <a:lnTo>
                      <a:pt x="25" y="382"/>
                    </a:lnTo>
                    <a:lnTo>
                      <a:pt x="20" y="387"/>
                    </a:lnTo>
                    <a:lnTo>
                      <a:pt x="20" y="391"/>
                    </a:lnTo>
                    <a:lnTo>
                      <a:pt x="25" y="403"/>
                    </a:lnTo>
                    <a:lnTo>
                      <a:pt x="29" y="415"/>
                    </a:lnTo>
                    <a:lnTo>
                      <a:pt x="29" y="415"/>
                    </a:lnTo>
                    <a:lnTo>
                      <a:pt x="29" y="427"/>
                    </a:lnTo>
                    <a:lnTo>
                      <a:pt x="33" y="435"/>
                    </a:lnTo>
                    <a:lnTo>
                      <a:pt x="20" y="448"/>
                    </a:lnTo>
                    <a:lnTo>
                      <a:pt x="8" y="452"/>
                    </a:lnTo>
                    <a:lnTo>
                      <a:pt x="0" y="464"/>
                    </a:lnTo>
                    <a:lnTo>
                      <a:pt x="8" y="476"/>
                    </a:lnTo>
                    <a:lnTo>
                      <a:pt x="12" y="476"/>
                    </a:lnTo>
                    <a:lnTo>
                      <a:pt x="29" y="500"/>
                    </a:lnTo>
                    <a:lnTo>
                      <a:pt x="29" y="505"/>
                    </a:lnTo>
                    <a:lnTo>
                      <a:pt x="37" y="517"/>
                    </a:lnTo>
                    <a:lnTo>
                      <a:pt x="41" y="525"/>
                    </a:lnTo>
                    <a:lnTo>
                      <a:pt x="41" y="537"/>
                    </a:lnTo>
                    <a:lnTo>
                      <a:pt x="45" y="549"/>
                    </a:lnTo>
                    <a:lnTo>
                      <a:pt x="45" y="553"/>
                    </a:lnTo>
                    <a:lnTo>
                      <a:pt x="49" y="553"/>
                    </a:lnTo>
                    <a:lnTo>
                      <a:pt x="53" y="566"/>
                    </a:lnTo>
                    <a:lnTo>
                      <a:pt x="65" y="574"/>
                    </a:lnTo>
                    <a:lnTo>
                      <a:pt x="77" y="566"/>
                    </a:lnTo>
                    <a:lnTo>
                      <a:pt x="90" y="570"/>
                    </a:lnTo>
                    <a:lnTo>
                      <a:pt x="90" y="570"/>
                    </a:lnTo>
                    <a:lnTo>
                      <a:pt x="94" y="574"/>
                    </a:lnTo>
                    <a:lnTo>
                      <a:pt x="98" y="574"/>
                    </a:lnTo>
                    <a:lnTo>
                      <a:pt x="122" y="582"/>
                    </a:lnTo>
                    <a:lnTo>
                      <a:pt x="126" y="582"/>
                    </a:lnTo>
                    <a:lnTo>
                      <a:pt x="134" y="594"/>
                    </a:lnTo>
                    <a:lnTo>
                      <a:pt x="143" y="602"/>
                    </a:lnTo>
                    <a:lnTo>
                      <a:pt x="147" y="614"/>
                    </a:lnTo>
                    <a:lnTo>
                      <a:pt x="155" y="627"/>
                    </a:lnTo>
                    <a:lnTo>
                      <a:pt x="159" y="635"/>
                    </a:lnTo>
                    <a:lnTo>
                      <a:pt x="167" y="635"/>
                    </a:lnTo>
                    <a:lnTo>
                      <a:pt x="195" y="643"/>
                    </a:lnTo>
                    <a:lnTo>
                      <a:pt x="208" y="643"/>
                    </a:lnTo>
                    <a:lnTo>
                      <a:pt x="220" y="647"/>
                    </a:lnTo>
                    <a:lnTo>
                      <a:pt x="232" y="651"/>
                    </a:lnTo>
                    <a:lnTo>
                      <a:pt x="244" y="655"/>
                    </a:lnTo>
                    <a:lnTo>
                      <a:pt x="257" y="659"/>
                    </a:lnTo>
                    <a:lnTo>
                      <a:pt x="269" y="671"/>
                    </a:lnTo>
                    <a:lnTo>
                      <a:pt x="281" y="679"/>
                    </a:lnTo>
                    <a:lnTo>
                      <a:pt x="285" y="688"/>
                    </a:lnTo>
                    <a:lnTo>
                      <a:pt x="297" y="688"/>
                    </a:lnTo>
                    <a:lnTo>
                      <a:pt x="309" y="679"/>
                    </a:lnTo>
                    <a:lnTo>
                      <a:pt x="322" y="675"/>
                    </a:lnTo>
                    <a:lnTo>
                      <a:pt x="334" y="667"/>
                    </a:lnTo>
                    <a:lnTo>
                      <a:pt x="338" y="667"/>
                    </a:lnTo>
                    <a:lnTo>
                      <a:pt x="338" y="667"/>
                    </a:lnTo>
                    <a:lnTo>
                      <a:pt x="350" y="659"/>
                    </a:lnTo>
                    <a:lnTo>
                      <a:pt x="366" y="655"/>
                    </a:lnTo>
                    <a:lnTo>
                      <a:pt x="383" y="647"/>
                    </a:lnTo>
                    <a:lnTo>
                      <a:pt x="383" y="643"/>
                    </a:lnTo>
                    <a:lnTo>
                      <a:pt x="399" y="639"/>
                    </a:lnTo>
                    <a:lnTo>
                      <a:pt x="411" y="643"/>
                    </a:lnTo>
                    <a:lnTo>
                      <a:pt x="423" y="651"/>
                    </a:lnTo>
                    <a:lnTo>
                      <a:pt x="488" y="684"/>
                    </a:lnTo>
                    <a:lnTo>
                      <a:pt x="501" y="688"/>
                    </a:lnTo>
                    <a:lnTo>
                      <a:pt x="501" y="688"/>
                    </a:lnTo>
                    <a:lnTo>
                      <a:pt x="521" y="696"/>
                    </a:lnTo>
                    <a:lnTo>
                      <a:pt x="541" y="708"/>
                    </a:lnTo>
                    <a:lnTo>
                      <a:pt x="566" y="720"/>
                    </a:lnTo>
                    <a:lnTo>
                      <a:pt x="582" y="728"/>
                    </a:lnTo>
                    <a:lnTo>
                      <a:pt x="598" y="736"/>
                    </a:lnTo>
                    <a:lnTo>
                      <a:pt x="611" y="745"/>
                    </a:lnTo>
                    <a:lnTo>
                      <a:pt x="619" y="749"/>
                    </a:lnTo>
                    <a:lnTo>
                      <a:pt x="631" y="757"/>
                    </a:lnTo>
                    <a:lnTo>
                      <a:pt x="639" y="757"/>
                    </a:lnTo>
                    <a:lnTo>
                      <a:pt x="668" y="773"/>
                    </a:lnTo>
                    <a:lnTo>
                      <a:pt x="700" y="789"/>
                    </a:lnTo>
                    <a:lnTo>
                      <a:pt x="724" y="802"/>
                    </a:lnTo>
                    <a:lnTo>
                      <a:pt x="724" y="802"/>
                    </a:lnTo>
                    <a:lnTo>
                      <a:pt x="749" y="814"/>
                    </a:lnTo>
                    <a:lnTo>
                      <a:pt x="761" y="822"/>
                    </a:lnTo>
                    <a:lnTo>
                      <a:pt x="781" y="834"/>
                    </a:lnTo>
                    <a:lnTo>
                      <a:pt x="822" y="854"/>
                    </a:lnTo>
                    <a:lnTo>
                      <a:pt x="826" y="854"/>
                    </a:lnTo>
                    <a:lnTo>
                      <a:pt x="851" y="871"/>
                    </a:lnTo>
                    <a:lnTo>
                      <a:pt x="883" y="887"/>
                    </a:lnTo>
                    <a:lnTo>
                      <a:pt x="883" y="854"/>
                    </a:lnTo>
                    <a:lnTo>
                      <a:pt x="940" y="854"/>
                    </a:lnTo>
                    <a:lnTo>
                      <a:pt x="940" y="732"/>
                    </a:lnTo>
                    <a:lnTo>
                      <a:pt x="940" y="667"/>
                    </a:lnTo>
                    <a:lnTo>
                      <a:pt x="940" y="643"/>
                    </a:lnTo>
                    <a:lnTo>
                      <a:pt x="940" y="264"/>
                    </a:lnTo>
                    <a:lnTo>
                      <a:pt x="940" y="252"/>
                    </a:lnTo>
                    <a:lnTo>
                      <a:pt x="936" y="240"/>
                    </a:lnTo>
                    <a:lnTo>
                      <a:pt x="936" y="240"/>
                    </a:lnTo>
                    <a:lnTo>
                      <a:pt x="932" y="232"/>
                    </a:lnTo>
                    <a:lnTo>
                      <a:pt x="932" y="228"/>
                    </a:lnTo>
                    <a:lnTo>
                      <a:pt x="932" y="224"/>
                    </a:lnTo>
                    <a:lnTo>
                      <a:pt x="928" y="216"/>
                    </a:lnTo>
                    <a:lnTo>
                      <a:pt x="928" y="212"/>
                    </a:lnTo>
                    <a:lnTo>
                      <a:pt x="924" y="199"/>
                    </a:lnTo>
                    <a:lnTo>
                      <a:pt x="932" y="187"/>
                    </a:lnTo>
                    <a:lnTo>
                      <a:pt x="940" y="175"/>
                    </a:lnTo>
                    <a:lnTo>
                      <a:pt x="940" y="163"/>
                    </a:lnTo>
                    <a:lnTo>
                      <a:pt x="940" y="159"/>
                    </a:lnTo>
                    <a:lnTo>
                      <a:pt x="940" y="151"/>
                    </a:lnTo>
                    <a:lnTo>
                      <a:pt x="936" y="138"/>
                    </a:lnTo>
                    <a:lnTo>
                      <a:pt x="932" y="126"/>
                    </a:lnTo>
                    <a:lnTo>
                      <a:pt x="940" y="114"/>
                    </a:lnTo>
                    <a:lnTo>
                      <a:pt x="948" y="110"/>
                    </a:lnTo>
                    <a:lnTo>
                      <a:pt x="952" y="102"/>
                    </a:lnTo>
                    <a:lnTo>
                      <a:pt x="944" y="94"/>
                    </a:lnTo>
                    <a:lnTo>
                      <a:pt x="940" y="85"/>
                    </a:lnTo>
                    <a:lnTo>
                      <a:pt x="932" y="81"/>
                    </a:lnTo>
                    <a:lnTo>
                      <a:pt x="920" y="81"/>
                    </a:lnTo>
                    <a:lnTo>
                      <a:pt x="908" y="81"/>
                    </a:lnTo>
                    <a:lnTo>
                      <a:pt x="895" y="81"/>
                    </a:lnTo>
                    <a:lnTo>
                      <a:pt x="883" y="77"/>
                    </a:lnTo>
                    <a:lnTo>
                      <a:pt x="883" y="77"/>
                    </a:lnTo>
                    <a:lnTo>
                      <a:pt x="871" y="69"/>
                    </a:lnTo>
                    <a:lnTo>
                      <a:pt x="859" y="69"/>
                    </a:lnTo>
                    <a:lnTo>
                      <a:pt x="847" y="69"/>
                    </a:lnTo>
                    <a:lnTo>
                      <a:pt x="838" y="65"/>
                    </a:lnTo>
                    <a:lnTo>
                      <a:pt x="826" y="57"/>
                    </a:lnTo>
                    <a:lnTo>
                      <a:pt x="826" y="41"/>
                    </a:lnTo>
                    <a:lnTo>
                      <a:pt x="814" y="33"/>
                    </a:lnTo>
                    <a:lnTo>
                      <a:pt x="806" y="28"/>
                    </a:lnTo>
                    <a:lnTo>
                      <a:pt x="798" y="28"/>
                    </a:lnTo>
                    <a:lnTo>
                      <a:pt x="786" y="24"/>
                    </a:lnTo>
                    <a:lnTo>
                      <a:pt x="777" y="20"/>
                    </a:lnTo>
                    <a:lnTo>
                      <a:pt x="765" y="20"/>
                    </a:lnTo>
                    <a:lnTo>
                      <a:pt x="749" y="20"/>
                    </a:lnTo>
                    <a:lnTo>
                      <a:pt x="745" y="16"/>
                    </a:lnTo>
                    <a:lnTo>
                      <a:pt x="733" y="20"/>
                    </a:lnTo>
                    <a:lnTo>
                      <a:pt x="724" y="28"/>
                    </a:lnTo>
                    <a:lnTo>
                      <a:pt x="712" y="28"/>
                    </a:lnTo>
                    <a:lnTo>
                      <a:pt x="700" y="33"/>
                    </a:lnTo>
                    <a:lnTo>
                      <a:pt x="688" y="37"/>
                    </a:lnTo>
                    <a:lnTo>
                      <a:pt x="676" y="41"/>
                    </a:lnTo>
                    <a:lnTo>
                      <a:pt x="676" y="41"/>
                    </a:lnTo>
                    <a:lnTo>
                      <a:pt x="663" y="53"/>
                    </a:lnTo>
                    <a:lnTo>
                      <a:pt x="651" y="61"/>
                    </a:lnTo>
                    <a:lnTo>
                      <a:pt x="639" y="77"/>
                    </a:lnTo>
                    <a:lnTo>
                      <a:pt x="639" y="77"/>
                    </a:lnTo>
                    <a:lnTo>
                      <a:pt x="635" y="90"/>
                    </a:lnTo>
                    <a:lnTo>
                      <a:pt x="635" y="94"/>
                    </a:lnTo>
                    <a:lnTo>
                      <a:pt x="639" y="106"/>
                    </a:lnTo>
                    <a:lnTo>
                      <a:pt x="639" y="118"/>
                    </a:lnTo>
                    <a:lnTo>
                      <a:pt x="647" y="130"/>
                    </a:lnTo>
                    <a:lnTo>
                      <a:pt x="647" y="134"/>
                    </a:lnTo>
                    <a:lnTo>
                      <a:pt x="647" y="134"/>
                    </a:lnTo>
                    <a:lnTo>
                      <a:pt x="647" y="146"/>
                    </a:lnTo>
                    <a:lnTo>
                      <a:pt x="643" y="159"/>
                    </a:lnTo>
                    <a:lnTo>
                      <a:pt x="639" y="163"/>
                    </a:lnTo>
                    <a:lnTo>
                      <a:pt x="631" y="171"/>
                    </a:lnTo>
                    <a:lnTo>
                      <a:pt x="619" y="183"/>
                    </a:lnTo>
                    <a:lnTo>
                      <a:pt x="606" y="191"/>
                    </a:lnTo>
                    <a:lnTo>
                      <a:pt x="598" y="195"/>
                    </a:lnTo>
                    <a:lnTo>
                      <a:pt x="582" y="195"/>
                    </a:lnTo>
                    <a:lnTo>
                      <a:pt x="570" y="191"/>
                    </a:lnTo>
                    <a:lnTo>
                      <a:pt x="566" y="187"/>
                    </a:lnTo>
                    <a:lnTo>
                      <a:pt x="554" y="183"/>
                    </a:lnTo>
                    <a:lnTo>
                      <a:pt x="554" y="179"/>
                    </a:lnTo>
                    <a:lnTo>
                      <a:pt x="541" y="171"/>
                    </a:lnTo>
                    <a:lnTo>
                      <a:pt x="541" y="171"/>
                    </a:lnTo>
                    <a:lnTo>
                      <a:pt x="529" y="163"/>
                    </a:lnTo>
                    <a:lnTo>
                      <a:pt x="517" y="159"/>
                    </a:lnTo>
                    <a:lnTo>
                      <a:pt x="505" y="151"/>
                    </a:lnTo>
                    <a:lnTo>
                      <a:pt x="493" y="146"/>
                    </a:lnTo>
                    <a:lnTo>
                      <a:pt x="488" y="146"/>
                    </a:lnTo>
                    <a:lnTo>
                      <a:pt x="476" y="142"/>
                    </a:lnTo>
                    <a:lnTo>
                      <a:pt x="476" y="142"/>
                    </a:lnTo>
                    <a:lnTo>
                      <a:pt x="452" y="134"/>
                    </a:lnTo>
                    <a:lnTo>
                      <a:pt x="440" y="130"/>
                    </a:lnTo>
                    <a:lnTo>
                      <a:pt x="427" y="134"/>
                    </a:lnTo>
                    <a:lnTo>
                      <a:pt x="415" y="130"/>
                    </a:lnTo>
                    <a:lnTo>
                      <a:pt x="407" y="130"/>
                    </a:lnTo>
                    <a:lnTo>
                      <a:pt x="395" y="126"/>
                    </a:lnTo>
                    <a:lnTo>
                      <a:pt x="383" y="118"/>
                    </a:lnTo>
                    <a:lnTo>
                      <a:pt x="370" y="110"/>
                    </a:lnTo>
                    <a:lnTo>
                      <a:pt x="366" y="102"/>
                    </a:lnTo>
                    <a:lnTo>
                      <a:pt x="366" y="98"/>
                    </a:lnTo>
                    <a:lnTo>
                      <a:pt x="362" y="85"/>
                    </a:lnTo>
                    <a:lnTo>
                      <a:pt x="358" y="73"/>
                    </a:lnTo>
                    <a:lnTo>
                      <a:pt x="358" y="61"/>
                    </a:lnTo>
                    <a:lnTo>
                      <a:pt x="346" y="53"/>
                    </a:lnTo>
                    <a:lnTo>
                      <a:pt x="338" y="53"/>
                    </a:lnTo>
                    <a:lnTo>
                      <a:pt x="326" y="49"/>
                    </a:lnTo>
                    <a:lnTo>
                      <a:pt x="322" y="49"/>
                    </a:lnTo>
                    <a:lnTo>
                      <a:pt x="309" y="45"/>
                    </a:lnTo>
                    <a:lnTo>
                      <a:pt x="305" y="45"/>
                    </a:lnTo>
                    <a:lnTo>
                      <a:pt x="293" y="37"/>
                    </a:lnTo>
                    <a:lnTo>
                      <a:pt x="281" y="33"/>
                    </a:lnTo>
                    <a:lnTo>
                      <a:pt x="273" y="28"/>
                    </a:lnTo>
                    <a:lnTo>
                      <a:pt x="261" y="28"/>
                    </a:lnTo>
                    <a:lnTo>
                      <a:pt x="252" y="24"/>
                    </a:lnTo>
                    <a:lnTo>
                      <a:pt x="240" y="20"/>
                    </a:lnTo>
                    <a:lnTo>
                      <a:pt x="236" y="20"/>
                    </a:lnTo>
                    <a:lnTo>
                      <a:pt x="224" y="20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04" y="28"/>
                    </a:lnTo>
                    <a:lnTo>
                      <a:pt x="195" y="24"/>
                    </a:lnTo>
                    <a:lnTo>
                      <a:pt x="191" y="24"/>
                    </a:lnTo>
                    <a:lnTo>
                      <a:pt x="179" y="24"/>
                    </a:lnTo>
                    <a:lnTo>
                      <a:pt x="179" y="24"/>
                    </a:lnTo>
                    <a:lnTo>
                      <a:pt x="171" y="20"/>
                    </a:lnTo>
                    <a:lnTo>
                      <a:pt x="163" y="16"/>
                    </a:lnTo>
                    <a:lnTo>
                      <a:pt x="151" y="8"/>
                    </a:lnTo>
                    <a:lnTo>
                      <a:pt x="139" y="8"/>
                    </a:lnTo>
                    <a:lnTo>
                      <a:pt x="130" y="0"/>
                    </a:lnTo>
                    <a:lnTo>
                      <a:pt x="130" y="8"/>
                    </a:lnTo>
                    <a:lnTo>
                      <a:pt x="126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1" name="Freeform 43">
                <a:extLst>
                  <a:ext uri="{FF2B5EF4-FFF2-40B4-BE49-F238E27FC236}">
                    <a16:creationId xmlns:a16="http://schemas.microsoft.com/office/drawing/2014/main" id="{2CD3019C-634B-28EC-1A8B-5BB4F0652721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12098" y="8522"/>
                <a:ext cx="667" cy="647"/>
              </a:xfrm>
              <a:custGeom>
                <a:avLst/>
                <a:gdLst>
                  <a:gd name="T0" fmla="*/ 606 w 667"/>
                  <a:gd name="T1" fmla="*/ 114 h 647"/>
                  <a:gd name="T2" fmla="*/ 594 w 667"/>
                  <a:gd name="T3" fmla="*/ 69 h 647"/>
                  <a:gd name="T4" fmla="*/ 578 w 667"/>
                  <a:gd name="T5" fmla="*/ 36 h 647"/>
                  <a:gd name="T6" fmla="*/ 578 w 667"/>
                  <a:gd name="T7" fmla="*/ 24 h 647"/>
                  <a:gd name="T8" fmla="*/ 553 w 667"/>
                  <a:gd name="T9" fmla="*/ 36 h 647"/>
                  <a:gd name="T10" fmla="*/ 529 w 667"/>
                  <a:gd name="T11" fmla="*/ 36 h 647"/>
                  <a:gd name="T12" fmla="*/ 509 w 667"/>
                  <a:gd name="T13" fmla="*/ 44 h 647"/>
                  <a:gd name="T14" fmla="*/ 496 w 667"/>
                  <a:gd name="T15" fmla="*/ 40 h 647"/>
                  <a:gd name="T16" fmla="*/ 488 w 667"/>
                  <a:gd name="T17" fmla="*/ 40 h 647"/>
                  <a:gd name="T18" fmla="*/ 468 w 667"/>
                  <a:gd name="T19" fmla="*/ 36 h 647"/>
                  <a:gd name="T20" fmla="*/ 447 w 667"/>
                  <a:gd name="T21" fmla="*/ 40 h 647"/>
                  <a:gd name="T22" fmla="*/ 431 w 667"/>
                  <a:gd name="T23" fmla="*/ 28 h 647"/>
                  <a:gd name="T24" fmla="*/ 431 w 667"/>
                  <a:gd name="T25" fmla="*/ 8 h 647"/>
                  <a:gd name="T26" fmla="*/ 403 w 667"/>
                  <a:gd name="T27" fmla="*/ 8 h 647"/>
                  <a:gd name="T28" fmla="*/ 366 w 667"/>
                  <a:gd name="T29" fmla="*/ 16 h 647"/>
                  <a:gd name="T30" fmla="*/ 346 w 667"/>
                  <a:gd name="T31" fmla="*/ 12 h 647"/>
                  <a:gd name="T32" fmla="*/ 329 w 667"/>
                  <a:gd name="T33" fmla="*/ 28 h 647"/>
                  <a:gd name="T34" fmla="*/ 313 w 667"/>
                  <a:gd name="T35" fmla="*/ 32 h 647"/>
                  <a:gd name="T36" fmla="*/ 260 w 667"/>
                  <a:gd name="T37" fmla="*/ 57 h 647"/>
                  <a:gd name="T38" fmla="*/ 211 w 667"/>
                  <a:gd name="T39" fmla="*/ 40 h 647"/>
                  <a:gd name="T40" fmla="*/ 155 w 667"/>
                  <a:gd name="T41" fmla="*/ 20 h 647"/>
                  <a:gd name="T42" fmla="*/ 81 w 667"/>
                  <a:gd name="T43" fmla="*/ 4 h 647"/>
                  <a:gd name="T44" fmla="*/ 28 w 667"/>
                  <a:gd name="T45" fmla="*/ 8 h 647"/>
                  <a:gd name="T46" fmla="*/ 12 w 667"/>
                  <a:gd name="T47" fmla="*/ 36 h 647"/>
                  <a:gd name="T48" fmla="*/ 8 w 667"/>
                  <a:gd name="T49" fmla="*/ 85 h 647"/>
                  <a:gd name="T50" fmla="*/ 8 w 667"/>
                  <a:gd name="T51" fmla="*/ 126 h 647"/>
                  <a:gd name="T52" fmla="*/ 16 w 667"/>
                  <a:gd name="T53" fmla="*/ 162 h 647"/>
                  <a:gd name="T54" fmla="*/ 399 w 667"/>
                  <a:gd name="T55" fmla="*/ 622 h 647"/>
                  <a:gd name="T56" fmla="*/ 411 w 667"/>
                  <a:gd name="T57" fmla="*/ 630 h 647"/>
                  <a:gd name="T58" fmla="*/ 561 w 667"/>
                  <a:gd name="T59" fmla="*/ 643 h 647"/>
                  <a:gd name="T60" fmla="*/ 586 w 667"/>
                  <a:gd name="T61" fmla="*/ 614 h 647"/>
                  <a:gd name="T62" fmla="*/ 622 w 667"/>
                  <a:gd name="T63" fmla="*/ 573 h 647"/>
                  <a:gd name="T64" fmla="*/ 655 w 667"/>
                  <a:gd name="T65" fmla="*/ 549 h 647"/>
                  <a:gd name="T66" fmla="*/ 667 w 667"/>
                  <a:gd name="T67" fmla="*/ 500 h 647"/>
                  <a:gd name="T68" fmla="*/ 622 w 667"/>
                  <a:gd name="T69" fmla="*/ 447 h 647"/>
                  <a:gd name="T70" fmla="*/ 594 w 667"/>
                  <a:gd name="T71" fmla="*/ 394 h 647"/>
                  <a:gd name="T72" fmla="*/ 561 w 667"/>
                  <a:gd name="T73" fmla="*/ 333 h 647"/>
                  <a:gd name="T74" fmla="*/ 533 w 667"/>
                  <a:gd name="T75" fmla="*/ 272 h 647"/>
                  <a:gd name="T76" fmla="*/ 521 w 667"/>
                  <a:gd name="T77" fmla="*/ 240 h 647"/>
                  <a:gd name="T78" fmla="*/ 504 w 667"/>
                  <a:gd name="T79" fmla="*/ 219 h 647"/>
                  <a:gd name="T80" fmla="*/ 500 w 667"/>
                  <a:gd name="T81" fmla="*/ 211 h 647"/>
                  <a:gd name="T82" fmla="*/ 476 w 667"/>
                  <a:gd name="T83" fmla="*/ 158 h 647"/>
                  <a:gd name="T84" fmla="*/ 464 w 667"/>
                  <a:gd name="T85" fmla="*/ 130 h 647"/>
                  <a:gd name="T86" fmla="*/ 480 w 667"/>
                  <a:gd name="T87" fmla="*/ 126 h 647"/>
                  <a:gd name="T88" fmla="*/ 492 w 667"/>
                  <a:gd name="T89" fmla="*/ 154 h 647"/>
                  <a:gd name="T90" fmla="*/ 513 w 667"/>
                  <a:gd name="T91" fmla="*/ 179 h 647"/>
                  <a:gd name="T92" fmla="*/ 529 w 667"/>
                  <a:gd name="T93" fmla="*/ 219 h 647"/>
                  <a:gd name="T94" fmla="*/ 574 w 667"/>
                  <a:gd name="T95" fmla="*/ 256 h 647"/>
                  <a:gd name="T96" fmla="*/ 586 w 667"/>
                  <a:gd name="T97" fmla="*/ 240 h 647"/>
                  <a:gd name="T98" fmla="*/ 598 w 667"/>
                  <a:gd name="T99" fmla="*/ 195 h 647"/>
                  <a:gd name="T100" fmla="*/ 614 w 667"/>
                  <a:gd name="T101" fmla="*/ 146 h 647"/>
                  <a:gd name="T102" fmla="*/ 456 w 667"/>
                  <a:gd name="T103" fmla="*/ 73 h 647"/>
                  <a:gd name="T104" fmla="*/ 464 w 667"/>
                  <a:gd name="T105" fmla="*/ 85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67" h="647">
                    <a:moveTo>
                      <a:pt x="614" y="142"/>
                    </a:moveTo>
                    <a:lnTo>
                      <a:pt x="614" y="138"/>
                    </a:lnTo>
                    <a:lnTo>
                      <a:pt x="614" y="134"/>
                    </a:lnTo>
                    <a:lnTo>
                      <a:pt x="610" y="122"/>
                    </a:lnTo>
                    <a:lnTo>
                      <a:pt x="606" y="114"/>
                    </a:lnTo>
                    <a:lnTo>
                      <a:pt x="606" y="106"/>
                    </a:lnTo>
                    <a:lnTo>
                      <a:pt x="602" y="106"/>
                    </a:lnTo>
                    <a:lnTo>
                      <a:pt x="602" y="93"/>
                    </a:lnTo>
                    <a:lnTo>
                      <a:pt x="594" y="81"/>
                    </a:lnTo>
                    <a:lnTo>
                      <a:pt x="594" y="69"/>
                    </a:lnTo>
                    <a:lnTo>
                      <a:pt x="590" y="61"/>
                    </a:lnTo>
                    <a:lnTo>
                      <a:pt x="586" y="53"/>
                    </a:lnTo>
                    <a:lnTo>
                      <a:pt x="582" y="49"/>
                    </a:lnTo>
                    <a:lnTo>
                      <a:pt x="582" y="44"/>
                    </a:lnTo>
                    <a:lnTo>
                      <a:pt x="578" y="36"/>
                    </a:lnTo>
                    <a:lnTo>
                      <a:pt x="578" y="32"/>
                    </a:lnTo>
                    <a:lnTo>
                      <a:pt x="578" y="32"/>
                    </a:lnTo>
                    <a:lnTo>
                      <a:pt x="578" y="28"/>
                    </a:lnTo>
                    <a:lnTo>
                      <a:pt x="578" y="28"/>
                    </a:lnTo>
                    <a:lnTo>
                      <a:pt x="578" y="24"/>
                    </a:lnTo>
                    <a:lnTo>
                      <a:pt x="574" y="24"/>
                    </a:lnTo>
                    <a:lnTo>
                      <a:pt x="570" y="24"/>
                    </a:lnTo>
                    <a:lnTo>
                      <a:pt x="570" y="28"/>
                    </a:lnTo>
                    <a:lnTo>
                      <a:pt x="566" y="28"/>
                    </a:lnTo>
                    <a:lnTo>
                      <a:pt x="553" y="36"/>
                    </a:lnTo>
                    <a:lnTo>
                      <a:pt x="553" y="36"/>
                    </a:lnTo>
                    <a:lnTo>
                      <a:pt x="549" y="36"/>
                    </a:lnTo>
                    <a:lnTo>
                      <a:pt x="537" y="36"/>
                    </a:lnTo>
                    <a:lnTo>
                      <a:pt x="529" y="36"/>
                    </a:lnTo>
                    <a:lnTo>
                      <a:pt x="529" y="36"/>
                    </a:lnTo>
                    <a:lnTo>
                      <a:pt x="529" y="36"/>
                    </a:lnTo>
                    <a:lnTo>
                      <a:pt x="525" y="36"/>
                    </a:lnTo>
                    <a:lnTo>
                      <a:pt x="525" y="36"/>
                    </a:lnTo>
                    <a:lnTo>
                      <a:pt x="513" y="40"/>
                    </a:lnTo>
                    <a:lnTo>
                      <a:pt x="509" y="44"/>
                    </a:lnTo>
                    <a:lnTo>
                      <a:pt x="500" y="36"/>
                    </a:lnTo>
                    <a:lnTo>
                      <a:pt x="500" y="40"/>
                    </a:lnTo>
                    <a:lnTo>
                      <a:pt x="500" y="40"/>
                    </a:lnTo>
                    <a:lnTo>
                      <a:pt x="500" y="40"/>
                    </a:lnTo>
                    <a:lnTo>
                      <a:pt x="496" y="40"/>
                    </a:lnTo>
                    <a:lnTo>
                      <a:pt x="496" y="40"/>
                    </a:lnTo>
                    <a:lnTo>
                      <a:pt x="492" y="40"/>
                    </a:lnTo>
                    <a:lnTo>
                      <a:pt x="488" y="40"/>
                    </a:lnTo>
                    <a:lnTo>
                      <a:pt x="488" y="44"/>
                    </a:lnTo>
                    <a:lnTo>
                      <a:pt x="488" y="40"/>
                    </a:lnTo>
                    <a:lnTo>
                      <a:pt x="492" y="36"/>
                    </a:lnTo>
                    <a:lnTo>
                      <a:pt x="488" y="40"/>
                    </a:lnTo>
                    <a:lnTo>
                      <a:pt x="476" y="40"/>
                    </a:lnTo>
                    <a:lnTo>
                      <a:pt x="472" y="36"/>
                    </a:lnTo>
                    <a:lnTo>
                      <a:pt x="468" y="36"/>
                    </a:lnTo>
                    <a:lnTo>
                      <a:pt x="460" y="28"/>
                    </a:lnTo>
                    <a:lnTo>
                      <a:pt x="460" y="32"/>
                    </a:lnTo>
                    <a:lnTo>
                      <a:pt x="456" y="36"/>
                    </a:lnTo>
                    <a:lnTo>
                      <a:pt x="456" y="36"/>
                    </a:lnTo>
                    <a:lnTo>
                      <a:pt x="447" y="40"/>
                    </a:lnTo>
                    <a:lnTo>
                      <a:pt x="447" y="40"/>
                    </a:lnTo>
                    <a:lnTo>
                      <a:pt x="447" y="40"/>
                    </a:lnTo>
                    <a:lnTo>
                      <a:pt x="443" y="36"/>
                    </a:lnTo>
                    <a:lnTo>
                      <a:pt x="443" y="32"/>
                    </a:lnTo>
                    <a:lnTo>
                      <a:pt x="431" y="28"/>
                    </a:lnTo>
                    <a:lnTo>
                      <a:pt x="427" y="24"/>
                    </a:lnTo>
                    <a:lnTo>
                      <a:pt x="435" y="16"/>
                    </a:lnTo>
                    <a:lnTo>
                      <a:pt x="447" y="20"/>
                    </a:lnTo>
                    <a:lnTo>
                      <a:pt x="435" y="8"/>
                    </a:lnTo>
                    <a:lnTo>
                      <a:pt x="431" y="8"/>
                    </a:lnTo>
                    <a:lnTo>
                      <a:pt x="419" y="16"/>
                    </a:lnTo>
                    <a:lnTo>
                      <a:pt x="415" y="16"/>
                    </a:lnTo>
                    <a:lnTo>
                      <a:pt x="415" y="16"/>
                    </a:lnTo>
                    <a:lnTo>
                      <a:pt x="403" y="8"/>
                    </a:lnTo>
                    <a:lnTo>
                      <a:pt x="403" y="8"/>
                    </a:lnTo>
                    <a:lnTo>
                      <a:pt x="391" y="8"/>
                    </a:lnTo>
                    <a:lnTo>
                      <a:pt x="378" y="8"/>
                    </a:lnTo>
                    <a:lnTo>
                      <a:pt x="386" y="8"/>
                    </a:lnTo>
                    <a:lnTo>
                      <a:pt x="374" y="16"/>
                    </a:lnTo>
                    <a:lnTo>
                      <a:pt x="366" y="16"/>
                    </a:lnTo>
                    <a:lnTo>
                      <a:pt x="354" y="20"/>
                    </a:lnTo>
                    <a:lnTo>
                      <a:pt x="366" y="12"/>
                    </a:lnTo>
                    <a:lnTo>
                      <a:pt x="370" y="8"/>
                    </a:lnTo>
                    <a:lnTo>
                      <a:pt x="358" y="12"/>
                    </a:lnTo>
                    <a:lnTo>
                      <a:pt x="346" y="12"/>
                    </a:lnTo>
                    <a:lnTo>
                      <a:pt x="346" y="16"/>
                    </a:lnTo>
                    <a:lnTo>
                      <a:pt x="334" y="24"/>
                    </a:lnTo>
                    <a:lnTo>
                      <a:pt x="329" y="28"/>
                    </a:lnTo>
                    <a:lnTo>
                      <a:pt x="338" y="28"/>
                    </a:lnTo>
                    <a:lnTo>
                      <a:pt x="329" y="28"/>
                    </a:lnTo>
                    <a:lnTo>
                      <a:pt x="329" y="28"/>
                    </a:lnTo>
                    <a:lnTo>
                      <a:pt x="325" y="24"/>
                    </a:lnTo>
                    <a:lnTo>
                      <a:pt x="325" y="24"/>
                    </a:lnTo>
                    <a:lnTo>
                      <a:pt x="321" y="24"/>
                    </a:lnTo>
                    <a:lnTo>
                      <a:pt x="313" y="32"/>
                    </a:lnTo>
                    <a:lnTo>
                      <a:pt x="301" y="40"/>
                    </a:lnTo>
                    <a:lnTo>
                      <a:pt x="297" y="44"/>
                    </a:lnTo>
                    <a:lnTo>
                      <a:pt x="285" y="53"/>
                    </a:lnTo>
                    <a:lnTo>
                      <a:pt x="273" y="57"/>
                    </a:lnTo>
                    <a:lnTo>
                      <a:pt x="260" y="57"/>
                    </a:lnTo>
                    <a:lnTo>
                      <a:pt x="248" y="53"/>
                    </a:lnTo>
                    <a:lnTo>
                      <a:pt x="248" y="49"/>
                    </a:lnTo>
                    <a:lnTo>
                      <a:pt x="236" y="44"/>
                    </a:lnTo>
                    <a:lnTo>
                      <a:pt x="224" y="40"/>
                    </a:lnTo>
                    <a:lnTo>
                      <a:pt x="211" y="40"/>
                    </a:lnTo>
                    <a:lnTo>
                      <a:pt x="199" y="40"/>
                    </a:lnTo>
                    <a:lnTo>
                      <a:pt x="191" y="28"/>
                    </a:lnTo>
                    <a:lnTo>
                      <a:pt x="179" y="32"/>
                    </a:lnTo>
                    <a:lnTo>
                      <a:pt x="167" y="28"/>
                    </a:lnTo>
                    <a:lnTo>
                      <a:pt x="155" y="20"/>
                    </a:lnTo>
                    <a:lnTo>
                      <a:pt x="142" y="16"/>
                    </a:lnTo>
                    <a:lnTo>
                      <a:pt x="130" y="16"/>
                    </a:lnTo>
                    <a:lnTo>
                      <a:pt x="93" y="8"/>
                    </a:lnTo>
                    <a:lnTo>
                      <a:pt x="93" y="8"/>
                    </a:lnTo>
                    <a:lnTo>
                      <a:pt x="81" y="4"/>
                    </a:lnTo>
                    <a:lnTo>
                      <a:pt x="69" y="4"/>
                    </a:lnTo>
                    <a:lnTo>
                      <a:pt x="57" y="8"/>
                    </a:lnTo>
                    <a:lnTo>
                      <a:pt x="45" y="12"/>
                    </a:lnTo>
                    <a:lnTo>
                      <a:pt x="32" y="12"/>
                    </a:lnTo>
                    <a:lnTo>
                      <a:pt x="28" y="8"/>
                    </a:lnTo>
                    <a:lnTo>
                      <a:pt x="28" y="0"/>
                    </a:lnTo>
                    <a:lnTo>
                      <a:pt x="24" y="8"/>
                    </a:lnTo>
                    <a:lnTo>
                      <a:pt x="16" y="12"/>
                    </a:lnTo>
                    <a:lnTo>
                      <a:pt x="8" y="24"/>
                    </a:lnTo>
                    <a:lnTo>
                      <a:pt x="12" y="36"/>
                    </a:lnTo>
                    <a:lnTo>
                      <a:pt x="16" y="49"/>
                    </a:lnTo>
                    <a:lnTo>
                      <a:pt x="16" y="57"/>
                    </a:lnTo>
                    <a:lnTo>
                      <a:pt x="16" y="61"/>
                    </a:lnTo>
                    <a:lnTo>
                      <a:pt x="16" y="73"/>
                    </a:lnTo>
                    <a:lnTo>
                      <a:pt x="8" y="85"/>
                    </a:lnTo>
                    <a:lnTo>
                      <a:pt x="0" y="97"/>
                    </a:lnTo>
                    <a:lnTo>
                      <a:pt x="4" y="110"/>
                    </a:lnTo>
                    <a:lnTo>
                      <a:pt x="4" y="114"/>
                    </a:lnTo>
                    <a:lnTo>
                      <a:pt x="8" y="122"/>
                    </a:lnTo>
                    <a:lnTo>
                      <a:pt x="8" y="126"/>
                    </a:lnTo>
                    <a:lnTo>
                      <a:pt x="8" y="130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6" y="150"/>
                    </a:lnTo>
                    <a:lnTo>
                      <a:pt x="16" y="162"/>
                    </a:lnTo>
                    <a:lnTo>
                      <a:pt x="16" y="541"/>
                    </a:lnTo>
                    <a:lnTo>
                      <a:pt x="16" y="565"/>
                    </a:lnTo>
                    <a:lnTo>
                      <a:pt x="16" y="630"/>
                    </a:lnTo>
                    <a:lnTo>
                      <a:pt x="391" y="630"/>
                    </a:lnTo>
                    <a:lnTo>
                      <a:pt x="399" y="622"/>
                    </a:lnTo>
                    <a:lnTo>
                      <a:pt x="399" y="622"/>
                    </a:lnTo>
                    <a:lnTo>
                      <a:pt x="407" y="614"/>
                    </a:lnTo>
                    <a:lnTo>
                      <a:pt x="411" y="614"/>
                    </a:lnTo>
                    <a:lnTo>
                      <a:pt x="411" y="618"/>
                    </a:lnTo>
                    <a:lnTo>
                      <a:pt x="411" y="630"/>
                    </a:lnTo>
                    <a:lnTo>
                      <a:pt x="513" y="630"/>
                    </a:lnTo>
                    <a:lnTo>
                      <a:pt x="525" y="639"/>
                    </a:lnTo>
                    <a:lnTo>
                      <a:pt x="537" y="647"/>
                    </a:lnTo>
                    <a:lnTo>
                      <a:pt x="549" y="647"/>
                    </a:lnTo>
                    <a:lnTo>
                      <a:pt x="561" y="643"/>
                    </a:lnTo>
                    <a:lnTo>
                      <a:pt x="566" y="630"/>
                    </a:lnTo>
                    <a:lnTo>
                      <a:pt x="570" y="630"/>
                    </a:lnTo>
                    <a:lnTo>
                      <a:pt x="570" y="614"/>
                    </a:lnTo>
                    <a:lnTo>
                      <a:pt x="574" y="614"/>
                    </a:lnTo>
                    <a:lnTo>
                      <a:pt x="586" y="614"/>
                    </a:lnTo>
                    <a:lnTo>
                      <a:pt x="598" y="610"/>
                    </a:lnTo>
                    <a:lnTo>
                      <a:pt x="610" y="598"/>
                    </a:lnTo>
                    <a:lnTo>
                      <a:pt x="614" y="590"/>
                    </a:lnTo>
                    <a:lnTo>
                      <a:pt x="618" y="577"/>
                    </a:lnTo>
                    <a:lnTo>
                      <a:pt x="622" y="573"/>
                    </a:lnTo>
                    <a:lnTo>
                      <a:pt x="635" y="577"/>
                    </a:lnTo>
                    <a:lnTo>
                      <a:pt x="647" y="569"/>
                    </a:lnTo>
                    <a:lnTo>
                      <a:pt x="655" y="561"/>
                    </a:lnTo>
                    <a:lnTo>
                      <a:pt x="659" y="557"/>
                    </a:lnTo>
                    <a:lnTo>
                      <a:pt x="655" y="549"/>
                    </a:lnTo>
                    <a:lnTo>
                      <a:pt x="655" y="537"/>
                    </a:lnTo>
                    <a:lnTo>
                      <a:pt x="651" y="525"/>
                    </a:lnTo>
                    <a:lnTo>
                      <a:pt x="651" y="512"/>
                    </a:lnTo>
                    <a:lnTo>
                      <a:pt x="655" y="500"/>
                    </a:lnTo>
                    <a:lnTo>
                      <a:pt x="667" y="500"/>
                    </a:lnTo>
                    <a:lnTo>
                      <a:pt x="659" y="496"/>
                    </a:lnTo>
                    <a:lnTo>
                      <a:pt x="647" y="484"/>
                    </a:lnTo>
                    <a:lnTo>
                      <a:pt x="635" y="472"/>
                    </a:lnTo>
                    <a:lnTo>
                      <a:pt x="631" y="459"/>
                    </a:lnTo>
                    <a:lnTo>
                      <a:pt x="622" y="447"/>
                    </a:lnTo>
                    <a:lnTo>
                      <a:pt x="618" y="435"/>
                    </a:lnTo>
                    <a:lnTo>
                      <a:pt x="614" y="431"/>
                    </a:lnTo>
                    <a:lnTo>
                      <a:pt x="606" y="415"/>
                    </a:lnTo>
                    <a:lnTo>
                      <a:pt x="602" y="407"/>
                    </a:lnTo>
                    <a:lnTo>
                      <a:pt x="594" y="394"/>
                    </a:lnTo>
                    <a:lnTo>
                      <a:pt x="586" y="382"/>
                    </a:lnTo>
                    <a:lnTo>
                      <a:pt x="582" y="370"/>
                    </a:lnTo>
                    <a:lnTo>
                      <a:pt x="574" y="358"/>
                    </a:lnTo>
                    <a:lnTo>
                      <a:pt x="570" y="346"/>
                    </a:lnTo>
                    <a:lnTo>
                      <a:pt x="561" y="333"/>
                    </a:lnTo>
                    <a:lnTo>
                      <a:pt x="557" y="321"/>
                    </a:lnTo>
                    <a:lnTo>
                      <a:pt x="557" y="309"/>
                    </a:lnTo>
                    <a:lnTo>
                      <a:pt x="553" y="297"/>
                    </a:lnTo>
                    <a:lnTo>
                      <a:pt x="541" y="285"/>
                    </a:lnTo>
                    <a:lnTo>
                      <a:pt x="533" y="272"/>
                    </a:lnTo>
                    <a:lnTo>
                      <a:pt x="537" y="264"/>
                    </a:lnTo>
                    <a:lnTo>
                      <a:pt x="537" y="264"/>
                    </a:lnTo>
                    <a:lnTo>
                      <a:pt x="533" y="260"/>
                    </a:lnTo>
                    <a:lnTo>
                      <a:pt x="533" y="248"/>
                    </a:lnTo>
                    <a:lnTo>
                      <a:pt x="521" y="240"/>
                    </a:lnTo>
                    <a:lnTo>
                      <a:pt x="517" y="236"/>
                    </a:lnTo>
                    <a:lnTo>
                      <a:pt x="517" y="232"/>
                    </a:lnTo>
                    <a:lnTo>
                      <a:pt x="517" y="232"/>
                    </a:lnTo>
                    <a:lnTo>
                      <a:pt x="509" y="219"/>
                    </a:lnTo>
                    <a:lnTo>
                      <a:pt x="504" y="219"/>
                    </a:lnTo>
                    <a:lnTo>
                      <a:pt x="504" y="215"/>
                    </a:lnTo>
                    <a:lnTo>
                      <a:pt x="500" y="215"/>
                    </a:lnTo>
                    <a:lnTo>
                      <a:pt x="500" y="211"/>
                    </a:lnTo>
                    <a:lnTo>
                      <a:pt x="500" y="211"/>
                    </a:lnTo>
                    <a:lnTo>
                      <a:pt x="500" y="211"/>
                    </a:lnTo>
                    <a:lnTo>
                      <a:pt x="492" y="199"/>
                    </a:lnTo>
                    <a:lnTo>
                      <a:pt x="484" y="191"/>
                    </a:lnTo>
                    <a:lnTo>
                      <a:pt x="476" y="179"/>
                    </a:lnTo>
                    <a:lnTo>
                      <a:pt x="480" y="171"/>
                    </a:lnTo>
                    <a:lnTo>
                      <a:pt x="476" y="158"/>
                    </a:lnTo>
                    <a:lnTo>
                      <a:pt x="468" y="146"/>
                    </a:lnTo>
                    <a:lnTo>
                      <a:pt x="468" y="146"/>
                    </a:lnTo>
                    <a:lnTo>
                      <a:pt x="464" y="134"/>
                    </a:lnTo>
                    <a:lnTo>
                      <a:pt x="464" y="134"/>
                    </a:lnTo>
                    <a:lnTo>
                      <a:pt x="464" y="130"/>
                    </a:lnTo>
                    <a:lnTo>
                      <a:pt x="468" y="118"/>
                    </a:lnTo>
                    <a:lnTo>
                      <a:pt x="476" y="114"/>
                    </a:lnTo>
                    <a:lnTo>
                      <a:pt x="476" y="114"/>
                    </a:lnTo>
                    <a:lnTo>
                      <a:pt x="480" y="122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0" y="126"/>
                    </a:lnTo>
                    <a:lnTo>
                      <a:pt x="484" y="138"/>
                    </a:lnTo>
                    <a:lnTo>
                      <a:pt x="484" y="142"/>
                    </a:lnTo>
                    <a:lnTo>
                      <a:pt x="492" y="154"/>
                    </a:lnTo>
                    <a:lnTo>
                      <a:pt x="492" y="154"/>
                    </a:lnTo>
                    <a:lnTo>
                      <a:pt x="492" y="162"/>
                    </a:lnTo>
                    <a:lnTo>
                      <a:pt x="504" y="171"/>
                    </a:lnTo>
                    <a:lnTo>
                      <a:pt x="509" y="175"/>
                    </a:lnTo>
                    <a:lnTo>
                      <a:pt x="513" y="179"/>
                    </a:lnTo>
                    <a:lnTo>
                      <a:pt x="513" y="191"/>
                    </a:lnTo>
                    <a:lnTo>
                      <a:pt x="513" y="199"/>
                    </a:lnTo>
                    <a:lnTo>
                      <a:pt x="513" y="203"/>
                    </a:lnTo>
                    <a:lnTo>
                      <a:pt x="517" y="207"/>
                    </a:lnTo>
                    <a:lnTo>
                      <a:pt x="529" y="219"/>
                    </a:lnTo>
                    <a:lnTo>
                      <a:pt x="533" y="223"/>
                    </a:lnTo>
                    <a:lnTo>
                      <a:pt x="541" y="236"/>
                    </a:lnTo>
                    <a:lnTo>
                      <a:pt x="553" y="248"/>
                    </a:lnTo>
                    <a:lnTo>
                      <a:pt x="566" y="256"/>
                    </a:lnTo>
                    <a:lnTo>
                      <a:pt x="574" y="256"/>
                    </a:lnTo>
                    <a:lnTo>
                      <a:pt x="578" y="260"/>
                    </a:lnTo>
                    <a:lnTo>
                      <a:pt x="578" y="256"/>
                    </a:lnTo>
                    <a:lnTo>
                      <a:pt x="578" y="252"/>
                    </a:lnTo>
                    <a:lnTo>
                      <a:pt x="582" y="252"/>
                    </a:lnTo>
                    <a:lnTo>
                      <a:pt x="586" y="240"/>
                    </a:lnTo>
                    <a:lnTo>
                      <a:pt x="586" y="240"/>
                    </a:lnTo>
                    <a:lnTo>
                      <a:pt x="586" y="228"/>
                    </a:lnTo>
                    <a:lnTo>
                      <a:pt x="590" y="215"/>
                    </a:lnTo>
                    <a:lnTo>
                      <a:pt x="594" y="207"/>
                    </a:lnTo>
                    <a:lnTo>
                      <a:pt x="598" y="195"/>
                    </a:lnTo>
                    <a:lnTo>
                      <a:pt x="602" y="183"/>
                    </a:lnTo>
                    <a:lnTo>
                      <a:pt x="602" y="171"/>
                    </a:lnTo>
                    <a:lnTo>
                      <a:pt x="606" y="158"/>
                    </a:lnTo>
                    <a:lnTo>
                      <a:pt x="606" y="154"/>
                    </a:lnTo>
                    <a:lnTo>
                      <a:pt x="614" y="146"/>
                    </a:lnTo>
                    <a:lnTo>
                      <a:pt x="614" y="146"/>
                    </a:lnTo>
                    <a:lnTo>
                      <a:pt x="614" y="142"/>
                    </a:lnTo>
                    <a:close/>
                    <a:moveTo>
                      <a:pt x="460" y="73"/>
                    </a:moveTo>
                    <a:lnTo>
                      <a:pt x="456" y="73"/>
                    </a:lnTo>
                    <a:lnTo>
                      <a:pt x="456" y="73"/>
                    </a:lnTo>
                    <a:lnTo>
                      <a:pt x="460" y="73"/>
                    </a:lnTo>
                    <a:lnTo>
                      <a:pt x="460" y="73"/>
                    </a:lnTo>
                    <a:close/>
                    <a:moveTo>
                      <a:pt x="472" y="93"/>
                    </a:moveTo>
                    <a:lnTo>
                      <a:pt x="468" y="93"/>
                    </a:lnTo>
                    <a:lnTo>
                      <a:pt x="464" y="85"/>
                    </a:lnTo>
                    <a:lnTo>
                      <a:pt x="472" y="93"/>
                    </a:lnTo>
                    <a:lnTo>
                      <a:pt x="472" y="93"/>
                    </a:lnTo>
                    <a:lnTo>
                      <a:pt x="476" y="101"/>
                    </a:lnTo>
                    <a:lnTo>
                      <a:pt x="472" y="9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2" name="Freeform 44">
                <a:extLst>
                  <a:ext uri="{FF2B5EF4-FFF2-40B4-BE49-F238E27FC236}">
                    <a16:creationId xmlns:a16="http://schemas.microsoft.com/office/drawing/2014/main" id="{723375F3-21D9-AC3B-7F91-3911C6B857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127" y="9726"/>
                <a:ext cx="102" cy="110"/>
              </a:xfrm>
              <a:custGeom>
                <a:avLst/>
                <a:gdLst>
                  <a:gd name="T0" fmla="*/ 66 w 102"/>
                  <a:gd name="T1" fmla="*/ 8 h 110"/>
                  <a:gd name="T2" fmla="*/ 57 w 102"/>
                  <a:gd name="T3" fmla="*/ 20 h 110"/>
                  <a:gd name="T4" fmla="*/ 53 w 102"/>
                  <a:gd name="T5" fmla="*/ 20 h 110"/>
                  <a:gd name="T6" fmla="*/ 45 w 102"/>
                  <a:gd name="T7" fmla="*/ 12 h 110"/>
                  <a:gd name="T8" fmla="*/ 37 w 102"/>
                  <a:gd name="T9" fmla="*/ 16 h 110"/>
                  <a:gd name="T10" fmla="*/ 33 w 102"/>
                  <a:gd name="T11" fmla="*/ 29 h 110"/>
                  <a:gd name="T12" fmla="*/ 25 w 102"/>
                  <a:gd name="T13" fmla="*/ 41 h 110"/>
                  <a:gd name="T14" fmla="*/ 17 w 102"/>
                  <a:gd name="T15" fmla="*/ 49 h 110"/>
                  <a:gd name="T16" fmla="*/ 4 w 102"/>
                  <a:gd name="T17" fmla="*/ 61 h 110"/>
                  <a:gd name="T18" fmla="*/ 4 w 102"/>
                  <a:gd name="T19" fmla="*/ 65 h 110"/>
                  <a:gd name="T20" fmla="*/ 0 w 102"/>
                  <a:gd name="T21" fmla="*/ 77 h 110"/>
                  <a:gd name="T22" fmla="*/ 4 w 102"/>
                  <a:gd name="T23" fmla="*/ 90 h 110"/>
                  <a:gd name="T24" fmla="*/ 4 w 102"/>
                  <a:gd name="T25" fmla="*/ 102 h 110"/>
                  <a:gd name="T26" fmla="*/ 4 w 102"/>
                  <a:gd name="T27" fmla="*/ 106 h 110"/>
                  <a:gd name="T28" fmla="*/ 4 w 102"/>
                  <a:gd name="T29" fmla="*/ 110 h 110"/>
                  <a:gd name="T30" fmla="*/ 17 w 102"/>
                  <a:gd name="T31" fmla="*/ 110 h 110"/>
                  <a:gd name="T32" fmla="*/ 29 w 102"/>
                  <a:gd name="T33" fmla="*/ 106 h 110"/>
                  <a:gd name="T34" fmla="*/ 41 w 102"/>
                  <a:gd name="T35" fmla="*/ 106 h 110"/>
                  <a:gd name="T36" fmla="*/ 53 w 102"/>
                  <a:gd name="T37" fmla="*/ 102 h 110"/>
                  <a:gd name="T38" fmla="*/ 53 w 102"/>
                  <a:gd name="T39" fmla="*/ 102 h 110"/>
                  <a:gd name="T40" fmla="*/ 61 w 102"/>
                  <a:gd name="T41" fmla="*/ 102 h 110"/>
                  <a:gd name="T42" fmla="*/ 74 w 102"/>
                  <a:gd name="T43" fmla="*/ 106 h 110"/>
                  <a:gd name="T44" fmla="*/ 82 w 102"/>
                  <a:gd name="T45" fmla="*/ 94 h 110"/>
                  <a:gd name="T46" fmla="*/ 90 w 102"/>
                  <a:gd name="T47" fmla="*/ 81 h 110"/>
                  <a:gd name="T48" fmla="*/ 90 w 102"/>
                  <a:gd name="T49" fmla="*/ 77 h 110"/>
                  <a:gd name="T50" fmla="*/ 90 w 102"/>
                  <a:gd name="T51" fmla="*/ 77 h 110"/>
                  <a:gd name="T52" fmla="*/ 82 w 102"/>
                  <a:gd name="T53" fmla="*/ 69 h 110"/>
                  <a:gd name="T54" fmla="*/ 66 w 102"/>
                  <a:gd name="T55" fmla="*/ 69 h 110"/>
                  <a:gd name="T56" fmla="*/ 57 w 102"/>
                  <a:gd name="T57" fmla="*/ 73 h 110"/>
                  <a:gd name="T58" fmla="*/ 53 w 102"/>
                  <a:gd name="T59" fmla="*/ 73 h 110"/>
                  <a:gd name="T60" fmla="*/ 49 w 102"/>
                  <a:gd name="T61" fmla="*/ 73 h 110"/>
                  <a:gd name="T62" fmla="*/ 53 w 102"/>
                  <a:gd name="T63" fmla="*/ 73 h 110"/>
                  <a:gd name="T64" fmla="*/ 61 w 102"/>
                  <a:gd name="T65" fmla="*/ 61 h 110"/>
                  <a:gd name="T66" fmla="*/ 74 w 102"/>
                  <a:gd name="T67" fmla="*/ 57 h 110"/>
                  <a:gd name="T68" fmla="*/ 82 w 102"/>
                  <a:gd name="T69" fmla="*/ 57 h 110"/>
                  <a:gd name="T70" fmla="*/ 86 w 102"/>
                  <a:gd name="T71" fmla="*/ 49 h 110"/>
                  <a:gd name="T72" fmla="*/ 98 w 102"/>
                  <a:gd name="T73" fmla="*/ 45 h 110"/>
                  <a:gd name="T74" fmla="*/ 102 w 102"/>
                  <a:gd name="T75" fmla="*/ 37 h 110"/>
                  <a:gd name="T76" fmla="*/ 98 w 102"/>
                  <a:gd name="T77" fmla="*/ 29 h 110"/>
                  <a:gd name="T78" fmla="*/ 90 w 102"/>
                  <a:gd name="T79" fmla="*/ 12 h 110"/>
                  <a:gd name="T80" fmla="*/ 82 w 102"/>
                  <a:gd name="T81" fmla="*/ 0 h 110"/>
                  <a:gd name="T82" fmla="*/ 78 w 102"/>
                  <a:gd name="T83" fmla="*/ 4 h 110"/>
                  <a:gd name="T84" fmla="*/ 66 w 102"/>
                  <a:gd name="T85" fmla="*/ 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2" h="110">
                    <a:moveTo>
                      <a:pt x="66" y="8"/>
                    </a:moveTo>
                    <a:lnTo>
                      <a:pt x="57" y="20"/>
                    </a:lnTo>
                    <a:lnTo>
                      <a:pt x="53" y="20"/>
                    </a:lnTo>
                    <a:lnTo>
                      <a:pt x="45" y="12"/>
                    </a:lnTo>
                    <a:lnTo>
                      <a:pt x="37" y="16"/>
                    </a:lnTo>
                    <a:lnTo>
                      <a:pt x="33" y="29"/>
                    </a:lnTo>
                    <a:lnTo>
                      <a:pt x="25" y="41"/>
                    </a:lnTo>
                    <a:lnTo>
                      <a:pt x="17" y="49"/>
                    </a:lnTo>
                    <a:lnTo>
                      <a:pt x="4" y="61"/>
                    </a:lnTo>
                    <a:lnTo>
                      <a:pt x="4" y="65"/>
                    </a:lnTo>
                    <a:lnTo>
                      <a:pt x="0" y="77"/>
                    </a:lnTo>
                    <a:lnTo>
                      <a:pt x="4" y="90"/>
                    </a:lnTo>
                    <a:lnTo>
                      <a:pt x="4" y="102"/>
                    </a:lnTo>
                    <a:lnTo>
                      <a:pt x="4" y="106"/>
                    </a:lnTo>
                    <a:lnTo>
                      <a:pt x="4" y="110"/>
                    </a:lnTo>
                    <a:lnTo>
                      <a:pt x="17" y="110"/>
                    </a:lnTo>
                    <a:lnTo>
                      <a:pt x="29" y="106"/>
                    </a:lnTo>
                    <a:lnTo>
                      <a:pt x="41" y="106"/>
                    </a:lnTo>
                    <a:lnTo>
                      <a:pt x="53" y="102"/>
                    </a:lnTo>
                    <a:lnTo>
                      <a:pt x="53" y="102"/>
                    </a:lnTo>
                    <a:lnTo>
                      <a:pt x="61" y="102"/>
                    </a:lnTo>
                    <a:lnTo>
                      <a:pt x="74" y="106"/>
                    </a:lnTo>
                    <a:lnTo>
                      <a:pt x="82" y="94"/>
                    </a:lnTo>
                    <a:lnTo>
                      <a:pt x="90" y="81"/>
                    </a:lnTo>
                    <a:lnTo>
                      <a:pt x="90" y="77"/>
                    </a:lnTo>
                    <a:lnTo>
                      <a:pt x="90" y="77"/>
                    </a:lnTo>
                    <a:lnTo>
                      <a:pt x="82" y="69"/>
                    </a:lnTo>
                    <a:lnTo>
                      <a:pt x="66" y="69"/>
                    </a:lnTo>
                    <a:lnTo>
                      <a:pt x="57" y="73"/>
                    </a:lnTo>
                    <a:lnTo>
                      <a:pt x="53" y="73"/>
                    </a:lnTo>
                    <a:lnTo>
                      <a:pt x="49" y="73"/>
                    </a:lnTo>
                    <a:lnTo>
                      <a:pt x="53" y="73"/>
                    </a:lnTo>
                    <a:lnTo>
                      <a:pt x="61" y="61"/>
                    </a:lnTo>
                    <a:lnTo>
                      <a:pt x="74" y="57"/>
                    </a:lnTo>
                    <a:lnTo>
                      <a:pt x="82" y="57"/>
                    </a:lnTo>
                    <a:lnTo>
                      <a:pt x="86" y="49"/>
                    </a:lnTo>
                    <a:lnTo>
                      <a:pt x="98" y="45"/>
                    </a:lnTo>
                    <a:lnTo>
                      <a:pt x="102" y="37"/>
                    </a:lnTo>
                    <a:lnTo>
                      <a:pt x="98" y="29"/>
                    </a:lnTo>
                    <a:lnTo>
                      <a:pt x="90" y="12"/>
                    </a:lnTo>
                    <a:lnTo>
                      <a:pt x="82" y="0"/>
                    </a:lnTo>
                    <a:lnTo>
                      <a:pt x="78" y="4"/>
                    </a:lnTo>
                    <a:lnTo>
                      <a:pt x="66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93" name="Group 45">
                <a:extLst>
                  <a:ext uri="{FF2B5EF4-FFF2-40B4-BE49-F238E27FC236}">
                    <a16:creationId xmlns:a16="http://schemas.microsoft.com/office/drawing/2014/main" id="{8858EC1E-A5E8-A630-50B7-F8E121123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06" y="9401"/>
                <a:ext cx="403" cy="345"/>
                <a:chOff x="12806" y="9401"/>
                <a:chExt cx="403" cy="345"/>
              </a:xfrm>
              <a:grpFill/>
            </p:grpSpPr>
            <p:sp>
              <p:nvSpPr>
                <p:cNvPr id="1162" name="Freeform 46">
                  <a:extLst>
                    <a:ext uri="{FF2B5EF4-FFF2-40B4-BE49-F238E27FC236}">
                      <a16:creationId xmlns:a16="http://schemas.microsoft.com/office/drawing/2014/main" id="{862C1B31-6189-0A83-39D9-E47C4288BD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06" y="9401"/>
                  <a:ext cx="403" cy="345"/>
                </a:xfrm>
                <a:custGeom>
                  <a:avLst/>
                  <a:gdLst>
                    <a:gd name="T0" fmla="*/ 114 w 403"/>
                    <a:gd name="T1" fmla="*/ 24 h 345"/>
                    <a:gd name="T2" fmla="*/ 89 w 403"/>
                    <a:gd name="T3" fmla="*/ 36 h 345"/>
                    <a:gd name="T4" fmla="*/ 65 w 403"/>
                    <a:gd name="T5" fmla="*/ 44 h 345"/>
                    <a:gd name="T6" fmla="*/ 61 w 403"/>
                    <a:gd name="T7" fmla="*/ 61 h 345"/>
                    <a:gd name="T8" fmla="*/ 49 w 403"/>
                    <a:gd name="T9" fmla="*/ 61 h 345"/>
                    <a:gd name="T10" fmla="*/ 37 w 403"/>
                    <a:gd name="T11" fmla="*/ 73 h 345"/>
                    <a:gd name="T12" fmla="*/ 32 w 403"/>
                    <a:gd name="T13" fmla="*/ 97 h 345"/>
                    <a:gd name="T14" fmla="*/ 24 w 403"/>
                    <a:gd name="T15" fmla="*/ 122 h 345"/>
                    <a:gd name="T16" fmla="*/ 16 w 403"/>
                    <a:gd name="T17" fmla="*/ 146 h 345"/>
                    <a:gd name="T18" fmla="*/ 8 w 403"/>
                    <a:gd name="T19" fmla="*/ 162 h 345"/>
                    <a:gd name="T20" fmla="*/ 0 w 403"/>
                    <a:gd name="T21" fmla="*/ 179 h 345"/>
                    <a:gd name="T22" fmla="*/ 0 w 403"/>
                    <a:gd name="T23" fmla="*/ 187 h 345"/>
                    <a:gd name="T24" fmla="*/ 4 w 403"/>
                    <a:gd name="T25" fmla="*/ 207 h 345"/>
                    <a:gd name="T26" fmla="*/ 8 w 403"/>
                    <a:gd name="T27" fmla="*/ 232 h 345"/>
                    <a:gd name="T28" fmla="*/ 12 w 403"/>
                    <a:gd name="T29" fmla="*/ 227 h 345"/>
                    <a:gd name="T30" fmla="*/ 37 w 403"/>
                    <a:gd name="T31" fmla="*/ 232 h 345"/>
                    <a:gd name="T32" fmla="*/ 57 w 403"/>
                    <a:gd name="T33" fmla="*/ 223 h 345"/>
                    <a:gd name="T34" fmla="*/ 69 w 403"/>
                    <a:gd name="T35" fmla="*/ 240 h 345"/>
                    <a:gd name="T36" fmla="*/ 77 w 403"/>
                    <a:gd name="T37" fmla="*/ 215 h 345"/>
                    <a:gd name="T38" fmla="*/ 89 w 403"/>
                    <a:gd name="T39" fmla="*/ 199 h 345"/>
                    <a:gd name="T40" fmla="*/ 102 w 403"/>
                    <a:gd name="T41" fmla="*/ 207 h 345"/>
                    <a:gd name="T42" fmla="*/ 126 w 403"/>
                    <a:gd name="T43" fmla="*/ 223 h 345"/>
                    <a:gd name="T44" fmla="*/ 142 w 403"/>
                    <a:gd name="T45" fmla="*/ 219 h 345"/>
                    <a:gd name="T46" fmla="*/ 155 w 403"/>
                    <a:gd name="T47" fmla="*/ 207 h 345"/>
                    <a:gd name="T48" fmla="*/ 167 w 403"/>
                    <a:gd name="T49" fmla="*/ 215 h 345"/>
                    <a:gd name="T50" fmla="*/ 179 w 403"/>
                    <a:gd name="T51" fmla="*/ 219 h 345"/>
                    <a:gd name="T52" fmla="*/ 203 w 403"/>
                    <a:gd name="T53" fmla="*/ 215 h 345"/>
                    <a:gd name="T54" fmla="*/ 224 w 403"/>
                    <a:gd name="T55" fmla="*/ 219 h 345"/>
                    <a:gd name="T56" fmla="*/ 232 w 403"/>
                    <a:gd name="T57" fmla="*/ 223 h 345"/>
                    <a:gd name="T58" fmla="*/ 256 w 403"/>
                    <a:gd name="T59" fmla="*/ 236 h 345"/>
                    <a:gd name="T60" fmla="*/ 264 w 403"/>
                    <a:gd name="T61" fmla="*/ 240 h 345"/>
                    <a:gd name="T62" fmla="*/ 285 w 403"/>
                    <a:gd name="T63" fmla="*/ 264 h 345"/>
                    <a:gd name="T64" fmla="*/ 305 w 403"/>
                    <a:gd name="T65" fmla="*/ 284 h 345"/>
                    <a:gd name="T66" fmla="*/ 325 w 403"/>
                    <a:gd name="T67" fmla="*/ 305 h 345"/>
                    <a:gd name="T68" fmla="*/ 346 w 403"/>
                    <a:gd name="T69" fmla="*/ 321 h 345"/>
                    <a:gd name="T70" fmla="*/ 354 w 403"/>
                    <a:gd name="T71" fmla="*/ 333 h 345"/>
                    <a:gd name="T72" fmla="*/ 366 w 403"/>
                    <a:gd name="T73" fmla="*/ 337 h 345"/>
                    <a:gd name="T74" fmla="*/ 378 w 403"/>
                    <a:gd name="T75" fmla="*/ 345 h 345"/>
                    <a:gd name="T76" fmla="*/ 399 w 403"/>
                    <a:gd name="T77" fmla="*/ 329 h 345"/>
                    <a:gd name="T78" fmla="*/ 391 w 403"/>
                    <a:gd name="T79" fmla="*/ 321 h 345"/>
                    <a:gd name="T80" fmla="*/ 378 w 403"/>
                    <a:gd name="T81" fmla="*/ 309 h 345"/>
                    <a:gd name="T82" fmla="*/ 358 w 403"/>
                    <a:gd name="T83" fmla="*/ 284 h 345"/>
                    <a:gd name="T84" fmla="*/ 350 w 403"/>
                    <a:gd name="T85" fmla="*/ 268 h 345"/>
                    <a:gd name="T86" fmla="*/ 325 w 403"/>
                    <a:gd name="T87" fmla="*/ 256 h 345"/>
                    <a:gd name="T88" fmla="*/ 309 w 403"/>
                    <a:gd name="T89" fmla="*/ 240 h 345"/>
                    <a:gd name="T90" fmla="*/ 293 w 403"/>
                    <a:gd name="T91" fmla="*/ 219 h 345"/>
                    <a:gd name="T92" fmla="*/ 281 w 403"/>
                    <a:gd name="T93" fmla="*/ 207 h 345"/>
                    <a:gd name="T94" fmla="*/ 256 w 403"/>
                    <a:gd name="T95" fmla="*/ 191 h 345"/>
                    <a:gd name="T96" fmla="*/ 240 w 403"/>
                    <a:gd name="T97" fmla="*/ 187 h 345"/>
                    <a:gd name="T98" fmla="*/ 224 w 403"/>
                    <a:gd name="T99" fmla="*/ 187 h 345"/>
                    <a:gd name="T100" fmla="*/ 216 w 403"/>
                    <a:gd name="T101" fmla="*/ 162 h 345"/>
                    <a:gd name="T102" fmla="*/ 203 w 403"/>
                    <a:gd name="T103" fmla="*/ 170 h 345"/>
                    <a:gd name="T104" fmla="*/ 199 w 403"/>
                    <a:gd name="T105" fmla="*/ 170 h 345"/>
                    <a:gd name="T106" fmla="*/ 179 w 403"/>
                    <a:gd name="T107" fmla="*/ 150 h 345"/>
                    <a:gd name="T108" fmla="*/ 183 w 403"/>
                    <a:gd name="T109" fmla="*/ 146 h 345"/>
                    <a:gd name="T110" fmla="*/ 171 w 403"/>
                    <a:gd name="T111" fmla="*/ 122 h 345"/>
                    <a:gd name="T112" fmla="*/ 167 w 403"/>
                    <a:gd name="T113" fmla="*/ 97 h 345"/>
                    <a:gd name="T114" fmla="*/ 163 w 403"/>
                    <a:gd name="T115" fmla="*/ 77 h 345"/>
                    <a:gd name="T116" fmla="*/ 155 w 403"/>
                    <a:gd name="T117" fmla="*/ 57 h 345"/>
                    <a:gd name="T118" fmla="*/ 146 w 403"/>
                    <a:gd name="T119" fmla="*/ 32 h 345"/>
                    <a:gd name="T120" fmla="*/ 138 w 403"/>
                    <a:gd name="T121" fmla="*/ 12 h 345"/>
                    <a:gd name="T122" fmla="*/ 122 w 403"/>
                    <a:gd name="T123" fmla="*/ 8 h 3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03" h="345">
                      <a:moveTo>
                        <a:pt x="118" y="20"/>
                      </a:moveTo>
                      <a:lnTo>
                        <a:pt x="114" y="24"/>
                      </a:lnTo>
                      <a:lnTo>
                        <a:pt x="102" y="32"/>
                      </a:lnTo>
                      <a:lnTo>
                        <a:pt x="89" y="36"/>
                      </a:lnTo>
                      <a:lnTo>
                        <a:pt x="77" y="40"/>
                      </a:lnTo>
                      <a:lnTo>
                        <a:pt x="65" y="44"/>
                      </a:lnTo>
                      <a:lnTo>
                        <a:pt x="65" y="48"/>
                      </a:lnTo>
                      <a:lnTo>
                        <a:pt x="61" y="61"/>
                      </a:lnTo>
                      <a:lnTo>
                        <a:pt x="57" y="61"/>
                      </a:lnTo>
                      <a:lnTo>
                        <a:pt x="49" y="61"/>
                      </a:lnTo>
                      <a:lnTo>
                        <a:pt x="37" y="61"/>
                      </a:lnTo>
                      <a:lnTo>
                        <a:pt x="37" y="73"/>
                      </a:lnTo>
                      <a:lnTo>
                        <a:pt x="28" y="85"/>
                      </a:lnTo>
                      <a:lnTo>
                        <a:pt x="32" y="97"/>
                      </a:lnTo>
                      <a:lnTo>
                        <a:pt x="32" y="109"/>
                      </a:lnTo>
                      <a:lnTo>
                        <a:pt x="24" y="122"/>
                      </a:lnTo>
                      <a:lnTo>
                        <a:pt x="20" y="134"/>
                      </a:lnTo>
                      <a:lnTo>
                        <a:pt x="16" y="146"/>
                      </a:lnTo>
                      <a:lnTo>
                        <a:pt x="12" y="158"/>
                      </a:lnTo>
                      <a:lnTo>
                        <a:pt x="8" y="162"/>
                      </a:lnTo>
                      <a:lnTo>
                        <a:pt x="4" y="175"/>
                      </a:lnTo>
                      <a:lnTo>
                        <a:pt x="0" y="179"/>
                      </a:lnTo>
                      <a:lnTo>
                        <a:pt x="0" y="179"/>
                      </a:lnTo>
                      <a:lnTo>
                        <a:pt x="0" y="187"/>
                      </a:lnTo>
                      <a:lnTo>
                        <a:pt x="4" y="191"/>
                      </a:lnTo>
                      <a:lnTo>
                        <a:pt x="4" y="207"/>
                      </a:lnTo>
                      <a:lnTo>
                        <a:pt x="4" y="215"/>
                      </a:lnTo>
                      <a:lnTo>
                        <a:pt x="8" y="232"/>
                      </a:lnTo>
                      <a:lnTo>
                        <a:pt x="8" y="232"/>
                      </a:lnTo>
                      <a:lnTo>
                        <a:pt x="12" y="227"/>
                      </a:lnTo>
                      <a:lnTo>
                        <a:pt x="24" y="227"/>
                      </a:lnTo>
                      <a:lnTo>
                        <a:pt x="37" y="232"/>
                      </a:lnTo>
                      <a:lnTo>
                        <a:pt x="49" y="219"/>
                      </a:lnTo>
                      <a:lnTo>
                        <a:pt x="57" y="223"/>
                      </a:lnTo>
                      <a:lnTo>
                        <a:pt x="61" y="236"/>
                      </a:lnTo>
                      <a:lnTo>
                        <a:pt x="69" y="240"/>
                      </a:lnTo>
                      <a:lnTo>
                        <a:pt x="73" y="227"/>
                      </a:lnTo>
                      <a:lnTo>
                        <a:pt x="77" y="215"/>
                      </a:lnTo>
                      <a:lnTo>
                        <a:pt x="81" y="211"/>
                      </a:lnTo>
                      <a:lnTo>
                        <a:pt x="89" y="199"/>
                      </a:lnTo>
                      <a:lnTo>
                        <a:pt x="89" y="195"/>
                      </a:lnTo>
                      <a:lnTo>
                        <a:pt x="102" y="207"/>
                      </a:lnTo>
                      <a:lnTo>
                        <a:pt x="114" y="211"/>
                      </a:lnTo>
                      <a:lnTo>
                        <a:pt x="126" y="223"/>
                      </a:lnTo>
                      <a:lnTo>
                        <a:pt x="138" y="219"/>
                      </a:lnTo>
                      <a:lnTo>
                        <a:pt x="142" y="219"/>
                      </a:lnTo>
                      <a:lnTo>
                        <a:pt x="155" y="215"/>
                      </a:lnTo>
                      <a:lnTo>
                        <a:pt x="155" y="207"/>
                      </a:lnTo>
                      <a:lnTo>
                        <a:pt x="163" y="211"/>
                      </a:lnTo>
                      <a:lnTo>
                        <a:pt x="167" y="215"/>
                      </a:lnTo>
                      <a:lnTo>
                        <a:pt x="171" y="223"/>
                      </a:lnTo>
                      <a:lnTo>
                        <a:pt x="179" y="219"/>
                      </a:lnTo>
                      <a:lnTo>
                        <a:pt x="179" y="215"/>
                      </a:lnTo>
                      <a:lnTo>
                        <a:pt x="203" y="215"/>
                      </a:lnTo>
                      <a:lnTo>
                        <a:pt x="216" y="219"/>
                      </a:lnTo>
                      <a:lnTo>
                        <a:pt x="224" y="219"/>
                      </a:lnTo>
                      <a:lnTo>
                        <a:pt x="228" y="219"/>
                      </a:lnTo>
                      <a:lnTo>
                        <a:pt x="232" y="223"/>
                      </a:lnTo>
                      <a:lnTo>
                        <a:pt x="244" y="232"/>
                      </a:lnTo>
                      <a:lnTo>
                        <a:pt x="256" y="236"/>
                      </a:lnTo>
                      <a:lnTo>
                        <a:pt x="256" y="236"/>
                      </a:lnTo>
                      <a:lnTo>
                        <a:pt x="264" y="240"/>
                      </a:lnTo>
                      <a:lnTo>
                        <a:pt x="277" y="252"/>
                      </a:lnTo>
                      <a:lnTo>
                        <a:pt x="285" y="264"/>
                      </a:lnTo>
                      <a:lnTo>
                        <a:pt x="293" y="276"/>
                      </a:lnTo>
                      <a:lnTo>
                        <a:pt x="305" y="284"/>
                      </a:lnTo>
                      <a:lnTo>
                        <a:pt x="317" y="293"/>
                      </a:lnTo>
                      <a:lnTo>
                        <a:pt x="325" y="305"/>
                      </a:lnTo>
                      <a:lnTo>
                        <a:pt x="334" y="317"/>
                      </a:lnTo>
                      <a:lnTo>
                        <a:pt x="346" y="321"/>
                      </a:lnTo>
                      <a:lnTo>
                        <a:pt x="354" y="333"/>
                      </a:lnTo>
                      <a:lnTo>
                        <a:pt x="354" y="333"/>
                      </a:lnTo>
                      <a:lnTo>
                        <a:pt x="358" y="341"/>
                      </a:lnTo>
                      <a:lnTo>
                        <a:pt x="366" y="337"/>
                      </a:lnTo>
                      <a:lnTo>
                        <a:pt x="374" y="345"/>
                      </a:lnTo>
                      <a:lnTo>
                        <a:pt x="378" y="345"/>
                      </a:lnTo>
                      <a:lnTo>
                        <a:pt x="387" y="333"/>
                      </a:lnTo>
                      <a:lnTo>
                        <a:pt x="399" y="329"/>
                      </a:lnTo>
                      <a:lnTo>
                        <a:pt x="403" y="325"/>
                      </a:lnTo>
                      <a:lnTo>
                        <a:pt x="391" y="321"/>
                      </a:lnTo>
                      <a:lnTo>
                        <a:pt x="387" y="317"/>
                      </a:lnTo>
                      <a:lnTo>
                        <a:pt x="378" y="309"/>
                      </a:lnTo>
                      <a:lnTo>
                        <a:pt x="370" y="297"/>
                      </a:lnTo>
                      <a:lnTo>
                        <a:pt x="358" y="284"/>
                      </a:lnTo>
                      <a:lnTo>
                        <a:pt x="350" y="272"/>
                      </a:lnTo>
                      <a:lnTo>
                        <a:pt x="350" y="268"/>
                      </a:lnTo>
                      <a:lnTo>
                        <a:pt x="338" y="260"/>
                      </a:lnTo>
                      <a:lnTo>
                        <a:pt x="325" y="256"/>
                      </a:lnTo>
                      <a:lnTo>
                        <a:pt x="313" y="248"/>
                      </a:lnTo>
                      <a:lnTo>
                        <a:pt x="309" y="240"/>
                      </a:lnTo>
                      <a:lnTo>
                        <a:pt x="301" y="232"/>
                      </a:lnTo>
                      <a:lnTo>
                        <a:pt x="293" y="219"/>
                      </a:lnTo>
                      <a:lnTo>
                        <a:pt x="293" y="215"/>
                      </a:lnTo>
                      <a:lnTo>
                        <a:pt x="281" y="207"/>
                      </a:lnTo>
                      <a:lnTo>
                        <a:pt x="268" y="203"/>
                      </a:lnTo>
                      <a:lnTo>
                        <a:pt x="256" y="191"/>
                      </a:lnTo>
                      <a:lnTo>
                        <a:pt x="248" y="187"/>
                      </a:lnTo>
                      <a:lnTo>
                        <a:pt x="240" y="187"/>
                      </a:lnTo>
                      <a:lnTo>
                        <a:pt x="232" y="191"/>
                      </a:lnTo>
                      <a:lnTo>
                        <a:pt x="224" y="187"/>
                      </a:lnTo>
                      <a:lnTo>
                        <a:pt x="220" y="175"/>
                      </a:lnTo>
                      <a:lnTo>
                        <a:pt x="216" y="162"/>
                      </a:lnTo>
                      <a:lnTo>
                        <a:pt x="203" y="158"/>
                      </a:lnTo>
                      <a:lnTo>
                        <a:pt x="203" y="170"/>
                      </a:lnTo>
                      <a:lnTo>
                        <a:pt x="203" y="183"/>
                      </a:lnTo>
                      <a:lnTo>
                        <a:pt x="199" y="170"/>
                      </a:lnTo>
                      <a:lnTo>
                        <a:pt x="191" y="158"/>
                      </a:lnTo>
                      <a:lnTo>
                        <a:pt x="179" y="150"/>
                      </a:lnTo>
                      <a:lnTo>
                        <a:pt x="183" y="146"/>
                      </a:lnTo>
                      <a:lnTo>
                        <a:pt x="183" y="146"/>
                      </a:lnTo>
                      <a:lnTo>
                        <a:pt x="179" y="134"/>
                      </a:lnTo>
                      <a:lnTo>
                        <a:pt x="171" y="122"/>
                      </a:lnTo>
                      <a:lnTo>
                        <a:pt x="167" y="109"/>
                      </a:lnTo>
                      <a:lnTo>
                        <a:pt x="167" y="97"/>
                      </a:lnTo>
                      <a:lnTo>
                        <a:pt x="163" y="85"/>
                      </a:lnTo>
                      <a:lnTo>
                        <a:pt x="163" y="77"/>
                      </a:lnTo>
                      <a:lnTo>
                        <a:pt x="159" y="69"/>
                      </a:lnTo>
                      <a:lnTo>
                        <a:pt x="155" y="57"/>
                      </a:lnTo>
                      <a:lnTo>
                        <a:pt x="155" y="44"/>
                      </a:lnTo>
                      <a:lnTo>
                        <a:pt x="146" y="32"/>
                      </a:lnTo>
                      <a:lnTo>
                        <a:pt x="146" y="24"/>
                      </a:lnTo>
                      <a:lnTo>
                        <a:pt x="138" y="12"/>
                      </a:lnTo>
                      <a:lnTo>
                        <a:pt x="130" y="0"/>
                      </a:lnTo>
                      <a:lnTo>
                        <a:pt x="122" y="8"/>
                      </a:lnTo>
                      <a:lnTo>
                        <a:pt x="118" y="2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3" name="Freeform 47">
                  <a:extLst>
                    <a:ext uri="{FF2B5EF4-FFF2-40B4-BE49-F238E27FC236}">
                      <a16:creationId xmlns:a16="http://schemas.microsoft.com/office/drawing/2014/main" id="{DD416415-C30A-121C-64F0-1E24D73F36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22" y="9531"/>
                  <a:ext cx="20" cy="20"/>
                </a:xfrm>
                <a:custGeom>
                  <a:avLst/>
                  <a:gdLst>
                    <a:gd name="T0" fmla="*/ 0 w 20"/>
                    <a:gd name="T1" fmla="*/ 16 h 20"/>
                    <a:gd name="T2" fmla="*/ 8 w 20"/>
                    <a:gd name="T3" fmla="*/ 20 h 20"/>
                    <a:gd name="T4" fmla="*/ 20 w 20"/>
                    <a:gd name="T5" fmla="*/ 16 h 20"/>
                    <a:gd name="T6" fmla="*/ 8 w 20"/>
                    <a:gd name="T7" fmla="*/ 12 h 20"/>
                    <a:gd name="T8" fmla="*/ 0 w 20"/>
                    <a:gd name="T9" fmla="*/ 0 h 20"/>
                    <a:gd name="T10" fmla="*/ 0 w 20"/>
                    <a:gd name="T11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16"/>
                      </a:moveTo>
                      <a:lnTo>
                        <a:pt x="8" y="20"/>
                      </a:lnTo>
                      <a:lnTo>
                        <a:pt x="20" y="16"/>
                      </a:lnTo>
                      <a:lnTo>
                        <a:pt x="8" y="12"/>
                      </a:lnTo>
                      <a:lnTo>
                        <a:pt x="0" y="0"/>
                      </a:lnTo>
                      <a:lnTo>
                        <a:pt x="0" y="16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094" name="Freeform 48">
                <a:extLst>
                  <a:ext uri="{FF2B5EF4-FFF2-40B4-BE49-F238E27FC236}">
                    <a16:creationId xmlns:a16="http://schemas.microsoft.com/office/drawing/2014/main" id="{A4BF21F7-F563-6881-033E-A8821FDB1A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68" y="8957"/>
                <a:ext cx="997" cy="928"/>
              </a:xfrm>
              <a:custGeom>
                <a:avLst/>
                <a:gdLst>
                  <a:gd name="T0" fmla="*/ 423 w 997"/>
                  <a:gd name="T1" fmla="*/ 846 h 928"/>
                  <a:gd name="T2" fmla="*/ 448 w 997"/>
                  <a:gd name="T3" fmla="*/ 814 h 928"/>
                  <a:gd name="T4" fmla="*/ 468 w 997"/>
                  <a:gd name="T5" fmla="*/ 769 h 928"/>
                  <a:gd name="T6" fmla="*/ 500 w 997"/>
                  <a:gd name="T7" fmla="*/ 720 h 928"/>
                  <a:gd name="T8" fmla="*/ 545 w 997"/>
                  <a:gd name="T9" fmla="*/ 737 h 928"/>
                  <a:gd name="T10" fmla="*/ 566 w 997"/>
                  <a:gd name="T11" fmla="*/ 700 h 928"/>
                  <a:gd name="T12" fmla="*/ 610 w 997"/>
                  <a:gd name="T13" fmla="*/ 684 h 928"/>
                  <a:gd name="T14" fmla="*/ 655 w 997"/>
                  <a:gd name="T15" fmla="*/ 651 h 928"/>
                  <a:gd name="T16" fmla="*/ 696 w 997"/>
                  <a:gd name="T17" fmla="*/ 623 h 928"/>
                  <a:gd name="T18" fmla="*/ 753 w 997"/>
                  <a:gd name="T19" fmla="*/ 631 h 928"/>
                  <a:gd name="T20" fmla="*/ 797 w 997"/>
                  <a:gd name="T21" fmla="*/ 631 h 928"/>
                  <a:gd name="T22" fmla="*/ 854 w 997"/>
                  <a:gd name="T23" fmla="*/ 610 h 928"/>
                  <a:gd name="T24" fmla="*/ 924 w 997"/>
                  <a:gd name="T25" fmla="*/ 602 h 928"/>
                  <a:gd name="T26" fmla="*/ 972 w 997"/>
                  <a:gd name="T27" fmla="*/ 590 h 928"/>
                  <a:gd name="T28" fmla="*/ 993 w 997"/>
                  <a:gd name="T29" fmla="*/ 517 h 928"/>
                  <a:gd name="T30" fmla="*/ 956 w 997"/>
                  <a:gd name="T31" fmla="*/ 383 h 928"/>
                  <a:gd name="T32" fmla="*/ 932 w 997"/>
                  <a:gd name="T33" fmla="*/ 338 h 928"/>
                  <a:gd name="T34" fmla="*/ 879 w 997"/>
                  <a:gd name="T35" fmla="*/ 305 h 928"/>
                  <a:gd name="T36" fmla="*/ 818 w 997"/>
                  <a:gd name="T37" fmla="*/ 273 h 928"/>
                  <a:gd name="T38" fmla="*/ 777 w 997"/>
                  <a:gd name="T39" fmla="*/ 228 h 928"/>
                  <a:gd name="T40" fmla="*/ 716 w 997"/>
                  <a:gd name="T41" fmla="*/ 187 h 928"/>
                  <a:gd name="T42" fmla="*/ 643 w 997"/>
                  <a:gd name="T43" fmla="*/ 134 h 928"/>
                  <a:gd name="T44" fmla="*/ 570 w 997"/>
                  <a:gd name="T45" fmla="*/ 81 h 928"/>
                  <a:gd name="T46" fmla="*/ 500 w 997"/>
                  <a:gd name="T47" fmla="*/ 37 h 928"/>
                  <a:gd name="T48" fmla="*/ 391 w 997"/>
                  <a:gd name="T49" fmla="*/ 4 h 928"/>
                  <a:gd name="T50" fmla="*/ 346 w 997"/>
                  <a:gd name="T51" fmla="*/ 37 h 928"/>
                  <a:gd name="T52" fmla="*/ 354 w 997"/>
                  <a:gd name="T53" fmla="*/ 86 h 928"/>
                  <a:gd name="T54" fmla="*/ 358 w 997"/>
                  <a:gd name="T55" fmla="*/ 138 h 928"/>
                  <a:gd name="T56" fmla="*/ 366 w 997"/>
                  <a:gd name="T57" fmla="*/ 212 h 928"/>
                  <a:gd name="T58" fmla="*/ 374 w 997"/>
                  <a:gd name="T59" fmla="*/ 281 h 928"/>
                  <a:gd name="T60" fmla="*/ 382 w 997"/>
                  <a:gd name="T61" fmla="*/ 350 h 928"/>
                  <a:gd name="T62" fmla="*/ 386 w 997"/>
                  <a:gd name="T63" fmla="*/ 419 h 928"/>
                  <a:gd name="T64" fmla="*/ 399 w 997"/>
                  <a:gd name="T65" fmla="*/ 492 h 928"/>
                  <a:gd name="T66" fmla="*/ 415 w 997"/>
                  <a:gd name="T67" fmla="*/ 562 h 928"/>
                  <a:gd name="T68" fmla="*/ 195 w 997"/>
                  <a:gd name="T69" fmla="*/ 598 h 928"/>
                  <a:gd name="T70" fmla="*/ 150 w 997"/>
                  <a:gd name="T71" fmla="*/ 606 h 928"/>
                  <a:gd name="T72" fmla="*/ 98 w 997"/>
                  <a:gd name="T73" fmla="*/ 602 h 928"/>
                  <a:gd name="T74" fmla="*/ 61 w 997"/>
                  <a:gd name="T75" fmla="*/ 602 h 928"/>
                  <a:gd name="T76" fmla="*/ 28 w 997"/>
                  <a:gd name="T77" fmla="*/ 631 h 928"/>
                  <a:gd name="T78" fmla="*/ 4 w 997"/>
                  <a:gd name="T79" fmla="*/ 667 h 928"/>
                  <a:gd name="T80" fmla="*/ 20 w 997"/>
                  <a:gd name="T81" fmla="*/ 724 h 928"/>
                  <a:gd name="T82" fmla="*/ 53 w 997"/>
                  <a:gd name="T83" fmla="*/ 785 h 928"/>
                  <a:gd name="T84" fmla="*/ 65 w 997"/>
                  <a:gd name="T85" fmla="*/ 814 h 928"/>
                  <a:gd name="T86" fmla="*/ 114 w 997"/>
                  <a:gd name="T87" fmla="*/ 802 h 928"/>
                  <a:gd name="T88" fmla="*/ 175 w 997"/>
                  <a:gd name="T89" fmla="*/ 798 h 928"/>
                  <a:gd name="T90" fmla="*/ 199 w 997"/>
                  <a:gd name="T91" fmla="*/ 798 h 928"/>
                  <a:gd name="T92" fmla="*/ 212 w 997"/>
                  <a:gd name="T93" fmla="*/ 838 h 928"/>
                  <a:gd name="T94" fmla="*/ 216 w 997"/>
                  <a:gd name="T95" fmla="*/ 875 h 928"/>
                  <a:gd name="T96" fmla="*/ 244 w 997"/>
                  <a:gd name="T97" fmla="*/ 911 h 928"/>
                  <a:gd name="T98" fmla="*/ 273 w 997"/>
                  <a:gd name="T99" fmla="*/ 911 h 928"/>
                  <a:gd name="T100" fmla="*/ 325 w 997"/>
                  <a:gd name="T101" fmla="*/ 916 h 928"/>
                  <a:gd name="T102" fmla="*/ 350 w 997"/>
                  <a:gd name="T103" fmla="*/ 903 h 928"/>
                  <a:gd name="T104" fmla="*/ 366 w 997"/>
                  <a:gd name="T105" fmla="*/ 924 h 928"/>
                  <a:gd name="T106" fmla="*/ 411 w 997"/>
                  <a:gd name="T107" fmla="*/ 899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97" h="928">
                    <a:moveTo>
                      <a:pt x="411" y="899"/>
                    </a:moveTo>
                    <a:lnTo>
                      <a:pt x="411" y="891"/>
                    </a:lnTo>
                    <a:lnTo>
                      <a:pt x="411" y="879"/>
                    </a:lnTo>
                    <a:lnTo>
                      <a:pt x="415" y="871"/>
                    </a:lnTo>
                    <a:lnTo>
                      <a:pt x="423" y="859"/>
                    </a:lnTo>
                    <a:lnTo>
                      <a:pt x="423" y="846"/>
                    </a:lnTo>
                    <a:lnTo>
                      <a:pt x="423" y="834"/>
                    </a:lnTo>
                    <a:lnTo>
                      <a:pt x="415" y="826"/>
                    </a:lnTo>
                    <a:lnTo>
                      <a:pt x="423" y="822"/>
                    </a:lnTo>
                    <a:lnTo>
                      <a:pt x="435" y="814"/>
                    </a:lnTo>
                    <a:lnTo>
                      <a:pt x="439" y="814"/>
                    </a:lnTo>
                    <a:lnTo>
                      <a:pt x="448" y="814"/>
                    </a:lnTo>
                    <a:lnTo>
                      <a:pt x="456" y="810"/>
                    </a:lnTo>
                    <a:lnTo>
                      <a:pt x="460" y="810"/>
                    </a:lnTo>
                    <a:lnTo>
                      <a:pt x="468" y="798"/>
                    </a:lnTo>
                    <a:lnTo>
                      <a:pt x="472" y="785"/>
                    </a:lnTo>
                    <a:lnTo>
                      <a:pt x="472" y="773"/>
                    </a:lnTo>
                    <a:lnTo>
                      <a:pt x="468" y="769"/>
                    </a:lnTo>
                    <a:lnTo>
                      <a:pt x="484" y="769"/>
                    </a:lnTo>
                    <a:lnTo>
                      <a:pt x="484" y="761"/>
                    </a:lnTo>
                    <a:lnTo>
                      <a:pt x="480" y="749"/>
                    </a:lnTo>
                    <a:lnTo>
                      <a:pt x="484" y="737"/>
                    </a:lnTo>
                    <a:lnTo>
                      <a:pt x="496" y="728"/>
                    </a:lnTo>
                    <a:lnTo>
                      <a:pt x="500" y="720"/>
                    </a:lnTo>
                    <a:lnTo>
                      <a:pt x="509" y="732"/>
                    </a:lnTo>
                    <a:lnTo>
                      <a:pt x="525" y="741"/>
                    </a:lnTo>
                    <a:lnTo>
                      <a:pt x="533" y="745"/>
                    </a:lnTo>
                    <a:lnTo>
                      <a:pt x="533" y="741"/>
                    </a:lnTo>
                    <a:lnTo>
                      <a:pt x="533" y="737"/>
                    </a:lnTo>
                    <a:lnTo>
                      <a:pt x="545" y="737"/>
                    </a:lnTo>
                    <a:lnTo>
                      <a:pt x="545" y="712"/>
                    </a:lnTo>
                    <a:lnTo>
                      <a:pt x="541" y="712"/>
                    </a:lnTo>
                    <a:lnTo>
                      <a:pt x="545" y="712"/>
                    </a:lnTo>
                    <a:lnTo>
                      <a:pt x="557" y="712"/>
                    </a:lnTo>
                    <a:lnTo>
                      <a:pt x="561" y="716"/>
                    </a:lnTo>
                    <a:lnTo>
                      <a:pt x="566" y="700"/>
                    </a:lnTo>
                    <a:lnTo>
                      <a:pt x="566" y="696"/>
                    </a:lnTo>
                    <a:lnTo>
                      <a:pt x="574" y="684"/>
                    </a:lnTo>
                    <a:lnTo>
                      <a:pt x="586" y="676"/>
                    </a:lnTo>
                    <a:lnTo>
                      <a:pt x="598" y="676"/>
                    </a:lnTo>
                    <a:lnTo>
                      <a:pt x="610" y="684"/>
                    </a:lnTo>
                    <a:lnTo>
                      <a:pt x="610" y="684"/>
                    </a:lnTo>
                    <a:lnTo>
                      <a:pt x="618" y="667"/>
                    </a:lnTo>
                    <a:lnTo>
                      <a:pt x="618" y="667"/>
                    </a:lnTo>
                    <a:lnTo>
                      <a:pt x="631" y="663"/>
                    </a:lnTo>
                    <a:lnTo>
                      <a:pt x="639" y="659"/>
                    </a:lnTo>
                    <a:lnTo>
                      <a:pt x="655" y="651"/>
                    </a:lnTo>
                    <a:lnTo>
                      <a:pt x="655" y="651"/>
                    </a:lnTo>
                    <a:lnTo>
                      <a:pt x="663" y="647"/>
                    </a:lnTo>
                    <a:lnTo>
                      <a:pt x="667" y="643"/>
                    </a:lnTo>
                    <a:lnTo>
                      <a:pt x="675" y="643"/>
                    </a:lnTo>
                    <a:lnTo>
                      <a:pt x="688" y="635"/>
                    </a:lnTo>
                    <a:lnTo>
                      <a:pt x="692" y="631"/>
                    </a:lnTo>
                    <a:lnTo>
                      <a:pt x="696" y="623"/>
                    </a:lnTo>
                    <a:lnTo>
                      <a:pt x="712" y="623"/>
                    </a:lnTo>
                    <a:lnTo>
                      <a:pt x="716" y="631"/>
                    </a:lnTo>
                    <a:lnTo>
                      <a:pt x="716" y="631"/>
                    </a:lnTo>
                    <a:lnTo>
                      <a:pt x="741" y="631"/>
                    </a:lnTo>
                    <a:lnTo>
                      <a:pt x="753" y="635"/>
                    </a:lnTo>
                    <a:lnTo>
                      <a:pt x="753" y="631"/>
                    </a:lnTo>
                    <a:lnTo>
                      <a:pt x="753" y="631"/>
                    </a:lnTo>
                    <a:lnTo>
                      <a:pt x="765" y="631"/>
                    </a:lnTo>
                    <a:lnTo>
                      <a:pt x="769" y="631"/>
                    </a:lnTo>
                    <a:lnTo>
                      <a:pt x="781" y="635"/>
                    </a:lnTo>
                    <a:lnTo>
                      <a:pt x="785" y="635"/>
                    </a:lnTo>
                    <a:lnTo>
                      <a:pt x="797" y="631"/>
                    </a:lnTo>
                    <a:lnTo>
                      <a:pt x="802" y="631"/>
                    </a:lnTo>
                    <a:lnTo>
                      <a:pt x="810" y="619"/>
                    </a:lnTo>
                    <a:lnTo>
                      <a:pt x="818" y="614"/>
                    </a:lnTo>
                    <a:lnTo>
                      <a:pt x="830" y="610"/>
                    </a:lnTo>
                    <a:lnTo>
                      <a:pt x="842" y="610"/>
                    </a:lnTo>
                    <a:lnTo>
                      <a:pt x="854" y="610"/>
                    </a:lnTo>
                    <a:lnTo>
                      <a:pt x="863" y="610"/>
                    </a:lnTo>
                    <a:lnTo>
                      <a:pt x="875" y="610"/>
                    </a:lnTo>
                    <a:lnTo>
                      <a:pt x="887" y="610"/>
                    </a:lnTo>
                    <a:lnTo>
                      <a:pt x="899" y="606"/>
                    </a:lnTo>
                    <a:lnTo>
                      <a:pt x="911" y="610"/>
                    </a:lnTo>
                    <a:lnTo>
                      <a:pt x="924" y="602"/>
                    </a:lnTo>
                    <a:lnTo>
                      <a:pt x="936" y="606"/>
                    </a:lnTo>
                    <a:lnTo>
                      <a:pt x="940" y="606"/>
                    </a:lnTo>
                    <a:lnTo>
                      <a:pt x="948" y="606"/>
                    </a:lnTo>
                    <a:lnTo>
                      <a:pt x="948" y="606"/>
                    </a:lnTo>
                    <a:lnTo>
                      <a:pt x="960" y="598"/>
                    </a:lnTo>
                    <a:lnTo>
                      <a:pt x="972" y="590"/>
                    </a:lnTo>
                    <a:lnTo>
                      <a:pt x="972" y="586"/>
                    </a:lnTo>
                    <a:lnTo>
                      <a:pt x="977" y="574"/>
                    </a:lnTo>
                    <a:lnTo>
                      <a:pt x="981" y="562"/>
                    </a:lnTo>
                    <a:lnTo>
                      <a:pt x="985" y="549"/>
                    </a:lnTo>
                    <a:lnTo>
                      <a:pt x="993" y="541"/>
                    </a:lnTo>
                    <a:lnTo>
                      <a:pt x="993" y="517"/>
                    </a:lnTo>
                    <a:lnTo>
                      <a:pt x="997" y="505"/>
                    </a:lnTo>
                    <a:lnTo>
                      <a:pt x="997" y="374"/>
                    </a:lnTo>
                    <a:lnTo>
                      <a:pt x="985" y="374"/>
                    </a:lnTo>
                    <a:lnTo>
                      <a:pt x="972" y="378"/>
                    </a:lnTo>
                    <a:lnTo>
                      <a:pt x="968" y="378"/>
                    </a:lnTo>
                    <a:lnTo>
                      <a:pt x="956" y="383"/>
                    </a:lnTo>
                    <a:lnTo>
                      <a:pt x="944" y="383"/>
                    </a:lnTo>
                    <a:lnTo>
                      <a:pt x="940" y="383"/>
                    </a:lnTo>
                    <a:lnTo>
                      <a:pt x="928" y="374"/>
                    </a:lnTo>
                    <a:lnTo>
                      <a:pt x="932" y="362"/>
                    </a:lnTo>
                    <a:lnTo>
                      <a:pt x="936" y="350"/>
                    </a:lnTo>
                    <a:lnTo>
                      <a:pt x="932" y="338"/>
                    </a:lnTo>
                    <a:lnTo>
                      <a:pt x="928" y="326"/>
                    </a:lnTo>
                    <a:lnTo>
                      <a:pt x="920" y="322"/>
                    </a:lnTo>
                    <a:lnTo>
                      <a:pt x="907" y="322"/>
                    </a:lnTo>
                    <a:lnTo>
                      <a:pt x="903" y="317"/>
                    </a:lnTo>
                    <a:lnTo>
                      <a:pt x="891" y="317"/>
                    </a:lnTo>
                    <a:lnTo>
                      <a:pt x="879" y="305"/>
                    </a:lnTo>
                    <a:lnTo>
                      <a:pt x="867" y="305"/>
                    </a:lnTo>
                    <a:lnTo>
                      <a:pt x="854" y="305"/>
                    </a:lnTo>
                    <a:lnTo>
                      <a:pt x="846" y="297"/>
                    </a:lnTo>
                    <a:lnTo>
                      <a:pt x="838" y="285"/>
                    </a:lnTo>
                    <a:lnTo>
                      <a:pt x="826" y="281"/>
                    </a:lnTo>
                    <a:lnTo>
                      <a:pt x="818" y="273"/>
                    </a:lnTo>
                    <a:lnTo>
                      <a:pt x="810" y="260"/>
                    </a:lnTo>
                    <a:lnTo>
                      <a:pt x="810" y="256"/>
                    </a:lnTo>
                    <a:lnTo>
                      <a:pt x="810" y="248"/>
                    </a:lnTo>
                    <a:lnTo>
                      <a:pt x="802" y="244"/>
                    </a:lnTo>
                    <a:lnTo>
                      <a:pt x="789" y="236"/>
                    </a:lnTo>
                    <a:lnTo>
                      <a:pt x="777" y="228"/>
                    </a:lnTo>
                    <a:lnTo>
                      <a:pt x="765" y="220"/>
                    </a:lnTo>
                    <a:lnTo>
                      <a:pt x="753" y="212"/>
                    </a:lnTo>
                    <a:lnTo>
                      <a:pt x="741" y="204"/>
                    </a:lnTo>
                    <a:lnTo>
                      <a:pt x="736" y="204"/>
                    </a:lnTo>
                    <a:lnTo>
                      <a:pt x="728" y="195"/>
                    </a:lnTo>
                    <a:lnTo>
                      <a:pt x="716" y="187"/>
                    </a:lnTo>
                    <a:lnTo>
                      <a:pt x="704" y="179"/>
                    </a:lnTo>
                    <a:lnTo>
                      <a:pt x="692" y="171"/>
                    </a:lnTo>
                    <a:lnTo>
                      <a:pt x="679" y="159"/>
                    </a:lnTo>
                    <a:lnTo>
                      <a:pt x="667" y="151"/>
                    </a:lnTo>
                    <a:lnTo>
                      <a:pt x="655" y="142"/>
                    </a:lnTo>
                    <a:lnTo>
                      <a:pt x="643" y="134"/>
                    </a:lnTo>
                    <a:lnTo>
                      <a:pt x="631" y="126"/>
                    </a:lnTo>
                    <a:lnTo>
                      <a:pt x="618" y="118"/>
                    </a:lnTo>
                    <a:lnTo>
                      <a:pt x="606" y="110"/>
                    </a:lnTo>
                    <a:lnTo>
                      <a:pt x="594" y="98"/>
                    </a:lnTo>
                    <a:lnTo>
                      <a:pt x="582" y="90"/>
                    </a:lnTo>
                    <a:lnTo>
                      <a:pt x="570" y="81"/>
                    </a:lnTo>
                    <a:lnTo>
                      <a:pt x="557" y="73"/>
                    </a:lnTo>
                    <a:lnTo>
                      <a:pt x="545" y="65"/>
                    </a:lnTo>
                    <a:lnTo>
                      <a:pt x="537" y="61"/>
                    </a:lnTo>
                    <a:lnTo>
                      <a:pt x="525" y="53"/>
                    </a:lnTo>
                    <a:lnTo>
                      <a:pt x="513" y="45"/>
                    </a:lnTo>
                    <a:lnTo>
                      <a:pt x="500" y="37"/>
                    </a:lnTo>
                    <a:lnTo>
                      <a:pt x="488" y="29"/>
                    </a:lnTo>
                    <a:lnTo>
                      <a:pt x="476" y="20"/>
                    </a:lnTo>
                    <a:lnTo>
                      <a:pt x="464" y="12"/>
                    </a:lnTo>
                    <a:lnTo>
                      <a:pt x="448" y="0"/>
                    </a:lnTo>
                    <a:lnTo>
                      <a:pt x="403" y="0"/>
                    </a:lnTo>
                    <a:lnTo>
                      <a:pt x="391" y="4"/>
                    </a:lnTo>
                    <a:lnTo>
                      <a:pt x="374" y="0"/>
                    </a:lnTo>
                    <a:lnTo>
                      <a:pt x="354" y="0"/>
                    </a:lnTo>
                    <a:lnTo>
                      <a:pt x="342" y="4"/>
                    </a:lnTo>
                    <a:lnTo>
                      <a:pt x="346" y="12"/>
                    </a:lnTo>
                    <a:lnTo>
                      <a:pt x="346" y="29"/>
                    </a:lnTo>
                    <a:lnTo>
                      <a:pt x="346" y="37"/>
                    </a:lnTo>
                    <a:lnTo>
                      <a:pt x="346" y="49"/>
                    </a:lnTo>
                    <a:lnTo>
                      <a:pt x="350" y="61"/>
                    </a:lnTo>
                    <a:lnTo>
                      <a:pt x="350" y="65"/>
                    </a:lnTo>
                    <a:lnTo>
                      <a:pt x="350" y="73"/>
                    </a:lnTo>
                    <a:lnTo>
                      <a:pt x="350" y="73"/>
                    </a:lnTo>
                    <a:lnTo>
                      <a:pt x="354" y="86"/>
                    </a:lnTo>
                    <a:lnTo>
                      <a:pt x="354" y="98"/>
                    </a:lnTo>
                    <a:lnTo>
                      <a:pt x="354" y="110"/>
                    </a:lnTo>
                    <a:lnTo>
                      <a:pt x="354" y="114"/>
                    </a:lnTo>
                    <a:lnTo>
                      <a:pt x="354" y="122"/>
                    </a:lnTo>
                    <a:lnTo>
                      <a:pt x="358" y="130"/>
                    </a:lnTo>
                    <a:lnTo>
                      <a:pt x="358" y="138"/>
                    </a:lnTo>
                    <a:lnTo>
                      <a:pt x="358" y="151"/>
                    </a:lnTo>
                    <a:lnTo>
                      <a:pt x="362" y="163"/>
                    </a:lnTo>
                    <a:lnTo>
                      <a:pt x="362" y="175"/>
                    </a:lnTo>
                    <a:lnTo>
                      <a:pt x="362" y="187"/>
                    </a:lnTo>
                    <a:lnTo>
                      <a:pt x="366" y="199"/>
                    </a:lnTo>
                    <a:lnTo>
                      <a:pt x="366" y="212"/>
                    </a:lnTo>
                    <a:lnTo>
                      <a:pt x="366" y="224"/>
                    </a:lnTo>
                    <a:lnTo>
                      <a:pt x="370" y="236"/>
                    </a:lnTo>
                    <a:lnTo>
                      <a:pt x="370" y="244"/>
                    </a:lnTo>
                    <a:lnTo>
                      <a:pt x="370" y="260"/>
                    </a:lnTo>
                    <a:lnTo>
                      <a:pt x="370" y="273"/>
                    </a:lnTo>
                    <a:lnTo>
                      <a:pt x="374" y="281"/>
                    </a:lnTo>
                    <a:lnTo>
                      <a:pt x="374" y="297"/>
                    </a:lnTo>
                    <a:lnTo>
                      <a:pt x="378" y="305"/>
                    </a:lnTo>
                    <a:lnTo>
                      <a:pt x="378" y="317"/>
                    </a:lnTo>
                    <a:lnTo>
                      <a:pt x="378" y="326"/>
                    </a:lnTo>
                    <a:lnTo>
                      <a:pt x="378" y="338"/>
                    </a:lnTo>
                    <a:lnTo>
                      <a:pt x="382" y="350"/>
                    </a:lnTo>
                    <a:lnTo>
                      <a:pt x="382" y="362"/>
                    </a:lnTo>
                    <a:lnTo>
                      <a:pt x="382" y="374"/>
                    </a:lnTo>
                    <a:lnTo>
                      <a:pt x="386" y="387"/>
                    </a:lnTo>
                    <a:lnTo>
                      <a:pt x="386" y="399"/>
                    </a:lnTo>
                    <a:lnTo>
                      <a:pt x="386" y="411"/>
                    </a:lnTo>
                    <a:lnTo>
                      <a:pt x="386" y="419"/>
                    </a:lnTo>
                    <a:lnTo>
                      <a:pt x="391" y="431"/>
                    </a:lnTo>
                    <a:lnTo>
                      <a:pt x="391" y="444"/>
                    </a:lnTo>
                    <a:lnTo>
                      <a:pt x="395" y="456"/>
                    </a:lnTo>
                    <a:lnTo>
                      <a:pt x="395" y="468"/>
                    </a:lnTo>
                    <a:lnTo>
                      <a:pt x="395" y="480"/>
                    </a:lnTo>
                    <a:lnTo>
                      <a:pt x="399" y="492"/>
                    </a:lnTo>
                    <a:lnTo>
                      <a:pt x="399" y="505"/>
                    </a:lnTo>
                    <a:lnTo>
                      <a:pt x="399" y="517"/>
                    </a:lnTo>
                    <a:lnTo>
                      <a:pt x="399" y="529"/>
                    </a:lnTo>
                    <a:lnTo>
                      <a:pt x="407" y="537"/>
                    </a:lnTo>
                    <a:lnTo>
                      <a:pt x="415" y="549"/>
                    </a:lnTo>
                    <a:lnTo>
                      <a:pt x="415" y="562"/>
                    </a:lnTo>
                    <a:lnTo>
                      <a:pt x="411" y="574"/>
                    </a:lnTo>
                    <a:lnTo>
                      <a:pt x="411" y="586"/>
                    </a:lnTo>
                    <a:lnTo>
                      <a:pt x="407" y="598"/>
                    </a:lnTo>
                    <a:lnTo>
                      <a:pt x="403" y="598"/>
                    </a:lnTo>
                    <a:lnTo>
                      <a:pt x="207" y="598"/>
                    </a:lnTo>
                    <a:lnTo>
                      <a:pt x="195" y="598"/>
                    </a:lnTo>
                    <a:lnTo>
                      <a:pt x="183" y="598"/>
                    </a:lnTo>
                    <a:lnTo>
                      <a:pt x="171" y="590"/>
                    </a:lnTo>
                    <a:lnTo>
                      <a:pt x="171" y="590"/>
                    </a:lnTo>
                    <a:lnTo>
                      <a:pt x="167" y="602"/>
                    </a:lnTo>
                    <a:lnTo>
                      <a:pt x="155" y="606"/>
                    </a:lnTo>
                    <a:lnTo>
                      <a:pt x="150" y="606"/>
                    </a:lnTo>
                    <a:lnTo>
                      <a:pt x="138" y="606"/>
                    </a:lnTo>
                    <a:lnTo>
                      <a:pt x="134" y="606"/>
                    </a:lnTo>
                    <a:lnTo>
                      <a:pt x="126" y="606"/>
                    </a:lnTo>
                    <a:lnTo>
                      <a:pt x="114" y="602"/>
                    </a:lnTo>
                    <a:lnTo>
                      <a:pt x="106" y="602"/>
                    </a:lnTo>
                    <a:lnTo>
                      <a:pt x="98" y="602"/>
                    </a:lnTo>
                    <a:lnTo>
                      <a:pt x="94" y="602"/>
                    </a:lnTo>
                    <a:lnTo>
                      <a:pt x="94" y="602"/>
                    </a:lnTo>
                    <a:lnTo>
                      <a:pt x="85" y="614"/>
                    </a:lnTo>
                    <a:lnTo>
                      <a:pt x="81" y="623"/>
                    </a:lnTo>
                    <a:lnTo>
                      <a:pt x="73" y="610"/>
                    </a:lnTo>
                    <a:lnTo>
                      <a:pt x="61" y="602"/>
                    </a:lnTo>
                    <a:lnTo>
                      <a:pt x="49" y="590"/>
                    </a:lnTo>
                    <a:lnTo>
                      <a:pt x="37" y="598"/>
                    </a:lnTo>
                    <a:lnTo>
                      <a:pt x="32" y="598"/>
                    </a:lnTo>
                    <a:lnTo>
                      <a:pt x="28" y="606"/>
                    </a:lnTo>
                    <a:lnTo>
                      <a:pt x="24" y="619"/>
                    </a:lnTo>
                    <a:lnTo>
                      <a:pt x="28" y="631"/>
                    </a:lnTo>
                    <a:lnTo>
                      <a:pt x="20" y="643"/>
                    </a:lnTo>
                    <a:lnTo>
                      <a:pt x="12" y="647"/>
                    </a:lnTo>
                    <a:lnTo>
                      <a:pt x="0" y="643"/>
                    </a:lnTo>
                    <a:lnTo>
                      <a:pt x="8" y="651"/>
                    </a:lnTo>
                    <a:lnTo>
                      <a:pt x="4" y="663"/>
                    </a:lnTo>
                    <a:lnTo>
                      <a:pt x="4" y="667"/>
                    </a:lnTo>
                    <a:lnTo>
                      <a:pt x="16" y="676"/>
                    </a:lnTo>
                    <a:lnTo>
                      <a:pt x="16" y="688"/>
                    </a:lnTo>
                    <a:lnTo>
                      <a:pt x="20" y="700"/>
                    </a:lnTo>
                    <a:lnTo>
                      <a:pt x="8" y="712"/>
                    </a:lnTo>
                    <a:lnTo>
                      <a:pt x="12" y="712"/>
                    </a:lnTo>
                    <a:lnTo>
                      <a:pt x="20" y="724"/>
                    </a:lnTo>
                    <a:lnTo>
                      <a:pt x="32" y="728"/>
                    </a:lnTo>
                    <a:lnTo>
                      <a:pt x="41" y="741"/>
                    </a:lnTo>
                    <a:lnTo>
                      <a:pt x="53" y="753"/>
                    </a:lnTo>
                    <a:lnTo>
                      <a:pt x="53" y="765"/>
                    </a:lnTo>
                    <a:lnTo>
                      <a:pt x="49" y="777"/>
                    </a:lnTo>
                    <a:lnTo>
                      <a:pt x="53" y="785"/>
                    </a:lnTo>
                    <a:lnTo>
                      <a:pt x="53" y="789"/>
                    </a:lnTo>
                    <a:lnTo>
                      <a:pt x="45" y="802"/>
                    </a:lnTo>
                    <a:lnTo>
                      <a:pt x="45" y="806"/>
                    </a:lnTo>
                    <a:lnTo>
                      <a:pt x="49" y="806"/>
                    </a:lnTo>
                    <a:lnTo>
                      <a:pt x="53" y="814"/>
                    </a:lnTo>
                    <a:lnTo>
                      <a:pt x="65" y="814"/>
                    </a:lnTo>
                    <a:lnTo>
                      <a:pt x="73" y="802"/>
                    </a:lnTo>
                    <a:lnTo>
                      <a:pt x="85" y="806"/>
                    </a:lnTo>
                    <a:lnTo>
                      <a:pt x="94" y="818"/>
                    </a:lnTo>
                    <a:lnTo>
                      <a:pt x="98" y="822"/>
                    </a:lnTo>
                    <a:lnTo>
                      <a:pt x="106" y="810"/>
                    </a:lnTo>
                    <a:lnTo>
                      <a:pt x="114" y="802"/>
                    </a:lnTo>
                    <a:lnTo>
                      <a:pt x="126" y="806"/>
                    </a:lnTo>
                    <a:lnTo>
                      <a:pt x="134" y="806"/>
                    </a:lnTo>
                    <a:lnTo>
                      <a:pt x="142" y="810"/>
                    </a:lnTo>
                    <a:lnTo>
                      <a:pt x="155" y="810"/>
                    </a:lnTo>
                    <a:lnTo>
                      <a:pt x="167" y="798"/>
                    </a:lnTo>
                    <a:lnTo>
                      <a:pt x="175" y="798"/>
                    </a:lnTo>
                    <a:lnTo>
                      <a:pt x="179" y="798"/>
                    </a:lnTo>
                    <a:lnTo>
                      <a:pt x="175" y="785"/>
                    </a:lnTo>
                    <a:lnTo>
                      <a:pt x="179" y="785"/>
                    </a:lnTo>
                    <a:lnTo>
                      <a:pt x="187" y="785"/>
                    </a:lnTo>
                    <a:lnTo>
                      <a:pt x="191" y="789"/>
                    </a:lnTo>
                    <a:lnTo>
                      <a:pt x="199" y="798"/>
                    </a:lnTo>
                    <a:lnTo>
                      <a:pt x="199" y="802"/>
                    </a:lnTo>
                    <a:lnTo>
                      <a:pt x="199" y="802"/>
                    </a:lnTo>
                    <a:lnTo>
                      <a:pt x="207" y="814"/>
                    </a:lnTo>
                    <a:lnTo>
                      <a:pt x="207" y="818"/>
                    </a:lnTo>
                    <a:lnTo>
                      <a:pt x="207" y="830"/>
                    </a:lnTo>
                    <a:lnTo>
                      <a:pt x="212" y="838"/>
                    </a:lnTo>
                    <a:lnTo>
                      <a:pt x="216" y="834"/>
                    </a:lnTo>
                    <a:lnTo>
                      <a:pt x="216" y="838"/>
                    </a:lnTo>
                    <a:lnTo>
                      <a:pt x="224" y="846"/>
                    </a:lnTo>
                    <a:lnTo>
                      <a:pt x="236" y="855"/>
                    </a:lnTo>
                    <a:lnTo>
                      <a:pt x="224" y="863"/>
                    </a:lnTo>
                    <a:lnTo>
                      <a:pt x="216" y="875"/>
                    </a:lnTo>
                    <a:lnTo>
                      <a:pt x="220" y="879"/>
                    </a:lnTo>
                    <a:lnTo>
                      <a:pt x="228" y="871"/>
                    </a:lnTo>
                    <a:lnTo>
                      <a:pt x="240" y="875"/>
                    </a:lnTo>
                    <a:lnTo>
                      <a:pt x="236" y="887"/>
                    </a:lnTo>
                    <a:lnTo>
                      <a:pt x="240" y="899"/>
                    </a:lnTo>
                    <a:lnTo>
                      <a:pt x="244" y="911"/>
                    </a:lnTo>
                    <a:lnTo>
                      <a:pt x="248" y="911"/>
                    </a:lnTo>
                    <a:lnTo>
                      <a:pt x="252" y="916"/>
                    </a:lnTo>
                    <a:lnTo>
                      <a:pt x="260" y="928"/>
                    </a:lnTo>
                    <a:lnTo>
                      <a:pt x="260" y="928"/>
                    </a:lnTo>
                    <a:lnTo>
                      <a:pt x="273" y="920"/>
                    </a:lnTo>
                    <a:lnTo>
                      <a:pt x="273" y="911"/>
                    </a:lnTo>
                    <a:lnTo>
                      <a:pt x="277" y="911"/>
                    </a:lnTo>
                    <a:lnTo>
                      <a:pt x="289" y="907"/>
                    </a:lnTo>
                    <a:lnTo>
                      <a:pt x="293" y="920"/>
                    </a:lnTo>
                    <a:lnTo>
                      <a:pt x="305" y="924"/>
                    </a:lnTo>
                    <a:lnTo>
                      <a:pt x="317" y="928"/>
                    </a:lnTo>
                    <a:lnTo>
                      <a:pt x="325" y="916"/>
                    </a:lnTo>
                    <a:lnTo>
                      <a:pt x="338" y="916"/>
                    </a:lnTo>
                    <a:lnTo>
                      <a:pt x="338" y="916"/>
                    </a:lnTo>
                    <a:lnTo>
                      <a:pt x="338" y="907"/>
                    </a:lnTo>
                    <a:lnTo>
                      <a:pt x="338" y="895"/>
                    </a:lnTo>
                    <a:lnTo>
                      <a:pt x="338" y="895"/>
                    </a:lnTo>
                    <a:lnTo>
                      <a:pt x="350" y="903"/>
                    </a:lnTo>
                    <a:lnTo>
                      <a:pt x="362" y="891"/>
                    </a:lnTo>
                    <a:lnTo>
                      <a:pt x="362" y="903"/>
                    </a:lnTo>
                    <a:lnTo>
                      <a:pt x="366" y="916"/>
                    </a:lnTo>
                    <a:lnTo>
                      <a:pt x="362" y="920"/>
                    </a:lnTo>
                    <a:lnTo>
                      <a:pt x="366" y="924"/>
                    </a:lnTo>
                    <a:lnTo>
                      <a:pt x="366" y="924"/>
                    </a:lnTo>
                    <a:lnTo>
                      <a:pt x="378" y="924"/>
                    </a:lnTo>
                    <a:lnTo>
                      <a:pt x="391" y="911"/>
                    </a:lnTo>
                    <a:lnTo>
                      <a:pt x="399" y="907"/>
                    </a:lnTo>
                    <a:lnTo>
                      <a:pt x="407" y="911"/>
                    </a:lnTo>
                    <a:lnTo>
                      <a:pt x="407" y="907"/>
                    </a:lnTo>
                    <a:lnTo>
                      <a:pt x="411" y="89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5" name="Freeform 49">
                <a:extLst>
                  <a:ext uri="{FF2B5EF4-FFF2-40B4-BE49-F238E27FC236}">
                    <a16:creationId xmlns:a16="http://schemas.microsoft.com/office/drawing/2014/main" id="{D70D099B-A1E9-0666-9A00-E9A7CC2B79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79" y="8811"/>
                <a:ext cx="737" cy="793"/>
              </a:xfrm>
              <a:custGeom>
                <a:avLst/>
                <a:gdLst>
                  <a:gd name="T0" fmla="*/ 65 w 737"/>
                  <a:gd name="T1" fmla="*/ 683 h 793"/>
                  <a:gd name="T2" fmla="*/ 110 w 737"/>
                  <a:gd name="T3" fmla="*/ 679 h 793"/>
                  <a:gd name="T4" fmla="*/ 130 w 737"/>
                  <a:gd name="T5" fmla="*/ 675 h 793"/>
                  <a:gd name="T6" fmla="*/ 179 w 737"/>
                  <a:gd name="T7" fmla="*/ 691 h 793"/>
                  <a:gd name="T8" fmla="*/ 212 w 737"/>
                  <a:gd name="T9" fmla="*/ 704 h 793"/>
                  <a:gd name="T10" fmla="*/ 248 w 737"/>
                  <a:gd name="T11" fmla="*/ 752 h 793"/>
                  <a:gd name="T12" fmla="*/ 264 w 737"/>
                  <a:gd name="T13" fmla="*/ 769 h 793"/>
                  <a:gd name="T14" fmla="*/ 289 w 737"/>
                  <a:gd name="T15" fmla="*/ 789 h 793"/>
                  <a:gd name="T16" fmla="*/ 313 w 737"/>
                  <a:gd name="T17" fmla="*/ 765 h 793"/>
                  <a:gd name="T18" fmla="*/ 338 w 737"/>
                  <a:gd name="T19" fmla="*/ 736 h 793"/>
                  <a:gd name="T20" fmla="*/ 374 w 737"/>
                  <a:gd name="T21" fmla="*/ 760 h 793"/>
                  <a:gd name="T22" fmla="*/ 395 w 737"/>
                  <a:gd name="T23" fmla="*/ 748 h 793"/>
                  <a:gd name="T24" fmla="*/ 427 w 737"/>
                  <a:gd name="T25" fmla="*/ 752 h 793"/>
                  <a:gd name="T26" fmla="*/ 460 w 737"/>
                  <a:gd name="T27" fmla="*/ 736 h 793"/>
                  <a:gd name="T28" fmla="*/ 496 w 737"/>
                  <a:gd name="T29" fmla="*/ 744 h 793"/>
                  <a:gd name="T30" fmla="*/ 700 w 737"/>
                  <a:gd name="T31" fmla="*/ 720 h 793"/>
                  <a:gd name="T32" fmla="*/ 688 w 737"/>
                  <a:gd name="T33" fmla="*/ 675 h 793"/>
                  <a:gd name="T34" fmla="*/ 684 w 737"/>
                  <a:gd name="T35" fmla="*/ 626 h 793"/>
                  <a:gd name="T36" fmla="*/ 680 w 737"/>
                  <a:gd name="T37" fmla="*/ 577 h 793"/>
                  <a:gd name="T38" fmla="*/ 675 w 737"/>
                  <a:gd name="T39" fmla="*/ 533 h 793"/>
                  <a:gd name="T40" fmla="*/ 667 w 737"/>
                  <a:gd name="T41" fmla="*/ 484 h 793"/>
                  <a:gd name="T42" fmla="*/ 663 w 737"/>
                  <a:gd name="T43" fmla="*/ 443 h 793"/>
                  <a:gd name="T44" fmla="*/ 659 w 737"/>
                  <a:gd name="T45" fmla="*/ 390 h 793"/>
                  <a:gd name="T46" fmla="*/ 655 w 737"/>
                  <a:gd name="T47" fmla="*/ 345 h 793"/>
                  <a:gd name="T48" fmla="*/ 647 w 737"/>
                  <a:gd name="T49" fmla="*/ 297 h 793"/>
                  <a:gd name="T50" fmla="*/ 643 w 737"/>
                  <a:gd name="T51" fmla="*/ 260 h 793"/>
                  <a:gd name="T52" fmla="*/ 639 w 737"/>
                  <a:gd name="T53" fmla="*/ 219 h 793"/>
                  <a:gd name="T54" fmla="*/ 635 w 737"/>
                  <a:gd name="T55" fmla="*/ 195 h 793"/>
                  <a:gd name="T56" fmla="*/ 631 w 737"/>
                  <a:gd name="T57" fmla="*/ 150 h 793"/>
                  <a:gd name="T58" fmla="*/ 692 w 737"/>
                  <a:gd name="T59" fmla="*/ 146 h 793"/>
                  <a:gd name="T60" fmla="*/ 712 w 737"/>
                  <a:gd name="T61" fmla="*/ 130 h 793"/>
                  <a:gd name="T62" fmla="*/ 675 w 737"/>
                  <a:gd name="T63" fmla="*/ 105 h 793"/>
                  <a:gd name="T64" fmla="*/ 627 w 737"/>
                  <a:gd name="T65" fmla="*/ 77 h 793"/>
                  <a:gd name="T66" fmla="*/ 578 w 737"/>
                  <a:gd name="T67" fmla="*/ 44 h 793"/>
                  <a:gd name="T68" fmla="*/ 533 w 737"/>
                  <a:gd name="T69" fmla="*/ 16 h 793"/>
                  <a:gd name="T70" fmla="*/ 305 w 737"/>
                  <a:gd name="T71" fmla="*/ 248 h 793"/>
                  <a:gd name="T72" fmla="*/ 256 w 737"/>
                  <a:gd name="T73" fmla="*/ 264 h 793"/>
                  <a:gd name="T74" fmla="*/ 240 w 737"/>
                  <a:gd name="T75" fmla="*/ 309 h 793"/>
                  <a:gd name="T76" fmla="*/ 244 w 737"/>
                  <a:gd name="T77" fmla="*/ 358 h 793"/>
                  <a:gd name="T78" fmla="*/ 122 w 737"/>
                  <a:gd name="T79" fmla="*/ 382 h 793"/>
                  <a:gd name="T80" fmla="*/ 4 w 737"/>
                  <a:gd name="T81" fmla="*/ 382 h 793"/>
                  <a:gd name="T82" fmla="*/ 0 w 737"/>
                  <a:gd name="T83" fmla="*/ 415 h 793"/>
                  <a:gd name="T84" fmla="*/ 16 w 737"/>
                  <a:gd name="T85" fmla="*/ 406 h 793"/>
                  <a:gd name="T86" fmla="*/ 24 w 737"/>
                  <a:gd name="T87" fmla="*/ 427 h 793"/>
                  <a:gd name="T88" fmla="*/ 49 w 737"/>
                  <a:gd name="T89" fmla="*/ 451 h 793"/>
                  <a:gd name="T90" fmla="*/ 33 w 737"/>
                  <a:gd name="T91" fmla="*/ 500 h 793"/>
                  <a:gd name="T92" fmla="*/ 49 w 737"/>
                  <a:gd name="T93" fmla="*/ 529 h 793"/>
                  <a:gd name="T94" fmla="*/ 61 w 737"/>
                  <a:gd name="T95" fmla="*/ 573 h 793"/>
                  <a:gd name="T96" fmla="*/ 57 w 737"/>
                  <a:gd name="T97" fmla="*/ 622 h 793"/>
                  <a:gd name="T98" fmla="*/ 37 w 737"/>
                  <a:gd name="T99" fmla="*/ 667 h 793"/>
                  <a:gd name="T100" fmla="*/ 33 w 737"/>
                  <a:gd name="T101" fmla="*/ 712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7" h="793">
                    <a:moveTo>
                      <a:pt x="41" y="699"/>
                    </a:moveTo>
                    <a:lnTo>
                      <a:pt x="45" y="687"/>
                    </a:lnTo>
                    <a:lnTo>
                      <a:pt x="57" y="679"/>
                    </a:lnTo>
                    <a:lnTo>
                      <a:pt x="65" y="683"/>
                    </a:lnTo>
                    <a:lnTo>
                      <a:pt x="73" y="683"/>
                    </a:lnTo>
                    <a:lnTo>
                      <a:pt x="85" y="683"/>
                    </a:lnTo>
                    <a:lnTo>
                      <a:pt x="98" y="679"/>
                    </a:lnTo>
                    <a:lnTo>
                      <a:pt x="110" y="679"/>
                    </a:lnTo>
                    <a:lnTo>
                      <a:pt x="122" y="675"/>
                    </a:lnTo>
                    <a:lnTo>
                      <a:pt x="122" y="671"/>
                    </a:lnTo>
                    <a:lnTo>
                      <a:pt x="126" y="675"/>
                    </a:lnTo>
                    <a:lnTo>
                      <a:pt x="130" y="675"/>
                    </a:lnTo>
                    <a:lnTo>
                      <a:pt x="142" y="675"/>
                    </a:lnTo>
                    <a:lnTo>
                      <a:pt x="155" y="675"/>
                    </a:lnTo>
                    <a:lnTo>
                      <a:pt x="167" y="683"/>
                    </a:lnTo>
                    <a:lnTo>
                      <a:pt x="179" y="691"/>
                    </a:lnTo>
                    <a:lnTo>
                      <a:pt x="187" y="699"/>
                    </a:lnTo>
                    <a:lnTo>
                      <a:pt x="199" y="704"/>
                    </a:lnTo>
                    <a:lnTo>
                      <a:pt x="203" y="704"/>
                    </a:lnTo>
                    <a:lnTo>
                      <a:pt x="212" y="704"/>
                    </a:lnTo>
                    <a:lnTo>
                      <a:pt x="220" y="716"/>
                    </a:lnTo>
                    <a:lnTo>
                      <a:pt x="228" y="728"/>
                    </a:lnTo>
                    <a:lnTo>
                      <a:pt x="240" y="740"/>
                    </a:lnTo>
                    <a:lnTo>
                      <a:pt x="248" y="752"/>
                    </a:lnTo>
                    <a:lnTo>
                      <a:pt x="256" y="765"/>
                    </a:lnTo>
                    <a:lnTo>
                      <a:pt x="256" y="769"/>
                    </a:lnTo>
                    <a:lnTo>
                      <a:pt x="264" y="769"/>
                    </a:lnTo>
                    <a:lnTo>
                      <a:pt x="264" y="769"/>
                    </a:lnTo>
                    <a:lnTo>
                      <a:pt x="277" y="777"/>
                    </a:lnTo>
                    <a:lnTo>
                      <a:pt x="277" y="781"/>
                    </a:lnTo>
                    <a:lnTo>
                      <a:pt x="277" y="781"/>
                    </a:lnTo>
                    <a:lnTo>
                      <a:pt x="289" y="789"/>
                    </a:lnTo>
                    <a:lnTo>
                      <a:pt x="301" y="793"/>
                    </a:lnTo>
                    <a:lnTo>
                      <a:pt x="309" y="789"/>
                    </a:lnTo>
                    <a:lnTo>
                      <a:pt x="317" y="777"/>
                    </a:lnTo>
                    <a:lnTo>
                      <a:pt x="313" y="765"/>
                    </a:lnTo>
                    <a:lnTo>
                      <a:pt x="317" y="752"/>
                    </a:lnTo>
                    <a:lnTo>
                      <a:pt x="321" y="744"/>
                    </a:lnTo>
                    <a:lnTo>
                      <a:pt x="326" y="744"/>
                    </a:lnTo>
                    <a:lnTo>
                      <a:pt x="338" y="736"/>
                    </a:lnTo>
                    <a:lnTo>
                      <a:pt x="350" y="748"/>
                    </a:lnTo>
                    <a:lnTo>
                      <a:pt x="362" y="756"/>
                    </a:lnTo>
                    <a:lnTo>
                      <a:pt x="370" y="769"/>
                    </a:lnTo>
                    <a:lnTo>
                      <a:pt x="374" y="760"/>
                    </a:lnTo>
                    <a:lnTo>
                      <a:pt x="383" y="748"/>
                    </a:lnTo>
                    <a:lnTo>
                      <a:pt x="383" y="748"/>
                    </a:lnTo>
                    <a:lnTo>
                      <a:pt x="387" y="748"/>
                    </a:lnTo>
                    <a:lnTo>
                      <a:pt x="395" y="748"/>
                    </a:lnTo>
                    <a:lnTo>
                      <a:pt x="403" y="748"/>
                    </a:lnTo>
                    <a:lnTo>
                      <a:pt x="415" y="752"/>
                    </a:lnTo>
                    <a:lnTo>
                      <a:pt x="423" y="752"/>
                    </a:lnTo>
                    <a:lnTo>
                      <a:pt x="427" y="752"/>
                    </a:lnTo>
                    <a:lnTo>
                      <a:pt x="439" y="752"/>
                    </a:lnTo>
                    <a:lnTo>
                      <a:pt x="444" y="752"/>
                    </a:lnTo>
                    <a:lnTo>
                      <a:pt x="456" y="748"/>
                    </a:lnTo>
                    <a:lnTo>
                      <a:pt x="460" y="736"/>
                    </a:lnTo>
                    <a:lnTo>
                      <a:pt x="460" y="736"/>
                    </a:lnTo>
                    <a:lnTo>
                      <a:pt x="472" y="744"/>
                    </a:lnTo>
                    <a:lnTo>
                      <a:pt x="484" y="744"/>
                    </a:lnTo>
                    <a:lnTo>
                      <a:pt x="496" y="744"/>
                    </a:lnTo>
                    <a:lnTo>
                      <a:pt x="692" y="744"/>
                    </a:lnTo>
                    <a:lnTo>
                      <a:pt x="696" y="744"/>
                    </a:lnTo>
                    <a:lnTo>
                      <a:pt x="700" y="732"/>
                    </a:lnTo>
                    <a:lnTo>
                      <a:pt x="700" y="720"/>
                    </a:lnTo>
                    <a:lnTo>
                      <a:pt x="704" y="708"/>
                    </a:lnTo>
                    <a:lnTo>
                      <a:pt x="704" y="695"/>
                    </a:lnTo>
                    <a:lnTo>
                      <a:pt x="696" y="683"/>
                    </a:lnTo>
                    <a:lnTo>
                      <a:pt x="688" y="675"/>
                    </a:lnTo>
                    <a:lnTo>
                      <a:pt x="688" y="663"/>
                    </a:lnTo>
                    <a:lnTo>
                      <a:pt x="688" y="651"/>
                    </a:lnTo>
                    <a:lnTo>
                      <a:pt x="688" y="638"/>
                    </a:lnTo>
                    <a:lnTo>
                      <a:pt x="684" y="626"/>
                    </a:lnTo>
                    <a:lnTo>
                      <a:pt x="684" y="614"/>
                    </a:lnTo>
                    <a:lnTo>
                      <a:pt x="684" y="602"/>
                    </a:lnTo>
                    <a:lnTo>
                      <a:pt x="680" y="590"/>
                    </a:lnTo>
                    <a:lnTo>
                      <a:pt x="680" y="577"/>
                    </a:lnTo>
                    <a:lnTo>
                      <a:pt x="675" y="565"/>
                    </a:lnTo>
                    <a:lnTo>
                      <a:pt x="675" y="557"/>
                    </a:lnTo>
                    <a:lnTo>
                      <a:pt x="675" y="545"/>
                    </a:lnTo>
                    <a:lnTo>
                      <a:pt x="675" y="533"/>
                    </a:lnTo>
                    <a:lnTo>
                      <a:pt x="671" y="520"/>
                    </a:lnTo>
                    <a:lnTo>
                      <a:pt x="671" y="508"/>
                    </a:lnTo>
                    <a:lnTo>
                      <a:pt x="671" y="496"/>
                    </a:lnTo>
                    <a:lnTo>
                      <a:pt x="667" y="484"/>
                    </a:lnTo>
                    <a:lnTo>
                      <a:pt x="667" y="472"/>
                    </a:lnTo>
                    <a:lnTo>
                      <a:pt x="667" y="463"/>
                    </a:lnTo>
                    <a:lnTo>
                      <a:pt x="667" y="451"/>
                    </a:lnTo>
                    <a:lnTo>
                      <a:pt x="663" y="443"/>
                    </a:lnTo>
                    <a:lnTo>
                      <a:pt x="663" y="427"/>
                    </a:lnTo>
                    <a:lnTo>
                      <a:pt x="659" y="419"/>
                    </a:lnTo>
                    <a:lnTo>
                      <a:pt x="659" y="406"/>
                    </a:lnTo>
                    <a:lnTo>
                      <a:pt x="659" y="390"/>
                    </a:lnTo>
                    <a:lnTo>
                      <a:pt x="659" y="382"/>
                    </a:lnTo>
                    <a:lnTo>
                      <a:pt x="655" y="370"/>
                    </a:lnTo>
                    <a:lnTo>
                      <a:pt x="655" y="358"/>
                    </a:lnTo>
                    <a:lnTo>
                      <a:pt x="655" y="345"/>
                    </a:lnTo>
                    <a:lnTo>
                      <a:pt x="651" y="333"/>
                    </a:lnTo>
                    <a:lnTo>
                      <a:pt x="651" y="321"/>
                    </a:lnTo>
                    <a:lnTo>
                      <a:pt x="651" y="309"/>
                    </a:lnTo>
                    <a:lnTo>
                      <a:pt x="647" y="297"/>
                    </a:lnTo>
                    <a:lnTo>
                      <a:pt x="647" y="284"/>
                    </a:lnTo>
                    <a:lnTo>
                      <a:pt x="647" y="276"/>
                    </a:lnTo>
                    <a:lnTo>
                      <a:pt x="643" y="268"/>
                    </a:lnTo>
                    <a:lnTo>
                      <a:pt x="643" y="260"/>
                    </a:lnTo>
                    <a:lnTo>
                      <a:pt x="643" y="256"/>
                    </a:lnTo>
                    <a:lnTo>
                      <a:pt x="643" y="244"/>
                    </a:lnTo>
                    <a:lnTo>
                      <a:pt x="643" y="232"/>
                    </a:lnTo>
                    <a:lnTo>
                      <a:pt x="639" y="219"/>
                    </a:lnTo>
                    <a:lnTo>
                      <a:pt x="639" y="219"/>
                    </a:lnTo>
                    <a:lnTo>
                      <a:pt x="639" y="211"/>
                    </a:lnTo>
                    <a:lnTo>
                      <a:pt x="639" y="207"/>
                    </a:lnTo>
                    <a:lnTo>
                      <a:pt x="635" y="195"/>
                    </a:lnTo>
                    <a:lnTo>
                      <a:pt x="635" y="183"/>
                    </a:lnTo>
                    <a:lnTo>
                      <a:pt x="635" y="175"/>
                    </a:lnTo>
                    <a:lnTo>
                      <a:pt x="635" y="158"/>
                    </a:lnTo>
                    <a:lnTo>
                      <a:pt x="631" y="150"/>
                    </a:lnTo>
                    <a:lnTo>
                      <a:pt x="643" y="146"/>
                    </a:lnTo>
                    <a:lnTo>
                      <a:pt x="663" y="146"/>
                    </a:lnTo>
                    <a:lnTo>
                      <a:pt x="680" y="150"/>
                    </a:lnTo>
                    <a:lnTo>
                      <a:pt x="692" y="146"/>
                    </a:lnTo>
                    <a:lnTo>
                      <a:pt x="737" y="146"/>
                    </a:lnTo>
                    <a:lnTo>
                      <a:pt x="728" y="142"/>
                    </a:lnTo>
                    <a:lnTo>
                      <a:pt x="724" y="138"/>
                    </a:lnTo>
                    <a:lnTo>
                      <a:pt x="712" y="130"/>
                    </a:lnTo>
                    <a:lnTo>
                      <a:pt x="700" y="122"/>
                    </a:lnTo>
                    <a:lnTo>
                      <a:pt x="688" y="114"/>
                    </a:lnTo>
                    <a:lnTo>
                      <a:pt x="688" y="114"/>
                    </a:lnTo>
                    <a:lnTo>
                      <a:pt x="675" y="105"/>
                    </a:lnTo>
                    <a:lnTo>
                      <a:pt x="663" y="97"/>
                    </a:lnTo>
                    <a:lnTo>
                      <a:pt x="651" y="89"/>
                    </a:lnTo>
                    <a:lnTo>
                      <a:pt x="639" y="85"/>
                    </a:lnTo>
                    <a:lnTo>
                      <a:pt x="627" y="77"/>
                    </a:lnTo>
                    <a:lnTo>
                      <a:pt x="614" y="69"/>
                    </a:lnTo>
                    <a:lnTo>
                      <a:pt x="602" y="61"/>
                    </a:lnTo>
                    <a:lnTo>
                      <a:pt x="590" y="52"/>
                    </a:lnTo>
                    <a:lnTo>
                      <a:pt x="578" y="44"/>
                    </a:lnTo>
                    <a:lnTo>
                      <a:pt x="566" y="40"/>
                    </a:lnTo>
                    <a:lnTo>
                      <a:pt x="557" y="28"/>
                    </a:lnTo>
                    <a:lnTo>
                      <a:pt x="541" y="24"/>
                    </a:lnTo>
                    <a:lnTo>
                      <a:pt x="533" y="16"/>
                    </a:lnTo>
                    <a:lnTo>
                      <a:pt x="505" y="0"/>
                    </a:lnTo>
                    <a:lnTo>
                      <a:pt x="505" y="85"/>
                    </a:lnTo>
                    <a:lnTo>
                      <a:pt x="305" y="85"/>
                    </a:lnTo>
                    <a:lnTo>
                      <a:pt x="305" y="248"/>
                    </a:lnTo>
                    <a:lnTo>
                      <a:pt x="293" y="252"/>
                    </a:lnTo>
                    <a:lnTo>
                      <a:pt x="281" y="256"/>
                    </a:lnTo>
                    <a:lnTo>
                      <a:pt x="269" y="260"/>
                    </a:lnTo>
                    <a:lnTo>
                      <a:pt x="256" y="264"/>
                    </a:lnTo>
                    <a:lnTo>
                      <a:pt x="244" y="272"/>
                    </a:lnTo>
                    <a:lnTo>
                      <a:pt x="236" y="284"/>
                    </a:lnTo>
                    <a:lnTo>
                      <a:pt x="236" y="297"/>
                    </a:lnTo>
                    <a:lnTo>
                      <a:pt x="240" y="309"/>
                    </a:lnTo>
                    <a:lnTo>
                      <a:pt x="240" y="321"/>
                    </a:lnTo>
                    <a:lnTo>
                      <a:pt x="240" y="333"/>
                    </a:lnTo>
                    <a:lnTo>
                      <a:pt x="240" y="345"/>
                    </a:lnTo>
                    <a:lnTo>
                      <a:pt x="244" y="358"/>
                    </a:lnTo>
                    <a:lnTo>
                      <a:pt x="244" y="370"/>
                    </a:lnTo>
                    <a:lnTo>
                      <a:pt x="244" y="382"/>
                    </a:lnTo>
                    <a:lnTo>
                      <a:pt x="134" y="382"/>
                    </a:lnTo>
                    <a:lnTo>
                      <a:pt x="122" y="382"/>
                    </a:lnTo>
                    <a:lnTo>
                      <a:pt x="114" y="382"/>
                    </a:lnTo>
                    <a:lnTo>
                      <a:pt x="102" y="382"/>
                    </a:lnTo>
                    <a:lnTo>
                      <a:pt x="16" y="382"/>
                    </a:lnTo>
                    <a:lnTo>
                      <a:pt x="4" y="382"/>
                    </a:lnTo>
                    <a:lnTo>
                      <a:pt x="4" y="394"/>
                    </a:lnTo>
                    <a:lnTo>
                      <a:pt x="0" y="406"/>
                    </a:lnTo>
                    <a:lnTo>
                      <a:pt x="0" y="419"/>
                    </a:lnTo>
                    <a:lnTo>
                      <a:pt x="0" y="415"/>
                    </a:lnTo>
                    <a:lnTo>
                      <a:pt x="4" y="402"/>
                    </a:lnTo>
                    <a:lnTo>
                      <a:pt x="4" y="394"/>
                    </a:lnTo>
                    <a:lnTo>
                      <a:pt x="12" y="398"/>
                    </a:lnTo>
                    <a:lnTo>
                      <a:pt x="16" y="406"/>
                    </a:lnTo>
                    <a:lnTo>
                      <a:pt x="16" y="411"/>
                    </a:lnTo>
                    <a:lnTo>
                      <a:pt x="16" y="411"/>
                    </a:lnTo>
                    <a:lnTo>
                      <a:pt x="20" y="415"/>
                    </a:lnTo>
                    <a:lnTo>
                      <a:pt x="24" y="427"/>
                    </a:lnTo>
                    <a:lnTo>
                      <a:pt x="33" y="419"/>
                    </a:lnTo>
                    <a:lnTo>
                      <a:pt x="41" y="431"/>
                    </a:lnTo>
                    <a:lnTo>
                      <a:pt x="45" y="443"/>
                    </a:lnTo>
                    <a:lnTo>
                      <a:pt x="49" y="451"/>
                    </a:lnTo>
                    <a:lnTo>
                      <a:pt x="49" y="463"/>
                    </a:lnTo>
                    <a:lnTo>
                      <a:pt x="49" y="476"/>
                    </a:lnTo>
                    <a:lnTo>
                      <a:pt x="41" y="488"/>
                    </a:lnTo>
                    <a:lnTo>
                      <a:pt x="33" y="500"/>
                    </a:lnTo>
                    <a:lnTo>
                      <a:pt x="33" y="512"/>
                    </a:lnTo>
                    <a:lnTo>
                      <a:pt x="45" y="520"/>
                    </a:lnTo>
                    <a:lnTo>
                      <a:pt x="49" y="524"/>
                    </a:lnTo>
                    <a:lnTo>
                      <a:pt x="49" y="529"/>
                    </a:lnTo>
                    <a:lnTo>
                      <a:pt x="53" y="541"/>
                    </a:lnTo>
                    <a:lnTo>
                      <a:pt x="57" y="553"/>
                    </a:lnTo>
                    <a:lnTo>
                      <a:pt x="57" y="561"/>
                    </a:lnTo>
                    <a:lnTo>
                      <a:pt x="61" y="573"/>
                    </a:lnTo>
                    <a:lnTo>
                      <a:pt x="61" y="586"/>
                    </a:lnTo>
                    <a:lnTo>
                      <a:pt x="61" y="598"/>
                    </a:lnTo>
                    <a:lnTo>
                      <a:pt x="61" y="610"/>
                    </a:lnTo>
                    <a:lnTo>
                      <a:pt x="57" y="622"/>
                    </a:lnTo>
                    <a:lnTo>
                      <a:pt x="53" y="634"/>
                    </a:lnTo>
                    <a:lnTo>
                      <a:pt x="49" y="647"/>
                    </a:lnTo>
                    <a:lnTo>
                      <a:pt x="41" y="659"/>
                    </a:lnTo>
                    <a:lnTo>
                      <a:pt x="37" y="667"/>
                    </a:lnTo>
                    <a:lnTo>
                      <a:pt x="33" y="679"/>
                    </a:lnTo>
                    <a:lnTo>
                      <a:pt x="33" y="691"/>
                    </a:lnTo>
                    <a:lnTo>
                      <a:pt x="33" y="704"/>
                    </a:lnTo>
                    <a:lnTo>
                      <a:pt x="33" y="712"/>
                    </a:lnTo>
                    <a:lnTo>
                      <a:pt x="33" y="712"/>
                    </a:lnTo>
                    <a:lnTo>
                      <a:pt x="41" y="69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6" name="Freeform 50">
                <a:extLst>
                  <a:ext uri="{FF2B5EF4-FFF2-40B4-BE49-F238E27FC236}">
                    <a16:creationId xmlns:a16="http://schemas.microsoft.com/office/drawing/2014/main" id="{C4394FD1-77EF-9FB2-CB9E-395C63CA98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84" y="8151"/>
                <a:ext cx="1249" cy="1189"/>
              </a:xfrm>
              <a:custGeom>
                <a:avLst/>
                <a:gdLst>
                  <a:gd name="T0" fmla="*/ 423 w 1249"/>
                  <a:gd name="T1" fmla="*/ 184 h 1189"/>
                  <a:gd name="T2" fmla="*/ 427 w 1249"/>
                  <a:gd name="T3" fmla="*/ 241 h 1189"/>
                  <a:gd name="T4" fmla="*/ 455 w 1249"/>
                  <a:gd name="T5" fmla="*/ 310 h 1189"/>
                  <a:gd name="T6" fmla="*/ 451 w 1249"/>
                  <a:gd name="T7" fmla="*/ 342 h 1189"/>
                  <a:gd name="T8" fmla="*/ 345 w 1249"/>
                  <a:gd name="T9" fmla="*/ 346 h 1189"/>
                  <a:gd name="T10" fmla="*/ 293 w 1249"/>
                  <a:gd name="T11" fmla="*/ 375 h 1189"/>
                  <a:gd name="T12" fmla="*/ 272 w 1249"/>
                  <a:gd name="T13" fmla="*/ 432 h 1189"/>
                  <a:gd name="T14" fmla="*/ 223 w 1249"/>
                  <a:gd name="T15" fmla="*/ 456 h 1189"/>
                  <a:gd name="T16" fmla="*/ 187 w 1249"/>
                  <a:gd name="T17" fmla="*/ 489 h 1189"/>
                  <a:gd name="T18" fmla="*/ 130 w 1249"/>
                  <a:gd name="T19" fmla="*/ 501 h 1189"/>
                  <a:gd name="T20" fmla="*/ 52 w 1249"/>
                  <a:gd name="T21" fmla="*/ 533 h 1189"/>
                  <a:gd name="T22" fmla="*/ 0 w 1249"/>
                  <a:gd name="T23" fmla="*/ 635 h 1189"/>
                  <a:gd name="T24" fmla="*/ 73 w 1249"/>
                  <a:gd name="T25" fmla="*/ 704 h 1189"/>
                  <a:gd name="T26" fmla="*/ 146 w 1249"/>
                  <a:gd name="T27" fmla="*/ 749 h 1189"/>
                  <a:gd name="T28" fmla="*/ 207 w 1249"/>
                  <a:gd name="T29" fmla="*/ 790 h 1189"/>
                  <a:gd name="T30" fmla="*/ 272 w 1249"/>
                  <a:gd name="T31" fmla="*/ 835 h 1189"/>
                  <a:gd name="T32" fmla="*/ 341 w 1249"/>
                  <a:gd name="T33" fmla="*/ 879 h 1189"/>
                  <a:gd name="T34" fmla="*/ 415 w 1249"/>
                  <a:gd name="T35" fmla="*/ 932 h 1189"/>
                  <a:gd name="T36" fmla="*/ 488 w 1249"/>
                  <a:gd name="T37" fmla="*/ 985 h 1189"/>
                  <a:gd name="T38" fmla="*/ 549 w 1249"/>
                  <a:gd name="T39" fmla="*/ 1026 h 1189"/>
                  <a:gd name="T40" fmla="*/ 594 w 1249"/>
                  <a:gd name="T41" fmla="*/ 1066 h 1189"/>
                  <a:gd name="T42" fmla="*/ 651 w 1249"/>
                  <a:gd name="T43" fmla="*/ 1111 h 1189"/>
                  <a:gd name="T44" fmla="*/ 712 w 1249"/>
                  <a:gd name="T45" fmla="*/ 1132 h 1189"/>
                  <a:gd name="T46" fmla="*/ 728 w 1249"/>
                  <a:gd name="T47" fmla="*/ 1189 h 1189"/>
                  <a:gd name="T48" fmla="*/ 793 w 1249"/>
                  <a:gd name="T49" fmla="*/ 1176 h 1189"/>
                  <a:gd name="T50" fmla="*/ 874 w 1249"/>
                  <a:gd name="T51" fmla="*/ 1160 h 1189"/>
                  <a:gd name="T52" fmla="*/ 940 w 1249"/>
                  <a:gd name="T53" fmla="*/ 1103 h 1189"/>
                  <a:gd name="T54" fmla="*/ 976 w 1249"/>
                  <a:gd name="T55" fmla="*/ 1071 h 1189"/>
                  <a:gd name="T56" fmla="*/ 1049 w 1249"/>
                  <a:gd name="T57" fmla="*/ 1026 h 1189"/>
                  <a:gd name="T58" fmla="*/ 1098 w 1249"/>
                  <a:gd name="T59" fmla="*/ 993 h 1189"/>
                  <a:gd name="T60" fmla="*/ 1127 w 1249"/>
                  <a:gd name="T61" fmla="*/ 973 h 1189"/>
                  <a:gd name="T62" fmla="*/ 1184 w 1249"/>
                  <a:gd name="T63" fmla="*/ 940 h 1189"/>
                  <a:gd name="T64" fmla="*/ 1245 w 1249"/>
                  <a:gd name="T65" fmla="*/ 904 h 1189"/>
                  <a:gd name="T66" fmla="*/ 1216 w 1249"/>
                  <a:gd name="T67" fmla="*/ 851 h 1189"/>
                  <a:gd name="T68" fmla="*/ 1167 w 1249"/>
                  <a:gd name="T69" fmla="*/ 835 h 1189"/>
                  <a:gd name="T70" fmla="*/ 1131 w 1249"/>
                  <a:gd name="T71" fmla="*/ 806 h 1189"/>
                  <a:gd name="T72" fmla="*/ 1098 w 1249"/>
                  <a:gd name="T73" fmla="*/ 745 h 1189"/>
                  <a:gd name="T74" fmla="*/ 1119 w 1249"/>
                  <a:gd name="T75" fmla="*/ 684 h 1189"/>
                  <a:gd name="T76" fmla="*/ 1119 w 1249"/>
                  <a:gd name="T77" fmla="*/ 639 h 1189"/>
                  <a:gd name="T78" fmla="*/ 1119 w 1249"/>
                  <a:gd name="T79" fmla="*/ 603 h 1189"/>
                  <a:gd name="T80" fmla="*/ 1119 w 1249"/>
                  <a:gd name="T81" fmla="*/ 562 h 1189"/>
                  <a:gd name="T82" fmla="*/ 1102 w 1249"/>
                  <a:gd name="T83" fmla="*/ 493 h 1189"/>
                  <a:gd name="T84" fmla="*/ 1094 w 1249"/>
                  <a:gd name="T85" fmla="*/ 452 h 1189"/>
                  <a:gd name="T86" fmla="*/ 1078 w 1249"/>
                  <a:gd name="T87" fmla="*/ 383 h 1189"/>
                  <a:gd name="T88" fmla="*/ 1049 w 1249"/>
                  <a:gd name="T89" fmla="*/ 330 h 1189"/>
                  <a:gd name="T90" fmla="*/ 1001 w 1249"/>
                  <a:gd name="T91" fmla="*/ 273 h 1189"/>
                  <a:gd name="T92" fmla="*/ 976 w 1249"/>
                  <a:gd name="T93" fmla="*/ 212 h 1189"/>
                  <a:gd name="T94" fmla="*/ 997 w 1249"/>
                  <a:gd name="T95" fmla="*/ 188 h 1189"/>
                  <a:gd name="T96" fmla="*/ 1021 w 1249"/>
                  <a:gd name="T97" fmla="*/ 151 h 1189"/>
                  <a:gd name="T98" fmla="*/ 1029 w 1249"/>
                  <a:gd name="T99" fmla="*/ 106 h 1189"/>
                  <a:gd name="T100" fmla="*/ 1029 w 1249"/>
                  <a:gd name="T101" fmla="*/ 53 h 1189"/>
                  <a:gd name="T102" fmla="*/ 1041 w 1249"/>
                  <a:gd name="T103" fmla="*/ 17 h 1189"/>
                  <a:gd name="T104" fmla="*/ 992 w 1249"/>
                  <a:gd name="T105" fmla="*/ 17 h 1189"/>
                  <a:gd name="T106" fmla="*/ 927 w 1249"/>
                  <a:gd name="T107" fmla="*/ 13 h 1189"/>
                  <a:gd name="T108" fmla="*/ 854 w 1249"/>
                  <a:gd name="T109" fmla="*/ 33 h 1189"/>
                  <a:gd name="T110" fmla="*/ 765 w 1249"/>
                  <a:gd name="T111" fmla="*/ 17 h 1189"/>
                  <a:gd name="T112" fmla="*/ 704 w 1249"/>
                  <a:gd name="T113" fmla="*/ 21 h 1189"/>
                  <a:gd name="T114" fmla="*/ 630 w 1249"/>
                  <a:gd name="T115" fmla="*/ 41 h 1189"/>
                  <a:gd name="T116" fmla="*/ 569 w 1249"/>
                  <a:gd name="T117" fmla="*/ 53 h 1189"/>
                  <a:gd name="T118" fmla="*/ 525 w 1249"/>
                  <a:gd name="T119" fmla="*/ 90 h 1189"/>
                  <a:gd name="T120" fmla="*/ 455 w 1249"/>
                  <a:gd name="T121" fmla="*/ 106 h 1189"/>
                  <a:gd name="T122" fmla="*/ 398 w 1249"/>
                  <a:gd name="T123" fmla="*/ 143 h 1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49" h="1189">
                    <a:moveTo>
                      <a:pt x="402" y="151"/>
                    </a:moveTo>
                    <a:lnTo>
                      <a:pt x="415" y="159"/>
                    </a:lnTo>
                    <a:lnTo>
                      <a:pt x="415" y="163"/>
                    </a:lnTo>
                    <a:lnTo>
                      <a:pt x="415" y="171"/>
                    </a:lnTo>
                    <a:lnTo>
                      <a:pt x="423" y="184"/>
                    </a:lnTo>
                    <a:lnTo>
                      <a:pt x="423" y="184"/>
                    </a:lnTo>
                    <a:lnTo>
                      <a:pt x="419" y="196"/>
                    </a:lnTo>
                    <a:lnTo>
                      <a:pt x="423" y="208"/>
                    </a:lnTo>
                    <a:lnTo>
                      <a:pt x="423" y="208"/>
                    </a:lnTo>
                    <a:lnTo>
                      <a:pt x="419" y="224"/>
                    </a:lnTo>
                    <a:lnTo>
                      <a:pt x="419" y="232"/>
                    </a:lnTo>
                    <a:lnTo>
                      <a:pt x="427" y="241"/>
                    </a:lnTo>
                    <a:lnTo>
                      <a:pt x="423" y="253"/>
                    </a:lnTo>
                    <a:lnTo>
                      <a:pt x="423" y="265"/>
                    </a:lnTo>
                    <a:lnTo>
                      <a:pt x="435" y="277"/>
                    </a:lnTo>
                    <a:lnTo>
                      <a:pt x="431" y="289"/>
                    </a:lnTo>
                    <a:lnTo>
                      <a:pt x="443" y="302"/>
                    </a:lnTo>
                    <a:lnTo>
                      <a:pt x="455" y="310"/>
                    </a:lnTo>
                    <a:lnTo>
                      <a:pt x="451" y="322"/>
                    </a:lnTo>
                    <a:lnTo>
                      <a:pt x="447" y="334"/>
                    </a:lnTo>
                    <a:lnTo>
                      <a:pt x="447" y="338"/>
                    </a:lnTo>
                    <a:lnTo>
                      <a:pt x="447" y="338"/>
                    </a:lnTo>
                    <a:lnTo>
                      <a:pt x="451" y="342"/>
                    </a:lnTo>
                    <a:lnTo>
                      <a:pt x="451" y="342"/>
                    </a:lnTo>
                    <a:lnTo>
                      <a:pt x="439" y="342"/>
                    </a:lnTo>
                    <a:lnTo>
                      <a:pt x="419" y="342"/>
                    </a:lnTo>
                    <a:lnTo>
                      <a:pt x="382" y="338"/>
                    </a:lnTo>
                    <a:lnTo>
                      <a:pt x="370" y="342"/>
                    </a:lnTo>
                    <a:lnTo>
                      <a:pt x="358" y="342"/>
                    </a:lnTo>
                    <a:lnTo>
                      <a:pt x="345" y="346"/>
                    </a:lnTo>
                    <a:lnTo>
                      <a:pt x="345" y="359"/>
                    </a:lnTo>
                    <a:lnTo>
                      <a:pt x="337" y="363"/>
                    </a:lnTo>
                    <a:lnTo>
                      <a:pt x="329" y="367"/>
                    </a:lnTo>
                    <a:lnTo>
                      <a:pt x="317" y="371"/>
                    </a:lnTo>
                    <a:lnTo>
                      <a:pt x="305" y="371"/>
                    </a:lnTo>
                    <a:lnTo>
                      <a:pt x="293" y="375"/>
                    </a:lnTo>
                    <a:lnTo>
                      <a:pt x="297" y="387"/>
                    </a:lnTo>
                    <a:lnTo>
                      <a:pt x="293" y="399"/>
                    </a:lnTo>
                    <a:lnTo>
                      <a:pt x="301" y="407"/>
                    </a:lnTo>
                    <a:lnTo>
                      <a:pt x="297" y="420"/>
                    </a:lnTo>
                    <a:lnTo>
                      <a:pt x="284" y="424"/>
                    </a:lnTo>
                    <a:lnTo>
                      <a:pt x="272" y="432"/>
                    </a:lnTo>
                    <a:lnTo>
                      <a:pt x="268" y="432"/>
                    </a:lnTo>
                    <a:lnTo>
                      <a:pt x="268" y="432"/>
                    </a:lnTo>
                    <a:lnTo>
                      <a:pt x="256" y="440"/>
                    </a:lnTo>
                    <a:lnTo>
                      <a:pt x="244" y="440"/>
                    </a:lnTo>
                    <a:lnTo>
                      <a:pt x="232" y="448"/>
                    </a:lnTo>
                    <a:lnTo>
                      <a:pt x="223" y="456"/>
                    </a:lnTo>
                    <a:lnTo>
                      <a:pt x="219" y="456"/>
                    </a:lnTo>
                    <a:lnTo>
                      <a:pt x="211" y="468"/>
                    </a:lnTo>
                    <a:lnTo>
                      <a:pt x="211" y="472"/>
                    </a:lnTo>
                    <a:lnTo>
                      <a:pt x="199" y="485"/>
                    </a:lnTo>
                    <a:lnTo>
                      <a:pt x="199" y="485"/>
                    </a:lnTo>
                    <a:lnTo>
                      <a:pt x="187" y="489"/>
                    </a:lnTo>
                    <a:lnTo>
                      <a:pt x="162" y="493"/>
                    </a:lnTo>
                    <a:lnTo>
                      <a:pt x="158" y="493"/>
                    </a:lnTo>
                    <a:lnTo>
                      <a:pt x="146" y="497"/>
                    </a:lnTo>
                    <a:lnTo>
                      <a:pt x="134" y="493"/>
                    </a:lnTo>
                    <a:lnTo>
                      <a:pt x="130" y="501"/>
                    </a:lnTo>
                    <a:lnTo>
                      <a:pt x="130" y="501"/>
                    </a:lnTo>
                    <a:lnTo>
                      <a:pt x="118" y="509"/>
                    </a:lnTo>
                    <a:lnTo>
                      <a:pt x="93" y="505"/>
                    </a:lnTo>
                    <a:lnTo>
                      <a:pt x="85" y="513"/>
                    </a:lnTo>
                    <a:lnTo>
                      <a:pt x="73" y="521"/>
                    </a:lnTo>
                    <a:lnTo>
                      <a:pt x="61" y="525"/>
                    </a:lnTo>
                    <a:lnTo>
                      <a:pt x="52" y="533"/>
                    </a:lnTo>
                    <a:lnTo>
                      <a:pt x="40" y="542"/>
                    </a:lnTo>
                    <a:lnTo>
                      <a:pt x="28" y="546"/>
                    </a:lnTo>
                    <a:lnTo>
                      <a:pt x="16" y="558"/>
                    </a:lnTo>
                    <a:lnTo>
                      <a:pt x="4" y="566"/>
                    </a:lnTo>
                    <a:lnTo>
                      <a:pt x="0" y="566"/>
                    </a:lnTo>
                    <a:lnTo>
                      <a:pt x="0" y="635"/>
                    </a:lnTo>
                    <a:lnTo>
                      <a:pt x="0" y="660"/>
                    </a:lnTo>
                    <a:lnTo>
                      <a:pt x="28" y="676"/>
                    </a:lnTo>
                    <a:lnTo>
                      <a:pt x="36" y="684"/>
                    </a:lnTo>
                    <a:lnTo>
                      <a:pt x="52" y="688"/>
                    </a:lnTo>
                    <a:lnTo>
                      <a:pt x="61" y="700"/>
                    </a:lnTo>
                    <a:lnTo>
                      <a:pt x="73" y="704"/>
                    </a:lnTo>
                    <a:lnTo>
                      <a:pt x="85" y="712"/>
                    </a:lnTo>
                    <a:lnTo>
                      <a:pt x="97" y="721"/>
                    </a:lnTo>
                    <a:lnTo>
                      <a:pt x="109" y="729"/>
                    </a:lnTo>
                    <a:lnTo>
                      <a:pt x="122" y="737"/>
                    </a:lnTo>
                    <a:lnTo>
                      <a:pt x="134" y="745"/>
                    </a:lnTo>
                    <a:lnTo>
                      <a:pt x="146" y="749"/>
                    </a:lnTo>
                    <a:lnTo>
                      <a:pt x="158" y="757"/>
                    </a:lnTo>
                    <a:lnTo>
                      <a:pt x="170" y="765"/>
                    </a:lnTo>
                    <a:lnTo>
                      <a:pt x="183" y="774"/>
                    </a:lnTo>
                    <a:lnTo>
                      <a:pt x="183" y="774"/>
                    </a:lnTo>
                    <a:lnTo>
                      <a:pt x="195" y="782"/>
                    </a:lnTo>
                    <a:lnTo>
                      <a:pt x="207" y="790"/>
                    </a:lnTo>
                    <a:lnTo>
                      <a:pt x="219" y="798"/>
                    </a:lnTo>
                    <a:lnTo>
                      <a:pt x="223" y="802"/>
                    </a:lnTo>
                    <a:lnTo>
                      <a:pt x="232" y="806"/>
                    </a:lnTo>
                    <a:lnTo>
                      <a:pt x="248" y="818"/>
                    </a:lnTo>
                    <a:lnTo>
                      <a:pt x="260" y="826"/>
                    </a:lnTo>
                    <a:lnTo>
                      <a:pt x="272" y="835"/>
                    </a:lnTo>
                    <a:lnTo>
                      <a:pt x="284" y="843"/>
                    </a:lnTo>
                    <a:lnTo>
                      <a:pt x="297" y="851"/>
                    </a:lnTo>
                    <a:lnTo>
                      <a:pt x="309" y="859"/>
                    </a:lnTo>
                    <a:lnTo>
                      <a:pt x="321" y="867"/>
                    </a:lnTo>
                    <a:lnTo>
                      <a:pt x="329" y="871"/>
                    </a:lnTo>
                    <a:lnTo>
                      <a:pt x="341" y="879"/>
                    </a:lnTo>
                    <a:lnTo>
                      <a:pt x="354" y="887"/>
                    </a:lnTo>
                    <a:lnTo>
                      <a:pt x="366" y="896"/>
                    </a:lnTo>
                    <a:lnTo>
                      <a:pt x="378" y="904"/>
                    </a:lnTo>
                    <a:lnTo>
                      <a:pt x="390" y="916"/>
                    </a:lnTo>
                    <a:lnTo>
                      <a:pt x="402" y="924"/>
                    </a:lnTo>
                    <a:lnTo>
                      <a:pt x="415" y="932"/>
                    </a:lnTo>
                    <a:lnTo>
                      <a:pt x="427" y="940"/>
                    </a:lnTo>
                    <a:lnTo>
                      <a:pt x="439" y="948"/>
                    </a:lnTo>
                    <a:lnTo>
                      <a:pt x="451" y="957"/>
                    </a:lnTo>
                    <a:lnTo>
                      <a:pt x="463" y="965"/>
                    </a:lnTo>
                    <a:lnTo>
                      <a:pt x="476" y="977"/>
                    </a:lnTo>
                    <a:lnTo>
                      <a:pt x="488" y="985"/>
                    </a:lnTo>
                    <a:lnTo>
                      <a:pt x="500" y="993"/>
                    </a:lnTo>
                    <a:lnTo>
                      <a:pt x="512" y="1001"/>
                    </a:lnTo>
                    <a:lnTo>
                      <a:pt x="520" y="1010"/>
                    </a:lnTo>
                    <a:lnTo>
                      <a:pt x="525" y="1010"/>
                    </a:lnTo>
                    <a:lnTo>
                      <a:pt x="537" y="1018"/>
                    </a:lnTo>
                    <a:lnTo>
                      <a:pt x="549" y="1026"/>
                    </a:lnTo>
                    <a:lnTo>
                      <a:pt x="561" y="1034"/>
                    </a:lnTo>
                    <a:lnTo>
                      <a:pt x="573" y="1042"/>
                    </a:lnTo>
                    <a:lnTo>
                      <a:pt x="586" y="1050"/>
                    </a:lnTo>
                    <a:lnTo>
                      <a:pt x="594" y="1054"/>
                    </a:lnTo>
                    <a:lnTo>
                      <a:pt x="594" y="1062"/>
                    </a:lnTo>
                    <a:lnTo>
                      <a:pt x="594" y="1066"/>
                    </a:lnTo>
                    <a:lnTo>
                      <a:pt x="602" y="1079"/>
                    </a:lnTo>
                    <a:lnTo>
                      <a:pt x="610" y="1087"/>
                    </a:lnTo>
                    <a:lnTo>
                      <a:pt x="622" y="1091"/>
                    </a:lnTo>
                    <a:lnTo>
                      <a:pt x="630" y="1103"/>
                    </a:lnTo>
                    <a:lnTo>
                      <a:pt x="638" y="1111"/>
                    </a:lnTo>
                    <a:lnTo>
                      <a:pt x="651" y="1111"/>
                    </a:lnTo>
                    <a:lnTo>
                      <a:pt x="663" y="1111"/>
                    </a:lnTo>
                    <a:lnTo>
                      <a:pt x="675" y="1123"/>
                    </a:lnTo>
                    <a:lnTo>
                      <a:pt x="687" y="1123"/>
                    </a:lnTo>
                    <a:lnTo>
                      <a:pt x="691" y="1128"/>
                    </a:lnTo>
                    <a:lnTo>
                      <a:pt x="704" y="1128"/>
                    </a:lnTo>
                    <a:lnTo>
                      <a:pt x="712" y="1132"/>
                    </a:lnTo>
                    <a:lnTo>
                      <a:pt x="716" y="1144"/>
                    </a:lnTo>
                    <a:lnTo>
                      <a:pt x="720" y="1156"/>
                    </a:lnTo>
                    <a:lnTo>
                      <a:pt x="716" y="1168"/>
                    </a:lnTo>
                    <a:lnTo>
                      <a:pt x="712" y="1180"/>
                    </a:lnTo>
                    <a:lnTo>
                      <a:pt x="724" y="1189"/>
                    </a:lnTo>
                    <a:lnTo>
                      <a:pt x="728" y="1189"/>
                    </a:lnTo>
                    <a:lnTo>
                      <a:pt x="740" y="1189"/>
                    </a:lnTo>
                    <a:lnTo>
                      <a:pt x="752" y="1184"/>
                    </a:lnTo>
                    <a:lnTo>
                      <a:pt x="756" y="1184"/>
                    </a:lnTo>
                    <a:lnTo>
                      <a:pt x="769" y="1180"/>
                    </a:lnTo>
                    <a:lnTo>
                      <a:pt x="781" y="1180"/>
                    </a:lnTo>
                    <a:lnTo>
                      <a:pt x="793" y="1176"/>
                    </a:lnTo>
                    <a:lnTo>
                      <a:pt x="818" y="1172"/>
                    </a:lnTo>
                    <a:lnTo>
                      <a:pt x="826" y="1168"/>
                    </a:lnTo>
                    <a:lnTo>
                      <a:pt x="838" y="1168"/>
                    </a:lnTo>
                    <a:lnTo>
                      <a:pt x="850" y="1164"/>
                    </a:lnTo>
                    <a:lnTo>
                      <a:pt x="874" y="1160"/>
                    </a:lnTo>
                    <a:lnTo>
                      <a:pt x="874" y="1160"/>
                    </a:lnTo>
                    <a:lnTo>
                      <a:pt x="887" y="1148"/>
                    </a:lnTo>
                    <a:lnTo>
                      <a:pt x="899" y="1136"/>
                    </a:lnTo>
                    <a:lnTo>
                      <a:pt x="911" y="1128"/>
                    </a:lnTo>
                    <a:lnTo>
                      <a:pt x="911" y="1123"/>
                    </a:lnTo>
                    <a:lnTo>
                      <a:pt x="927" y="1115"/>
                    </a:lnTo>
                    <a:lnTo>
                      <a:pt x="940" y="1103"/>
                    </a:lnTo>
                    <a:lnTo>
                      <a:pt x="940" y="1099"/>
                    </a:lnTo>
                    <a:lnTo>
                      <a:pt x="952" y="1091"/>
                    </a:lnTo>
                    <a:lnTo>
                      <a:pt x="964" y="1079"/>
                    </a:lnTo>
                    <a:lnTo>
                      <a:pt x="972" y="1075"/>
                    </a:lnTo>
                    <a:lnTo>
                      <a:pt x="972" y="1075"/>
                    </a:lnTo>
                    <a:lnTo>
                      <a:pt x="976" y="1071"/>
                    </a:lnTo>
                    <a:lnTo>
                      <a:pt x="988" y="1062"/>
                    </a:lnTo>
                    <a:lnTo>
                      <a:pt x="1001" y="1054"/>
                    </a:lnTo>
                    <a:lnTo>
                      <a:pt x="1013" y="1046"/>
                    </a:lnTo>
                    <a:lnTo>
                      <a:pt x="1025" y="1038"/>
                    </a:lnTo>
                    <a:lnTo>
                      <a:pt x="1037" y="1034"/>
                    </a:lnTo>
                    <a:lnTo>
                      <a:pt x="1049" y="1026"/>
                    </a:lnTo>
                    <a:lnTo>
                      <a:pt x="1062" y="1018"/>
                    </a:lnTo>
                    <a:lnTo>
                      <a:pt x="1074" y="1010"/>
                    </a:lnTo>
                    <a:lnTo>
                      <a:pt x="1086" y="1001"/>
                    </a:lnTo>
                    <a:lnTo>
                      <a:pt x="1094" y="993"/>
                    </a:lnTo>
                    <a:lnTo>
                      <a:pt x="1098" y="993"/>
                    </a:lnTo>
                    <a:lnTo>
                      <a:pt x="1098" y="993"/>
                    </a:lnTo>
                    <a:lnTo>
                      <a:pt x="1106" y="989"/>
                    </a:lnTo>
                    <a:lnTo>
                      <a:pt x="1106" y="989"/>
                    </a:lnTo>
                    <a:lnTo>
                      <a:pt x="1110" y="985"/>
                    </a:lnTo>
                    <a:lnTo>
                      <a:pt x="1110" y="985"/>
                    </a:lnTo>
                    <a:lnTo>
                      <a:pt x="1123" y="977"/>
                    </a:lnTo>
                    <a:lnTo>
                      <a:pt x="1127" y="973"/>
                    </a:lnTo>
                    <a:lnTo>
                      <a:pt x="1135" y="969"/>
                    </a:lnTo>
                    <a:lnTo>
                      <a:pt x="1143" y="965"/>
                    </a:lnTo>
                    <a:lnTo>
                      <a:pt x="1147" y="965"/>
                    </a:lnTo>
                    <a:lnTo>
                      <a:pt x="1147" y="961"/>
                    </a:lnTo>
                    <a:lnTo>
                      <a:pt x="1172" y="948"/>
                    </a:lnTo>
                    <a:lnTo>
                      <a:pt x="1184" y="940"/>
                    </a:lnTo>
                    <a:lnTo>
                      <a:pt x="1196" y="932"/>
                    </a:lnTo>
                    <a:lnTo>
                      <a:pt x="1208" y="924"/>
                    </a:lnTo>
                    <a:lnTo>
                      <a:pt x="1208" y="924"/>
                    </a:lnTo>
                    <a:lnTo>
                      <a:pt x="1220" y="916"/>
                    </a:lnTo>
                    <a:lnTo>
                      <a:pt x="1233" y="912"/>
                    </a:lnTo>
                    <a:lnTo>
                      <a:pt x="1245" y="904"/>
                    </a:lnTo>
                    <a:lnTo>
                      <a:pt x="1249" y="904"/>
                    </a:lnTo>
                    <a:lnTo>
                      <a:pt x="1245" y="896"/>
                    </a:lnTo>
                    <a:lnTo>
                      <a:pt x="1237" y="883"/>
                    </a:lnTo>
                    <a:lnTo>
                      <a:pt x="1233" y="871"/>
                    </a:lnTo>
                    <a:lnTo>
                      <a:pt x="1224" y="863"/>
                    </a:lnTo>
                    <a:lnTo>
                      <a:pt x="1216" y="851"/>
                    </a:lnTo>
                    <a:lnTo>
                      <a:pt x="1212" y="851"/>
                    </a:lnTo>
                    <a:lnTo>
                      <a:pt x="1188" y="843"/>
                    </a:lnTo>
                    <a:lnTo>
                      <a:pt x="1184" y="843"/>
                    </a:lnTo>
                    <a:lnTo>
                      <a:pt x="1180" y="839"/>
                    </a:lnTo>
                    <a:lnTo>
                      <a:pt x="1180" y="839"/>
                    </a:lnTo>
                    <a:lnTo>
                      <a:pt x="1167" y="835"/>
                    </a:lnTo>
                    <a:lnTo>
                      <a:pt x="1155" y="843"/>
                    </a:lnTo>
                    <a:lnTo>
                      <a:pt x="1143" y="835"/>
                    </a:lnTo>
                    <a:lnTo>
                      <a:pt x="1139" y="822"/>
                    </a:lnTo>
                    <a:lnTo>
                      <a:pt x="1135" y="822"/>
                    </a:lnTo>
                    <a:lnTo>
                      <a:pt x="1135" y="818"/>
                    </a:lnTo>
                    <a:lnTo>
                      <a:pt x="1131" y="806"/>
                    </a:lnTo>
                    <a:lnTo>
                      <a:pt x="1131" y="794"/>
                    </a:lnTo>
                    <a:lnTo>
                      <a:pt x="1127" y="786"/>
                    </a:lnTo>
                    <a:lnTo>
                      <a:pt x="1119" y="774"/>
                    </a:lnTo>
                    <a:lnTo>
                      <a:pt x="1119" y="769"/>
                    </a:lnTo>
                    <a:lnTo>
                      <a:pt x="1102" y="745"/>
                    </a:lnTo>
                    <a:lnTo>
                      <a:pt x="1098" y="745"/>
                    </a:lnTo>
                    <a:lnTo>
                      <a:pt x="1090" y="733"/>
                    </a:lnTo>
                    <a:lnTo>
                      <a:pt x="1098" y="721"/>
                    </a:lnTo>
                    <a:lnTo>
                      <a:pt x="1110" y="717"/>
                    </a:lnTo>
                    <a:lnTo>
                      <a:pt x="1123" y="704"/>
                    </a:lnTo>
                    <a:lnTo>
                      <a:pt x="1119" y="696"/>
                    </a:lnTo>
                    <a:lnTo>
                      <a:pt x="1119" y="684"/>
                    </a:lnTo>
                    <a:lnTo>
                      <a:pt x="1119" y="684"/>
                    </a:lnTo>
                    <a:lnTo>
                      <a:pt x="1115" y="672"/>
                    </a:lnTo>
                    <a:lnTo>
                      <a:pt x="1110" y="660"/>
                    </a:lnTo>
                    <a:lnTo>
                      <a:pt x="1110" y="656"/>
                    </a:lnTo>
                    <a:lnTo>
                      <a:pt x="1115" y="651"/>
                    </a:lnTo>
                    <a:lnTo>
                      <a:pt x="1119" y="639"/>
                    </a:lnTo>
                    <a:lnTo>
                      <a:pt x="1119" y="639"/>
                    </a:lnTo>
                    <a:lnTo>
                      <a:pt x="1119" y="639"/>
                    </a:lnTo>
                    <a:lnTo>
                      <a:pt x="1119" y="635"/>
                    </a:lnTo>
                    <a:lnTo>
                      <a:pt x="1123" y="627"/>
                    </a:lnTo>
                    <a:lnTo>
                      <a:pt x="1123" y="615"/>
                    </a:lnTo>
                    <a:lnTo>
                      <a:pt x="1119" y="603"/>
                    </a:lnTo>
                    <a:lnTo>
                      <a:pt x="1115" y="603"/>
                    </a:lnTo>
                    <a:lnTo>
                      <a:pt x="1115" y="590"/>
                    </a:lnTo>
                    <a:lnTo>
                      <a:pt x="1119" y="578"/>
                    </a:lnTo>
                    <a:lnTo>
                      <a:pt x="1119" y="574"/>
                    </a:lnTo>
                    <a:lnTo>
                      <a:pt x="1119" y="570"/>
                    </a:lnTo>
                    <a:lnTo>
                      <a:pt x="1119" y="562"/>
                    </a:lnTo>
                    <a:lnTo>
                      <a:pt x="1119" y="554"/>
                    </a:lnTo>
                    <a:lnTo>
                      <a:pt x="1119" y="542"/>
                    </a:lnTo>
                    <a:lnTo>
                      <a:pt x="1115" y="529"/>
                    </a:lnTo>
                    <a:lnTo>
                      <a:pt x="1110" y="517"/>
                    </a:lnTo>
                    <a:lnTo>
                      <a:pt x="1106" y="505"/>
                    </a:lnTo>
                    <a:lnTo>
                      <a:pt x="1102" y="493"/>
                    </a:lnTo>
                    <a:lnTo>
                      <a:pt x="1090" y="485"/>
                    </a:lnTo>
                    <a:lnTo>
                      <a:pt x="1090" y="481"/>
                    </a:lnTo>
                    <a:lnTo>
                      <a:pt x="1090" y="472"/>
                    </a:lnTo>
                    <a:lnTo>
                      <a:pt x="1098" y="464"/>
                    </a:lnTo>
                    <a:lnTo>
                      <a:pt x="1098" y="464"/>
                    </a:lnTo>
                    <a:lnTo>
                      <a:pt x="1094" y="452"/>
                    </a:lnTo>
                    <a:lnTo>
                      <a:pt x="1094" y="440"/>
                    </a:lnTo>
                    <a:lnTo>
                      <a:pt x="1090" y="432"/>
                    </a:lnTo>
                    <a:lnTo>
                      <a:pt x="1086" y="415"/>
                    </a:lnTo>
                    <a:lnTo>
                      <a:pt x="1086" y="407"/>
                    </a:lnTo>
                    <a:lnTo>
                      <a:pt x="1082" y="395"/>
                    </a:lnTo>
                    <a:lnTo>
                      <a:pt x="1078" y="383"/>
                    </a:lnTo>
                    <a:lnTo>
                      <a:pt x="1078" y="375"/>
                    </a:lnTo>
                    <a:lnTo>
                      <a:pt x="1078" y="367"/>
                    </a:lnTo>
                    <a:lnTo>
                      <a:pt x="1074" y="354"/>
                    </a:lnTo>
                    <a:lnTo>
                      <a:pt x="1070" y="350"/>
                    </a:lnTo>
                    <a:lnTo>
                      <a:pt x="1062" y="338"/>
                    </a:lnTo>
                    <a:lnTo>
                      <a:pt x="1049" y="330"/>
                    </a:lnTo>
                    <a:lnTo>
                      <a:pt x="1037" y="318"/>
                    </a:lnTo>
                    <a:lnTo>
                      <a:pt x="1029" y="314"/>
                    </a:lnTo>
                    <a:lnTo>
                      <a:pt x="1025" y="302"/>
                    </a:lnTo>
                    <a:lnTo>
                      <a:pt x="1021" y="289"/>
                    </a:lnTo>
                    <a:lnTo>
                      <a:pt x="1013" y="277"/>
                    </a:lnTo>
                    <a:lnTo>
                      <a:pt x="1001" y="273"/>
                    </a:lnTo>
                    <a:lnTo>
                      <a:pt x="988" y="265"/>
                    </a:lnTo>
                    <a:lnTo>
                      <a:pt x="988" y="253"/>
                    </a:lnTo>
                    <a:lnTo>
                      <a:pt x="980" y="241"/>
                    </a:lnTo>
                    <a:lnTo>
                      <a:pt x="976" y="228"/>
                    </a:lnTo>
                    <a:lnTo>
                      <a:pt x="976" y="216"/>
                    </a:lnTo>
                    <a:lnTo>
                      <a:pt x="976" y="212"/>
                    </a:lnTo>
                    <a:lnTo>
                      <a:pt x="976" y="212"/>
                    </a:lnTo>
                    <a:lnTo>
                      <a:pt x="976" y="208"/>
                    </a:lnTo>
                    <a:lnTo>
                      <a:pt x="980" y="208"/>
                    </a:lnTo>
                    <a:lnTo>
                      <a:pt x="980" y="204"/>
                    </a:lnTo>
                    <a:lnTo>
                      <a:pt x="992" y="200"/>
                    </a:lnTo>
                    <a:lnTo>
                      <a:pt x="997" y="188"/>
                    </a:lnTo>
                    <a:lnTo>
                      <a:pt x="1001" y="184"/>
                    </a:lnTo>
                    <a:lnTo>
                      <a:pt x="1013" y="179"/>
                    </a:lnTo>
                    <a:lnTo>
                      <a:pt x="1013" y="179"/>
                    </a:lnTo>
                    <a:lnTo>
                      <a:pt x="1021" y="167"/>
                    </a:lnTo>
                    <a:lnTo>
                      <a:pt x="1021" y="163"/>
                    </a:lnTo>
                    <a:lnTo>
                      <a:pt x="1021" y="151"/>
                    </a:lnTo>
                    <a:lnTo>
                      <a:pt x="1025" y="147"/>
                    </a:lnTo>
                    <a:lnTo>
                      <a:pt x="1029" y="135"/>
                    </a:lnTo>
                    <a:lnTo>
                      <a:pt x="1029" y="135"/>
                    </a:lnTo>
                    <a:lnTo>
                      <a:pt x="1025" y="123"/>
                    </a:lnTo>
                    <a:lnTo>
                      <a:pt x="1029" y="110"/>
                    </a:lnTo>
                    <a:lnTo>
                      <a:pt x="1029" y="106"/>
                    </a:lnTo>
                    <a:lnTo>
                      <a:pt x="1025" y="106"/>
                    </a:lnTo>
                    <a:lnTo>
                      <a:pt x="1021" y="90"/>
                    </a:lnTo>
                    <a:lnTo>
                      <a:pt x="1025" y="82"/>
                    </a:lnTo>
                    <a:lnTo>
                      <a:pt x="1025" y="70"/>
                    </a:lnTo>
                    <a:lnTo>
                      <a:pt x="1025" y="61"/>
                    </a:lnTo>
                    <a:lnTo>
                      <a:pt x="1029" y="53"/>
                    </a:lnTo>
                    <a:lnTo>
                      <a:pt x="1029" y="49"/>
                    </a:lnTo>
                    <a:lnTo>
                      <a:pt x="1017" y="45"/>
                    </a:lnTo>
                    <a:lnTo>
                      <a:pt x="1029" y="33"/>
                    </a:lnTo>
                    <a:lnTo>
                      <a:pt x="1033" y="21"/>
                    </a:lnTo>
                    <a:lnTo>
                      <a:pt x="1041" y="21"/>
                    </a:lnTo>
                    <a:lnTo>
                      <a:pt x="1041" y="17"/>
                    </a:lnTo>
                    <a:lnTo>
                      <a:pt x="1045" y="13"/>
                    </a:lnTo>
                    <a:lnTo>
                      <a:pt x="1033" y="17"/>
                    </a:lnTo>
                    <a:lnTo>
                      <a:pt x="1021" y="13"/>
                    </a:lnTo>
                    <a:lnTo>
                      <a:pt x="1009" y="17"/>
                    </a:lnTo>
                    <a:lnTo>
                      <a:pt x="997" y="17"/>
                    </a:lnTo>
                    <a:lnTo>
                      <a:pt x="992" y="17"/>
                    </a:lnTo>
                    <a:lnTo>
                      <a:pt x="980" y="9"/>
                    </a:lnTo>
                    <a:lnTo>
                      <a:pt x="968" y="5"/>
                    </a:lnTo>
                    <a:lnTo>
                      <a:pt x="964" y="5"/>
                    </a:lnTo>
                    <a:lnTo>
                      <a:pt x="948" y="13"/>
                    </a:lnTo>
                    <a:lnTo>
                      <a:pt x="940" y="13"/>
                    </a:lnTo>
                    <a:lnTo>
                      <a:pt x="927" y="13"/>
                    </a:lnTo>
                    <a:lnTo>
                      <a:pt x="915" y="0"/>
                    </a:lnTo>
                    <a:lnTo>
                      <a:pt x="903" y="9"/>
                    </a:lnTo>
                    <a:lnTo>
                      <a:pt x="899" y="13"/>
                    </a:lnTo>
                    <a:lnTo>
                      <a:pt x="887" y="17"/>
                    </a:lnTo>
                    <a:lnTo>
                      <a:pt x="866" y="25"/>
                    </a:lnTo>
                    <a:lnTo>
                      <a:pt x="854" y="33"/>
                    </a:lnTo>
                    <a:lnTo>
                      <a:pt x="850" y="33"/>
                    </a:lnTo>
                    <a:lnTo>
                      <a:pt x="838" y="33"/>
                    </a:lnTo>
                    <a:lnTo>
                      <a:pt x="830" y="29"/>
                    </a:lnTo>
                    <a:lnTo>
                      <a:pt x="826" y="21"/>
                    </a:lnTo>
                    <a:lnTo>
                      <a:pt x="813" y="17"/>
                    </a:lnTo>
                    <a:lnTo>
                      <a:pt x="765" y="17"/>
                    </a:lnTo>
                    <a:lnTo>
                      <a:pt x="756" y="17"/>
                    </a:lnTo>
                    <a:lnTo>
                      <a:pt x="744" y="21"/>
                    </a:lnTo>
                    <a:lnTo>
                      <a:pt x="732" y="25"/>
                    </a:lnTo>
                    <a:lnTo>
                      <a:pt x="720" y="21"/>
                    </a:lnTo>
                    <a:lnTo>
                      <a:pt x="716" y="25"/>
                    </a:lnTo>
                    <a:lnTo>
                      <a:pt x="704" y="21"/>
                    </a:lnTo>
                    <a:lnTo>
                      <a:pt x="691" y="29"/>
                    </a:lnTo>
                    <a:lnTo>
                      <a:pt x="679" y="37"/>
                    </a:lnTo>
                    <a:lnTo>
                      <a:pt x="667" y="37"/>
                    </a:lnTo>
                    <a:lnTo>
                      <a:pt x="655" y="37"/>
                    </a:lnTo>
                    <a:lnTo>
                      <a:pt x="643" y="37"/>
                    </a:lnTo>
                    <a:lnTo>
                      <a:pt x="630" y="41"/>
                    </a:lnTo>
                    <a:lnTo>
                      <a:pt x="626" y="41"/>
                    </a:lnTo>
                    <a:lnTo>
                      <a:pt x="614" y="41"/>
                    </a:lnTo>
                    <a:lnTo>
                      <a:pt x="602" y="41"/>
                    </a:lnTo>
                    <a:lnTo>
                      <a:pt x="590" y="45"/>
                    </a:lnTo>
                    <a:lnTo>
                      <a:pt x="577" y="49"/>
                    </a:lnTo>
                    <a:lnTo>
                      <a:pt x="569" y="53"/>
                    </a:lnTo>
                    <a:lnTo>
                      <a:pt x="557" y="61"/>
                    </a:lnTo>
                    <a:lnTo>
                      <a:pt x="545" y="66"/>
                    </a:lnTo>
                    <a:lnTo>
                      <a:pt x="533" y="74"/>
                    </a:lnTo>
                    <a:lnTo>
                      <a:pt x="533" y="74"/>
                    </a:lnTo>
                    <a:lnTo>
                      <a:pt x="529" y="82"/>
                    </a:lnTo>
                    <a:lnTo>
                      <a:pt x="525" y="90"/>
                    </a:lnTo>
                    <a:lnTo>
                      <a:pt x="516" y="94"/>
                    </a:lnTo>
                    <a:lnTo>
                      <a:pt x="504" y="86"/>
                    </a:lnTo>
                    <a:lnTo>
                      <a:pt x="492" y="94"/>
                    </a:lnTo>
                    <a:lnTo>
                      <a:pt x="480" y="98"/>
                    </a:lnTo>
                    <a:lnTo>
                      <a:pt x="468" y="98"/>
                    </a:lnTo>
                    <a:lnTo>
                      <a:pt x="455" y="106"/>
                    </a:lnTo>
                    <a:lnTo>
                      <a:pt x="447" y="114"/>
                    </a:lnTo>
                    <a:lnTo>
                      <a:pt x="439" y="127"/>
                    </a:lnTo>
                    <a:lnTo>
                      <a:pt x="431" y="131"/>
                    </a:lnTo>
                    <a:lnTo>
                      <a:pt x="419" y="139"/>
                    </a:lnTo>
                    <a:lnTo>
                      <a:pt x="411" y="139"/>
                    </a:lnTo>
                    <a:lnTo>
                      <a:pt x="398" y="143"/>
                    </a:lnTo>
                    <a:lnTo>
                      <a:pt x="390" y="139"/>
                    </a:lnTo>
                    <a:lnTo>
                      <a:pt x="390" y="139"/>
                    </a:lnTo>
                    <a:lnTo>
                      <a:pt x="394" y="147"/>
                    </a:lnTo>
                    <a:lnTo>
                      <a:pt x="402" y="15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7" name="Freeform 51">
                <a:extLst>
                  <a:ext uri="{FF2B5EF4-FFF2-40B4-BE49-F238E27FC236}">
                    <a16:creationId xmlns:a16="http://schemas.microsoft.com/office/drawing/2014/main" id="{8BF3C0EF-F3D2-EFA6-FB4C-D2A4B00E019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75" y="8786"/>
                <a:ext cx="509" cy="444"/>
              </a:xfrm>
              <a:custGeom>
                <a:avLst/>
                <a:gdLst>
                  <a:gd name="T0" fmla="*/ 8 w 509"/>
                  <a:gd name="T1" fmla="*/ 407 h 444"/>
                  <a:gd name="T2" fmla="*/ 106 w 509"/>
                  <a:gd name="T3" fmla="*/ 407 h 444"/>
                  <a:gd name="T4" fmla="*/ 126 w 509"/>
                  <a:gd name="T5" fmla="*/ 407 h 444"/>
                  <a:gd name="T6" fmla="*/ 248 w 509"/>
                  <a:gd name="T7" fmla="*/ 407 h 444"/>
                  <a:gd name="T8" fmla="*/ 248 w 509"/>
                  <a:gd name="T9" fmla="*/ 383 h 444"/>
                  <a:gd name="T10" fmla="*/ 244 w 509"/>
                  <a:gd name="T11" fmla="*/ 358 h 444"/>
                  <a:gd name="T12" fmla="*/ 244 w 509"/>
                  <a:gd name="T13" fmla="*/ 334 h 444"/>
                  <a:gd name="T14" fmla="*/ 240 w 509"/>
                  <a:gd name="T15" fmla="*/ 309 h 444"/>
                  <a:gd name="T16" fmla="*/ 260 w 509"/>
                  <a:gd name="T17" fmla="*/ 289 h 444"/>
                  <a:gd name="T18" fmla="*/ 285 w 509"/>
                  <a:gd name="T19" fmla="*/ 281 h 444"/>
                  <a:gd name="T20" fmla="*/ 309 w 509"/>
                  <a:gd name="T21" fmla="*/ 273 h 444"/>
                  <a:gd name="T22" fmla="*/ 509 w 509"/>
                  <a:gd name="T23" fmla="*/ 110 h 444"/>
                  <a:gd name="T24" fmla="*/ 509 w 509"/>
                  <a:gd name="T25" fmla="*/ 0 h 444"/>
                  <a:gd name="T26" fmla="*/ 232 w 509"/>
                  <a:gd name="T27" fmla="*/ 12 h 444"/>
                  <a:gd name="T28" fmla="*/ 224 w 509"/>
                  <a:gd name="T29" fmla="*/ 29 h 444"/>
                  <a:gd name="T30" fmla="*/ 216 w 509"/>
                  <a:gd name="T31" fmla="*/ 53 h 444"/>
                  <a:gd name="T32" fmla="*/ 195 w 509"/>
                  <a:gd name="T33" fmla="*/ 73 h 444"/>
                  <a:gd name="T34" fmla="*/ 163 w 509"/>
                  <a:gd name="T35" fmla="*/ 94 h 444"/>
                  <a:gd name="T36" fmla="*/ 159 w 509"/>
                  <a:gd name="T37" fmla="*/ 110 h 444"/>
                  <a:gd name="T38" fmla="*/ 146 w 509"/>
                  <a:gd name="T39" fmla="*/ 130 h 444"/>
                  <a:gd name="T40" fmla="*/ 138 w 509"/>
                  <a:gd name="T41" fmla="*/ 155 h 444"/>
                  <a:gd name="T42" fmla="*/ 138 w 509"/>
                  <a:gd name="T43" fmla="*/ 171 h 444"/>
                  <a:gd name="T44" fmla="*/ 126 w 509"/>
                  <a:gd name="T45" fmla="*/ 195 h 444"/>
                  <a:gd name="T46" fmla="*/ 106 w 509"/>
                  <a:gd name="T47" fmla="*/ 220 h 444"/>
                  <a:gd name="T48" fmla="*/ 85 w 509"/>
                  <a:gd name="T49" fmla="*/ 236 h 444"/>
                  <a:gd name="T50" fmla="*/ 65 w 509"/>
                  <a:gd name="T51" fmla="*/ 257 h 444"/>
                  <a:gd name="T52" fmla="*/ 77 w 509"/>
                  <a:gd name="T53" fmla="*/ 261 h 444"/>
                  <a:gd name="T54" fmla="*/ 61 w 509"/>
                  <a:gd name="T55" fmla="*/ 281 h 444"/>
                  <a:gd name="T56" fmla="*/ 53 w 509"/>
                  <a:gd name="T57" fmla="*/ 305 h 444"/>
                  <a:gd name="T58" fmla="*/ 45 w 509"/>
                  <a:gd name="T59" fmla="*/ 330 h 444"/>
                  <a:gd name="T60" fmla="*/ 28 w 509"/>
                  <a:gd name="T61" fmla="*/ 346 h 444"/>
                  <a:gd name="T62" fmla="*/ 12 w 509"/>
                  <a:gd name="T63" fmla="*/ 370 h 444"/>
                  <a:gd name="T64" fmla="*/ 8 w 509"/>
                  <a:gd name="T65" fmla="*/ 391 h 444"/>
                  <a:gd name="T66" fmla="*/ 4 w 509"/>
                  <a:gd name="T67" fmla="*/ 407 h 444"/>
                  <a:gd name="T68" fmla="*/ 0 w 509"/>
                  <a:gd name="T69" fmla="*/ 431 h 444"/>
                  <a:gd name="T70" fmla="*/ 4 w 509"/>
                  <a:gd name="T71" fmla="*/ 431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09" h="444">
                    <a:moveTo>
                      <a:pt x="8" y="419"/>
                    </a:moveTo>
                    <a:lnTo>
                      <a:pt x="8" y="407"/>
                    </a:lnTo>
                    <a:lnTo>
                      <a:pt x="20" y="407"/>
                    </a:lnTo>
                    <a:lnTo>
                      <a:pt x="106" y="407"/>
                    </a:lnTo>
                    <a:lnTo>
                      <a:pt x="118" y="407"/>
                    </a:lnTo>
                    <a:lnTo>
                      <a:pt x="126" y="407"/>
                    </a:lnTo>
                    <a:lnTo>
                      <a:pt x="138" y="407"/>
                    </a:lnTo>
                    <a:lnTo>
                      <a:pt x="248" y="407"/>
                    </a:lnTo>
                    <a:lnTo>
                      <a:pt x="248" y="395"/>
                    </a:lnTo>
                    <a:lnTo>
                      <a:pt x="248" y="383"/>
                    </a:lnTo>
                    <a:lnTo>
                      <a:pt x="244" y="370"/>
                    </a:lnTo>
                    <a:lnTo>
                      <a:pt x="244" y="358"/>
                    </a:lnTo>
                    <a:lnTo>
                      <a:pt x="244" y="346"/>
                    </a:lnTo>
                    <a:lnTo>
                      <a:pt x="244" y="334"/>
                    </a:lnTo>
                    <a:lnTo>
                      <a:pt x="240" y="322"/>
                    </a:lnTo>
                    <a:lnTo>
                      <a:pt x="240" y="309"/>
                    </a:lnTo>
                    <a:lnTo>
                      <a:pt x="248" y="297"/>
                    </a:lnTo>
                    <a:lnTo>
                      <a:pt x="260" y="289"/>
                    </a:lnTo>
                    <a:lnTo>
                      <a:pt x="273" y="285"/>
                    </a:lnTo>
                    <a:lnTo>
                      <a:pt x="285" y="281"/>
                    </a:lnTo>
                    <a:lnTo>
                      <a:pt x="297" y="277"/>
                    </a:lnTo>
                    <a:lnTo>
                      <a:pt x="309" y="273"/>
                    </a:lnTo>
                    <a:lnTo>
                      <a:pt x="309" y="110"/>
                    </a:lnTo>
                    <a:lnTo>
                      <a:pt x="509" y="110"/>
                    </a:lnTo>
                    <a:lnTo>
                      <a:pt x="509" y="25"/>
                    </a:lnTo>
                    <a:lnTo>
                      <a:pt x="509" y="0"/>
                    </a:lnTo>
                    <a:lnTo>
                      <a:pt x="236" y="0"/>
                    </a:lnTo>
                    <a:lnTo>
                      <a:pt x="232" y="12"/>
                    </a:lnTo>
                    <a:lnTo>
                      <a:pt x="228" y="25"/>
                    </a:lnTo>
                    <a:lnTo>
                      <a:pt x="224" y="29"/>
                    </a:lnTo>
                    <a:lnTo>
                      <a:pt x="220" y="41"/>
                    </a:lnTo>
                    <a:lnTo>
                      <a:pt x="216" y="53"/>
                    </a:lnTo>
                    <a:lnTo>
                      <a:pt x="207" y="65"/>
                    </a:lnTo>
                    <a:lnTo>
                      <a:pt x="195" y="73"/>
                    </a:lnTo>
                    <a:lnTo>
                      <a:pt x="175" y="86"/>
                    </a:lnTo>
                    <a:lnTo>
                      <a:pt x="163" y="94"/>
                    </a:lnTo>
                    <a:lnTo>
                      <a:pt x="159" y="106"/>
                    </a:lnTo>
                    <a:lnTo>
                      <a:pt x="159" y="110"/>
                    </a:lnTo>
                    <a:lnTo>
                      <a:pt x="150" y="122"/>
                    </a:lnTo>
                    <a:lnTo>
                      <a:pt x="146" y="130"/>
                    </a:lnTo>
                    <a:lnTo>
                      <a:pt x="138" y="143"/>
                    </a:lnTo>
                    <a:lnTo>
                      <a:pt x="138" y="155"/>
                    </a:lnTo>
                    <a:lnTo>
                      <a:pt x="138" y="167"/>
                    </a:lnTo>
                    <a:lnTo>
                      <a:pt x="138" y="171"/>
                    </a:lnTo>
                    <a:lnTo>
                      <a:pt x="134" y="183"/>
                    </a:lnTo>
                    <a:lnTo>
                      <a:pt x="126" y="195"/>
                    </a:lnTo>
                    <a:lnTo>
                      <a:pt x="114" y="208"/>
                    </a:lnTo>
                    <a:lnTo>
                      <a:pt x="106" y="220"/>
                    </a:lnTo>
                    <a:lnTo>
                      <a:pt x="94" y="228"/>
                    </a:lnTo>
                    <a:lnTo>
                      <a:pt x="85" y="236"/>
                    </a:lnTo>
                    <a:lnTo>
                      <a:pt x="73" y="244"/>
                    </a:lnTo>
                    <a:lnTo>
                      <a:pt x="65" y="257"/>
                    </a:lnTo>
                    <a:lnTo>
                      <a:pt x="77" y="248"/>
                    </a:lnTo>
                    <a:lnTo>
                      <a:pt x="77" y="261"/>
                    </a:lnTo>
                    <a:lnTo>
                      <a:pt x="69" y="269"/>
                    </a:lnTo>
                    <a:lnTo>
                      <a:pt x="61" y="281"/>
                    </a:lnTo>
                    <a:lnTo>
                      <a:pt x="53" y="293"/>
                    </a:lnTo>
                    <a:lnTo>
                      <a:pt x="53" y="305"/>
                    </a:lnTo>
                    <a:lnTo>
                      <a:pt x="45" y="318"/>
                    </a:lnTo>
                    <a:lnTo>
                      <a:pt x="45" y="330"/>
                    </a:lnTo>
                    <a:lnTo>
                      <a:pt x="37" y="342"/>
                    </a:lnTo>
                    <a:lnTo>
                      <a:pt x="28" y="346"/>
                    </a:lnTo>
                    <a:lnTo>
                      <a:pt x="16" y="358"/>
                    </a:lnTo>
                    <a:lnTo>
                      <a:pt x="12" y="370"/>
                    </a:lnTo>
                    <a:lnTo>
                      <a:pt x="8" y="383"/>
                    </a:lnTo>
                    <a:lnTo>
                      <a:pt x="8" y="391"/>
                    </a:lnTo>
                    <a:lnTo>
                      <a:pt x="4" y="407"/>
                    </a:lnTo>
                    <a:lnTo>
                      <a:pt x="4" y="407"/>
                    </a:lnTo>
                    <a:lnTo>
                      <a:pt x="4" y="419"/>
                    </a:lnTo>
                    <a:lnTo>
                      <a:pt x="0" y="431"/>
                    </a:lnTo>
                    <a:lnTo>
                      <a:pt x="4" y="444"/>
                    </a:lnTo>
                    <a:lnTo>
                      <a:pt x="4" y="431"/>
                    </a:lnTo>
                    <a:lnTo>
                      <a:pt x="8" y="41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98" name="Freeform 52">
                <a:extLst>
                  <a:ext uri="{FF2B5EF4-FFF2-40B4-BE49-F238E27FC236}">
                    <a16:creationId xmlns:a16="http://schemas.microsoft.com/office/drawing/2014/main" id="{9E3B3DEC-3731-B76B-DB7F-F823A62508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11" y="8233"/>
                <a:ext cx="728" cy="553"/>
              </a:xfrm>
              <a:custGeom>
                <a:avLst/>
                <a:gdLst>
                  <a:gd name="T0" fmla="*/ 289 w 728"/>
                  <a:gd name="T1" fmla="*/ 476 h 553"/>
                  <a:gd name="T2" fmla="*/ 325 w 728"/>
                  <a:gd name="T3" fmla="*/ 451 h 553"/>
                  <a:gd name="T4" fmla="*/ 358 w 728"/>
                  <a:gd name="T5" fmla="*/ 431 h 553"/>
                  <a:gd name="T6" fmla="*/ 403 w 728"/>
                  <a:gd name="T7" fmla="*/ 419 h 553"/>
                  <a:gd name="T8" fmla="*/ 419 w 728"/>
                  <a:gd name="T9" fmla="*/ 415 h 553"/>
                  <a:gd name="T10" fmla="*/ 460 w 728"/>
                  <a:gd name="T11" fmla="*/ 407 h 553"/>
                  <a:gd name="T12" fmla="*/ 484 w 728"/>
                  <a:gd name="T13" fmla="*/ 390 h 553"/>
                  <a:gd name="T14" fmla="*/ 496 w 728"/>
                  <a:gd name="T15" fmla="*/ 374 h 553"/>
                  <a:gd name="T16" fmla="*/ 529 w 728"/>
                  <a:gd name="T17" fmla="*/ 358 h 553"/>
                  <a:gd name="T18" fmla="*/ 545 w 728"/>
                  <a:gd name="T19" fmla="*/ 350 h 553"/>
                  <a:gd name="T20" fmla="*/ 574 w 728"/>
                  <a:gd name="T21" fmla="*/ 325 h 553"/>
                  <a:gd name="T22" fmla="*/ 566 w 728"/>
                  <a:gd name="T23" fmla="*/ 293 h 553"/>
                  <a:gd name="T24" fmla="*/ 602 w 728"/>
                  <a:gd name="T25" fmla="*/ 285 h 553"/>
                  <a:gd name="T26" fmla="*/ 618 w 728"/>
                  <a:gd name="T27" fmla="*/ 264 h 553"/>
                  <a:gd name="T28" fmla="*/ 655 w 728"/>
                  <a:gd name="T29" fmla="*/ 256 h 553"/>
                  <a:gd name="T30" fmla="*/ 724 w 728"/>
                  <a:gd name="T31" fmla="*/ 260 h 553"/>
                  <a:gd name="T32" fmla="*/ 720 w 728"/>
                  <a:gd name="T33" fmla="*/ 256 h 553"/>
                  <a:gd name="T34" fmla="*/ 728 w 728"/>
                  <a:gd name="T35" fmla="*/ 228 h 553"/>
                  <a:gd name="T36" fmla="*/ 708 w 728"/>
                  <a:gd name="T37" fmla="*/ 195 h 553"/>
                  <a:gd name="T38" fmla="*/ 700 w 728"/>
                  <a:gd name="T39" fmla="*/ 159 h 553"/>
                  <a:gd name="T40" fmla="*/ 696 w 728"/>
                  <a:gd name="T41" fmla="*/ 126 h 553"/>
                  <a:gd name="T42" fmla="*/ 696 w 728"/>
                  <a:gd name="T43" fmla="*/ 102 h 553"/>
                  <a:gd name="T44" fmla="*/ 688 w 728"/>
                  <a:gd name="T45" fmla="*/ 81 h 553"/>
                  <a:gd name="T46" fmla="*/ 667 w 728"/>
                  <a:gd name="T47" fmla="*/ 65 h 553"/>
                  <a:gd name="T48" fmla="*/ 643 w 728"/>
                  <a:gd name="T49" fmla="*/ 57 h 553"/>
                  <a:gd name="T50" fmla="*/ 618 w 728"/>
                  <a:gd name="T51" fmla="*/ 45 h 553"/>
                  <a:gd name="T52" fmla="*/ 594 w 728"/>
                  <a:gd name="T53" fmla="*/ 53 h 553"/>
                  <a:gd name="T54" fmla="*/ 566 w 728"/>
                  <a:gd name="T55" fmla="*/ 49 h 553"/>
                  <a:gd name="T56" fmla="*/ 533 w 728"/>
                  <a:gd name="T57" fmla="*/ 53 h 553"/>
                  <a:gd name="T58" fmla="*/ 500 w 728"/>
                  <a:gd name="T59" fmla="*/ 45 h 553"/>
                  <a:gd name="T60" fmla="*/ 480 w 728"/>
                  <a:gd name="T61" fmla="*/ 24 h 553"/>
                  <a:gd name="T62" fmla="*/ 472 w 728"/>
                  <a:gd name="T63" fmla="*/ 4 h 553"/>
                  <a:gd name="T64" fmla="*/ 452 w 728"/>
                  <a:gd name="T65" fmla="*/ 8 h 553"/>
                  <a:gd name="T66" fmla="*/ 431 w 728"/>
                  <a:gd name="T67" fmla="*/ 32 h 553"/>
                  <a:gd name="T68" fmla="*/ 419 w 728"/>
                  <a:gd name="T69" fmla="*/ 65 h 553"/>
                  <a:gd name="T70" fmla="*/ 407 w 728"/>
                  <a:gd name="T71" fmla="*/ 89 h 553"/>
                  <a:gd name="T72" fmla="*/ 395 w 728"/>
                  <a:gd name="T73" fmla="*/ 114 h 553"/>
                  <a:gd name="T74" fmla="*/ 374 w 728"/>
                  <a:gd name="T75" fmla="*/ 142 h 553"/>
                  <a:gd name="T76" fmla="*/ 346 w 728"/>
                  <a:gd name="T77" fmla="*/ 154 h 553"/>
                  <a:gd name="T78" fmla="*/ 317 w 728"/>
                  <a:gd name="T79" fmla="*/ 167 h 553"/>
                  <a:gd name="T80" fmla="*/ 293 w 728"/>
                  <a:gd name="T81" fmla="*/ 179 h 553"/>
                  <a:gd name="T82" fmla="*/ 264 w 728"/>
                  <a:gd name="T83" fmla="*/ 207 h 553"/>
                  <a:gd name="T84" fmla="*/ 240 w 728"/>
                  <a:gd name="T85" fmla="*/ 228 h 553"/>
                  <a:gd name="T86" fmla="*/ 232 w 728"/>
                  <a:gd name="T87" fmla="*/ 264 h 553"/>
                  <a:gd name="T88" fmla="*/ 212 w 728"/>
                  <a:gd name="T89" fmla="*/ 293 h 553"/>
                  <a:gd name="T90" fmla="*/ 203 w 728"/>
                  <a:gd name="T91" fmla="*/ 329 h 553"/>
                  <a:gd name="T92" fmla="*/ 199 w 728"/>
                  <a:gd name="T93" fmla="*/ 354 h 553"/>
                  <a:gd name="T94" fmla="*/ 216 w 728"/>
                  <a:gd name="T95" fmla="*/ 386 h 553"/>
                  <a:gd name="T96" fmla="*/ 203 w 728"/>
                  <a:gd name="T97" fmla="*/ 411 h 553"/>
                  <a:gd name="T98" fmla="*/ 187 w 728"/>
                  <a:gd name="T99" fmla="*/ 435 h 553"/>
                  <a:gd name="T100" fmla="*/ 155 w 728"/>
                  <a:gd name="T101" fmla="*/ 468 h 553"/>
                  <a:gd name="T102" fmla="*/ 126 w 728"/>
                  <a:gd name="T103" fmla="*/ 488 h 553"/>
                  <a:gd name="T104" fmla="*/ 94 w 728"/>
                  <a:gd name="T105" fmla="*/ 517 h 553"/>
                  <a:gd name="T106" fmla="*/ 69 w 728"/>
                  <a:gd name="T107" fmla="*/ 525 h 553"/>
                  <a:gd name="T108" fmla="*/ 32 w 728"/>
                  <a:gd name="T109" fmla="*/ 533 h 553"/>
                  <a:gd name="T110" fmla="*/ 0 w 728"/>
                  <a:gd name="T111" fmla="*/ 553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28" h="553">
                    <a:moveTo>
                      <a:pt x="273" y="484"/>
                    </a:moveTo>
                    <a:lnTo>
                      <a:pt x="277" y="484"/>
                    </a:lnTo>
                    <a:lnTo>
                      <a:pt x="289" y="476"/>
                    </a:lnTo>
                    <a:lnTo>
                      <a:pt x="301" y="464"/>
                    </a:lnTo>
                    <a:lnTo>
                      <a:pt x="313" y="460"/>
                    </a:lnTo>
                    <a:lnTo>
                      <a:pt x="325" y="451"/>
                    </a:lnTo>
                    <a:lnTo>
                      <a:pt x="334" y="443"/>
                    </a:lnTo>
                    <a:lnTo>
                      <a:pt x="346" y="439"/>
                    </a:lnTo>
                    <a:lnTo>
                      <a:pt x="358" y="431"/>
                    </a:lnTo>
                    <a:lnTo>
                      <a:pt x="366" y="423"/>
                    </a:lnTo>
                    <a:lnTo>
                      <a:pt x="391" y="427"/>
                    </a:lnTo>
                    <a:lnTo>
                      <a:pt x="403" y="419"/>
                    </a:lnTo>
                    <a:lnTo>
                      <a:pt x="403" y="419"/>
                    </a:lnTo>
                    <a:lnTo>
                      <a:pt x="407" y="411"/>
                    </a:lnTo>
                    <a:lnTo>
                      <a:pt x="419" y="415"/>
                    </a:lnTo>
                    <a:lnTo>
                      <a:pt x="431" y="411"/>
                    </a:lnTo>
                    <a:lnTo>
                      <a:pt x="435" y="411"/>
                    </a:lnTo>
                    <a:lnTo>
                      <a:pt x="460" y="407"/>
                    </a:lnTo>
                    <a:lnTo>
                      <a:pt x="472" y="403"/>
                    </a:lnTo>
                    <a:lnTo>
                      <a:pt x="472" y="403"/>
                    </a:lnTo>
                    <a:lnTo>
                      <a:pt x="484" y="390"/>
                    </a:lnTo>
                    <a:lnTo>
                      <a:pt x="484" y="386"/>
                    </a:lnTo>
                    <a:lnTo>
                      <a:pt x="492" y="374"/>
                    </a:lnTo>
                    <a:lnTo>
                      <a:pt x="496" y="374"/>
                    </a:lnTo>
                    <a:lnTo>
                      <a:pt x="505" y="366"/>
                    </a:lnTo>
                    <a:lnTo>
                      <a:pt x="517" y="358"/>
                    </a:lnTo>
                    <a:lnTo>
                      <a:pt x="529" y="358"/>
                    </a:lnTo>
                    <a:lnTo>
                      <a:pt x="541" y="350"/>
                    </a:lnTo>
                    <a:lnTo>
                      <a:pt x="541" y="350"/>
                    </a:lnTo>
                    <a:lnTo>
                      <a:pt x="545" y="350"/>
                    </a:lnTo>
                    <a:lnTo>
                      <a:pt x="557" y="342"/>
                    </a:lnTo>
                    <a:lnTo>
                      <a:pt x="570" y="338"/>
                    </a:lnTo>
                    <a:lnTo>
                      <a:pt x="574" y="325"/>
                    </a:lnTo>
                    <a:lnTo>
                      <a:pt x="566" y="317"/>
                    </a:lnTo>
                    <a:lnTo>
                      <a:pt x="570" y="305"/>
                    </a:lnTo>
                    <a:lnTo>
                      <a:pt x="566" y="293"/>
                    </a:lnTo>
                    <a:lnTo>
                      <a:pt x="578" y="289"/>
                    </a:lnTo>
                    <a:lnTo>
                      <a:pt x="590" y="289"/>
                    </a:lnTo>
                    <a:lnTo>
                      <a:pt x="602" y="285"/>
                    </a:lnTo>
                    <a:lnTo>
                      <a:pt x="610" y="281"/>
                    </a:lnTo>
                    <a:lnTo>
                      <a:pt x="618" y="277"/>
                    </a:lnTo>
                    <a:lnTo>
                      <a:pt x="618" y="264"/>
                    </a:lnTo>
                    <a:lnTo>
                      <a:pt x="631" y="260"/>
                    </a:lnTo>
                    <a:lnTo>
                      <a:pt x="643" y="260"/>
                    </a:lnTo>
                    <a:lnTo>
                      <a:pt x="655" y="256"/>
                    </a:lnTo>
                    <a:lnTo>
                      <a:pt x="692" y="260"/>
                    </a:lnTo>
                    <a:lnTo>
                      <a:pt x="712" y="260"/>
                    </a:lnTo>
                    <a:lnTo>
                      <a:pt x="724" y="260"/>
                    </a:lnTo>
                    <a:lnTo>
                      <a:pt x="724" y="260"/>
                    </a:lnTo>
                    <a:lnTo>
                      <a:pt x="720" y="256"/>
                    </a:lnTo>
                    <a:lnTo>
                      <a:pt x="720" y="256"/>
                    </a:lnTo>
                    <a:lnTo>
                      <a:pt x="720" y="252"/>
                    </a:lnTo>
                    <a:lnTo>
                      <a:pt x="724" y="240"/>
                    </a:lnTo>
                    <a:lnTo>
                      <a:pt x="728" y="228"/>
                    </a:lnTo>
                    <a:lnTo>
                      <a:pt x="716" y="220"/>
                    </a:lnTo>
                    <a:lnTo>
                      <a:pt x="704" y="207"/>
                    </a:lnTo>
                    <a:lnTo>
                      <a:pt x="708" y="195"/>
                    </a:lnTo>
                    <a:lnTo>
                      <a:pt x="696" y="183"/>
                    </a:lnTo>
                    <a:lnTo>
                      <a:pt x="696" y="171"/>
                    </a:lnTo>
                    <a:lnTo>
                      <a:pt x="700" y="159"/>
                    </a:lnTo>
                    <a:lnTo>
                      <a:pt x="692" y="150"/>
                    </a:lnTo>
                    <a:lnTo>
                      <a:pt x="692" y="142"/>
                    </a:lnTo>
                    <a:lnTo>
                      <a:pt x="696" y="126"/>
                    </a:lnTo>
                    <a:lnTo>
                      <a:pt x="696" y="126"/>
                    </a:lnTo>
                    <a:lnTo>
                      <a:pt x="692" y="114"/>
                    </a:lnTo>
                    <a:lnTo>
                      <a:pt x="696" y="102"/>
                    </a:lnTo>
                    <a:lnTo>
                      <a:pt x="696" y="102"/>
                    </a:lnTo>
                    <a:lnTo>
                      <a:pt x="688" y="89"/>
                    </a:lnTo>
                    <a:lnTo>
                      <a:pt x="688" y="81"/>
                    </a:lnTo>
                    <a:lnTo>
                      <a:pt x="688" y="77"/>
                    </a:lnTo>
                    <a:lnTo>
                      <a:pt x="675" y="69"/>
                    </a:lnTo>
                    <a:lnTo>
                      <a:pt x="667" y="65"/>
                    </a:lnTo>
                    <a:lnTo>
                      <a:pt x="663" y="57"/>
                    </a:lnTo>
                    <a:lnTo>
                      <a:pt x="655" y="57"/>
                    </a:lnTo>
                    <a:lnTo>
                      <a:pt x="643" y="57"/>
                    </a:lnTo>
                    <a:lnTo>
                      <a:pt x="631" y="57"/>
                    </a:lnTo>
                    <a:lnTo>
                      <a:pt x="618" y="45"/>
                    </a:lnTo>
                    <a:lnTo>
                      <a:pt x="618" y="45"/>
                    </a:lnTo>
                    <a:lnTo>
                      <a:pt x="618" y="41"/>
                    </a:lnTo>
                    <a:lnTo>
                      <a:pt x="606" y="45"/>
                    </a:lnTo>
                    <a:lnTo>
                      <a:pt x="594" y="53"/>
                    </a:lnTo>
                    <a:lnTo>
                      <a:pt x="582" y="49"/>
                    </a:lnTo>
                    <a:lnTo>
                      <a:pt x="570" y="45"/>
                    </a:lnTo>
                    <a:lnTo>
                      <a:pt x="566" y="49"/>
                    </a:lnTo>
                    <a:lnTo>
                      <a:pt x="553" y="49"/>
                    </a:lnTo>
                    <a:lnTo>
                      <a:pt x="541" y="53"/>
                    </a:lnTo>
                    <a:lnTo>
                      <a:pt x="533" y="53"/>
                    </a:lnTo>
                    <a:lnTo>
                      <a:pt x="525" y="53"/>
                    </a:lnTo>
                    <a:lnTo>
                      <a:pt x="513" y="49"/>
                    </a:lnTo>
                    <a:lnTo>
                      <a:pt x="500" y="45"/>
                    </a:lnTo>
                    <a:lnTo>
                      <a:pt x="496" y="36"/>
                    </a:lnTo>
                    <a:lnTo>
                      <a:pt x="488" y="32"/>
                    </a:lnTo>
                    <a:lnTo>
                      <a:pt x="480" y="24"/>
                    </a:lnTo>
                    <a:lnTo>
                      <a:pt x="472" y="8"/>
                    </a:lnTo>
                    <a:lnTo>
                      <a:pt x="472" y="8"/>
                    </a:lnTo>
                    <a:lnTo>
                      <a:pt x="472" y="4"/>
                    </a:lnTo>
                    <a:lnTo>
                      <a:pt x="472" y="0"/>
                    </a:lnTo>
                    <a:lnTo>
                      <a:pt x="464" y="4"/>
                    </a:lnTo>
                    <a:lnTo>
                      <a:pt x="452" y="8"/>
                    </a:lnTo>
                    <a:lnTo>
                      <a:pt x="439" y="8"/>
                    </a:lnTo>
                    <a:lnTo>
                      <a:pt x="435" y="20"/>
                    </a:lnTo>
                    <a:lnTo>
                      <a:pt x="431" y="32"/>
                    </a:lnTo>
                    <a:lnTo>
                      <a:pt x="427" y="41"/>
                    </a:lnTo>
                    <a:lnTo>
                      <a:pt x="423" y="53"/>
                    </a:lnTo>
                    <a:lnTo>
                      <a:pt x="419" y="65"/>
                    </a:lnTo>
                    <a:lnTo>
                      <a:pt x="419" y="65"/>
                    </a:lnTo>
                    <a:lnTo>
                      <a:pt x="415" y="77"/>
                    </a:lnTo>
                    <a:lnTo>
                      <a:pt x="407" y="89"/>
                    </a:lnTo>
                    <a:lnTo>
                      <a:pt x="403" y="102"/>
                    </a:lnTo>
                    <a:lnTo>
                      <a:pt x="395" y="114"/>
                    </a:lnTo>
                    <a:lnTo>
                      <a:pt x="395" y="114"/>
                    </a:lnTo>
                    <a:lnTo>
                      <a:pt x="391" y="122"/>
                    </a:lnTo>
                    <a:lnTo>
                      <a:pt x="387" y="130"/>
                    </a:lnTo>
                    <a:lnTo>
                      <a:pt x="374" y="142"/>
                    </a:lnTo>
                    <a:lnTo>
                      <a:pt x="362" y="146"/>
                    </a:lnTo>
                    <a:lnTo>
                      <a:pt x="350" y="150"/>
                    </a:lnTo>
                    <a:lnTo>
                      <a:pt x="346" y="154"/>
                    </a:lnTo>
                    <a:lnTo>
                      <a:pt x="334" y="159"/>
                    </a:lnTo>
                    <a:lnTo>
                      <a:pt x="325" y="163"/>
                    </a:lnTo>
                    <a:lnTo>
                      <a:pt x="317" y="167"/>
                    </a:lnTo>
                    <a:lnTo>
                      <a:pt x="313" y="167"/>
                    </a:lnTo>
                    <a:lnTo>
                      <a:pt x="301" y="175"/>
                    </a:lnTo>
                    <a:lnTo>
                      <a:pt x="293" y="179"/>
                    </a:lnTo>
                    <a:lnTo>
                      <a:pt x="281" y="183"/>
                    </a:lnTo>
                    <a:lnTo>
                      <a:pt x="273" y="195"/>
                    </a:lnTo>
                    <a:lnTo>
                      <a:pt x="264" y="207"/>
                    </a:lnTo>
                    <a:lnTo>
                      <a:pt x="252" y="220"/>
                    </a:lnTo>
                    <a:lnTo>
                      <a:pt x="248" y="220"/>
                    </a:lnTo>
                    <a:lnTo>
                      <a:pt x="240" y="228"/>
                    </a:lnTo>
                    <a:lnTo>
                      <a:pt x="236" y="240"/>
                    </a:lnTo>
                    <a:lnTo>
                      <a:pt x="236" y="252"/>
                    </a:lnTo>
                    <a:lnTo>
                      <a:pt x="232" y="264"/>
                    </a:lnTo>
                    <a:lnTo>
                      <a:pt x="228" y="268"/>
                    </a:lnTo>
                    <a:lnTo>
                      <a:pt x="216" y="281"/>
                    </a:lnTo>
                    <a:lnTo>
                      <a:pt x="212" y="293"/>
                    </a:lnTo>
                    <a:lnTo>
                      <a:pt x="203" y="305"/>
                    </a:lnTo>
                    <a:lnTo>
                      <a:pt x="203" y="317"/>
                    </a:lnTo>
                    <a:lnTo>
                      <a:pt x="203" y="329"/>
                    </a:lnTo>
                    <a:lnTo>
                      <a:pt x="203" y="342"/>
                    </a:lnTo>
                    <a:lnTo>
                      <a:pt x="203" y="342"/>
                    </a:lnTo>
                    <a:lnTo>
                      <a:pt x="199" y="354"/>
                    </a:lnTo>
                    <a:lnTo>
                      <a:pt x="212" y="366"/>
                    </a:lnTo>
                    <a:lnTo>
                      <a:pt x="216" y="374"/>
                    </a:lnTo>
                    <a:lnTo>
                      <a:pt x="216" y="386"/>
                    </a:lnTo>
                    <a:lnTo>
                      <a:pt x="212" y="399"/>
                    </a:lnTo>
                    <a:lnTo>
                      <a:pt x="212" y="403"/>
                    </a:lnTo>
                    <a:lnTo>
                      <a:pt x="203" y="411"/>
                    </a:lnTo>
                    <a:lnTo>
                      <a:pt x="195" y="423"/>
                    </a:lnTo>
                    <a:lnTo>
                      <a:pt x="191" y="423"/>
                    </a:lnTo>
                    <a:lnTo>
                      <a:pt x="187" y="435"/>
                    </a:lnTo>
                    <a:lnTo>
                      <a:pt x="179" y="447"/>
                    </a:lnTo>
                    <a:lnTo>
                      <a:pt x="167" y="460"/>
                    </a:lnTo>
                    <a:lnTo>
                      <a:pt x="155" y="468"/>
                    </a:lnTo>
                    <a:lnTo>
                      <a:pt x="142" y="476"/>
                    </a:lnTo>
                    <a:lnTo>
                      <a:pt x="130" y="480"/>
                    </a:lnTo>
                    <a:lnTo>
                      <a:pt x="126" y="488"/>
                    </a:lnTo>
                    <a:lnTo>
                      <a:pt x="114" y="496"/>
                    </a:lnTo>
                    <a:lnTo>
                      <a:pt x="106" y="508"/>
                    </a:lnTo>
                    <a:lnTo>
                      <a:pt x="94" y="517"/>
                    </a:lnTo>
                    <a:lnTo>
                      <a:pt x="81" y="521"/>
                    </a:lnTo>
                    <a:lnTo>
                      <a:pt x="69" y="525"/>
                    </a:lnTo>
                    <a:lnTo>
                      <a:pt x="69" y="525"/>
                    </a:lnTo>
                    <a:lnTo>
                      <a:pt x="57" y="529"/>
                    </a:lnTo>
                    <a:lnTo>
                      <a:pt x="45" y="529"/>
                    </a:lnTo>
                    <a:lnTo>
                      <a:pt x="32" y="533"/>
                    </a:lnTo>
                    <a:lnTo>
                      <a:pt x="20" y="533"/>
                    </a:lnTo>
                    <a:lnTo>
                      <a:pt x="12" y="545"/>
                    </a:lnTo>
                    <a:lnTo>
                      <a:pt x="0" y="553"/>
                    </a:lnTo>
                    <a:lnTo>
                      <a:pt x="273" y="553"/>
                    </a:lnTo>
                    <a:lnTo>
                      <a:pt x="273" y="48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099" name="Group 53">
                <a:extLst>
                  <a:ext uri="{FF2B5EF4-FFF2-40B4-BE49-F238E27FC236}">
                    <a16:creationId xmlns:a16="http://schemas.microsoft.com/office/drawing/2014/main" id="{E1344231-4859-9EE0-1CD7-E2B84A568C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60" y="8135"/>
                <a:ext cx="244" cy="480"/>
                <a:chOff x="11060" y="8135"/>
                <a:chExt cx="244" cy="480"/>
              </a:xfrm>
              <a:grpFill/>
            </p:grpSpPr>
            <p:sp>
              <p:nvSpPr>
                <p:cNvPr id="1160" name="Freeform 54">
                  <a:extLst>
                    <a:ext uri="{FF2B5EF4-FFF2-40B4-BE49-F238E27FC236}">
                      <a16:creationId xmlns:a16="http://schemas.microsoft.com/office/drawing/2014/main" id="{0DE3E675-B274-A94F-A70C-46030E618A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060" y="8135"/>
                  <a:ext cx="244" cy="480"/>
                </a:xfrm>
                <a:custGeom>
                  <a:avLst/>
                  <a:gdLst>
                    <a:gd name="T0" fmla="*/ 53 w 244"/>
                    <a:gd name="T1" fmla="*/ 49 h 480"/>
                    <a:gd name="T2" fmla="*/ 53 w 244"/>
                    <a:gd name="T3" fmla="*/ 69 h 480"/>
                    <a:gd name="T4" fmla="*/ 49 w 244"/>
                    <a:gd name="T5" fmla="*/ 98 h 480"/>
                    <a:gd name="T6" fmla="*/ 53 w 244"/>
                    <a:gd name="T7" fmla="*/ 122 h 480"/>
                    <a:gd name="T8" fmla="*/ 53 w 244"/>
                    <a:gd name="T9" fmla="*/ 151 h 480"/>
                    <a:gd name="T10" fmla="*/ 45 w 244"/>
                    <a:gd name="T11" fmla="*/ 167 h 480"/>
                    <a:gd name="T12" fmla="*/ 37 w 244"/>
                    <a:gd name="T13" fmla="*/ 195 h 480"/>
                    <a:gd name="T14" fmla="*/ 21 w 244"/>
                    <a:gd name="T15" fmla="*/ 204 h 480"/>
                    <a:gd name="T16" fmla="*/ 4 w 244"/>
                    <a:gd name="T17" fmla="*/ 224 h 480"/>
                    <a:gd name="T18" fmla="*/ 0 w 244"/>
                    <a:gd name="T19" fmla="*/ 228 h 480"/>
                    <a:gd name="T20" fmla="*/ 4 w 244"/>
                    <a:gd name="T21" fmla="*/ 257 h 480"/>
                    <a:gd name="T22" fmla="*/ 25 w 244"/>
                    <a:gd name="T23" fmla="*/ 289 h 480"/>
                    <a:gd name="T24" fmla="*/ 49 w 244"/>
                    <a:gd name="T25" fmla="*/ 318 h 480"/>
                    <a:gd name="T26" fmla="*/ 73 w 244"/>
                    <a:gd name="T27" fmla="*/ 346 h 480"/>
                    <a:gd name="T28" fmla="*/ 98 w 244"/>
                    <a:gd name="T29" fmla="*/ 370 h 480"/>
                    <a:gd name="T30" fmla="*/ 102 w 244"/>
                    <a:gd name="T31" fmla="*/ 399 h 480"/>
                    <a:gd name="T32" fmla="*/ 110 w 244"/>
                    <a:gd name="T33" fmla="*/ 431 h 480"/>
                    <a:gd name="T34" fmla="*/ 118 w 244"/>
                    <a:gd name="T35" fmla="*/ 468 h 480"/>
                    <a:gd name="T36" fmla="*/ 134 w 244"/>
                    <a:gd name="T37" fmla="*/ 476 h 480"/>
                    <a:gd name="T38" fmla="*/ 167 w 244"/>
                    <a:gd name="T39" fmla="*/ 444 h 480"/>
                    <a:gd name="T40" fmla="*/ 159 w 244"/>
                    <a:gd name="T41" fmla="*/ 411 h 480"/>
                    <a:gd name="T42" fmla="*/ 167 w 244"/>
                    <a:gd name="T43" fmla="*/ 387 h 480"/>
                    <a:gd name="T44" fmla="*/ 187 w 244"/>
                    <a:gd name="T45" fmla="*/ 370 h 480"/>
                    <a:gd name="T46" fmla="*/ 204 w 244"/>
                    <a:gd name="T47" fmla="*/ 358 h 480"/>
                    <a:gd name="T48" fmla="*/ 220 w 244"/>
                    <a:gd name="T49" fmla="*/ 346 h 480"/>
                    <a:gd name="T50" fmla="*/ 240 w 244"/>
                    <a:gd name="T51" fmla="*/ 326 h 480"/>
                    <a:gd name="T52" fmla="*/ 240 w 244"/>
                    <a:gd name="T53" fmla="*/ 305 h 480"/>
                    <a:gd name="T54" fmla="*/ 240 w 244"/>
                    <a:gd name="T55" fmla="*/ 293 h 480"/>
                    <a:gd name="T56" fmla="*/ 232 w 244"/>
                    <a:gd name="T57" fmla="*/ 281 h 480"/>
                    <a:gd name="T58" fmla="*/ 216 w 244"/>
                    <a:gd name="T59" fmla="*/ 269 h 480"/>
                    <a:gd name="T60" fmla="*/ 196 w 244"/>
                    <a:gd name="T61" fmla="*/ 265 h 480"/>
                    <a:gd name="T62" fmla="*/ 179 w 244"/>
                    <a:gd name="T63" fmla="*/ 252 h 480"/>
                    <a:gd name="T64" fmla="*/ 151 w 244"/>
                    <a:gd name="T65" fmla="*/ 224 h 480"/>
                    <a:gd name="T66" fmla="*/ 175 w 244"/>
                    <a:gd name="T67" fmla="*/ 200 h 480"/>
                    <a:gd name="T68" fmla="*/ 204 w 244"/>
                    <a:gd name="T69" fmla="*/ 171 h 480"/>
                    <a:gd name="T70" fmla="*/ 216 w 244"/>
                    <a:gd name="T71" fmla="*/ 147 h 480"/>
                    <a:gd name="T72" fmla="*/ 200 w 244"/>
                    <a:gd name="T73" fmla="*/ 114 h 480"/>
                    <a:gd name="T74" fmla="*/ 183 w 244"/>
                    <a:gd name="T75" fmla="*/ 94 h 480"/>
                    <a:gd name="T76" fmla="*/ 183 w 244"/>
                    <a:gd name="T77" fmla="*/ 69 h 480"/>
                    <a:gd name="T78" fmla="*/ 212 w 244"/>
                    <a:gd name="T79" fmla="*/ 41 h 480"/>
                    <a:gd name="T80" fmla="*/ 191 w 244"/>
                    <a:gd name="T81" fmla="*/ 33 h 480"/>
                    <a:gd name="T82" fmla="*/ 167 w 244"/>
                    <a:gd name="T83" fmla="*/ 41 h 480"/>
                    <a:gd name="T84" fmla="*/ 167 w 244"/>
                    <a:gd name="T85" fmla="*/ 37 h 480"/>
                    <a:gd name="T86" fmla="*/ 163 w 244"/>
                    <a:gd name="T87" fmla="*/ 16 h 480"/>
                    <a:gd name="T88" fmla="*/ 151 w 244"/>
                    <a:gd name="T89" fmla="*/ 8 h 480"/>
                    <a:gd name="T90" fmla="*/ 143 w 244"/>
                    <a:gd name="T91" fmla="*/ 4 h 480"/>
                    <a:gd name="T92" fmla="*/ 106 w 244"/>
                    <a:gd name="T93" fmla="*/ 8 h 480"/>
                    <a:gd name="T94" fmla="*/ 73 w 244"/>
                    <a:gd name="T95" fmla="*/ 25 h 480"/>
                    <a:gd name="T96" fmla="*/ 65 w 244"/>
                    <a:gd name="T97" fmla="*/ 37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4" h="480">
                      <a:moveTo>
                        <a:pt x="65" y="37"/>
                      </a:moveTo>
                      <a:lnTo>
                        <a:pt x="57" y="37"/>
                      </a:lnTo>
                      <a:lnTo>
                        <a:pt x="53" y="49"/>
                      </a:lnTo>
                      <a:lnTo>
                        <a:pt x="41" y="61"/>
                      </a:lnTo>
                      <a:lnTo>
                        <a:pt x="53" y="65"/>
                      </a:lnTo>
                      <a:lnTo>
                        <a:pt x="53" y="69"/>
                      </a:lnTo>
                      <a:lnTo>
                        <a:pt x="49" y="77"/>
                      </a:lnTo>
                      <a:lnTo>
                        <a:pt x="49" y="86"/>
                      </a:lnTo>
                      <a:lnTo>
                        <a:pt x="49" y="98"/>
                      </a:lnTo>
                      <a:lnTo>
                        <a:pt x="45" y="106"/>
                      </a:lnTo>
                      <a:lnTo>
                        <a:pt x="49" y="122"/>
                      </a:lnTo>
                      <a:lnTo>
                        <a:pt x="53" y="122"/>
                      </a:lnTo>
                      <a:lnTo>
                        <a:pt x="53" y="126"/>
                      </a:lnTo>
                      <a:lnTo>
                        <a:pt x="49" y="139"/>
                      </a:lnTo>
                      <a:lnTo>
                        <a:pt x="53" y="151"/>
                      </a:lnTo>
                      <a:lnTo>
                        <a:pt x="53" y="151"/>
                      </a:lnTo>
                      <a:lnTo>
                        <a:pt x="49" y="163"/>
                      </a:lnTo>
                      <a:lnTo>
                        <a:pt x="45" y="167"/>
                      </a:lnTo>
                      <a:lnTo>
                        <a:pt x="45" y="179"/>
                      </a:lnTo>
                      <a:lnTo>
                        <a:pt x="45" y="183"/>
                      </a:lnTo>
                      <a:lnTo>
                        <a:pt x="37" y="195"/>
                      </a:lnTo>
                      <a:lnTo>
                        <a:pt x="37" y="195"/>
                      </a:lnTo>
                      <a:lnTo>
                        <a:pt x="25" y="200"/>
                      </a:lnTo>
                      <a:lnTo>
                        <a:pt x="21" y="204"/>
                      </a:lnTo>
                      <a:lnTo>
                        <a:pt x="16" y="216"/>
                      </a:lnTo>
                      <a:lnTo>
                        <a:pt x="4" y="220"/>
                      </a:lnTo>
                      <a:lnTo>
                        <a:pt x="4" y="224"/>
                      </a:lnTo>
                      <a:lnTo>
                        <a:pt x="0" y="224"/>
                      </a:lnTo>
                      <a:lnTo>
                        <a:pt x="0" y="228"/>
                      </a:lnTo>
                      <a:lnTo>
                        <a:pt x="0" y="228"/>
                      </a:lnTo>
                      <a:lnTo>
                        <a:pt x="0" y="232"/>
                      </a:lnTo>
                      <a:lnTo>
                        <a:pt x="0" y="244"/>
                      </a:lnTo>
                      <a:lnTo>
                        <a:pt x="4" y="257"/>
                      </a:lnTo>
                      <a:lnTo>
                        <a:pt x="12" y="269"/>
                      </a:lnTo>
                      <a:lnTo>
                        <a:pt x="12" y="281"/>
                      </a:lnTo>
                      <a:lnTo>
                        <a:pt x="25" y="289"/>
                      </a:lnTo>
                      <a:lnTo>
                        <a:pt x="37" y="293"/>
                      </a:lnTo>
                      <a:lnTo>
                        <a:pt x="45" y="305"/>
                      </a:lnTo>
                      <a:lnTo>
                        <a:pt x="49" y="318"/>
                      </a:lnTo>
                      <a:lnTo>
                        <a:pt x="53" y="330"/>
                      </a:lnTo>
                      <a:lnTo>
                        <a:pt x="61" y="334"/>
                      </a:lnTo>
                      <a:lnTo>
                        <a:pt x="73" y="346"/>
                      </a:lnTo>
                      <a:lnTo>
                        <a:pt x="86" y="354"/>
                      </a:lnTo>
                      <a:lnTo>
                        <a:pt x="94" y="366"/>
                      </a:lnTo>
                      <a:lnTo>
                        <a:pt x="98" y="370"/>
                      </a:lnTo>
                      <a:lnTo>
                        <a:pt x="102" y="383"/>
                      </a:lnTo>
                      <a:lnTo>
                        <a:pt x="102" y="391"/>
                      </a:lnTo>
                      <a:lnTo>
                        <a:pt x="102" y="399"/>
                      </a:lnTo>
                      <a:lnTo>
                        <a:pt x="106" y="411"/>
                      </a:lnTo>
                      <a:lnTo>
                        <a:pt x="110" y="423"/>
                      </a:lnTo>
                      <a:lnTo>
                        <a:pt x="110" y="431"/>
                      </a:lnTo>
                      <a:lnTo>
                        <a:pt x="114" y="448"/>
                      </a:lnTo>
                      <a:lnTo>
                        <a:pt x="118" y="456"/>
                      </a:lnTo>
                      <a:lnTo>
                        <a:pt x="118" y="468"/>
                      </a:lnTo>
                      <a:lnTo>
                        <a:pt x="122" y="480"/>
                      </a:lnTo>
                      <a:lnTo>
                        <a:pt x="122" y="480"/>
                      </a:lnTo>
                      <a:lnTo>
                        <a:pt x="134" y="476"/>
                      </a:lnTo>
                      <a:lnTo>
                        <a:pt x="143" y="476"/>
                      </a:lnTo>
                      <a:lnTo>
                        <a:pt x="151" y="464"/>
                      </a:lnTo>
                      <a:lnTo>
                        <a:pt x="167" y="444"/>
                      </a:lnTo>
                      <a:lnTo>
                        <a:pt x="167" y="436"/>
                      </a:lnTo>
                      <a:lnTo>
                        <a:pt x="163" y="423"/>
                      </a:lnTo>
                      <a:lnTo>
                        <a:pt x="159" y="411"/>
                      </a:lnTo>
                      <a:lnTo>
                        <a:pt x="159" y="399"/>
                      </a:lnTo>
                      <a:lnTo>
                        <a:pt x="167" y="387"/>
                      </a:lnTo>
                      <a:lnTo>
                        <a:pt x="167" y="387"/>
                      </a:lnTo>
                      <a:lnTo>
                        <a:pt x="179" y="383"/>
                      </a:lnTo>
                      <a:lnTo>
                        <a:pt x="183" y="379"/>
                      </a:lnTo>
                      <a:lnTo>
                        <a:pt x="187" y="370"/>
                      </a:lnTo>
                      <a:lnTo>
                        <a:pt x="191" y="366"/>
                      </a:lnTo>
                      <a:lnTo>
                        <a:pt x="200" y="366"/>
                      </a:lnTo>
                      <a:lnTo>
                        <a:pt x="204" y="358"/>
                      </a:lnTo>
                      <a:lnTo>
                        <a:pt x="208" y="354"/>
                      </a:lnTo>
                      <a:lnTo>
                        <a:pt x="220" y="350"/>
                      </a:lnTo>
                      <a:lnTo>
                        <a:pt x="220" y="346"/>
                      </a:lnTo>
                      <a:lnTo>
                        <a:pt x="232" y="342"/>
                      </a:lnTo>
                      <a:lnTo>
                        <a:pt x="244" y="338"/>
                      </a:lnTo>
                      <a:lnTo>
                        <a:pt x="240" y="326"/>
                      </a:lnTo>
                      <a:lnTo>
                        <a:pt x="240" y="313"/>
                      </a:lnTo>
                      <a:lnTo>
                        <a:pt x="240" y="309"/>
                      </a:lnTo>
                      <a:lnTo>
                        <a:pt x="240" y="305"/>
                      </a:lnTo>
                      <a:lnTo>
                        <a:pt x="240" y="301"/>
                      </a:lnTo>
                      <a:lnTo>
                        <a:pt x="240" y="301"/>
                      </a:lnTo>
                      <a:lnTo>
                        <a:pt x="240" y="293"/>
                      </a:lnTo>
                      <a:lnTo>
                        <a:pt x="244" y="293"/>
                      </a:lnTo>
                      <a:lnTo>
                        <a:pt x="244" y="285"/>
                      </a:lnTo>
                      <a:lnTo>
                        <a:pt x="232" y="281"/>
                      </a:lnTo>
                      <a:lnTo>
                        <a:pt x="220" y="281"/>
                      </a:lnTo>
                      <a:lnTo>
                        <a:pt x="220" y="273"/>
                      </a:lnTo>
                      <a:lnTo>
                        <a:pt x="216" y="269"/>
                      </a:lnTo>
                      <a:lnTo>
                        <a:pt x="212" y="257"/>
                      </a:lnTo>
                      <a:lnTo>
                        <a:pt x="208" y="257"/>
                      </a:lnTo>
                      <a:lnTo>
                        <a:pt x="196" y="265"/>
                      </a:lnTo>
                      <a:lnTo>
                        <a:pt x="196" y="257"/>
                      </a:lnTo>
                      <a:lnTo>
                        <a:pt x="183" y="257"/>
                      </a:lnTo>
                      <a:lnTo>
                        <a:pt x="179" y="252"/>
                      </a:lnTo>
                      <a:lnTo>
                        <a:pt x="167" y="248"/>
                      </a:lnTo>
                      <a:lnTo>
                        <a:pt x="155" y="236"/>
                      </a:lnTo>
                      <a:lnTo>
                        <a:pt x="151" y="224"/>
                      </a:lnTo>
                      <a:lnTo>
                        <a:pt x="151" y="220"/>
                      </a:lnTo>
                      <a:lnTo>
                        <a:pt x="163" y="208"/>
                      </a:lnTo>
                      <a:lnTo>
                        <a:pt x="175" y="200"/>
                      </a:lnTo>
                      <a:lnTo>
                        <a:pt x="187" y="195"/>
                      </a:lnTo>
                      <a:lnTo>
                        <a:pt x="196" y="179"/>
                      </a:lnTo>
                      <a:lnTo>
                        <a:pt x="204" y="171"/>
                      </a:lnTo>
                      <a:lnTo>
                        <a:pt x="208" y="163"/>
                      </a:lnTo>
                      <a:lnTo>
                        <a:pt x="212" y="155"/>
                      </a:lnTo>
                      <a:lnTo>
                        <a:pt x="216" y="147"/>
                      </a:lnTo>
                      <a:lnTo>
                        <a:pt x="212" y="130"/>
                      </a:lnTo>
                      <a:lnTo>
                        <a:pt x="212" y="122"/>
                      </a:lnTo>
                      <a:lnTo>
                        <a:pt x="200" y="114"/>
                      </a:lnTo>
                      <a:lnTo>
                        <a:pt x="191" y="110"/>
                      </a:lnTo>
                      <a:lnTo>
                        <a:pt x="183" y="98"/>
                      </a:lnTo>
                      <a:lnTo>
                        <a:pt x="183" y="94"/>
                      </a:lnTo>
                      <a:lnTo>
                        <a:pt x="179" y="82"/>
                      </a:lnTo>
                      <a:lnTo>
                        <a:pt x="183" y="69"/>
                      </a:lnTo>
                      <a:lnTo>
                        <a:pt x="183" y="69"/>
                      </a:lnTo>
                      <a:lnTo>
                        <a:pt x="196" y="61"/>
                      </a:lnTo>
                      <a:lnTo>
                        <a:pt x="204" y="53"/>
                      </a:lnTo>
                      <a:lnTo>
                        <a:pt x="212" y="41"/>
                      </a:lnTo>
                      <a:lnTo>
                        <a:pt x="216" y="25"/>
                      </a:lnTo>
                      <a:lnTo>
                        <a:pt x="204" y="25"/>
                      </a:lnTo>
                      <a:lnTo>
                        <a:pt x="191" y="33"/>
                      </a:lnTo>
                      <a:lnTo>
                        <a:pt x="179" y="41"/>
                      </a:lnTo>
                      <a:lnTo>
                        <a:pt x="175" y="45"/>
                      </a:lnTo>
                      <a:lnTo>
                        <a:pt x="167" y="41"/>
                      </a:lnTo>
                      <a:lnTo>
                        <a:pt x="167" y="37"/>
                      </a:lnTo>
                      <a:lnTo>
                        <a:pt x="167" y="41"/>
                      </a:lnTo>
                      <a:lnTo>
                        <a:pt x="167" y="37"/>
                      </a:lnTo>
                      <a:lnTo>
                        <a:pt x="171" y="33"/>
                      </a:lnTo>
                      <a:lnTo>
                        <a:pt x="167" y="29"/>
                      </a:lnTo>
                      <a:lnTo>
                        <a:pt x="163" y="16"/>
                      </a:lnTo>
                      <a:lnTo>
                        <a:pt x="163" y="16"/>
                      </a:lnTo>
                      <a:lnTo>
                        <a:pt x="163" y="16"/>
                      </a:lnTo>
                      <a:lnTo>
                        <a:pt x="151" y="8"/>
                      </a:lnTo>
                      <a:lnTo>
                        <a:pt x="151" y="8"/>
                      </a:lnTo>
                      <a:lnTo>
                        <a:pt x="143" y="8"/>
                      </a:lnTo>
                      <a:lnTo>
                        <a:pt x="143" y="4"/>
                      </a:lnTo>
                      <a:lnTo>
                        <a:pt x="130" y="0"/>
                      </a:lnTo>
                      <a:lnTo>
                        <a:pt x="118" y="8"/>
                      </a:lnTo>
                      <a:lnTo>
                        <a:pt x="106" y="8"/>
                      </a:lnTo>
                      <a:lnTo>
                        <a:pt x="94" y="12"/>
                      </a:lnTo>
                      <a:lnTo>
                        <a:pt x="86" y="25"/>
                      </a:lnTo>
                      <a:lnTo>
                        <a:pt x="73" y="25"/>
                      </a:lnTo>
                      <a:lnTo>
                        <a:pt x="69" y="29"/>
                      </a:lnTo>
                      <a:lnTo>
                        <a:pt x="65" y="33"/>
                      </a:lnTo>
                      <a:lnTo>
                        <a:pt x="65" y="3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61" name="Freeform 55">
                  <a:extLst>
                    <a:ext uri="{FF2B5EF4-FFF2-40B4-BE49-F238E27FC236}">
                      <a16:creationId xmlns:a16="http://schemas.microsoft.com/office/drawing/2014/main" id="{7EB0159F-FD15-67AE-6356-DBB8D4C5C7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256" y="8375"/>
                  <a:ext cx="12" cy="17"/>
                </a:xfrm>
                <a:custGeom>
                  <a:avLst/>
                  <a:gdLst>
                    <a:gd name="T0" fmla="*/ 8 w 12"/>
                    <a:gd name="T1" fmla="*/ 17 h 17"/>
                    <a:gd name="T2" fmla="*/ 8 w 12"/>
                    <a:gd name="T3" fmla="*/ 12 h 17"/>
                    <a:gd name="T4" fmla="*/ 12 w 12"/>
                    <a:gd name="T5" fmla="*/ 8 h 17"/>
                    <a:gd name="T6" fmla="*/ 12 w 12"/>
                    <a:gd name="T7" fmla="*/ 0 h 17"/>
                    <a:gd name="T8" fmla="*/ 0 w 12"/>
                    <a:gd name="T9" fmla="*/ 4 h 17"/>
                    <a:gd name="T10" fmla="*/ 8 w 12"/>
                    <a:gd name="T1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7">
                      <a:moveTo>
                        <a:pt x="8" y="17"/>
                      </a:moveTo>
                      <a:lnTo>
                        <a:pt x="8" y="12"/>
                      </a:lnTo>
                      <a:lnTo>
                        <a:pt x="12" y="8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8" y="17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100" name="Freeform 56">
                <a:extLst>
                  <a:ext uri="{FF2B5EF4-FFF2-40B4-BE49-F238E27FC236}">
                    <a16:creationId xmlns:a16="http://schemas.microsoft.com/office/drawing/2014/main" id="{725CF3C6-BE11-B8C5-2807-C0DB4C0F6FB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59" y="9482"/>
                <a:ext cx="362" cy="273"/>
              </a:xfrm>
              <a:custGeom>
                <a:avLst/>
                <a:gdLst>
                  <a:gd name="T0" fmla="*/ 77 w 362"/>
                  <a:gd name="T1" fmla="*/ 260 h 273"/>
                  <a:gd name="T2" fmla="*/ 105 w 362"/>
                  <a:gd name="T3" fmla="*/ 260 h 273"/>
                  <a:gd name="T4" fmla="*/ 130 w 362"/>
                  <a:gd name="T5" fmla="*/ 248 h 273"/>
                  <a:gd name="T6" fmla="*/ 219 w 362"/>
                  <a:gd name="T7" fmla="*/ 248 h 273"/>
                  <a:gd name="T8" fmla="*/ 248 w 362"/>
                  <a:gd name="T9" fmla="*/ 248 h 273"/>
                  <a:gd name="T10" fmla="*/ 276 w 362"/>
                  <a:gd name="T11" fmla="*/ 260 h 273"/>
                  <a:gd name="T12" fmla="*/ 305 w 362"/>
                  <a:gd name="T13" fmla="*/ 273 h 273"/>
                  <a:gd name="T14" fmla="*/ 313 w 362"/>
                  <a:gd name="T15" fmla="*/ 269 h 273"/>
                  <a:gd name="T16" fmla="*/ 350 w 362"/>
                  <a:gd name="T17" fmla="*/ 264 h 273"/>
                  <a:gd name="T18" fmla="*/ 358 w 362"/>
                  <a:gd name="T19" fmla="*/ 252 h 273"/>
                  <a:gd name="T20" fmla="*/ 350 w 362"/>
                  <a:gd name="T21" fmla="*/ 216 h 273"/>
                  <a:gd name="T22" fmla="*/ 321 w 362"/>
                  <a:gd name="T23" fmla="*/ 187 h 273"/>
                  <a:gd name="T24" fmla="*/ 325 w 362"/>
                  <a:gd name="T25" fmla="*/ 163 h 273"/>
                  <a:gd name="T26" fmla="*/ 313 w 362"/>
                  <a:gd name="T27" fmla="*/ 138 h 273"/>
                  <a:gd name="T28" fmla="*/ 297 w 362"/>
                  <a:gd name="T29" fmla="*/ 110 h 273"/>
                  <a:gd name="T30" fmla="*/ 284 w 362"/>
                  <a:gd name="T31" fmla="*/ 98 h 273"/>
                  <a:gd name="T32" fmla="*/ 276 w 362"/>
                  <a:gd name="T33" fmla="*/ 94 h 273"/>
                  <a:gd name="T34" fmla="*/ 248 w 362"/>
                  <a:gd name="T35" fmla="*/ 57 h 273"/>
                  <a:gd name="T36" fmla="*/ 223 w 362"/>
                  <a:gd name="T37" fmla="*/ 33 h 273"/>
                  <a:gd name="T38" fmla="*/ 199 w 362"/>
                  <a:gd name="T39" fmla="*/ 20 h 273"/>
                  <a:gd name="T40" fmla="*/ 162 w 362"/>
                  <a:gd name="T41" fmla="*/ 4 h 273"/>
                  <a:gd name="T42" fmla="*/ 142 w 362"/>
                  <a:gd name="T43" fmla="*/ 0 h 273"/>
                  <a:gd name="T44" fmla="*/ 118 w 362"/>
                  <a:gd name="T45" fmla="*/ 8 h 273"/>
                  <a:gd name="T46" fmla="*/ 85 w 362"/>
                  <a:gd name="T47" fmla="*/ 12 h 273"/>
                  <a:gd name="T48" fmla="*/ 61 w 362"/>
                  <a:gd name="T49" fmla="*/ 28 h 273"/>
                  <a:gd name="T50" fmla="*/ 53 w 362"/>
                  <a:gd name="T51" fmla="*/ 57 h 273"/>
                  <a:gd name="T52" fmla="*/ 32 w 362"/>
                  <a:gd name="T53" fmla="*/ 89 h 273"/>
                  <a:gd name="T54" fmla="*/ 12 w 362"/>
                  <a:gd name="T55" fmla="*/ 110 h 273"/>
                  <a:gd name="T56" fmla="*/ 12 w 362"/>
                  <a:gd name="T57" fmla="*/ 130 h 273"/>
                  <a:gd name="T58" fmla="*/ 32 w 362"/>
                  <a:gd name="T59" fmla="*/ 159 h 273"/>
                  <a:gd name="T60" fmla="*/ 53 w 362"/>
                  <a:gd name="T61" fmla="*/ 159 h 273"/>
                  <a:gd name="T62" fmla="*/ 61 w 362"/>
                  <a:gd name="T63" fmla="*/ 159 h 273"/>
                  <a:gd name="T64" fmla="*/ 48 w 362"/>
                  <a:gd name="T65" fmla="*/ 167 h 273"/>
                  <a:gd name="T66" fmla="*/ 53 w 362"/>
                  <a:gd name="T67" fmla="*/ 167 h 273"/>
                  <a:gd name="T68" fmla="*/ 48 w 362"/>
                  <a:gd name="T69" fmla="*/ 191 h 273"/>
                  <a:gd name="T70" fmla="*/ 126 w 362"/>
                  <a:gd name="T71" fmla="*/ 179 h 273"/>
                  <a:gd name="T72" fmla="*/ 150 w 362"/>
                  <a:gd name="T73" fmla="*/ 179 h 273"/>
                  <a:gd name="T74" fmla="*/ 191 w 362"/>
                  <a:gd name="T75" fmla="*/ 199 h 273"/>
                  <a:gd name="T76" fmla="*/ 211 w 362"/>
                  <a:gd name="T77" fmla="*/ 207 h 273"/>
                  <a:gd name="T78" fmla="*/ 183 w 362"/>
                  <a:gd name="T79" fmla="*/ 212 h 273"/>
                  <a:gd name="T80" fmla="*/ 146 w 362"/>
                  <a:gd name="T81" fmla="*/ 199 h 273"/>
                  <a:gd name="T82" fmla="*/ 122 w 362"/>
                  <a:gd name="T83" fmla="*/ 207 h 273"/>
                  <a:gd name="T84" fmla="*/ 93 w 362"/>
                  <a:gd name="T85" fmla="*/ 212 h 273"/>
                  <a:gd name="T86" fmla="*/ 36 w 362"/>
                  <a:gd name="T87" fmla="*/ 224 h 273"/>
                  <a:gd name="T88" fmla="*/ 48 w 362"/>
                  <a:gd name="T89" fmla="*/ 240 h 273"/>
                  <a:gd name="T90" fmla="*/ 77 w 362"/>
                  <a:gd name="T91" fmla="*/ 252 h 273"/>
                  <a:gd name="T92" fmla="*/ 93 w 362"/>
                  <a:gd name="T93" fmla="*/ 252 h 273"/>
                  <a:gd name="T94" fmla="*/ 110 w 362"/>
                  <a:gd name="T95" fmla="*/ 240 h 273"/>
                  <a:gd name="T96" fmla="*/ 110 w 362"/>
                  <a:gd name="T97" fmla="*/ 252 h 273"/>
                  <a:gd name="T98" fmla="*/ 101 w 362"/>
                  <a:gd name="T99" fmla="*/ 252 h 273"/>
                  <a:gd name="T100" fmla="*/ 65 w 362"/>
                  <a:gd name="T101" fmla="*/ 252 h 273"/>
                  <a:gd name="T102" fmla="*/ 36 w 362"/>
                  <a:gd name="T103" fmla="*/ 264 h 273"/>
                  <a:gd name="T104" fmla="*/ 57 w 362"/>
                  <a:gd name="T105" fmla="*/ 26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2" h="273">
                    <a:moveTo>
                      <a:pt x="57" y="269"/>
                    </a:moveTo>
                    <a:lnTo>
                      <a:pt x="69" y="264"/>
                    </a:lnTo>
                    <a:lnTo>
                      <a:pt x="77" y="260"/>
                    </a:lnTo>
                    <a:lnTo>
                      <a:pt x="89" y="264"/>
                    </a:lnTo>
                    <a:lnTo>
                      <a:pt x="93" y="264"/>
                    </a:lnTo>
                    <a:lnTo>
                      <a:pt x="105" y="260"/>
                    </a:lnTo>
                    <a:lnTo>
                      <a:pt x="118" y="256"/>
                    </a:lnTo>
                    <a:lnTo>
                      <a:pt x="122" y="252"/>
                    </a:lnTo>
                    <a:lnTo>
                      <a:pt x="130" y="248"/>
                    </a:lnTo>
                    <a:lnTo>
                      <a:pt x="158" y="248"/>
                    </a:lnTo>
                    <a:lnTo>
                      <a:pt x="171" y="248"/>
                    </a:lnTo>
                    <a:lnTo>
                      <a:pt x="219" y="248"/>
                    </a:lnTo>
                    <a:lnTo>
                      <a:pt x="244" y="248"/>
                    </a:lnTo>
                    <a:lnTo>
                      <a:pt x="244" y="248"/>
                    </a:lnTo>
                    <a:lnTo>
                      <a:pt x="248" y="248"/>
                    </a:lnTo>
                    <a:lnTo>
                      <a:pt x="260" y="256"/>
                    </a:lnTo>
                    <a:lnTo>
                      <a:pt x="264" y="260"/>
                    </a:lnTo>
                    <a:lnTo>
                      <a:pt x="276" y="260"/>
                    </a:lnTo>
                    <a:lnTo>
                      <a:pt x="289" y="269"/>
                    </a:lnTo>
                    <a:lnTo>
                      <a:pt x="293" y="264"/>
                    </a:lnTo>
                    <a:lnTo>
                      <a:pt x="305" y="273"/>
                    </a:lnTo>
                    <a:lnTo>
                      <a:pt x="305" y="269"/>
                    </a:lnTo>
                    <a:lnTo>
                      <a:pt x="313" y="269"/>
                    </a:lnTo>
                    <a:lnTo>
                      <a:pt x="313" y="269"/>
                    </a:lnTo>
                    <a:lnTo>
                      <a:pt x="325" y="264"/>
                    </a:lnTo>
                    <a:lnTo>
                      <a:pt x="337" y="264"/>
                    </a:lnTo>
                    <a:lnTo>
                      <a:pt x="350" y="264"/>
                    </a:lnTo>
                    <a:lnTo>
                      <a:pt x="362" y="264"/>
                    </a:lnTo>
                    <a:lnTo>
                      <a:pt x="362" y="260"/>
                    </a:lnTo>
                    <a:lnTo>
                      <a:pt x="358" y="252"/>
                    </a:lnTo>
                    <a:lnTo>
                      <a:pt x="362" y="240"/>
                    </a:lnTo>
                    <a:lnTo>
                      <a:pt x="362" y="228"/>
                    </a:lnTo>
                    <a:lnTo>
                      <a:pt x="350" y="216"/>
                    </a:lnTo>
                    <a:lnTo>
                      <a:pt x="341" y="203"/>
                    </a:lnTo>
                    <a:lnTo>
                      <a:pt x="329" y="199"/>
                    </a:lnTo>
                    <a:lnTo>
                      <a:pt x="321" y="187"/>
                    </a:lnTo>
                    <a:lnTo>
                      <a:pt x="317" y="187"/>
                    </a:lnTo>
                    <a:lnTo>
                      <a:pt x="329" y="175"/>
                    </a:lnTo>
                    <a:lnTo>
                      <a:pt x="325" y="163"/>
                    </a:lnTo>
                    <a:lnTo>
                      <a:pt x="325" y="151"/>
                    </a:lnTo>
                    <a:lnTo>
                      <a:pt x="313" y="142"/>
                    </a:lnTo>
                    <a:lnTo>
                      <a:pt x="313" y="138"/>
                    </a:lnTo>
                    <a:lnTo>
                      <a:pt x="317" y="126"/>
                    </a:lnTo>
                    <a:lnTo>
                      <a:pt x="309" y="118"/>
                    </a:lnTo>
                    <a:lnTo>
                      <a:pt x="297" y="110"/>
                    </a:lnTo>
                    <a:lnTo>
                      <a:pt x="297" y="110"/>
                    </a:lnTo>
                    <a:lnTo>
                      <a:pt x="297" y="106"/>
                    </a:lnTo>
                    <a:lnTo>
                      <a:pt x="284" y="98"/>
                    </a:lnTo>
                    <a:lnTo>
                      <a:pt x="284" y="98"/>
                    </a:lnTo>
                    <a:lnTo>
                      <a:pt x="276" y="98"/>
                    </a:lnTo>
                    <a:lnTo>
                      <a:pt x="276" y="94"/>
                    </a:lnTo>
                    <a:lnTo>
                      <a:pt x="268" y="81"/>
                    </a:lnTo>
                    <a:lnTo>
                      <a:pt x="260" y="69"/>
                    </a:lnTo>
                    <a:lnTo>
                      <a:pt x="248" y="57"/>
                    </a:lnTo>
                    <a:lnTo>
                      <a:pt x="240" y="45"/>
                    </a:lnTo>
                    <a:lnTo>
                      <a:pt x="232" y="33"/>
                    </a:lnTo>
                    <a:lnTo>
                      <a:pt x="223" y="33"/>
                    </a:lnTo>
                    <a:lnTo>
                      <a:pt x="219" y="33"/>
                    </a:lnTo>
                    <a:lnTo>
                      <a:pt x="207" y="28"/>
                    </a:lnTo>
                    <a:lnTo>
                      <a:pt x="199" y="20"/>
                    </a:lnTo>
                    <a:lnTo>
                      <a:pt x="187" y="12"/>
                    </a:lnTo>
                    <a:lnTo>
                      <a:pt x="175" y="4"/>
                    </a:lnTo>
                    <a:lnTo>
                      <a:pt x="162" y="4"/>
                    </a:lnTo>
                    <a:lnTo>
                      <a:pt x="150" y="4"/>
                    </a:lnTo>
                    <a:lnTo>
                      <a:pt x="146" y="4"/>
                    </a:lnTo>
                    <a:lnTo>
                      <a:pt x="142" y="0"/>
                    </a:lnTo>
                    <a:lnTo>
                      <a:pt x="142" y="4"/>
                    </a:lnTo>
                    <a:lnTo>
                      <a:pt x="130" y="8"/>
                    </a:lnTo>
                    <a:lnTo>
                      <a:pt x="118" y="8"/>
                    </a:lnTo>
                    <a:lnTo>
                      <a:pt x="105" y="12"/>
                    </a:lnTo>
                    <a:lnTo>
                      <a:pt x="93" y="12"/>
                    </a:lnTo>
                    <a:lnTo>
                      <a:pt x="85" y="12"/>
                    </a:lnTo>
                    <a:lnTo>
                      <a:pt x="77" y="8"/>
                    </a:lnTo>
                    <a:lnTo>
                      <a:pt x="65" y="16"/>
                    </a:lnTo>
                    <a:lnTo>
                      <a:pt x="61" y="28"/>
                    </a:lnTo>
                    <a:lnTo>
                      <a:pt x="53" y="41"/>
                    </a:lnTo>
                    <a:lnTo>
                      <a:pt x="53" y="41"/>
                    </a:lnTo>
                    <a:lnTo>
                      <a:pt x="53" y="57"/>
                    </a:lnTo>
                    <a:lnTo>
                      <a:pt x="44" y="65"/>
                    </a:lnTo>
                    <a:lnTo>
                      <a:pt x="40" y="77"/>
                    </a:lnTo>
                    <a:lnTo>
                      <a:pt x="32" y="89"/>
                    </a:lnTo>
                    <a:lnTo>
                      <a:pt x="24" y="98"/>
                    </a:lnTo>
                    <a:lnTo>
                      <a:pt x="16" y="106"/>
                    </a:lnTo>
                    <a:lnTo>
                      <a:pt x="12" y="110"/>
                    </a:lnTo>
                    <a:lnTo>
                      <a:pt x="0" y="118"/>
                    </a:lnTo>
                    <a:lnTo>
                      <a:pt x="4" y="122"/>
                    </a:lnTo>
                    <a:lnTo>
                      <a:pt x="12" y="130"/>
                    </a:lnTo>
                    <a:lnTo>
                      <a:pt x="24" y="142"/>
                    </a:lnTo>
                    <a:lnTo>
                      <a:pt x="28" y="151"/>
                    </a:lnTo>
                    <a:lnTo>
                      <a:pt x="32" y="159"/>
                    </a:lnTo>
                    <a:lnTo>
                      <a:pt x="36" y="171"/>
                    </a:lnTo>
                    <a:lnTo>
                      <a:pt x="48" y="163"/>
                    </a:lnTo>
                    <a:lnTo>
                      <a:pt x="53" y="159"/>
                    </a:lnTo>
                    <a:lnTo>
                      <a:pt x="53" y="159"/>
                    </a:lnTo>
                    <a:lnTo>
                      <a:pt x="57" y="155"/>
                    </a:lnTo>
                    <a:lnTo>
                      <a:pt x="61" y="159"/>
                    </a:lnTo>
                    <a:lnTo>
                      <a:pt x="61" y="159"/>
                    </a:lnTo>
                    <a:lnTo>
                      <a:pt x="53" y="159"/>
                    </a:lnTo>
                    <a:lnTo>
                      <a:pt x="48" y="167"/>
                    </a:lnTo>
                    <a:lnTo>
                      <a:pt x="40" y="179"/>
                    </a:lnTo>
                    <a:lnTo>
                      <a:pt x="48" y="175"/>
                    </a:lnTo>
                    <a:lnTo>
                      <a:pt x="53" y="167"/>
                    </a:lnTo>
                    <a:lnTo>
                      <a:pt x="53" y="179"/>
                    </a:lnTo>
                    <a:lnTo>
                      <a:pt x="53" y="183"/>
                    </a:lnTo>
                    <a:lnTo>
                      <a:pt x="48" y="191"/>
                    </a:lnTo>
                    <a:lnTo>
                      <a:pt x="105" y="191"/>
                    </a:lnTo>
                    <a:lnTo>
                      <a:pt x="114" y="187"/>
                    </a:lnTo>
                    <a:lnTo>
                      <a:pt x="126" y="179"/>
                    </a:lnTo>
                    <a:lnTo>
                      <a:pt x="138" y="179"/>
                    </a:lnTo>
                    <a:lnTo>
                      <a:pt x="142" y="179"/>
                    </a:lnTo>
                    <a:lnTo>
                      <a:pt x="150" y="179"/>
                    </a:lnTo>
                    <a:lnTo>
                      <a:pt x="162" y="187"/>
                    </a:lnTo>
                    <a:lnTo>
                      <a:pt x="175" y="195"/>
                    </a:lnTo>
                    <a:lnTo>
                      <a:pt x="191" y="199"/>
                    </a:lnTo>
                    <a:lnTo>
                      <a:pt x="199" y="195"/>
                    </a:lnTo>
                    <a:lnTo>
                      <a:pt x="211" y="195"/>
                    </a:lnTo>
                    <a:lnTo>
                      <a:pt x="211" y="207"/>
                    </a:lnTo>
                    <a:lnTo>
                      <a:pt x="199" y="212"/>
                    </a:lnTo>
                    <a:lnTo>
                      <a:pt x="191" y="216"/>
                    </a:lnTo>
                    <a:lnTo>
                      <a:pt x="183" y="212"/>
                    </a:lnTo>
                    <a:lnTo>
                      <a:pt x="171" y="207"/>
                    </a:lnTo>
                    <a:lnTo>
                      <a:pt x="158" y="203"/>
                    </a:lnTo>
                    <a:lnTo>
                      <a:pt x="146" y="199"/>
                    </a:lnTo>
                    <a:lnTo>
                      <a:pt x="142" y="199"/>
                    </a:lnTo>
                    <a:lnTo>
                      <a:pt x="134" y="195"/>
                    </a:lnTo>
                    <a:lnTo>
                      <a:pt x="122" y="207"/>
                    </a:lnTo>
                    <a:lnTo>
                      <a:pt x="114" y="203"/>
                    </a:lnTo>
                    <a:lnTo>
                      <a:pt x="101" y="207"/>
                    </a:lnTo>
                    <a:lnTo>
                      <a:pt x="93" y="212"/>
                    </a:lnTo>
                    <a:lnTo>
                      <a:pt x="89" y="220"/>
                    </a:lnTo>
                    <a:lnTo>
                      <a:pt x="48" y="220"/>
                    </a:lnTo>
                    <a:lnTo>
                      <a:pt x="36" y="224"/>
                    </a:lnTo>
                    <a:lnTo>
                      <a:pt x="36" y="236"/>
                    </a:lnTo>
                    <a:lnTo>
                      <a:pt x="40" y="244"/>
                    </a:lnTo>
                    <a:lnTo>
                      <a:pt x="48" y="240"/>
                    </a:lnTo>
                    <a:lnTo>
                      <a:pt x="57" y="252"/>
                    </a:lnTo>
                    <a:lnTo>
                      <a:pt x="65" y="252"/>
                    </a:lnTo>
                    <a:lnTo>
                      <a:pt x="77" y="252"/>
                    </a:lnTo>
                    <a:lnTo>
                      <a:pt x="81" y="244"/>
                    </a:lnTo>
                    <a:lnTo>
                      <a:pt x="85" y="248"/>
                    </a:lnTo>
                    <a:lnTo>
                      <a:pt x="93" y="252"/>
                    </a:lnTo>
                    <a:lnTo>
                      <a:pt x="105" y="252"/>
                    </a:lnTo>
                    <a:lnTo>
                      <a:pt x="110" y="252"/>
                    </a:lnTo>
                    <a:lnTo>
                      <a:pt x="110" y="240"/>
                    </a:lnTo>
                    <a:lnTo>
                      <a:pt x="122" y="240"/>
                    </a:lnTo>
                    <a:lnTo>
                      <a:pt x="114" y="252"/>
                    </a:lnTo>
                    <a:lnTo>
                      <a:pt x="110" y="252"/>
                    </a:lnTo>
                    <a:lnTo>
                      <a:pt x="110" y="252"/>
                    </a:lnTo>
                    <a:lnTo>
                      <a:pt x="105" y="252"/>
                    </a:lnTo>
                    <a:lnTo>
                      <a:pt x="101" y="252"/>
                    </a:lnTo>
                    <a:lnTo>
                      <a:pt x="89" y="252"/>
                    </a:lnTo>
                    <a:lnTo>
                      <a:pt x="85" y="252"/>
                    </a:lnTo>
                    <a:lnTo>
                      <a:pt x="65" y="252"/>
                    </a:lnTo>
                    <a:lnTo>
                      <a:pt x="57" y="252"/>
                    </a:lnTo>
                    <a:lnTo>
                      <a:pt x="44" y="252"/>
                    </a:lnTo>
                    <a:lnTo>
                      <a:pt x="36" y="264"/>
                    </a:lnTo>
                    <a:lnTo>
                      <a:pt x="40" y="269"/>
                    </a:lnTo>
                    <a:lnTo>
                      <a:pt x="44" y="269"/>
                    </a:lnTo>
                    <a:lnTo>
                      <a:pt x="57" y="26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1" name="Freeform 57">
                <a:extLst>
                  <a:ext uri="{FF2B5EF4-FFF2-40B4-BE49-F238E27FC236}">
                    <a16:creationId xmlns:a16="http://schemas.microsoft.com/office/drawing/2014/main" id="{A58526EE-860E-168D-2365-24C2714809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99" y="9730"/>
                <a:ext cx="183" cy="106"/>
              </a:xfrm>
              <a:custGeom>
                <a:avLst/>
                <a:gdLst>
                  <a:gd name="T0" fmla="*/ 126 w 183"/>
                  <a:gd name="T1" fmla="*/ 69 h 106"/>
                  <a:gd name="T2" fmla="*/ 151 w 183"/>
                  <a:gd name="T3" fmla="*/ 61 h 106"/>
                  <a:gd name="T4" fmla="*/ 171 w 183"/>
                  <a:gd name="T5" fmla="*/ 61 h 106"/>
                  <a:gd name="T6" fmla="*/ 175 w 183"/>
                  <a:gd name="T7" fmla="*/ 37 h 106"/>
                  <a:gd name="T8" fmla="*/ 167 w 183"/>
                  <a:gd name="T9" fmla="*/ 29 h 106"/>
                  <a:gd name="T10" fmla="*/ 183 w 183"/>
                  <a:gd name="T11" fmla="*/ 25 h 106"/>
                  <a:gd name="T12" fmla="*/ 179 w 183"/>
                  <a:gd name="T13" fmla="*/ 4 h 106"/>
                  <a:gd name="T14" fmla="*/ 131 w 183"/>
                  <a:gd name="T15" fmla="*/ 0 h 106"/>
                  <a:gd name="T16" fmla="*/ 90 w 183"/>
                  <a:gd name="T17" fmla="*/ 0 h 106"/>
                  <a:gd name="T18" fmla="*/ 78 w 183"/>
                  <a:gd name="T19" fmla="*/ 8 h 106"/>
                  <a:gd name="T20" fmla="*/ 53 w 183"/>
                  <a:gd name="T21" fmla="*/ 16 h 106"/>
                  <a:gd name="T22" fmla="*/ 37 w 183"/>
                  <a:gd name="T23" fmla="*/ 12 h 106"/>
                  <a:gd name="T24" fmla="*/ 17 w 183"/>
                  <a:gd name="T25" fmla="*/ 21 h 106"/>
                  <a:gd name="T26" fmla="*/ 0 w 183"/>
                  <a:gd name="T27" fmla="*/ 21 h 106"/>
                  <a:gd name="T28" fmla="*/ 21 w 183"/>
                  <a:gd name="T29" fmla="*/ 29 h 106"/>
                  <a:gd name="T30" fmla="*/ 33 w 183"/>
                  <a:gd name="T31" fmla="*/ 25 h 106"/>
                  <a:gd name="T32" fmla="*/ 29 w 183"/>
                  <a:gd name="T33" fmla="*/ 29 h 106"/>
                  <a:gd name="T34" fmla="*/ 21 w 183"/>
                  <a:gd name="T35" fmla="*/ 41 h 106"/>
                  <a:gd name="T36" fmla="*/ 37 w 183"/>
                  <a:gd name="T37" fmla="*/ 49 h 106"/>
                  <a:gd name="T38" fmla="*/ 61 w 183"/>
                  <a:gd name="T39" fmla="*/ 41 h 106"/>
                  <a:gd name="T40" fmla="*/ 49 w 183"/>
                  <a:gd name="T41" fmla="*/ 57 h 106"/>
                  <a:gd name="T42" fmla="*/ 70 w 183"/>
                  <a:gd name="T43" fmla="*/ 49 h 106"/>
                  <a:gd name="T44" fmla="*/ 94 w 183"/>
                  <a:gd name="T45" fmla="*/ 45 h 106"/>
                  <a:gd name="T46" fmla="*/ 102 w 183"/>
                  <a:gd name="T47" fmla="*/ 53 h 106"/>
                  <a:gd name="T48" fmla="*/ 102 w 183"/>
                  <a:gd name="T49" fmla="*/ 57 h 106"/>
                  <a:gd name="T50" fmla="*/ 78 w 183"/>
                  <a:gd name="T51" fmla="*/ 49 h 106"/>
                  <a:gd name="T52" fmla="*/ 78 w 183"/>
                  <a:gd name="T53" fmla="*/ 61 h 106"/>
                  <a:gd name="T54" fmla="*/ 94 w 183"/>
                  <a:gd name="T55" fmla="*/ 61 h 106"/>
                  <a:gd name="T56" fmla="*/ 74 w 183"/>
                  <a:gd name="T57" fmla="*/ 82 h 106"/>
                  <a:gd name="T58" fmla="*/ 86 w 183"/>
                  <a:gd name="T59" fmla="*/ 77 h 106"/>
                  <a:gd name="T60" fmla="*/ 90 w 183"/>
                  <a:gd name="T61" fmla="*/ 98 h 106"/>
                  <a:gd name="T62" fmla="*/ 102 w 183"/>
                  <a:gd name="T63" fmla="*/ 106 h 106"/>
                  <a:gd name="T64" fmla="*/ 110 w 183"/>
                  <a:gd name="T65" fmla="*/ 9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3" h="106">
                    <a:moveTo>
                      <a:pt x="114" y="82"/>
                    </a:moveTo>
                    <a:lnTo>
                      <a:pt x="126" y="69"/>
                    </a:lnTo>
                    <a:lnTo>
                      <a:pt x="139" y="69"/>
                    </a:lnTo>
                    <a:lnTo>
                      <a:pt x="151" y="61"/>
                    </a:lnTo>
                    <a:lnTo>
                      <a:pt x="159" y="65"/>
                    </a:lnTo>
                    <a:lnTo>
                      <a:pt x="171" y="61"/>
                    </a:lnTo>
                    <a:lnTo>
                      <a:pt x="179" y="49"/>
                    </a:lnTo>
                    <a:lnTo>
                      <a:pt x="175" y="37"/>
                    </a:lnTo>
                    <a:lnTo>
                      <a:pt x="167" y="33"/>
                    </a:lnTo>
                    <a:lnTo>
                      <a:pt x="167" y="29"/>
                    </a:lnTo>
                    <a:lnTo>
                      <a:pt x="171" y="25"/>
                    </a:lnTo>
                    <a:lnTo>
                      <a:pt x="183" y="25"/>
                    </a:lnTo>
                    <a:lnTo>
                      <a:pt x="183" y="16"/>
                    </a:lnTo>
                    <a:lnTo>
                      <a:pt x="179" y="4"/>
                    </a:lnTo>
                    <a:lnTo>
                      <a:pt x="179" y="0"/>
                    </a:lnTo>
                    <a:lnTo>
                      <a:pt x="131" y="0"/>
                    </a:lnTo>
                    <a:lnTo>
                      <a:pt x="118" y="0"/>
                    </a:lnTo>
                    <a:lnTo>
                      <a:pt x="90" y="0"/>
                    </a:lnTo>
                    <a:lnTo>
                      <a:pt x="82" y="4"/>
                    </a:lnTo>
                    <a:lnTo>
                      <a:pt x="78" y="8"/>
                    </a:lnTo>
                    <a:lnTo>
                      <a:pt x="65" y="12"/>
                    </a:lnTo>
                    <a:lnTo>
                      <a:pt x="53" y="16"/>
                    </a:lnTo>
                    <a:lnTo>
                      <a:pt x="49" y="16"/>
                    </a:lnTo>
                    <a:lnTo>
                      <a:pt x="37" y="12"/>
                    </a:lnTo>
                    <a:lnTo>
                      <a:pt x="29" y="16"/>
                    </a:lnTo>
                    <a:lnTo>
                      <a:pt x="17" y="21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13" y="29"/>
                    </a:lnTo>
                    <a:lnTo>
                      <a:pt x="21" y="29"/>
                    </a:lnTo>
                    <a:lnTo>
                      <a:pt x="25" y="25"/>
                    </a:lnTo>
                    <a:lnTo>
                      <a:pt x="33" y="25"/>
                    </a:lnTo>
                    <a:lnTo>
                      <a:pt x="37" y="21"/>
                    </a:lnTo>
                    <a:lnTo>
                      <a:pt x="29" y="29"/>
                    </a:lnTo>
                    <a:lnTo>
                      <a:pt x="21" y="41"/>
                    </a:lnTo>
                    <a:lnTo>
                      <a:pt x="21" y="41"/>
                    </a:lnTo>
                    <a:lnTo>
                      <a:pt x="25" y="41"/>
                    </a:lnTo>
                    <a:lnTo>
                      <a:pt x="37" y="49"/>
                    </a:lnTo>
                    <a:lnTo>
                      <a:pt x="45" y="41"/>
                    </a:lnTo>
                    <a:lnTo>
                      <a:pt x="61" y="41"/>
                    </a:lnTo>
                    <a:lnTo>
                      <a:pt x="49" y="45"/>
                    </a:lnTo>
                    <a:lnTo>
                      <a:pt x="49" y="57"/>
                    </a:lnTo>
                    <a:lnTo>
                      <a:pt x="61" y="53"/>
                    </a:lnTo>
                    <a:lnTo>
                      <a:pt x="70" y="49"/>
                    </a:lnTo>
                    <a:lnTo>
                      <a:pt x="82" y="45"/>
                    </a:lnTo>
                    <a:lnTo>
                      <a:pt x="94" y="45"/>
                    </a:lnTo>
                    <a:lnTo>
                      <a:pt x="102" y="45"/>
                    </a:lnTo>
                    <a:lnTo>
                      <a:pt x="102" y="53"/>
                    </a:lnTo>
                    <a:lnTo>
                      <a:pt x="106" y="57"/>
                    </a:lnTo>
                    <a:lnTo>
                      <a:pt x="102" y="57"/>
                    </a:lnTo>
                    <a:lnTo>
                      <a:pt x="90" y="49"/>
                    </a:lnTo>
                    <a:lnTo>
                      <a:pt x="78" y="49"/>
                    </a:lnTo>
                    <a:lnTo>
                      <a:pt x="74" y="61"/>
                    </a:lnTo>
                    <a:lnTo>
                      <a:pt x="78" y="61"/>
                    </a:lnTo>
                    <a:lnTo>
                      <a:pt x="82" y="61"/>
                    </a:lnTo>
                    <a:lnTo>
                      <a:pt x="94" y="61"/>
                    </a:lnTo>
                    <a:lnTo>
                      <a:pt x="82" y="69"/>
                    </a:lnTo>
                    <a:lnTo>
                      <a:pt x="74" y="82"/>
                    </a:lnTo>
                    <a:lnTo>
                      <a:pt x="86" y="77"/>
                    </a:lnTo>
                    <a:lnTo>
                      <a:pt x="86" y="77"/>
                    </a:lnTo>
                    <a:lnTo>
                      <a:pt x="82" y="86"/>
                    </a:lnTo>
                    <a:lnTo>
                      <a:pt x="90" y="98"/>
                    </a:lnTo>
                    <a:lnTo>
                      <a:pt x="102" y="94"/>
                    </a:lnTo>
                    <a:lnTo>
                      <a:pt x="102" y="106"/>
                    </a:lnTo>
                    <a:lnTo>
                      <a:pt x="102" y="106"/>
                    </a:lnTo>
                    <a:lnTo>
                      <a:pt x="110" y="94"/>
                    </a:lnTo>
                    <a:lnTo>
                      <a:pt x="114" y="8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2" name="Freeform 58">
                <a:extLst>
                  <a:ext uri="{FF2B5EF4-FFF2-40B4-BE49-F238E27FC236}">
                    <a16:creationId xmlns:a16="http://schemas.microsoft.com/office/drawing/2014/main" id="{8C52D2DF-0158-0419-68D7-52C20CEE503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01" y="9730"/>
                <a:ext cx="444" cy="334"/>
              </a:xfrm>
              <a:custGeom>
                <a:avLst/>
                <a:gdLst>
                  <a:gd name="T0" fmla="*/ 130 w 444"/>
                  <a:gd name="T1" fmla="*/ 208 h 334"/>
                  <a:gd name="T2" fmla="*/ 147 w 444"/>
                  <a:gd name="T3" fmla="*/ 183 h 334"/>
                  <a:gd name="T4" fmla="*/ 163 w 444"/>
                  <a:gd name="T5" fmla="*/ 167 h 334"/>
                  <a:gd name="T6" fmla="*/ 195 w 444"/>
                  <a:gd name="T7" fmla="*/ 163 h 334"/>
                  <a:gd name="T8" fmla="*/ 220 w 444"/>
                  <a:gd name="T9" fmla="*/ 163 h 334"/>
                  <a:gd name="T10" fmla="*/ 244 w 444"/>
                  <a:gd name="T11" fmla="*/ 187 h 334"/>
                  <a:gd name="T12" fmla="*/ 269 w 444"/>
                  <a:gd name="T13" fmla="*/ 220 h 334"/>
                  <a:gd name="T14" fmla="*/ 273 w 444"/>
                  <a:gd name="T15" fmla="*/ 248 h 334"/>
                  <a:gd name="T16" fmla="*/ 273 w 444"/>
                  <a:gd name="T17" fmla="*/ 265 h 334"/>
                  <a:gd name="T18" fmla="*/ 289 w 444"/>
                  <a:gd name="T19" fmla="*/ 256 h 334"/>
                  <a:gd name="T20" fmla="*/ 317 w 444"/>
                  <a:gd name="T21" fmla="*/ 252 h 334"/>
                  <a:gd name="T22" fmla="*/ 330 w 444"/>
                  <a:gd name="T23" fmla="*/ 265 h 334"/>
                  <a:gd name="T24" fmla="*/ 338 w 444"/>
                  <a:gd name="T25" fmla="*/ 281 h 334"/>
                  <a:gd name="T26" fmla="*/ 342 w 444"/>
                  <a:gd name="T27" fmla="*/ 313 h 334"/>
                  <a:gd name="T28" fmla="*/ 350 w 444"/>
                  <a:gd name="T29" fmla="*/ 322 h 334"/>
                  <a:gd name="T30" fmla="*/ 374 w 444"/>
                  <a:gd name="T31" fmla="*/ 326 h 334"/>
                  <a:gd name="T32" fmla="*/ 391 w 444"/>
                  <a:gd name="T33" fmla="*/ 305 h 334"/>
                  <a:gd name="T34" fmla="*/ 403 w 444"/>
                  <a:gd name="T35" fmla="*/ 309 h 334"/>
                  <a:gd name="T36" fmla="*/ 419 w 444"/>
                  <a:gd name="T37" fmla="*/ 297 h 334"/>
                  <a:gd name="T38" fmla="*/ 427 w 444"/>
                  <a:gd name="T39" fmla="*/ 285 h 334"/>
                  <a:gd name="T40" fmla="*/ 411 w 444"/>
                  <a:gd name="T41" fmla="*/ 256 h 334"/>
                  <a:gd name="T42" fmla="*/ 444 w 444"/>
                  <a:gd name="T43" fmla="*/ 265 h 334"/>
                  <a:gd name="T44" fmla="*/ 440 w 444"/>
                  <a:gd name="T45" fmla="*/ 244 h 334"/>
                  <a:gd name="T46" fmla="*/ 440 w 444"/>
                  <a:gd name="T47" fmla="*/ 220 h 334"/>
                  <a:gd name="T48" fmla="*/ 431 w 444"/>
                  <a:gd name="T49" fmla="*/ 200 h 334"/>
                  <a:gd name="T50" fmla="*/ 415 w 444"/>
                  <a:gd name="T51" fmla="*/ 183 h 334"/>
                  <a:gd name="T52" fmla="*/ 415 w 444"/>
                  <a:gd name="T53" fmla="*/ 163 h 334"/>
                  <a:gd name="T54" fmla="*/ 415 w 444"/>
                  <a:gd name="T55" fmla="*/ 138 h 334"/>
                  <a:gd name="T56" fmla="*/ 403 w 444"/>
                  <a:gd name="T57" fmla="*/ 114 h 334"/>
                  <a:gd name="T58" fmla="*/ 387 w 444"/>
                  <a:gd name="T59" fmla="*/ 106 h 334"/>
                  <a:gd name="T60" fmla="*/ 403 w 444"/>
                  <a:gd name="T61" fmla="*/ 82 h 334"/>
                  <a:gd name="T62" fmla="*/ 383 w 444"/>
                  <a:gd name="T63" fmla="*/ 61 h 334"/>
                  <a:gd name="T64" fmla="*/ 374 w 444"/>
                  <a:gd name="T65" fmla="*/ 45 h 334"/>
                  <a:gd name="T66" fmla="*/ 366 w 444"/>
                  <a:gd name="T67" fmla="*/ 29 h 334"/>
                  <a:gd name="T68" fmla="*/ 354 w 444"/>
                  <a:gd name="T69" fmla="*/ 12 h 334"/>
                  <a:gd name="T70" fmla="*/ 346 w 444"/>
                  <a:gd name="T71" fmla="*/ 25 h 334"/>
                  <a:gd name="T72" fmla="*/ 322 w 444"/>
                  <a:gd name="T73" fmla="*/ 37 h 334"/>
                  <a:gd name="T74" fmla="*/ 293 w 444"/>
                  <a:gd name="T75" fmla="*/ 33 h 334"/>
                  <a:gd name="T76" fmla="*/ 265 w 444"/>
                  <a:gd name="T77" fmla="*/ 49 h 334"/>
                  <a:gd name="T78" fmla="*/ 240 w 444"/>
                  <a:gd name="T79" fmla="*/ 29 h 334"/>
                  <a:gd name="T80" fmla="*/ 216 w 444"/>
                  <a:gd name="T81" fmla="*/ 33 h 334"/>
                  <a:gd name="T82" fmla="*/ 220 w 444"/>
                  <a:gd name="T83" fmla="*/ 16 h 334"/>
                  <a:gd name="T84" fmla="*/ 183 w 444"/>
                  <a:gd name="T85" fmla="*/ 16 h 334"/>
                  <a:gd name="T86" fmla="*/ 163 w 444"/>
                  <a:gd name="T87" fmla="*/ 21 h 334"/>
                  <a:gd name="T88" fmla="*/ 147 w 444"/>
                  <a:gd name="T89" fmla="*/ 21 h 334"/>
                  <a:gd name="T90" fmla="*/ 118 w 444"/>
                  <a:gd name="T91" fmla="*/ 8 h 334"/>
                  <a:gd name="T92" fmla="*/ 102 w 444"/>
                  <a:gd name="T93" fmla="*/ 0 h 334"/>
                  <a:gd name="T94" fmla="*/ 81 w 444"/>
                  <a:gd name="T95" fmla="*/ 16 h 334"/>
                  <a:gd name="T96" fmla="*/ 65 w 444"/>
                  <a:gd name="T97" fmla="*/ 29 h 334"/>
                  <a:gd name="T98" fmla="*/ 77 w 444"/>
                  <a:gd name="T99" fmla="*/ 49 h 334"/>
                  <a:gd name="T100" fmla="*/ 49 w 444"/>
                  <a:gd name="T101" fmla="*/ 61 h 334"/>
                  <a:gd name="T102" fmla="*/ 12 w 444"/>
                  <a:gd name="T103" fmla="*/ 82 h 334"/>
                  <a:gd name="T104" fmla="*/ 8 w 444"/>
                  <a:gd name="T105" fmla="*/ 102 h 334"/>
                  <a:gd name="T106" fmla="*/ 24 w 444"/>
                  <a:gd name="T107" fmla="*/ 122 h 334"/>
                  <a:gd name="T108" fmla="*/ 33 w 444"/>
                  <a:gd name="T109" fmla="*/ 143 h 334"/>
                  <a:gd name="T110" fmla="*/ 61 w 444"/>
                  <a:gd name="T111" fmla="*/ 155 h 334"/>
                  <a:gd name="T112" fmla="*/ 73 w 444"/>
                  <a:gd name="T113" fmla="*/ 171 h 334"/>
                  <a:gd name="T114" fmla="*/ 77 w 444"/>
                  <a:gd name="T115" fmla="*/ 179 h 334"/>
                  <a:gd name="T116" fmla="*/ 90 w 444"/>
                  <a:gd name="T117" fmla="*/ 191 h 334"/>
                  <a:gd name="T118" fmla="*/ 102 w 444"/>
                  <a:gd name="T119" fmla="*/ 220 h 334"/>
                  <a:gd name="T120" fmla="*/ 126 w 444"/>
                  <a:gd name="T121" fmla="*/ 21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4" h="334">
                    <a:moveTo>
                      <a:pt x="126" y="212"/>
                    </a:moveTo>
                    <a:lnTo>
                      <a:pt x="126" y="208"/>
                    </a:lnTo>
                    <a:lnTo>
                      <a:pt x="130" y="208"/>
                    </a:lnTo>
                    <a:lnTo>
                      <a:pt x="142" y="200"/>
                    </a:lnTo>
                    <a:lnTo>
                      <a:pt x="147" y="187"/>
                    </a:lnTo>
                    <a:lnTo>
                      <a:pt x="147" y="183"/>
                    </a:lnTo>
                    <a:lnTo>
                      <a:pt x="151" y="171"/>
                    </a:lnTo>
                    <a:lnTo>
                      <a:pt x="155" y="171"/>
                    </a:lnTo>
                    <a:lnTo>
                      <a:pt x="163" y="167"/>
                    </a:lnTo>
                    <a:lnTo>
                      <a:pt x="175" y="171"/>
                    </a:lnTo>
                    <a:lnTo>
                      <a:pt x="183" y="171"/>
                    </a:lnTo>
                    <a:lnTo>
                      <a:pt x="195" y="163"/>
                    </a:lnTo>
                    <a:lnTo>
                      <a:pt x="208" y="163"/>
                    </a:lnTo>
                    <a:lnTo>
                      <a:pt x="212" y="163"/>
                    </a:lnTo>
                    <a:lnTo>
                      <a:pt x="220" y="163"/>
                    </a:lnTo>
                    <a:lnTo>
                      <a:pt x="232" y="171"/>
                    </a:lnTo>
                    <a:lnTo>
                      <a:pt x="236" y="175"/>
                    </a:lnTo>
                    <a:lnTo>
                      <a:pt x="244" y="187"/>
                    </a:lnTo>
                    <a:lnTo>
                      <a:pt x="252" y="195"/>
                    </a:lnTo>
                    <a:lnTo>
                      <a:pt x="265" y="208"/>
                    </a:lnTo>
                    <a:lnTo>
                      <a:pt x="269" y="220"/>
                    </a:lnTo>
                    <a:lnTo>
                      <a:pt x="269" y="220"/>
                    </a:lnTo>
                    <a:lnTo>
                      <a:pt x="269" y="232"/>
                    </a:lnTo>
                    <a:lnTo>
                      <a:pt x="273" y="248"/>
                    </a:lnTo>
                    <a:lnTo>
                      <a:pt x="265" y="256"/>
                    </a:lnTo>
                    <a:lnTo>
                      <a:pt x="261" y="269"/>
                    </a:lnTo>
                    <a:lnTo>
                      <a:pt x="273" y="265"/>
                    </a:lnTo>
                    <a:lnTo>
                      <a:pt x="285" y="256"/>
                    </a:lnTo>
                    <a:lnTo>
                      <a:pt x="289" y="256"/>
                    </a:lnTo>
                    <a:lnTo>
                      <a:pt x="289" y="256"/>
                    </a:lnTo>
                    <a:lnTo>
                      <a:pt x="301" y="256"/>
                    </a:lnTo>
                    <a:lnTo>
                      <a:pt x="309" y="256"/>
                    </a:lnTo>
                    <a:lnTo>
                      <a:pt x="317" y="252"/>
                    </a:lnTo>
                    <a:lnTo>
                      <a:pt x="322" y="256"/>
                    </a:lnTo>
                    <a:lnTo>
                      <a:pt x="334" y="265"/>
                    </a:lnTo>
                    <a:lnTo>
                      <a:pt x="330" y="265"/>
                    </a:lnTo>
                    <a:lnTo>
                      <a:pt x="334" y="273"/>
                    </a:lnTo>
                    <a:lnTo>
                      <a:pt x="334" y="285"/>
                    </a:lnTo>
                    <a:lnTo>
                      <a:pt x="338" y="281"/>
                    </a:lnTo>
                    <a:lnTo>
                      <a:pt x="338" y="289"/>
                    </a:lnTo>
                    <a:lnTo>
                      <a:pt x="342" y="301"/>
                    </a:lnTo>
                    <a:lnTo>
                      <a:pt x="342" y="313"/>
                    </a:lnTo>
                    <a:lnTo>
                      <a:pt x="334" y="326"/>
                    </a:lnTo>
                    <a:lnTo>
                      <a:pt x="346" y="322"/>
                    </a:lnTo>
                    <a:lnTo>
                      <a:pt x="350" y="322"/>
                    </a:lnTo>
                    <a:lnTo>
                      <a:pt x="358" y="334"/>
                    </a:lnTo>
                    <a:lnTo>
                      <a:pt x="362" y="330"/>
                    </a:lnTo>
                    <a:lnTo>
                      <a:pt x="374" y="326"/>
                    </a:lnTo>
                    <a:lnTo>
                      <a:pt x="379" y="313"/>
                    </a:lnTo>
                    <a:lnTo>
                      <a:pt x="383" y="305"/>
                    </a:lnTo>
                    <a:lnTo>
                      <a:pt x="391" y="305"/>
                    </a:lnTo>
                    <a:lnTo>
                      <a:pt x="391" y="309"/>
                    </a:lnTo>
                    <a:lnTo>
                      <a:pt x="395" y="313"/>
                    </a:lnTo>
                    <a:lnTo>
                      <a:pt x="403" y="309"/>
                    </a:lnTo>
                    <a:lnTo>
                      <a:pt x="411" y="313"/>
                    </a:lnTo>
                    <a:lnTo>
                      <a:pt x="411" y="309"/>
                    </a:lnTo>
                    <a:lnTo>
                      <a:pt x="419" y="297"/>
                    </a:lnTo>
                    <a:lnTo>
                      <a:pt x="419" y="297"/>
                    </a:lnTo>
                    <a:lnTo>
                      <a:pt x="419" y="281"/>
                    </a:lnTo>
                    <a:lnTo>
                      <a:pt x="427" y="285"/>
                    </a:lnTo>
                    <a:lnTo>
                      <a:pt x="419" y="277"/>
                    </a:lnTo>
                    <a:lnTo>
                      <a:pt x="411" y="269"/>
                    </a:lnTo>
                    <a:lnTo>
                      <a:pt x="411" y="256"/>
                    </a:lnTo>
                    <a:lnTo>
                      <a:pt x="419" y="256"/>
                    </a:lnTo>
                    <a:lnTo>
                      <a:pt x="431" y="261"/>
                    </a:lnTo>
                    <a:lnTo>
                      <a:pt x="444" y="265"/>
                    </a:lnTo>
                    <a:lnTo>
                      <a:pt x="444" y="265"/>
                    </a:lnTo>
                    <a:lnTo>
                      <a:pt x="444" y="256"/>
                    </a:lnTo>
                    <a:lnTo>
                      <a:pt x="440" y="244"/>
                    </a:lnTo>
                    <a:lnTo>
                      <a:pt x="427" y="240"/>
                    </a:lnTo>
                    <a:lnTo>
                      <a:pt x="427" y="228"/>
                    </a:lnTo>
                    <a:lnTo>
                      <a:pt x="440" y="220"/>
                    </a:lnTo>
                    <a:lnTo>
                      <a:pt x="435" y="216"/>
                    </a:lnTo>
                    <a:lnTo>
                      <a:pt x="431" y="204"/>
                    </a:lnTo>
                    <a:lnTo>
                      <a:pt x="431" y="200"/>
                    </a:lnTo>
                    <a:lnTo>
                      <a:pt x="419" y="200"/>
                    </a:lnTo>
                    <a:lnTo>
                      <a:pt x="415" y="195"/>
                    </a:lnTo>
                    <a:lnTo>
                      <a:pt x="415" y="183"/>
                    </a:lnTo>
                    <a:lnTo>
                      <a:pt x="419" y="175"/>
                    </a:lnTo>
                    <a:lnTo>
                      <a:pt x="415" y="163"/>
                    </a:lnTo>
                    <a:lnTo>
                      <a:pt x="415" y="163"/>
                    </a:lnTo>
                    <a:lnTo>
                      <a:pt x="427" y="155"/>
                    </a:lnTo>
                    <a:lnTo>
                      <a:pt x="419" y="143"/>
                    </a:lnTo>
                    <a:lnTo>
                      <a:pt x="415" y="138"/>
                    </a:lnTo>
                    <a:lnTo>
                      <a:pt x="411" y="138"/>
                    </a:lnTo>
                    <a:lnTo>
                      <a:pt x="407" y="126"/>
                    </a:lnTo>
                    <a:lnTo>
                      <a:pt x="403" y="114"/>
                    </a:lnTo>
                    <a:lnTo>
                      <a:pt x="407" y="102"/>
                    </a:lnTo>
                    <a:lnTo>
                      <a:pt x="395" y="98"/>
                    </a:lnTo>
                    <a:lnTo>
                      <a:pt x="387" y="106"/>
                    </a:lnTo>
                    <a:lnTo>
                      <a:pt x="383" y="102"/>
                    </a:lnTo>
                    <a:lnTo>
                      <a:pt x="391" y="90"/>
                    </a:lnTo>
                    <a:lnTo>
                      <a:pt x="403" y="82"/>
                    </a:lnTo>
                    <a:lnTo>
                      <a:pt x="391" y="73"/>
                    </a:lnTo>
                    <a:lnTo>
                      <a:pt x="383" y="65"/>
                    </a:lnTo>
                    <a:lnTo>
                      <a:pt x="383" y="61"/>
                    </a:lnTo>
                    <a:lnTo>
                      <a:pt x="379" y="65"/>
                    </a:lnTo>
                    <a:lnTo>
                      <a:pt x="374" y="57"/>
                    </a:lnTo>
                    <a:lnTo>
                      <a:pt x="374" y="45"/>
                    </a:lnTo>
                    <a:lnTo>
                      <a:pt x="374" y="41"/>
                    </a:lnTo>
                    <a:lnTo>
                      <a:pt x="366" y="29"/>
                    </a:lnTo>
                    <a:lnTo>
                      <a:pt x="366" y="29"/>
                    </a:lnTo>
                    <a:lnTo>
                      <a:pt x="366" y="25"/>
                    </a:lnTo>
                    <a:lnTo>
                      <a:pt x="358" y="16"/>
                    </a:lnTo>
                    <a:lnTo>
                      <a:pt x="354" y="12"/>
                    </a:lnTo>
                    <a:lnTo>
                      <a:pt x="346" y="12"/>
                    </a:lnTo>
                    <a:lnTo>
                      <a:pt x="342" y="12"/>
                    </a:lnTo>
                    <a:lnTo>
                      <a:pt x="346" y="25"/>
                    </a:lnTo>
                    <a:lnTo>
                      <a:pt x="342" y="25"/>
                    </a:lnTo>
                    <a:lnTo>
                      <a:pt x="334" y="25"/>
                    </a:lnTo>
                    <a:lnTo>
                      <a:pt x="322" y="37"/>
                    </a:lnTo>
                    <a:lnTo>
                      <a:pt x="309" y="37"/>
                    </a:lnTo>
                    <a:lnTo>
                      <a:pt x="301" y="33"/>
                    </a:lnTo>
                    <a:lnTo>
                      <a:pt x="293" y="33"/>
                    </a:lnTo>
                    <a:lnTo>
                      <a:pt x="281" y="29"/>
                    </a:lnTo>
                    <a:lnTo>
                      <a:pt x="273" y="37"/>
                    </a:lnTo>
                    <a:lnTo>
                      <a:pt x="265" y="49"/>
                    </a:lnTo>
                    <a:lnTo>
                      <a:pt x="261" y="45"/>
                    </a:lnTo>
                    <a:lnTo>
                      <a:pt x="252" y="33"/>
                    </a:lnTo>
                    <a:lnTo>
                      <a:pt x="240" y="29"/>
                    </a:lnTo>
                    <a:lnTo>
                      <a:pt x="232" y="41"/>
                    </a:lnTo>
                    <a:lnTo>
                      <a:pt x="220" y="41"/>
                    </a:lnTo>
                    <a:lnTo>
                      <a:pt x="216" y="33"/>
                    </a:lnTo>
                    <a:lnTo>
                      <a:pt x="212" y="33"/>
                    </a:lnTo>
                    <a:lnTo>
                      <a:pt x="212" y="29"/>
                    </a:lnTo>
                    <a:lnTo>
                      <a:pt x="220" y="16"/>
                    </a:lnTo>
                    <a:lnTo>
                      <a:pt x="208" y="16"/>
                    </a:lnTo>
                    <a:lnTo>
                      <a:pt x="195" y="16"/>
                    </a:lnTo>
                    <a:lnTo>
                      <a:pt x="183" y="16"/>
                    </a:lnTo>
                    <a:lnTo>
                      <a:pt x="171" y="21"/>
                    </a:lnTo>
                    <a:lnTo>
                      <a:pt x="171" y="21"/>
                    </a:lnTo>
                    <a:lnTo>
                      <a:pt x="163" y="21"/>
                    </a:lnTo>
                    <a:lnTo>
                      <a:pt x="163" y="25"/>
                    </a:lnTo>
                    <a:lnTo>
                      <a:pt x="151" y="16"/>
                    </a:lnTo>
                    <a:lnTo>
                      <a:pt x="147" y="21"/>
                    </a:lnTo>
                    <a:lnTo>
                      <a:pt x="134" y="12"/>
                    </a:lnTo>
                    <a:lnTo>
                      <a:pt x="122" y="12"/>
                    </a:lnTo>
                    <a:lnTo>
                      <a:pt x="118" y="8"/>
                    </a:lnTo>
                    <a:lnTo>
                      <a:pt x="106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77" y="4"/>
                    </a:lnTo>
                    <a:lnTo>
                      <a:pt x="81" y="16"/>
                    </a:lnTo>
                    <a:lnTo>
                      <a:pt x="81" y="25"/>
                    </a:lnTo>
                    <a:lnTo>
                      <a:pt x="69" y="25"/>
                    </a:lnTo>
                    <a:lnTo>
                      <a:pt x="65" y="29"/>
                    </a:lnTo>
                    <a:lnTo>
                      <a:pt x="65" y="33"/>
                    </a:lnTo>
                    <a:lnTo>
                      <a:pt x="73" y="37"/>
                    </a:lnTo>
                    <a:lnTo>
                      <a:pt x="77" y="49"/>
                    </a:lnTo>
                    <a:lnTo>
                      <a:pt x="69" y="61"/>
                    </a:lnTo>
                    <a:lnTo>
                      <a:pt x="57" y="65"/>
                    </a:lnTo>
                    <a:lnTo>
                      <a:pt x="49" y="61"/>
                    </a:lnTo>
                    <a:lnTo>
                      <a:pt x="37" y="69"/>
                    </a:lnTo>
                    <a:lnTo>
                      <a:pt x="24" y="69"/>
                    </a:lnTo>
                    <a:lnTo>
                      <a:pt x="12" y="82"/>
                    </a:lnTo>
                    <a:lnTo>
                      <a:pt x="8" y="94"/>
                    </a:lnTo>
                    <a:lnTo>
                      <a:pt x="0" y="106"/>
                    </a:lnTo>
                    <a:lnTo>
                      <a:pt x="8" y="102"/>
                    </a:lnTo>
                    <a:lnTo>
                      <a:pt x="20" y="102"/>
                    </a:lnTo>
                    <a:lnTo>
                      <a:pt x="12" y="114"/>
                    </a:lnTo>
                    <a:lnTo>
                      <a:pt x="24" y="122"/>
                    </a:lnTo>
                    <a:lnTo>
                      <a:pt x="24" y="122"/>
                    </a:lnTo>
                    <a:lnTo>
                      <a:pt x="29" y="134"/>
                    </a:lnTo>
                    <a:lnTo>
                      <a:pt x="33" y="143"/>
                    </a:lnTo>
                    <a:lnTo>
                      <a:pt x="45" y="155"/>
                    </a:lnTo>
                    <a:lnTo>
                      <a:pt x="57" y="155"/>
                    </a:lnTo>
                    <a:lnTo>
                      <a:pt x="61" y="155"/>
                    </a:lnTo>
                    <a:lnTo>
                      <a:pt x="61" y="163"/>
                    </a:lnTo>
                    <a:lnTo>
                      <a:pt x="61" y="163"/>
                    </a:lnTo>
                    <a:lnTo>
                      <a:pt x="73" y="171"/>
                    </a:lnTo>
                    <a:lnTo>
                      <a:pt x="81" y="167"/>
                    </a:lnTo>
                    <a:lnTo>
                      <a:pt x="81" y="167"/>
                    </a:lnTo>
                    <a:lnTo>
                      <a:pt x="77" y="179"/>
                    </a:lnTo>
                    <a:lnTo>
                      <a:pt x="81" y="175"/>
                    </a:lnTo>
                    <a:lnTo>
                      <a:pt x="86" y="187"/>
                    </a:lnTo>
                    <a:lnTo>
                      <a:pt x="90" y="191"/>
                    </a:lnTo>
                    <a:lnTo>
                      <a:pt x="98" y="204"/>
                    </a:lnTo>
                    <a:lnTo>
                      <a:pt x="102" y="212"/>
                    </a:lnTo>
                    <a:lnTo>
                      <a:pt x="102" y="220"/>
                    </a:lnTo>
                    <a:lnTo>
                      <a:pt x="106" y="224"/>
                    </a:lnTo>
                    <a:lnTo>
                      <a:pt x="114" y="220"/>
                    </a:lnTo>
                    <a:lnTo>
                      <a:pt x="126" y="2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3" name="Freeform 59">
                <a:extLst>
                  <a:ext uri="{FF2B5EF4-FFF2-40B4-BE49-F238E27FC236}">
                    <a16:creationId xmlns:a16="http://schemas.microsoft.com/office/drawing/2014/main" id="{D2A28C68-9619-1178-DBAB-313DBD6C2E5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91" y="9661"/>
                <a:ext cx="179" cy="45"/>
              </a:xfrm>
              <a:custGeom>
                <a:avLst/>
                <a:gdLst>
                  <a:gd name="T0" fmla="*/ 29 w 179"/>
                  <a:gd name="T1" fmla="*/ 28 h 45"/>
                  <a:gd name="T2" fmla="*/ 41 w 179"/>
                  <a:gd name="T3" fmla="*/ 24 h 45"/>
                  <a:gd name="T4" fmla="*/ 53 w 179"/>
                  <a:gd name="T5" fmla="*/ 20 h 45"/>
                  <a:gd name="T6" fmla="*/ 65 w 179"/>
                  <a:gd name="T7" fmla="*/ 20 h 45"/>
                  <a:gd name="T8" fmla="*/ 78 w 179"/>
                  <a:gd name="T9" fmla="*/ 16 h 45"/>
                  <a:gd name="T10" fmla="*/ 82 w 179"/>
                  <a:gd name="T11" fmla="*/ 20 h 45"/>
                  <a:gd name="T12" fmla="*/ 94 w 179"/>
                  <a:gd name="T13" fmla="*/ 20 h 45"/>
                  <a:gd name="T14" fmla="*/ 90 w 179"/>
                  <a:gd name="T15" fmla="*/ 20 h 45"/>
                  <a:gd name="T16" fmla="*/ 82 w 179"/>
                  <a:gd name="T17" fmla="*/ 20 h 45"/>
                  <a:gd name="T18" fmla="*/ 78 w 179"/>
                  <a:gd name="T19" fmla="*/ 20 h 45"/>
                  <a:gd name="T20" fmla="*/ 65 w 179"/>
                  <a:gd name="T21" fmla="*/ 24 h 45"/>
                  <a:gd name="T22" fmla="*/ 53 w 179"/>
                  <a:gd name="T23" fmla="*/ 24 h 45"/>
                  <a:gd name="T24" fmla="*/ 41 w 179"/>
                  <a:gd name="T25" fmla="*/ 24 h 45"/>
                  <a:gd name="T26" fmla="*/ 41 w 179"/>
                  <a:gd name="T27" fmla="*/ 33 h 45"/>
                  <a:gd name="T28" fmla="*/ 16 w 179"/>
                  <a:gd name="T29" fmla="*/ 33 h 45"/>
                  <a:gd name="T30" fmla="*/ 12 w 179"/>
                  <a:gd name="T31" fmla="*/ 20 h 45"/>
                  <a:gd name="T32" fmla="*/ 0 w 179"/>
                  <a:gd name="T33" fmla="*/ 24 h 45"/>
                  <a:gd name="T34" fmla="*/ 4 w 179"/>
                  <a:gd name="T35" fmla="*/ 37 h 45"/>
                  <a:gd name="T36" fmla="*/ 4 w 179"/>
                  <a:gd name="T37" fmla="*/ 45 h 45"/>
                  <a:gd name="T38" fmla="*/ 16 w 179"/>
                  <a:gd name="T39" fmla="*/ 41 h 45"/>
                  <a:gd name="T40" fmla="*/ 57 w 179"/>
                  <a:gd name="T41" fmla="*/ 41 h 45"/>
                  <a:gd name="T42" fmla="*/ 61 w 179"/>
                  <a:gd name="T43" fmla="*/ 33 h 45"/>
                  <a:gd name="T44" fmla="*/ 69 w 179"/>
                  <a:gd name="T45" fmla="*/ 28 h 45"/>
                  <a:gd name="T46" fmla="*/ 82 w 179"/>
                  <a:gd name="T47" fmla="*/ 24 h 45"/>
                  <a:gd name="T48" fmla="*/ 90 w 179"/>
                  <a:gd name="T49" fmla="*/ 28 h 45"/>
                  <a:gd name="T50" fmla="*/ 102 w 179"/>
                  <a:gd name="T51" fmla="*/ 16 h 45"/>
                  <a:gd name="T52" fmla="*/ 110 w 179"/>
                  <a:gd name="T53" fmla="*/ 20 h 45"/>
                  <a:gd name="T54" fmla="*/ 114 w 179"/>
                  <a:gd name="T55" fmla="*/ 20 h 45"/>
                  <a:gd name="T56" fmla="*/ 126 w 179"/>
                  <a:gd name="T57" fmla="*/ 24 h 45"/>
                  <a:gd name="T58" fmla="*/ 139 w 179"/>
                  <a:gd name="T59" fmla="*/ 28 h 45"/>
                  <a:gd name="T60" fmla="*/ 151 w 179"/>
                  <a:gd name="T61" fmla="*/ 33 h 45"/>
                  <a:gd name="T62" fmla="*/ 159 w 179"/>
                  <a:gd name="T63" fmla="*/ 37 h 45"/>
                  <a:gd name="T64" fmla="*/ 167 w 179"/>
                  <a:gd name="T65" fmla="*/ 33 h 45"/>
                  <a:gd name="T66" fmla="*/ 179 w 179"/>
                  <a:gd name="T67" fmla="*/ 28 h 45"/>
                  <a:gd name="T68" fmla="*/ 179 w 179"/>
                  <a:gd name="T69" fmla="*/ 16 h 45"/>
                  <a:gd name="T70" fmla="*/ 167 w 179"/>
                  <a:gd name="T71" fmla="*/ 16 h 45"/>
                  <a:gd name="T72" fmla="*/ 159 w 179"/>
                  <a:gd name="T73" fmla="*/ 20 h 45"/>
                  <a:gd name="T74" fmla="*/ 143 w 179"/>
                  <a:gd name="T75" fmla="*/ 16 h 45"/>
                  <a:gd name="T76" fmla="*/ 130 w 179"/>
                  <a:gd name="T77" fmla="*/ 8 h 45"/>
                  <a:gd name="T78" fmla="*/ 118 w 179"/>
                  <a:gd name="T79" fmla="*/ 0 h 45"/>
                  <a:gd name="T80" fmla="*/ 110 w 179"/>
                  <a:gd name="T81" fmla="*/ 0 h 45"/>
                  <a:gd name="T82" fmla="*/ 106 w 179"/>
                  <a:gd name="T83" fmla="*/ 0 h 45"/>
                  <a:gd name="T84" fmla="*/ 94 w 179"/>
                  <a:gd name="T85" fmla="*/ 0 h 45"/>
                  <a:gd name="T86" fmla="*/ 82 w 179"/>
                  <a:gd name="T87" fmla="*/ 8 h 45"/>
                  <a:gd name="T88" fmla="*/ 73 w 179"/>
                  <a:gd name="T89" fmla="*/ 12 h 45"/>
                  <a:gd name="T90" fmla="*/ 16 w 179"/>
                  <a:gd name="T91" fmla="*/ 12 h 45"/>
                  <a:gd name="T92" fmla="*/ 16 w 179"/>
                  <a:gd name="T93" fmla="*/ 20 h 45"/>
                  <a:gd name="T94" fmla="*/ 29 w 179"/>
                  <a:gd name="T95" fmla="*/ 2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9" h="45">
                    <a:moveTo>
                      <a:pt x="29" y="28"/>
                    </a:moveTo>
                    <a:lnTo>
                      <a:pt x="41" y="24"/>
                    </a:lnTo>
                    <a:lnTo>
                      <a:pt x="53" y="20"/>
                    </a:lnTo>
                    <a:lnTo>
                      <a:pt x="65" y="20"/>
                    </a:lnTo>
                    <a:lnTo>
                      <a:pt x="78" y="16"/>
                    </a:lnTo>
                    <a:lnTo>
                      <a:pt x="82" y="20"/>
                    </a:lnTo>
                    <a:lnTo>
                      <a:pt x="94" y="20"/>
                    </a:lnTo>
                    <a:lnTo>
                      <a:pt x="9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5" y="24"/>
                    </a:lnTo>
                    <a:lnTo>
                      <a:pt x="53" y="24"/>
                    </a:lnTo>
                    <a:lnTo>
                      <a:pt x="41" y="24"/>
                    </a:lnTo>
                    <a:lnTo>
                      <a:pt x="41" y="33"/>
                    </a:lnTo>
                    <a:lnTo>
                      <a:pt x="16" y="33"/>
                    </a:lnTo>
                    <a:lnTo>
                      <a:pt x="12" y="20"/>
                    </a:lnTo>
                    <a:lnTo>
                      <a:pt x="0" y="24"/>
                    </a:lnTo>
                    <a:lnTo>
                      <a:pt x="4" y="37"/>
                    </a:lnTo>
                    <a:lnTo>
                      <a:pt x="4" y="45"/>
                    </a:lnTo>
                    <a:lnTo>
                      <a:pt x="16" y="41"/>
                    </a:lnTo>
                    <a:lnTo>
                      <a:pt x="57" y="41"/>
                    </a:lnTo>
                    <a:lnTo>
                      <a:pt x="61" y="33"/>
                    </a:lnTo>
                    <a:lnTo>
                      <a:pt x="69" y="28"/>
                    </a:lnTo>
                    <a:lnTo>
                      <a:pt x="82" y="24"/>
                    </a:lnTo>
                    <a:lnTo>
                      <a:pt x="90" y="28"/>
                    </a:lnTo>
                    <a:lnTo>
                      <a:pt x="102" y="16"/>
                    </a:lnTo>
                    <a:lnTo>
                      <a:pt x="110" y="20"/>
                    </a:lnTo>
                    <a:lnTo>
                      <a:pt x="114" y="20"/>
                    </a:lnTo>
                    <a:lnTo>
                      <a:pt x="126" y="24"/>
                    </a:lnTo>
                    <a:lnTo>
                      <a:pt x="139" y="28"/>
                    </a:lnTo>
                    <a:lnTo>
                      <a:pt x="151" y="33"/>
                    </a:lnTo>
                    <a:lnTo>
                      <a:pt x="159" y="37"/>
                    </a:lnTo>
                    <a:lnTo>
                      <a:pt x="167" y="33"/>
                    </a:lnTo>
                    <a:lnTo>
                      <a:pt x="179" y="28"/>
                    </a:lnTo>
                    <a:lnTo>
                      <a:pt x="179" y="16"/>
                    </a:lnTo>
                    <a:lnTo>
                      <a:pt x="167" y="16"/>
                    </a:lnTo>
                    <a:lnTo>
                      <a:pt x="159" y="20"/>
                    </a:lnTo>
                    <a:lnTo>
                      <a:pt x="143" y="16"/>
                    </a:lnTo>
                    <a:lnTo>
                      <a:pt x="130" y="8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4" y="0"/>
                    </a:lnTo>
                    <a:lnTo>
                      <a:pt x="82" y="8"/>
                    </a:lnTo>
                    <a:lnTo>
                      <a:pt x="73" y="12"/>
                    </a:lnTo>
                    <a:lnTo>
                      <a:pt x="16" y="12"/>
                    </a:lnTo>
                    <a:lnTo>
                      <a:pt x="16" y="20"/>
                    </a:lnTo>
                    <a:lnTo>
                      <a:pt x="29" y="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104" name="Group 60">
                <a:extLst>
                  <a:ext uri="{FF2B5EF4-FFF2-40B4-BE49-F238E27FC236}">
                    <a16:creationId xmlns:a16="http://schemas.microsoft.com/office/drawing/2014/main" id="{202FD3C8-F7B3-2032-F037-13D98B604B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07" y="9893"/>
                <a:ext cx="183" cy="187"/>
                <a:chOff x="9807" y="9893"/>
                <a:chExt cx="183" cy="187"/>
              </a:xfrm>
              <a:grpFill/>
            </p:grpSpPr>
            <p:sp>
              <p:nvSpPr>
                <p:cNvPr id="1158" name="Freeform 61">
                  <a:extLst>
                    <a:ext uri="{FF2B5EF4-FFF2-40B4-BE49-F238E27FC236}">
                      <a16:creationId xmlns:a16="http://schemas.microsoft.com/office/drawing/2014/main" id="{B9E7512B-66F5-9731-3B93-7F0DE481BE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07" y="9893"/>
                  <a:ext cx="183" cy="187"/>
                </a:xfrm>
                <a:custGeom>
                  <a:avLst/>
                  <a:gdLst>
                    <a:gd name="T0" fmla="*/ 130 w 183"/>
                    <a:gd name="T1" fmla="*/ 163 h 187"/>
                    <a:gd name="T2" fmla="*/ 134 w 183"/>
                    <a:gd name="T3" fmla="*/ 159 h 187"/>
                    <a:gd name="T4" fmla="*/ 146 w 183"/>
                    <a:gd name="T5" fmla="*/ 146 h 187"/>
                    <a:gd name="T6" fmla="*/ 159 w 183"/>
                    <a:gd name="T7" fmla="*/ 122 h 187"/>
                    <a:gd name="T8" fmla="*/ 179 w 183"/>
                    <a:gd name="T9" fmla="*/ 102 h 187"/>
                    <a:gd name="T10" fmla="*/ 183 w 183"/>
                    <a:gd name="T11" fmla="*/ 93 h 187"/>
                    <a:gd name="T12" fmla="*/ 167 w 183"/>
                    <a:gd name="T13" fmla="*/ 102 h 187"/>
                    <a:gd name="T14" fmla="*/ 159 w 183"/>
                    <a:gd name="T15" fmla="*/ 93 h 187"/>
                    <a:gd name="T16" fmla="*/ 163 w 183"/>
                    <a:gd name="T17" fmla="*/ 69 h 187"/>
                    <a:gd name="T18" fmla="*/ 163 w 183"/>
                    <a:gd name="T19" fmla="*/ 57 h 187"/>
                    <a:gd name="T20" fmla="*/ 146 w 183"/>
                    <a:gd name="T21" fmla="*/ 32 h 187"/>
                    <a:gd name="T22" fmla="*/ 130 w 183"/>
                    <a:gd name="T23" fmla="*/ 12 h 187"/>
                    <a:gd name="T24" fmla="*/ 114 w 183"/>
                    <a:gd name="T25" fmla="*/ 0 h 187"/>
                    <a:gd name="T26" fmla="*/ 102 w 183"/>
                    <a:gd name="T27" fmla="*/ 0 h 187"/>
                    <a:gd name="T28" fmla="*/ 77 w 183"/>
                    <a:gd name="T29" fmla="*/ 8 h 187"/>
                    <a:gd name="T30" fmla="*/ 57 w 183"/>
                    <a:gd name="T31" fmla="*/ 4 h 187"/>
                    <a:gd name="T32" fmla="*/ 45 w 183"/>
                    <a:gd name="T33" fmla="*/ 8 h 187"/>
                    <a:gd name="T34" fmla="*/ 41 w 183"/>
                    <a:gd name="T35" fmla="*/ 24 h 187"/>
                    <a:gd name="T36" fmla="*/ 24 w 183"/>
                    <a:gd name="T37" fmla="*/ 45 h 187"/>
                    <a:gd name="T38" fmla="*/ 20 w 183"/>
                    <a:gd name="T39" fmla="*/ 49 h 187"/>
                    <a:gd name="T40" fmla="*/ 0 w 183"/>
                    <a:gd name="T41" fmla="*/ 61 h 187"/>
                    <a:gd name="T42" fmla="*/ 12 w 183"/>
                    <a:gd name="T43" fmla="*/ 65 h 187"/>
                    <a:gd name="T44" fmla="*/ 4 w 183"/>
                    <a:gd name="T45" fmla="*/ 69 h 187"/>
                    <a:gd name="T46" fmla="*/ 12 w 183"/>
                    <a:gd name="T47" fmla="*/ 81 h 187"/>
                    <a:gd name="T48" fmla="*/ 24 w 183"/>
                    <a:gd name="T49" fmla="*/ 89 h 187"/>
                    <a:gd name="T50" fmla="*/ 8 w 183"/>
                    <a:gd name="T51" fmla="*/ 98 h 187"/>
                    <a:gd name="T52" fmla="*/ 0 w 183"/>
                    <a:gd name="T53" fmla="*/ 93 h 187"/>
                    <a:gd name="T54" fmla="*/ 16 w 183"/>
                    <a:gd name="T55" fmla="*/ 106 h 187"/>
                    <a:gd name="T56" fmla="*/ 20 w 183"/>
                    <a:gd name="T57" fmla="*/ 126 h 187"/>
                    <a:gd name="T58" fmla="*/ 41 w 183"/>
                    <a:gd name="T59" fmla="*/ 142 h 187"/>
                    <a:gd name="T60" fmla="*/ 57 w 183"/>
                    <a:gd name="T61" fmla="*/ 146 h 187"/>
                    <a:gd name="T62" fmla="*/ 53 w 183"/>
                    <a:gd name="T63" fmla="*/ 150 h 187"/>
                    <a:gd name="T64" fmla="*/ 65 w 183"/>
                    <a:gd name="T65" fmla="*/ 167 h 187"/>
                    <a:gd name="T66" fmla="*/ 102 w 183"/>
                    <a:gd name="T67" fmla="*/ 183 h 187"/>
                    <a:gd name="T68" fmla="*/ 102 w 183"/>
                    <a:gd name="T69" fmla="*/ 187 h 187"/>
                    <a:gd name="T70" fmla="*/ 114 w 183"/>
                    <a:gd name="T71" fmla="*/ 183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3" h="187">
                      <a:moveTo>
                        <a:pt x="118" y="171"/>
                      </a:moveTo>
                      <a:lnTo>
                        <a:pt x="130" y="163"/>
                      </a:lnTo>
                      <a:lnTo>
                        <a:pt x="134" y="159"/>
                      </a:lnTo>
                      <a:lnTo>
                        <a:pt x="134" y="159"/>
                      </a:lnTo>
                      <a:lnTo>
                        <a:pt x="146" y="150"/>
                      </a:lnTo>
                      <a:lnTo>
                        <a:pt x="146" y="146"/>
                      </a:lnTo>
                      <a:lnTo>
                        <a:pt x="163" y="134"/>
                      </a:lnTo>
                      <a:lnTo>
                        <a:pt x="159" y="122"/>
                      </a:lnTo>
                      <a:lnTo>
                        <a:pt x="175" y="114"/>
                      </a:lnTo>
                      <a:lnTo>
                        <a:pt x="179" y="102"/>
                      </a:lnTo>
                      <a:lnTo>
                        <a:pt x="183" y="93"/>
                      </a:lnTo>
                      <a:lnTo>
                        <a:pt x="183" y="93"/>
                      </a:lnTo>
                      <a:lnTo>
                        <a:pt x="179" y="93"/>
                      </a:lnTo>
                      <a:lnTo>
                        <a:pt x="167" y="102"/>
                      </a:lnTo>
                      <a:lnTo>
                        <a:pt x="155" y="106"/>
                      </a:lnTo>
                      <a:lnTo>
                        <a:pt x="159" y="93"/>
                      </a:lnTo>
                      <a:lnTo>
                        <a:pt x="167" y="85"/>
                      </a:lnTo>
                      <a:lnTo>
                        <a:pt x="163" y="69"/>
                      </a:lnTo>
                      <a:lnTo>
                        <a:pt x="163" y="57"/>
                      </a:lnTo>
                      <a:lnTo>
                        <a:pt x="163" y="57"/>
                      </a:lnTo>
                      <a:lnTo>
                        <a:pt x="159" y="45"/>
                      </a:lnTo>
                      <a:lnTo>
                        <a:pt x="146" y="32"/>
                      </a:lnTo>
                      <a:lnTo>
                        <a:pt x="138" y="24"/>
                      </a:lnTo>
                      <a:lnTo>
                        <a:pt x="130" y="12"/>
                      </a:lnTo>
                      <a:lnTo>
                        <a:pt x="126" y="8"/>
                      </a:lnTo>
                      <a:lnTo>
                        <a:pt x="114" y="0"/>
                      </a:lnTo>
                      <a:lnTo>
                        <a:pt x="106" y="0"/>
                      </a:lnTo>
                      <a:lnTo>
                        <a:pt x="102" y="0"/>
                      </a:lnTo>
                      <a:lnTo>
                        <a:pt x="89" y="0"/>
                      </a:lnTo>
                      <a:lnTo>
                        <a:pt x="77" y="8"/>
                      </a:lnTo>
                      <a:lnTo>
                        <a:pt x="69" y="8"/>
                      </a:lnTo>
                      <a:lnTo>
                        <a:pt x="57" y="4"/>
                      </a:lnTo>
                      <a:lnTo>
                        <a:pt x="49" y="8"/>
                      </a:lnTo>
                      <a:lnTo>
                        <a:pt x="45" y="8"/>
                      </a:lnTo>
                      <a:lnTo>
                        <a:pt x="41" y="20"/>
                      </a:lnTo>
                      <a:lnTo>
                        <a:pt x="41" y="24"/>
                      </a:lnTo>
                      <a:lnTo>
                        <a:pt x="36" y="37"/>
                      </a:lnTo>
                      <a:lnTo>
                        <a:pt x="24" y="45"/>
                      </a:lnTo>
                      <a:lnTo>
                        <a:pt x="20" y="45"/>
                      </a:lnTo>
                      <a:lnTo>
                        <a:pt x="20" y="49"/>
                      </a:lnTo>
                      <a:lnTo>
                        <a:pt x="8" y="57"/>
                      </a:lnTo>
                      <a:lnTo>
                        <a:pt x="0" y="61"/>
                      </a:lnTo>
                      <a:lnTo>
                        <a:pt x="12" y="65"/>
                      </a:lnTo>
                      <a:lnTo>
                        <a:pt x="12" y="65"/>
                      </a:lnTo>
                      <a:lnTo>
                        <a:pt x="16" y="69"/>
                      </a:lnTo>
                      <a:lnTo>
                        <a:pt x="4" y="69"/>
                      </a:lnTo>
                      <a:lnTo>
                        <a:pt x="0" y="81"/>
                      </a:lnTo>
                      <a:lnTo>
                        <a:pt x="12" y="81"/>
                      </a:lnTo>
                      <a:lnTo>
                        <a:pt x="12" y="85"/>
                      </a:lnTo>
                      <a:lnTo>
                        <a:pt x="24" y="89"/>
                      </a:lnTo>
                      <a:lnTo>
                        <a:pt x="12" y="93"/>
                      </a:lnTo>
                      <a:lnTo>
                        <a:pt x="8" y="98"/>
                      </a:lnTo>
                      <a:lnTo>
                        <a:pt x="12" y="102"/>
                      </a:lnTo>
                      <a:lnTo>
                        <a:pt x="0" y="93"/>
                      </a:lnTo>
                      <a:lnTo>
                        <a:pt x="4" y="106"/>
                      </a:lnTo>
                      <a:lnTo>
                        <a:pt x="16" y="106"/>
                      </a:lnTo>
                      <a:lnTo>
                        <a:pt x="20" y="118"/>
                      </a:lnTo>
                      <a:lnTo>
                        <a:pt x="20" y="126"/>
                      </a:lnTo>
                      <a:lnTo>
                        <a:pt x="28" y="134"/>
                      </a:lnTo>
                      <a:lnTo>
                        <a:pt x="41" y="142"/>
                      </a:lnTo>
                      <a:lnTo>
                        <a:pt x="45" y="138"/>
                      </a:lnTo>
                      <a:lnTo>
                        <a:pt x="57" y="146"/>
                      </a:lnTo>
                      <a:lnTo>
                        <a:pt x="65" y="146"/>
                      </a:lnTo>
                      <a:lnTo>
                        <a:pt x="53" y="150"/>
                      </a:lnTo>
                      <a:lnTo>
                        <a:pt x="53" y="159"/>
                      </a:lnTo>
                      <a:lnTo>
                        <a:pt x="65" y="167"/>
                      </a:lnTo>
                      <a:lnTo>
                        <a:pt x="89" y="175"/>
                      </a:lnTo>
                      <a:lnTo>
                        <a:pt x="102" y="183"/>
                      </a:lnTo>
                      <a:lnTo>
                        <a:pt x="102" y="183"/>
                      </a:lnTo>
                      <a:lnTo>
                        <a:pt x="102" y="187"/>
                      </a:lnTo>
                      <a:lnTo>
                        <a:pt x="106" y="187"/>
                      </a:lnTo>
                      <a:lnTo>
                        <a:pt x="114" y="183"/>
                      </a:lnTo>
                      <a:lnTo>
                        <a:pt x="118" y="17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9" name="Freeform 62">
                  <a:extLst>
                    <a:ext uri="{FF2B5EF4-FFF2-40B4-BE49-F238E27FC236}">
                      <a16:creationId xmlns:a16="http://schemas.microsoft.com/office/drawing/2014/main" id="{18EA5A79-6A8F-8287-A5AA-BF14FBE303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827" y="10039"/>
                  <a:ext cx="25" cy="9"/>
                </a:xfrm>
                <a:custGeom>
                  <a:avLst/>
                  <a:gdLst>
                    <a:gd name="T0" fmla="*/ 16 w 25"/>
                    <a:gd name="T1" fmla="*/ 0 h 9"/>
                    <a:gd name="T2" fmla="*/ 4 w 25"/>
                    <a:gd name="T3" fmla="*/ 0 h 9"/>
                    <a:gd name="T4" fmla="*/ 0 w 25"/>
                    <a:gd name="T5" fmla="*/ 4 h 9"/>
                    <a:gd name="T6" fmla="*/ 12 w 25"/>
                    <a:gd name="T7" fmla="*/ 9 h 9"/>
                    <a:gd name="T8" fmla="*/ 25 w 25"/>
                    <a:gd name="T9" fmla="*/ 4 h 9"/>
                    <a:gd name="T10" fmla="*/ 21 w 25"/>
                    <a:gd name="T11" fmla="*/ 0 h 9"/>
                    <a:gd name="T12" fmla="*/ 16 w 25"/>
                    <a:gd name="T13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9">
                      <a:moveTo>
                        <a:pt x="16" y="0"/>
                      </a:move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12" y="9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105" name="Freeform 63">
                <a:extLst>
                  <a:ext uri="{FF2B5EF4-FFF2-40B4-BE49-F238E27FC236}">
                    <a16:creationId xmlns:a16="http://schemas.microsoft.com/office/drawing/2014/main" id="{316DE6BC-E7DD-904B-A7E9-283D73F7AC9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3" y="9982"/>
                <a:ext cx="248" cy="253"/>
              </a:xfrm>
              <a:custGeom>
                <a:avLst/>
                <a:gdLst>
                  <a:gd name="T0" fmla="*/ 236 w 248"/>
                  <a:gd name="T1" fmla="*/ 228 h 253"/>
                  <a:gd name="T2" fmla="*/ 240 w 248"/>
                  <a:gd name="T3" fmla="*/ 212 h 253"/>
                  <a:gd name="T4" fmla="*/ 248 w 248"/>
                  <a:gd name="T5" fmla="*/ 200 h 253"/>
                  <a:gd name="T6" fmla="*/ 248 w 248"/>
                  <a:gd name="T7" fmla="*/ 175 h 253"/>
                  <a:gd name="T8" fmla="*/ 232 w 248"/>
                  <a:gd name="T9" fmla="*/ 159 h 253"/>
                  <a:gd name="T10" fmla="*/ 211 w 248"/>
                  <a:gd name="T11" fmla="*/ 139 h 253"/>
                  <a:gd name="T12" fmla="*/ 187 w 248"/>
                  <a:gd name="T13" fmla="*/ 127 h 253"/>
                  <a:gd name="T14" fmla="*/ 175 w 248"/>
                  <a:gd name="T15" fmla="*/ 122 h 253"/>
                  <a:gd name="T16" fmla="*/ 191 w 248"/>
                  <a:gd name="T17" fmla="*/ 106 h 253"/>
                  <a:gd name="T18" fmla="*/ 195 w 248"/>
                  <a:gd name="T19" fmla="*/ 90 h 253"/>
                  <a:gd name="T20" fmla="*/ 187 w 248"/>
                  <a:gd name="T21" fmla="*/ 74 h 253"/>
                  <a:gd name="T22" fmla="*/ 183 w 248"/>
                  <a:gd name="T23" fmla="*/ 61 h 253"/>
                  <a:gd name="T24" fmla="*/ 179 w 248"/>
                  <a:gd name="T25" fmla="*/ 53 h 253"/>
                  <a:gd name="T26" fmla="*/ 167 w 248"/>
                  <a:gd name="T27" fmla="*/ 61 h 253"/>
                  <a:gd name="T28" fmla="*/ 150 w 248"/>
                  <a:gd name="T29" fmla="*/ 78 h 253"/>
                  <a:gd name="T30" fmla="*/ 138 w 248"/>
                  <a:gd name="T31" fmla="*/ 70 h 253"/>
                  <a:gd name="T32" fmla="*/ 122 w 248"/>
                  <a:gd name="T33" fmla="*/ 74 h 253"/>
                  <a:gd name="T34" fmla="*/ 130 w 248"/>
                  <a:gd name="T35" fmla="*/ 49 h 253"/>
                  <a:gd name="T36" fmla="*/ 126 w 248"/>
                  <a:gd name="T37" fmla="*/ 29 h 253"/>
                  <a:gd name="T38" fmla="*/ 122 w 248"/>
                  <a:gd name="T39" fmla="*/ 21 h 253"/>
                  <a:gd name="T40" fmla="*/ 122 w 248"/>
                  <a:gd name="T41" fmla="*/ 13 h 253"/>
                  <a:gd name="T42" fmla="*/ 105 w 248"/>
                  <a:gd name="T43" fmla="*/ 0 h 253"/>
                  <a:gd name="T44" fmla="*/ 89 w 248"/>
                  <a:gd name="T45" fmla="*/ 4 h 253"/>
                  <a:gd name="T46" fmla="*/ 77 w 248"/>
                  <a:gd name="T47" fmla="*/ 4 h 253"/>
                  <a:gd name="T48" fmla="*/ 73 w 248"/>
                  <a:gd name="T49" fmla="*/ 13 h 253"/>
                  <a:gd name="T50" fmla="*/ 53 w 248"/>
                  <a:gd name="T51" fmla="*/ 33 h 253"/>
                  <a:gd name="T52" fmla="*/ 40 w 248"/>
                  <a:gd name="T53" fmla="*/ 57 h 253"/>
                  <a:gd name="T54" fmla="*/ 28 w 248"/>
                  <a:gd name="T55" fmla="*/ 70 h 253"/>
                  <a:gd name="T56" fmla="*/ 24 w 248"/>
                  <a:gd name="T57" fmla="*/ 74 h 253"/>
                  <a:gd name="T58" fmla="*/ 8 w 248"/>
                  <a:gd name="T59" fmla="*/ 94 h 253"/>
                  <a:gd name="T60" fmla="*/ 4 w 248"/>
                  <a:gd name="T61" fmla="*/ 102 h 253"/>
                  <a:gd name="T62" fmla="*/ 24 w 248"/>
                  <a:gd name="T63" fmla="*/ 118 h 253"/>
                  <a:gd name="T64" fmla="*/ 36 w 248"/>
                  <a:gd name="T65" fmla="*/ 127 h 253"/>
                  <a:gd name="T66" fmla="*/ 44 w 248"/>
                  <a:gd name="T67" fmla="*/ 131 h 253"/>
                  <a:gd name="T68" fmla="*/ 40 w 248"/>
                  <a:gd name="T69" fmla="*/ 135 h 253"/>
                  <a:gd name="T70" fmla="*/ 65 w 248"/>
                  <a:gd name="T71" fmla="*/ 143 h 253"/>
                  <a:gd name="T72" fmla="*/ 81 w 248"/>
                  <a:gd name="T73" fmla="*/ 155 h 253"/>
                  <a:gd name="T74" fmla="*/ 89 w 248"/>
                  <a:gd name="T75" fmla="*/ 167 h 253"/>
                  <a:gd name="T76" fmla="*/ 105 w 248"/>
                  <a:gd name="T77" fmla="*/ 179 h 253"/>
                  <a:gd name="T78" fmla="*/ 126 w 248"/>
                  <a:gd name="T79" fmla="*/ 200 h 253"/>
                  <a:gd name="T80" fmla="*/ 150 w 248"/>
                  <a:gd name="T81" fmla="*/ 216 h 253"/>
                  <a:gd name="T82" fmla="*/ 171 w 248"/>
                  <a:gd name="T83" fmla="*/ 228 h 253"/>
                  <a:gd name="T84" fmla="*/ 191 w 248"/>
                  <a:gd name="T85" fmla="*/ 236 h 253"/>
                  <a:gd name="T86" fmla="*/ 219 w 248"/>
                  <a:gd name="T87" fmla="*/ 249 h 253"/>
                  <a:gd name="T88" fmla="*/ 240 w 248"/>
                  <a:gd name="T89" fmla="*/ 253 h 253"/>
                  <a:gd name="T90" fmla="*/ 240 w 248"/>
                  <a:gd name="T91" fmla="*/ 23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48" h="253">
                    <a:moveTo>
                      <a:pt x="240" y="236"/>
                    </a:moveTo>
                    <a:lnTo>
                      <a:pt x="236" y="228"/>
                    </a:lnTo>
                    <a:lnTo>
                      <a:pt x="236" y="224"/>
                    </a:lnTo>
                    <a:lnTo>
                      <a:pt x="240" y="212"/>
                    </a:lnTo>
                    <a:lnTo>
                      <a:pt x="244" y="200"/>
                    </a:lnTo>
                    <a:lnTo>
                      <a:pt x="248" y="200"/>
                    </a:lnTo>
                    <a:lnTo>
                      <a:pt x="248" y="175"/>
                    </a:lnTo>
                    <a:lnTo>
                      <a:pt x="248" y="175"/>
                    </a:lnTo>
                    <a:lnTo>
                      <a:pt x="244" y="163"/>
                    </a:lnTo>
                    <a:lnTo>
                      <a:pt x="232" y="159"/>
                    </a:lnTo>
                    <a:lnTo>
                      <a:pt x="219" y="151"/>
                    </a:lnTo>
                    <a:lnTo>
                      <a:pt x="211" y="139"/>
                    </a:lnTo>
                    <a:lnTo>
                      <a:pt x="199" y="139"/>
                    </a:lnTo>
                    <a:lnTo>
                      <a:pt x="187" y="127"/>
                    </a:lnTo>
                    <a:lnTo>
                      <a:pt x="179" y="127"/>
                    </a:lnTo>
                    <a:lnTo>
                      <a:pt x="175" y="122"/>
                    </a:lnTo>
                    <a:lnTo>
                      <a:pt x="187" y="114"/>
                    </a:lnTo>
                    <a:lnTo>
                      <a:pt x="191" y="106"/>
                    </a:lnTo>
                    <a:lnTo>
                      <a:pt x="191" y="102"/>
                    </a:lnTo>
                    <a:lnTo>
                      <a:pt x="195" y="90"/>
                    </a:lnTo>
                    <a:lnTo>
                      <a:pt x="191" y="78"/>
                    </a:lnTo>
                    <a:lnTo>
                      <a:pt x="187" y="74"/>
                    </a:lnTo>
                    <a:lnTo>
                      <a:pt x="187" y="61"/>
                    </a:lnTo>
                    <a:lnTo>
                      <a:pt x="183" y="61"/>
                    </a:lnTo>
                    <a:lnTo>
                      <a:pt x="179" y="57"/>
                    </a:lnTo>
                    <a:lnTo>
                      <a:pt x="179" y="53"/>
                    </a:lnTo>
                    <a:lnTo>
                      <a:pt x="171" y="53"/>
                    </a:lnTo>
                    <a:lnTo>
                      <a:pt x="167" y="61"/>
                    </a:lnTo>
                    <a:lnTo>
                      <a:pt x="162" y="74"/>
                    </a:lnTo>
                    <a:lnTo>
                      <a:pt x="150" y="78"/>
                    </a:lnTo>
                    <a:lnTo>
                      <a:pt x="146" y="82"/>
                    </a:lnTo>
                    <a:lnTo>
                      <a:pt x="138" y="70"/>
                    </a:lnTo>
                    <a:lnTo>
                      <a:pt x="134" y="70"/>
                    </a:lnTo>
                    <a:lnTo>
                      <a:pt x="122" y="74"/>
                    </a:lnTo>
                    <a:lnTo>
                      <a:pt x="130" y="61"/>
                    </a:lnTo>
                    <a:lnTo>
                      <a:pt x="130" y="49"/>
                    </a:lnTo>
                    <a:lnTo>
                      <a:pt x="126" y="37"/>
                    </a:lnTo>
                    <a:lnTo>
                      <a:pt x="126" y="29"/>
                    </a:lnTo>
                    <a:lnTo>
                      <a:pt x="122" y="33"/>
                    </a:lnTo>
                    <a:lnTo>
                      <a:pt x="122" y="21"/>
                    </a:lnTo>
                    <a:lnTo>
                      <a:pt x="118" y="13"/>
                    </a:lnTo>
                    <a:lnTo>
                      <a:pt x="122" y="13"/>
                    </a:lnTo>
                    <a:lnTo>
                      <a:pt x="110" y="4"/>
                    </a:lnTo>
                    <a:lnTo>
                      <a:pt x="105" y="0"/>
                    </a:lnTo>
                    <a:lnTo>
                      <a:pt x="97" y="4"/>
                    </a:lnTo>
                    <a:lnTo>
                      <a:pt x="89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3" y="13"/>
                    </a:lnTo>
                    <a:lnTo>
                      <a:pt x="69" y="25"/>
                    </a:lnTo>
                    <a:lnTo>
                      <a:pt x="53" y="33"/>
                    </a:lnTo>
                    <a:lnTo>
                      <a:pt x="57" y="45"/>
                    </a:lnTo>
                    <a:lnTo>
                      <a:pt x="40" y="57"/>
                    </a:lnTo>
                    <a:lnTo>
                      <a:pt x="40" y="61"/>
                    </a:lnTo>
                    <a:lnTo>
                      <a:pt x="28" y="70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12" y="82"/>
                    </a:lnTo>
                    <a:lnTo>
                      <a:pt x="8" y="94"/>
                    </a:lnTo>
                    <a:lnTo>
                      <a:pt x="0" y="98"/>
                    </a:lnTo>
                    <a:lnTo>
                      <a:pt x="4" y="102"/>
                    </a:lnTo>
                    <a:lnTo>
                      <a:pt x="12" y="114"/>
                    </a:lnTo>
                    <a:lnTo>
                      <a:pt x="24" y="118"/>
                    </a:lnTo>
                    <a:lnTo>
                      <a:pt x="24" y="118"/>
                    </a:lnTo>
                    <a:lnTo>
                      <a:pt x="36" y="127"/>
                    </a:lnTo>
                    <a:lnTo>
                      <a:pt x="40" y="131"/>
                    </a:lnTo>
                    <a:lnTo>
                      <a:pt x="44" y="131"/>
                    </a:lnTo>
                    <a:lnTo>
                      <a:pt x="44" y="131"/>
                    </a:lnTo>
                    <a:lnTo>
                      <a:pt x="40" y="135"/>
                    </a:lnTo>
                    <a:lnTo>
                      <a:pt x="53" y="143"/>
                    </a:lnTo>
                    <a:lnTo>
                      <a:pt x="65" y="143"/>
                    </a:lnTo>
                    <a:lnTo>
                      <a:pt x="69" y="147"/>
                    </a:lnTo>
                    <a:lnTo>
                      <a:pt x="81" y="155"/>
                    </a:lnTo>
                    <a:lnTo>
                      <a:pt x="85" y="159"/>
                    </a:lnTo>
                    <a:lnTo>
                      <a:pt x="89" y="167"/>
                    </a:lnTo>
                    <a:lnTo>
                      <a:pt x="101" y="175"/>
                    </a:lnTo>
                    <a:lnTo>
                      <a:pt x="105" y="179"/>
                    </a:lnTo>
                    <a:lnTo>
                      <a:pt x="118" y="188"/>
                    </a:lnTo>
                    <a:lnTo>
                      <a:pt x="126" y="200"/>
                    </a:lnTo>
                    <a:lnTo>
                      <a:pt x="138" y="208"/>
                    </a:lnTo>
                    <a:lnTo>
                      <a:pt x="150" y="216"/>
                    </a:lnTo>
                    <a:lnTo>
                      <a:pt x="162" y="220"/>
                    </a:lnTo>
                    <a:lnTo>
                      <a:pt x="171" y="228"/>
                    </a:lnTo>
                    <a:lnTo>
                      <a:pt x="179" y="232"/>
                    </a:lnTo>
                    <a:lnTo>
                      <a:pt x="191" y="236"/>
                    </a:lnTo>
                    <a:lnTo>
                      <a:pt x="215" y="245"/>
                    </a:lnTo>
                    <a:lnTo>
                      <a:pt x="219" y="249"/>
                    </a:lnTo>
                    <a:lnTo>
                      <a:pt x="228" y="253"/>
                    </a:lnTo>
                    <a:lnTo>
                      <a:pt x="240" y="253"/>
                    </a:lnTo>
                    <a:lnTo>
                      <a:pt x="240" y="249"/>
                    </a:lnTo>
                    <a:lnTo>
                      <a:pt x="240" y="23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6" name="Freeform 64">
                <a:extLst>
                  <a:ext uri="{FF2B5EF4-FFF2-40B4-BE49-F238E27FC236}">
                    <a16:creationId xmlns:a16="http://schemas.microsoft.com/office/drawing/2014/main" id="{75F23C27-1E12-59D1-202D-D9C5AC0242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088" y="9848"/>
                <a:ext cx="370" cy="387"/>
              </a:xfrm>
              <a:custGeom>
                <a:avLst/>
                <a:gdLst>
                  <a:gd name="T0" fmla="*/ 354 w 370"/>
                  <a:gd name="T1" fmla="*/ 326 h 387"/>
                  <a:gd name="T2" fmla="*/ 337 w 370"/>
                  <a:gd name="T3" fmla="*/ 301 h 387"/>
                  <a:gd name="T4" fmla="*/ 329 w 370"/>
                  <a:gd name="T5" fmla="*/ 273 h 387"/>
                  <a:gd name="T6" fmla="*/ 325 w 370"/>
                  <a:gd name="T7" fmla="*/ 248 h 387"/>
                  <a:gd name="T8" fmla="*/ 333 w 370"/>
                  <a:gd name="T9" fmla="*/ 224 h 387"/>
                  <a:gd name="T10" fmla="*/ 346 w 370"/>
                  <a:gd name="T11" fmla="*/ 191 h 387"/>
                  <a:gd name="T12" fmla="*/ 354 w 370"/>
                  <a:gd name="T13" fmla="*/ 171 h 387"/>
                  <a:gd name="T14" fmla="*/ 366 w 370"/>
                  <a:gd name="T15" fmla="*/ 143 h 387"/>
                  <a:gd name="T16" fmla="*/ 362 w 370"/>
                  <a:gd name="T17" fmla="*/ 122 h 387"/>
                  <a:gd name="T18" fmla="*/ 358 w 370"/>
                  <a:gd name="T19" fmla="*/ 90 h 387"/>
                  <a:gd name="T20" fmla="*/ 341 w 370"/>
                  <a:gd name="T21" fmla="*/ 61 h 387"/>
                  <a:gd name="T22" fmla="*/ 301 w 370"/>
                  <a:gd name="T23" fmla="*/ 49 h 387"/>
                  <a:gd name="T24" fmla="*/ 272 w 370"/>
                  <a:gd name="T25" fmla="*/ 57 h 387"/>
                  <a:gd name="T26" fmla="*/ 256 w 370"/>
                  <a:gd name="T27" fmla="*/ 69 h 387"/>
                  <a:gd name="T28" fmla="*/ 232 w 370"/>
                  <a:gd name="T29" fmla="*/ 57 h 387"/>
                  <a:gd name="T30" fmla="*/ 215 w 370"/>
                  <a:gd name="T31" fmla="*/ 37 h 387"/>
                  <a:gd name="T32" fmla="*/ 199 w 370"/>
                  <a:gd name="T33" fmla="*/ 29 h 387"/>
                  <a:gd name="T34" fmla="*/ 171 w 370"/>
                  <a:gd name="T35" fmla="*/ 20 h 387"/>
                  <a:gd name="T36" fmla="*/ 146 w 370"/>
                  <a:gd name="T37" fmla="*/ 33 h 387"/>
                  <a:gd name="T38" fmla="*/ 142 w 370"/>
                  <a:gd name="T39" fmla="*/ 12 h 387"/>
                  <a:gd name="T40" fmla="*/ 118 w 370"/>
                  <a:gd name="T41" fmla="*/ 4 h 387"/>
                  <a:gd name="T42" fmla="*/ 118 w 370"/>
                  <a:gd name="T43" fmla="*/ 25 h 387"/>
                  <a:gd name="T44" fmla="*/ 97 w 370"/>
                  <a:gd name="T45" fmla="*/ 37 h 387"/>
                  <a:gd name="T46" fmla="*/ 69 w 370"/>
                  <a:gd name="T47" fmla="*/ 16 h 387"/>
                  <a:gd name="T48" fmla="*/ 53 w 370"/>
                  <a:gd name="T49" fmla="*/ 29 h 387"/>
                  <a:gd name="T50" fmla="*/ 28 w 370"/>
                  <a:gd name="T51" fmla="*/ 45 h 387"/>
                  <a:gd name="T52" fmla="*/ 28 w 370"/>
                  <a:gd name="T53" fmla="*/ 65 h 387"/>
                  <a:gd name="T54" fmla="*/ 44 w 370"/>
                  <a:gd name="T55" fmla="*/ 82 h 387"/>
                  <a:gd name="T56" fmla="*/ 53 w 370"/>
                  <a:gd name="T57" fmla="*/ 102 h 387"/>
                  <a:gd name="T58" fmla="*/ 53 w 370"/>
                  <a:gd name="T59" fmla="*/ 126 h 387"/>
                  <a:gd name="T60" fmla="*/ 57 w 370"/>
                  <a:gd name="T61" fmla="*/ 147 h 387"/>
                  <a:gd name="T62" fmla="*/ 24 w 370"/>
                  <a:gd name="T63" fmla="*/ 138 h 387"/>
                  <a:gd name="T64" fmla="*/ 40 w 370"/>
                  <a:gd name="T65" fmla="*/ 167 h 387"/>
                  <a:gd name="T66" fmla="*/ 32 w 370"/>
                  <a:gd name="T67" fmla="*/ 179 h 387"/>
                  <a:gd name="T68" fmla="*/ 16 w 370"/>
                  <a:gd name="T69" fmla="*/ 191 h 387"/>
                  <a:gd name="T70" fmla="*/ 12 w 370"/>
                  <a:gd name="T71" fmla="*/ 208 h 387"/>
                  <a:gd name="T72" fmla="*/ 16 w 370"/>
                  <a:gd name="T73" fmla="*/ 236 h 387"/>
                  <a:gd name="T74" fmla="*/ 0 w 370"/>
                  <a:gd name="T75" fmla="*/ 256 h 387"/>
                  <a:gd name="T76" fmla="*/ 24 w 370"/>
                  <a:gd name="T77" fmla="*/ 273 h 387"/>
                  <a:gd name="T78" fmla="*/ 57 w 370"/>
                  <a:gd name="T79" fmla="*/ 293 h 387"/>
                  <a:gd name="T80" fmla="*/ 73 w 370"/>
                  <a:gd name="T81" fmla="*/ 309 h 387"/>
                  <a:gd name="T82" fmla="*/ 65 w 370"/>
                  <a:gd name="T83" fmla="*/ 346 h 387"/>
                  <a:gd name="T84" fmla="*/ 65 w 370"/>
                  <a:gd name="T85" fmla="*/ 370 h 387"/>
                  <a:gd name="T86" fmla="*/ 77 w 370"/>
                  <a:gd name="T87" fmla="*/ 383 h 387"/>
                  <a:gd name="T88" fmla="*/ 110 w 370"/>
                  <a:gd name="T89" fmla="*/ 370 h 387"/>
                  <a:gd name="T90" fmla="*/ 142 w 370"/>
                  <a:gd name="T91" fmla="*/ 358 h 387"/>
                  <a:gd name="T92" fmla="*/ 179 w 370"/>
                  <a:gd name="T93" fmla="*/ 346 h 387"/>
                  <a:gd name="T94" fmla="*/ 203 w 370"/>
                  <a:gd name="T95" fmla="*/ 342 h 387"/>
                  <a:gd name="T96" fmla="*/ 195 w 370"/>
                  <a:gd name="T97" fmla="*/ 342 h 387"/>
                  <a:gd name="T98" fmla="*/ 219 w 370"/>
                  <a:gd name="T99" fmla="*/ 338 h 387"/>
                  <a:gd name="T100" fmla="*/ 244 w 370"/>
                  <a:gd name="T101" fmla="*/ 338 h 387"/>
                  <a:gd name="T102" fmla="*/ 276 w 370"/>
                  <a:gd name="T103" fmla="*/ 334 h 387"/>
                  <a:gd name="T104" fmla="*/ 252 w 370"/>
                  <a:gd name="T105" fmla="*/ 338 h 387"/>
                  <a:gd name="T106" fmla="*/ 228 w 370"/>
                  <a:gd name="T107" fmla="*/ 338 h 387"/>
                  <a:gd name="T108" fmla="*/ 260 w 370"/>
                  <a:gd name="T109" fmla="*/ 330 h 387"/>
                  <a:gd name="T110" fmla="*/ 280 w 370"/>
                  <a:gd name="T111" fmla="*/ 330 h 387"/>
                  <a:gd name="T112" fmla="*/ 280 w 370"/>
                  <a:gd name="T113" fmla="*/ 334 h 387"/>
                  <a:gd name="T114" fmla="*/ 297 w 370"/>
                  <a:gd name="T115" fmla="*/ 338 h 387"/>
                  <a:gd name="T116" fmla="*/ 317 w 370"/>
                  <a:gd name="T117" fmla="*/ 342 h 387"/>
                  <a:gd name="T118" fmla="*/ 329 w 370"/>
                  <a:gd name="T119" fmla="*/ 338 h 387"/>
                  <a:gd name="T120" fmla="*/ 346 w 370"/>
                  <a:gd name="T121" fmla="*/ 342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0" h="387">
                    <a:moveTo>
                      <a:pt x="350" y="334"/>
                    </a:moveTo>
                    <a:lnTo>
                      <a:pt x="354" y="326"/>
                    </a:lnTo>
                    <a:lnTo>
                      <a:pt x="354" y="326"/>
                    </a:lnTo>
                    <a:lnTo>
                      <a:pt x="354" y="313"/>
                    </a:lnTo>
                    <a:lnTo>
                      <a:pt x="341" y="309"/>
                    </a:lnTo>
                    <a:lnTo>
                      <a:pt x="337" y="301"/>
                    </a:lnTo>
                    <a:lnTo>
                      <a:pt x="333" y="285"/>
                    </a:lnTo>
                    <a:lnTo>
                      <a:pt x="333" y="285"/>
                    </a:lnTo>
                    <a:lnTo>
                      <a:pt x="329" y="273"/>
                    </a:lnTo>
                    <a:lnTo>
                      <a:pt x="325" y="261"/>
                    </a:lnTo>
                    <a:lnTo>
                      <a:pt x="325" y="248"/>
                    </a:lnTo>
                    <a:lnTo>
                      <a:pt x="325" y="248"/>
                    </a:lnTo>
                    <a:lnTo>
                      <a:pt x="325" y="240"/>
                    </a:lnTo>
                    <a:lnTo>
                      <a:pt x="329" y="228"/>
                    </a:lnTo>
                    <a:lnTo>
                      <a:pt x="333" y="224"/>
                    </a:lnTo>
                    <a:lnTo>
                      <a:pt x="341" y="212"/>
                    </a:lnTo>
                    <a:lnTo>
                      <a:pt x="341" y="200"/>
                    </a:lnTo>
                    <a:lnTo>
                      <a:pt x="346" y="191"/>
                    </a:lnTo>
                    <a:lnTo>
                      <a:pt x="346" y="183"/>
                    </a:lnTo>
                    <a:lnTo>
                      <a:pt x="350" y="171"/>
                    </a:lnTo>
                    <a:lnTo>
                      <a:pt x="354" y="171"/>
                    </a:lnTo>
                    <a:lnTo>
                      <a:pt x="358" y="167"/>
                    </a:lnTo>
                    <a:lnTo>
                      <a:pt x="370" y="155"/>
                    </a:lnTo>
                    <a:lnTo>
                      <a:pt x="366" y="143"/>
                    </a:lnTo>
                    <a:lnTo>
                      <a:pt x="366" y="130"/>
                    </a:lnTo>
                    <a:lnTo>
                      <a:pt x="362" y="122"/>
                    </a:lnTo>
                    <a:lnTo>
                      <a:pt x="362" y="122"/>
                    </a:lnTo>
                    <a:lnTo>
                      <a:pt x="358" y="110"/>
                    </a:lnTo>
                    <a:lnTo>
                      <a:pt x="354" y="98"/>
                    </a:lnTo>
                    <a:lnTo>
                      <a:pt x="358" y="90"/>
                    </a:lnTo>
                    <a:lnTo>
                      <a:pt x="358" y="77"/>
                    </a:lnTo>
                    <a:lnTo>
                      <a:pt x="346" y="73"/>
                    </a:lnTo>
                    <a:lnTo>
                      <a:pt x="341" y="61"/>
                    </a:lnTo>
                    <a:lnTo>
                      <a:pt x="329" y="57"/>
                    </a:lnTo>
                    <a:lnTo>
                      <a:pt x="317" y="53"/>
                    </a:lnTo>
                    <a:lnTo>
                      <a:pt x="301" y="49"/>
                    </a:lnTo>
                    <a:lnTo>
                      <a:pt x="297" y="49"/>
                    </a:lnTo>
                    <a:lnTo>
                      <a:pt x="285" y="53"/>
                    </a:lnTo>
                    <a:lnTo>
                      <a:pt x="272" y="57"/>
                    </a:lnTo>
                    <a:lnTo>
                      <a:pt x="260" y="65"/>
                    </a:lnTo>
                    <a:lnTo>
                      <a:pt x="260" y="69"/>
                    </a:lnTo>
                    <a:lnTo>
                      <a:pt x="256" y="69"/>
                    </a:lnTo>
                    <a:lnTo>
                      <a:pt x="244" y="65"/>
                    </a:lnTo>
                    <a:lnTo>
                      <a:pt x="244" y="61"/>
                    </a:lnTo>
                    <a:lnTo>
                      <a:pt x="232" y="57"/>
                    </a:lnTo>
                    <a:lnTo>
                      <a:pt x="219" y="45"/>
                    </a:lnTo>
                    <a:lnTo>
                      <a:pt x="219" y="41"/>
                    </a:lnTo>
                    <a:lnTo>
                      <a:pt x="215" y="37"/>
                    </a:lnTo>
                    <a:lnTo>
                      <a:pt x="211" y="37"/>
                    </a:lnTo>
                    <a:lnTo>
                      <a:pt x="211" y="29"/>
                    </a:lnTo>
                    <a:lnTo>
                      <a:pt x="199" y="29"/>
                    </a:lnTo>
                    <a:lnTo>
                      <a:pt x="187" y="20"/>
                    </a:lnTo>
                    <a:lnTo>
                      <a:pt x="179" y="16"/>
                    </a:lnTo>
                    <a:lnTo>
                      <a:pt x="171" y="20"/>
                    </a:lnTo>
                    <a:lnTo>
                      <a:pt x="158" y="33"/>
                    </a:lnTo>
                    <a:lnTo>
                      <a:pt x="146" y="33"/>
                    </a:lnTo>
                    <a:lnTo>
                      <a:pt x="146" y="33"/>
                    </a:lnTo>
                    <a:lnTo>
                      <a:pt x="142" y="29"/>
                    </a:lnTo>
                    <a:lnTo>
                      <a:pt x="146" y="25"/>
                    </a:lnTo>
                    <a:lnTo>
                      <a:pt x="142" y="12"/>
                    </a:lnTo>
                    <a:lnTo>
                      <a:pt x="142" y="0"/>
                    </a:lnTo>
                    <a:lnTo>
                      <a:pt x="130" y="12"/>
                    </a:lnTo>
                    <a:lnTo>
                      <a:pt x="118" y="4"/>
                    </a:lnTo>
                    <a:lnTo>
                      <a:pt x="118" y="4"/>
                    </a:lnTo>
                    <a:lnTo>
                      <a:pt x="118" y="16"/>
                    </a:lnTo>
                    <a:lnTo>
                      <a:pt x="118" y="25"/>
                    </a:lnTo>
                    <a:lnTo>
                      <a:pt x="118" y="25"/>
                    </a:lnTo>
                    <a:lnTo>
                      <a:pt x="105" y="25"/>
                    </a:lnTo>
                    <a:lnTo>
                      <a:pt x="97" y="37"/>
                    </a:lnTo>
                    <a:lnTo>
                      <a:pt x="85" y="33"/>
                    </a:lnTo>
                    <a:lnTo>
                      <a:pt x="73" y="29"/>
                    </a:lnTo>
                    <a:lnTo>
                      <a:pt x="69" y="16"/>
                    </a:lnTo>
                    <a:lnTo>
                      <a:pt x="57" y="20"/>
                    </a:lnTo>
                    <a:lnTo>
                      <a:pt x="53" y="20"/>
                    </a:lnTo>
                    <a:lnTo>
                      <a:pt x="53" y="29"/>
                    </a:lnTo>
                    <a:lnTo>
                      <a:pt x="40" y="37"/>
                    </a:lnTo>
                    <a:lnTo>
                      <a:pt x="40" y="37"/>
                    </a:lnTo>
                    <a:lnTo>
                      <a:pt x="28" y="45"/>
                    </a:lnTo>
                    <a:lnTo>
                      <a:pt x="28" y="45"/>
                    </a:lnTo>
                    <a:lnTo>
                      <a:pt x="32" y="57"/>
                    </a:lnTo>
                    <a:lnTo>
                      <a:pt x="28" y="65"/>
                    </a:lnTo>
                    <a:lnTo>
                      <a:pt x="28" y="77"/>
                    </a:lnTo>
                    <a:lnTo>
                      <a:pt x="32" y="82"/>
                    </a:lnTo>
                    <a:lnTo>
                      <a:pt x="44" y="82"/>
                    </a:lnTo>
                    <a:lnTo>
                      <a:pt x="44" y="86"/>
                    </a:lnTo>
                    <a:lnTo>
                      <a:pt x="48" y="98"/>
                    </a:lnTo>
                    <a:lnTo>
                      <a:pt x="53" y="102"/>
                    </a:lnTo>
                    <a:lnTo>
                      <a:pt x="40" y="110"/>
                    </a:lnTo>
                    <a:lnTo>
                      <a:pt x="40" y="122"/>
                    </a:lnTo>
                    <a:lnTo>
                      <a:pt x="53" y="126"/>
                    </a:lnTo>
                    <a:lnTo>
                      <a:pt x="57" y="138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44" y="143"/>
                    </a:lnTo>
                    <a:lnTo>
                      <a:pt x="32" y="138"/>
                    </a:lnTo>
                    <a:lnTo>
                      <a:pt x="24" y="138"/>
                    </a:lnTo>
                    <a:lnTo>
                      <a:pt x="24" y="151"/>
                    </a:lnTo>
                    <a:lnTo>
                      <a:pt x="32" y="159"/>
                    </a:lnTo>
                    <a:lnTo>
                      <a:pt x="40" y="167"/>
                    </a:lnTo>
                    <a:lnTo>
                      <a:pt x="32" y="163"/>
                    </a:lnTo>
                    <a:lnTo>
                      <a:pt x="32" y="179"/>
                    </a:lnTo>
                    <a:lnTo>
                      <a:pt x="32" y="179"/>
                    </a:lnTo>
                    <a:lnTo>
                      <a:pt x="24" y="191"/>
                    </a:lnTo>
                    <a:lnTo>
                      <a:pt x="24" y="195"/>
                    </a:lnTo>
                    <a:lnTo>
                      <a:pt x="16" y="191"/>
                    </a:lnTo>
                    <a:lnTo>
                      <a:pt x="8" y="195"/>
                    </a:lnTo>
                    <a:lnTo>
                      <a:pt x="12" y="195"/>
                    </a:lnTo>
                    <a:lnTo>
                      <a:pt x="12" y="208"/>
                    </a:lnTo>
                    <a:lnTo>
                      <a:pt x="16" y="212"/>
                    </a:lnTo>
                    <a:lnTo>
                      <a:pt x="20" y="224"/>
                    </a:lnTo>
                    <a:lnTo>
                      <a:pt x="16" y="236"/>
                    </a:lnTo>
                    <a:lnTo>
                      <a:pt x="16" y="240"/>
                    </a:lnTo>
                    <a:lnTo>
                      <a:pt x="12" y="248"/>
                    </a:lnTo>
                    <a:lnTo>
                      <a:pt x="0" y="256"/>
                    </a:lnTo>
                    <a:lnTo>
                      <a:pt x="4" y="261"/>
                    </a:lnTo>
                    <a:lnTo>
                      <a:pt x="12" y="261"/>
                    </a:lnTo>
                    <a:lnTo>
                      <a:pt x="24" y="273"/>
                    </a:lnTo>
                    <a:lnTo>
                      <a:pt x="36" y="273"/>
                    </a:lnTo>
                    <a:lnTo>
                      <a:pt x="44" y="285"/>
                    </a:lnTo>
                    <a:lnTo>
                      <a:pt x="57" y="293"/>
                    </a:lnTo>
                    <a:lnTo>
                      <a:pt x="69" y="297"/>
                    </a:lnTo>
                    <a:lnTo>
                      <a:pt x="73" y="309"/>
                    </a:lnTo>
                    <a:lnTo>
                      <a:pt x="73" y="309"/>
                    </a:lnTo>
                    <a:lnTo>
                      <a:pt x="73" y="334"/>
                    </a:lnTo>
                    <a:lnTo>
                      <a:pt x="69" y="334"/>
                    </a:lnTo>
                    <a:lnTo>
                      <a:pt x="65" y="346"/>
                    </a:lnTo>
                    <a:lnTo>
                      <a:pt x="61" y="358"/>
                    </a:lnTo>
                    <a:lnTo>
                      <a:pt x="61" y="362"/>
                    </a:lnTo>
                    <a:lnTo>
                      <a:pt x="65" y="370"/>
                    </a:lnTo>
                    <a:lnTo>
                      <a:pt x="65" y="383"/>
                    </a:lnTo>
                    <a:lnTo>
                      <a:pt x="65" y="387"/>
                    </a:lnTo>
                    <a:lnTo>
                      <a:pt x="77" y="383"/>
                    </a:lnTo>
                    <a:lnTo>
                      <a:pt x="85" y="379"/>
                    </a:lnTo>
                    <a:lnTo>
                      <a:pt x="97" y="374"/>
                    </a:lnTo>
                    <a:lnTo>
                      <a:pt x="110" y="370"/>
                    </a:lnTo>
                    <a:lnTo>
                      <a:pt x="118" y="366"/>
                    </a:lnTo>
                    <a:lnTo>
                      <a:pt x="130" y="362"/>
                    </a:lnTo>
                    <a:lnTo>
                      <a:pt x="142" y="358"/>
                    </a:lnTo>
                    <a:lnTo>
                      <a:pt x="154" y="354"/>
                    </a:lnTo>
                    <a:lnTo>
                      <a:pt x="166" y="346"/>
                    </a:lnTo>
                    <a:lnTo>
                      <a:pt x="179" y="346"/>
                    </a:lnTo>
                    <a:lnTo>
                      <a:pt x="191" y="346"/>
                    </a:lnTo>
                    <a:lnTo>
                      <a:pt x="191" y="342"/>
                    </a:lnTo>
                    <a:lnTo>
                      <a:pt x="203" y="342"/>
                    </a:lnTo>
                    <a:lnTo>
                      <a:pt x="219" y="342"/>
                    </a:lnTo>
                    <a:lnTo>
                      <a:pt x="203" y="338"/>
                    </a:lnTo>
                    <a:lnTo>
                      <a:pt x="195" y="342"/>
                    </a:lnTo>
                    <a:lnTo>
                      <a:pt x="199" y="338"/>
                    </a:lnTo>
                    <a:lnTo>
                      <a:pt x="203" y="338"/>
                    </a:lnTo>
                    <a:lnTo>
                      <a:pt x="219" y="338"/>
                    </a:lnTo>
                    <a:lnTo>
                      <a:pt x="219" y="342"/>
                    </a:lnTo>
                    <a:lnTo>
                      <a:pt x="232" y="342"/>
                    </a:lnTo>
                    <a:lnTo>
                      <a:pt x="244" y="338"/>
                    </a:lnTo>
                    <a:lnTo>
                      <a:pt x="256" y="338"/>
                    </a:lnTo>
                    <a:lnTo>
                      <a:pt x="264" y="338"/>
                    </a:lnTo>
                    <a:lnTo>
                      <a:pt x="276" y="334"/>
                    </a:lnTo>
                    <a:lnTo>
                      <a:pt x="272" y="334"/>
                    </a:lnTo>
                    <a:lnTo>
                      <a:pt x="264" y="334"/>
                    </a:lnTo>
                    <a:lnTo>
                      <a:pt x="252" y="338"/>
                    </a:lnTo>
                    <a:lnTo>
                      <a:pt x="236" y="338"/>
                    </a:lnTo>
                    <a:lnTo>
                      <a:pt x="232" y="338"/>
                    </a:lnTo>
                    <a:lnTo>
                      <a:pt x="228" y="338"/>
                    </a:lnTo>
                    <a:lnTo>
                      <a:pt x="240" y="334"/>
                    </a:lnTo>
                    <a:lnTo>
                      <a:pt x="252" y="334"/>
                    </a:lnTo>
                    <a:lnTo>
                      <a:pt x="260" y="330"/>
                    </a:lnTo>
                    <a:lnTo>
                      <a:pt x="272" y="330"/>
                    </a:lnTo>
                    <a:lnTo>
                      <a:pt x="280" y="334"/>
                    </a:lnTo>
                    <a:lnTo>
                      <a:pt x="280" y="330"/>
                    </a:lnTo>
                    <a:lnTo>
                      <a:pt x="293" y="334"/>
                    </a:lnTo>
                    <a:lnTo>
                      <a:pt x="293" y="334"/>
                    </a:lnTo>
                    <a:lnTo>
                      <a:pt x="280" y="334"/>
                    </a:lnTo>
                    <a:lnTo>
                      <a:pt x="293" y="338"/>
                    </a:lnTo>
                    <a:lnTo>
                      <a:pt x="293" y="338"/>
                    </a:lnTo>
                    <a:lnTo>
                      <a:pt x="297" y="338"/>
                    </a:lnTo>
                    <a:lnTo>
                      <a:pt x="297" y="338"/>
                    </a:lnTo>
                    <a:lnTo>
                      <a:pt x="305" y="342"/>
                    </a:lnTo>
                    <a:lnTo>
                      <a:pt x="317" y="342"/>
                    </a:lnTo>
                    <a:lnTo>
                      <a:pt x="325" y="330"/>
                    </a:lnTo>
                    <a:lnTo>
                      <a:pt x="325" y="326"/>
                    </a:lnTo>
                    <a:lnTo>
                      <a:pt x="329" y="338"/>
                    </a:lnTo>
                    <a:lnTo>
                      <a:pt x="341" y="342"/>
                    </a:lnTo>
                    <a:lnTo>
                      <a:pt x="341" y="342"/>
                    </a:lnTo>
                    <a:lnTo>
                      <a:pt x="346" y="342"/>
                    </a:lnTo>
                    <a:lnTo>
                      <a:pt x="350" y="33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7" name="Freeform 65">
                <a:extLst>
                  <a:ext uri="{FF2B5EF4-FFF2-40B4-BE49-F238E27FC236}">
                    <a16:creationId xmlns:a16="http://schemas.microsoft.com/office/drawing/2014/main" id="{3F990AB7-5A82-90F8-CD5F-BBFEF94E575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75" y="9580"/>
                <a:ext cx="476" cy="345"/>
              </a:xfrm>
              <a:custGeom>
                <a:avLst/>
                <a:gdLst>
                  <a:gd name="T0" fmla="*/ 460 w 476"/>
                  <a:gd name="T1" fmla="*/ 171 h 345"/>
                  <a:gd name="T2" fmla="*/ 452 w 476"/>
                  <a:gd name="T3" fmla="*/ 146 h 345"/>
                  <a:gd name="T4" fmla="*/ 423 w 476"/>
                  <a:gd name="T5" fmla="*/ 150 h 345"/>
                  <a:gd name="T6" fmla="*/ 395 w 476"/>
                  <a:gd name="T7" fmla="*/ 130 h 345"/>
                  <a:gd name="T8" fmla="*/ 399 w 476"/>
                  <a:gd name="T9" fmla="*/ 109 h 345"/>
                  <a:gd name="T10" fmla="*/ 403 w 476"/>
                  <a:gd name="T11" fmla="*/ 105 h 345"/>
                  <a:gd name="T12" fmla="*/ 370 w 476"/>
                  <a:gd name="T13" fmla="*/ 81 h 345"/>
                  <a:gd name="T14" fmla="*/ 358 w 476"/>
                  <a:gd name="T15" fmla="*/ 53 h 345"/>
                  <a:gd name="T16" fmla="*/ 346 w 476"/>
                  <a:gd name="T17" fmla="*/ 28 h 345"/>
                  <a:gd name="T18" fmla="*/ 346 w 476"/>
                  <a:gd name="T19" fmla="*/ 12 h 345"/>
                  <a:gd name="T20" fmla="*/ 309 w 476"/>
                  <a:gd name="T21" fmla="*/ 8 h 345"/>
                  <a:gd name="T22" fmla="*/ 285 w 476"/>
                  <a:gd name="T23" fmla="*/ 8 h 345"/>
                  <a:gd name="T24" fmla="*/ 260 w 476"/>
                  <a:gd name="T25" fmla="*/ 20 h 345"/>
                  <a:gd name="T26" fmla="*/ 248 w 476"/>
                  <a:gd name="T27" fmla="*/ 28 h 345"/>
                  <a:gd name="T28" fmla="*/ 211 w 476"/>
                  <a:gd name="T29" fmla="*/ 44 h 345"/>
                  <a:gd name="T30" fmla="*/ 203 w 476"/>
                  <a:gd name="T31" fmla="*/ 61 h 345"/>
                  <a:gd name="T32" fmla="*/ 167 w 476"/>
                  <a:gd name="T33" fmla="*/ 61 h 345"/>
                  <a:gd name="T34" fmla="*/ 154 w 476"/>
                  <a:gd name="T35" fmla="*/ 93 h 345"/>
                  <a:gd name="T36" fmla="*/ 134 w 476"/>
                  <a:gd name="T37" fmla="*/ 89 h 345"/>
                  <a:gd name="T38" fmla="*/ 126 w 476"/>
                  <a:gd name="T39" fmla="*/ 114 h 345"/>
                  <a:gd name="T40" fmla="*/ 118 w 476"/>
                  <a:gd name="T41" fmla="*/ 118 h 345"/>
                  <a:gd name="T42" fmla="*/ 89 w 476"/>
                  <a:gd name="T43" fmla="*/ 105 h 345"/>
                  <a:gd name="T44" fmla="*/ 77 w 476"/>
                  <a:gd name="T45" fmla="*/ 138 h 345"/>
                  <a:gd name="T46" fmla="*/ 65 w 476"/>
                  <a:gd name="T47" fmla="*/ 150 h 345"/>
                  <a:gd name="T48" fmla="*/ 53 w 476"/>
                  <a:gd name="T49" fmla="*/ 187 h 345"/>
                  <a:gd name="T50" fmla="*/ 32 w 476"/>
                  <a:gd name="T51" fmla="*/ 191 h 345"/>
                  <a:gd name="T52" fmla="*/ 8 w 476"/>
                  <a:gd name="T53" fmla="*/ 203 h 345"/>
                  <a:gd name="T54" fmla="*/ 16 w 476"/>
                  <a:gd name="T55" fmla="*/ 236 h 345"/>
                  <a:gd name="T56" fmla="*/ 4 w 476"/>
                  <a:gd name="T57" fmla="*/ 268 h 345"/>
                  <a:gd name="T58" fmla="*/ 0 w 476"/>
                  <a:gd name="T59" fmla="*/ 288 h 345"/>
                  <a:gd name="T60" fmla="*/ 24 w 476"/>
                  <a:gd name="T61" fmla="*/ 305 h 345"/>
                  <a:gd name="T62" fmla="*/ 32 w 476"/>
                  <a:gd name="T63" fmla="*/ 313 h 345"/>
                  <a:gd name="T64" fmla="*/ 57 w 476"/>
                  <a:gd name="T65" fmla="*/ 333 h 345"/>
                  <a:gd name="T66" fmla="*/ 73 w 476"/>
                  <a:gd name="T67" fmla="*/ 333 h 345"/>
                  <a:gd name="T68" fmla="*/ 110 w 476"/>
                  <a:gd name="T69" fmla="*/ 317 h 345"/>
                  <a:gd name="T70" fmla="*/ 142 w 476"/>
                  <a:gd name="T71" fmla="*/ 325 h 345"/>
                  <a:gd name="T72" fmla="*/ 171 w 476"/>
                  <a:gd name="T73" fmla="*/ 345 h 345"/>
                  <a:gd name="T74" fmla="*/ 167 w 476"/>
                  <a:gd name="T75" fmla="*/ 313 h 345"/>
                  <a:gd name="T76" fmla="*/ 159 w 476"/>
                  <a:gd name="T77" fmla="*/ 284 h 345"/>
                  <a:gd name="T78" fmla="*/ 163 w 476"/>
                  <a:gd name="T79" fmla="*/ 252 h 345"/>
                  <a:gd name="T80" fmla="*/ 252 w 476"/>
                  <a:gd name="T81" fmla="*/ 252 h 345"/>
                  <a:gd name="T82" fmla="*/ 301 w 476"/>
                  <a:gd name="T83" fmla="*/ 252 h 345"/>
                  <a:gd name="T84" fmla="*/ 325 w 476"/>
                  <a:gd name="T85" fmla="*/ 244 h 345"/>
                  <a:gd name="T86" fmla="*/ 342 w 476"/>
                  <a:gd name="T87" fmla="*/ 248 h 345"/>
                  <a:gd name="T88" fmla="*/ 366 w 476"/>
                  <a:gd name="T89" fmla="*/ 256 h 345"/>
                  <a:gd name="T90" fmla="*/ 390 w 476"/>
                  <a:gd name="T91" fmla="*/ 252 h 345"/>
                  <a:gd name="T92" fmla="*/ 411 w 476"/>
                  <a:gd name="T93" fmla="*/ 236 h 345"/>
                  <a:gd name="T94" fmla="*/ 435 w 476"/>
                  <a:gd name="T95" fmla="*/ 227 h 345"/>
                  <a:gd name="T96" fmla="*/ 460 w 476"/>
                  <a:gd name="T97" fmla="*/ 219 h 345"/>
                  <a:gd name="T98" fmla="*/ 476 w 476"/>
                  <a:gd name="T99" fmla="*/ 199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6" h="345">
                    <a:moveTo>
                      <a:pt x="472" y="187"/>
                    </a:moveTo>
                    <a:lnTo>
                      <a:pt x="468" y="183"/>
                    </a:lnTo>
                    <a:lnTo>
                      <a:pt x="460" y="171"/>
                    </a:lnTo>
                    <a:lnTo>
                      <a:pt x="468" y="158"/>
                    </a:lnTo>
                    <a:lnTo>
                      <a:pt x="456" y="146"/>
                    </a:lnTo>
                    <a:lnTo>
                      <a:pt x="452" y="146"/>
                    </a:lnTo>
                    <a:lnTo>
                      <a:pt x="439" y="154"/>
                    </a:lnTo>
                    <a:lnTo>
                      <a:pt x="427" y="154"/>
                    </a:lnTo>
                    <a:lnTo>
                      <a:pt x="423" y="150"/>
                    </a:lnTo>
                    <a:lnTo>
                      <a:pt x="411" y="138"/>
                    </a:lnTo>
                    <a:lnTo>
                      <a:pt x="403" y="134"/>
                    </a:lnTo>
                    <a:lnTo>
                      <a:pt x="395" y="130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99" y="109"/>
                    </a:lnTo>
                    <a:lnTo>
                      <a:pt x="403" y="109"/>
                    </a:lnTo>
                    <a:lnTo>
                      <a:pt x="411" y="109"/>
                    </a:lnTo>
                    <a:lnTo>
                      <a:pt x="403" y="105"/>
                    </a:lnTo>
                    <a:lnTo>
                      <a:pt x="395" y="101"/>
                    </a:lnTo>
                    <a:lnTo>
                      <a:pt x="382" y="93"/>
                    </a:lnTo>
                    <a:lnTo>
                      <a:pt x="370" y="81"/>
                    </a:lnTo>
                    <a:lnTo>
                      <a:pt x="362" y="73"/>
                    </a:lnTo>
                    <a:lnTo>
                      <a:pt x="354" y="65"/>
                    </a:lnTo>
                    <a:lnTo>
                      <a:pt x="358" y="53"/>
                    </a:lnTo>
                    <a:lnTo>
                      <a:pt x="346" y="44"/>
                    </a:lnTo>
                    <a:lnTo>
                      <a:pt x="346" y="40"/>
                    </a:lnTo>
                    <a:lnTo>
                      <a:pt x="346" y="28"/>
                    </a:lnTo>
                    <a:lnTo>
                      <a:pt x="346" y="28"/>
                    </a:lnTo>
                    <a:lnTo>
                      <a:pt x="346" y="16"/>
                    </a:lnTo>
                    <a:lnTo>
                      <a:pt x="346" y="12"/>
                    </a:lnTo>
                    <a:lnTo>
                      <a:pt x="334" y="8"/>
                    </a:lnTo>
                    <a:lnTo>
                      <a:pt x="309" y="8"/>
                    </a:lnTo>
                    <a:lnTo>
                      <a:pt x="309" y="8"/>
                    </a:lnTo>
                    <a:lnTo>
                      <a:pt x="305" y="0"/>
                    </a:lnTo>
                    <a:lnTo>
                      <a:pt x="289" y="0"/>
                    </a:lnTo>
                    <a:lnTo>
                      <a:pt x="285" y="8"/>
                    </a:lnTo>
                    <a:lnTo>
                      <a:pt x="281" y="12"/>
                    </a:lnTo>
                    <a:lnTo>
                      <a:pt x="268" y="20"/>
                    </a:lnTo>
                    <a:lnTo>
                      <a:pt x="260" y="20"/>
                    </a:lnTo>
                    <a:lnTo>
                      <a:pt x="256" y="24"/>
                    </a:lnTo>
                    <a:lnTo>
                      <a:pt x="248" y="28"/>
                    </a:lnTo>
                    <a:lnTo>
                      <a:pt x="248" y="28"/>
                    </a:lnTo>
                    <a:lnTo>
                      <a:pt x="232" y="36"/>
                    </a:lnTo>
                    <a:lnTo>
                      <a:pt x="224" y="40"/>
                    </a:lnTo>
                    <a:lnTo>
                      <a:pt x="211" y="44"/>
                    </a:lnTo>
                    <a:lnTo>
                      <a:pt x="211" y="44"/>
                    </a:lnTo>
                    <a:lnTo>
                      <a:pt x="203" y="61"/>
                    </a:lnTo>
                    <a:lnTo>
                      <a:pt x="203" y="61"/>
                    </a:lnTo>
                    <a:lnTo>
                      <a:pt x="191" y="53"/>
                    </a:lnTo>
                    <a:lnTo>
                      <a:pt x="179" y="53"/>
                    </a:lnTo>
                    <a:lnTo>
                      <a:pt x="167" y="61"/>
                    </a:lnTo>
                    <a:lnTo>
                      <a:pt x="159" y="73"/>
                    </a:lnTo>
                    <a:lnTo>
                      <a:pt x="159" y="77"/>
                    </a:lnTo>
                    <a:lnTo>
                      <a:pt x="154" y="93"/>
                    </a:lnTo>
                    <a:lnTo>
                      <a:pt x="150" y="89"/>
                    </a:lnTo>
                    <a:lnTo>
                      <a:pt x="138" y="89"/>
                    </a:lnTo>
                    <a:lnTo>
                      <a:pt x="134" y="89"/>
                    </a:lnTo>
                    <a:lnTo>
                      <a:pt x="138" y="89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26" y="118"/>
                    </a:lnTo>
                    <a:lnTo>
                      <a:pt x="126" y="122"/>
                    </a:lnTo>
                    <a:lnTo>
                      <a:pt x="118" y="118"/>
                    </a:lnTo>
                    <a:lnTo>
                      <a:pt x="102" y="109"/>
                    </a:lnTo>
                    <a:lnTo>
                      <a:pt x="93" y="97"/>
                    </a:lnTo>
                    <a:lnTo>
                      <a:pt x="89" y="105"/>
                    </a:lnTo>
                    <a:lnTo>
                      <a:pt x="77" y="114"/>
                    </a:lnTo>
                    <a:lnTo>
                      <a:pt x="73" y="126"/>
                    </a:lnTo>
                    <a:lnTo>
                      <a:pt x="77" y="138"/>
                    </a:lnTo>
                    <a:lnTo>
                      <a:pt x="77" y="146"/>
                    </a:lnTo>
                    <a:lnTo>
                      <a:pt x="61" y="146"/>
                    </a:lnTo>
                    <a:lnTo>
                      <a:pt x="65" y="150"/>
                    </a:lnTo>
                    <a:lnTo>
                      <a:pt x="65" y="162"/>
                    </a:lnTo>
                    <a:lnTo>
                      <a:pt x="61" y="175"/>
                    </a:lnTo>
                    <a:lnTo>
                      <a:pt x="53" y="187"/>
                    </a:lnTo>
                    <a:lnTo>
                      <a:pt x="49" y="187"/>
                    </a:lnTo>
                    <a:lnTo>
                      <a:pt x="41" y="191"/>
                    </a:lnTo>
                    <a:lnTo>
                      <a:pt x="32" y="191"/>
                    </a:lnTo>
                    <a:lnTo>
                      <a:pt x="28" y="191"/>
                    </a:lnTo>
                    <a:lnTo>
                      <a:pt x="16" y="199"/>
                    </a:lnTo>
                    <a:lnTo>
                      <a:pt x="8" y="203"/>
                    </a:lnTo>
                    <a:lnTo>
                      <a:pt x="16" y="211"/>
                    </a:lnTo>
                    <a:lnTo>
                      <a:pt x="16" y="223"/>
                    </a:lnTo>
                    <a:lnTo>
                      <a:pt x="16" y="236"/>
                    </a:lnTo>
                    <a:lnTo>
                      <a:pt x="8" y="248"/>
                    </a:lnTo>
                    <a:lnTo>
                      <a:pt x="4" y="256"/>
                    </a:lnTo>
                    <a:lnTo>
                      <a:pt x="4" y="268"/>
                    </a:lnTo>
                    <a:lnTo>
                      <a:pt x="4" y="276"/>
                    </a:lnTo>
                    <a:lnTo>
                      <a:pt x="0" y="284"/>
                    </a:lnTo>
                    <a:lnTo>
                      <a:pt x="0" y="288"/>
                    </a:lnTo>
                    <a:lnTo>
                      <a:pt x="12" y="297"/>
                    </a:lnTo>
                    <a:lnTo>
                      <a:pt x="24" y="297"/>
                    </a:lnTo>
                    <a:lnTo>
                      <a:pt x="24" y="305"/>
                    </a:lnTo>
                    <a:lnTo>
                      <a:pt x="28" y="305"/>
                    </a:lnTo>
                    <a:lnTo>
                      <a:pt x="32" y="309"/>
                    </a:lnTo>
                    <a:lnTo>
                      <a:pt x="32" y="313"/>
                    </a:lnTo>
                    <a:lnTo>
                      <a:pt x="45" y="325"/>
                    </a:lnTo>
                    <a:lnTo>
                      <a:pt x="57" y="329"/>
                    </a:lnTo>
                    <a:lnTo>
                      <a:pt x="57" y="333"/>
                    </a:lnTo>
                    <a:lnTo>
                      <a:pt x="69" y="337"/>
                    </a:lnTo>
                    <a:lnTo>
                      <a:pt x="73" y="337"/>
                    </a:lnTo>
                    <a:lnTo>
                      <a:pt x="73" y="333"/>
                    </a:lnTo>
                    <a:lnTo>
                      <a:pt x="85" y="325"/>
                    </a:lnTo>
                    <a:lnTo>
                      <a:pt x="98" y="321"/>
                    </a:lnTo>
                    <a:lnTo>
                      <a:pt x="110" y="317"/>
                    </a:lnTo>
                    <a:lnTo>
                      <a:pt x="114" y="317"/>
                    </a:lnTo>
                    <a:lnTo>
                      <a:pt x="130" y="321"/>
                    </a:lnTo>
                    <a:lnTo>
                      <a:pt x="142" y="325"/>
                    </a:lnTo>
                    <a:lnTo>
                      <a:pt x="154" y="329"/>
                    </a:lnTo>
                    <a:lnTo>
                      <a:pt x="159" y="341"/>
                    </a:lnTo>
                    <a:lnTo>
                      <a:pt x="171" y="345"/>
                    </a:lnTo>
                    <a:lnTo>
                      <a:pt x="167" y="333"/>
                    </a:lnTo>
                    <a:lnTo>
                      <a:pt x="167" y="325"/>
                    </a:lnTo>
                    <a:lnTo>
                      <a:pt x="167" y="313"/>
                    </a:lnTo>
                    <a:lnTo>
                      <a:pt x="163" y="305"/>
                    </a:lnTo>
                    <a:lnTo>
                      <a:pt x="163" y="293"/>
                    </a:lnTo>
                    <a:lnTo>
                      <a:pt x="159" y="284"/>
                    </a:lnTo>
                    <a:lnTo>
                      <a:pt x="154" y="272"/>
                    </a:lnTo>
                    <a:lnTo>
                      <a:pt x="159" y="264"/>
                    </a:lnTo>
                    <a:lnTo>
                      <a:pt x="163" y="252"/>
                    </a:lnTo>
                    <a:lnTo>
                      <a:pt x="236" y="252"/>
                    </a:lnTo>
                    <a:lnTo>
                      <a:pt x="248" y="252"/>
                    </a:lnTo>
                    <a:lnTo>
                      <a:pt x="252" y="252"/>
                    </a:lnTo>
                    <a:lnTo>
                      <a:pt x="293" y="252"/>
                    </a:lnTo>
                    <a:lnTo>
                      <a:pt x="293" y="260"/>
                    </a:lnTo>
                    <a:lnTo>
                      <a:pt x="301" y="252"/>
                    </a:lnTo>
                    <a:lnTo>
                      <a:pt x="309" y="248"/>
                    </a:lnTo>
                    <a:lnTo>
                      <a:pt x="317" y="244"/>
                    </a:lnTo>
                    <a:lnTo>
                      <a:pt x="325" y="244"/>
                    </a:lnTo>
                    <a:lnTo>
                      <a:pt x="334" y="248"/>
                    </a:lnTo>
                    <a:lnTo>
                      <a:pt x="334" y="248"/>
                    </a:lnTo>
                    <a:lnTo>
                      <a:pt x="342" y="248"/>
                    </a:lnTo>
                    <a:lnTo>
                      <a:pt x="346" y="248"/>
                    </a:lnTo>
                    <a:lnTo>
                      <a:pt x="354" y="252"/>
                    </a:lnTo>
                    <a:lnTo>
                      <a:pt x="366" y="256"/>
                    </a:lnTo>
                    <a:lnTo>
                      <a:pt x="378" y="252"/>
                    </a:lnTo>
                    <a:lnTo>
                      <a:pt x="386" y="252"/>
                    </a:lnTo>
                    <a:lnTo>
                      <a:pt x="390" y="252"/>
                    </a:lnTo>
                    <a:lnTo>
                      <a:pt x="390" y="252"/>
                    </a:lnTo>
                    <a:lnTo>
                      <a:pt x="399" y="244"/>
                    </a:lnTo>
                    <a:lnTo>
                      <a:pt x="411" y="236"/>
                    </a:lnTo>
                    <a:lnTo>
                      <a:pt x="419" y="223"/>
                    </a:lnTo>
                    <a:lnTo>
                      <a:pt x="423" y="223"/>
                    </a:lnTo>
                    <a:lnTo>
                      <a:pt x="435" y="227"/>
                    </a:lnTo>
                    <a:lnTo>
                      <a:pt x="456" y="227"/>
                    </a:lnTo>
                    <a:lnTo>
                      <a:pt x="460" y="223"/>
                    </a:lnTo>
                    <a:lnTo>
                      <a:pt x="460" y="219"/>
                    </a:lnTo>
                    <a:lnTo>
                      <a:pt x="472" y="211"/>
                    </a:lnTo>
                    <a:lnTo>
                      <a:pt x="476" y="199"/>
                    </a:lnTo>
                    <a:lnTo>
                      <a:pt x="476" y="199"/>
                    </a:lnTo>
                    <a:lnTo>
                      <a:pt x="472" y="191"/>
                    </a:lnTo>
                    <a:lnTo>
                      <a:pt x="472" y="18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8" name="Freeform 66">
                <a:extLst>
                  <a:ext uri="{FF2B5EF4-FFF2-40B4-BE49-F238E27FC236}">
                    <a16:creationId xmlns:a16="http://schemas.microsoft.com/office/drawing/2014/main" id="{14813FAD-BA6A-EC33-7DB2-9339304307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00" y="9828"/>
                <a:ext cx="114" cy="305"/>
              </a:xfrm>
              <a:custGeom>
                <a:avLst/>
                <a:gdLst>
                  <a:gd name="T0" fmla="*/ 114 w 114"/>
                  <a:gd name="T1" fmla="*/ 285 h 305"/>
                  <a:gd name="T2" fmla="*/ 102 w 114"/>
                  <a:gd name="T3" fmla="*/ 264 h 305"/>
                  <a:gd name="T4" fmla="*/ 102 w 114"/>
                  <a:gd name="T5" fmla="*/ 248 h 305"/>
                  <a:gd name="T6" fmla="*/ 106 w 114"/>
                  <a:gd name="T7" fmla="*/ 224 h 305"/>
                  <a:gd name="T8" fmla="*/ 106 w 114"/>
                  <a:gd name="T9" fmla="*/ 211 h 305"/>
                  <a:gd name="T10" fmla="*/ 106 w 114"/>
                  <a:gd name="T11" fmla="*/ 158 h 305"/>
                  <a:gd name="T12" fmla="*/ 106 w 114"/>
                  <a:gd name="T13" fmla="*/ 150 h 305"/>
                  <a:gd name="T14" fmla="*/ 106 w 114"/>
                  <a:gd name="T15" fmla="*/ 122 h 305"/>
                  <a:gd name="T16" fmla="*/ 98 w 114"/>
                  <a:gd name="T17" fmla="*/ 110 h 305"/>
                  <a:gd name="T18" fmla="*/ 90 w 114"/>
                  <a:gd name="T19" fmla="*/ 102 h 305"/>
                  <a:gd name="T20" fmla="*/ 90 w 114"/>
                  <a:gd name="T21" fmla="*/ 81 h 305"/>
                  <a:gd name="T22" fmla="*/ 90 w 114"/>
                  <a:gd name="T23" fmla="*/ 65 h 305"/>
                  <a:gd name="T24" fmla="*/ 78 w 114"/>
                  <a:gd name="T25" fmla="*/ 61 h 305"/>
                  <a:gd name="T26" fmla="*/ 65 w 114"/>
                  <a:gd name="T27" fmla="*/ 53 h 305"/>
                  <a:gd name="T28" fmla="*/ 53 w 114"/>
                  <a:gd name="T29" fmla="*/ 36 h 305"/>
                  <a:gd name="T30" fmla="*/ 61 w 114"/>
                  <a:gd name="T31" fmla="*/ 12 h 305"/>
                  <a:gd name="T32" fmla="*/ 53 w 114"/>
                  <a:gd name="T33" fmla="*/ 4 h 305"/>
                  <a:gd name="T34" fmla="*/ 29 w 114"/>
                  <a:gd name="T35" fmla="*/ 4 h 305"/>
                  <a:gd name="T36" fmla="*/ 17 w 114"/>
                  <a:gd name="T37" fmla="*/ 0 h 305"/>
                  <a:gd name="T38" fmla="*/ 9 w 114"/>
                  <a:gd name="T39" fmla="*/ 0 h 305"/>
                  <a:gd name="T40" fmla="*/ 9 w 114"/>
                  <a:gd name="T41" fmla="*/ 8 h 305"/>
                  <a:gd name="T42" fmla="*/ 0 w 114"/>
                  <a:gd name="T43" fmla="*/ 24 h 305"/>
                  <a:gd name="T44" fmla="*/ 17 w 114"/>
                  <a:gd name="T45" fmla="*/ 32 h 305"/>
                  <a:gd name="T46" fmla="*/ 33 w 114"/>
                  <a:gd name="T47" fmla="*/ 49 h 305"/>
                  <a:gd name="T48" fmla="*/ 29 w 114"/>
                  <a:gd name="T49" fmla="*/ 57 h 305"/>
                  <a:gd name="T50" fmla="*/ 29 w 114"/>
                  <a:gd name="T51" fmla="*/ 65 h 305"/>
                  <a:gd name="T52" fmla="*/ 25 w 114"/>
                  <a:gd name="T53" fmla="*/ 89 h 305"/>
                  <a:gd name="T54" fmla="*/ 29 w 114"/>
                  <a:gd name="T55" fmla="*/ 97 h 305"/>
                  <a:gd name="T56" fmla="*/ 37 w 114"/>
                  <a:gd name="T57" fmla="*/ 97 h 305"/>
                  <a:gd name="T58" fmla="*/ 41 w 114"/>
                  <a:gd name="T59" fmla="*/ 102 h 305"/>
                  <a:gd name="T60" fmla="*/ 41 w 114"/>
                  <a:gd name="T61" fmla="*/ 106 h 305"/>
                  <a:gd name="T62" fmla="*/ 37 w 114"/>
                  <a:gd name="T63" fmla="*/ 114 h 305"/>
                  <a:gd name="T64" fmla="*/ 37 w 114"/>
                  <a:gd name="T65" fmla="*/ 122 h 305"/>
                  <a:gd name="T66" fmla="*/ 37 w 114"/>
                  <a:gd name="T67" fmla="*/ 126 h 305"/>
                  <a:gd name="T68" fmla="*/ 37 w 114"/>
                  <a:gd name="T69" fmla="*/ 134 h 305"/>
                  <a:gd name="T70" fmla="*/ 37 w 114"/>
                  <a:gd name="T71" fmla="*/ 138 h 305"/>
                  <a:gd name="T72" fmla="*/ 29 w 114"/>
                  <a:gd name="T73" fmla="*/ 138 h 305"/>
                  <a:gd name="T74" fmla="*/ 37 w 114"/>
                  <a:gd name="T75" fmla="*/ 150 h 305"/>
                  <a:gd name="T76" fmla="*/ 41 w 114"/>
                  <a:gd name="T77" fmla="*/ 154 h 305"/>
                  <a:gd name="T78" fmla="*/ 49 w 114"/>
                  <a:gd name="T79" fmla="*/ 158 h 305"/>
                  <a:gd name="T80" fmla="*/ 49 w 114"/>
                  <a:gd name="T81" fmla="*/ 167 h 305"/>
                  <a:gd name="T82" fmla="*/ 49 w 114"/>
                  <a:gd name="T83" fmla="*/ 171 h 305"/>
                  <a:gd name="T84" fmla="*/ 45 w 114"/>
                  <a:gd name="T85" fmla="*/ 175 h 305"/>
                  <a:gd name="T86" fmla="*/ 45 w 114"/>
                  <a:gd name="T87" fmla="*/ 179 h 305"/>
                  <a:gd name="T88" fmla="*/ 45 w 114"/>
                  <a:gd name="T89" fmla="*/ 187 h 305"/>
                  <a:gd name="T90" fmla="*/ 45 w 114"/>
                  <a:gd name="T91" fmla="*/ 195 h 305"/>
                  <a:gd name="T92" fmla="*/ 37 w 114"/>
                  <a:gd name="T93" fmla="*/ 211 h 305"/>
                  <a:gd name="T94" fmla="*/ 45 w 114"/>
                  <a:gd name="T95" fmla="*/ 228 h 305"/>
                  <a:gd name="T96" fmla="*/ 45 w 114"/>
                  <a:gd name="T97" fmla="*/ 240 h 305"/>
                  <a:gd name="T98" fmla="*/ 41 w 114"/>
                  <a:gd name="T99" fmla="*/ 260 h 305"/>
                  <a:gd name="T100" fmla="*/ 49 w 114"/>
                  <a:gd name="T101" fmla="*/ 272 h 305"/>
                  <a:gd name="T102" fmla="*/ 53 w 114"/>
                  <a:gd name="T103" fmla="*/ 276 h 305"/>
                  <a:gd name="T104" fmla="*/ 74 w 114"/>
                  <a:gd name="T105" fmla="*/ 297 h 305"/>
                  <a:gd name="T106" fmla="*/ 78 w 114"/>
                  <a:gd name="T107" fmla="*/ 305 h 305"/>
                  <a:gd name="T108" fmla="*/ 94 w 114"/>
                  <a:gd name="T109" fmla="*/ 297 h 305"/>
                  <a:gd name="T110" fmla="*/ 106 w 114"/>
                  <a:gd name="T111" fmla="*/ 297 h 305"/>
                  <a:gd name="T112" fmla="*/ 114 w 114"/>
                  <a:gd name="T113" fmla="*/ 293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305">
                    <a:moveTo>
                      <a:pt x="114" y="293"/>
                    </a:moveTo>
                    <a:lnTo>
                      <a:pt x="114" y="285"/>
                    </a:lnTo>
                    <a:lnTo>
                      <a:pt x="106" y="272"/>
                    </a:lnTo>
                    <a:lnTo>
                      <a:pt x="102" y="264"/>
                    </a:lnTo>
                    <a:lnTo>
                      <a:pt x="102" y="252"/>
                    </a:lnTo>
                    <a:lnTo>
                      <a:pt x="102" y="248"/>
                    </a:lnTo>
                    <a:lnTo>
                      <a:pt x="106" y="248"/>
                    </a:lnTo>
                    <a:lnTo>
                      <a:pt x="106" y="224"/>
                    </a:lnTo>
                    <a:lnTo>
                      <a:pt x="106" y="215"/>
                    </a:lnTo>
                    <a:lnTo>
                      <a:pt x="106" y="211"/>
                    </a:lnTo>
                    <a:lnTo>
                      <a:pt x="106" y="187"/>
                    </a:lnTo>
                    <a:lnTo>
                      <a:pt x="106" y="158"/>
                    </a:lnTo>
                    <a:lnTo>
                      <a:pt x="110" y="154"/>
                    </a:lnTo>
                    <a:lnTo>
                      <a:pt x="106" y="150"/>
                    </a:lnTo>
                    <a:lnTo>
                      <a:pt x="106" y="134"/>
                    </a:lnTo>
                    <a:lnTo>
                      <a:pt x="106" y="122"/>
                    </a:lnTo>
                    <a:lnTo>
                      <a:pt x="102" y="114"/>
                    </a:lnTo>
                    <a:lnTo>
                      <a:pt x="98" y="110"/>
                    </a:lnTo>
                    <a:lnTo>
                      <a:pt x="94" y="106"/>
                    </a:lnTo>
                    <a:lnTo>
                      <a:pt x="90" y="102"/>
                    </a:lnTo>
                    <a:lnTo>
                      <a:pt x="90" y="97"/>
                    </a:lnTo>
                    <a:lnTo>
                      <a:pt x="90" y="81"/>
                    </a:lnTo>
                    <a:lnTo>
                      <a:pt x="90" y="73"/>
                    </a:lnTo>
                    <a:lnTo>
                      <a:pt x="90" y="65"/>
                    </a:lnTo>
                    <a:lnTo>
                      <a:pt x="82" y="61"/>
                    </a:lnTo>
                    <a:lnTo>
                      <a:pt x="78" y="61"/>
                    </a:lnTo>
                    <a:lnTo>
                      <a:pt x="70" y="53"/>
                    </a:lnTo>
                    <a:lnTo>
                      <a:pt x="65" y="53"/>
                    </a:lnTo>
                    <a:lnTo>
                      <a:pt x="53" y="40"/>
                    </a:lnTo>
                    <a:lnTo>
                      <a:pt x="53" y="36"/>
                    </a:lnTo>
                    <a:lnTo>
                      <a:pt x="57" y="20"/>
                    </a:lnTo>
                    <a:lnTo>
                      <a:pt x="61" y="12"/>
                    </a:lnTo>
                    <a:lnTo>
                      <a:pt x="61" y="4"/>
                    </a:lnTo>
                    <a:lnTo>
                      <a:pt x="53" y="4"/>
                    </a:lnTo>
                    <a:lnTo>
                      <a:pt x="41" y="8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4"/>
                    </a:lnTo>
                    <a:lnTo>
                      <a:pt x="9" y="8"/>
                    </a:lnTo>
                    <a:lnTo>
                      <a:pt x="9" y="12"/>
                    </a:lnTo>
                    <a:lnTo>
                      <a:pt x="0" y="24"/>
                    </a:lnTo>
                    <a:lnTo>
                      <a:pt x="9" y="28"/>
                    </a:lnTo>
                    <a:lnTo>
                      <a:pt x="17" y="32"/>
                    </a:lnTo>
                    <a:lnTo>
                      <a:pt x="21" y="40"/>
                    </a:lnTo>
                    <a:lnTo>
                      <a:pt x="33" y="49"/>
                    </a:lnTo>
                    <a:lnTo>
                      <a:pt x="29" y="49"/>
                    </a:lnTo>
                    <a:lnTo>
                      <a:pt x="29" y="57"/>
                    </a:lnTo>
                    <a:lnTo>
                      <a:pt x="33" y="65"/>
                    </a:lnTo>
                    <a:lnTo>
                      <a:pt x="29" y="65"/>
                    </a:lnTo>
                    <a:lnTo>
                      <a:pt x="29" y="77"/>
                    </a:lnTo>
                    <a:lnTo>
                      <a:pt x="25" y="89"/>
                    </a:lnTo>
                    <a:lnTo>
                      <a:pt x="21" y="102"/>
                    </a:lnTo>
                    <a:lnTo>
                      <a:pt x="29" y="97"/>
                    </a:lnTo>
                    <a:lnTo>
                      <a:pt x="33" y="97"/>
                    </a:lnTo>
                    <a:lnTo>
                      <a:pt x="37" y="97"/>
                    </a:lnTo>
                    <a:lnTo>
                      <a:pt x="37" y="102"/>
                    </a:lnTo>
                    <a:lnTo>
                      <a:pt x="41" y="102"/>
                    </a:lnTo>
                    <a:lnTo>
                      <a:pt x="41" y="106"/>
                    </a:lnTo>
                    <a:lnTo>
                      <a:pt x="41" y="106"/>
                    </a:lnTo>
                    <a:lnTo>
                      <a:pt x="37" y="110"/>
                    </a:lnTo>
                    <a:lnTo>
                      <a:pt x="37" y="114"/>
                    </a:lnTo>
                    <a:lnTo>
                      <a:pt x="37" y="118"/>
                    </a:lnTo>
                    <a:lnTo>
                      <a:pt x="37" y="122"/>
                    </a:lnTo>
                    <a:lnTo>
                      <a:pt x="33" y="122"/>
                    </a:lnTo>
                    <a:lnTo>
                      <a:pt x="37" y="126"/>
                    </a:lnTo>
                    <a:lnTo>
                      <a:pt x="37" y="134"/>
                    </a:lnTo>
                    <a:lnTo>
                      <a:pt x="37" y="134"/>
                    </a:lnTo>
                    <a:lnTo>
                      <a:pt x="37" y="138"/>
                    </a:lnTo>
                    <a:lnTo>
                      <a:pt x="37" y="138"/>
                    </a:lnTo>
                    <a:lnTo>
                      <a:pt x="33" y="138"/>
                    </a:lnTo>
                    <a:lnTo>
                      <a:pt x="29" y="138"/>
                    </a:lnTo>
                    <a:lnTo>
                      <a:pt x="33" y="146"/>
                    </a:lnTo>
                    <a:lnTo>
                      <a:pt x="37" y="150"/>
                    </a:lnTo>
                    <a:lnTo>
                      <a:pt x="37" y="150"/>
                    </a:lnTo>
                    <a:lnTo>
                      <a:pt x="41" y="154"/>
                    </a:lnTo>
                    <a:lnTo>
                      <a:pt x="45" y="154"/>
                    </a:lnTo>
                    <a:lnTo>
                      <a:pt x="49" y="158"/>
                    </a:lnTo>
                    <a:lnTo>
                      <a:pt x="49" y="163"/>
                    </a:lnTo>
                    <a:lnTo>
                      <a:pt x="49" y="167"/>
                    </a:lnTo>
                    <a:lnTo>
                      <a:pt x="49" y="171"/>
                    </a:lnTo>
                    <a:lnTo>
                      <a:pt x="49" y="171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5" y="179"/>
                    </a:lnTo>
                    <a:lnTo>
                      <a:pt x="45" y="183"/>
                    </a:lnTo>
                    <a:lnTo>
                      <a:pt x="45" y="187"/>
                    </a:lnTo>
                    <a:lnTo>
                      <a:pt x="45" y="191"/>
                    </a:lnTo>
                    <a:lnTo>
                      <a:pt x="45" y="195"/>
                    </a:lnTo>
                    <a:lnTo>
                      <a:pt x="45" y="199"/>
                    </a:lnTo>
                    <a:lnTo>
                      <a:pt x="37" y="211"/>
                    </a:lnTo>
                    <a:lnTo>
                      <a:pt x="37" y="215"/>
                    </a:lnTo>
                    <a:lnTo>
                      <a:pt x="45" y="228"/>
                    </a:lnTo>
                    <a:lnTo>
                      <a:pt x="45" y="228"/>
                    </a:lnTo>
                    <a:lnTo>
                      <a:pt x="45" y="240"/>
                    </a:lnTo>
                    <a:lnTo>
                      <a:pt x="37" y="252"/>
                    </a:lnTo>
                    <a:lnTo>
                      <a:pt x="41" y="260"/>
                    </a:lnTo>
                    <a:lnTo>
                      <a:pt x="45" y="260"/>
                    </a:lnTo>
                    <a:lnTo>
                      <a:pt x="49" y="272"/>
                    </a:lnTo>
                    <a:lnTo>
                      <a:pt x="53" y="276"/>
                    </a:lnTo>
                    <a:lnTo>
                      <a:pt x="53" y="276"/>
                    </a:lnTo>
                    <a:lnTo>
                      <a:pt x="61" y="289"/>
                    </a:lnTo>
                    <a:lnTo>
                      <a:pt x="74" y="297"/>
                    </a:lnTo>
                    <a:lnTo>
                      <a:pt x="78" y="297"/>
                    </a:lnTo>
                    <a:lnTo>
                      <a:pt x="78" y="305"/>
                    </a:lnTo>
                    <a:lnTo>
                      <a:pt x="90" y="297"/>
                    </a:lnTo>
                    <a:lnTo>
                      <a:pt x="94" y="297"/>
                    </a:lnTo>
                    <a:lnTo>
                      <a:pt x="102" y="297"/>
                    </a:lnTo>
                    <a:lnTo>
                      <a:pt x="106" y="297"/>
                    </a:lnTo>
                    <a:lnTo>
                      <a:pt x="106" y="293"/>
                    </a:lnTo>
                    <a:lnTo>
                      <a:pt x="114" y="29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09" name="Freeform 67">
                <a:extLst>
                  <a:ext uri="{FF2B5EF4-FFF2-40B4-BE49-F238E27FC236}">
                    <a16:creationId xmlns:a16="http://schemas.microsoft.com/office/drawing/2014/main" id="{A0227E28-D4AE-66BE-6C72-6757E923F9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53" y="9746"/>
                <a:ext cx="187" cy="379"/>
              </a:xfrm>
              <a:custGeom>
                <a:avLst/>
                <a:gdLst>
                  <a:gd name="T0" fmla="*/ 118 w 187"/>
                  <a:gd name="T1" fmla="*/ 342 h 379"/>
                  <a:gd name="T2" fmla="*/ 122 w 187"/>
                  <a:gd name="T3" fmla="*/ 318 h 379"/>
                  <a:gd name="T4" fmla="*/ 122 w 187"/>
                  <a:gd name="T5" fmla="*/ 306 h 379"/>
                  <a:gd name="T6" fmla="*/ 118 w 187"/>
                  <a:gd name="T7" fmla="*/ 289 h 379"/>
                  <a:gd name="T8" fmla="*/ 118 w 187"/>
                  <a:gd name="T9" fmla="*/ 277 h 379"/>
                  <a:gd name="T10" fmla="*/ 118 w 187"/>
                  <a:gd name="T11" fmla="*/ 269 h 379"/>
                  <a:gd name="T12" fmla="*/ 118 w 187"/>
                  <a:gd name="T13" fmla="*/ 249 h 379"/>
                  <a:gd name="T14" fmla="*/ 118 w 187"/>
                  <a:gd name="T15" fmla="*/ 224 h 379"/>
                  <a:gd name="T16" fmla="*/ 122 w 187"/>
                  <a:gd name="T17" fmla="*/ 204 h 379"/>
                  <a:gd name="T18" fmla="*/ 147 w 187"/>
                  <a:gd name="T19" fmla="*/ 192 h 379"/>
                  <a:gd name="T20" fmla="*/ 155 w 187"/>
                  <a:gd name="T21" fmla="*/ 167 h 379"/>
                  <a:gd name="T22" fmla="*/ 155 w 187"/>
                  <a:gd name="T23" fmla="*/ 155 h 379"/>
                  <a:gd name="T24" fmla="*/ 167 w 187"/>
                  <a:gd name="T25" fmla="*/ 155 h 379"/>
                  <a:gd name="T26" fmla="*/ 175 w 187"/>
                  <a:gd name="T27" fmla="*/ 143 h 379"/>
                  <a:gd name="T28" fmla="*/ 179 w 187"/>
                  <a:gd name="T29" fmla="*/ 135 h 379"/>
                  <a:gd name="T30" fmla="*/ 171 w 187"/>
                  <a:gd name="T31" fmla="*/ 131 h 379"/>
                  <a:gd name="T32" fmla="*/ 175 w 187"/>
                  <a:gd name="T33" fmla="*/ 122 h 379"/>
                  <a:gd name="T34" fmla="*/ 187 w 187"/>
                  <a:gd name="T35" fmla="*/ 122 h 379"/>
                  <a:gd name="T36" fmla="*/ 187 w 187"/>
                  <a:gd name="T37" fmla="*/ 114 h 379"/>
                  <a:gd name="T38" fmla="*/ 187 w 187"/>
                  <a:gd name="T39" fmla="*/ 102 h 379"/>
                  <a:gd name="T40" fmla="*/ 183 w 187"/>
                  <a:gd name="T41" fmla="*/ 90 h 379"/>
                  <a:gd name="T42" fmla="*/ 183 w 187"/>
                  <a:gd name="T43" fmla="*/ 82 h 379"/>
                  <a:gd name="T44" fmla="*/ 167 w 187"/>
                  <a:gd name="T45" fmla="*/ 66 h 379"/>
                  <a:gd name="T46" fmla="*/ 171 w 187"/>
                  <a:gd name="T47" fmla="*/ 45 h 379"/>
                  <a:gd name="T48" fmla="*/ 171 w 187"/>
                  <a:gd name="T49" fmla="*/ 41 h 379"/>
                  <a:gd name="T50" fmla="*/ 155 w 187"/>
                  <a:gd name="T51" fmla="*/ 29 h 379"/>
                  <a:gd name="T52" fmla="*/ 151 w 187"/>
                  <a:gd name="T53" fmla="*/ 25 h 379"/>
                  <a:gd name="T54" fmla="*/ 139 w 187"/>
                  <a:gd name="T55" fmla="*/ 13 h 379"/>
                  <a:gd name="T56" fmla="*/ 118 w 187"/>
                  <a:gd name="T57" fmla="*/ 5 h 379"/>
                  <a:gd name="T58" fmla="*/ 98 w 187"/>
                  <a:gd name="T59" fmla="*/ 21 h 379"/>
                  <a:gd name="T60" fmla="*/ 98 w 187"/>
                  <a:gd name="T61" fmla="*/ 33 h 379"/>
                  <a:gd name="T62" fmla="*/ 82 w 187"/>
                  <a:gd name="T63" fmla="*/ 53 h 379"/>
                  <a:gd name="T64" fmla="*/ 78 w 187"/>
                  <a:gd name="T65" fmla="*/ 61 h 379"/>
                  <a:gd name="T66" fmla="*/ 45 w 187"/>
                  <a:gd name="T67" fmla="*/ 57 h 379"/>
                  <a:gd name="T68" fmla="*/ 33 w 187"/>
                  <a:gd name="T69" fmla="*/ 70 h 379"/>
                  <a:gd name="T70" fmla="*/ 12 w 187"/>
                  <a:gd name="T71" fmla="*/ 86 h 379"/>
                  <a:gd name="T72" fmla="*/ 8 w 187"/>
                  <a:gd name="T73" fmla="*/ 86 h 379"/>
                  <a:gd name="T74" fmla="*/ 4 w 187"/>
                  <a:gd name="T75" fmla="*/ 102 h 379"/>
                  <a:gd name="T76" fmla="*/ 0 w 187"/>
                  <a:gd name="T77" fmla="*/ 122 h 379"/>
                  <a:gd name="T78" fmla="*/ 17 w 187"/>
                  <a:gd name="T79" fmla="*/ 135 h 379"/>
                  <a:gd name="T80" fmla="*/ 29 w 187"/>
                  <a:gd name="T81" fmla="*/ 143 h 379"/>
                  <a:gd name="T82" fmla="*/ 37 w 187"/>
                  <a:gd name="T83" fmla="*/ 155 h 379"/>
                  <a:gd name="T84" fmla="*/ 37 w 187"/>
                  <a:gd name="T85" fmla="*/ 179 h 379"/>
                  <a:gd name="T86" fmla="*/ 41 w 187"/>
                  <a:gd name="T87" fmla="*/ 188 h 379"/>
                  <a:gd name="T88" fmla="*/ 49 w 187"/>
                  <a:gd name="T89" fmla="*/ 196 h 379"/>
                  <a:gd name="T90" fmla="*/ 53 w 187"/>
                  <a:gd name="T91" fmla="*/ 216 h 379"/>
                  <a:gd name="T92" fmla="*/ 57 w 187"/>
                  <a:gd name="T93" fmla="*/ 236 h 379"/>
                  <a:gd name="T94" fmla="*/ 53 w 187"/>
                  <a:gd name="T95" fmla="*/ 269 h 379"/>
                  <a:gd name="T96" fmla="*/ 53 w 187"/>
                  <a:gd name="T97" fmla="*/ 297 h 379"/>
                  <a:gd name="T98" fmla="*/ 53 w 187"/>
                  <a:gd name="T99" fmla="*/ 330 h 379"/>
                  <a:gd name="T100" fmla="*/ 49 w 187"/>
                  <a:gd name="T101" fmla="*/ 334 h 379"/>
                  <a:gd name="T102" fmla="*/ 53 w 187"/>
                  <a:gd name="T103" fmla="*/ 354 h 379"/>
                  <a:gd name="T104" fmla="*/ 61 w 187"/>
                  <a:gd name="T105" fmla="*/ 375 h 379"/>
                  <a:gd name="T106" fmla="*/ 53 w 187"/>
                  <a:gd name="T107" fmla="*/ 379 h 379"/>
                  <a:gd name="T108" fmla="*/ 69 w 187"/>
                  <a:gd name="T109" fmla="*/ 375 h 379"/>
                  <a:gd name="T110" fmla="*/ 98 w 187"/>
                  <a:gd name="T111" fmla="*/ 371 h 379"/>
                  <a:gd name="T112" fmla="*/ 102 w 187"/>
                  <a:gd name="T113" fmla="*/ 371 h 379"/>
                  <a:gd name="T114" fmla="*/ 118 w 187"/>
                  <a:gd name="T115" fmla="*/ 371 h 379"/>
                  <a:gd name="T116" fmla="*/ 118 w 187"/>
                  <a:gd name="T117" fmla="*/ 35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7" h="379">
                    <a:moveTo>
                      <a:pt x="118" y="350"/>
                    </a:moveTo>
                    <a:lnTo>
                      <a:pt x="118" y="342"/>
                    </a:lnTo>
                    <a:lnTo>
                      <a:pt x="122" y="330"/>
                    </a:lnTo>
                    <a:lnTo>
                      <a:pt x="122" y="318"/>
                    </a:lnTo>
                    <a:lnTo>
                      <a:pt x="118" y="306"/>
                    </a:lnTo>
                    <a:lnTo>
                      <a:pt x="122" y="306"/>
                    </a:lnTo>
                    <a:lnTo>
                      <a:pt x="118" y="293"/>
                    </a:lnTo>
                    <a:lnTo>
                      <a:pt x="118" y="289"/>
                    </a:lnTo>
                    <a:lnTo>
                      <a:pt x="118" y="277"/>
                    </a:lnTo>
                    <a:lnTo>
                      <a:pt x="118" y="277"/>
                    </a:lnTo>
                    <a:lnTo>
                      <a:pt x="118" y="277"/>
                    </a:lnTo>
                    <a:lnTo>
                      <a:pt x="118" y="269"/>
                    </a:lnTo>
                    <a:lnTo>
                      <a:pt x="118" y="261"/>
                    </a:lnTo>
                    <a:lnTo>
                      <a:pt x="118" y="249"/>
                    </a:lnTo>
                    <a:lnTo>
                      <a:pt x="118" y="236"/>
                    </a:lnTo>
                    <a:lnTo>
                      <a:pt x="118" y="224"/>
                    </a:lnTo>
                    <a:lnTo>
                      <a:pt x="122" y="216"/>
                    </a:lnTo>
                    <a:lnTo>
                      <a:pt x="122" y="204"/>
                    </a:lnTo>
                    <a:lnTo>
                      <a:pt x="135" y="204"/>
                    </a:lnTo>
                    <a:lnTo>
                      <a:pt x="147" y="192"/>
                    </a:lnTo>
                    <a:lnTo>
                      <a:pt x="147" y="179"/>
                    </a:lnTo>
                    <a:lnTo>
                      <a:pt x="155" y="167"/>
                    </a:lnTo>
                    <a:lnTo>
                      <a:pt x="159" y="159"/>
                    </a:lnTo>
                    <a:lnTo>
                      <a:pt x="155" y="155"/>
                    </a:lnTo>
                    <a:lnTo>
                      <a:pt x="163" y="155"/>
                    </a:lnTo>
                    <a:lnTo>
                      <a:pt x="167" y="155"/>
                    </a:lnTo>
                    <a:lnTo>
                      <a:pt x="175" y="151"/>
                    </a:lnTo>
                    <a:lnTo>
                      <a:pt x="175" y="143"/>
                    </a:lnTo>
                    <a:lnTo>
                      <a:pt x="175" y="143"/>
                    </a:lnTo>
                    <a:lnTo>
                      <a:pt x="179" y="135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75" y="127"/>
                    </a:lnTo>
                    <a:lnTo>
                      <a:pt x="175" y="122"/>
                    </a:lnTo>
                    <a:lnTo>
                      <a:pt x="179" y="118"/>
                    </a:lnTo>
                    <a:lnTo>
                      <a:pt x="187" y="122"/>
                    </a:lnTo>
                    <a:lnTo>
                      <a:pt x="187" y="118"/>
                    </a:lnTo>
                    <a:lnTo>
                      <a:pt x="187" y="114"/>
                    </a:lnTo>
                    <a:lnTo>
                      <a:pt x="187" y="110"/>
                    </a:lnTo>
                    <a:lnTo>
                      <a:pt x="187" y="102"/>
                    </a:lnTo>
                    <a:lnTo>
                      <a:pt x="183" y="98"/>
                    </a:lnTo>
                    <a:lnTo>
                      <a:pt x="183" y="90"/>
                    </a:lnTo>
                    <a:lnTo>
                      <a:pt x="183" y="86"/>
                    </a:lnTo>
                    <a:lnTo>
                      <a:pt x="183" y="82"/>
                    </a:lnTo>
                    <a:lnTo>
                      <a:pt x="179" y="78"/>
                    </a:lnTo>
                    <a:lnTo>
                      <a:pt x="167" y="66"/>
                    </a:lnTo>
                    <a:lnTo>
                      <a:pt x="167" y="53"/>
                    </a:lnTo>
                    <a:lnTo>
                      <a:pt x="171" y="45"/>
                    </a:lnTo>
                    <a:lnTo>
                      <a:pt x="171" y="45"/>
                    </a:lnTo>
                    <a:lnTo>
                      <a:pt x="171" y="41"/>
                    </a:lnTo>
                    <a:lnTo>
                      <a:pt x="159" y="33"/>
                    </a:lnTo>
                    <a:lnTo>
                      <a:pt x="155" y="29"/>
                    </a:lnTo>
                    <a:lnTo>
                      <a:pt x="151" y="25"/>
                    </a:lnTo>
                    <a:lnTo>
                      <a:pt x="151" y="25"/>
                    </a:lnTo>
                    <a:lnTo>
                      <a:pt x="147" y="25"/>
                    </a:lnTo>
                    <a:lnTo>
                      <a:pt x="139" y="13"/>
                    </a:lnTo>
                    <a:lnTo>
                      <a:pt x="126" y="0"/>
                    </a:lnTo>
                    <a:lnTo>
                      <a:pt x="118" y="5"/>
                    </a:lnTo>
                    <a:lnTo>
                      <a:pt x="106" y="9"/>
                    </a:lnTo>
                    <a:lnTo>
                      <a:pt x="98" y="21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94" y="45"/>
                    </a:lnTo>
                    <a:lnTo>
                      <a:pt x="82" y="53"/>
                    </a:lnTo>
                    <a:lnTo>
                      <a:pt x="82" y="57"/>
                    </a:lnTo>
                    <a:lnTo>
                      <a:pt x="78" y="61"/>
                    </a:lnTo>
                    <a:lnTo>
                      <a:pt x="57" y="61"/>
                    </a:lnTo>
                    <a:lnTo>
                      <a:pt x="45" y="57"/>
                    </a:lnTo>
                    <a:lnTo>
                      <a:pt x="41" y="57"/>
                    </a:lnTo>
                    <a:lnTo>
                      <a:pt x="33" y="70"/>
                    </a:lnTo>
                    <a:lnTo>
                      <a:pt x="21" y="78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8" y="86"/>
                    </a:lnTo>
                    <a:lnTo>
                      <a:pt x="8" y="94"/>
                    </a:lnTo>
                    <a:lnTo>
                      <a:pt x="4" y="102"/>
                    </a:lnTo>
                    <a:lnTo>
                      <a:pt x="0" y="118"/>
                    </a:lnTo>
                    <a:lnTo>
                      <a:pt x="0" y="122"/>
                    </a:lnTo>
                    <a:lnTo>
                      <a:pt x="12" y="135"/>
                    </a:lnTo>
                    <a:lnTo>
                      <a:pt x="17" y="135"/>
                    </a:lnTo>
                    <a:lnTo>
                      <a:pt x="25" y="143"/>
                    </a:lnTo>
                    <a:lnTo>
                      <a:pt x="29" y="143"/>
                    </a:lnTo>
                    <a:lnTo>
                      <a:pt x="37" y="147"/>
                    </a:lnTo>
                    <a:lnTo>
                      <a:pt x="37" y="155"/>
                    </a:lnTo>
                    <a:lnTo>
                      <a:pt x="37" y="163"/>
                    </a:lnTo>
                    <a:lnTo>
                      <a:pt x="37" y="179"/>
                    </a:lnTo>
                    <a:lnTo>
                      <a:pt x="37" y="184"/>
                    </a:lnTo>
                    <a:lnTo>
                      <a:pt x="41" y="188"/>
                    </a:lnTo>
                    <a:lnTo>
                      <a:pt x="45" y="192"/>
                    </a:lnTo>
                    <a:lnTo>
                      <a:pt x="49" y="196"/>
                    </a:lnTo>
                    <a:lnTo>
                      <a:pt x="53" y="204"/>
                    </a:lnTo>
                    <a:lnTo>
                      <a:pt x="53" y="216"/>
                    </a:lnTo>
                    <a:lnTo>
                      <a:pt x="53" y="232"/>
                    </a:lnTo>
                    <a:lnTo>
                      <a:pt x="57" y="236"/>
                    </a:lnTo>
                    <a:lnTo>
                      <a:pt x="53" y="240"/>
                    </a:lnTo>
                    <a:lnTo>
                      <a:pt x="53" y="269"/>
                    </a:lnTo>
                    <a:lnTo>
                      <a:pt x="53" y="293"/>
                    </a:lnTo>
                    <a:lnTo>
                      <a:pt x="53" y="297"/>
                    </a:lnTo>
                    <a:lnTo>
                      <a:pt x="53" y="306"/>
                    </a:lnTo>
                    <a:lnTo>
                      <a:pt x="53" y="330"/>
                    </a:lnTo>
                    <a:lnTo>
                      <a:pt x="49" y="330"/>
                    </a:lnTo>
                    <a:lnTo>
                      <a:pt x="49" y="334"/>
                    </a:lnTo>
                    <a:lnTo>
                      <a:pt x="49" y="346"/>
                    </a:lnTo>
                    <a:lnTo>
                      <a:pt x="53" y="354"/>
                    </a:lnTo>
                    <a:lnTo>
                      <a:pt x="61" y="367"/>
                    </a:lnTo>
                    <a:lnTo>
                      <a:pt x="61" y="375"/>
                    </a:lnTo>
                    <a:lnTo>
                      <a:pt x="53" y="375"/>
                    </a:lnTo>
                    <a:lnTo>
                      <a:pt x="53" y="379"/>
                    </a:lnTo>
                    <a:lnTo>
                      <a:pt x="65" y="375"/>
                    </a:lnTo>
                    <a:lnTo>
                      <a:pt x="69" y="375"/>
                    </a:lnTo>
                    <a:lnTo>
                      <a:pt x="74" y="375"/>
                    </a:lnTo>
                    <a:lnTo>
                      <a:pt x="98" y="371"/>
                    </a:lnTo>
                    <a:lnTo>
                      <a:pt x="102" y="371"/>
                    </a:lnTo>
                    <a:lnTo>
                      <a:pt x="102" y="371"/>
                    </a:lnTo>
                    <a:lnTo>
                      <a:pt x="118" y="371"/>
                    </a:lnTo>
                    <a:lnTo>
                      <a:pt x="118" y="371"/>
                    </a:lnTo>
                    <a:lnTo>
                      <a:pt x="118" y="358"/>
                    </a:lnTo>
                    <a:lnTo>
                      <a:pt x="118" y="35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10" name="Freeform 68">
                <a:extLst>
                  <a:ext uri="{FF2B5EF4-FFF2-40B4-BE49-F238E27FC236}">
                    <a16:creationId xmlns:a16="http://schemas.microsoft.com/office/drawing/2014/main" id="{BBA9B551-FE27-7219-7EC8-B954FFAA62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13" y="9824"/>
                <a:ext cx="265" cy="390"/>
              </a:xfrm>
              <a:custGeom>
                <a:avLst/>
                <a:gdLst>
                  <a:gd name="T0" fmla="*/ 240 w 265"/>
                  <a:gd name="T1" fmla="*/ 280 h 390"/>
                  <a:gd name="T2" fmla="*/ 232 w 265"/>
                  <a:gd name="T3" fmla="*/ 264 h 390"/>
                  <a:gd name="T4" fmla="*/ 232 w 265"/>
                  <a:gd name="T5" fmla="*/ 244 h 390"/>
                  <a:gd name="T6" fmla="*/ 224 w 265"/>
                  <a:gd name="T7" fmla="*/ 219 h 390"/>
                  <a:gd name="T8" fmla="*/ 232 w 265"/>
                  <a:gd name="T9" fmla="*/ 199 h 390"/>
                  <a:gd name="T10" fmla="*/ 232 w 265"/>
                  <a:gd name="T11" fmla="*/ 187 h 390"/>
                  <a:gd name="T12" fmla="*/ 232 w 265"/>
                  <a:gd name="T13" fmla="*/ 179 h 390"/>
                  <a:gd name="T14" fmla="*/ 236 w 265"/>
                  <a:gd name="T15" fmla="*/ 175 h 390"/>
                  <a:gd name="T16" fmla="*/ 236 w 265"/>
                  <a:gd name="T17" fmla="*/ 162 h 390"/>
                  <a:gd name="T18" fmla="*/ 224 w 265"/>
                  <a:gd name="T19" fmla="*/ 154 h 390"/>
                  <a:gd name="T20" fmla="*/ 216 w 265"/>
                  <a:gd name="T21" fmla="*/ 142 h 390"/>
                  <a:gd name="T22" fmla="*/ 224 w 265"/>
                  <a:gd name="T23" fmla="*/ 142 h 390"/>
                  <a:gd name="T24" fmla="*/ 224 w 265"/>
                  <a:gd name="T25" fmla="*/ 130 h 390"/>
                  <a:gd name="T26" fmla="*/ 224 w 265"/>
                  <a:gd name="T27" fmla="*/ 122 h 390"/>
                  <a:gd name="T28" fmla="*/ 228 w 265"/>
                  <a:gd name="T29" fmla="*/ 110 h 390"/>
                  <a:gd name="T30" fmla="*/ 224 w 265"/>
                  <a:gd name="T31" fmla="*/ 106 h 390"/>
                  <a:gd name="T32" fmla="*/ 216 w 265"/>
                  <a:gd name="T33" fmla="*/ 101 h 390"/>
                  <a:gd name="T34" fmla="*/ 216 w 265"/>
                  <a:gd name="T35" fmla="*/ 81 h 390"/>
                  <a:gd name="T36" fmla="*/ 216 w 265"/>
                  <a:gd name="T37" fmla="*/ 61 h 390"/>
                  <a:gd name="T38" fmla="*/ 208 w 265"/>
                  <a:gd name="T39" fmla="*/ 44 h 390"/>
                  <a:gd name="T40" fmla="*/ 187 w 265"/>
                  <a:gd name="T41" fmla="*/ 28 h 390"/>
                  <a:gd name="T42" fmla="*/ 196 w 265"/>
                  <a:gd name="T43" fmla="*/ 8 h 390"/>
                  <a:gd name="T44" fmla="*/ 179 w 265"/>
                  <a:gd name="T45" fmla="*/ 0 h 390"/>
                  <a:gd name="T46" fmla="*/ 155 w 265"/>
                  <a:gd name="T47" fmla="*/ 16 h 390"/>
                  <a:gd name="T48" fmla="*/ 110 w 265"/>
                  <a:gd name="T49" fmla="*/ 8 h 390"/>
                  <a:gd name="T50" fmla="*/ 21 w 265"/>
                  <a:gd name="T51" fmla="*/ 20 h 390"/>
                  <a:gd name="T52" fmla="*/ 25 w 265"/>
                  <a:gd name="T53" fmla="*/ 49 h 390"/>
                  <a:gd name="T54" fmla="*/ 29 w 265"/>
                  <a:gd name="T55" fmla="*/ 81 h 390"/>
                  <a:gd name="T56" fmla="*/ 33 w 265"/>
                  <a:gd name="T57" fmla="*/ 114 h 390"/>
                  <a:gd name="T58" fmla="*/ 37 w 265"/>
                  <a:gd name="T59" fmla="*/ 146 h 390"/>
                  <a:gd name="T60" fmla="*/ 41 w 265"/>
                  <a:gd name="T61" fmla="*/ 167 h 390"/>
                  <a:gd name="T62" fmla="*/ 29 w 265"/>
                  <a:gd name="T63" fmla="*/ 195 h 390"/>
                  <a:gd name="T64" fmla="*/ 21 w 265"/>
                  <a:gd name="T65" fmla="*/ 215 h 390"/>
                  <a:gd name="T66" fmla="*/ 8 w 265"/>
                  <a:gd name="T67" fmla="*/ 248 h 390"/>
                  <a:gd name="T68" fmla="*/ 0 w 265"/>
                  <a:gd name="T69" fmla="*/ 272 h 390"/>
                  <a:gd name="T70" fmla="*/ 4 w 265"/>
                  <a:gd name="T71" fmla="*/ 297 h 390"/>
                  <a:gd name="T72" fmla="*/ 12 w 265"/>
                  <a:gd name="T73" fmla="*/ 325 h 390"/>
                  <a:gd name="T74" fmla="*/ 29 w 265"/>
                  <a:gd name="T75" fmla="*/ 350 h 390"/>
                  <a:gd name="T76" fmla="*/ 21 w 265"/>
                  <a:gd name="T77" fmla="*/ 366 h 390"/>
                  <a:gd name="T78" fmla="*/ 8 w 265"/>
                  <a:gd name="T79" fmla="*/ 370 h 390"/>
                  <a:gd name="T80" fmla="*/ 53 w 265"/>
                  <a:gd name="T81" fmla="*/ 378 h 390"/>
                  <a:gd name="T82" fmla="*/ 82 w 265"/>
                  <a:gd name="T83" fmla="*/ 382 h 390"/>
                  <a:gd name="T84" fmla="*/ 102 w 265"/>
                  <a:gd name="T85" fmla="*/ 370 h 390"/>
                  <a:gd name="T86" fmla="*/ 134 w 265"/>
                  <a:gd name="T87" fmla="*/ 362 h 390"/>
                  <a:gd name="T88" fmla="*/ 163 w 265"/>
                  <a:gd name="T89" fmla="*/ 350 h 390"/>
                  <a:gd name="T90" fmla="*/ 196 w 265"/>
                  <a:gd name="T91" fmla="*/ 337 h 390"/>
                  <a:gd name="T92" fmla="*/ 232 w 265"/>
                  <a:gd name="T93" fmla="*/ 325 h 390"/>
                  <a:gd name="T94" fmla="*/ 212 w 265"/>
                  <a:gd name="T95" fmla="*/ 309 h 390"/>
                  <a:gd name="T96" fmla="*/ 224 w 265"/>
                  <a:gd name="T97" fmla="*/ 309 h 390"/>
                  <a:gd name="T98" fmla="*/ 232 w 265"/>
                  <a:gd name="T99" fmla="*/ 321 h 390"/>
                  <a:gd name="T100" fmla="*/ 257 w 265"/>
                  <a:gd name="T101" fmla="*/ 313 h 390"/>
                  <a:gd name="T102" fmla="*/ 261 w 265"/>
                  <a:gd name="T103" fmla="*/ 301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5" h="390">
                    <a:moveTo>
                      <a:pt x="261" y="301"/>
                    </a:moveTo>
                    <a:lnTo>
                      <a:pt x="248" y="293"/>
                    </a:lnTo>
                    <a:lnTo>
                      <a:pt x="240" y="280"/>
                    </a:lnTo>
                    <a:lnTo>
                      <a:pt x="240" y="280"/>
                    </a:lnTo>
                    <a:lnTo>
                      <a:pt x="236" y="276"/>
                    </a:lnTo>
                    <a:lnTo>
                      <a:pt x="232" y="264"/>
                    </a:lnTo>
                    <a:lnTo>
                      <a:pt x="228" y="264"/>
                    </a:lnTo>
                    <a:lnTo>
                      <a:pt x="224" y="256"/>
                    </a:lnTo>
                    <a:lnTo>
                      <a:pt x="232" y="244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24" y="219"/>
                    </a:lnTo>
                    <a:lnTo>
                      <a:pt x="224" y="215"/>
                    </a:lnTo>
                    <a:lnTo>
                      <a:pt x="232" y="203"/>
                    </a:lnTo>
                    <a:lnTo>
                      <a:pt x="232" y="199"/>
                    </a:lnTo>
                    <a:lnTo>
                      <a:pt x="232" y="195"/>
                    </a:lnTo>
                    <a:lnTo>
                      <a:pt x="232" y="191"/>
                    </a:lnTo>
                    <a:lnTo>
                      <a:pt x="232" y="187"/>
                    </a:lnTo>
                    <a:lnTo>
                      <a:pt x="232" y="183"/>
                    </a:lnTo>
                    <a:lnTo>
                      <a:pt x="232" y="179"/>
                    </a:lnTo>
                    <a:lnTo>
                      <a:pt x="232" y="179"/>
                    </a:lnTo>
                    <a:lnTo>
                      <a:pt x="232" y="179"/>
                    </a:lnTo>
                    <a:lnTo>
                      <a:pt x="236" y="175"/>
                    </a:lnTo>
                    <a:lnTo>
                      <a:pt x="236" y="175"/>
                    </a:lnTo>
                    <a:lnTo>
                      <a:pt x="236" y="171"/>
                    </a:lnTo>
                    <a:lnTo>
                      <a:pt x="236" y="167"/>
                    </a:lnTo>
                    <a:lnTo>
                      <a:pt x="236" y="162"/>
                    </a:lnTo>
                    <a:lnTo>
                      <a:pt x="232" y="158"/>
                    </a:lnTo>
                    <a:lnTo>
                      <a:pt x="228" y="158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20" y="150"/>
                    </a:lnTo>
                    <a:lnTo>
                      <a:pt x="216" y="142"/>
                    </a:lnTo>
                    <a:lnTo>
                      <a:pt x="220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38"/>
                    </a:lnTo>
                    <a:lnTo>
                      <a:pt x="224" y="138"/>
                    </a:lnTo>
                    <a:lnTo>
                      <a:pt x="224" y="130"/>
                    </a:lnTo>
                    <a:lnTo>
                      <a:pt x="220" y="126"/>
                    </a:lnTo>
                    <a:lnTo>
                      <a:pt x="224" y="126"/>
                    </a:lnTo>
                    <a:lnTo>
                      <a:pt x="224" y="122"/>
                    </a:lnTo>
                    <a:lnTo>
                      <a:pt x="224" y="118"/>
                    </a:lnTo>
                    <a:lnTo>
                      <a:pt x="224" y="114"/>
                    </a:lnTo>
                    <a:lnTo>
                      <a:pt x="228" y="110"/>
                    </a:lnTo>
                    <a:lnTo>
                      <a:pt x="228" y="110"/>
                    </a:lnTo>
                    <a:lnTo>
                      <a:pt x="228" y="106"/>
                    </a:lnTo>
                    <a:lnTo>
                      <a:pt x="224" y="106"/>
                    </a:lnTo>
                    <a:lnTo>
                      <a:pt x="224" y="101"/>
                    </a:lnTo>
                    <a:lnTo>
                      <a:pt x="220" y="101"/>
                    </a:lnTo>
                    <a:lnTo>
                      <a:pt x="216" y="101"/>
                    </a:lnTo>
                    <a:lnTo>
                      <a:pt x="208" y="106"/>
                    </a:lnTo>
                    <a:lnTo>
                      <a:pt x="212" y="93"/>
                    </a:lnTo>
                    <a:lnTo>
                      <a:pt x="216" y="81"/>
                    </a:lnTo>
                    <a:lnTo>
                      <a:pt x="216" y="69"/>
                    </a:lnTo>
                    <a:lnTo>
                      <a:pt x="220" y="69"/>
                    </a:lnTo>
                    <a:lnTo>
                      <a:pt x="216" y="61"/>
                    </a:lnTo>
                    <a:lnTo>
                      <a:pt x="216" y="53"/>
                    </a:lnTo>
                    <a:lnTo>
                      <a:pt x="220" y="53"/>
                    </a:lnTo>
                    <a:lnTo>
                      <a:pt x="208" y="44"/>
                    </a:lnTo>
                    <a:lnTo>
                      <a:pt x="204" y="36"/>
                    </a:lnTo>
                    <a:lnTo>
                      <a:pt x="196" y="32"/>
                    </a:lnTo>
                    <a:lnTo>
                      <a:pt x="187" y="28"/>
                    </a:lnTo>
                    <a:lnTo>
                      <a:pt x="196" y="16"/>
                    </a:lnTo>
                    <a:lnTo>
                      <a:pt x="196" y="12"/>
                    </a:lnTo>
                    <a:lnTo>
                      <a:pt x="196" y="8"/>
                    </a:lnTo>
                    <a:lnTo>
                      <a:pt x="196" y="4"/>
                    </a:lnTo>
                    <a:lnTo>
                      <a:pt x="187" y="0"/>
                    </a:lnTo>
                    <a:lnTo>
                      <a:pt x="179" y="0"/>
                    </a:lnTo>
                    <a:lnTo>
                      <a:pt x="171" y="4"/>
                    </a:lnTo>
                    <a:lnTo>
                      <a:pt x="163" y="8"/>
                    </a:lnTo>
                    <a:lnTo>
                      <a:pt x="155" y="16"/>
                    </a:lnTo>
                    <a:lnTo>
                      <a:pt x="155" y="8"/>
                    </a:lnTo>
                    <a:lnTo>
                      <a:pt x="114" y="8"/>
                    </a:lnTo>
                    <a:lnTo>
                      <a:pt x="110" y="8"/>
                    </a:lnTo>
                    <a:lnTo>
                      <a:pt x="98" y="8"/>
                    </a:lnTo>
                    <a:lnTo>
                      <a:pt x="25" y="8"/>
                    </a:lnTo>
                    <a:lnTo>
                      <a:pt x="21" y="20"/>
                    </a:lnTo>
                    <a:lnTo>
                      <a:pt x="16" y="28"/>
                    </a:lnTo>
                    <a:lnTo>
                      <a:pt x="21" y="40"/>
                    </a:lnTo>
                    <a:lnTo>
                      <a:pt x="25" y="49"/>
                    </a:lnTo>
                    <a:lnTo>
                      <a:pt x="25" y="61"/>
                    </a:lnTo>
                    <a:lnTo>
                      <a:pt x="29" y="69"/>
                    </a:lnTo>
                    <a:lnTo>
                      <a:pt x="29" y="81"/>
                    </a:lnTo>
                    <a:lnTo>
                      <a:pt x="29" y="89"/>
                    </a:lnTo>
                    <a:lnTo>
                      <a:pt x="33" y="101"/>
                    </a:lnTo>
                    <a:lnTo>
                      <a:pt x="33" y="114"/>
                    </a:lnTo>
                    <a:lnTo>
                      <a:pt x="29" y="122"/>
                    </a:lnTo>
                    <a:lnTo>
                      <a:pt x="33" y="134"/>
                    </a:lnTo>
                    <a:lnTo>
                      <a:pt x="37" y="146"/>
                    </a:lnTo>
                    <a:lnTo>
                      <a:pt x="37" y="146"/>
                    </a:lnTo>
                    <a:lnTo>
                      <a:pt x="41" y="154"/>
                    </a:lnTo>
                    <a:lnTo>
                      <a:pt x="41" y="167"/>
                    </a:lnTo>
                    <a:lnTo>
                      <a:pt x="45" y="179"/>
                    </a:lnTo>
                    <a:lnTo>
                      <a:pt x="33" y="191"/>
                    </a:lnTo>
                    <a:lnTo>
                      <a:pt x="29" y="195"/>
                    </a:lnTo>
                    <a:lnTo>
                      <a:pt x="25" y="195"/>
                    </a:lnTo>
                    <a:lnTo>
                      <a:pt x="21" y="207"/>
                    </a:lnTo>
                    <a:lnTo>
                      <a:pt x="21" y="215"/>
                    </a:lnTo>
                    <a:lnTo>
                      <a:pt x="16" y="224"/>
                    </a:lnTo>
                    <a:lnTo>
                      <a:pt x="16" y="236"/>
                    </a:lnTo>
                    <a:lnTo>
                      <a:pt x="8" y="248"/>
                    </a:lnTo>
                    <a:lnTo>
                      <a:pt x="4" y="252"/>
                    </a:lnTo>
                    <a:lnTo>
                      <a:pt x="0" y="264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85"/>
                    </a:lnTo>
                    <a:lnTo>
                      <a:pt x="4" y="297"/>
                    </a:lnTo>
                    <a:lnTo>
                      <a:pt x="8" y="309"/>
                    </a:lnTo>
                    <a:lnTo>
                      <a:pt x="8" y="309"/>
                    </a:lnTo>
                    <a:lnTo>
                      <a:pt x="12" y="325"/>
                    </a:lnTo>
                    <a:lnTo>
                      <a:pt x="16" y="333"/>
                    </a:lnTo>
                    <a:lnTo>
                      <a:pt x="29" y="337"/>
                    </a:lnTo>
                    <a:lnTo>
                      <a:pt x="29" y="350"/>
                    </a:lnTo>
                    <a:lnTo>
                      <a:pt x="29" y="350"/>
                    </a:lnTo>
                    <a:lnTo>
                      <a:pt x="25" y="358"/>
                    </a:lnTo>
                    <a:lnTo>
                      <a:pt x="21" y="366"/>
                    </a:lnTo>
                    <a:lnTo>
                      <a:pt x="16" y="366"/>
                    </a:lnTo>
                    <a:lnTo>
                      <a:pt x="8" y="366"/>
                    </a:lnTo>
                    <a:lnTo>
                      <a:pt x="8" y="370"/>
                    </a:lnTo>
                    <a:lnTo>
                      <a:pt x="33" y="374"/>
                    </a:lnTo>
                    <a:lnTo>
                      <a:pt x="41" y="378"/>
                    </a:lnTo>
                    <a:lnTo>
                      <a:pt x="53" y="378"/>
                    </a:lnTo>
                    <a:lnTo>
                      <a:pt x="57" y="378"/>
                    </a:lnTo>
                    <a:lnTo>
                      <a:pt x="69" y="390"/>
                    </a:lnTo>
                    <a:lnTo>
                      <a:pt x="82" y="382"/>
                    </a:lnTo>
                    <a:lnTo>
                      <a:pt x="94" y="378"/>
                    </a:lnTo>
                    <a:lnTo>
                      <a:pt x="98" y="374"/>
                    </a:lnTo>
                    <a:lnTo>
                      <a:pt x="102" y="370"/>
                    </a:lnTo>
                    <a:lnTo>
                      <a:pt x="110" y="370"/>
                    </a:lnTo>
                    <a:lnTo>
                      <a:pt x="122" y="366"/>
                    </a:lnTo>
                    <a:lnTo>
                      <a:pt x="134" y="362"/>
                    </a:lnTo>
                    <a:lnTo>
                      <a:pt x="147" y="362"/>
                    </a:lnTo>
                    <a:lnTo>
                      <a:pt x="151" y="358"/>
                    </a:lnTo>
                    <a:lnTo>
                      <a:pt x="163" y="350"/>
                    </a:lnTo>
                    <a:lnTo>
                      <a:pt x="171" y="342"/>
                    </a:lnTo>
                    <a:lnTo>
                      <a:pt x="183" y="342"/>
                    </a:lnTo>
                    <a:lnTo>
                      <a:pt x="196" y="337"/>
                    </a:lnTo>
                    <a:lnTo>
                      <a:pt x="204" y="329"/>
                    </a:lnTo>
                    <a:lnTo>
                      <a:pt x="220" y="325"/>
                    </a:lnTo>
                    <a:lnTo>
                      <a:pt x="232" y="325"/>
                    </a:lnTo>
                    <a:lnTo>
                      <a:pt x="232" y="321"/>
                    </a:lnTo>
                    <a:lnTo>
                      <a:pt x="224" y="309"/>
                    </a:lnTo>
                    <a:lnTo>
                      <a:pt x="212" y="309"/>
                    </a:lnTo>
                    <a:lnTo>
                      <a:pt x="208" y="309"/>
                    </a:lnTo>
                    <a:lnTo>
                      <a:pt x="220" y="309"/>
                    </a:lnTo>
                    <a:lnTo>
                      <a:pt x="224" y="309"/>
                    </a:lnTo>
                    <a:lnTo>
                      <a:pt x="232" y="313"/>
                    </a:lnTo>
                    <a:lnTo>
                      <a:pt x="232" y="313"/>
                    </a:lnTo>
                    <a:lnTo>
                      <a:pt x="232" y="321"/>
                    </a:lnTo>
                    <a:lnTo>
                      <a:pt x="236" y="325"/>
                    </a:lnTo>
                    <a:lnTo>
                      <a:pt x="248" y="325"/>
                    </a:lnTo>
                    <a:lnTo>
                      <a:pt x="257" y="313"/>
                    </a:lnTo>
                    <a:lnTo>
                      <a:pt x="265" y="309"/>
                    </a:lnTo>
                    <a:lnTo>
                      <a:pt x="265" y="301"/>
                    </a:lnTo>
                    <a:lnTo>
                      <a:pt x="261" y="30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111" name="Group 69">
                <a:extLst>
                  <a:ext uri="{FF2B5EF4-FFF2-40B4-BE49-F238E27FC236}">
                    <a16:creationId xmlns:a16="http://schemas.microsoft.com/office/drawing/2014/main" id="{0F52728D-DA65-16CB-05DD-54872327BB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20" y="7985"/>
                <a:ext cx="363" cy="126"/>
                <a:chOff x="8720" y="7985"/>
                <a:chExt cx="363" cy="126"/>
              </a:xfrm>
              <a:grpFill/>
            </p:grpSpPr>
            <p:sp>
              <p:nvSpPr>
                <p:cNvPr id="1152" name="Freeform 70">
                  <a:extLst>
                    <a:ext uri="{FF2B5EF4-FFF2-40B4-BE49-F238E27FC236}">
                      <a16:creationId xmlns:a16="http://schemas.microsoft.com/office/drawing/2014/main" id="{42B7A5DA-9497-6921-B576-7A7400C788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720" y="7985"/>
                  <a:ext cx="4" cy="12"/>
                </a:xfrm>
                <a:custGeom>
                  <a:avLst/>
                  <a:gdLst>
                    <a:gd name="T0" fmla="*/ 4 w 4"/>
                    <a:gd name="T1" fmla="*/ 12 h 12"/>
                    <a:gd name="T2" fmla="*/ 4 w 4"/>
                    <a:gd name="T3" fmla="*/ 0 h 12"/>
                    <a:gd name="T4" fmla="*/ 0 w 4"/>
                    <a:gd name="T5" fmla="*/ 12 h 12"/>
                    <a:gd name="T6" fmla="*/ 4 w 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2">
                      <a:moveTo>
                        <a:pt x="4" y="12"/>
                      </a:move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4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3" name="Freeform 71">
                  <a:extLst>
                    <a:ext uri="{FF2B5EF4-FFF2-40B4-BE49-F238E27FC236}">
                      <a16:creationId xmlns:a16="http://schemas.microsoft.com/office/drawing/2014/main" id="{C6DAE250-C35C-8900-A6DA-A8F247C78E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965" y="8033"/>
                  <a:ext cx="4" cy="13"/>
                </a:xfrm>
                <a:custGeom>
                  <a:avLst/>
                  <a:gdLst>
                    <a:gd name="T0" fmla="*/ 4 w 4"/>
                    <a:gd name="T1" fmla="*/ 13 h 13"/>
                    <a:gd name="T2" fmla="*/ 0 w 4"/>
                    <a:gd name="T3" fmla="*/ 0 h 13"/>
                    <a:gd name="T4" fmla="*/ 4 w 4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3">
                      <a:moveTo>
                        <a:pt x="4" y="13"/>
                      </a:moveTo>
                      <a:lnTo>
                        <a:pt x="0" y="0"/>
                      </a:lnTo>
                      <a:lnTo>
                        <a:pt x="4" y="1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4" name="Freeform 72">
                  <a:extLst>
                    <a:ext uri="{FF2B5EF4-FFF2-40B4-BE49-F238E27FC236}">
                      <a16:creationId xmlns:a16="http://schemas.microsoft.com/office/drawing/2014/main" id="{4536225D-62A3-47B9-12D2-89C30E6E1A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903" y="8042"/>
                  <a:ext cx="25" cy="12"/>
                </a:xfrm>
                <a:custGeom>
                  <a:avLst/>
                  <a:gdLst>
                    <a:gd name="T0" fmla="*/ 25 w 25"/>
                    <a:gd name="T1" fmla="*/ 12 h 12"/>
                    <a:gd name="T2" fmla="*/ 13 w 25"/>
                    <a:gd name="T3" fmla="*/ 4 h 12"/>
                    <a:gd name="T4" fmla="*/ 0 w 25"/>
                    <a:gd name="T5" fmla="*/ 0 h 12"/>
                    <a:gd name="T6" fmla="*/ 13 w 25"/>
                    <a:gd name="T7" fmla="*/ 8 h 12"/>
                    <a:gd name="T8" fmla="*/ 25 w 25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2">
                      <a:moveTo>
                        <a:pt x="25" y="12"/>
                      </a:move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13" y="8"/>
                      </a:lnTo>
                      <a:lnTo>
                        <a:pt x="25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5" name="Freeform 73">
                  <a:extLst>
                    <a:ext uri="{FF2B5EF4-FFF2-40B4-BE49-F238E27FC236}">
                      <a16:creationId xmlns:a16="http://schemas.microsoft.com/office/drawing/2014/main" id="{CDA54F07-A63E-E3BB-AD55-148A372B136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867" y="8050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0 w 12"/>
                    <a:gd name="T3" fmla="*/ 0 h 4"/>
                    <a:gd name="T4" fmla="*/ 12 w 1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4">
                      <a:moveTo>
                        <a:pt x="12" y="4"/>
                      </a:moveTo>
                      <a:lnTo>
                        <a:pt x="0" y="0"/>
                      </a:lnTo>
                      <a:lnTo>
                        <a:pt x="12" y="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6" name="Freeform 74">
                  <a:extLst>
                    <a:ext uri="{FF2B5EF4-FFF2-40B4-BE49-F238E27FC236}">
                      <a16:creationId xmlns:a16="http://schemas.microsoft.com/office/drawing/2014/main" id="{19E012C7-412F-3B53-9E7B-721B66D207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891" y="8050"/>
                  <a:ext cx="25" cy="16"/>
                </a:xfrm>
                <a:custGeom>
                  <a:avLst/>
                  <a:gdLst>
                    <a:gd name="T0" fmla="*/ 12 w 25"/>
                    <a:gd name="T1" fmla="*/ 16 h 16"/>
                    <a:gd name="T2" fmla="*/ 25 w 25"/>
                    <a:gd name="T3" fmla="*/ 12 h 16"/>
                    <a:gd name="T4" fmla="*/ 12 w 25"/>
                    <a:gd name="T5" fmla="*/ 4 h 16"/>
                    <a:gd name="T6" fmla="*/ 0 w 25"/>
                    <a:gd name="T7" fmla="*/ 0 h 16"/>
                    <a:gd name="T8" fmla="*/ 12 w 25"/>
                    <a:gd name="T9" fmla="*/ 12 h 16"/>
                    <a:gd name="T10" fmla="*/ 12 w 25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6">
                      <a:moveTo>
                        <a:pt x="12" y="16"/>
                      </a:moveTo>
                      <a:lnTo>
                        <a:pt x="25" y="12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12" y="16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7" name="Freeform 75">
                  <a:extLst>
                    <a:ext uri="{FF2B5EF4-FFF2-40B4-BE49-F238E27FC236}">
                      <a16:creationId xmlns:a16="http://schemas.microsoft.com/office/drawing/2014/main" id="{8E7BEB59-127A-2C01-A1E4-558E5394B9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046" y="8099"/>
                  <a:ext cx="37" cy="12"/>
                </a:xfrm>
                <a:custGeom>
                  <a:avLst/>
                  <a:gdLst>
                    <a:gd name="T0" fmla="*/ 24 w 37"/>
                    <a:gd name="T1" fmla="*/ 12 h 12"/>
                    <a:gd name="T2" fmla="*/ 37 w 37"/>
                    <a:gd name="T3" fmla="*/ 12 h 12"/>
                    <a:gd name="T4" fmla="*/ 24 w 37"/>
                    <a:gd name="T5" fmla="*/ 4 h 12"/>
                    <a:gd name="T6" fmla="*/ 12 w 37"/>
                    <a:gd name="T7" fmla="*/ 4 h 12"/>
                    <a:gd name="T8" fmla="*/ 0 w 37"/>
                    <a:gd name="T9" fmla="*/ 0 h 12"/>
                    <a:gd name="T10" fmla="*/ 12 w 37"/>
                    <a:gd name="T11" fmla="*/ 8 h 12"/>
                    <a:gd name="T12" fmla="*/ 24 w 37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12">
                      <a:moveTo>
                        <a:pt x="24" y="12"/>
                      </a:moveTo>
                      <a:lnTo>
                        <a:pt x="37" y="12"/>
                      </a:lnTo>
                      <a:lnTo>
                        <a:pt x="24" y="4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12" y="8"/>
                      </a:lnTo>
                      <a:lnTo>
                        <a:pt x="24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112" name="Group 76">
                <a:extLst>
                  <a:ext uri="{FF2B5EF4-FFF2-40B4-BE49-F238E27FC236}">
                    <a16:creationId xmlns:a16="http://schemas.microsoft.com/office/drawing/2014/main" id="{110DF986-1544-3D70-76B9-EED78B59DF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18" y="8444"/>
                <a:ext cx="281" cy="346"/>
                <a:chOff x="9518" y="8444"/>
                <a:chExt cx="281" cy="346"/>
              </a:xfrm>
              <a:grpFill/>
            </p:grpSpPr>
            <p:sp>
              <p:nvSpPr>
                <p:cNvPr id="1144" name="Freeform 77">
                  <a:extLst>
                    <a:ext uri="{FF2B5EF4-FFF2-40B4-BE49-F238E27FC236}">
                      <a16:creationId xmlns:a16="http://schemas.microsoft.com/office/drawing/2014/main" id="{BB8DBFBF-7B1C-38E8-745B-84BF397DBE3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26" y="8709"/>
                  <a:ext cx="12" cy="24"/>
                </a:xfrm>
                <a:custGeom>
                  <a:avLst/>
                  <a:gdLst>
                    <a:gd name="T0" fmla="*/ 0 w 12"/>
                    <a:gd name="T1" fmla="*/ 12 h 24"/>
                    <a:gd name="T2" fmla="*/ 4 w 12"/>
                    <a:gd name="T3" fmla="*/ 24 h 24"/>
                    <a:gd name="T4" fmla="*/ 8 w 12"/>
                    <a:gd name="T5" fmla="*/ 20 h 24"/>
                    <a:gd name="T6" fmla="*/ 12 w 12"/>
                    <a:gd name="T7" fmla="*/ 8 h 24"/>
                    <a:gd name="T8" fmla="*/ 0 w 12"/>
                    <a:gd name="T9" fmla="*/ 0 h 24"/>
                    <a:gd name="T10" fmla="*/ 0 w 12"/>
                    <a:gd name="T1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4">
                      <a:moveTo>
                        <a:pt x="0" y="12"/>
                      </a:moveTo>
                      <a:lnTo>
                        <a:pt x="4" y="24"/>
                      </a:lnTo>
                      <a:lnTo>
                        <a:pt x="8" y="20"/>
                      </a:lnTo>
                      <a:lnTo>
                        <a:pt x="12" y="8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5" name="Freeform 78">
                  <a:extLst>
                    <a:ext uri="{FF2B5EF4-FFF2-40B4-BE49-F238E27FC236}">
                      <a16:creationId xmlns:a16="http://schemas.microsoft.com/office/drawing/2014/main" id="{AFB2581A-7582-C213-56D4-95E3B3D59E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38" y="8721"/>
                  <a:ext cx="36" cy="41"/>
                </a:xfrm>
                <a:custGeom>
                  <a:avLst/>
                  <a:gdLst>
                    <a:gd name="T0" fmla="*/ 20 w 36"/>
                    <a:gd name="T1" fmla="*/ 12 h 41"/>
                    <a:gd name="T2" fmla="*/ 12 w 36"/>
                    <a:gd name="T3" fmla="*/ 24 h 41"/>
                    <a:gd name="T4" fmla="*/ 0 w 36"/>
                    <a:gd name="T5" fmla="*/ 37 h 41"/>
                    <a:gd name="T6" fmla="*/ 4 w 36"/>
                    <a:gd name="T7" fmla="*/ 41 h 41"/>
                    <a:gd name="T8" fmla="*/ 16 w 36"/>
                    <a:gd name="T9" fmla="*/ 33 h 41"/>
                    <a:gd name="T10" fmla="*/ 28 w 36"/>
                    <a:gd name="T11" fmla="*/ 29 h 41"/>
                    <a:gd name="T12" fmla="*/ 32 w 36"/>
                    <a:gd name="T13" fmla="*/ 16 h 41"/>
                    <a:gd name="T14" fmla="*/ 36 w 36"/>
                    <a:gd name="T15" fmla="*/ 4 h 41"/>
                    <a:gd name="T16" fmla="*/ 24 w 36"/>
                    <a:gd name="T17" fmla="*/ 0 h 41"/>
                    <a:gd name="T18" fmla="*/ 20 w 36"/>
                    <a:gd name="T19" fmla="*/ 12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6" h="41">
                      <a:moveTo>
                        <a:pt x="20" y="12"/>
                      </a:moveTo>
                      <a:lnTo>
                        <a:pt x="12" y="24"/>
                      </a:lnTo>
                      <a:lnTo>
                        <a:pt x="0" y="37"/>
                      </a:lnTo>
                      <a:lnTo>
                        <a:pt x="4" y="41"/>
                      </a:lnTo>
                      <a:lnTo>
                        <a:pt x="16" y="33"/>
                      </a:lnTo>
                      <a:lnTo>
                        <a:pt x="28" y="29"/>
                      </a:lnTo>
                      <a:lnTo>
                        <a:pt x="32" y="16"/>
                      </a:lnTo>
                      <a:lnTo>
                        <a:pt x="36" y="4"/>
                      </a:lnTo>
                      <a:lnTo>
                        <a:pt x="24" y="0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6" name="Freeform 79">
                  <a:extLst>
                    <a:ext uri="{FF2B5EF4-FFF2-40B4-BE49-F238E27FC236}">
                      <a16:creationId xmlns:a16="http://schemas.microsoft.com/office/drawing/2014/main" id="{FF37EC63-2150-304F-DAC0-DA9BCD4FDED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74" y="8684"/>
                  <a:ext cx="25" cy="25"/>
                </a:xfrm>
                <a:custGeom>
                  <a:avLst/>
                  <a:gdLst>
                    <a:gd name="T0" fmla="*/ 0 w 25"/>
                    <a:gd name="T1" fmla="*/ 13 h 25"/>
                    <a:gd name="T2" fmla="*/ 0 w 25"/>
                    <a:gd name="T3" fmla="*/ 25 h 25"/>
                    <a:gd name="T4" fmla="*/ 8 w 25"/>
                    <a:gd name="T5" fmla="*/ 21 h 25"/>
                    <a:gd name="T6" fmla="*/ 21 w 25"/>
                    <a:gd name="T7" fmla="*/ 13 h 25"/>
                    <a:gd name="T8" fmla="*/ 25 w 25"/>
                    <a:gd name="T9" fmla="*/ 0 h 25"/>
                    <a:gd name="T10" fmla="*/ 13 w 25"/>
                    <a:gd name="T11" fmla="*/ 9 h 25"/>
                    <a:gd name="T12" fmla="*/ 0 w 25"/>
                    <a:gd name="T13" fmla="*/ 1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0" y="13"/>
                      </a:moveTo>
                      <a:lnTo>
                        <a:pt x="0" y="25"/>
                      </a:lnTo>
                      <a:lnTo>
                        <a:pt x="8" y="21"/>
                      </a:lnTo>
                      <a:lnTo>
                        <a:pt x="21" y="13"/>
                      </a:lnTo>
                      <a:lnTo>
                        <a:pt x="25" y="0"/>
                      </a:lnTo>
                      <a:lnTo>
                        <a:pt x="13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7" name="Freeform 80">
                  <a:extLst>
                    <a:ext uri="{FF2B5EF4-FFF2-40B4-BE49-F238E27FC236}">
                      <a16:creationId xmlns:a16="http://schemas.microsoft.com/office/drawing/2014/main" id="{5C4D48C9-6320-AB44-B2AC-33D2FCABBF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652" y="8754"/>
                  <a:ext cx="29" cy="28"/>
                </a:xfrm>
                <a:custGeom>
                  <a:avLst/>
                  <a:gdLst>
                    <a:gd name="T0" fmla="*/ 0 w 29"/>
                    <a:gd name="T1" fmla="*/ 8 h 28"/>
                    <a:gd name="T2" fmla="*/ 4 w 29"/>
                    <a:gd name="T3" fmla="*/ 20 h 28"/>
                    <a:gd name="T4" fmla="*/ 17 w 29"/>
                    <a:gd name="T5" fmla="*/ 28 h 28"/>
                    <a:gd name="T6" fmla="*/ 29 w 29"/>
                    <a:gd name="T7" fmla="*/ 20 h 28"/>
                    <a:gd name="T8" fmla="*/ 25 w 29"/>
                    <a:gd name="T9" fmla="*/ 8 h 28"/>
                    <a:gd name="T10" fmla="*/ 12 w 29"/>
                    <a:gd name="T11" fmla="*/ 0 h 28"/>
                    <a:gd name="T12" fmla="*/ 0 w 29"/>
                    <a:gd name="T13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8">
                      <a:moveTo>
                        <a:pt x="0" y="8"/>
                      </a:moveTo>
                      <a:lnTo>
                        <a:pt x="4" y="20"/>
                      </a:lnTo>
                      <a:lnTo>
                        <a:pt x="17" y="28"/>
                      </a:lnTo>
                      <a:lnTo>
                        <a:pt x="29" y="20"/>
                      </a:lnTo>
                      <a:lnTo>
                        <a:pt x="25" y="8"/>
                      </a:lnTo>
                      <a:lnTo>
                        <a:pt x="1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8" name="Freeform 81">
                  <a:extLst>
                    <a:ext uri="{FF2B5EF4-FFF2-40B4-BE49-F238E27FC236}">
                      <a16:creationId xmlns:a16="http://schemas.microsoft.com/office/drawing/2014/main" id="{FB07877A-4076-515F-55FD-DDE6DB2F90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91" y="8733"/>
                  <a:ext cx="37" cy="33"/>
                </a:xfrm>
                <a:custGeom>
                  <a:avLst/>
                  <a:gdLst>
                    <a:gd name="T0" fmla="*/ 8 w 37"/>
                    <a:gd name="T1" fmla="*/ 29 h 33"/>
                    <a:gd name="T2" fmla="*/ 12 w 37"/>
                    <a:gd name="T3" fmla="*/ 33 h 33"/>
                    <a:gd name="T4" fmla="*/ 21 w 37"/>
                    <a:gd name="T5" fmla="*/ 25 h 33"/>
                    <a:gd name="T6" fmla="*/ 29 w 37"/>
                    <a:gd name="T7" fmla="*/ 12 h 33"/>
                    <a:gd name="T8" fmla="*/ 37 w 37"/>
                    <a:gd name="T9" fmla="*/ 4 h 33"/>
                    <a:gd name="T10" fmla="*/ 25 w 37"/>
                    <a:gd name="T11" fmla="*/ 0 h 33"/>
                    <a:gd name="T12" fmla="*/ 12 w 37"/>
                    <a:gd name="T13" fmla="*/ 4 h 33"/>
                    <a:gd name="T14" fmla="*/ 0 w 37"/>
                    <a:gd name="T15" fmla="*/ 8 h 33"/>
                    <a:gd name="T16" fmla="*/ 0 w 37"/>
                    <a:gd name="T17" fmla="*/ 21 h 33"/>
                    <a:gd name="T18" fmla="*/ 8 w 37"/>
                    <a:gd name="T1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7" h="33">
                      <a:moveTo>
                        <a:pt x="8" y="29"/>
                      </a:moveTo>
                      <a:lnTo>
                        <a:pt x="12" y="33"/>
                      </a:lnTo>
                      <a:lnTo>
                        <a:pt x="21" y="25"/>
                      </a:lnTo>
                      <a:lnTo>
                        <a:pt x="29" y="12"/>
                      </a:lnTo>
                      <a:lnTo>
                        <a:pt x="37" y="4"/>
                      </a:lnTo>
                      <a:lnTo>
                        <a:pt x="25" y="0"/>
                      </a:lnTo>
                      <a:lnTo>
                        <a:pt x="12" y="4"/>
                      </a:lnTo>
                      <a:lnTo>
                        <a:pt x="0" y="8"/>
                      </a:lnTo>
                      <a:lnTo>
                        <a:pt x="0" y="21"/>
                      </a:lnTo>
                      <a:lnTo>
                        <a:pt x="8" y="2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9" name="Freeform 82">
                  <a:extLst>
                    <a:ext uri="{FF2B5EF4-FFF2-40B4-BE49-F238E27FC236}">
                      <a16:creationId xmlns:a16="http://schemas.microsoft.com/office/drawing/2014/main" id="{513368C8-BDD6-4CC7-F7DC-E25FBAA42B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75" y="8444"/>
                  <a:ext cx="20" cy="13"/>
                </a:xfrm>
                <a:custGeom>
                  <a:avLst/>
                  <a:gdLst>
                    <a:gd name="T0" fmla="*/ 0 w 20"/>
                    <a:gd name="T1" fmla="*/ 0 h 13"/>
                    <a:gd name="T2" fmla="*/ 4 w 20"/>
                    <a:gd name="T3" fmla="*/ 13 h 13"/>
                    <a:gd name="T4" fmla="*/ 8 w 20"/>
                    <a:gd name="T5" fmla="*/ 13 h 13"/>
                    <a:gd name="T6" fmla="*/ 20 w 20"/>
                    <a:gd name="T7" fmla="*/ 9 h 13"/>
                    <a:gd name="T8" fmla="*/ 8 w 20"/>
                    <a:gd name="T9" fmla="*/ 0 h 13"/>
                    <a:gd name="T10" fmla="*/ 0 w 20"/>
                    <a:gd name="T11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13">
                      <a:moveTo>
                        <a:pt x="0" y="0"/>
                      </a:moveTo>
                      <a:lnTo>
                        <a:pt x="4" y="13"/>
                      </a:lnTo>
                      <a:lnTo>
                        <a:pt x="8" y="13"/>
                      </a:lnTo>
                      <a:lnTo>
                        <a:pt x="20" y="9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0" name="Freeform 83">
                  <a:extLst>
                    <a:ext uri="{FF2B5EF4-FFF2-40B4-BE49-F238E27FC236}">
                      <a16:creationId xmlns:a16="http://schemas.microsoft.com/office/drawing/2014/main" id="{1965E490-EFEC-56F2-D3DA-43C27F9DDF3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67" y="8754"/>
                  <a:ext cx="0" cy="8"/>
                </a:xfrm>
                <a:custGeom>
                  <a:avLst/>
                  <a:gdLst>
                    <a:gd name="T0" fmla="*/ 8 h 8"/>
                    <a:gd name="T1" fmla="*/ 0 h 8"/>
                    <a:gd name="T2" fmla="*/ 8 h 8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">
                      <a:moveTo>
                        <a:pt x="0" y="8"/>
                      </a:moveTo>
                      <a:lnTo>
                        <a:pt x="0" y="0"/>
                      </a:lnTo>
                      <a:lnTo>
                        <a:pt x="0" y="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51" name="Freeform 84">
                  <a:extLst>
                    <a:ext uri="{FF2B5EF4-FFF2-40B4-BE49-F238E27FC236}">
                      <a16:creationId xmlns:a16="http://schemas.microsoft.com/office/drawing/2014/main" id="{532A1DE3-FE48-414A-8A03-7D38B824094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518" y="8778"/>
                  <a:ext cx="8" cy="12"/>
                </a:xfrm>
                <a:custGeom>
                  <a:avLst/>
                  <a:gdLst>
                    <a:gd name="T0" fmla="*/ 4 w 8"/>
                    <a:gd name="T1" fmla="*/ 12 h 12"/>
                    <a:gd name="T2" fmla="*/ 8 w 8"/>
                    <a:gd name="T3" fmla="*/ 0 h 12"/>
                    <a:gd name="T4" fmla="*/ 0 w 8"/>
                    <a:gd name="T5" fmla="*/ 4 h 12"/>
                    <a:gd name="T6" fmla="*/ 4 w 8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4" y="12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4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113" name="Group 85">
                <a:extLst>
                  <a:ext uri="{FF2B5EF4-FFF2-40B4-BE49-F238E27FC236}">
                    <a16:creationId xmlns:a16="http://schemas.microsoft.com/office/drawing/2014/main" id="{ECD46E91-36C7-8215-8C88-DFECA0E17A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8" y="9458"/>
                <a:ext cx="159" cy="142"/>
                <a:chOff x="9078" y="9458"/>
                <a:chExt cx="159" cy="142"/>
              </a:xfrm>
              <a:grpFill/>
            </p:grpSpPr>
            <p:sp>
              <p:nvSpPr>
                <p:cNvPr id="1137" name="Freeform 86">
                  <a:extLst>
                    <a:ext uri="{FF2B5EF4-FFF2-40B4-BE49-F238E27FC236}">
                      <a16:creationId xmlns:a16="http://schemas.microsoft.com/office/drawing/2014/main" id="{BF4D53B5-AF99-9EE0-A366-7451B39FBE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078" y="9458"/>
                  <a:ext cx="17" cy="12"/>
                </a:xfrm>
                <a:custGeom>
                  <a:avLst/>
                  <a:gdLst>
                    <a:gd name="T0" fmla="*/ 0 w 17"/>
                    <a:gd name="T1" fmla="*/ 12 h 12"/>
                    <a:gd name="T2" fmla="*/ 5 w 17"/>
                    <a:gd name="T3" fmla="*/ 12 h 12"/>
                    <a:gd name="T4" fmla="*/ 17 w 17"/>
                    <a:gd name="T5" fmla="*/ 4 h 12"/>
                    <a:gd name="T6" fmla="*/ 5 w 17"/>
                    <a:gd name="T7" fmla="*/ 0 h 12"/>
                    <a:gd name="T8" fmla="*/ 0 w 17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2">
                      <a:moveTo>
                        <a:pt x="0" y="12"/>
                      </a:moveTo>
                      <a:lnTo>
                        <a:pt x="5" y="12"/>
                      </a:lnTo>
                      <a:lnTo>
                        <a:pt x="17" y="4"/>
                      </a:lnTo>
                      <a:lnTo>
                        <a:pt x="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38" name="Freeform 87">
                  <a:extLst>
                    <a:ext uri="{FF2B5EF4-FFF2-40B4-BE49-F238E27FC236}">
                      <a16:creationId xmlns:a16="http://schemas.microsoft.com/office/drawing/2014/main" id="{7827B1EB-574D-021F-3069-8CD8C94D11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09" y="9567"/>
                  <a:ext cx="4" cy="13"/>
                </a:xfrm>
                <a:custGeom>
                  <a:avLst/>
                  <a:gdLst>
                    <a:gd name="T0" fmla="*/ 0 w 4"/>
                    <a:gd name="T1" fmla="*/ 13 h 13"/>
                    <a:gd name="T2" fmla="*/ 4 w 4"/>
                    <a:gd name="T3" fmla="*/ 0 h 13"/>
                    <a:gd name="T4" fmla="*/ 0 w 4"/>
                    <a:gd name="T5" fmla="*/ 13 h 13"/>
                    <a:gd name="T6" fmla="*/ 0 w 4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0" y="13"/>
                      </a:move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39" name="Freeform 88">
                  <a:extLst>
                    <a:ext uri="{FF2B5EF4-FFF2-40B4-BE49-F238E27FC236}">
                      <a16:creationId xmlns:a16="http://schemas.microsoft.com/office/drawing/2014/main" id="{2D5DB471-A784-FABF-2B2E-445FB86435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21" y="9510"/>
                  <a:ext cx="16" cy="17"/>
                </a:xfrm>
                <a:custGeom>
                  <a:avLst/>
                  <a:gdLst>
                    <a:gd name="T0" fmla="*/ 0 w 16"/>
                    <a:gd name="T1" fmla="*/ 13 h 17"/>
                    <a:gd name="T2" fmla="*/ 12 w 16"/>
                    <a:gd name="T3" fmla="*/ 17 h 17"/>
                    <a:gd name="T4" fmla="*/ 16 w 16"/>
                    <a:gd name="T5" fmla="*/ 5 h 17"/>
                    <a:gd name="T6" fmla="*/ 4 w 16"/>
                    <a:gd name="T7" fmla="*/ 0 h 17"/>
                    <a:gd name="T8" fmla="*/ 0 w 16"/>
                    <a:gd name="T9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0" y="13"/>
                      </a:moveTo>
                      <a:lnTo>
                        <a:pt x="12" y="17"/>
                      </a:lnTo>
                      <a:lnTo>
                        <a:pt x="16" y="5"/>
                      </a:lnTo>
                      <a:lnTo>
                        <a:pt x="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0" name="Freeform 89">
                  <a:extLst>
                    <a:ext uri="{FF2B5EF4-FFF2-40B4-BE49-F238E27FC236}">
                      <a16:creationId xmlns:a16="http://schemas.microsoft.com/office/drawing/2014/main" id="{0B253812-06DD-DB3C-23E9-06CCCE82C48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127" y="9588"/>
                  <a:ext cx="13" cy="12"/>
                </a:xfrm>
                <a:custGeom>
                  <a:avLst/>
                  <a:gdLst>
                    <a:gd name="T0" fmla="*/ 8 w 13"/>
                    <a:gd name="T1" fmla="*/ 12 h 12"/>
                    <a:gd name="T2" fmla="*/ 13 w 13"/>
                    <a:gd name="T3" fmla="*/ 0 h 12"/>
                    <a:gd name="T4" fmla="*/ 0 w 13"/>
                    <a:gd name="T5" fmla="*/ 0 h 12"/>
                    <a:gd name="T6" fmla="*/ 8 w 13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2">
                      <a:moveTo>
                        <a:pt x="8" y="12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1" name="Freeform 90">
                  <a:extLst>
                    <a:ext uri="{FF2B5EF4-FFF2-40B4-BE49-F238E27FC236}">
                      <a16:creationId xmlns:a16="http://schemas.microsoft.com/office/drawing/2014/main" id="{2D44A4B6-9BA9-4626-A851-B8CDAA268F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140" y="9486"/>
                  <a:ext cx="12" cy="8"/>
                </a:xfrm>
                <a:custGeom>
                  <a:avLst/>
                  <a:gdLst>
                    <a:gd name="T0" fmla="*/ 0 w 12"/>
                    <a:gd name="T1" fmla="*/ 8 h 8"/>
                    <a:gd name="T2" fmla="*/ 12 w 12"/>
                    <a:gd name="T3" fmla="*/ 4 h 8"/>
                    <a:gd name="T4" fmla="*/ 0 w 12"/>
                    <a:gd name="T5" fmla="*/ 0 h 8"/>
                    <a:gd name="T6" fmla="*/ 0 w 12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0" y="8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2" name="Freeform 91">
                  <a:extLst>
                    <a:ext uri="{FF2B5EF4-FFF2-40B4-BE49-F238E27FC236}">
                      <a16:creationId xmlns:a16="http://schemas.microsoft.com/office/drawing/2014/main" id="{D96F2011-3917-AA8F-2C05-EE0CDEB5E3F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172" y="9571"/>
                  <a:ext cx="16" cy="21"/>
                </a:xfrm>
                <a:custGeom>
                  <a:avLst/>
                  <a:gdLst>
                    <a:gd name="T0" fmla="*/ 0 w 16"/>
                    <a:gd name="T1" fmla="*/ 13 h 21"/>
                    <a:gd name="T2" fmla="*/ 12 w 16"/>
                    <a:gd name="T3" fmla="*/ 21 h 21"/>
                    <a:gd name="T4" fmla="*/ 16 w 16"/>
                    <a:gd name="T5" fmla="*/ 21 h 21"/>
                    <a:gd name="T6" fmla="*/ 16 w 16"/>
                    <a:gd name="T7" fmla="*/ 9 h 21"/>
                    <a:gd name="T8" fmla="*/ 4 w 16"/>
                    <a:gd name="T9" fmla="*/ 0 h 21"/>
                    <a:gd name="T10" fmla="*/ 0 w 16"/>
                    <a:gd name="T11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1">
                      <a:moveTo>
                        <a:pt x="0" y="13"/>
                      </a:move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16" y="9"/>
                      </a:lnTo>
                      <a:lnTo>
                        <a:pt x="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43" name="Freeform 92">
                  <a:extLst>
                    <a:ext uri="{FF2B5EF4-FFF2-40B4-BE49-F238E27FC236}">
                      <a16:creationId xmlns:a16="http://schemas.microsoft.com/office/drawing/2014/main" id="{10B90756-C4D2-A67E-C4C9-EF9093878D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225" y="9478"/>
                  <a:ext cx="0" cy="12"/>
                </a:xfrm>
                <a:custGeom>
                  <a:avLst/>
                  <a:gdLst>
                    <a:gd name="T0" fmla="*/ 12 h 12"/>
                    <a:gd name="T1" fmla="*/ 0 h 12"/>
                    <a:gd name="T2" fmla="*/ 12 h 1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2">
                      <a:moveTo>
                        <a:pt x="0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114" name="Group 93">
                <a:extLst>
                  <a:ext uri="{FF2B5EF4-FFF2-40B4-BE49-F238E27FC236}">
                    <a16:creationId xmlns:a16="http://schemas.microsoft.com/office/drawing/2014/main" id="{70A12A51-3CBF-D88A-351A-55CC1BD3C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42" y="10975"/>
                <a:ext cx="517" cy="501"/>
                <a:chOff x="9742" y="10975"/>
                <a:chExt cx="517" cy="501"/>
              </a:xfrm>
              <a:grpFill/>
            </p:grpSpPr>
            <p:sp>
              <p:nvSpPr>
                <p:cNvPr id="1135" name="Freeform 94">
                  <a:extLst>
                    <a:ext uri="{FF2B5EF4-FFF2-40B4-BE49-F238E27FC236}">
                      <a16:creationId xmlns:a16="http://schemas.microsoft.com/office/drawing/2014/main" id="{D8735101-7B07-B111-A3A2-EB18700D37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250" y="11463"/>
                  <a:ext cx="9" cy="13"/>
                </a:xfrm>
                <a:custGeom>
                  <a:avLst/>
                  <a:gdLst>
                    <a:gd name="T0" fmla="*/ 0 w 9"/>
                    <a:gd name="T1" fmla="*/ 13 h 13"/>
                    <a:gd name="T2" fmla="*/ 9 w 9"/>
                    <a:gd name="T3" fmla="*/ 9 h 13"/>
                    <a:gd name="T4" fmla="*/ 0 w 9"/>
                    <a:gd name="T5" fmla="*/ 0 h 13"/>
                    <a:gd name="T6" fmla="*/ 0 w 9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3">
                      <a:moveTo>
                        <a:pt x="0" y="13"/>
                      </a:moveTo>
                      <a:lnTo>
                        <a:pt x="9" y="9"/>
                      </a:lnTo>
                      <a:lnTo>
                        <a:pt x="0" y="0"/>
                      </a:lnTo>
                      <a:lnTo>
                        <a:pt x="0" y="13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36" name="Freeform 95">
                  <a:extLst>
                    <a:ext uri="{FF2B5EF4-FFF2-40B4-BE49-F238E27FC236}">
                      <a16:creationId xmlns:a16="http://schemas.microsoft.com/office/drawing/2014/main" id="{B5E07E26-7555-A83A-FF1B-A14A636E84E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742" y="10975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12 w 12"/>
                    <a:gd name="T3" fmla="*/ 8 h 12"/>
                    <a:gd name="T4" fmla="*/ 0 w 12"/>
                    <a:gd name="T5" fmla="*/ 0 h 12"/>
                    <a:gd name="T6" fmla="*/ 0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12" y="8"/>
                      </a:lnTo>
                      <a:lnTo>
                        <a:pt x="0" y="0"/>
                      </a:lnTo>
                      <a:lnTo>
                        <a:pt x="0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115" name="Group 96">
                <a:extLst>
                  <a:ext uri="{FF2B5EF4-FFF2-40B4-BE49-F238E27FC236}">
                    <a16:creationId xmlns:a16="http://schemas.microsoft.com/office/drawing/2014/main" id="{4762C1B6-4CE4-AB05-F24F-89D6380EE8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95" y="10560"/>
                <a:ext cx="651" cy="651"/>
                <a:chOff x="12395" y="10560"/>
                <a:chExt cx="651" cy="651"/>
              </a:xfrm>
              <a:grpFill/>
            </p:grpSpPr>
            <p:grpSp>
              <p:nvGrpSpPr>
                <p:cNvPr id="1129" name="Group 97">
                  <a:extLst>
                    <a:ext uri="{FF2B5EF4-FFF2-40B4-BE49-F238E27FC236}">
                      <a16:creationId xmlns:a16="http://schemas.microsoft.com/office/drawing/2014/main" id="{E72C3000-E044-75CE-4192-24E780CA88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95" y="10560"/>
                  <a:ext cx="651" cy="651"/>
                  <a:chOff x="12395" y="10560"/>
                  <a:chExt cx="651" cy="651"/>
                </a:xfrm>
                <a:grpFill/>
              </p:grpSpPr>
              <p:sp>
                <p:nvSpPr>
                  <p:cNvPr id="1131" name="Freeform 98">
                    <a:extLst>
                      <a:ext uri="{FF2B5EF4-FFF2-40B4-BE49-F238E27FC236}">
                        <a16:creationId xmlns:a16="http://schemas.microsoft.com/office/drawing/2014/main" id="{09648953-F2DB-6F3D-DE31-02934DBE39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395" y="10560"/>
                    <a:ext cx="651" cy="651"/>
                  </a:xfrm>
                  <a:custGeom>
                    <a:avLst/>
                    <a:gdLst>
                      <a:gd name="T0" fmla="*/ 529 w 651"/>
                      <a:gd name="T1" fmla="*/ 187 h 651"/>
                      <a:gd name="T2" fmla="*/ 480 w 651"/>
                      <a:gd name="T3" fmla="*/ 147 h 651"/>
                      <a:gd name="T4" fmla="*/ 484 w 651"/>
                      <a:gd name="T5" fmla="*/ 122 h 651"/>
                      <a:gd name="T6" fmla="*/ 443 w 651"/>
                      <a:gd name="T7" fmla="*/ 98 h 651"/>
                      <a:gd name="T8" fmla="*/ 391 w 651"/>
                      <a:gd name="T9" fmla="*/ 69 h 651"/>
                      <a:gd name="T10" fmla="*/ 366 w 651"/>
                      <a:gd name="T11" fmla="*/ 57 h 651"/>
                      <a:gd name="T12" fmla="*/ 321 w 651"/>
                      <a:gd name="T13" fmla="*/ 29 h 651"/>
                      <a:gd name="T14" fmla="*/ 269 w 651"/>
                      <a:gd name="T15" fmla="*/ 0 h 651"/>
                      <a:gd name="T16" fmla="*/ 244 w 651"/>
                      <a:gd name="T17" fmla="*/ 41 h 651"/>
                      <a:gd name="T18" fmla="*/ 224 w 651"/>
                      <a:gd name="T19" fmla="*/ 61 h 651"/>
                      <a:gd name="T20" fmla="*/ 240 w 651"/>
                      <a:gd name="T21" fmla="*/ 82 h 651"/>
                      <a:gd name="T22" fmla="*/ 199 w 651"/>
                      <a:gd name="T23" fmla="*/ 94 h 651"/>
                      <a:gd name="T24" fmla="*/ 183 w 651"/>
                      <a:gd name="T25" fmla="*/ 86 h 651"/>
                      <a:gd name="T26" fmla="*/ 146 w 651"/>
                      <a:gd name="T27" fmla="*/ 106 h 651"/>
                      <a:gd name="T28" fmla="*/ 134 w 651"/>
                      <a:gd name="T29" fmla="*/ 98 h 651"/>
                      <a:gd name="T30" fmla="*/ 134 w 651"/>
                      <a:gd name="T31" fmla="*/ 12 h 651"/>
                      <a:gd name="T32" fmla="*/ 53 w 651"/>
                      <a:gd name="T33" fmla="*/ 4 h 651"/>
                      <a:gd name="T34" fmla="*/ 69 w 651"/>
                      <a:gd name="T35" fmla="*/ 29 h 651"/>
                      <a:gd name="T36" fmla="*/ 73 w 651"/>
                      <a:gd name="T37" fmla="*/ 53 h 651"/>
                      <a:gd name="T38" fmla="*/ 69 w 651"/>
                      <a:gd name="T39" fmla="*/ 82 h 651"/>
                      <a:gd name="T40" fmla="*/ 49 w 651"/>
                      <a:gd name="T41" fmla="*/ 98 h 651"/>
                      <a:gd name="T42" fmla="*/ 73 w 651"/>
                      <a:gd name="T43" fmla="*/ 118 h 651"/>
                      <a:gd name="T44" fmla="*/ 57 w 651"/>
                      <a:gd name="T45" fmla="*/ 151 h 651"/>
                      <a:gd name="T46" fmla="*/ 32 w 651"/>
                      <a:gd name="T47" fmla="*/ 183 h 651"/>
                      <a:gd name="T48" fmla="*/ 8 w 651"/>
                      <a:gd name="T49" fmla="*/ 208 h 651"/>
                      <a:gd name="T50" fmla="*/ 8 w 651"/>
                      <a:gd name="T51" fmla="*/ 261 h 651"/>
                      <a:gd name="T52" fmla="*/ 12 w 651"/>
                      <a:gd name="T53" fmla="*/ 322 h 651"/>
                      <a:gd name="T54" fmla="*/ 45 w 651"/>
                      <a:gd name="T55" fmla="*/ 346 h 651"/>
                      <a:gd name="T56" fmla="*/ 69 w 651"/>
                      <a:gd name="T57" fmla="*/ 407 h 651"/>
                      <a:gd name="T58" fmla="*/ 106 w 651"/>
                      <a:gd name="T59" fmla="*/ 460 h 651"/>
                      <a:gd name="T60" fmla="*/ 130 w 651"/>
                      <a:gd name="T61" fmla="*/ 476 h 651"/>
                      <a:gd name="T62" fmla="*/ 187 w 651"/>
                      <a:gd name="T63" fmla="*/ 501 h 651"/>
                      <a:gd name="T64" fmla="*/ 203 w 651"/>
                      <a:gd name="T65" fmla="*/ 509 h 651"/>
                      <a:gd name="T66" fmla="*/ 260 w 651"/>
                      <a:gd name="T67" fmla="*/ 529 h 651"/>
                      <a:gd name="T68" fmla="*/ 297 w 651"/>
                      <a:gd name="T69" fmla="*/ 545 h 651"/>
                      <a:gd name="T70" fmla="*/ 305 w 651"/>
                      <a:gd name="T71" fmla="*/ 594 h 651"/>
                      <a:gd name="T72" fmla="*/ 350 w 651"/>
                      <a:gd name="T73" fmla="*/ 639 h 651"/>
                      <a:gd name="T74" fmla="*/ 407 w 651"/>
                      <a:gd name="T75" fmla="*/ 647 h 651"/>
                      <a:gd name="T76" fmla="*/ 468 w 651"/>
                      <a:gd name="T77" fmla="*/ 647 h 651"/>
                      <a:gd name="T78" fmla="*/ 513 w 651"/>
                      <a:gd name="T79" fmla="*/ 623 h 651"/>
                      <a:gd name="T80" fmla="*/ 557 w 651"/>
                      <a:gd name="T81" fmla="*/ 615 h 651"/>
                      <a:gd name="T82" fmla="*/ 618 w 651"/>
                      <a:gd name="T83" fmla="*/ 598 h 651"/>
                      <a:gd name="T84" fmla="*/ 647 w 651"/>
                      <a:gd name="T85" fmla="*/ 562 h 651"/>
                      <a:gd name="T86" fmla="*/ 610 w 651"/>
                      <a:gd name="T87" fmla="*/ 545 h 651"/>
                      <a:gd name="T88" fmla="*/ 598 w 651"/>
                      <a:gd name="T89" fmla="*/ 488 h 651"/>
                      <a:gd name="T90" fmla="*/ 582 w 651"/>
                      <a:gd name="T91" fmla="*/ 440 h 651"/>
                      <a:gd name="T92" fmla="*/ 586 w 651"/>
                      <a:gd name="T93" fmla="*/ 411 h 651"/>
                      <a:gd name="T94" fmla="*/ 598 w 651"/>
                      <a:gd name="T95" fmla="*/ 366 h 651"/>
                      <a:gd name="T96" fmla="*/ 578 w 651"/>
                      <a:gd name="T97" fmla="*/ 338 h 651"/>
                      <a:gd name="T98" fmla="*/ 557 w 651"/>
                      <a:gd name="T99" fmla="*/ 314 h 651"/>
                      <a:gd name="T100" fmla="*/ 566 w 651"/>
                      <a:gd name="T101" fmla="*/ 269 h 651"/>
                      <a:gd name="T102" fmla="*/ 582 w 651"/>
                      <a:gd name="T103" fmla="*/ 228 h 6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651" h="651">
                        <a:moveTo>
                          <a:pt x="570" y="216"/>
                        </a:moveTo>
                        <a:lnTo>
                          <a:pt x="561" y="208"/>
                        </a:lnTo>
                        <a:lnTo>
                          <a:pt x="545" y="200"/>
                        </a:lnTo>
                        <a:lnTo>
                          <a:pt x="537" y="191"/>
                        </a:lnTo>
                        <a:lnTo>
                          <a:pt x="529" y="187"/>
                        </a:lnTo>
                        <a:lnTo>
                          <a:pt x="517" y="175"/>
                        </a:lnTo>
                        <a:lnTo>
                          <a:pt x="505" y="167"/>
                        </a:lnTo>
                        <a:lnTo>
                          <a:pt x="492" y="159"/>
                        </a:lnTo>
                        <a:lnTo>
                          <a:pt x="492" y="155"/>
                        </a:lnTo>
                        <a:lnTo>
                          <a:pt x="480" y="147"/>
                        </a:lnTo>
                        <a:lnTo>
                          <a:pt x="484" y="143"/>
                        </a:lnTo>
                        <a:lnTo>
                          <a:pt x="488" y="139"/>
                        </a:lnTo>
                        <a:lnTo>
                          <a:pt x="488" y="139"/>
                        </a:lnTo>
                        <a:lnTo>
                          <a:pt x="488" y="130"/>
                        </a:lnTo>
                        <a:lnTo>
                          <a:pt x="484" y="122"/>
                        </a:lnTo>
                        <a:lnTo>
                          <a:pt x="472" y="114"/>
                        </a:lnTo>
                        <a:lnTo>
                          <a:pt x="460" y="106"/>
                        </a:lnTo>
                        <a:lnTo>
                          <a:pt x="448" y="102"/>
                        </a:lnTo>
                        <a:lnTo>
                          <a:pt x="448" y="102"/>
                        </a:lnTo>
                        <a:lnTo>
                          <a:pt x="443" y="98"/>
                        </a:lnTo>
                        <a:lnTo>
                          <a:pt x="431" y="94"/>
                        </a:lnTo>
                        <a:lnTo>
                          <a:pt x="427" y="90"/>
                        </a:lnTo>
                        <a:lnTo>
                          <a:pt x="415" y="82"/>
                        </a:lnTo>
                        <a:lnTo>
                          <a:pt x="399" y="78"/>
                        </a:lnTo>
                        <a:lnTo>
                          <a:pt x="391" y="69"/>
                        </a:lnTo>
                        <a:lnTo>
                          <a:pt x="387" y="69"/>
                        </a:lnTo>
                        <a:lnTo>
                          <a:pt x="387" y="69"/>
                        </a:lnTo>
                        <a:lnTo>
                          <a:pt x="387" y="65"/>
                        </a:lnTo>
                        <a:lnTo>
                          <a:pt x="378" y="61"/>
                        </a:lnTo>
                        <a:lnTo>
                          <a:pt x="366" y="57"/>
                        </a:lnTo>
                        <a:lnTo>
                          <a:pt x="358" y="49"/>
                        </a:lnTo>
                        <a:lnTo>
                          <a:pt x="354" y="49"/>
                        </a:lnTo>
                        <a:lnTo>
                          <a:pt x="334" y="37"/>
                        </a:lnTo>
                        <a:lnTo>
                          <a:pt x="325" y="33"/>
                        </a:lnTo>
                        <a:lnTo>
                          <a:pt x="321" y="29"/>
                        </a:lnTo>
                        <a:lnTo>
                          <a:pt x="309" y="25"/>
                        </a:lnTo>
                        <a:lnTo>
                          <a:pt x="305" y="21"/>
                        </a:lnTo>
                        <a:lnTo>
                          <a:pt x="293" y="16"/>
                        </a:lnTo>
                        <a:lnTo>
                          <a:pt x="281" y="8"/>
                        </a:lnTo>
                        <a:lnTo>
                          <a:pt x="269" y="0"/>
                        </a:lnTo>
                        <a:lnTo>
                          <a:pt x="256" y="12"/>
                        </a:lnTo>
                        <a:lnTo>
                          <a:pt x="252" y="25"/>
                        </a:lnTo>
                        <a:lnTo>
                          <a:pt x="260" y="29"/>
                        </a:lnTo>
                        <a:lnTo>
                          <a:pt x="248" y="29"/>
                        </a:lnTo>
                        <a:lnTo>
                          <a:pt x="244" y="41"/>
                        </a:lnTo>
                        <a:lnTo>
                          <a:pt x="236" y="49"/>
                        </a:lnTo>
                        <a:lnTo>
                          <a:pt x="232" y="49"/>
                        </a:lnTo>
                        <a:lnTo>
                          <a:pt x="224" y="49"/>
                        </a:lnTo>
                        <a:lnTo>
                          <a:pt x="236" y="57"/>
                        </a:lnTo>
                        <a:lnTo>
                          <a:pt x="224" y="61"/>
                        </a:lnTo>
                        <a:lnTo>
                          <a:pt x="216" y="65"/>
                        </a:lnTo>
                        <a:lnTo>
                          <a:pt x="240" y="69"/>
                        </a:lnTo>
                        <a:lnTo>
                          <a:pt x="252" y="65"/>
                        </a:lnTo>
                        <a:lnTo>
                          <a:pt x="252" y="69"/>
                        </a:lnTo>
                        <a:lnTo>
                          <a:pt x="240" y="82"/>
                        </a:lnTo>
                        <a:lnTo>
                          <a:pt x="228" y="90"/>
                        </a:lnTo>
                        <a:lnTo>
                          <a:pt x="228" y="94"/>
                        </a:lnTo>
                        <a:lnTo>
                          <a:pt x="220" y="90"/>
                        </a:lnTo>
                        <a:lnTo>
                          <a:pt x="207" y="82"/>
                        </a:lnTo>
                        <a:lnTo>
                          <a:pt x="199" y="94"/>
                        </a:lnTo>
                        <a:lnTo>
                          <a:pt x="195" y="102"/>
                        </a:lnTo>
                        <a:lnTo>
                          <a:pt x="195" y="114"/>
                        </a:lnTo>
                        <a:lnTo>
                          <a:pt x="195" y="102"/>
                        </a:lnTo>
                        <a:lnTo>
                          <a:pt x="195" y="90"/>
                        </a:lnTo>
                        <a:lnTo>
                          <a:pt x="183" y="86"/>
                        </a:lnTo>
                        <a:lnTo>
                          <a:pt x="171" y="90"/>
                        </a:lnTo>
                        <a:lnTo>
                          <a:pt x="163" y="78"/>
                        </a:lnTo>
                        <a:lnTo>
                          <a:pt x="150" y="82"/>
                        </a:lnTo>
                        <a:lnTo>
                          <a:pt x="142" y="94"/>
                        </a:lnTo>
                        <a:lnTo>
                          <a:pt x="146" y="106"/>
                        </a:lnTo>
                        <a:lnTo>
                          <a:pt x="134" y="102"/>
                        </a:lnTo>
                        <a:lnTo>
                          <a:pt x="134" y="110"/>
                        </a:lnTo>
                        <a:lnTo>
                          <a:pt x="134" y="102"/>
                        </a:lnTo>
                        <a:lnTo>
                          <a:pt x="134" y="102"/>
                        </a:lnTo>
                        <a:lnTo>
                          <a:pt x="134" y="98"/>
                        </a:lnTo>
                        <a:lnTo>
                          <a:pt x="122" y="73"/>
                        </a:lnTo>
                        <a:lnTo>
                          <a:pt x="126" y="49"/>
                        </a:lnTo>
                        <a:lnTo>
                          <a:pt x="130" y="33"/>
                        </a:lnTo>
                        <a:lnTo>
                          <a:pt x="130" y="25"/>
                        </a:lnTo>
                        <a:lnTo>
                          <a:pt x="134" y="12"/>
                        </a:lnTo>
                        <a:lnTo>
                          <a:pt x="134" y="4"/>
                        </a:lnTo>
                        <a:lnTo>
                          <a:pt x="130" y="0"/>
                        </a:lnTo>
                        <a:lnTo>
                          <a:pt x="73" y="0"/>
                        </a:lnTo>
                        <a:lnTo>
                          <a:pt x="61" y="4"/>
                        </a:lnTo>
                        <a:lnTo>
                          <a:pt x="53" y="4"/>
                        </a:lnTo>
                        <a:lnTo>
                          <a:pt x="53" y="12"/>
                        </a:lnTo>
                        <a:lnTo>
                          <a:pt x="61" y="21"/>
                        </a:lnTo>
                        <a:lnTo>
                          <a:pt x="65" y="25"/>
                        </a:lnTo>
                        <a:lnTo>
                          <a:pt x="69" y="29"/>
                        </a:lnTo>
                        <a:lnTo>
                          <a:pt x="69" y="29"/>
                        </a:lnTo>
                        <a:lnTo>
                          <a:pt x="69" y="33"/>
                        </a:lnTo>
                        <a:lnTo>
                          <a:pt x="73" y="37"/>
                        </a:lnTo>
                        <a:lnTo>
                          <a:pt x="73" y="37"/>
                        </a:lnTo>
                        <a:lnTo>
                          <a:pt x="73" y="49"/>
                        </a:lnTo>
                        <a:lnTo>
                          <a:pt x="73" y="53"/>
                        </a:lnTo>
                        <a:lnTo>
                          <a:pt x="73" y="57"/>
                        </a:lnTo>
                        <a:lnTo>
                          <a:pt x="73" y="57"/>
                        </a:lnTo>
                        <a:lnTo>
                          <a:pt x="77" y="61"/>
                        </a:lnTo>
                        <a:lnTo>
                          <a:pt x="73" y="69"/>
                        </a:lnTo>
                        <a:lnTo>
                          <a:pt x="69" y="82"/>
                        </a:lnTo>
                        <a:lnTo>
                          <a:pt x="69" y="82"/>
                        </a:lnTo>
                        <a:lnTo>
                          <a:pt x="69" y="82"/>
                        </a:lnTo>
                        <a:lnTo>
                          <a:pt x="57" y="86"/>
                        </a:lnTo>
                        <a:lnTo>
                          <a:pt x="53" y="98"/>
                        </a:lnTo>
                        <a:lnTo>
                          <a:pt x="49" y="98"/>
                        </a:lnTo>
                        <a:lnTo>
                          <a:pt x="57" y="98"/>
                        </a:lnTo>
                        <a:lnTo>
                          <a:pt x="49" y="106"/>
                        </a:lnTo>
                        <a:lnTo>
                          <a:pt x="53" y="118"/>
                        </a:lnTo>
                        <a:lnTo>
                          <a:pt x="65" y="118"/>
                        </a:lnTo>
                        <a:lnTo>
                          <a:pt x="73" y="118"/>
                        </a:lnTo>
                        <a:lnTo>
                          <a:pt x="73" y="122"/>
                        </a:lnTo>
                        <a:lnTo>
                          <a:pt x="73" y="134"/>
                        </a:lnTo>
                        <a:lnTo>
                          <a:pt x="65" y="139"/>
                        </a:lnTo>
                        <a:lnTo>
                          <a:pt x="61" y="143"/>
                        </a:lnTo>
                        <a:lnTo>
                          <a:pt x="57" y="151"/>
                        </a:lnTo>
                        <a:lnTo>
                          <a:pt x="49" y="155"/>
                        </a:lnTo>
                        <a:lnTo>
                          <a:pt x="49" y="163"/>
                        </a:lnTo>
                        <a:lnTo>
                          <a:pt x="49" y="167"/>
                        </a:lnTo>
                        <a:lnTo>
                          <a:pt x="41" y="171"/>
                        </a:lnTo>
                        <a:lnTo>
                          <a:pt x="32" y="183"/>
                        </a:lnTo>
                        <a:lnTo>
                          <a:pt x="32" y="187"/>
                        </a:lnTo>
                        <a:lnTo>
                          <a:pt x="24" y="200"/>
                        </a:lnTo>
                        <a:lnTo>
                          <a:pt x="20" y="200"/>
                        </a:lnTo>
                        <a:lnTo>
                          <a:pt x="8" y="204"/>
                        </a:lnTo>
                        <a:lnTo>
                          <a:pt x="8" y="208"/>
                        </a:lnTo>
                        <a:lnTo>
                          <a:pt x="4" y="208"/>
                        </a:lnTo>
                        <a:lnTo>
                          <a:pt x="0" y="232"/>
                        </a:lnTo>
                        <a:lnTo>
                          <a:pt x="8" y="240"/>
                        </a:lnTo>
                        <a:lnTo>
                          <a:pt x="12" y="252"/>
                        </a:lnTo>
                        <a:lnTo>
                          <a:pt x="8" y="261"/>
                        </a:lnTo>
                        <a:lnTo>
                          <a:pt x="12" y="273"/>
                        </a:lnTo>
                        <a:lnTo>
                          <a:pt x="16" y="285"/>
                        </a:lnTo>
                        <a:lnTo>
                          <a:pt x="16" y="297"/>
                        </a:lnTo>
                        <a:lnTo>
                          <a:pt x="4" y="309"/>
                        </a:lnTo>
                        <a:lnTo>
                          <a:pt x="12" y="322"/>
                        </a:lnTo>
                        <a:lnTo>
                          <a:pt x="20" y="330"/>
                        </a:lnTo>
                        <a:lnTo>
                          <a:pt x="24" y="330"/>
                        </a:lnTo>
                        <a:lnTo>
                          <a:pt x="37" y="334"/>
                        </a:lnTo>
                        <a:lnTo>
                          <a:pt x="41" y="338"/>
                        </a:lnTo>
                        <a:lnTo>
                          <a:pt x="45" y="346"/>
                        </a:lnTo>
                        <a:lnTo>
                          <a:pt x="53" y="358"/>
                        </a:lnTo>
                        <a:lnTo>
                          <a:pt x="57" y="383"/>
                        </a:lnTo>
                        <a:lnTo>
                          <a:pt x="57" y="395"/>
                        </a:lnTo>
                        <a:lnTo>
                          <a:pt x="65" y="407"/>
                        </a:lnTo>
                        <a:lnTo>
                          <a:pt x="69" y="407"/>
                        </a:lnTo>
                        <a:lnTo>
                          <a:pt x="77" y="423"/>
                        </a:lnTo>
                        <a:lnTo>
                          <a:pt x="81" y="436"/>
                        </a:lnTo>
                        <a:lnTo>
                          <a:pt x="89" y="448"/>
                        </a:lnTo>
                        <a:lnTo>
                          <a:pt x="94" y="460"/>
                        </a:lnTo>
                        <a:lnTo>
                          <a:pt x="106" y="460"/>
                        </a:lnTo>
                        <a:lnTo>
                          <a:pt x="114" y="464"/>
                        </a:lnTo>
                        <a:lnTo>
                          <a:pt x="118" y="464"/>
                        </a:lnTo>
                        <a:lnTo>
                          <a:pt x="122" y="476"/>
                        </a:lnTo>
                        <a:lnTo>
                          <a:pt x="126" y="480"/>
                        </a:lnTo>
                        <a:lnTo>
                          <a:pt x="130" y="476"/>
                        </a:lnTo>
                        <a:lnTo>
                          <a:pt x="142" y="488"/>
                        </a:lnTo>
                        <a:lnTo>
                          <a:pt x="150" y="488"/>
                        </a:lnTo>
                        <a:lnTo>
                          <a:pt x="163" y="493"/>
                        </a:lnTo>
                        <a:lnTo>
                          <a:pt x="175" y="493"/>
                        </a:lnTo>
                        <a:lnTo>
                          <a:pt x="187" y="501"/>
                        </a:lnTo>
                        <a:lnTo>
                          <a:pt x="191" y="501"/>
                        </a:lnTo>
                        <a:lnTo>
                          <a:pt x="191" y="505"/>
                        </a:lnTo>
                        <a:lnTo>
                          <a:pt x="191" y="505"/>
                        </a:lnTo>
                        <a:lnTo>
                          <a:pt x="199" y="509"/>
                        </a:lnTo>
                        <a:lnTo>
                          <a:pt x="203" y="509"/>
                        </a:lnTo>
                        <a:lnTo>
                          <a:pt x="220" y="513"/>
                        </a:lnTo>
                        <a:lnTo>
                          <a:pt x="228" y="521"/>
                        </a:lnTo>
                        <a:lnTo>
                          <a:pt x="240" y="521"/>
                        </a:lnTo>
                        <a:lnTo>
                          <a:pt x="248" y="521"/>
                        </a:lnTo>
                        <a:lnTo>
                          <a:pt x="260" y="529"/>
                        </a:lnTo>
                        <a:lnTo>
                          <a:pt x="264" y="521"/>
                        </a:lnTo>
                        <a:lnTo>
                          <a:pt x="273" y="521"/>
                        </a:lnTo>
                        <a:lnTo>
                          <a:pt x="277" y="521"/>
                        </a:lnTo>
                        <a:lnTo>
                          <a:pt x="285" y="533"/>
                        </a:lnTo>
                        <a:lnTo>
                          <a:pt x="297" y="545"/>
                        </a:lnTo>
                        <a:lnTo>
                          <a:pt x="297" y="554"/>
                        </a:lnTo>
                        <a:lnTo>
                          <a:pt x="297" y="566"/>
                        </a:lnTo>
                        <a:lnTo>
                          <a:pt x="297" y="578"/>
                        </a:lnTo>
                        <a:lnTo>
                          <a:pt x="301" y="582"/>
                        </a:lnTo>
                        <a:lnTo>
                          <a:pt x="305" y="594"/>
                        </a:lnTo>
                        <a:lnTo>
                          <a:pt x="301" y="606"/>
                        </a:lnTo>
                        <a:lnTo>
                          <a:pt x="305" y="619"/>
                        </a:lnTo>
                        <a:lnTo>
                          <a:pt x="317" y="631"/>
                        </a:lnTo>
                        <a:lnTo>
                          <a:pt x="321" y="639"/>
                        </a:lnTo>
                        <a:lnTo>
                          <a:pt x="350" y="639"/>
                        </a:lnTo>
                        <a:lnTo>
                          <a:pt x="362" y="643"/>
                        </a:lnTo>
                        <a:lnTo>
                          <a:pt x="374" y="631"/>
                        </a:lnTo>
                        <a:lnTo>
                          <a:pt x="387" y="639"/>
                        </a:lnTo>
                        <a:lnTo>
                          <a:pt x="395" y="647"/>
                        </a:lnTo>
                        <a:lnTo>
                          <a:pt x="407" y="647"/>
                        </a:lnTo>
                        <a:lnTo>
                          <a:pt x="419" y="651"/>
                        </a:lnTo>
                        <a:lnTo>
                          <a:pt x="431" y="647"/>
                        </a:lnTo>
                        <a:lnTo>
                          <a:pt x="443" y="643"/>
                        </a:lnTo>
                        <a:lnTo>
                          <a:pt x="456" y="647"/>
                        </a:lnTo>
                        <a:lnTo>
                          <a:pt x="468" y="647"/>
                        </a:lnTo>
                        <a:lnTo>
                          <a:pt x="472" y="651"/>
                        </a:lnTo>
                        <a:lnTo>
                          <a:pt x="484" y="643"/>
                        </a:lnTo>
                        <a:lnTo>
                          <a:pt x="496" y="631"/>
                        </a:lnTo>
                        <a:lnTo>
                          <a:pt x="505" y="623"/>
                        </a:lnTo>
                        <a:lnTo>
                          <a:pt x="513" y="623"/>
                        </a:lnTo>
                        <a:lnTo>
                          <a:pt x="525" y="623"/>
                        </a:lnTo>
                        <a:lnTo>
                          <a:pt x="537" y="631"/>
                        </a:lnTo>
                        <a:lnTo>
                          <a:pt x="537" y="631"/>
                        </a:lnTo>
                        <a:lnTo>
                          <a:pt x="545" y="623"/>
                        </a:lnTo>
                        <a:lnTo>
                          <a:pt x="557" y="615"/>
                        </a:lnTo>
                        <a:lnTo>
                          <a:pt x="574" y="615"/>
                        </a:lnTo>
                        <a:lnTo>
                          <a:pt x="582" y="615"/>
                        </a:lnTo>
                        <a:lnTo>
                          <a:pt x="594" y="606"/>
                        </a:lnTo>
                        <a:lnTo>
                          <a:pt x="606" y="602"/>
                        </a:lnTo>
                        <a:lnTo>
                          <a:pt x="618" y="598"/>
                        </a:lnTo>
                        <a:lnTo>
                          <a:pt x="627" y="594"/>
                        </a:lnTo>
                        <a:lnTo>
                          <a:pt x="639" y="582"/>
                        </a:lnTo>
                        <a:lnTo>
                          <a:pt x="651" y="578"/>
                        </a:lnTo>
                        <a:lnTo>
                          <a:pt x="651" y="574"/>
                        </a:lnTo>
                        <a:lnTo>
                          <a:pt x="647" y="562"/>
                        </a:lnTo>
                        <a:lnTo>
                          <a:pt x="635" y="554"/>
                        </a:lnTo>
                        <a:lnTo>
                          <a:pt x="627" y="554"/>
                        </a:lnTo>
                        <a:lnTo>
                          <a:pt x="623" y="558"/>
                        </a:lnTo>
                        <a:lnTo>
                          <a:pt x="614" y="545"/>
                        </a:lnTo>
                        <a:lnTo>
                          <a:pt x="610" y="545"/>
                        </a:lnTo>
                        <a:lnTo>
                          <a:pt x="614" y="533"/>
                        </a:lnTo>
                        <a:lnTo>
                          <a:pt x="610" y="521"/>
                        </a:lnTo>
                        <a:lnTo>
                          <a:pt x="606" y="513"/>
                        </a:lnTo>
                        <a:lnTo>
                          <a:pt x="606" y="501"/>
                        </a:lnTo>
                        <a:lnTo>
                          <a:pt x="598" y="488"/>
                        </a:lnTo>
                        <a:lnTo>
                          <a:pt x="590" y="476"/>
                        </a:lnTo>
                        <a:lnTo>
                          <a:pt x="590" y="464"/>
                        </a:lnTo>
                        <a:lnTo>
                          <a:pt x="586" y="452"/>
                        </a:lnTo>
                        <a:lnTo>
                          <a:pt x="586" y="440"/>
                        </a:lnTo>
                        <a:lnTo>
                          <a:pt x="582" y="440"/>
                        </a:lnTo>
                        <a:lnTo>
                          <a:pt x="590" y="427"/>
                        </a:lnTo>
                        <a:lnTo>
                          <a:pt x="594" y="423"/>
                        </a:lnTo>
                        <a:lnTo>
                          <a:pt x="590" y="415"/>
                        </a:lnTo>
                        <a:lnTo>
                          <a:pt x="590" y="411"/>
                        </a:lnTo>
                        <a:lnTo>
                          <a:pt x="586" y="411"/>
                        </a:lnTo>
                        <a:lnTo>
                          <a:pt x="582" y="411"/>
                        </a:lnTo>
                        <a:lnTo>
                          <a:pt x="582" y="399"/>
                        </a:lnTo>
                        <a:lnTo>
                          <a:pt x="586" y="391"/>
                        </a:lnTo>
                        <a:lnTo>
                          <a:pt x="590" y="379"/>
                        </a:lnTo>
                        <a:lnTo>
                          <a:pt x="598" y="366"/>
                        </a:lnTo>
                        <a:lnTo>
                          <a:pt x="598" y="362"/>
                        </a:lnTo>
                        <a:lnTo>
                          <a:pt x="586" y="354"/>
                        </a:lnTo>
                        <a:lnTo>
                          <a:pt x="582" y="354"/>
                        </a:lnTo>
                        <a:lnTo>
                          <a:pt x="582" y="350"/>
                        </a:lnTo>
                        <a:lnTo>
                          <a:pt x="578" y="338"/>
                        </a:lnTo>
                        <a:lnTo>
                          <a:pt x="574" y="338"/>
                        </a:lnTo>
                        <a:lnTo>
                          <a:pt x="566" y="330"/>
                        </a:lnTo>
                        <a:lnTo>
                          <a:pt x="557" y="322"/>
                        </a:lnTo>
                        <a:lnTo>
                          <a:pt x="557" y="314"/>
                        </a:lnTo>
                        <a:lnTo>
                          <a:pt x="557" y="314"/>
                        </a:lnTo>
                        <a:lnTo>
                          <a:pt x="553" y="301"/>
                        </a:lnTo>
                        <a:lnTo>
                          <a:pt x="553" y="297"/>
                        </a:lnTo>
                        <a:lnTo>
                          <a:pt x="557" y="285"/>
                        </a:lnTo>
                        <a:lnTo>
                          <a:pt x="561" y="281"/>
                        </a:lnTo>
                        <a:lnTo>
                          <a:pt x="566" y="269"/>
                        </a:lnTo>
                        <a:lnTo>
                          <a:pt x="566" y="269"/>
                        </a:lnTo>
                        <a:lnTo>
                          <a:pt x="570" y="252"/>
                        </a:lnTo>
                        <a:lnTo>
                          <a:pt x="574" y="244"/>
                        </a:lnTo>
                        <a:lnTo>
                          <a:pt x="574" y="240"/>
                        </a:lnTo>
                        <a:lnTo>
                          <a:pt x="582" y="228"/>
                        </a:lnTo>
                        <a:lnTo>
                          <a:pt x="578" y="220"/>
                        </a:lnTo>
                        <a:lnTo>
                          <a:pt x="574" y="216"/>
                        </a:lnTo>
                        <a:lnTo>
                          <a:pt x="570" y="2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32" name="Rectangle 99">
                    <a:extLst>
                      <a:ext uri="{FF2B5EF4-FFF2-40B4-BE49-F238E27FC236}">
                        <a16:creationId xmlns:a16="http://schemas.microsoft.com/office/drawing/2014/main" id="{33DFBD50-3FAE-C79F-2D35-86C8F7D3EA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gray">
                  <a:xfrm>
                    <a:off x="13001" y="10743"/>
                    <a:ext cx="1" cy="1"/>
                  </a:xfrm>
                  <a:prstGeom prst="rect">
                    <a:avLst/>
                  </a:prstGeom>
                  <a:grpFill/>
                  <a:ln w="3175" cap="rnd">
                    <a:solidFill>
                      <a:schemeClr val="tx1">
                        <a:lumMod val="75000"/>
                        <a:lumOff val="2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33" name="Freeform 100">
                    <a:extLst>
                      <a:ext uri="{FF2B5EF4-FFF2-40B4-BE49-F238E27FC236}">
                        <a16:creationId xmlns:a16="http://schemas.microsoft.com/office/drawing/2014/main" id="{33B01527-010B-01D3-955D-B45EAAE270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973" y="10849"/>
                    <a:ext cx="20" cy="41"/>
                  </a:xfrm>
                  <a:custGeom>
                    <a:avLst/>
                    <a:gdLst>
                      <a:gd name="T0" fmla="*/ 12 w 20"/>
                      <a:gd name="T1" fmla="*/ 0 h 41"/>
                      <a:gd name="T2" fmla="*/ 4 w 20"/>
                      <a:gd name="T3" fmla="*/ 4 h 41"/>
                      <a:gd name="T4" fmla="*/ 0 w 20"/>
                      <a:gd name="T5" fmla="*/ 16 h 41"/>
                      <a:gd name="T6" fmla="*/ 0 w 20"/>
                      <a:gd name="T7" fmla="*/ 25 h 41"/>
                      <a:gd name="T8" fmla="*/ 4 w 20"/>
                      <a:gd name="T9" fmla="*/ 29 h 41"/>
                      <a:gd name="T10" fmla="*/ 16 w 20"/>
                      <a:gd name="T11" fmla="*/ 41 h 41"/>
                      <a:gd name="T12" fmla="*/ 20 w 20"/>
                      <a:gd name="T13" fmla="*/ 37 h 41"/>
                      <a:gd name="T14" fmla="*/ 20 w 20"/>
                      <a:gd name="T15" fmla="*/ 25 h 41"/>
                      <a:gd name="T16" fmla="*/ 12 w 20"/>
                      <a:gd name="T17" fmla="*/ 12 h 41"/>
                      <a:gd name="T18" fmla="*/ 12 w 20"/>
                      <a:gd name="T19" fmla="*/ 12 h 41"/>
                      <a:gd name="T20" fmla="*/ 12 w 20"/>
                      <a:gd name="T21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" h="41">
                        <a:moveTo>
                          <a:pt x="12" y="0"/>
                        </a:moveTo>
                        <a:lnTo>
                          <a:pt x="4" y="4"/>
                        </a:lnTo>
                        <a:lnTo>
                          <a:pt x="0" y="16"/>
                        </a:lnTo>
                        <a:lnTo>
                          <a:pt x="0" y="25"/>
                        </a:lnTo>
                        <a:lnTo>
                          <a:pt x="4" y="29"/>
                        </a:lnTo>
                        <a:lnTo>
                          <a:pt x="16" y="41"/>
                        </a:lnTo>
                        <a:lnTo>
                          <a:pt x="20" y="37"/>
                        </a:lnTo>
                        <a:lnTo>
                          <a:pt x="20" y="25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134" name="Freeform 101">
                    <a:extLst>
                      <a:ext uri="{FF2B5EF4-FFF2-40B4-BE49-F238E27FC236}">
                        <a16:creationId xmlns:a16="http://schemas.microsoft.com/office/drawing/2014/main" id="{77C7DAD5-DCB3-665A-DED8-7B22CC81C2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001" y="10796"/>
                    <a:ext cx="12" cy="29"/>
                  </a:xfrm>
                  <a:custGeom>
                    <a:avLst/>
                    <a:gdLst>
                      <a:gd name="T0" fmla="*/ 12 w 12"/>
                      <a:gd name="T1" fmla="*/ 16 h 29"/>
                      <a:gd name="T2" fmla="*/ 12 w 12"/>
                      <a:gd name="T3" fmla="*/ 16 h 29"/>
                      <a:gd name="T4" fmla="*/ 12 w 12"/>
                      <a:gd name="T5" fmla="*/ 4 h 29"/>
                      <a:gd name="T6" fmla="*/ 12 w 12"/>
                      <a:gd name="T7" fmla="*/ 0 h 29"/>
                      <a:gd name="T8" fmla="*/ 0 w 12"/>
                      <a:gd name="T9" fmla="*/ 4 h 29"/>
                      <a:gd name="T10" fmla="*/ 4 w 12"/>
                      <a:gd name="T11" fmla="*/ 16 h 29"/>
                      <a:gd name="T12" fmla="*/ 0 w 12"/>
                      <a:gd name="T13" fmla="*/ 16 h 29"/>
                      <a:gd name="T14" fmla="*/ 8 w 12"/>
                      <a:gd name="T15" fmla="*/ 29 h 29"/>
                      <a:gd name="T16" fmla="*/ 12 w 12"/>
                      <a:gd name="T17" fmla="*/ 1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29">
                        <a:moveTo>
                          <a:pt x="12" y="16"/>
                        </a:moveTo>
                        <a:lnTo>
                          <a:pt x="12" y="16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4" y="16"/>
                        </a:lnTo>
                        <a:lnTo>
                          <a:pt x="0" y="16"/>
                        </a:lnTo>
                        <a:lnTo>
                          <a:pt x="8" y="29"/>
                        </a:lnTo>
                        <a:lnTo>
                          <a:pt x="12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130" name="Freeform 102">
                  <a:extLst>
                    <a:ext uri="{FF2B5EF4-FFF2-40B4-BE49-F238E27FC236}">
                      <a16:creationId xmlns:a16="http://schemas.microsoft.com/office/drawing/2014/main" id="{9F9C31EE-82D2-0257-1245-D02AC26B855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594" y="10613"/>
                  <a:ext cx="13" cy="16"/>
                </a:xfrm>
                <a:custGeom>
                  <a:avLst/>
                  <a:gdLst>
                    <a:gd name="T0" fmla="*/ 0 w 13"/>
                    <a:gd name="T1" fmla="*/ 0 h 16"/>
                    <a:gd name="T2" fmla="*/ 4 w 13"/>
                    <a:gd name="T3" fmla="*/ 12 h 16"/>
                    <a:gd name="T4" fmla="*/ 13 w 13"/>
                    <a:gd name="T5" fmla="*/ 16 h 16"/>
                    <a:gd name="T6" fmla="*/ 13 w 13"/>
                    <a:gd name="T7" fmla="*/ 12 h 16"/>
                    <a:gd name="T8" fmla="*/ 13 w 13"/>
                    <a:gd name="T9" fmla="*/ 4 h 16"/>
                    <a:gd name="T10" fmla="*/ 0 w 13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16">
                      <a:moveTo>
                        <a:pt x="0" y="0"/>
                      </a:moveTo>
                      <a:lnTo>
                        <a:pt x="4" y="12"/>
                      </a:lnTo>
                      <a:lnTo>
                        <a:pt x="13" y="16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116" name="Group 103">
                <a:extLst>
                  <a:ext uri="{FF2B5EF4-FFF2-40B4-BE49-F238E27FC236}">
                    <a16:creationId xmlns:a16="http://schemas.microsoft.com/office/drawing/2014/main" id="{588EA2C5-5FB4-85D5-AA12-A2443F09F2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38" y="10475"/>
                <a:ext cx="216" cy="122"/>
                <a:chOff x="10938" y="10475"/>
                <a:chExt cx="216" cy="122"/>
              </a:xfrm>
              <a:grpFill/>
            </p:grpSpPr>
            <p:sp>
              <p:nvSpPr>
                <p:cNvPr id="1126" name="Freeform 104">
                  <a:extLst>
                    <a:ext uri="{FF2B5EF4-FFF2-40B4-BE49-F238E27FC236}">
                      <a16:creationId xmlns:a16="http://schemas.microsoft.com/office/drawing/2014/main" id="{1FA32840-89E8-77EC-2B7C-269225B0073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50" y="10540"/>
                  <a:ext cx="4" cy="4"/>
                </a:xfrm>
                <a:custGeom>
                  <a:avLst/>
                  <a:gdLst>
                    <a:gd name="T0" fmla="*/ 4 w 4"/>
                    <a:gd name="T1" fmla="*/ 4 h 4"/>
                    <a:gd name="T2" fmla="*/ 0 w 4"/>
                    <a:gd name="T3" fmla="*/ 0 h 4"/>
                    <a:gd name="T4" fmla="*/ 0 w 4"/>
                    <a:gd name="T5" fmla="*/ 4 h 4"/>
                    <a:gd name="T6" fmla="*/ 4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4"/>
                      </a:move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7" name="Freeform 105">
                  <a:extLst>
                    <a:ext uri="{FF2B5EF4-FFF2-40B4-BE49-F238E27FC236}">
                      <a16:creationId xmlns:a16="http://schemas.microsoft.com/office/drawing/2014/main" id="{FC916FD3-CEF7-A3ED-4749-C6A15D7DC5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999" y="10475"/>
                  <a:ext cx="16" cy="24"/>
                </a:xfrm>
                <a:custGeom>
                  <a:avLst/>
                  <a:gdLst>
                    <a:gd name="T0" fmla="*/ 16 w 16"/>
                    <a:gd name="T1" fmla="*/ 12 h 24"/>
                    <a:gd name="T2" fmla="*/ 8 w 16"/>
                    <a:gd name="T3" fmla="*/ 0 h 24"/>
                    <a:gd name="T4" fmla="*/ 0 w 16"/>
                    <a:gd name="T5" fmla="*/ 12 h 24"/>
                    <a:gd name="T6" fmla="*/ 0 w 16"/>
                    <a:gd name="T7" fmla="*/ 24 h 24"/>
                    <a:gd name="T8" fmla="*/ 4 w 16"/>
                    <a:gd name="T9" fmla="*/ 20 h 24"/>
                    <a:gd name="T10" fmla="*/ 16 w 16"/>
                    <a:gd name="T1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4">
                      <a:moveTo>
                        <a:pt x="16" y="12"/>
                      </a:moveTo>
                      <a:lnTo>
                        <a:pt x="8" y="0"/>
                      </a:lnTo>
                      <a:lnTo>
                        <a:pt x="0" y="12"/>
                      </a:lnTo>
                      <a:lnTo>
                        <a:pt x="0" y="24"/>
                      </a:lnTo>
                      <a:lnTo>
                        <a:pt x="4" y="20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8" name="Freeform 106">
                  <a:extLst>
                    <a:ext uri="{FF2B5EF4-FFF2-40B4-BE49-F238E27FC236}">
                      <a16:creationId xmlns:a16="http://schemas.microsoft.com/office/drawing/2014/main" id="{A60FFA81-6850-04CF-ED49-8D95A6E4D8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938" y="10585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12 w 12"/>
                    <a:gd name="T3" fmla="*/ 8 h 12"/>
                    <a:gd name="T4" fmla="*/ 0 w 12"/>
                    <a:gd name="T5" fmla="*/ 0 h 12"/>
                    <a:gd name="T6" fmla="*/ 0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12" y="8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117" name="Group 107">
                <a:extLst>
                  <a:ext uri="{FF2B5EF4-FFF2-40B4-BE49-F238E27FC236}">
                    <a16:creationId xmlns:a16="http://schemas.microsoft.com/office/drawing/2014/main" id="{9B2FE9BF-D359-11F8-8A09-152F4BF321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879" y="13490"/>
                <a:ext cx="2181" cy="561"/>
                <a:chOff x="12879" y="13490"/>
                <a:chExt cx="2181" cy="561"/>
              </a:xfrm>
              <a:grpFill/>
            </p:grpSpPr>
            <p:sp>
              <p:nvSpPr>
                <p:cNvPr id="1118" name="Freeform 108">
                  <a:extLst>
                    <a:ext uri="{FF2B5EF4-FFF2-40B4-BE49-F238E27FC236}">
                      <a16:creationId xmlns:a16="http://schemas.microsoft.com/office/drawing/2014/main" id="{613EFF5B-AE71-D39D-26E6-09DF9FB088D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32" y="13526"/>
                  <a:ext cx="8" cy="9"/>
                </a:xfrm>
                <a:custGeom>
                  <a:avLst/>
                  <a:gdLst>
                    <a:gd name="T0" fmla="*/ 0 w 8"/>
                    <a:gd name="T1" fmla="*/ 9 h 9"/>
                    <a:gd name="T2" fmla="*/ 8 w 8"/>
                    <a:gd name="T3" fmla="*/ 4 h 9"/>
                    <a:gd name="T4" fmla="*/ 0 w 8"/>
                    <a:gd name="T5" fmla="*/ 0 h 9"/>
                    <a:gd name="T6" fmla="*/ 0 w 8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9">
                      <a:moveTo>
                        <a:pt x="0" y="9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19" name="Freeform 109">
                  <a:extLst>
                    <a:ext uri="{FF2B5EF4-FFF2-40B4-BE49-F238E27FC236}">
                      <a16:creationId xmlns:a16="http://schemas.microsoft.com/office/drawing/2014/main" id="{ED9B8B22-B80D-9ED4-310F-DB36A3C049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04" y="13490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8 w 8"/>
                    <a:gd name="T3" fmla="*/ 4 h 8"/>
                    <a:gd name="T4" fmla="*/ 0 w 8"/>
                    <a:gd name="T5" fmla="*/ 0 h 8"/>
                    <a:gd name="T6" fmla="*/ 0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0" name="Freeform 110">
                  <a:extLst>
                    <a:ext uri="{FF2B5EF4-FFF2-40B4-BE49-F238E27FC236}">
                      <a16:creationId xmlns:a16="http://schemas.microsoft.com/office/drawing/2014/main" id="{38E3F262-22F3-E69C-E513-09874B784E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717" y="13518"/>
                  <a:ext cx="9" cy="8"/>
                </a:xfrm>
                <a:custGeom>
                  <a:avLst/>
                  <a:gdLst>
                    <a:gd name="T0" fmla="*/ 0 w 9"/>
                    <a:gd name="T1" fmla="*/ 8 h 8"/>
                    <a:gd name="T2" fmla="*/ 9 w 9"/>
                    <a:gd name="T3" fmla="*/ 4 h 8"/>
                    <a:gd name="T4" fmla="*/ 0 w 9"/>
                    <a:gd name="T5" fmla="*/ 0 h 8"/>
                    <a:gd name="T6" fmla="*/ 0 w 9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8">
                      <a:moveTo>
                        <a:pt x="0" y="8"/>
                      </a:moveTo>
                      <a:lnTo>
                        <a:pt x="9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1" name="Freeform 111">
                  <a:extLst>
                    <a:ext uri="{FF2B5EF4-FFF2-40B4-BE49-F238E27FC236}">
                      <a16:creationId xmlns:a16="http://schemas.microsoft.com/office/drawing/2014/main" id="{7E69EBCE-EAE0-64CE-B6C7-AEE389AF9F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746" y="13522"/>
                  <a:ext cx="8" cy="8"/>
                </a:xfrm>
                <a:custGeom>
                  <a:avLst/>
                  <a:gdLst>
                    <a:gd name="T0" fmla="*/ 0 w 8"/>
                    <a:gd name="T1" fmla="*/ 8 h 8"/>
                    <a:gd name="T2" fmla="*/ 8 w 8"/>
                    <a:gd name="T3" fmla="*/ 4 h 8"/>
                    <a:gd name="T4" fmla="*/ 0 w 8"/>
                    <a:gd name="T5" fmla="*/ 0 h 8"/>
                    <a:gd name="T6" fmla="*/ 0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0" y="8"/>
                      </a:moveTo>
                      <a:lnTo>
                        <a:pt x="8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2" name="Freeform 112">
                  <a:extLst>
                    <a:ext uri="{FF2B5EF4-FFF2-40B4-BE49-F238E27FC236}">
                      <a16:creationId xmlns:a16="http://schemas.microsoft.com/office/drawing/2014/main" id="{ED2DADF8-A507-EE3F-A0FE-EF629D1B784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759" y="13689"/>
                  <a:ext cx="106" cy="86"/>
                </a:xfrm>
                <a:custGeom>
                  <a:avLst/>
                  <a:gdLst>
                    <a:gd name="T0" fmla="*/ 86 w 106"/>
                    <a:gd name="T1" fmla="*/ 41 h 86"/>
                    <a:gd name="T2" fmla="*/ 73 w 106"/>
                    <a:gd name="T3" fmla="*/ 41 h 86"/>
                    <a:gd name="T4" fmla="*/ 61 w 106"/>
                    <a:gd name="T5" fmla="*/ 53 h 86"/>
                    <a:gd name="T6" fmla="*/ 49 w 106"/>
                    <a:gd name="T7" fmla="*/ 49 h 86"/>
                    <a:gd name="T8" fmla="*/ 37 w 106"/>
                    <a:gd name="T9" fmla="*/ 49 h 86"/>
                    <a:gd name="T10" fmla="*/ 37 w 106"/>
                    <a:gd name="T11" fmla="*/ 41 h 86"/>
                    <a:gd name="T12" fmla="*/ 49 w 106"/>
                    <a:gd name="T13" fmla="*/ 41 h 86"/>
                    <a:gd name="T14" fmla="*/ 49 w 106"/>
                    <a:gd name="T15" fmla="*/ 29 h 86"/>
                    <a:gd name="T16" fmla="*/ 37 w 106"/>
                    <a:gd name="T17" fmla="*/ 33 h 86"/>
                    <a:gd name="T18" fmla="*/ 25 w 106"/>
                    <a:gd name="T19" fmla="*/ 41 h 86"/>
                    <a:gd name="T20" fmla="*/ 12 w 106"/>
                    <a:gd name="T21" fmla="*/ 33 h 86"/>
                    <a:gd name="T22" fmla="*/ 16 w 106"/>
                    <a:gd name="T23" fmla="*/ 25 h 86"/>
                    <a:gd name="T24" fmla="*/ 25 w 106"/>
                    <a:gd name="T25" fmla="*/ 12 h 86"/>
                    <a:gd name="T26" fmla="*/ 12 w 106"/>
                    <a:gd name="T27" fmla="*/ 12 h 86"/>
                    <a:gd name="T28" fmla="*/ 16 w 106"/>
                    <a:gd name="T29" fmla="*/ 0 h 86"/>
                    <a:gd name="T30" fmla="*/ 8 w 106"/>
                    <a:gd name="T31" fmla="*/ 16 h 86"/>
                    <a:gd name="T32" fmla="*/ 8 w 106"/>
                    <a:gd name="T33" fmla="*/ 25 h 86"/>
                    <a:gd name="T34" fmla="*/ 4 w 106"/>
                    <a:gd name="T35" fmla="*/ 37 h 86"/>
                    <a:gd name="T36" fmla="*/ 0 w 106"/>
                    <a:gd name="T37" fmla="*/ 49 h 86"/>
                    <a:gd name="T38" fmla="*/ 8 w 106"/>
                    <a:gd name="T39" fmla="*/ 61 h 86"/>
                    <a:gd name="T40" fmla="*/ 0 w 106"/>
                    <a:gd name="T41" fmla="*/ 73 h 86"/>
                    <a:gd name="T42" fmla="*/ 4 w 106"/>
                    <a:gd name="T43" fmla="*/ 86 h 86"/>
                    <a:gd name="T44" fmla="*/ 16 w 106"/>
                    <a:gd name="T45" fmla="*/ 86 h 86"/>
                    <a:gd name="T46" fmla="*/ 25 w 106"/>
                    <a:gd name="T47" fmla="*/ 73 h 86"/>
                    <a:gd name="T48" fmla="*/ 37 w 106"/>
                    <a:gd name="T49" fmla="*/ 73 h 86"/>
                    <a:gd name="T50" fmla="*/ 49 w 106"/>
                    <a:gd name="T51" fmla="*/ 77 h 86"/>
                    <a:gd name="T52" fmla="*/ 61 w 106"/>
                    <a:gd name="T53" fmla="*/ 73 h 86"/>
                    <a:gd name="T54" fmla="*/ 65 w 106"/>
                    <a:gd name="T55" fmla="*/ 86 h 86"/>
                    <a:gd name="T56" fmla="*/ 77 w 106"/>
                    <a:gd name="T57" fmla="*/ 86 h 86"/>
                    <a:gd name="T58" fmla="*/ 90 w 106"/>
                    <a:gd name="T59" fmla="*/ 82 h 86"/>
                    <a:gd name="T60" fmla="*/ 94 w 106"/>
                    <a:gd name="T61" fmla="*/ 69 h 86"/>
                    <a:gd name="T62" fmla="*/ 77 w 106"/>
                    <a:gd name="T63" fmla="*/ 77 h 86"/>
                    <a:gd name="T64" fmla="*/ 69 w 106"/>
                    <a:gd name="T65" fmla="*/ 73 h 86"/>
                    <a:gd name="T66" fmla="*/ 57 w 106"/>
                    <a:gd name="T67" fmla="*/ 61 h 86"/>
                    <a:gd name="T68" fmla="*/ 69 w 106"/>
                    <a:gd name="T69" fmla="*/ 65 h 86"/>
                    <a:gd name="T70" fmla="*/ 65 w 106"/>
                    <a:gd name="T71" fmla="*/ 57 h 86"/>
                    <a:gd name="T72" fmla="*/ 77 w 106"/>
                    <a:gd name="T73" fmla="*/ 57 h 86"/>
                    <a:gd name="T74" fmla="*/ 102 w 106"/>
                    <a:gd name="T75" fmla="*/ 57 h 86"/>
                    <a:gd name="T76" fmla="*/ 106 w 106"/>
                    <a:gd name="T77" fmla="*/ 45 h 86"/>
                    <a:gd name="T78" fmla="*/ 98 w 106"/>
                    <a:gd name="T79" fmla="*/ 33 h 86"/>
                    <a:gd name="T80" fmla="*/ 86 w 106"/>
                    <a:gd name="T81" fmla="*/ 41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6" h="86">
                      <a:moveTo>
                        <a:pt x="86" y="41"/>
                      </a:moveTo>
                      <a:lnTo>
                        <a:pt x="73" y="41"/>
                      </a:lnTo>
                      <a:lnTo>
                        <a:pt x="61" y="53"/>
                      </a:lnTo>
                      <a:lnTo>
                        <a:pt x="49" y="49"/>
                      </a:lnTo>
                      <a:lnTo>
                        <a:pt x="37" y="49"/>
                      </a:lnTo>
                      <a:lnTo>
                        <a:pt x="37" y="41"/>
                      </a:lnTo>
                      <a:lnTo>
                        <a:pt x="49" y="41"/>
                      </a:lnTo>
                      <a:lnTo>
                        <a:pt x="49" y="29"/>
                      </a:lnTo>
                      <a:lnTo>
                        <a:pt x="37" y="33"/>
                      </a:lnTo>
                      <a:lnTo>
                        <a:pt x="25" y="41"/>
                      </a:lnTo>
                      <a:lnTo>
                        <a:pt x="12" y="33"/>
                      </a:lnTo>
                      <a:lnTo>
                        <a:pt x="16" y="25"/>
                      </a:lnTo>
                      <a:lnTo>
                        <a:pt x="25" y="12"/>
                      </a:lnTo>
                      <a:lnTo>
                        <a:pt x="12" y="12"/>
                      </a:lnTo>
                      <a:lnTo>
                        <a:pt x="16" y="0"/>
                      </a:lnTo>
                      <a:lnTo>
                        <a:pt x="8" y="16"/>
                      </a:lnTo>
                      <a:lnTo>
                        <a:pt x="8" y="25"/>
                      </a:lnTo>
                      <a:lnTo>
                        <a:pt x="4" y="37"/>
                      </a:lnTo>
                      <a:lnTo>
                        <a:pt x="0" y="49"/>
                      </a:lnTo>
                      <a:lnTo>
                        <a:pt x="8" y="61"/>
                      </a:lnTo>
                      <a:lnTo>
                        <a:pt x="0" y="73"/>
                      </a:lnTo>
                      <a:lnTo>
                        <a:pt x="4" y="86"/>
                      </a:lnTo>
                      <a:lnTo>
                        <a:pt x="16" y="86"/>
                      </a:lnTo>
                      <a:lnTo>
                        <a:pt x="25" y="73"/>
                      </a:lnTo>
                      <a:lnTo>
                        <a:pt x="37" y="73"/>
                      </a:lnTo>
                      <a:lnTo>
                        <a:pt x="49" y="77"/>
                      </a:lnTo>
                      <a:lnTo>
                        <a:pt x="61" y="73"/>
                      </a:lnTo>
                      <a:lnTo>
                        <a:pt x="65" y="86"/>
                      </a:lnTo>
                      <a:lnTo>
                        <a:pt x="77" y="86"/>
                      </a:lnTo>
                      <a:lnTo>
                        <a:pt x="90" y="82"/>
                      </a:lnTo>
                      <a:lnTo>
                        <a:pt x="94" y="69"/>
                      </a:lnTo>
                      <a:lnTo>
                        <a:pt x="77" y="77"/>
                      </a:lnTo>
                      <a:lnTo>
                        <a:pt x="69" y="73"/>
                      </a:lnTo>
                      <a:lnTo>
                        <a:pt x="57" y="61"/>
                      </a:lnTo>
                      <a:lnTo>
                        <a:pt x="69" y="65"/>
                      </a:lnTo>
                      <a:lnTo>
                        <a:pt x="65" y="57"/>
                      </a:lnTo>
                      <a:lnTo>
                        <a:pt x="77" y="57"/>
                      </a:lnTo>
                      <a:lnTo>
                        <a:pt x="102" y="57"/>
                      </a:lnTo>
                      <a:lnTo>
                        <a:pt x="106" y="45"/>
                      </a:lnTo>
                      <a:lnTo>
                        <a:pt x="98" y="33"/>
                      </a:lnTo>
                      <a:lnTo>
                        <a:pt x="86" y="4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3" name="Freeform 113">
                  <a:extLst>
                    <a:ext uri="{FF2B5EF4-FFF2-40B4-BE49-F238E27FC236}">
                      <a16:creationId xmlns:a16="http://schemas.microsoft.com/office/drawing/2014/main" id="{26AE16C0-5C48-3569-6CB4-978C380660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36" y="14035"/>
                  <a:ext cx="24" cy="16"/>
                </a:xfrm>
                <a:custGeom>
                  <a:avLst/>
                  <a:gdLst>
                    <a:gd name="T0" fmla="*/ 12 w 24"/>
                    <a:gd name="T1" fmla="*/ 4 h 16"/>
                    <a:gd name="T2" fmla="*/ 0 w 24"/>
                    <a:gd name="T3" fmla="*/ 0 h 16"/>
                    <a:gd name="T4" fmla="*/ 0 w 24"/>
                    <a:gd name="T5" fmla="*/ 16 h 16"/>
                    <a:gd name="T6" fmla="*/ 12 w 24"/>
                    <a:gd name="T7" fmla="*/ 16 h 16"/>
                    <a:gd name="T8" fmla="*/ 24 w 24"/>
                    <a:gd name="T9" fmla="*/ 12 h 16"/>
                    <a:gd name="T10" fmla="*/ 24 w 24"/>
                    <a:gd name="T11" fmla="*/ 12 h 16"/>
                    <a:gd name="T12" fmla="*/ 12 w 24"/>
                    <a:gd name="T13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6">
                      <a:moveTo>
                        <a:pt x="12" y="4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4" name="Freeform 114">
                  <a:extLst>
                    <a:ext uri="{FF2B5EF4-FFF2-40B4-BE49-F238E27FC236}">
                      <a16:creationId xmlns:a16="http://schemas.microsoft.com/office/drawing/2014/main" id="{C9E63BDD-0303-EA72-D1E1-4F7D81DC5A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79" y="13555"/>
                  <a:ext cx="12" cy="8"/>
                </a:xfrm>
                <a:custGeom>
                  <a:avLst/>
                  <a:gdLst>
                    <a:gd name="T0" fmla="*/ 12 w 12"/>
                    <a:gd name="T1" fmla="*/ 8 h 8"/>
                    <a:gd name="T2" fmla="*/ 0 w 12"/>
                    <a:gd name="T3" fmla="*/ 0 h 8"/>
                    <a:gd name="T4" fmla="*/ 12 w 1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0" y="0"/>
                      </a:lnTo>
                      <a:lnTo>
                        <a:pt x="12" y="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25" name="Freeform 115">
                  <a:extLst>
                    <a:ext uri="{FF2B5EF4-FFF2-40B4-BE49-F238E27FC236}">
                      <a16:creationId xmlns:a16="http://schemas.microsoft.com/office/drawing/2014/main" id="{3BB0065E-087E-B410-70BE-6DFDF814191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887" y="13526"/>
                  <a:ext cx="13" cy="9"/>
                </a:xfrm>
                <a:custGeom>
                  <a:avLst/>
                  <a:gdLst>
                    <a:gd name="T0" fmla="*/ 13 w 13"/>
                    <a:gd name="T1" fmla="*/ 9 h 9"/>
                    <a:gd name="T2" fmla="*/ 0 w 13"/>
                    <a:gd name="T3" fmla="*/ 0 h 9"/>
                    <a:gd name="T4" fmla="*/ 13 w 13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9">
                      <a:moveTo>
                        <a:pt x="13" y="9"/>
                      </a:moveTo>
                      <a:lnTo>
                        <a:pt x="0" y="0"/>
                      </a:lnTo>
                      <a:lnTo>
                        <a:pt x="13" y="9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111" name="Group 2110">
              <a:extLst>
                <a:ext uri="{FF2B5EF4-FFF2-40B4-BE49-F238E27FC236}">
                  <a16:creationId xmlns:a16="http://schemas.microsoft.com/office/drawing/2014/main" id="{6D7409F9-8F37-D5FD-CF82-F95ED394C0B0}"/>
                </a:ext>
              </a:extLst>
            </p:cNvPr>
            <p:cNvGrpSpPr/>
            <p:nvPr/>
          </p:nvGrpSpPr>
          <p:grpSpPr>
            <a:xfrm>
              <a:off x="3771256" y="1576831"/>
              <a:ext cx="1314855" cy="976066"/>
              <a:chOff x="3771256" y="1576831"/>
              <a:chExt cx="1314855" cy="976066"/>
            </a:xfrm>
          </p:grpSpPr>
          <p:grpSp>
            <p:nvGrpSpPr>
              <p:cNvPr id="2110" name="Group 2109">
                <a:extLst>
                  <a:ext uri="{FF2B5EF4-FFF2-40B4-BE49-F238E27FC236}">
                    <a16:creationId xmlns:a16="http://schemas.microsoft.com/office/drawing/2014/main" id="{063F49E8-5211-1C1B-6DEA-5D0E62494015}"/>
                  </a:ext>
                </a:extLst>
              </p:cNvPr>
              <p:cNvGrpSpPr/>
              <p:nvPr/>
            </p:nvGrpSpPr>
            <p:grpSpPr>
              <a:xfrm>
                <a:off x="3771256" y="1576831"/>
                <a:ext cx="1226464" cy="976066"/>
                <a:chOff x="3771256" y="1576831"/>
                <a:chExt cx="1226464" cy="976066"/>
              </a:xfrm>
            </p:grpSpPr>
            <p:sp>
              <p:nvSpPr>
                <p:cNvPr id="1177" name="Freeform 118">
                  <a:extLst>
                    <a:ext uri="{FF2B5EF4-FFF2-40B4-BE49-F238E27FC236}">
                      <a16:creationId xmlns:a16="http://schemas.microsoft.com/office/drawing/2014/main" id="{EB965D45-0B04-5F0A-7C6C-B9DF768940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71256" y="1733065"/>
                  <a:ext cx="207609" cy="97924"/>
                </a:xfrm>
                <a:custGeom>
                  <a:avLst/>
                  <a:gdLst>
                    <a:gd name="T0" fmla="*/ 456 w 660"/>
                    <a:gd name="T1" fmla="*/ 268 h 309"/>
                    <a:gd name="T2" fmla="*/ 501 w 660"/>
                    <a:gd name="T3" fmla="*/ 244 h 309"/>
                    <a:gd name="T4" fmla="*/ 550 w 660"/>
                    <a:gd name="T5" fmla="*/ 215 h 309"/>
                    <a:gd name="T6" fmla="*/ 590 w 660"/>
                    <a:gd name="T7" fmla="*/ 211 h 309"/>
                    <a:gd name="T8" fmla="*/ 623 w 660"/>
                    <a:gd name="T9" fmla="*/ 183 h 309"/>
                    <a:gd name="T10" fmla="*/ 635 w 660"/>
                    <a:gd name="T11" fmla="*/ 150 h 309"/>
                    <a:gd name="T12" fmla="*/ 660 w 660"/>
                    <a:gd name="T13" fmla="*/ 134 h 309"/>
                    <a:gd name="T14" fmla="*/ 643 w 660"/>
                    <a:gd name="T15" fmla="*/ 130 h 309"/>
                    <a:gd name="T16" fmla="*/ 656 w 660"/>
                    <a:gd name="T17" fmla="*/ 101 h 309"/>
                    <a:gd name="T18" fmla="*/ 599 w 660"/>
                    <a:gd name="T19" fmla="*/ 105 h 309"/>
                    <a:gd name="T20" fmla="*/ 582 w 660"/>
                    <a:gd name="T21" fmla="*/ 73 h 309"/>
                    <a:gd name="T22" fmla="*/ 574 w 660"/>
                    <a:gd name="T23" fmla="*/ 36 h 309"/>
                    <a:gd name="T24" fmla="*/ 550 w 660"/>
                    <a:gd name="T25" fmla="*/ 28 h 309"/>
                    <a:gd name="T26" fmla="*/ 513 w 660"/>
                    <a:gd name="T27" fmla="*/ 4 h 309"/>
                    <a:gd name="T28" fmla="*/ 485 w 660"/>
                    <a:gd name="T29" fmla="*/ 28 h 309"/>
                    <a:gd name="T30" fmla="*/ 448 w 660"/>
                    <a:gd name="T31" fmla="*/ 32 h 309"/>
                    <a:gd name="T32" fmla="*/ 399 w 660"/>
                    <a:gd name="T33" fmla="*/ 40 h 309"/>
                    <a:gd name="T34" fmla="*/ 383 w 660"/>
                    <a:gd name="T35" fmla="*/ 61 h 309"/>
                    <a:gd name="T36" fmla="*/ 371 w 660"/>
                    <a:gd name="T37" fmla="*/ 61 h 309"/>
                    <a:gd name="T38" fmla="*/ 322 w 660"/>
                    <a:gd name="T39" fmla="*/ 44 h 309"/>
                    <a:gd name="T40" fmla="*/ 302 w 660"/>
                    <a:gd name="T41" fmla="*/ 81 h 309"/>
                    <a:gd name="T42" fmla="*/ 261 w 660"/>
                    <a:gd name="T43" fmla="*/ 40 h 309"/>
                    <a:gd name="T44" fmla="*/ 253 w 660"/>
                    <a:gd name="T45" fmla="*/ 89 h 309"/>
                    <a:gd name="T46" fmla="*/ 232 w 660"/>
                    <a:gd name="T47" fmla="*/ 93 h 309"/>
                    <a:gd name="T48" fmla="*/ 204 w 660"/>
                    <a:gd name="T49" fmla="*/ 138 h 309"/>
                    <a:gd name="T50" fmla="*/ 171 w 660"/>
                    <a:gd name="T51" fmla="*/ 89 h 309"/>
                    <a:gd name="T52" fmla="*/ 188 w 660"/>
                    <a:gd name="T53" fmla="*/ 57 h 309"/>
                    <a:gd name="T54" fmla="*/ 163 w 660"/>
                    <a:gd name="T55" fmla="*/ 36 h 309"/>
                    <a:gd name="T56" fmla="*/ 118 w 660"/>
                    <a:gd name="T57" fmla="*/ 8 h 309"/>
                    <a:gd name="T58" fmla="*/ 98 w 660"/>
                    <a:gd name="T59" fmla="*/ 20 h 309"/>
                    <a:gd name="T60" fmla="*/ 118 w 660"/>
                    <a:gd name="T61" fmla="*/ 44 h 309"/>
                    <a:gd name="T62" fmla="*/ 102 w 660"/>
                    <a:gd name="T63" fmla="*/ 57 h 309"/>
                    <a:gd name="T64" fmla="*/ 53 w 660"/>
                    <a:gd name="T65" fmla="*/ 40 h 309"/>
                    <a:gd name="T66" fmla="*/ 41 w 660"/>
                    <a:gd name="T67" fmla="*/ 48 h 309"/>
                    <a:gd name="T68" fmla="*/ 49 w 660"/>
                    <a:gd name="T69" fmla="*/ 61 h 309"/>
                    <a:gd name="T70" fmla="*/ 57 w 660"/>
                    <a:gd name="T71" fmla="*/ 81 h 309"/>
                    <a:gd name="T72" fmla="*/ 33 w 660"/>
                    <a:gd name="T73" fmla="*/ 77 h 309"/>
                    <a:gd name="T74" fmla="*/ 4 w 660"/>
                    <a:gd name="T75" fmla="*/ 93 h 309"/>
                    <a:gd name="T76" fmla="*/ 45 w 660"/>
                    <a:gd name="T77" fmla="*/ 109 h 309"/>
                    <a:gd name="T78" fmla="*/ 94 w 660"/>
                    <a:gd name="T79" fmla="*/ 97 h 309"/>
                    <a:gd name="T80" fmla="*/ 139 w 660"/>
                    <a:gd name="T81" fmla="*/ 97 h 309"/>
                    <a:gd name="T82" fmla="*/ 163 w 660"/>
                    <a:gd name="T83" fmla="*/ 109 h 309"/>
                    <a:gd name="T84" fmla="*/ 139 w 660"/>
                    <a:gd name="T85" fmla="*/ 142 h 309"/>
                    <a:gd name="T86" fmla="*/ 135 w 660"/>
                    <a:gd name="T87" fmla="*/ 150 h 309"/>
                    <a:gd name="T88" fmla="*/ 74 w 660"/>
                    <a:gd name="T89" fmla="*/ 150 h 309"/>
                    <a:gd name="T90" fmla="*/ 41 w 660"/>
                    <a:gd name="T91" fmla="*/ 179 h 309"/>
                    <a:gd name="T92" fmla="*/ 98 w 660"/>
                    <a:gd name="T93" fmla="*/ 175 h 309"/>
                    <a:gd name="T94" fmla="*/ 127 w 660"/>
                    <a:gd name="T95" fmla="*/ 183 h 309"/>
                    <a:gd name="T96" fmla="*/ 143 w 660"/>
                    <a:gd name="T97" fmla="*/ 203 h 309"/>
                    <a:gd name="T98" fmla="*/ 175 w 660"/>
                    <a:gd name="T99" fmla="*/ 191 h 309"/>
                    <a:gd name="T100" fmla="*/ 147 w 660"/>
                    <a:gd name="T101" fmla="*/ 207 h 309"/>
                    <a:gd name="T102" fmla="*/ 183 w 660"/>
                    <a:gd name="T103" fmla="*/ 215 h 309"/>
                    <a:gd name="T104" fmla="*/ 147 w 660"/>
                    <a:gd name="T105" fmla="*/ 236 h 309"/>
                    <a:gd name="T106" fmla="*/ 106 w 660"/>
                    <a:gd name="T107" fmla="*/ 248 h 309"/>
                    <a:gd name="T108" fmla="*/ 151 w 660"/>
                    <a:gd name="T109" fmla="*/ 264 h 309"/>
                    <a:gd name="T110" fmla="*/ 204 w 660"/>
                    <a:gd name="T111" fmla="*/ 256 h 309"/>
                    <a:gd name="T112" fmla="*/ 236 w 660"/>
                    <a:gd name="T113" fmla="*/ 276 h 309"/>
                    <a:gd name="T114" fmla="*/ 265 w 660"/>
                    <a:gd name="T115" fmla="*/ 293 h 309"/>
                    <a:gd name="T116" fmla="*/ 306 w 660"/>
                    <a:gd name="T117" fmla="*/ 301 h 309"/>
                    <a:gd name="T118" fmla="*/ 358 w 660"/>
                    <a:gd name="T119" fmla="*/ 305 h 309"/>
                    <a:gd name="T120" fmla="*/ 391 w 660"/>
                    <a:gd name="T121" fmla="*/ 284 h 309"/>
                    <a:gd name="T122" fmla="*/ 432 w 660"/>
                    <a:gd name="T123" fmla="*/ 268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660" h="309">
                      <a:moveTo>
                        <a:pt x="432" y="268"/>
                      </a:moveTo>
                      <a:lnTo>
                        <a:pt x="440" y="268"/>
                      </a:lnTo>
                      <a:lnTo>
                        <a:pt x="452" y="268"/>
                      </a:lnTo>
                      <a:lnTo>
                        <a:pt x="452" y="256"/>
                      </a:lnTo>
                      <a:lnTo>
                        <a:pt x="456" y="268"/>
                      </a:lnTo>
                      <a:lnTo>
                        <a:pt x="468" y="264"/>
                      </a:lnTo>
                      <a:lnTo>
                        <a:pt x="481" y="260"/>
                      </a:lnTo>
                      <a:lnTo>
                        <a:pt x="493" y="252"/>
                      </a:lnTo>
                      <a:lnTo>
                        <a:pt x="489" y="248"/>
                      </a:lnTo>
                      <a:lnTo>
                        <a:pt x="501" y="244"/>
                      </a:lnTo>
                      <a:lnTo>
                        <a:pt x="513" y="236"/>
                      </a:lnTo>
                      <a:lnTo>
                        <a:pt x="525" y="232"/>
                      </a:lnTo>
                      <a:lnTo>
                        <a:pt x="538" y="227"/>
                      </a:lnTo>
                      <a:lnTo>
                        <a:pt x="550" y="215"/>
                      </a:lnTo>
                      <a:lnTo>
                        <a:pt x="550" y="215"/>
                      </a:lnTo>
                      <a:lnTo>
                        <a:pt x="554" y="219"/>
                      </a:lnTo>
                      <a:lnTo>
                        <a:pt x="566" y="219"/>
                      </a:lnTo>
                      <a:lnTo>
                        <a:pt x="578" y="215"/>
                      </a:lnTo>
                      <a:lnTo>
                        <a:pt x="586" y="211"/>
                      </a:lnTo>
                      <a:lnTo>
                        <a:pt x="590" y="211"/>
                      </a:lnTo>
                      <a:lnTo>
                        <a:pt x="599" y="207"/>
                      </a:lnTo>
                      <a:lnTo>
                        <a:pt x="603" y="203"/>
                      </a:lnTo>
                      <a:lnTo>
                        <a:pt x="599" y="191"/>
                      </a:lnTo>
                      <a:lnTo>
                        <a:pt x="611" y="183"/>
                      </a:lnTo>
                      <a:lnTo>
                        <a:pt x="623" y="183"/>
                      </a:lnTo>
                      <a:lnTo>
                        <a:pt x="635" y="171"/>
                      </a:lnTo>
                      <a:lnTo>
                        <a:pt x="643" y="171"/>
                      </a:lnTo>
                      <a:lnTo>
                        <a:pt x="635" y="158"/>
                      </a:lnTo>
                      <a:lnTo>
                        <a:pt x="647" y="158"/>
                      </a:lnTo>
                      <a:lnTo>
                        <a:pt x="635" y="150"/>
                      </a:lnTo>
                      <a:lnTo>
                        <a:pt x="623" y="150"/>
                      </a:lnTo>
                      <a:lnTo>
                        <a:pt x="635" y="146"/>
                      </a:lnTo>
                      <a:lnTo>
                        <a:pt x="647" y="154"/>
                      </a:lnTo>
                      <a:lnTo>
                        <a:pt x="660" y="150"/>
                      </a:lnTo>
                      <a:lnTo>
                        <a:pt x="660" y="134"/>
                      </a:lnTo>
                      <a:lnTo>
                        <a:pt x="647" y="134"/>
                      </a:lnTo>
                      <a:lnTo>
                        <a:pt x="635" y="134"/>
                      </a:lnTo>
                      <a:lnTo>
                        <a:pt x="631" y="134"/>
                      </a:lnTo>
                      <a:lnTo>
                        <a:pt x="635" y="134"/>
                      </a:lnTo>
                      <a:lnTo>
                        <a:pt x="643" y="130"/>
                      </a:lnTo>
                      <a:lnTo>
                        <a:pt x="660" y="126"/>
                      </a:lnTo>
                      <a:lnTo>
                        <a:pt x="651" y="122"/>
                      </a:lnTo>
                      <a:lnTo>
                        <a:pt x="639" y="122"/>
                      </a:lnTo>
                      <a:lnTo>
                        <a:pt x="651" y="114"/>
                      </a:lnTo>
                      <a:lnTo>
                        <a:pt x="656" y="101"/>
                      </a:lnTo>
                      <a:lnTo>
                        <a:pt x="643" y="101"/>
                      </a:lnTo>
                      <a:lnTo>
                        <a:pt x="631" y="93"/>
                      </a:lnTo>
                      <a:lnTo>
                        <a:pt x="619" y="89"/>
                      </a:lnTo>
                      <a:lnTo>
                        <a:pt x="611" y="93"/>
                      </a:lnTo>
                      <a:lnTo>
                        <a:pt x="599" y="105"/>
                      </a:lnTo>
                      <a:lnTo>
                        <a:pt x="607" y="93"/>
                      </a:lnTo>
                      <a:lnTo>
                        <a:pt x="611" y="89"/>
                      </a:lnTo>
                      <a:lnTo>
                        <a:pt x="603" y="77"/>
                      </a:lnTo>
                      <a:lnTo>
                        <a:pt x="582" y="81"/>
                      </a:lnTo>
                      <a:lnTo>
                        <a:pt x="582" y="73"/>
                      </a:lnTo>
                      <a:lnTo>
                        <a:pt x="594" y="61"/>
                      </a:lnTo>
                      <a:lnTo>
                        <a:pt x="582" y="48"/>
                      </a:lnTo>
                      <a:lnTo>
                        <a:pt x="574" y="48"/>
                      </a:lnTo>
                      <a:lnTo>
                        <a:pt x="570" y="36"/>
                      </a:lnTo>
                      <a:lnTo>
                        <a:pt x="574" y="36"/>
                      </a:lnTo>
                      <a:lnTo>
                        <a:pt x="574" y="24"/>
                      </a:lnTo>
                      <a:lnTo>
                        <a:pt x="586" y="16"/>
                      </a:lnTo>
                      <a:lnTo>
                        <a:pt x="574" y="16"/>
                      </a:lnTo>
                      <a:lnTo>
                        <a:pt x="562" y="28"/>
                      </a:lnTo>
                      <a:lnTo>
                        <a:pt x="550" y="28"/>
                      </a:lnTo>
                      <a:lnTo>
                        <a:pt x="550" y="40"/>
                      </a:lnTo>
                      <a:lnTo>
                        <a:pt x="538" y="28"/>
                      </a:lnTo>
                      <a:lnTo>
                        <a:pt x="525" y="24"/>
                      </a:lnTo>
                      <a:lnTo>
                        <a:pt x="525" y="12"/>
                      </a:lnTo>
                      <a:lnTo>
                        <a:pt x="513" y="4"/>
                      </a:lnTo>
                      <a:lnTo>
                        <a:pt x="501" y="0"/>
                      </a:lnTo>
                      <a:lnTo>
                        <a:pt x="489" y="4"/>
                      </a:lnTo>
                      <a:lnTo>
                        <a:pt x="476" y="4"/>
                      </a:lnTo>
                      <a:lnTo>
                        <a:pt x="481" y="16"/>
                      </a:lnTo>
                      <a:lnTo>
                        <a:pt x="485" y="28"/>
                      </a:lnTo>
                      <a:lnTo>
                        <a:pt x="481" y="32"/>
                      </a:lnTo>
                      <a:lnTo>
                        <a:pt x="476" y="44"/>
                      </a:lnTo>
                      <a:lnTo>
                        <a:pt x="464" y="40"/>
                      </a:lnTo>
                      <a:lnTo>
                        <a:pt x="452" y="32"/>
                      </a:lnTo>
                      <a:lnTo>
                        <a:pt x="448" y="32"/>
                      </a:lnTo>
                      <a:lnTo>
                        <a:pt x="436" y="36"/>
                      </a:lnTo>
                      <a:lnTo>
                        <a:pt x="428" y="48"/>
                      </a:lnTo>
                      <a:lnTo>
                        <a:pt x="420" y="61"/>
                      </a:lnTo>
                      <a:lnTo>
                        <a:pt x="411" y="53"/>
                      </a:lnTo>
                      <a:lnTo>
                        <a:pt x="399" y="40"/>
                      </a:lnTo>
                      <a:lnTo>
                        <a:pt x="395" y="36"/>
                      </a:lnTo>
                      <a:lnTo>
                        <a:pt x="383" y="36"/>
                      </a:lnTo>
                      <a:lnTo>
                        <a:pt x="371" y="36"/>
                      </a:lnTo>
                      <a:lnTo>
                        <a:pt x="371" y="48"/>
                      </a:lnTo>
                      <a:lnTo>
                        <a:pt x="383" y="61"/>
                      </a:lnTo>
                      <a:lnTo>
                        <a:pt x="387" y="73"/>
                      </a:lnTo>
                      <a:lnTo>
                        <a:pt x="387" y="89"/>
                      </a:lnTo>
                      <a:lnTo>
                        <a:pt x="383" y="81"/>
                      </a:lnTo>
                      <a:lnTo>
                        <a:pt x="379" y="73"/>
                      </a:lnTo>
                      <a:lnTo>
                        <a:pt x="371" y="61"/>
                      </a:lnTo>
                      <a:lnTo>
                        <a:pt x="358" y="48"/>
                      </a:lnTo>
                      <a:lnTo>
                        <a:pt x="346" y="36"/>
                      </a:lnTo>
                      <a:lnTo>
                        <a:pt x="334" y="36"/>
                      </a:lnTo>
                      <a:lnTo>
                        <a:pt x="326" y="36"/>
                      </a:lnTo>
                      <a:lnTo>
                        <a:pt x="322" y="44"/>
                      </a:lnTo>
                      <a:lnTo>
                        <a:pt x="310" y="44"/>
                      </a:lnTo>
                      <a:lnTo>
                        <a:pt x="297" y="57"/>
                      </a:lnTo>
                      <a:lnTo>
                        <a:pt x="306" y="69"/>
                      </a:lnTo>
                      <a:lnTo>
                        <a:pt x="302" y="81"/>
                      </a:lnTo>
                      <a:lnTo>
                        <a:pt x="302" y="81"/>
                      </a:lnTo>
                      <a:lnTo>
                        <a:pt x="297" y="81"/>
                      </a:lnTo>
                      <a:lnTo>
                        <a:pt x="289" y="73"/>
                      </a:lnTo>
                      <a:lnTo>
                        <a:pt x="277" y="61"/>
                      </a:lnTo>
                      <a:lnTo>
                        <a:pt x="269" y="48"/>
                      </a:lnTo>
                      <a:lnTo>
                        <a:pt x="261" y="40"/>
                      </a:lnTo>
                      <a:lnTo>
                        <a:pt x="257" y="44"/>
                      </a:lnTo>
                      <a:lnTo>
                        <a:pt x="245" y="53"/>
                      </a:lnTo>
                      <a:lnTo>
                        <a:pt x="249" y="65"/>
                      </a:lnTo>
                      <a:lnTo>
                        <a:pt x="253" y="77"/>
                      </a:lnTo>
                      <a:lnTo>
                        <a:pt x="253" y="89"/>
                      </a:lnTo>
                      <a:lnTo>
                        <a:pt x="249" y="89"/>
                      </a:lnTo>
                      <a:lnTo>
                        <a:pt x="245" y="101"/>
                      </a:lnTo>
                      <a:lnTo>
                        <a:pt x="240" y="105"/>
                      </a:lnTo>
                      <a:lnTo>
                        <a:pt x="236" y="101"/>
                      </a:lnTo>
                      <a:lnTo>
                        <a:pt x="232" y="93"/>
                      </a:lnTo>
                      <a:lnTo>
                        <a:pt x="220" y="89"/>
                      </a:lnTo>
                      <a:lnTo>
                        <a:pt x="212" y="101"/>
                      </a:lnTo>
                      <a:lnTo>
                        <a:pt x="204" y="114"/>
                      </a:lnTo>
                      <a:lnTo>
                        <a:pt x="204" y="126"/>
                      </a:lnTo>
                      <a:lnTo>
                        <a:pt x="204" y="138"/>
                      </a:lnTo>
                      <a:lnTo>
                        <a:pt x="200" y="126"/>
                      </a:lnTo>
                      <a:lnTo>
                        <a:pt x="196" y="114"/>
                      </a:lnTo>
                      <a:lnTo>
                        <a:pt x="188" y="101"/>
                      </a:lnTo>
                      <a:lnTo>
                        <a:pt x="183" y="89"/>
                      </a:lnTo>
                      <a:lnTo>
                        <a:pt x="171" y="89"/>
                      </a:lnTo>
                      <a:lnTo>
                        <a:pt x="163" y="77"/>
                      </a:lnTo>
                      <a:lnTo>
                        <a:pt x="175" y="85"/>
                      </a:lnTo>
                      <a:lnTo>
                        <a:pt x="188" y="81"/>
                      </a:lnTo>
                      <a:lnTo>
                        <a:pt x="192" y="69"/>
                      </a:lnTo>
                      <a:lnTo>
                        <a:pt x="188" y="57"/>
                      </a:lnTo>
                      <a:lnTo>
                        <a:pt x="179" y="57"/>
                      </a:lnTo>
                      <a:lnTo>
                        <a:pt x="188" y="53"/>
                      </a:lnTo>
                      <a:lnTo>
                        <a:pt x="179" y="44"/>
                      </a:lnTo>
                      <a:lnTo>
                        <a:pt x="167" y="44"/>
                      </a:lnTo>
                      <a:lnTo>
                        <a:pt x="163" y="36"/>
                      </a:lnTo>
                      <a:lnTo>
                        <a:pt x="151" y="28"/>
                      </a:lnTo>
                      <a:lnTo>
                        <a:pt x="147" y="28"/>
                      </a:lnTo>
                      <a:lnTo>
                        <a:pt x="135" y="28"/>
                      </a:lnTo>
                      <a:lnTo>
                        <a:pt x="127" y="16"/>
                      </a:lnTo>
                      <a:lnTo>
                        <a:pt x="118" y="8"/>
                      </a:lnTo>
                      <a:lnTo>
                        <a:pt x="106" y="12"/>
                      </a:lnTo>
                      <a:lnTo>
                        <a:pt x="94" y="8"/>
                      </a:lnTo>
                      <a:lnTo>
                        <a:pt x="82" y="12"/>
                      </a:lnTo>
                      <a:lnTo>
                        <a:pt x="86" y="24"/>
                      </a:lnTo>
                      <a:lnTo>
                        <a:pt x="98" y="20"/>
                      </a:lnTo>
                      <a:lnTo>
                        <a:pt x="110" y="24"/>
                      </a:lnTo>
                      <a:lnTo>
                        <a:pt x="122" y="28"/>
                      </a:lnTo>
                      <a:lnTo>
                        <a:pt x="110" y="28"/>
                      </a:lnTo>
                      <a:lnTo>
                        <a:pt x="98" y="36"/>
                      </a:lnTo>
                      <a:lnTo>
                        <a:pt x="118" y="44"/>
                      </a:lnTo>
                      <a:lnTo>
                        <a:pt x="114" y="61"/>
                      </a:lnTo>
                      <a:lnTo>
                        <a:pt x="110" y="73"/>
                      </a:lnTo>
                      <a:lnTo>
                        <a:pt x="110" y="65"/>
                      </a:lnTo>
                      <a:lnTo>
                        <a:pt x="114" y="53"/>
                      </a:lnTo>
                      <a:lnTo>
                        <a:pt x="102" y="57"/>
                      </a:lnTo>
                      <a:lnTo>
                        <a:pt x="90" y="53"/>
                      </a:lnTo>
                      <a:lnTo>
                        <a:pt x="78" y="40"/>
                      </a:lnTo>
                      <a:lnTo>
                        <a:pt x="65" y="36"/>
                      </a:lnTo>
                      <a:lnTo>
                        <a:pt x="57" y="36"/>
                      </a:lnTo>
                      <a:lnTo>
                        <a:pt x="53" y="40"/>
                      </a:lnTo>
                      <a:lnTo>
                        <a:pt x="65" y="44"/>
                      </a:lnTo>
                      <a:lnTo>
                        <a:pt x="53" y="44"/>
                      </a:lnTo>
                      <a:lnTo>
                        <a:pt x="65" y="53"/>
                      </a:lnTo>
                      <a:lnTo>
                        <a:pt x="53" y="48"/>
                      </a:lnTo>
                      <a:lnTo>
                        <a:pt x="41" y="48"/>
                      </a:lnTo>
                      <a:lnTo>
                        <a:pt x="49" y="61"/>
                      </a:lnTo>
                      <a:lnTo>
                        <a:pt x="61" y="65"/>
                      </a:lnTo>
                      <a:lnTo>
                        <a:pt x="74" y="69"/>
                      </a:lnTo>
                      <a:lnTo>
                        <a:pt x="61" y="65"/>
                      </a:lnTo>
                      <a:lnTo>
                        <a:pt x="49" y="61"/>
                      </a:lnTo>
                      <a:lnTo>
                        <a:pt x="37" y="65"/>
                      </a:lnTo>
                      <a:lnTo>
                        <a:pt x="45" y="77"/>
                      </a:lnTo>
                      <a:lnTo>
                        <a:pt x="57" y="77"/>
                      </a:lnTo>
                      <a:lnTo>
                        <a:pt x="65" y="81"/>
                      </a:lnTo>
                      <a:lnTo>
                        <a:pt x="57" y="81"/>
                      </a:lnTo>
                      <a:lnTo>
                        <a:pt x="57" y="81"/>
                      </a:lnTo>
                      <a:lnTo>
                        <a:pt x="70" y="85"/>
                      </a:lnTo>
                      <a:lnTo>
                        <a:pt x="57" y="89"/>
                      </a:lnTo>
                      <a:lnTo>
                        <a:pt x="45" y="81"/>
                      </a:lnTo>
                      <a:lnTo>
                        <a:pt x="33" y="77"/>
                      </a:lnTo>
                      <a:lnTo>
                        <a:pt x="21" y="73"/>
                      </a:lnTo>
                      <a:lnTo>
                        <a:pt x="25" y="85"/>
                      </a:lnTo>
                      <a:lnTo>
                        <a:pt x="29" y="97"/>
                      </a:lnTo>
                      <a:lnTo>
                        <a:pt x="17" y="93"/>
                      </a:lnTo>
                      <a:lnTo>
                        <a:pt x="4" y="93"/>
                      </a:lnTo>
                      <a:lnTo>
                        <a:pt x="0" y="105"/>
                      </a:lnTo>
                      <a:lnTo>
                        <a:pt x="13" y="105"/>
                      </a:lnTo>
                      <a:lnTo>
                        <a:pt x="25" y="105"/>
                      </a:lnTo>
                      <a:lnTo>
                        <a:pt x="37" y="114"/>
                      </a:lnTo>
                      <a:lnTo>
                        <a:pt x="45" y="109"/>
                      </a:lnTo>
                      <a:lnTo>
                        <a:pt x="57" y="105"/>
                      </a:lnTo>
                      <a:lnTo>
                        <a:pt x="70" y="105"/>
                      </a:lnTo>
                      <a:lnTo>
                        <a:pt x="82" y="97"/>
                      </a:lnTo>
                      <a:lnTo>
                        <a:pt x="94" y="93"/>
                      </a:lnTo>
                      <a:lnTo>
                        <a:pt x="94" y="97"/>
                      </a:lnTo>
                      <a:lnTo>
                        <a:pt x="106" y="101"/>
                      </a:lnTo>
                      <a:lnTo>
                        <a:pt x="102" y="89"/>
                      </a:lnTo>
                      <a:lnTo>
                        <a:pt x="114" y="89"/>
                      </a:lnTo>
                      <a:lnTo>
                        <a:pt x="127" y="101"/>
                      </a:lnTo>
                      <a:lnTo>
                        <a:pt x="139" y="97"/>
                      </a:lnTo>
                      <a:lnTo>
                        <a:pt x="131" y="109"/>
                      </a:lnTo>
                      <a:lnTo>
                        <a:pt x="143" y="101"/>
                      </a:lnTo>
                      <a:lnTo>
                        <a:pt x="155" y="109"/>
                      </a:lnTo>
                      <a:lnTo>
                        <a:pt x="167" y="109"/>
                      </a:lnTo>
                      <a:lnTo>
                        <a:pt x="163" y="109"/>
                      </a:lnTo>
                      <a:lnTo>
                        <a:pt x="151" y="114"/>
                      </a:lnTo>
                      <a:lnTo>
                        <a:pt x="139" y="122"/>
                      </a:lnTo>
                      <a:lnTo>
                        <a:pt x="127" y="126"/>
                      </a:lnTo>
                      <a:lnTo>
                        <a:pt x="127" y="138"/>
                      </a:lnTo>
                      <a:lnTo>
                        <a:pt x="139" y="142"/>
                      </a:lnTo>
                      <a:lnTo>
                        <a:pt x="151" y="142"/>
                      </a:lnTo>
                      <a:lnTo>
                        <a:pt x="163" y="142"/>
                      </a:lnTo>
                      <a:lnTo>
                        <a:pt x="151" y="150"/>
                      </a:lnTo>
                      <a:lnTo>
                        <a:pt x="147" y="150"/>
                      </a:lnTo>
                      <a:lnTo>
                        <a:pt x="135" y="150"/>
                      </a:lnTo>
                      <a:lnTo>
                        <a:pt x="122" y="146"/>
                      </a:lnTo>
                      <a:lnTo>
                        <a:pt x="110" y="154"/>
                      </a:lnTo>
                      <a:lnTo>
                        <a:pt x="98" y="150"/>
                      </a:lnTo>
                      <a:lnTo>
                        <a:pt x="86" y="150"/>
                      </a:lnTo>
                      <a:lnTo>
                        <a:pt x="74" y="150"/>
                      </a:lnTo>
                      <a:lnTo>
                        <a:pt x="65" y="158"/>
                      </a:lnTo>
                      <a:lnTo>
                        <a:pt x="49" y="162"/>
                      </a:lnTo>
                      <a:lnTo>
                        <a:pt x="41" y="158"/>
                      </a:lnTo>
                      <a:lnTo>
                        <a:pt x="29" y="171"/>
                      </a:lnTo>
                      <a:lnTo>
                        <a:pt x="41" y="179"/>
                      </a:lnTo>
                      <a:lnTo>
                        <a:pt x="49" y="171"/>
                      </a:lnTo>
                      <a:lnTo>
                        <a:pt x="61" y="171"/>
                      </a:lnTo>
                      <a:lnTo>
                        <a:pt x="74" y="171"/>
                      </a:lnTo>
                      <a:lnTo>
                        <a:pt x="86" y="171"/>
                      </a:lnTo>
                      <a:lnTo>
                        <a:pt x="98" y="175"/>
                      </a:lnTo>
                      <a:lnTo>
                        <a:pt x="110" y="175"/>
                      </a:lnTo>
                      <a:lnTo>
                        <a:pt x="122" y="171"/>
                      </a:lnTo>
                      <a:lnTo>
                        <a:pt x="127" y="183"/>
                      </a:lnTo>
                      <a:lnTo>
                        <a:pt x="127" y="183"/>
                      </a:lnTo>
                      <a:lnTo>
                        <a:pt x="127" y="183"/>
                      </a:lnTo>
                      <a:lnTo>
                        <a:pt x="139" y="179"/>
                      </a:lnTo>
                      <a:lnTo>
                        <a:pt x="127" y="183"/>
                      </a:lnTo>
                      <a:lnTo>
                        <a:pt x="127" y="195"/>
                      </a:lnTo>
                      <a:lnTo>
                        <a:pt x="139" y="207"/>
                      </a:lnTo>
                      <a:lnTo>
                        <a:pt x="143" y="203"/>
                      </a:lnTo>
                      <a:lnTo>
                        <a:pt x="155" y="195"/>
                      </a:lnTo>
                      <a:lnTo>
                        <a:pt x="163" y="191"/>
                      </a:lnTo>
                      <a:lnTo>
                        <a:pt x="175" y="187"/>
                      </a:lnTo>
                      <a:lnTo>
                        <a:pt x="179" y="187"/>
                      </a:lnTo>
                      <a:lnTo>
                        <a:pt x="175" y="191"/>
                      </a:lnTo>
                      <a:lnTo>
                        <a:pt x="171" y="191"/>
                      </a:lnTo>
                      <a:lnTo>
                        <a:pt x="167" y="191"/>
                      </a:lnTo>
                      <a:lnTo>
                        <a:pt x="163" y="195"/>
                      </a:lnTo>
                      <a:lnTo>
                        <a:pt x="155" y="199"/>
                      </a:lnTo>
                      <a:lnTo>
                        <a:pt x="147" y="207"/>
                      </a:lnTo>
                      <a:lnTo>
                        <a:pt x="151" y="219"/>
                      </a:lnTo>
                      <a:lnTo>
                        <a:pt x="163" y="211"/>
                      </a:lnTo>
                      <a:lnTo>
                        <a:pt x="175" y="211"/>
                      </a:lnTo>
                      <a:lnTo>
                        <a:pt x="188" y="211"/>
                      </a:lnTo>
                      <a:lnTo>
                        <a:pt x="183" y="215"/>
                      </a:lnTo>
                      <a:lnTo>
                        <a:pt x="171" y="211"/>
                      </a:lnTo>
                      <a:lnTo>
                        <a:pt x="159" y="219"/>
                      </a:lnTo>
                      <a:lnTo>
                        <a:pt x="163" y="232"/>
                      </a:lnTo>
                      <a:lnTo>
                        <a:pt x="159" y="236"/>
                      </a:lnTo>
                      <a:lnTo>
                        <a:pt x="147" y="236"/>
                      </a:lnTo>
                      <a:lnTo>
                        <a:pt x="151" y="240"/>
                      </a:lnTo>
                      <a:lnTo>
                        <a:pt x="143" y="244"/>
                      </a:lnTo>
                      <a:lnTo>
                        <a:pt x="131" y="248"/>
                      </a:lnTo>
                      <a:lnTo>
                        <a:pt x="118" y="252"/>
                      </a:lnTo>
                      <a:lnTo>
                        <a:pt x="106" y="248"/>
                      </a:lnTo>
                      <a:lnTo>
                        <a:pt x="106" y="260"/>
                      </a:lnTo>
                      <a:lnTo>
                        <a:pt x="118" y="268"/>
                      </a:lnTo>
                      <a:lnTo>
                        <a:pt x="127" y="264"/>
                      </a:lnTo>
                      <a:lnTo>
                        <a:pt x="139" y="264"/>
                      </a:lnTo>
                      <a:lnTo>
                        <a:pt x="151" y="264"/>
                      </a:lnTo>
                      <a:lnTo>
                        <a:pt x="163" y="260"/>
                      </a:lnTo>
                      <a:lnTo>
                        <a:pt x="175" y="264"/>
                      </a:lnTo>
                      <a:lnTo>
                        <a:pt x="188" y="264"/>
                      </a:lnTo>
                      <a:lnTo>
                        <a:pt x="196" y="256"/>
                      </a:lnTo>
                      <a:lnTo>
                        <a:pt x="204" y="256"/>
                      </a:lnTo>
                      <a:lnTo>
                        <a:pt x="204" y="264"/>
                      </a:lnTo>
                      <a:lnTo>
                        <a:pt x="216" y="268"/>
                      </a:lnTo>
                      <a:lnTo>
                        <a:pt x="228" y="260"/>
                      </a:lnTo>
                      <a:lnTo>
                        <a:pt x="224" y="272"/>
                      </a:lnTo>
                      <a:lnTo>
                        <a:pt x="236" y="276"/>
                      </a:lnTo>
                      <a:lnTo>
                        <a:pt x="245" y="264"/>
                      </a:lnTo>
                      <a:lnTo>
                        <a:pt x="249" y="276"/>
                      </a:lnTo>
                      <a:lnTo>
                        <a:pt x="240" y="276"/>
                      </a:lnTo>
                      <a:lnTo>
                        <a:pt x="253" y="289"/>
                      </a:lnTo>
                      <a:lnTo>
                        <a:pt x="265" y="293"/>
                      </a:lnTo>
                      <a:lnTo>
                        <a:pt x="265" y="293"/>
                      </a:lnTo>
                      <a:lnTo>
                        <a:pt x="269" y="293"/>
                      </a:lnTo>
                      <a:lnTo>
                        <a:pt x="281" y="293"/>
                      </a:lnTo>
                      <a:lnTo>
                        <a:pt x="293" y="297"/>
                      </a:lnTo>
                      <a:lnTo>
                        <a:pt x="306" y="301"/>
                      </a:lnTo>
                      <a:lnTo>
                        <a:pt x="310" y="305"/>
                      </a:lnTo>
                      <a:lnTo>
                        <a:pt x="326" y="305"/>
                      </a:lnTo>
                      <a:lnTo>
                        <a:pt x="334" y="305"/>
                      </a:lnTo>
                      <a:lnTo>
                        <a:pt x="346" y="309"/>
                      </a:lnTo>
                      <a:lnTo>
                        <a:pt x="358" y="305"/>
                      </a:lnTo>
                      <a:lnTo>
                        <a:pt x="371" y="293"/>
                      </a:lnTo>
                      <a:lnTo>
                        <a:pt x="375" y="297"/>
                      </a:lnTo>
                      <a:lnTo>
                        <a:pt x="387" y="297"/>
                      </a:lnTo>
                      <a:lnTo>
                        <a:pt x="399" y="289"/>
                      </a:lnTo>
                      <a:lnTo>
                        <a:pt x="391" y="284"/>
                      </a:lnTo>
                      <a:lnTo>
                        <a:pt x="399" y="276"/>
                      </a:lnTo>
                      <a:lnTo>
                        <a:pt x="411" y="276"/>
                      </a:lnTo>
                      <a:lnTo>
                        <a:pt x="424" y="272"/>
                      </a:lnTo>
                      <a:lnTo>
                        <a:pt x="428" y="272"/>
                      </a:lnTo>
                      <a:lnTo>
                        <a:pt x="432" y="26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178" name="Group 119">
                  <a:extLst>
                    <a:ext uri="{FF2B5EF4-FFF2-40B4-BE49-F238E27FC236}">
                      <a16:creationId xmlns:a16="http://schemas.microsoft.com/office/drawing/2014/main" id="{60D20C83-B623-7B55-74C5-22E781926BB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81096" y="1907046"/>
                  <a:ext cx="188106" cy="289968"/>
                  <a:chOff x="10116" y="6288"/>
                  <a:chExt cx="598" cy="915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51" name="Freeform 120">
                    <a:extLst>
                      <a:ext uri="{FF2B5EF4-FFF2-40B4-BE49-F238E27FC236}">
                        <a16:creationId xmlns:a16="http://schemas.microsoft.com/office/drawing/2014/main" id="{08C725EE-55A5-81FB-1C94-763605E859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16" y="6776"/>
                    <a:ext cx="163" cy="102"/>
                  </a:xfrm>
                  <a:custGeom>
                    <a:avLst/>
                    <a:gdLst>
                      <a:gd name="T0" fmla="*/ 45 w 163"/>
                      <a:gd name="T1" fmla="*/ 21 h 102"/>
                      <a:gd name="T2" fmla="*/ 45 w 163"/>
                      <a:gd name="T3" fmla="*/ 25 h 102"/>
                      <a:gd name="T4" fmla="*/ 41 w 163"/>
                      <a:gd name="T5" fmla="*/ 33 h 102"/>
                      <a:gd name="T6" fmla="*/ 37 w 163"/>
                      <a:gd name="T7" fmla="*/ 37 h 102"/>
                      <a:gd name="T8" fmla="*/ 25 w 163"/>
                      <a:gd name="T9" fmla="*/ 53 h 102"/>
                      <a:gd name="T10" fmla="*/ 8 w 163"/>
                      <a:gd name="T11" fmla="*/ 61 h 102"/>
                      <a:gd name="T12" fmla="*/ 0 w 163"/>
                      <a:gd name="T13" fmla="*/ 65 h 102"/>
                      <a:gd name="T14" fmla="*/ 4 w 163"/>
                      <a:gd name="T15" fmla="*/ 69 h 102"/>
                      <a:gd name="T16" fmla="*/ 16 w 163"/>
                      <a:gd name="T17" fmla="*/ 77 h 102"/>
                      <a:gd name="T18" fmla="*/ 29 w 163"/>
                      <a:gd name="T19" fmla="*/ 86 h 102"/>
                      <a:gd name="T20" fmla="*/ 45 w 163"/>
                      <a:gd name="T21" fmla="*/ 94 h 102"/>
                      <a:gd name="T22" fmla="*/ 49 w 163"/>
                      <a:gd name="T23" fmla="*/ 94 h 102"/>
                      <a:gd name="T24" fmla="*/ 53 w 163"/>
                      <a:gd name="T25" fmla="*/ 90 h 102"/>
                      <a:gd name="T26" fmla="*/ 53 w 163"/>
                      <a:gd name="T27" fmla="*/ 90 h 102"/>
                      <a:gd name="T28" fmla="*/ 57 w 163"/>
                      <a:gd name="T29" fmla="*/ 73 h 102"/>
                      <a:gd name="T30" fmla="*/ 73 w 163"/>
                      <a:gd name="T31" fmla="*/ 69 h 102"/>
                      <a:gd name="T32" fmla="*/ 77 w 163"/>
                      <a:gd name="T33" fmla="*/ 82 h 102"/>
                      <a:gd name="T34" fmla="*/ 90 w 163"/>
                      <a:gd name="T35" fmla="*/ 86 h 102"/>
                      <a:gd name="T36" fmla="*/ 94 w 163"/>
                      <a:gd name="T37" fmla="*/ 98 h 102"/>
                      <a:gd name="T38" fmla="*/ 106 w 163"/>
                      <a:gd name="T39" fmla="*/ 98 h 102"/>
                      <a:gd name="T40" fmla="*/ 114 w 163"/>
                      <a:gd name="T41" fmla="*/ 94 h 102"/>
                      <a:gd name="T42" fmla="*/ 126 w 163"/>
                      <a:gd name="T43" fmla="*/ 98 h 102"/>
                      <a:gd name="T44" fmla="*/ 143 w 163"/>
                      <a:gd name="T45" fmla="*/ 82 h 102"/>
                      <a:gd name="T46" fmla="*/ 151 w 163"/>
                      <a:gd name="T47" fmla="*/ 65 h 102"/>
                      <a:gd name="T48" fmla="*/ 159 w 163"/>
                      <a:gd name="T49" fmla="*/ 73 h 102"/>
                      <a:gd name="T50" fmla="*/ 163 w 163"/>
                      <a:gd name="T51" fmla="*/ 57 h 102"/>
                      <a:gd name="T52" fmla="*/ 151 w 163"/>
                      <a:gd name="T53" fmla="*/ 49 h 102"/>
                      <a:gd name="T54" fmla="*/ 134 w 163"/>
                      <a:gd name="T55" fmla="*/ 49 h 102"/>
                      <a:gd name="T56" fmla="*/ 151 w 163"/>
                      <a:gd name="T57" fmla="*/ 41 h 102"/>
                      <a:gd name="T58" fmla="*/ 130 w 163"/>
                      <a:gd name="T59" fmla="*/ 21 h 102"/>
                      <a:gd name="T60" fmla="*/ 126 w 163"/>
                      <a:gd name="T61" fmla="*/ 12 h 102"/>
                      <a:gd name="T62" fmla="*/ 110 w 163"/>
                      <a:gd name="T63" fmla="*/ 0 h 102"/>
                      <a:gd name="T64" fmla="*/ 98 w 163"/>
                      <a:gd name="T65" fmla="*/ 0 h 102"/>
                      <a:gd name="T66" fmla="*/ 77 w 163"/>
                      <a:gd name="T67" fmla="*/ 4 h 102"/>
                      <a:gd name="T68" fmla="*/ 61 w 163"/>
                      <a:gd name="T69" fmla="*/ 16 h 102"/>
                      <a:gd name="T70" fmla="*/ 53 w 163"/>
                      <a:gd name="T71" fmla="*/ 12 h 102"/>
                      <a:gd name="T72" fmla="*/ 45 w 163"/>
                      <a:gd name="T73" fmla="*/ 16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63" h="102">
                        <a:moveTo>
                          <a:pt x="45" y="16"/>
                        </a:moveTo>
                        <a:lnTo>
                          <a:pt x="45" y="21"/>
                        </a:lnTo>
                        <a:lnTo>
                          <a:pt x="45" y="21"/>
                        </a:lnTo>
                        <a:lnTo>
                          <a:pt x="45" y="25"/>
                        </a:lnTo>
                        <a:lnTo>
                          <a:pt x="45" y="25"/>
                        </a:lnTo>
                        <a:lnTo>
                          <a:pt x="41" y="33"/>
                        </a:lnTo>
                        <a:lnTo>
                          <a:pt x="41" y="33"/>
                        </a:lnTo>
                        <a:lnTo>
                          <a:pt x="37" y="37"/>
                        </a:lnTo>
                        <a:lnTo>
                          <a:pt x="25" y="45"/>
                        </a:lnTo>
                        <a:lnTo>
                          <a:pt x="25" y="53"/>
                        </a:lnTo>
                        <a:lnTo>
                          <a:pt x="20" y="57"/>
                        </a:lnTo>
                        <a:lnTo>
                          <a:pt x="8" y="61"/>
                        </a:lnTo>
                        <a:lnTo>
                          <a:pt x="4" y="61"/>
                        </a:lnTo>
                        <a:lnTo>
                          <a:pt x="0" y="65"/>
                        </a:lnTo>
                        <a:lnTo>
                          <a:pt x="0" y="65"/>
                        </a:lnTo>
                        <a:lnTo>
                          <a:pt x="4" y="69"/>
                        </a:lnTo>
                        <a:lnTo>
                          <a:pt x="12" y="77"/>
                        </a:lnTo>
                        <a:lnTo>
                          <a:pt x="16" y="77"/>
                        </a:lnTo>
                        <a:lnTo>
                          <a:pt x="29" y="86"/>
                        </a:lnTo>
                        <a:lnTo>
                          <a:pt x="29" y="86"/>
                        </a:lnTo>
                        <a:lnTo>
                          <a:pt x="41" y="94"/>
                        </a:lnTo>
                        <a:lnTo>
                          <a:pt x="45" y="94"/>
                        </a:lnTo>
                        <a:lnTo>
                          <a:pt x="49" y="94"/>
                        </a:lnTo>
                        <a:lnTo>
                          <a:pt x="49" y="94"/>
                        </a:lnTo>
                        <a:lnTo>
                          <a:pt x="49" y="94"/>
                        </a:lnTo>
                        <a:lnTo>
                          <a:pt x="53" y="90"/>
                        </a:lnTo>
                        <a:lnTo>
                          <a:pt x="53" y="90"/>
                        </a:lnTo>
                        <a:lnTo>
                          <a:pt x="53" y="90"/>
                        </a:lnTo>
                        <a:lnTo>
                          <a:pt x="57" y="77"/>
                        </a:lnTo>
                        <a:lnTo>
                          <a:pt x="57" y="73"/>
                        </a:lnTo>
                        <a:lnTo>
                          <a:pt x="69" y="69"/>
                        </a:lnTo>
                        <a:lnTo>
                          <a:pt x="73" y="69"/>
                        </a:lnTo>
                        <a:lnTo>
                          <a:pt x="77" y="77"/>
                        </a:lnTo>
                        <a:lnTo>
                          <a:pt x="77" y="82"/>
                        </a:lnTo>
                        <a:lnTo>
                          <a:pt x="90" y="86"/>
                        </a:lnTo>
                        <a:lnTo>
                          <a:pt x="90" y="86"/>
                        </a:lnTo>
                        <a:lnTo>
                          <a:pt x="90" y="102"/>
                        </a:lnTo>
                        <a:lnTo>
                          <a:pt x="94" y="98"/>
                        </a:lnTo>
                        <a:lnTo>
                          <a:pt x="106" y="98"/>
                        </a:lnTo>
                        <a:lnTo>
                          <a:pt x="106" y="98"/>
                        </a:lnTo>
                        <a:lnTo>
                          <a:pt x="110" y="94"/>
                        </a:lnTo>
                        <a:lnTo>
                          <a:pt x="114" y="94"/>
                        </a:lnTo>
                        <a:lnTo>
                          <a:pt x="114" y="94"/>
                        </a:lnTo>
                        <a:lnTo>
                          <a:pt x="126" y="98"/>
                        </a:lnTo>
                        <a:lnTo>
                          <a:pt x="138" y="86"/>
                        </a:lnTo>
                        <a:lnTo>
                          <a:pt x="143" y="82"/>
                        </a:lnTo>
                        <a:lnTo>
                          <a:pt x="159" y="73"/>
                        </a:lnTo>
                        <a:lnTo>
                          <a:pt x="151" y="65"/>
                        </a:lnTo>
                        <a:lnTo>
                          <a:pt x="155" y="61"/>
                        </a:lnTo>
                        <a:lnTo>
                          <a:pt x="159" y="73"/>
                        </a:lnTo>
                        <a:lnTo>
                          <a:pt x="163" y="69"/>
                        </a:lnTo>
                        <a:lnTo>
                          <a:pt x="163" y="57"/>
                        </a:lnTo>
                        <a:lnTo>
                          <a:pt x="155" y="49"/>
                        </a:lnTo>
                        <a:lnTo>
                          <a:pt x="151" y="49"/>
                        </a:lnTo>
                        <a:lnTo>
                          <a:pt x="138" y="49"/>
                        </a:lnTo>
                        <a:lnTo>
                          <a:pt x="134" y="49"/>
                        </a:lnTo>
                        <a:lnTo>
                          <a:pt x="138" y="45"/>
                        </a:lnTo>
                        <a:lnTo>
                          <a:pt x="151" y="41"/>
                        </a:lnTo>
                        <a:lnTo>
                          <a:pt x="138" y="33"/>
                        </a:lnTo>
                        <a:lnTo>
                          <a:pt x="130" y="21"/>
                        </a:lnTo>
                        <a:lnTo>
                          <a:pt x="130" y="16"/>
                        </a:lnTo>
                        <a:lnTo>
                          <a:pt x="126" y="12"/>
                        </a:lnTo>
                        <a:lnTo>
                          <a:pt x="122" y="0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98" y="0"/>
                        </a:lnTo>
                        <a:lnTo>
                          <a:pt x="86" y="4"/>
                        </a:lnTo>
                        <a:lnTo>
                          <a:pt x="77" y="4"/>
                        </a:lnTo>
                        <a:lnTo>
                          <a:pt x="73" y="4"/>
                        </a:lnTo>
                        <a:lnTo>
                          <a:pt x="61" y="16"/>
                        </a:lnTo>
                        <a:lnTo>
                          <a:pt x="53" y="16"/>
                        </a:lnTo>
                        <a:lnTo>
                          <a:pt x="53" y="12"/>
                        </a:lnTo>
                        <a:lnTo>
                          <a:pt x="53" y="12"/>
                        </a:lnTo>
                        <a:lnTo>
                          <a:pt x="45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2" name="Freeform 121">
                    <a:extLst>
                      <a:ext uri="{FF2B5EF4-FFF2-40B4-BE49-F238E27FC236}">
                        <a16:creationId xmlns:a16="http://schemas.microsoft.com/office/drawing/2014/main" id="{32054E48-9474-BEC5-8388-5078826628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238" y="6483"/>
                    <a:ext cx="476" cy="720"/>
                  </a:xfrm>
                  <a:custGeom>
                    <a:avLst/>
                    <a:gdLst>
                      <a:gd name="T0" fmla="*/ 33 w 476"/>
                      <a:gd name="T1" fmla="*/ 130 h 720"/>
                      <a:gd name="T2" fmla="*/ 8 w 476"/>
                      <a:gd name="T3" fmla="*/ 163 h 720"/>
                      <a:gd name="T4" fmla="*/ 37 w 476"/>
                      <a:gd name="T5" fmla="*/ 179 h 720"/>
                      <a:gd name="T6" fmla="*/ 45 w 476"/>
                      <a:gd name="T7" fmla="*/ 179 h 720"/>
                      <a:gd name="T8" fmla="*/ 29 w 476"/>
                      <a:gd name="T9" fmla="*/ 240 h 720"/>
                      <a:gd name="T10" fmla="*/ 41 w 476"/>
                      <a:gd name="T11" fmla="*/ 252 h 720"/>
                      <a:gd name="T12" fmla="*/ 57 w 476"/>
                      <a:gd name="T13" fmla="*/ 236 h 720"/>
                      <a:gd name="T14" fmla="*/ 90 w 476"/>
                      <a:gd name="T15" fmla="*/ 232 h 720"/>
                      <a:gd name="T16" fmla="*/ 69 w 476"/>
                      <a:gd name="T17" fmla="*/ 301 h 720"/>
                      <a:gd name="T18" fmla="*/ 69 w 476"/>
                      <a:gd name="T19" fmla="*/ 334 h 720"/>
                      <a:gd name="T20" fmla="*/ 114 w 476"/>
                      <a:gd name="T21" fmla="*/ 326 h 720"/>
                      <a:gd name="T22" fmla="*/ 183 w 476"/>
                      <a:gd name="T23" fmla="*/ 314 h 720"/>
                      <a:gd name="T24" fmla="*/ 163 w 476"/>
                      <a:gd name="T25" fmla="*/ 366 h 720"/>
                      <a:gd name="T26" fmla="*/ 196 w 476"/>
                      <a:gd name="T27" fmla="*/ 379 h 720"/>
                      <a:gd name="T28" fmla="*/ 196 w 476"/>
                      <a:gd name="T29" fmla="*/ 419 h 720"/>
                      <a:gd name="T30" fmla="*/ 204 w 476"/>
                      <a:gd name="T31" fmla="*/ 452 h 720"/>
                      <a:gd name="T32" fmla="*/ 187 w 476"/>
                      <a:gd name="T33" fmla="*/ 448 h 720"/>
                      <a:gd name="T34" fmla="*/ 155 w 476"/>
                      <a:gd name="T35" fmla="*/ 456 h 720"/>
                      <a:gd name="T36" fmla="*/ 82 w 476"/>
                      <a:gd name="T37" fmla="*/ 497 h 720"/>
                      <a:gd name="T38" fmla="*/ 130 w 476"/>
                      <a:gd name="T39" fmla="*/ 517 h 720"/>
                      <a:gd name="T40" fmla="*/ 53 w 476"/>
                      <a:gd name="T41" fmla="*/ 570 h 720"/>
                      <a:gd name="T42" fmla="*/ 82 w 476"/>
                      <a:gd name="T43" fmla="*/ 586 h 720"/>
                      <a:gd name="T44" fmla="*/ 110 w 476"/>
                      <a:gd name="T45" fmla="*/ 594 h 720"/>
                      <a:gd name="T46" fmla="*/ 191 w 476"/>
                      <a:gd name="T47" fmla="*/ 594 h 720"/>
                      <a:gd name="T48" fmla="*/ 212 w 476"/>
                      <a:gd name="T49" fmla="*/ 590 h 720"/>
                      <a:gd name="T50" fmla="*/ 167 w 476"/>
                      <a:gd name="T51" fmla="*/ 627 h 720"/>
                      <a:gd name="T52" fmla="*/ 94 w 476"/>
                      <a:gd name="T53" fmla="*/ 647 h 720"/>
                      <a:gd name="T54" fmla="*/ 29 w 476"/>
                      <a:gd name="T55" fmla="*/ 716 h 720"/>
                      <a:gd name="T56" fmla="*/ 102 w 476"/>
                      <a:gd name="T57" fmla="*/ 692 h 720"/>
                      <a:gd name="T58" fmla="*/ 143 w 476"/>
                      <a:gd name="T59" fmla="*/ 700 h 720"/>
                      <a:gd name="T60" fmla="*/ 191 w 476"/>
                      <a:gd name="T61" fmla="*/ 663 h 720"/>
                      <a:gd name="T62" fmla="*/ 269 w 476"/>
                      <a:gd name="T63" fmla="*/ 659 h 720"/>
                      <a:gd name="T64" fmla="*/ 358 w 476"/>
                      <a:gd name="T65" fmla="*/ 651 h 720"/>
                      <a:gd name="T66" fmla="*/ 444 w 476"/>
                      <a:gd name="T67" fmla="*/ 631 h 720"/>
                      <a:gd name="T68" fmla="*/ 395 w 476"/>
                      <a:gd name="T69" fmla="*/ 602 h 720"/>
                      <a:gd name="T70" fmla="*/ 448 w 476"/>
                      <a:gd name="T71" fmla="*/ 566 h 720"/>
                      <a:gd name="T72" fmla="*/ 476 w 476"/>
                      <a:gd name="T73" fmla="*/ 521 h 720"/>
                      <a:gd name="T74" fmla="*/ 399 w 476"/>
                      <a:gd name="T75" fmla="*/ 484 h 720"/>
                      <a:gd name="T76" fmla="*/ 391 w 476"/>
                      <a:gd name="T77" fmla="*/ 468 h 720"/>
                      <a:gd name="T78" fmla="*/ 338 w 476"/>
                      <a:gd name="T79" fmla="*/ 423 h 720"/>
                      <a:gd name="T80" fmla="*/ 379 w 476"/>
                      <a:gd name="T81" fmla="*/ 427 h 720"/>
                      <a:gd name="T82" fmla="*/ 322 w 476"/>
                      <a:gd name="T83" fmla="*/ 350 h 720"/>
                      <a:gd name="T84" fmla="*/ 285 w 476"/>
                      <a:gd name="T85" fmla="*/ 314 h 720"/>
                      <a:gd name="T86" fmla="*/ 248 w 476"/>
                      <a:gd name="T87" fmla="*/ 248 h 720"/>
                      <a:gd name="T88" fmla="*/ 179 w 476"/>
                      <a:gd name="T89" fmla="*/ 232 h 720"/>
                      <a:gd name="T90" fmla="*/ 147 w 476"/>
                      <a:gd name="T91" fmla="*/ 224 h 720"/>
                      <a:gd name="T92" fmla="*/ 204 w 476"/>
                      <a:gd name="T93" fmla="*/ 200 h 720"/>
                      <a:gd name="T94" fmla="*/ 191 w 476"/>
                      <a:gd name="T95" fmla="*/ 187 h 720"/>
                      <a:gd name="T96" fmla="*/ 240 w 476"/>
                      <a:gd name="T97" fmla="*/ 139 h 720"/>
                      <a:gd name="T98" fmla="*/ 216 w 476"/>
                      <a:gd name="T99" fmla="*/ 86 h 720"/>
                      <a:gd name="T100" fmla="*/ 139 w 476"/>
                      <a:gd name="T101" fmla="*/ 90 h 720"/>
                      <a:gd name="T102" fmla="*/ 118 w 476"/>
                      <a:gd name="T103" fmla="*/ 86 h 720"/>
                      <a:gd name="T104" fmla="*/ 106 w 476"/>
                      <a:gd name="T105" fmla="*/ 65 h 720"/>
                      <a:gd name="T106" fmla="*/ 139 w 476"/>
                      <a:gd name="T107" fmla="*/ 53 h 720"/>
                      <a:gd name="T108" fmla="*/ 155 w 476"/>
                      <a:gd name="T109" fmla="*/ 4 h 720"/>
                      <a:gd name="T110" fmla="*/ 78 w 476"/>
                      <a:gd name="T111" fmla="*/ 8 h 720"/>
                      <a:gd name="T112" fmla="*/ 65 w 476"/>
                      <a:gd name="T113" fmla="*/ 33 h 720"/>
                      <a:gd name="T114" fmla="*/ 25 w 476"/>
                      <a:gd name="T115" fmla="*/ 90 h 7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476" h="720">
                        <a:moveTo>
                          <a:pt x="25" y="110"/>
                        </a:moveTo>
                        <a:lnTo>
                          <a:pt x="37" y="110"/>
                        </a:lnTo>
                        <a:lnTo>
                          <a:pt x="25" y="118"/>
                        </a:lnTo>
                        <a:lnTo>
                          <a:pt x="37" y="118"/>
                        </a:lnTo>
                        <a:lnTo>
                          <a:pt x="41" y="122"/>
                        </a:lnTo>
                        <a:lnTo>
                          <a:pt x="41" y="122"/>
                        </a:lnTo>
                        <a:lnTo>
                          <a:pt x="29" y="122"/>
                        </a:lnTo>
                        <a:lnTo>
                          <a:pt x="33" y="130"/>
                        </a:lnTo>
                        <a:lnTo>
                          <a:pt x="45" y="134"/>
                        </a:lnTo>
                        <a:lnTo>
                          <a:pt x="33" y="134"/>
                        </a:lnTo>
                        <a:lnTo>
                          <a:pt x="21" y="139"/>
                        </a:lnTo>
                        <a:lnTo>
                          <a:pt x="33" y="143"/>
                        </a:lnTo>
                        <a:lnTo>
                          <a:pt x="21" y="143"/>
                        </a:lnTo>
                        <a:lnTo>
                          <a:pt x="21" y="155"/>
                        </a:lnTo>
                        <a:lnTo>
                          <a:pt x="16" y="163"/>
                        </a:lnTo>
                        <a:lnTo>
                          <a:pt x="8" y="163"/>
                        </a:lnTo>
                        <a:lnTo>
                          <a:pt x="0" y="171"/>
                        </a:lnTo>
                        <a:lnTo>
                          <a:pt x="8" y="171"/>
                        </a:lnTo>
                        <a:lnTo>
                          <a:pt x="21" y="167"/>
                        </a:lnTo>
                        <a:lnTo>
                          <a:pt x="37" y="171"/>
                        </a:lnTo>
                        <a:lnTo>
                          <a:pt x="21" y="167"/>
                        </a:lnTo>
                        <a:lnTo>
                          <a:pt x="12" y="179"/>
                        </a:lnTo>
                        <a:lnTo>
                          <a:pt x="25" y="183"/>
                        </a:lnTo>
                        <a:lnTo>
                          <a:pt x="37" y="179"/>
                        </a:lnTo>
                        <a:lnTo>
                          <a:pt x="49" y="167"/>
                        </a:lnTo>
                        <a:lnTo>
                          <a:pt x="61" y="159"/>
                        </a:lnTo>
                        <a:lnTo>
                          <a:pt x="61" y="159"/>
                        </a:lnTo>
                        <a:lnTo>
                          <a:pt x="57" y="171"/>
                        </a:lnTo>
                        <a:lnTo>
                          <a:pt x="69" y="167"/>
                        </a:lnTo>
                        <a:lnTo>
                          <a:pt x="57" y="171"/>
                        </a:lnTo>
                        <a:lnTo>
                          <a:pt x="49" y="171"/>
                        </a:lnTo>
                        <a:lnTo>
                          <a:pt x="45" y="179"/>
                        </a:lnTo>
                        <a:lnTo>
                          <a:pt x="45" y="187"/>
                        </a:lnTo>
                        <a:lnTo>
                          <a:pt x="57" y="187"/>
                        </a:lnTo>
                        <a:lnTo>
                          <a:pt x="45" y="191"/>
                        </a:lnTo>
                        <a:lnTo>
                          <a:pt x="33" y="200"/>
                        </a:lnTo>
                        <a:lnTo>
                          <a:pt x="33" y="212"/>
                        </a:lnTo>
                        <a:lnTo>
                          <a:pt x="29" y="224"/>
                        </a:lnTo>
                        <a:lnTo>
                          <a:pt x="29" y="228"/>
                        </a:lnTo>
                        <a:lnTo>
                          <a:pt x="29" y="240"/>
                        </a:lnTo>
                        <a:lnTo>
                          <a:pt x="29" y="252"/>
                        </a:lnTo>
                        <a:lnTo>
                          <a:pt x="25" y="265"/>
                        </a:lnTo>
                        <a:lnTo>
                          <a:pt x="25" y="277"/>
                        </a:lnTo>
                        <a:lnTo>
                          <a:pt x="21" y="289"/>
                        </a:lnTo>
                        <a:lnTo>
                          <a:pt x="25" y="289"/>
                        </a:lnTo>
                        <a:lnTo>
                          <a:pt x="37" y="277"/>
                        </a:lnTo>
                        <a:lnTo>
                          <a:pt x="41" y="265"/>
                        </a:lnTo>
                        <a:lnTo>
                          <a:pt x="41" y="252"/>
                        </a:lnTo>
                        <a:lnTo>
                          <a:pt x="45" y="240"/>
                        </a:lnTo>
                        <a:lnTo>
                          <a:pt x="45" y="228"/>
                        </a:lnTo>
                        <a:lnTo>
                          <a:pt x="57" y="216"/>
                        </a:lnTo>
                        <a:lnTo>
                          <a:pt x="69" y="208"/>
                        </a:lnTo>
                        <a:lnTo>
                          <a:pt x="69" y="208"/>
                        </a:lnTo>
                        <a:lnTo>
                          <a:pt x="61" y="212"/>
                        </a:lnTo>
                        <a:lnTo>
                          <a:pt x="53" y="224"/>
                        </a:lnTo>
                        <a:lnTo>
                          <a:pt x="57" y="236"/>
                        </a:lnTo>
                        <a:lnTo>
                          <a:pt x="61" y="228"/>
                        </a:lnTo>
                        <a:lnTo>
                          <a:pt x="69" y="240"/>
                        </a:lnTo>
                        <a:lnTo>
                          <a:pt x="69" y="240"/>
                        </a:lnTo>
                        <a:lnTo>
                          <a:pt x="73" y="228"/>
                        </a:lnTo>
                        <a:lnTo>
                          <a:pt x="78" y="216"/>
                        </a:lnTo>
                        <a:lnTo>
                          <a:pt x="82" y="228"/>
                        </a:lnTo>
                        <a:lnTo>
                          <a:pt x="94" y="232"/>
                        </a:lnTo>
                        <a:lnTo>
                          <a:pt x="90" y="232"/>
                        </a:lnTo>
                        <a:lnTo>
                          <a:pt x="78" y="232"/>
                        </a:lnTo>
                        <a:lnTo>
                          <a:pt x="78" y="232"/>
                        </a:lnTo>
                        <a:lnTo>
                          <a:pt x="73" y="244"/>
                        </a:lnTo>
                        <a:lnTo>
                          <a:pt x="78" y="257"/>
                        </a:lnTo>
                        <a:lnTo>
                          <a:pt x="86" y="265"/>
                        </a:lnTo>
                        <a:lnTo>
                          <a:pt x="86" y="277"/>
                        </a:lnTo>
                        <a:lnTo>
                          <a:pt x="78" y="289"/>
                        </a:lnTo>
                        <a:lnTo>
                          <a:pt x="69" y="301"/>
                        </a:lnTo>
                        <a:lnTo>
                          <a:pt x="65" y="314"/>
                        </a:lnTo>
                        <a:lnTo>
                          <a:pt x="65" y="314"/>
                        </a:lnTo>
                        <a:lnTo>
                          <a:pt x="69" y="318"/>
                        </a:lnTo>
                        <a:lnTo>
                          <a:pt x="69" y="322"/>
                        </a:lnTo>
                        <a:lnTo>
                          <a:pt x="61" y="314"/>
                        </a:lnTo>
                        <a:lnTo>
                          <a:pt x="57" y="314"/>
                        </a:lnTo>
                        <a:lnTo>
                          <a:pt x="57" y="322"/>
                        </a:lnTo>
                        <a:lnTo>
                          <a:pt x="69" y="334"/>
                        </a:lnTo>
                        <a:lnTo>
                          <a:pt x="78" y="342"/>
                        </a:lnTo>
                        <a:lnTo>
                          <a:pt x="78" y="342"/>
                        </a:lnTo>
                        <a:lnTo>
                          <a:pt x="69" y="330"/>
                        </a:lnTo>
                        <a:lnTo>
                          <a:pt x="82" y="326"/>
                        </a:lnTo>
                        <a:lnTo>
                          <a:pt x="94" y="334"/>
                        </a:lnTo>
                        <a:lnTo>
                          <a:pt x="106" y="334"/>
                        </a:lnTo>
                        <a:lnTo>
                          <a:pt x="106" y="322"/>
                        </a:lnTo>
                        <a:lnTo>
                          <a:pt x="114" y="326"/>
                        </a:lnTo>
                        <a:lnTo>
                          <a:pt x="122" y="326"/>
                        </a:lnTo>
                        <a:lnTo>
                          <a:pt x="126" y="334"/>
                        </a:lnTo>
                        <a:lnTo>
                          <a:pt x="130" y="334"/>
                        </a:lnTo>
                        <a:lnTo>
                          <a:pt x="143" y="326"/>
                        </a:lnTo>
                        <a:lnTo>
                          <a:pt x="155" y="314"/>
                        </a:lnTo>
                        <a:lnTo>
                          <a:pt x="163" y="314"/>
                        </a:lnTo>
                        <a:lnTo>
                          <a:pt x="175" y="314"/>
                        </a:lnTo>
                        <a:lnTo>
                          <a:pt x="183" y="314"/>
                        </a:lnTo>
                        <a:lnTo>
                          <a:pt x="187" y="318"/>
                        </a:lnTo>
                        <a:lnTo>
                          <a:pt x="187" y="318"/>
                        </a:lnTo>
                        <a:lnTo>
                          <a:pt x="183" y="318"/>
                        </a:lnTo>
                        <a:lnTo>
                          <a:pt x="175" y="322"/>
                        </a:lnTo>
                        <a:lnTo>
                          <a:pt x="163" y="334"/>
                        </a:lnTo>
                        <a:lnTo>
                          <a:pt x="155" y="342"/>
                        </a:lnTo>
                        <a:lnTo>
                          <a:pt x="151" y="354"/>
                        </a:lnTo>
                        <a:lnTo>
                          <a:pt x="163" y="366"/>
                        </a:lnTo>
                        <a:lnTo>
                          <a:pt x="175" y="375"/>
                        </a:lnTo>
                        <a:lnTo>
                          <a:pt x="175" y="375"/>
                        </a:lnTo>
                        <a:lnTo>
                          <a:pt x="175" y="379"/>
                        </a:lnTo>
                        <a:lnTo>
                          <a:pt x="179" y="391"/>
                        </a:lnTo>
                        <a:lnTo>
                          <a:pt x="183" y="379"/>
                        </a:lnTo>
                        <a:lnTo>
                          <a:pt x="187" y="379"/>
                        </a:lnTo>
                        <a:lnTo>
                          <a:pt x="187" y="379"/>
                        </a:lnTo>
                        <a:lnTo>
                          <a:pt x="196" y="379"/>
                        </a:lnTo>
                        <a:lnTo>
                          <a:pt x="200" y="379"/>
                        </a:lnTo>
                        <a:lnTo>
                          <a:pt x="200" y="379"/>
                        </a:lnTo>
                        <a:lnTo>
                          <a:pt x="200" y="379"/>
                        </a:lnTo>
                        <a:lnTo>
                          <a:pt x="200" y="383"/>
                        </a:lnTo>
                        <a:lnTo>
                          <a:pt x="200" y="387"/>
                        </a:lnTo>
                        <a:lnTo>
                          <a:pt x="196" y="399"/>
                        </a:lnTo>
                        <a:lnTo>
                          <a:pt x="183" y="411"/>
                        </a:lnTo>
                        <a:lnTo>
                          <a:pt x="196" y="419"/>
                        </a:lnTo>
                        <a:lnTo>
                          <a:pt x="191" y="419"/>
                        </a:lnTo>
                        <a:lnTo>
                          <a:pt x="191" y="419"/>
                        </a:lnTo>
                        <a:lnTo>
                          <a:pt x="183" y="432"/>
                        </a:lnTo>
                        <a:lnTo>
                          <a:pt x="187" y="444"/>
                        </a:lnTo>
                        <a:lnTo>
                          <a:pt x="187" y="448"/>
                        </a:lnTo>
                        <a:lnTo>
                          <a:pt x="200" y="452"/>
                        </a:lnTo>
                        <a:lnTo>
                          <a:pt x="204" y="452"/>
                        </a:lnTo>
                        <a:lnTo>
                          <a:pt x="204" y="452"/>
                        </a:lnTo>
                        <a:lnTo>
                          <a:pt x="204" y="448"/>
                        </a:lnTo>
                        <a:lnTo>
                          <a:pt x="208" y="452"/>
                        </a:lnTo>
                        <a:lnTo>
                          <a:pt x="204" y="452"/>
                        </a:lnTo>
                        <a:lnTo>
                          <a:pt x="204" y="452"/>
                        </a:lnTo>
                        <a:lnTo>
                          <a:pt x="200" y="452"/>
                        </a:lnTo>
                        <a:lnTo>
                          <a:pt x="200" y="452"/>
                        </a:lnTo>
                        <a:lnTo>
                          <a:pt x="191" y="452"/>
                        </a:lnTo>
                        <a:lnTo>
                          <a:pt x="187" y="448"/>
                        </a:lnTo>
                        <a:lnTo>
                          <a:pt x="187" y="444"/>
                        </a:lnTo>
                        <a:lnTo>
                          <a:pt x="183" y="444"/>
                        </a:lnTo>
                        <a:lnTo>
                          <a:pt x="183" y="456"/>
                        </a:lnTo>
                        <a:lnTo>
                          <a:pt x="183" y="456"/>
                        </a:lnTo>
                        <a:lnTo>
                          <a:pt x="183" y="460"/>
                        </a:lnTo>
                        <a:lnTo>
                          <a:pt x="179" y="456"/>
                        </a:lnTo>
                        <a:lnTo>
                          <a:pt x="167" y="448"/>
                        </a:lnTo>
                        <a:lnTo>
                          <a:pt x="155" y="456"/>
                        </a:lnTo>
                        <a:lnTo>
                          <a:pt x="143" y="452"/>
                        </a:lnTo>
                        <a:lnTo>
                          <a:pt x="130" y="456"/>
                        </a:lnTo>
                        <a:lnTo>
                          <a:pt x="118" y="460"/>
                        </a:lnTo>
                        <a:lnTo>
                          <a:pt x="114" y="460"/>
                        </a:lnTo>
                        <a:lnTo>
                          <a:pt x="114" y="464"/>
                        </a:lnTo>
                        <a:lnTo>
                          <a:pt x="106" y="476"/>
                        </a:lnTo>
                        <a:lnTo>
                          <a:pt x="94" y="484"/>
                        </a:lnTo>
                        <a:lnTo>
                          <a:pt x="82" y="497"/>
                        </a:lnTo>
                        <a:lnTo>
                          <a:pt x="86" y="497"/>
                        </a:lnTo>
                        <a:lnTo>
                          <a:pt x="98" y="497"/>
                        </a:lnTo>
                        <a:lnTo>
                          <a:pt x="110" y="488"/>
                        </a:lnTo>
                        <a:lnTo>
                          <a:pt x="122" y="488"/>
                        </a:lnTo>
                        <a:lnTo>
                          <a:pt x="126" y="501"/>
                        </a:lnTo>
                        <a:lnTo>
                          <a:pt x="126" y="501"/>
                        </a:lnTo>
                        <a:lnTo>
                          <a:pt x="122" y="505"/>
                        </a:lnTo>
                        <a:lnTo>
                          <a:pt x="130" y="517"/>
                        </a:lnTo>
                        <a:lnTo>
                          <a:pt x="122" y="517"/>
                        </a:lnTo>
                        <a:lnTo>
                          <a:pt x="122" y="529"/>
                        </a:lnTo>
                        <a:lnTo>
                          <a:pt x="110" y="541"/>
                        </a:lnTo>
                        <a:lnTo>
                          <a:pt x="86" y="554"/>
                        </a:lnTo>
                        <a:lnTo>
                          <a:pt x="78" y="554"/>
                        </a:lnTo>
                        <a:lnTo>
                          <a:pt x="69" y="558"/>
                        </a:lnTo>
                        <a:lnTo>
                          <a:pt x="61" y="558"/>
                        </a:lnTo>
                        <a:lnTo>
                          <a:pt x="53" y="570"/>
                        </a:lnTo>
                        <a:lnTo>
                          <a:pt x="53" y="582"/>
                        </a:lnTo>
                        <a:lnTo>
                          <a:pt x="65" y="582"/>
                        </a:lnTo>
                        <a:lnTo>
                          <a:pt x="69" y="582"/>
                        </a:lnTo>
                        <a:lnTo>
                          <a:pt x="73" y="586"/>
                        </a:lnTo>
                        <a:lnTo>
                          <a:pt x="69" y="586"/>
                        </a:lnTo>
                        <a:lnTo>
                          <a:pt x="69" y="590"/>
                        </a:lnTo>
                        <a:lnTo>
                          <a:pt x="69" y="590"/>
                        </a:lnTo>
                        <a:lnTo>
                          <a:pt x="82" y="586"/>
                        </a:lnTo>
                        <a:lnTo>
                          <a:pt x="94" y="582"/>
                        </a:lnTo>
                        <a:lnTo>
                          <a:pt x="106" y="578"/>
                        </a:lnTo>
                        <a:lnTo>
                          <a:pt x="110" y="586"/>
                        </a:lnTo>
                        <a:lnTo>
                          <a:pt x="122" y="586"/>
                        </a:lnTo>
                        <a:lnTo>
                          <a:pt x="122" y="586"/>
                        </a:lnTo>
                        <a:lnTo>
                          <a:pt x="122" y="586"/>
                        </a:lnTo>
                        <a:lnTo>
                          <a:pt x="122" y="586"/>
                        </a:lnTo>
                        <a:lnTo>
                          <a:pt x="110" y="594"/>
                        </a:lnTo>
                        <a:lnTo>
                          <a:pt x="122" y="594"/>
                        </a:lnTo>
                        <a:lnTo>
                          <a:pt x="130" y="590"/>
                        </a:lnTo>
                        <a:lnTo>
                          <a:pt x="143" y="598"/>
                        </a:lnTo>
                        <a:lnTo>
                          <a:pt x="155" y="606"/>
                        </a:lnTo>
                        <a:lnTo>
                          <a:pt x="159" y="611"/>
                        </a:lnTo>
                        <a:lnTo>
                          <a:pt x="171" y="611"/>
                        </a:lnTo>
                        <a:lnTo>
                          <a:pt x="183" y="598"/>
                        </a:lnTo>
                        <a:lnTo>
                          <a:pt x="191" y="594"/>
                        </a:lnTo>
                        <a:lnTo>
                          <a:pt x="191" y="598"/>
                        </a:lnTo>
                        <a:lnTo>
                          <a:pt x="208" y="594"/>
                        </a:lnTo>
                        <a:lnTo>
                          <a:pt x="208" y="590"/>
                        </a:lnTo>
                        <a:lnTo>
                          <a:pt x="208" y="590"/>
                        </a:lnTo>
                        <a:lnTo>
                          <a:pt x="212" y="586"/>
                        </a:lnTo>
                        <a:lnTo>
                          <a:pt x="224" y="578"/>
                        </a:lnTo>
                        <a:lnTo>
                          <a:pt x="216" y="586"/>
                        </a:lnTo>
                        <a:lnTo>
                          <a:pt x="212" y="590"/>
                        </a:lnTo>
                        <a:lnTo>
                          <a:pt x="212" y="594"/>
                        </a:lnTo>
                        <a:lnTo>
                          <a:pt x="208" y="594"/>
                        </a:lnTo>
                        <a:lnTo>
                          <a:pt x="208" y="598"/>
                        </a:lnTo>
                        <a:lnTo>
                          <a:pt x="200" y="602"/>
                        </a:lnTo>
                        <a:lnTo>
                          <a:pt x="191" y="615"/>
                        </a:lnTo>
                        <a:lnTo>
                          <a:pt x="187" y="623"/>
                        </a:lnTo>
                        <a:lnTo>
                          <a:pt x="183" y="623"/>
                        </a:lnTo>
                        <a:lnTo>
                          <a:pt x="167" y="627"/>
                        </a:lnTo>
                        <a:lnTo>
                          <a:pt x="155" y="623"/>
                        </a:lnTo>
                        <a:lnTo>
                          <a:pt x="139" y="623"/>
                        </a:lnTo>
                        <a:lnTo>
                          <a:pt x="126" y="623"/>
                        </a:lnTo>
                        <a:lnTo>
                          <a:pt x="114" y="635"/>
                        </a:lnTo>
                        <a:lnTo>
                          <a:pt x="110" y="639"/>
                        </a:lnTo>
                        <a:lnTo>
                          <a:pt x="98" y="639"/>
                        </a:lnTo>
                        <a:lnTo>
                          <a:pt x="94" y="647"/>
                        </a:lnTo>
                        <a:lnTo>
                          <a:pt x="94" y="647"/>
                        </a:lnTo>
                        <a:lnTo>
                          <a:pt x="90" y="659"/>
                        </a:lnTo>
                        <a:lnTo>
                          <a:pt x="78" y="672"/>
                        </a:lnTo>
                        <a:lnTo>
                          <a:pt x="69" y="676"/>
                        </a:lnTo>
                        <a:lnTo>
                          <a:pt x="65" y="680"/>
                        </a:lnTo>
                        <a:lnTo>
                          <a:pt x="57" y="692"/>
                        </a:lnTo>
                        <a:lnTo>
                          <a:pt x="45" y="700"/>
                        </a:lnTo>
                        <a:lnTo>
                          <a:pt x="33" y="704"/>
                        </a:lnTo>
                        <a:lnTo>
                          <a:pt x="29" y="716"/>
                        </a:lnTo>
                        <a:lnTo>
                          <a:pt x="41" y="708"/>
                        </a:lnTo>
                        <a:lnTo>
                          <a:pt x="53" y="720"/>
                        </a:lnTo>
                        <a:lnTo>
                          <a:pt x="57" y="720"/>
                        </a:lnTo>
                        <a:lnTo>
                          <a:pt x="69" y="708"/>
                        </a:lnTo>
                        <a:lnTo>
                          <a:pt x="78" y="700"/>
                        </a:lnTo>
                        <a:lnTo>
                          <a:pt x="90" y="692"/>
                        </a:lnTo>
                        <a:lnTo>
                          <a:pt x="102" y="692"/>
                        </a:lnTo>
                        <a:lnTo>
                          <a:pt x="102" y="692"/>
                        </a:lnTo>
                        <a:lnTo>
                          <a:pt x="114" y="688"/>
                        </a:lnTo>
                        <a:lnTo>
                          <a:pt x="114" y="688"/>
                        </a:lnTo>
                        <a:lnTo>
                          <a:pt x="114" y="684"/>
                        </a:lnTo>
                        <a:lnTo>
                          <a:pt x="114" y="688"/>
                        </a:lnTo>
                        <a:lnTo>
                          <a:pt x="118" y="688"/>
                        </a:lnTo>
                        <a:lnTo>
                          <a:pt x="118" y="688"/>
                        </a:lnTo>
                        <a:lnTo>
                          <a:pt x="130" y="696"/>
                        </a:lnTo>
                        <a:lnTo>
                          <a:pt x="143" y="700"/>
                        </a:lnTo>
                        <a:lnTo>
                          <a:pt x="155" y="692"/>
                        </a:lnTo>
                        <a:lnTo>
                          <a:pt x="159" y="688"/>
                        </a:lnTo>
                        <a:lnTo>
                          <a:pt x="159" y="676"/>
                        </a:lnTo>
                        <a:lnTo>
                          <a:pt x="159" y="663"/>
                        </a:lnTo>
                        <a:lnTo>
                          <a:pt x="163" y="672"/>
                        </a:lnTo>
                        <a:lnTo>
                          <a:pt x="167" y="672"/>
                        </a:lnTo>
                        <a:lnTo>
                          <a:pt x="179" y="663"/>
                        </a:lnTo>
                        <a:lnTo>
                          <a:pt x="191" y="663"/>
                        </a:lnTo>
                        <a:lnTo>
                          <a:pt x="200" y="663"/>
                        </a:lnTo>
                        <a:lnTo>
                          <a:pt x="220" y="672"/>
                        </a:lnTo>
                        <a:lnTo>
                          <a:pt x="232" y="672"/>
                        </a:lnTo>
                        <a:lnTo>
                          <a:pt x="244" y="663"/>
                        </a:lnTo>
                        <a:lnTo>
                          <a:pt x="248" y="663"/>
                        </a:lnTo>
                        <a:lnTo>
                          <a:pt x="253" y="663"/>
                        </a:lnTo>
                        <a:lnTo>
                          <a:pt x="265" y="663"/>
                        </a:lnTo>
                        <a:lnTo>
                          <a:pt x="269" y="659"/>
                        </a:lnTo>
                        <a:lnTo>
                          <a:pt x="277" y="659"/>
                        </a:lnTo>
                        <a:lnTo>
                          <a:pt x="289" y="651"/>
                        </a:lnTo>
                        <a:lnTo>
                          <a:pt x="301" y="651"/>
                        </a:lnTo>
                        <a:lnTo>
                          <a:pt x="314" y="651"/>
                        </a:lnTo>
                        <a:lnTo>
                          <a:pt x="322" y="663"/>
                        </a:lnTo>
                        <a:lnTo>
                          <a:pt x="334" y="655"/>
                        </a:lnTo>
                        <a:lnTo>
                          <a:pt x="346" y="655"/>
                        </a:lnTo>
                        <a:lnTo>
                          <a:pt x="358" y="651"/>
                        </a:lnTo>
                        <a:lnTo>
                          <a:pt x="371" y="655"/>
                        </a:lnTo>
                        <a:lnTo>
                          <a:pt x="375" y="659"/>
                        </a:lnTo>
                        <a:lnTo>
                          <a:pt x="387" y="659"/>
                        </a:lnTo>
                        <a:lnTo>
                          <a:pt x="399" y="651"/>
                        </a:lnTo>
                        <a:lnTo>
                          <a:pt x="411" y="651"/>
                        </a:lnTo>
                        <a:lnTo>
                          <a:pt x="423" y="647"/>
                        </a:lnTo>
                        <a:lnTo>
                          <a:pt x="432" y="635"/>
                        </a:lnTo>
                        <a:lnTo>
                          <a:pt x="444" y="631"/>
                        </a:lnTo>
                        <a:lnTo>
                          <a:pt x="456" y="623"/>
                        </a:lnTo>
                        <a:lnTo>
                          <a:pt x="452" y="611"/>
                        </a:lnTo>
                        <a:lnTo>
                          <a:pt x="440" y="611"/>
                        </a:lnTo>
                        <a:lnTo>
                          <a:pt x="427" y="611"/>
                        </a:lnTo>
                        <a:lnTo>
                          <a:pt x="415" y="611"/>
                        </a:lnTo>
                        <a:lnTo>
                          <a:pt x="403" y="606"/>
                        </a:lnTo>
                        <a:lnTo>
                          <a:pt x="407" y="602"/>
                        </a:lnTo>
                        <a:lnTo>
                          <a:pt x="395" y="602"/>
                        </a:lnTo>
                        <a:lnTo>
                          <a:pt x="399" y="598"/>
                        </a:lnTo>
                        <a:lnTo>
                          <a:pt x="411" y="598"/>
                        </a:lnTo>
                        <a:lnTo>
                          <a:pt x="419" y="594"/>
                        </a:lnTo>
                        <a:lnTo>
                          <a:pt x="415" y="586"/>
                        </a:lnTo>
                        <a:lnTo>
                          <a:pt x="415" y="582"/>
                        </a:lnTo>
                        <a:lnTo>
                          <a:pt x="432" y="574"/>
                        </a:lnTo>
                        <a:lnTo>
                          <a:pt x="440" y="574"/>
                        </a:lnTo>
                        <a:lnTo>
                          <a:pt x="448" y="566"/>
                        </a:lnTo>
                        <a:lnTo>
                          <a:pt x="436" y="566"/>
                        </a:lnTo>
                        <a:lnTo>
                          <a:pt x="436" y="562"/>
                        </a:lnTo>
                        <a:lnTo>
                          <a:pt x="436" y="562"/>
                        </a:lnTo>
                        <a:lnTo>
                          <a:pt x="444" y="558"/>
                        </a:lnTo>
                        <a:lnTo>
                          <a:pt x="456" y="558"/>
                        </a:lnTo>
                        <a:lnTo>
                          <a:pt x="468" y="545"/>
                        </a:lnTo>
                        <a:lnTo>
                          <a:pt x="472" y="533"/>
                        </a:lnTo>
                        <a:lnTo>
                          <a:pt x="476" y="521"/>
                        </a:lnTo>
                        <a:lnTo>
                          <a:pt x="476" y="517"/>
                        </a:lnTo>
                        <a:lnTo>
                          <a:pt x="476" y="509"/>
                        </a:lnTo>
                        <a:lnTo>
                          <a:pt x="468" y="497"/>
                        </a:lnTo>
                        <a:lnTo>
                          <a:pt x="456" y="488"/>
                        </a:lnTo>
                        <a:lnTo>
                          <a:pt x="444" y="484"/>
                        </a:lnTo>
                        <a:lnTo>
                          <a:pt x="423" y="480"/>
                        </a:lnTo>
                        <a:lnTo>
                          <a:pt x="411" y="480"/>
                        </a:lnTo>
                        <a:lnTo>
                          <a:pt x="399" y="484"/>
                        </a:lnTo>
                        <a:lnTo>
                          <a:pt x="391" y="497"/>
                        </a:lnTo>
                        <a:lnTo>
                          <a:pt x="387" y="493"/>
                        </a:lnTo>
                        <a:lnTo>
                          <a:pt x="383" y="493"/>
                        </a:lnTo>
                        <a:lnTo>
                          <a:pt x="379" y="493"/>
                        </a:lnTo>
                        <a:lnTo>
                          <a:pt x="371" y="488"/>
                        </a:lnTo>
                        <a:lnTo>
                          <a:pt x="371" y="484"/>
                        </a:lnTo>
                        <a:lnTo>
                          <a:pt x="379" y="480"/>
                        </a:lnTo>
                        <a:lnTo>
                          <a:pt x="391" y="468"/>
                        </a:lnTo>
                        <a:lnTo>
                          <a:pt x="387" y="456"/>
                        </a:lnTo>
                        <a:lnTo>
                          <a:pt x="383" y="444"/>
                        </a:lnTo>
                        <a:lnTo>
                          <a:pt x="371" y="436"/>
                        </a:lnTo>
                        <a:lnTo>
                          <a:pt x="371" y="436"/>
                        </a:lnTo>
                        <a:lnTo>
                          <a:pt x="358" y="427"/>
                        </a:lnTo>
                        <a:lnTo>
                          <a:pt x="346" y="419"/>
                        </a:lnTo>
                        <a:lnTo>
                          <a:pt x="342" y="419"/>
                        </a:lnTo>
                        <a:lnTo>
                          <a:pt x="338" y="423"/>
                        </a:lnTo>
                        <a:lnTo>
                          <a:pt x="330" y="419"/>
                        </a:lnTo>
                        <a:lnTo>
                          <a:pt x="326" y="419"/>
                        </a:lnTo>
                        <a:lnTo>
                          <a:pt x="330" y="419"/>
                        </a:lnTo>
                        <a:lnTo>
                          <a:pt x="342" y="419"/>
                        </a:lnTo>
                        <a:lnTo>
                          <a:pt x="346" y="419"/>
                        </a:lnTo>
                        <a:lnTo>
                          <a:pt x="358" y="419"/>
                        </a:lnTo>
                        <a:lnTo>
                          <a:pt x="371" y="427"/>
                        </a:lnTo>
                        <a:lnTo>
                          <a:pt x="379" y="427"/>
                        </a:lnTo>
                        <a:lnTo>
                          <a:pt x="371" y="415"/>
                        </a:lnTo>
                        <a:lnTo>
                          <a:pt x="362" y="407"/>
                        </a:lnTo>
                        <a:lnTo>
                          <a:pt x="358" y="395"/>
                        </a:lnTo>
                        <a:lnTo>
                          <a:pt x="358" y="383"/>
                        </a:lnTo>
                        <a:lnTo>
                          <a:pt x="354" y="379"/>
                        </a:lnTo>
                        <a:lnTo>
                          <a:pt x="342" y="366"/>
                        </a:lnTo>
                        <a:lnTo>
                          <a:pt x="334" y="354"/>
                        </a:lnTo>
                        <a:lnTo>
                          <a:pt x="322" y="350"/>
                        </a:lnTo>
                        <a:lnTo>
                          <a:pt x="309" y="346"/>
                        </a:lnTo>
                        <a:lnTo>
                          <a:pt x="301" y="346"/>
                        </a:lnTo>
                        <a:lnTo>
                          <a:pt x="297" y="338"/>
                        </a:lnTo>
                        <a:lnTo>
                          <a:pt x="293" y="334"/>
                        </a:lnTo>
                        <a:lnTo>
                          <a:pt x="289" y="330"/>
                        </a:lnTo>
                        <a:lnTo>
                          <a:pt x="285" y="318"/>
                        </a:lnTo>
                        <a:lnTo>
                          <a:pt x="285" y="314"/>
                        </a:lnTo>
                        <a:lnTo>
                          <a:pt x="285" y="314"/>
                        </a:lnTo>
                        <a:lnTo>
                          <a:pt x="281" y="305"/>
                        </a:lnTo>
                        <a:lnTo>
                          <a:pt x="277" y="301"/>
                        </a:lnTo>
                        <a:lnTo>
                          <a:pt x="277" y="297"/>
                        </a:lnTo>
                        <a:lnTo>
                          <a:pt x="277" y="285"/>
                        </a:lnTo>
                        <a:lnTo>
                          <a:pt x="273" y="277"/>
                        </a:lnTo>
                        <a:lnTo>
                          <a:pt x="273" y="265"/>
                        </a:lnTo>
                        <a:lnTo>
                          <a:pt x="261" y="261"/>
                        </a:lnTo>
                        <a:lnTo>
                          <a:pt x="248" y="248"/>
                        </a:lnTo>
                        <a:lnTo>
                          <a:pt x="248" y="244"/>
                        </a:lnTo>
                        <a:lnTo>
                          <a:pt x="240" y="236"/>
                        </a:lnTo>
                        <a:lnTo>
                          <a:pt x="228" y="232"/>
                        </a:lnTo>
                        <a:lnTo>
                          <a:pt x="224" y="232"/>
                        </a:lnTo>
                        <a:lnTo>
                          <a:pt x="212" y="224"/>
                        </a:lnTo>
                        <a:lnTo>
                          <a:pt x="200" y="224"/>
                        </a:lnTo>
                        <a:lnTo>
                          <a:pt x="191" y="232"/>
                        </a:lnTo>
                        <a:lnTo>
                          <a:pt x="179" y="232"/>
                        </a:lnTo>
                        <a:lnTo>
                          <a:pt x="167" y="228"/>
                        </a:lnTo>
                        <a:lnTo>
                          <a:pt x="163" y="228"/>
                        </a:lnTo>
                        <a:lnTo>
                          <a:pt x="159" y="228"/>
                        </a:lnTo>
                        <a:lnTo>
                          <a:pt x="155" y="228"/>
                        </a:lnTo>
                        <a:lnTo>
                          <a:pt x="143" y="224"/>
                        </a:lnTo>
                        <a:lnTo>
                          <a:pt x="139" y="220"/>
                        </a:lnTo>
                        <a:lnTo>
                          <a:pt x="143" y="224"/>
                        </a:lnTo>
                        <a:lnTo>
                          <a:pt x="147" y="224"/>
                        </a:lnTo>
                        <a:lnTo>
                          <a:pt x="151" y="224"/>
                        </a:lnTo>
                        <a:lnTo>
                          <a:pt x="163" y="228"/>
                        </a:lnTo>
                        <a:lnTo>
                          <a:pt x="163" y="228"/>
                        </a:lnTo>
                        <a:lnTo>
                          <a:pt x="175" y="224"/>
                        </a:lnTo>
                        <a:lnTo>
                          <a:pt x="187" y="216"/>
                        </a:lnTo>
                        <a:lnTo>
                          <a:pt x="191" y="212"/>
                        </a:lnTo>
                        <a:lnTo>
                          <a:pt x="200" y="212"/>
                        </a:lnTo>
                        <a:lnTo>
                          <a:pt x="204" y="200"/>
                        </a:lnTo>
                        <a:lnTo>
                          <a:pt x="191" y="191"/>
                        </a:lnTo>
                        <a:lnTo>
                          <a:pt x="191" y="191"/>
                        </a:lnTo>
                        <a:lnTo>
                          <a:pt x="183" y="196"/>
                        </a:lnTo>
                        <a:lnTo>
                          <a:pt x="175" y="200"/>
                        </a:lnTo>
                        <a:lnTo>
                          <a:pt x="171" y="200"/>
                        </a:lnTo>
                        <a:lnTo>
                          <a:pt x="167" y="196"/>
                        </a:lnTo>
                        <a:lnTo>
                          <a:pt x="179" y="196"/>
                        </a:lnTo>
                        <a:lnTo>
                          <a:pt x="191" y="187"/>
                        </a:lnTo>
                        <a:lnTo>
                          <a:pt x="191" y="187"/>
                        </a:lnTo>
                        <a:lnTo>
                          <a:pt x="204" y="187"/>
                        </a:lnTo>
                        <a:lnTo>
                          <a:pt x="216" y="179"/>
                        </a:lnTo>
                        <a:lnTo>
                          <a:pt x="220" y="167"/>
                        </a:lnTo>
                        <a:lnTo>
                          <a:pt x="224" y="163"/>
                        </a:lnTo>
                        <a:lnTo>
                          <a:pt x="224" y="163"/>
                        </a:lnTo>
                        <a:lnTo>
                          <a:pt x="236" y="151"/>
                        </a:lnTo>
                        <a:lnTo>
                          <a:pt x="240" y="139"/>
                        </a:lnTo>
                        <a:lnTo>
                          <a:pt x="244" y="130"/>
                        </a:lnTo>
                        <a:lnTo>
                          <a:pt x="248" y="118"/>
                        </a:lnTo>
                        <a:lnTo>
                          <a:pt x="257" y="110"/>
                        </a:lnTo>
                        <a:lnTo>
                          <a:pt x="261" y="94"/>
                        </a:lnTo>
                        <a:lnTo>
                          <a:pt x="253" y="86"/>
                        </a:lnTo>
                        <a:lnTo>
                          <a:pt x="240" y="82"/>
                        </a:lnTo>
                        <a:lnTo>
                          <a:pt x="228" y="82"/>
                        </a:lnTo>
                        <a:lnTo>
                          <a:pt x="216" y="86"/>
                        </a:lnTo>
                        <a:lnTo>
                          <a:pt x="208" y="82"/>
                        </a:lnTo>
                        <a:lnTo>
                          <a:pt x="196" y="82"/>
                        </a:lnTo>
                        <a:lnTo>
                          <a:pt x="183" y="86"/>
                        </a:lnTo>
                        <a:lnTo>
                          <a:pt x="175" y="82"/>
                        </a:lnTo>
                        <a:lnTo>
                          <a:pt x="163" y="82"/>
                        </a:lnTo>
                        <a:lnTo>
                          <a:pt x="155" y="86"/>
                        </a:lnTo>
                        <a:lnTo>
                          <a:pt x="143" y="90"/>
                        </a:lnTo>
                        <a:lnTo>
                          <a:pt x="139" y="90"/>
                        </a:lnTo>
                        <a:lnTo>
                          <a:pt x="126" y="90"/>
                        </a:lnTo>
                        <a:lnTo>
                          <a:pt x="114" y="102"/>
                        </a:lnTo>
                        <a:lnTo>
                          <a:pt x="114" y="98"/>
                        </a:lnTo>
                        <a:lnTo>
                          <a:pt x="118" y="86"/>
                        </a:lnTo>
                        <a:lnTo>
                          <a:pt x="106" y="90"/>
                        </a:lnTo>
                        <a:lnTo>
                          <a:pt x="118" y="86"/>
                        </a:lnTo>
                        <a:lnTo>
                          <a:pt x="118" y="86"/>
                        </a:lnTo>
                        <a:lnTo>
                          <a:pt x="118" y="86"/>
                        </a:lnTo>
                        <a:lnTo>
                          <a:pt x="130" y="82"/>
                        </a:lnTo>
                        <a:lnTo>
                          <a:pt x="130" y="69"/>
                        </a:lnTo>
                        <a:lnTo>
                          <a:pt x="118" y="69"/>
                        </a:lnTo>
                        <a:lnTo>
                          <a:pt x="110" y="65"/>
                        </a:lnTo>
                        <a:lnTo>
                          <a:pt x="110" y="69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06" y="65"/>
                        </a:lnTo>
                        <a:lnTo>
                          <a:pt x="110" y="65"/>
                        </a:lnTo>
                        <a:lnTo>
                          <a:pt x="122" y="61"/>
                        </a:lnTo>
                        <a:lnTo>
                          <a:pt x="122" y="57"/>
                        </a:lnTo>
                        <a:lnTo>
                          <a:pt x="130" y="57"/>
                        </a:lnTo>
                        <a:lnTo>
                          <a:pt x="139" y="53"/>
                        </a:lnTo>
                        <a:lnTo>
                          <a:pt x="147" y="45"/>
                        </a:lnTo>
                        <a:lnTo>
                          <a:pt x="155" y="41"/>
                        </a:lnTo>
                        <a:lnTo>
                          <a:pt x="167" y="33"/>
                        </a:lnTo>
                        <a:lnTo>
                          <a:pt x="183" y="25"/>
                        </a:lnTo>
                        <a:lnTo>
                          <a:pt x="179" y="12"/>
                        </a:lnTo>
                        <a:lnTo>
                          <a:pt x="179" y="0"/>
                        </a:lnTo>
                        <a:lnTo>
                          <a:pt x="167" y="0"/>
                        </a:lnTo>
                        <a:lnTo>
                          <a:pt x="155" y="4"/>
                        </a:lnTo>
                        <a:lnTo>
                          <a:pt x="147" y="0"/>
                        </a:lnTo>
                        <a:lnTo>
                          <a:pt x="139" y="8"/>
                        </a:lnTo>
                        <a:lnTo>
                          <a:pt x="126" y="4"/>
                        </a:lnTo>
                        <a:lnTo>
                          <a:pt x="114" y="8"/>
                        </a:lnTo>
                        <a:lnTo>
                          <a:pt x="102" y="12"/>
                        </a:lnTo>
                        <a:lnTo>
                          <a:pt x="102" y="12"/>
                        </a:lnTo>
                        <a:lnTo>
                          <a:pt x="90" y="8"/>
                        </a:lnTo>
                        <a:lnTo>
                          <a:pt x="78" y="8"/>
                        </a:lnTo>
                        <a:lnTo>
                          <a:pt x="69" y="0"/>
                        </a:lnTo>
                        <a:lnTo>
                          <a:pt x="65" y="4"/>
                        </a:lnTo>
                        <a:lnTo>
                          <a:pt x="69" y="16"/>
                        </a:lnTo>
                        <a:lnTo>
                          <a:pt x="57" y="21"/>
                        </a:lnTo>
                        <a:lnTo>
                          <a:pt x="65" y="33"/>
                        </a:lnTo>
                        <a:lnTo>
                          <a:pt x="69" y="33"/>
                        </a:lnTo>
                        <a:lnTo>
                          <a:pt x="69" y="33"/>
                        </a:lnTo>
                        <a:lnTo>
                          <a:pt x="65" y="33"/>
                        </a:lnTo>
                        <a:lnTo>
                          <a:pt x="45" y="33"/>
                        </a:lnTo>
                        <a:lnTo>
                          <a:pt x="53" y="45"/>
                        </a:lnTo>
                        <a:lnTo>
                          <a:pt x="49" y="57"/>
                        </a:lnTo>
                        <a:lnTo>
                          <a:pt x="53" y="69"/>
                        </a:lnTo>
                        <a:lnTo>
                          <a:pt x="41" y="69"/>
                        </a:lnTo>
                        <a:lnTo>
                          <a:pt x="29" y="65"/>
                        </a:lnTo>
                        <a:lnTo>
                          <a:pt x="21" y="78"/>
                        </a:lnTo>
                        <a:lnTo>
                          <a:pt x="25" y="90"/>
                        </a:lnTo>
                        <a:lnTo>
                          <a:pt x="29" y="98"/>
                        </a:lnTo>
                        <a:lnTo>
                          <a:pt x="16" y="98"/>
                        </a:lnTo>
                        <a:lnTo>
                          <a:pt x="25" y="11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3" name="Freeform 122">
                    <a:extLst>
                      <a:ext uri="{FF2B5EF4-FFF2-40B4-BE49-F238E27FC236}">
                        <a16:creationId xmlns:a16="http://schemas.microsoft.com/office/drawing/2014/main" id="{FCFF59C6-B3C7-6937-B3F1-A26019753B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511" y="6304"/>
                    <a:ext cx="28" cy="69"/>
                  </a:xfrm>
                  <a:custGeom>
                    <a:avLst/>
                    <a:gdLst>
                      <a:gd name="T0" fmla="*/ 4 w 28"/>
                      <a:gd name="T1" fmla="*/ 41 h 69"/>
                      <a:gd name="T2" fmla="*/ 20 w 28"/>
                      <a:gd name="T3" fmla="*/ 37 h 69"/>
                      <a:gd name="T4" fmla="*/ 20 w 28"/>
                      <a:gd name="T5" fmla="*/ 49 h 69"/>
                      <a:gd name="T6" fmla="*/ 16 w 28"/>
                      <a:gd name="T7" fmla="*/ 57 h 69"/>
                      <a:gd name="T8" fmla="*/ 16 w 28"/>
                      <a:gd name="T9" fmla="*/ 69 h 69"/>
                      <a:gd name="T10" fmla="*/ 24 w 28"/>
                      <a:gd name="T11" fmla="*/ 57 h 69"/>
                      <a:gd name="T12" fmla="*/ 24 w 28"/>
                      <a:gd name="T13" fmla="*/ 45 h 69"/>
                      <a:gd name="T14" fmla="*/ 24 w 28"/>
                      <a:gd name="T15" fmla="*/ 33 h 69"/>
                      <a:gd name="T16" fmla="*/ 28 w 28"/>
                      <a:gd name="T17" fmla="*/ 21 h 69"/>
                      <a:gd name="T18" fmla="*/ 24 w 28"/>
                      <a:gd name="T19" fmla="*/ 12 h 69"/>
                      <a:gd name="T20" fmla="*/ 20 w 28"/>
                      <a:gd name="T21" fmla="*/ 0 h 69"/>
                      <a:gd name="T22" fmla="*/ 8 w 28"/>
                      <a:gd name="T23" fmla="*/ 8 h 69"/>
                      <a:gd name="T24" fmla="*/ 12 w 28"/>
                      <a:gd name="T25" fmla="*/ 21 h 69"/>
                      <a:gd name="T26" fmla="*/ 0 w 28"/>
                      <a:gd name="T27" fmla="*/ 29 h 69"/>
                      <a:gd name="T28" fmla="*/ 4 w 28"/>
                      <a:gd name="T29" fmla="*/ 41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8" h="69">
                        <a:moveTo>
                          <a:pt x="4" y="41"/>
                        </a:moveTo>
                        <a:lnTo>
                          <a:pt x="20" y="37"/>
                        </a:lnTo>
                        <a:lnTo>
                          <a:pt x="20" y="49"/>
                        </a:lnTo>
                        <a:lnTo>
                          <a:pt x="16" y="57"/>
                        </a:lnTo>
                        <a:lnTo>
                          <a:pt x="16" y="69"/>
                        </a:lnTo>
                        <a:lnTo>
                          <a:pt x="24" y="57"/>
                        </a:lnTo>
                        <a:lnTo>
                          <a:pt x="24" y="45"/>
                        </a:lnTo>
                        <a:lnTo>
                          <a:pt x="24" y="33"/>
                        </a:lnTo>
                        <a:lnTo>
                          <a:pt x="28" y="21"/>
                        </a:lnTo>
                        <a:lnTo>
                          <a:pt x="24" y="12"/>
                        </a:lnTo>
                        <a:lnTo>
                          <a:pt x="20" y="0"/>
                        </a:lnTo>
                        <a:lnTo>
                          <a:pt x="8" y="8"/>
                        </a:lnTo>
                        <a:lnTo>
                          <a:pt x="12" y="21"/>
                        </a:lnTo>
                        <a:lnTo>
                          <a:pt x="0" y="29"/>
                        </a:lnTo>
                        <a:lnTo>
                          <a:pt x="4" y="4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4" name="Freeform 123">
                    <a:extLst>
                      <a:ext uri="{FF2B5EF4-FFF2-40B4-BE49-F238E27FC236}">
                        <a16:creationId xmlns:a16="http://schemas.microsoft.com/office/drawing/2014/main" id="{40FDFF6F-9802-2D94-0F5F-815F528C8D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401" y="6459"/>
                    <a:ext cx="12" cy="12"/>
                  </a:xfrm>
                  <a:custGeom>
                    <a:avLst/>
                    <a:gdLst>
                      <a:gd name="T0" fmla="*/ 12 w 12"/>
                      <a:gd name="T1" fmla="*/ 0 h 12"/>
                      <a:gd name="T2" fmla="*/ 0 w 12"/>
                      <a:gd name="T3" fmla="*/ 4 h 12"/>
                      <a:gd name="T4" fmla="*/ 12 w 12"/>
                      <a:gd name="T5" fmla="*/ 12 h 12"/>
                      <a:gd name="T6" fmla="*/ 12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12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5" name="Freeform 124">
                    <a:extLst>
                      <a:ext uri="{FF2B5EF4-FFF2-40B4-BE49-F238E27FC236}">
                        <a16:creationId xmlns:a16="http://schemas.microsoft.com/office/drawing/2014/main" id="{A9621A57-5620-38E5-FAC5-9421391F1B6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202" y="6569"/>
                    <a:ext cx="61" cy="53"/>
                  </a:xfrm>
                  <a:custGeom>
                    <a:avLst/>
                    <a:gdLst>
                      <a:gd name="T0" fmla="*/ 28 w 61"/>
                      <a:gd name="T1" fmla="*/ 0 h 53"/>
                      <a:gd name="T2" fmla="*/ 20 w 61"/>
                      <a:gd name="T3" fmla="*/ 0 h 53"/>
                      <a:gd name="T4" fmla="*/ 20 w 61"/>
                      <a:gd name="T5" fmla="*/ 12 h 53"/>
                      <a:gd name="T6" fmla="*/ 12 w 61"/>
                      <a:gd name="T7" fmla="*/ 8 h 53"/>
                      <a:gd name="T8" fmla="*/ 0 w 61"/>
                      <a:gd name="T9" fmla="*/ 16 h 53"/>
                      <a:gd name="T10" fmla="*/ 4 w 61"/>
                      <a:gd name="T11" fmla="*/ 24 h 53"/>
                      <a:gd name="T12" fmla="*/ 16 w 61"/>
                      <a:gd name="T13" fmla="*/ 32 h 53"/>
                      <a:gd name="T14" fmla="*/ 24 w 61"/>
                      <a:gd name="T15" fmla="*/ 40 h 53"/>
                      <a:gd name="T16" fmla="*/ 36 w 61"/>
                      <a:gd name="T17" fmla="*/ 44 h 53"/>
                      <a:gd name="T18" fmla="*/ 48 w 61"/>
                      <a:gd name="T19" fmla="*/ 40 h 53"/>
                      <a:gd name="T20" fmla="*/ 44 w 61"/>
                      <a:gd name="T21" fmla="*/ 53 h 53"/>
                      <a:gd name="T22" fmla="*/ 44 w 61"/>
                      <a:gd name="T23" fmla="*/ 53 h 53"/>
                      <a:gd name="T24" fmla="*/ 57 w 61"/>
                      <a:gd name="T25" fmla="*/ 44 h 53"/>
                      <a:gd name="T26" fmla="*/ 61 w 61"/>
                      <a:gd name="T27" fmla="*/ 32 h 53"/>
                      <a:gd name="T28" fmla="*/ 48 w 61"/>
                      <a:gd name="T29" fmla="*/ 32 h 53"/>
                      <a:gd name="T30" fmla="*/ 36 w 61"/>
                      <a:gd name="T31" fmla="*/ 24 h 53"/>
                      <a:gd name="T32" fmla="*/ 36 w 61"/>
                      <a:gd name="T33" fmla="*/ 16 h 53"/>
                      <a:gd name="T34" fmla="*/ 28 w 61"/>
                      <a:gd name="T35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1" h="53">
                        <a:moveTo>
                          <a:pt x="28" y="0"/>
                        </a:moveTo>
                        <a:lnTo>
                          <a:pt x="20" y="0"/>
                        </a:lnTo>
                        <a:lnTo>
                          <a:pt x="20" y="12"/>
                        </a:lnTo>
                        <a:lnTo>
                          <a:pt x="12" y="8"/>
                        </a:lnTo>
                        <a:lnTo>
                          <a:pt x="0" y="16"/>
                        </a:lnTo>
                        <a:lnTo>
                          <a:pt x="4" y="24"/>
                        </a:lnTo>
                        <a:lnTo>
                          <a:pt x="16" y="32"/>
                        </a:lnTo>
                        <a:lnTo>
                          <a:pt x="24" y="40"/>
                        </a:lnTo>
                        <a:lnTo>
                          <a:pt x="36" y="44"/>
                        </a:lnTo>
                        <a:lnTo>
                          <a:pt x="48" y="40"/>
                        </a:lnTo>
                        <a:lnTo>
                          <a:pt x="44" y="53"/>
                        </a:lnTo>
                        <a:lnTo>
                          <a:pt x="44" y="53"/>
                        </a:lnTo>
                        <a:lnTo>
                          <a:pt x="57" y="44"/>
                        </a:lnTo>
                        <a:lnTo>
                          <a:pt x="61" y="32"/>
                        </a:lnTo>
                        <a:lnTo>
                          <a:pt x="48" y="32"/>
                        </a:lnTo>
                        <a:lnTo>
                          <a:pt x="36" y="24"/>
                        </a:lnTo>
                        <a:lnTo>
                          <a:pt x="36" y="16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6" name="Freeform 125">
                    <a:extLst>
                      <a:ext uri="{FF2B5EF4-FFF2-40B4-BE49-F238E27FC236}">
                        <a16:creationId xmlns:a16="http://schemas.microsoft.com/office/drawing/2014/main" id="{279F22F4-5450-0D8F-D53E-F2BB45A372C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519" y="7142"/>
                    <a:ext cx="24" cy="13"/>
                  </a:xfrm>
                  <a:custGeom>
                    <a:avLst/>
                    <a:gdLst>
                      <a:gd name="T0" fmla="*/ 0 w 24"/>
                      <a:gd name="T1" fmla="*/ 9 h 13"/>
                      <a:gd name="T2" fmla="*/ 12 w 24"/>
                      <a:gd name="T3" fmla="*/ 13 h 13"/>
                      <a:gd name="T4" fmla="*/ 12 w 24"/>
                      <a:gd name="T5" fmla="*/ 13 h 13"/>
                      <a:gd name="T6" fmla="*/ 24 w 24"/>
                      <a:gd name="T7" fmla="*/ 4 h 13"/>
                      <a:gd name="T8" fmla="*/ 12 w 24"/>
                      <a:gd name="T9" fmla="*/ 0 h 13"/>
                      <a:gd name="T10" fmla="*/ 0 w 24"/>
                      <a:gd name="T11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13">
                        <a:moveTo>
                          <a:pt x="0" y="9"/>
                        </a:move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24" y="4"/>
                        </a:lnTo>
                        <a:lnTo>
                          <a:pt x="12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7" name="Freeform 126">
                    <a:extLst>
                      <a:ext uri="{FF2B5EF4-FFF2-40B4-BE49-F238E27FC236}">
                        <a16:creationId xmlns:a16="http://schemas.microsoft.com/office/drawing/2014/main" id="{D93C3A25-DA53-CFF8-0479-69F23D776D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283" y="6735"/>
                    <a:ext cx="16" cy="25"/>
                  </a:xfrm>
                  <a:custGeom>
                    <a:avLst/>
                    <a:gdLst>
                      <a:gd name="T0" fmla="*/ 0 w 16"/>
                      <a:gd name="T1" fmla="*/ 13 h 25"/>
                      <a:gd name="T2" fmla="*/ 12 w 16"/>
                      <a:gd name="T3" fmla="*/ 25 h 25"/>
                      <a:gd name="T4" fmla="*/ 12 w 16"/>
                      <a:gd name="T5" fmla="*/ 25 h 25"/>
                      <a:gd name="T6" fmla="*/ 16 w 16"/>
                      <a:gd name="T7" fmla="*/ 13 h 25"/>
                      <a:gd name="T8" fmla="*/ 4 w 16"/>
                      <a:gd name="T9" fmla="*/ 0 h 25"/>
                      <a:gd name="T10" fmla="*/ 0 w 16"/>
                      <a:gd name="T11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25">
                        <a:moveTo>
                          <a:pt x="0" y="13"/>
                        </a:moveTo>
                        <a:lnTo>
                          <a:pt x="12" y="25"/>
                        </a:lnTo>
                        <a:lnTo>
                          <a:pt x="12" y="25"/>
                        </a:lnTo>
                        <a:lnTo>
                          <a:pt x="16" y="13"/>
                        </a:lnTo>
                        <a:lnTo>
                          <a:pt x="4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8" name="Freeform 127">
                    <a:extLst>
                      <a:ext uri="{FF2B5EF4-FFF2-40B4-BE49-F238E27FC236}">
                        <a16:creationId xmlns:a16="http://schemas.microsoft.com/office/drawing/2014/main" id="{C9E4E12A-573D-9ECC-B703-1BF3DE1A05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405" y="6438"/>
                    <a:ext cx="37" cy="25"/>
                  </a:xfrm>
                  <a:custGeom>
                    <a:avLst/>
                    <a:gdLst>
                      <a:gd name="T0" fmla="*/ 8 w 37"/>
                      <a:gd name="T1" fmla="*/ 17 h 25"/>
                      <a:gd name="T2" fmla="*/ 16 w 37"/>
                      <a:gd name="T3" fmla="*/ 17 h 25"/>
                      <a:gd name="T4" fmla="*/ 29 w 37"/>
                      <a:gd name="T5" fmla="*/ 21 h 25"/>
                      <a:gd name="T6" fmla="*/ 33 w 37"/>
                      <a:gd name="T7" fmla="*/ 25 h 25"/>
                      <a:gd name="T8" fmla="*/ 37 w 37"/>
                      <a:gd name="T9" fmla="*/ 17 h 25"/>
                      <a:gd name="T10" fmla="*/ 24 w 37"/>
                      <a:gd name="T11" fmla="*/ 13 h 25"/>
                      <a:gd name="T12" fmla="*/ 12 w 37"/>
                      <a:gd name="T13" fmla="*/ 13 h 25"/>
                      <a:gd name="T14" fmla="*/ 12 w 37"/>
                      <a:gd name="T15" fmla="*/ 0 h 25"/>
                      <a:gd name="T16" fmla="*/ 0 w 37"/>
                      <a:gd name="T17" fmla="*/ 5 h 25"/>
                      <a:gd name="T18" fmla="*/ 8 w 37"/>
                      <a:gd name="T19" fmla="*/ 17 h 25"/>
                      <a:gd name="T20" fmla="*/ 8 w 37"/>
                      <a:gd name="T21" fmla="*/ 17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7" h="25">
                        <a:moveTo>
                          <a:pt x="8" y="17"/>
                        </a:moveTo>
                        <a:lnTo>
                          <a:pt x="16" y="17"/>
                        </a:lnTo>
                        <a:lnTo>
                          <a:pt x="29" y="21"/>
                        </a:lnTo>
                        <a:lnTo>
                          <a:pt x="33" y="25"/>
                        </a:lnTo>
                        <a:lnTo>
                          <a:pt x="37" y="17"/>
                        </a:lnTo>
                        <a:lnTo>
                          <a:pt x="24" y="13"/>
                        </a:lnTo>
                        <a:lnTo>
                          <a:pt x="12" y="13"/>
                        </a:lnTo>
                        <a:lnTo>
                          <a:pt x="12" y="0"/>
                        </a:lnTo>
                        <a:lnTo>
                          <a:pt x="0" y="5"/>
                        </a:lnTo>
                        <a:lnTo>
                          <a:pt x="8" y="17"/>
                        </a:lnTo>
                        <a:lnTo>
                          <a:pt x="8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9" name="Freeform 128">
                    <a:extLst>
                      <a:ext uri="{FF2B5EF4-FFF2-40B4-BE49-F238E27FC236}">
                        <a16:creationId xmlns:a16="http://schemas.microsoft.com/office/drawing/2014/main" id="{5D98B594-8A18-1892-64CD-95839508D1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320" y="6845"/>
                    <a:ext cx="24" cy="29"/>
                  </a:xfrm>
                  <a:custGeom>
                    <a:avLst/>
                    <a:gdLst>
                      <a:gd name="T0" fmla="*/ 12 w 24"/>
                      <a:gd name="T1" fmla="*/ 4 h 29"/>
                      <a:gd name="T2" fmla="*/ 4 w 24"/>
                      <a:gd name="T3" fmla="*/ 17 h 29"/>
                      <a:gd name="T4" fmla="*/ 0 w 24"/>
                      <a:gd name="T5" fmla="*/ 29 h 29"/>
                      <a:gd name="T6" fmla="*/ 4 w 24"/>
                      <a:gd name="T7" fmla="*/ 29 h 29"/>
                      <a:gd name="T8" fmla="*/ 16 w 24"/>
                      <a:gd name="T9" fmla="*/ 25 h 29"/>
                      <a:gd name="T10" fmla="*/ 24 w 24"/>
                      <a:gd name="T11" fmla="*/ 13 h 29"/>
                      <a:gd name="T12" fmla="*/ 24 w 24"/>
                      <a:gd name="T13" fmla="*/ 0 h 29"/>
                      <a:gd name="T14" fmla="*/ 12 w 24"/>
                      <a:gd name="T15" fmla="*/ 4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29">
                        <a:moveTo>
                          <a:pt x="12" y="4"/>
                        </a:moveTo>
                        <a:lnTo>
                          <a:pt x="4" y="17"/>
                        </a:lnTo>
                        <a:lnTo>
                          <a:pt x="0" y="29"/>
                        </a:lnTo>
                        <a:lnTo>
                          <a:pt x="4" y="29"/>
                        </a:lnTo>
                        <a:lnTo>
                          <a:pt x="16" y="25"/>
                        </a:lnTo>
                        <a:lnTo>
                          <a:pt x="24" y="13"/>
                        </a:lnTo>
                        <a:lnTo>
                          <a:pt x="24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0" name="Freeform 129">
                    <a:extLst>
                      <a:ext uri="{FF2B5EF4-FFF2-40B4-BE49-F238E27FC236}">
                        <a16:creationId xmlns:a16="http://schemas.microsoft.com/office/drawing/2014/main" id="{862E1E5A-A464-7B9A-8D34-0E9F7E353D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61" y="6593"/>
                    <a:ext cx="12" cy="24"/>
                  </a:xfrm>
                  <a:custGeom>
                    <a:avLst/>
                    <a:gdLst>
                      <a:gd name="T0" fmla="*/ 8 w 12"/>
                      <a:gd name="T1" fmla="*/ 16 h 24"/>
                      <a:gd name="T2" fmla="*/ 12 w 12"/>
                      <a:gd name="T3" fmla="*/ 8 h 24"/>
                      <a:gd name="T4" fmla="*/ 0 w 12"/>
                      <a:gd name="T5" fmla="*/ 0 h 24"/>
                      <a:gd name="T6" fmla="*/ 0 w 12"/>
                      <a:gd name="T7" fmla="*/ 12 h 24"/>
                      <a:gd name="T8" fmla="*/ 8 w 12"/>
                      <a:gd name="T9" fmla="*/ 24 h 24"/>
                      <a:gd name="T10" fmla="*/ 8 w 12"/>
                      <a:gd name="T11" fmla="*/ 16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24">
                        <a:moveTo>
                          <a:pt x="8" y="16"/>
                        </a:moveTo>
                        <a:lnTo>
                          <a:pt x="12" y="8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8" y="24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1" name="Freeform 130">
                    <a:extLst>
                      <a:ext uri="{FF2B5EF4-FFF2-40B4-BE49-F238E27FC236}">
                        <a16:creationId xmlns:a16="http://schemas.microsoft.com/office/drawing/2014/main" id="{4927134F-85EB-5A0C-6F22-941C143A17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61" y="6569"/>
                    <a:ext cx="8" cy="12"/>
                  </a:xfrm>
                  <a:custGeom>
                    <a:avLst/>
                    <a:gdLst>
                      <a:gd name="T0" fmla="*/ 4 w 8"/>
                      <a:gd name="T1" fmla="*/ 8 h 12"/>
                      <a:gd name="T2" fmla="*/ 8 w 8"/>
                      <a:gd name="T3" fmla="*/ 0 h 12"/>
                      <a:gd name="T4" fmla="*/ 0 w 8"/>
                      <a:gd name="T5" fmla="*/ 8 h 12"/>
                      <a:gd name="T6" fmla="*/ 8 w 8"/>
                      <a:gd name="T7" fmla="*/ 12 h 12"/>
                      <a:gd name="T8" fmla="*/ 4 w 8"/>
                      <a:gd name="T9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4" y="8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8" y="12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2" name="Freeform 131">
                    <a:extLst>
                      <a:ext uri="{FF2B5EF4-FFF2-40B4-BE49-F238E27FC236}">
                        <a16:creationId xmlns:a16="http://schemas.microsoft.com/office/drawing/2014/main" id="{8CBB5A18-A4D5-7941-4442-D9EA4B9EBA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214" y="6719"/>
                    <a:ext cx="28" cy="29"/>
                  </a:xfrm>
                  <a:custGeom>
                    <a:avLst/>
                    <a:gdLst>
                      <a:gd name="T0" fmla="*/ 16 w 28"/>
                      <a:gd name="T1" fmla="*/ 29 h 29"/>
                      <a:gd name="T2" fmla="*/ 24 w 28"/>
                      <a:gd name="T3" fmla="*/ 25 h 29"/>
                      <a:gd name="T4" fmla="*/ 28 w 28"/>
                      <a:gd name="T5" fmla="*/ 12 h 29"/>
                      <a:gd name="T6" fmla="*/ 16 w 28"/>
                      <a:gd name="T7" fmla="*/ 0 h 29"/>
                      <a:gd name="T8" fmla="*/ 4 w 28"/>
                      <a:gd name="T9" fmla="*/ 8 h 29"/>
                      <a:gd name="T10" fmla="*/ 0 w 28"/>
                      <a:gd name="T11" fmla="*/ 21 h 29"/>
                      <a:gd name="T12" fmla="*/ 12 w 28"/>
                      <a:gd name="T13" fmla="*/ 16 h 29"/>
                      <a:gd name="T14" fmla="*/ 16 w 28"/>
                      <a:gd name="T15" fmla="*/ 29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8" h="29">
                        <a:moveTo>
                          <a:pt x="16" y="29"/>
                        </a:moveTo>
                        <a:lnTo>
                          <a:pt x="24" y="25"/>
                        </a:lnTo>
                        <a:lnTo>
                          <a:pt x="28" y="12"/>
                        </a:lnTo>
                        <a:lnTo>
                          <a:pt x="16" y="0"/>
                        </a:lnTo>
                        <a:lnTo>
                          <a:pt x="4" y="8"/>
                        </a:lnTo>
                        <a:lnTo>
                          <a:pt x="0" y="21"/>
                        </a:lnTo>
                        <a:lnTo>
                          <a:pt x="12" y="16"/>
                        </a:lnTo>
                        <a:lnTo>
                          <a:pt x="16" y="2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3" name="Freeform 132">
                    <a:extLst>
                      <a:ext uri="{FF2B5EF4-FFF2-40B4-BE49-F238E27FC236}">
                        <a16:creationId xmlns:a16="http://schemas.microsoft.com/office/drawing/2014/main" id="{3E8DAD5C-D418-1307-DB62-0F66589948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77" y="6495"/>
                    <a:ext cx="57" cy="53"/>
                  </a:xfrm>
                  <a:custGeom>
                    <a:avLst/>
                    <a:gdLst>
                      <a:gd name="T0" fmla="*/ 16 w 57"/>
                      <a:gd name="T1" fmla="*/ 33 h 53"/>
                      <a:gd name="T2" fmla="*/ 4 w 57"/>
                      <a:gd name="T3" fmla="*/ 25 h 53"/>
                      <a:gd name="T4" fmla="*/ 0 w 57"/>
                      <a:gd name="T5" fmla="*/ 37 h 53"/>
                      <a:gd name="T6" fmla="*/ 8 w 57"/>
                      <a:gd name="T7" fmla="*/ 45 h 53"/>
                      <a:gd name="T8" fmla="*/ 21 w 57"/>
                      <a:gd name="T9" fmla="*/ 53 h 53"/>
                      <a:gd name="T10" fmla="*/ 29 w 57"/>
                      <a:gd name="T11" fmla="*/ 49 h 53"/>
                      <a:gd name="T12" fmla="*/ 29 w 57"/>
                      <a:gd name="T13" fmla="*/ 37 h 53"/>
                      <a:gd name="T14" fmla="*/ 29 w 57"/>
                      <a:gd name="T15" fmla="*/ 49 h 53"/>
                      <a:gd name="T16" fmla="*/ 41 w 57"/>
                      <a:gd name="T17" fmla="*/ 45 h 53"/>
                      <a:gd name="T18" fmla="*/ 41 w 57"/>
                      <a:gd name="T19" fmla="*/ 33 h 53"/>
                      <a:gd name="T20" fmla="*/ 53 w 57"/>
                      <a:gd name="T21" fmla="*/ 25 h 53"/>
                      <a:gd name="T22" fmla="*/ 57 w 57"/>
                      <a:gd name="T23" fmla="*/ 13 h 53"/>
                      <a:gd name="T24" fmla="*/ 57 w 57"/>
                      <a:gd name="T25" fmla="*/ 0 h 53"/>
                      <a:gd name="T26" fmla="*/ 45 w 57"/>
                      <a:gd name="T27" fmla="*/ 4 h 53"/>
                      <a:gd name="T28" fmla="*/ 33 w 57"/>
                      <a:gd name="T29" fmla="*/ 13 h 53"/>
                      <a:gd name="T30" fmla="*/ 21 w 57"/>
                      <a:gd name="T31" fmla="*/ 21 h 53"/>
                      <a:gd name="T32" fmla="*/ 16 w 57"/>
                      <a:gd name="T33" fmla="*/ 3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7" h="53">
                        <a:moveTo>
                          <a:pt x="16" y="33"/>
                        </a:moveTo>
                        <a:lnTo>
                          <a:pt x="4" y="25"/>
                        </a:lnTo>
                        <a:lnTo>
                          <a:pt x="0" y="37"/>
                        </a:lnTo>
                        <a:lnTo>
                          <a:pt x="8" y="45"/>
                        </a:lnTo>
                        <a:lnTo>
                          <a:pt x="21" y="53"/>
                        </a:lnTo>
                        <a:lnTo>
                          <a:pt x="29" y="49"/>
                        </a:lnTo>
                        <a:lnTo>
                          <a:pt x="29" y="37"/>
                        </a:lnTo>
                        <a:lnTo>
                          <a:pt x="29" y="49"/>
                        </a:lnTo>
                        <a:lnTo>
                          <a:pt x="41" y="45"/>
                        </a:lnTo>
                        <a:lnTo>
                          <a:pt x="41" y="33"/>
                        </a:lnTo>
                        <a:lnTo>
                          <a:pt x="53" y="25"/>
                        </a:lnTo>
                        <a:lnTo>
                          <a:pt x="57" y="13"/>
                        </a:lnTo>
                        <a:lnTo>
                          <a:pt x="57" y="0"/>
                        </a:lnTo>
                        <a:lnTo>
                          <a:pt x="45" y="4"/>
                        </a:lnTo>
                        <a:lnTo>
                          <a:pt x="33" y="13"/>
                        </a:lnTo>
                        <a:lnTo>
                          <a:pt x="21" y="21"/>
                        </a:lnTo>
                        <a:lnTo>
                          <a:pt x="16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4" name="Freeform 133">
                    <a:extLst>
                      <a:ext uri="{FF2B5EF4-FFF2-40B4-BE49-F238E27FC236}">
                        <a16:creationId xmlns:a16="http://schemas.microsoft.com/office/drawing/2014/main" id="{1A47EAE4-CD9C-C7A6-FF38-C9D219D6C8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242" y="6699"/>
                    <a:ext cx="21" cy="28"/>
                  </a:xfrm>
                  <a:custGeom>
                    <a:avLst/>
                    <a:gdLst>
                      <a:gd name="T0" fmla="*/ 4 w 21"/>
                      <a:gd name="T1" fmla="*/ 24 h 28"/>
                      <a:gd name="T2" fmla="*/ 17 w 21"/>
                      <a:gd name="T3" fmla="*/ 12 h 28"/>
                      <a:gd name="T4" fmla="*/ 21 w 21"/>
                      <a:gd name="T5" fmla="*/ 0 h 28"/>
                      <a:gd name="T6" fmla="*/ 8 w 21"/>
                      <a:gd name="T7" fmla="*/ 8 h 28"/>
                      <a:gd name="T8" fmla="*/ 0 w 21"/>
                      <a:gd name="T9" fmla="*/ 16 h 28"/>
                      <a:gd name="T10" fmla="*/ 4 w 21"/>
                      <a:gd name="T11" fmla="*/ 28 h 28"/>
                      <a:gd name="T12" fmla="*/ 4 w 21"/>
                      <a:gd name="T13" fmla="*/ 2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28">
                        <a:moveTo>
                          <a:pt x="4" y="24"/>
                        </a:moveTo>
                        <a:lnTo>
                          <a:pt x="17" y="12"/>
                        </a:lnTo>
                        <a:lnTo>
                          <a:pt x="21" y="0"/>
                        </a:lnTo>
                        <a:lnTo>
                          <a:pt x="8" y="8"/>
                        </a:lnTo>
                        <a:lnTo>
                          <a:pt x="0" y="16"/>
                        </a:lnTo>
                        <a:lnTo>
                          <a:pt x="4" y="28"/>
                        </a:lnTo>
                        <a:lnTo>
                          <a:pt x="4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5" name="Freeform 134">
                    <a:extLst>
                      <a:ext uri="{FF2B5EF4-FFF2-40B4-BE49-F238E27FC236}">
                        <a16:creationId xmlns:a16="http://schemas.microsoft.com/office/drawing/2014/main" id="{7F8BCDA5-02A7-A5DC-269C-98F684462E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552" y="6288"/>
                    <a:ext cx="8" cy="12"/>
                  </a:xfrm>
                  <a:custGeom>
                    <a:avLst/>
                    <a:gdLst>
                      <a:gd name="T0" fmla="*/ 4 w 8"/>
                      <a:gd name="T1" fmla="*/ 12 h 12"/>
                      <a:gd name="T2" fmla="*/ 8 w 8"/>
                      <a:gd name="T3" fmla="*/ 0 h 12"/>
                      <a:gd name="T4" fmla="*/ 0 w 8"/>
                      <a:gd name="T5" fmla="*/ 12 h 12"/>
                      <a:gd name="T6" fmla="*/ 4 w 8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2">
                        <a:moveTo>
                          <a:pt x="4" y="12"/>
                        </a:moveTo>
                        <a:lnTo>
                          <a:pt x="8" y="0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6" name="Freeform 135">
                    <a:extLst>
                      <a:ext uri="{FF2B5EF4-FFF2-40B4-BE49-F238E27FC236}">
                        <a16:creationId xmlns:a16="http://schemas.microsoft.com/office/drawing/2014/main" id="{55B3EE4D-CF16-2A82-7D49-041724363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332" y="6927"/>
                    <a:ext cx="24" cy="24"/>
                  </a:xfrm>
                  <a:custGeom>
                    <a:avLst/>
                    <a:gdLst>
                      <a:gd name="T0" fmla="*/ 0 w 24"/>
                      <a:gd name="T1" fmla="*/ 12 h 24"/>
                      <a:gd name="T2" fmla="*/ 12 w 24"/>
                      <a:gd name="T3" fmla="*/ 24 h 24"/>
                      <a:gd name="T4" fmla="*/ 20 w 24"/>
                      <a:gd name="T5" fmla="*/ 16 h 24"/>
                      <a:gd name="T6" fmla="*/ 24 w 24"/>
                      <a:gd name="T7" fmla="*/ 16 h 24"/>
                      <a:gd name="T8" fmla="*/ 24 w 24"/>
                      <a:gd name="T9" fmla="*/ 12 h 24"/>
                      <a:gd name="T10" fmla="*/ 12 w 24"/>
                      <a:gd name="T11" fmla="*/ 0 h 24"/>
                      <a:gd name="T12" fmla="*/ 0 w 24"/>
                      <a:gd name="T13" fmla="*/ 12 h 24"/>
                      <a:gd name="T14" fmla="*/ 0 w 24"/>
                      <a:gd name="T15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24">
                        <a:moveTo>
                          <a:pt x="0" y="12"/>
                        </a:moveTo>
                        <a:lnTo>
                          <a:pt x="12" y="24"/>
                        </a:lnTo>
                        <a:lnTo>
                          <a:pt x="20" y="16"/>
                        </a:lnTo>
                        <a:lnTo>
                          <a:pt x="24" y="16"/>
                        </a:lnTo>
                        <a:lnTo>
                          <a:pt x="24" y="12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7" name="Freeform 136">
                    <a:extLst>
                      <a:ext uri="{FF2B5EF4-FFF2-40B4-BE49-F238E27FC236}">
                        <a16:creationId xmlns:a16="http://schemas.microsoft.com/office/drawing/2014/main" id="{D6BE97D6-16F3-03DD-68BE-4EEF58D28F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77" y="6548"/>
                    <a:ext cx="21" cy="13"/>
                  </a:xfrm>
                  <a:custGeom>
                    <a:avLst/>
                    <a:gdLst>
                      <a:gd name="T0" fmla="*/ 0 w 21"/>
                      <a:gd name="T1" fmla="*/ 8 h 13"/>
                      <a:gd name="T2" fmla="*/ 12 w 21"/>
                      <a:gd name="T3" fmla="*/ 13 h 13"/>
                      <a:gd name="T4" fmla="*/ 21 w 21"/>
                      <a:gd name="T5" fmla="*/ 0 h 13"/>
                      <a:gd name="T6" fmla="*/ 12 w 21"/>
                      <a:gd name="T7" fmla="*/ 0 h 13"/>
                      <a:gd name="T8" fmla="*/ 0 w 21"/>
                      <a:gd name="T9" fmla="*/ 8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13">
                        <a:moveTo>
                          <a:pt x="0" y="8"/>
                        </a:moveTo>
                        <a:lnTo>
                          <a:pt x="12" y="13"/>
                        </a:lnTo>
                        <a:lnTo>
                          <a:pt x="21" y="0"/>
                        </a:lnTo>
                        <a:lnTo>
                          <a:pt x="12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68" name="Freeform 137">
                    <a:extLst>
                      <a:ext uri="{FF2B5EF4-FFF2-40B4-BE49-F238E27FC236}">
                        <a16:creationId xmlns:a16="http://schemas.microsoft.com/office/drawing/2014/main" id="{5A1390B6-3575-7222-5FF2-2321EE70B8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230" y="6654"/>
                    <a:ext cx="33" cy="33"/>
                  </a:xfrm>
                  <a:custGeom>
                    <a:avLst/>
                    <a:gdLst>
                      <a:gd name="T0" fmla="*/ 33 w 33"/>
                      <a:gd name="T1" fmla="*/ 29 h 33"/>
                      <a:gd name="T2" fmla="*/ 33 w 33"/>
                      <a:gd name="T3" fmla="*/ 16 h 33"/>
                      <a:gd name="T4" fmla="*/ 20 w 33"/>
                      <a:gd name="T5" fmla="*/ 12 h 33"/>
                      <a:gd name="T6" fmla="*/ 8 w 33"/>
                      <a:gd name="T7" fmla="*/ 0 h 33"/>
                      <a:gd name="T8" fmla="*/ 4 w 33"/>
                      <a:gd name="T9" fmla="*/ 12 h 33"/>
                      <a:gd name="T10" fmla="*/ 16 w 33"/>
                      <a:gd name="T11" fmla="*/ 16 h 33"/>
                      <a:gd name="T12" fmla="*/ 12 w 33"/>
                      <a:gd name="T13" fmla="*/ 25 h 33"/>
                      <a:gd name="T14" fmla="*/ 0 w 33"/>
                      <a:gd name="T15" fmla="*/ 33 h 33"/>
                      <a:gd name="T16" fmla="*/ 8 w 33"/>
                      <a:gd name="T17" fmla="*/ 33 h 33"/>
                      <a:gd name="T18" fmla="*/ 20 w 33"/>
                      <a:gd name="T19" fmla="*/ 29 h 33"/>
                      <a:gd name="T20" fmla="*/ 33 w 33"/>
                      <a:gd name="T21" fmla="*/ 29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3" h="33">
                        <a:moveTo>
                          <a:pt x="33" y="29"/>
                        </a:moveTo>
                        <a:lnTo>
                          <a:pt x="33" y="16"/>
                        </a:lnTo>
                        <a:lnTo>
                          <a:pt x="20" y="12"/>
                        </a:lnTo>
                        <a:lnTo>
                          <a:pt x="8" y="0"/>
                        </a:lnTo>
                        <a:lnTo>
                          <a:pt x="4" y="12"/>
                        </a:lnTo>
                        <a:lnTo>
                          <a:pt x="16" y="16"/>
                        </a:lnTo>
                        <a:lnTo>
                          <a:pt x="12" y="25"/>
                        </a:lnTo>
                        <a:lnTo>
                          <a:pt x="0" y="33"/>
                        </a:lnTo>
                        <a:lnTo>
                          <a:pt x="8" y="33"/>
                        </a:lnTo>
                        <a:lnTo>
                          <a:pt x="20" y="29"/>
                        </a:lnTo>
                        <a:lnTo>
                          <a:pt x="33" y="2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2109" name="Group 2108">
                  <a:extLst>
                    <a:ext uri="{FF2B5EF4-FFF2-40B4-BE49-F238E27FC236}">
                      <a16:creationId xmlns:a16="http://schemas.microsoft.com/office/drawing/2014/main" id="{CD40061B-11BE-A582-A2F9-BC087B35AF6F}"/>
                    </a:ext>
                  </a:extLst>
                </p:cNvPr>
                <p:cNvGrpSpPr/>
                <p:nvPr/>
              </p:nvGrpSpPr>
              <p:grpSpPr>
                <a:xfrm>
                  <a:off x="4038945" y="2060427"/>
                  <a:ext cx="81785" cy="99191"/>
                  <a:chOff x="4038945" y="2060427"/>
                  <a:chExt cx="81785" cy="99191"/>
                </a:xfrm>
              </p:grpSpPr>
              <p:sp>
                <p:nvSpPr>
                  <p:cNvPr id="1349" name="Freeform 139">
                    <a:extLst>
                      <a:ext uri="{FF2B5EF4-FFF2-40B4-BE49-F238E27FC236}">
                        <a16:creationId xmlns:a16="http://schemas.microsoft.com/office/drawing/2014/main" id="{9AD912B2-E033-A008-C235-895C61C65A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038945" y="2060427"/>
                    <a:ext cx="81785" cy="99191"/>
                  </a:xfrm>
                  <a:custGeom>
                    <a:avLst/>
                    <a:gdLst>
                      <a:gd name="T0" fmla="*/ 8 w 260"/>
                      <a:gd name="T1" fmla="*/ 289 h 313"/>
                      <a:gd name="T2" fmla="*/ 32 w 260"/>
                      <a:gd name="T3" fmla="*/ 289 h 313"/>
                      <a:gd name="T4" fmla="*/ 41 w 260"/>
                      <a:gd name="T5" fmla="*/ 297 h 313"/>
                      <a:gd name="T6" fmla="*/ 45 w 260"/>
                      <a:gd name="T7" fmla="*/ 309 h 313"/>
                      <a:gd name="T8" fmla="*/ 89 w 260"/>
                      <a:gd name="T9" fmla="*/ 305 h 313"/>
                      <a:gd name="T10" fmla="*/ 118 w 260"/>
                      <a:gd name="T11" fmla="*/ 281 h 313"/>
                      <a:gd name="T12" fmla="*/ 142 w 260"/>
                      <a:gd name="T13" fmla="*/ 285 h 313"/>
                      <a:gd name="T14" fmla="*/ 167 w 260"/>
                      <a:gd name="T15" fmla="*/ 261 h 313"/>
                      <a:gd name="T16" fmla="*/ 203 w 260"/>
                      <a:gd name="T17" fmla="*/ 248 h 313"/>
                      <a:gd name="T18" fmla="*/ 207 w 260"/>
                      <a:gd name="T19" fmla="*/ 261 h 313"/>
                      <a:gd name="T20" fmla="*/ 232 w 260"/>
                      <a:gd name="T21" fmla="*/ 244 h 313"/>
                      <a:gd name="T22" fmla="*/ 256 w 260"/>
                      <a:gd name="T23" fmla="*/ 212 h 313"/>
                      <a:gd name="T24" fmla="*/ 256 w 260"/>
                      <a:gd name="T25" fmla="*/ 171 h 313"/>
                      <a:gd name="T26" fmla="*/ 256 w 260"/>
                      <a:gd name="T27" fmla="*/ 151 h 313"/>
                      <a:gd name="T28" fmla="*/ 248 w 260"/>
                      <a:gd name="T29" fmla="*/ 130 h 313"/>
                      <a:gd name="T30" fmla="*/ 248 w 260"/>
                      <a:gd name="T31" fmla="*/ 98 h 313"/>
                      <a:gd name="T32" fmla="*/ 228 w 260"/>
                      <a:gd name="T33" fmla="*/ 102 h 313"/>
                      <a:gd name="T34" fmla="*/ 211 w 260"/>
                      <a:gd name="T35" fmla="*/ 86 h 313"/>
                      <a:gd name="T36" fmla="*/ 191 w 260"/>
                      <a:gd name="T37" fmla="*/ 77 h 313"/>
                      <a:gd name="T38" fmla="*/ 187 w 260"/>
                      <a:gd name="T39" fmla="*/ 94 h 313"/>
                      <a:gd name="T40" fmla="*/ 179 w 260"/>
                      <a:gd name="T41" fmla="*/ 98 h 313"/>
                      <a:gd name="T42" fmla="*/ 150 w 260"/>
                      <a:gd name="T43" fmla="*/ 81 h 313"/>
                      <a:gd name="T44" fmla="*/ 134 w 260"/>
                      <a:gd name="T45" fmla="*/ 69 h 313"/>
                      <a:gd name="T46" fmla="*/ 159 w 260"/>
                      <a:gd name="T47" fmla="*/ 57 h 313"/>
                      <a:gd name="T48" fmla="*/ 175 w 260"/>
                      <a:gd name="T49" fmla="*/ 37 h 313"/>
                      <a:gd name="T50" fmla="*/ 179 w 260"/>
                      <a:gd name="T51" fmla="*/ 25 h 313"/>
                      <a:gd name="T52" fmla="*/ 195 w 260"/>
                      <a:gd name="T53" fmla="*/ 12 h 313"/>
                      <a:gd name="T54" fmla="*/ 175 w 260"/>
                      <a:gd name="T55" fmla="*/ 12 h 313"/>
                      <a:gd name="T56" fmla="*/ 167 w 260"/>
                      <a:gd name="T57" fmla="*/ 25 h 313"/>
                      <a:gd name="T58" fmla="*/ 126 w 260"/>
                      <a:gd name="T59" fmla="*/ 12 h 313"/>
                      <a:gd name="T60" fmla="*/ 110 w 260"/>
                      <a:gd name="T61" fmla="*/ 45 h 313"/>
                      <a:gd name="T62" fmla="*/ 134 w 260"/>
                      <a:gd name="T63" fmla="*/ 53 h 313"/>
                      <a:gd name="T64" fmla="*/ 114 w 260"/>
                      <a:gd name="T65" fmla="*/ 69 h 313"/>
                      <a:gd name="T66" fmla="*/ 85 w 260"/>
                      <a:gd name="T67" fmla="*/ 81 h 313"/>
                      <a:gd name="T68" fmla="*/ 61 w 260"/>
                      <a:gd name="T69" fmla="*/ 81 h 313"/>
                      <a:gd name="T70" fmla="*/ 20 w 260"/>
                      <a:gd name="T71" fmla="*/ 81 h 313"/>
                      <a:gd name="T72" fmla="*/ 24 w 260"/>
                      <a:gd name="T73" fmla="*/ 114 h 313"/>
                      <a:gd name="T74" fmla="*/ 28 w 260"/>
                      <a:gd name="T75" fmla="*/ 138 h 313"/>
                      <a:gd name="T76" fmla="*/ 20 w 260"/>
                      <a:gd name="T77" fmla="*/ 147 h 313"/>
                      <a:gd name="T78" fmla="*/ 36 w 260"/>
                      <a:gd name="T79" fmla="*/ 167 h 313"/>
                      <a:gd name="T80" fmla="*/ 77 w 260"/>
                      <a:gd name="T81" fmla="*/ 167 h 313"/>
                      <a:gd name="T82" fmla="*/ 57 w 260"/>
                      <a:gd name="T83" fmla="*/ 191 h 313"/>
                      <a:gd name="T84" fmla="*/ 45 w 260"/>
                      <a:gd name="T85" fmla="*/ 220 h 313"/>
                      <a:gd name="T86" fmla="*/ 85 w 260"/>
                      <a:gd name="T87" fmla="*/ 208 h 313"/>
                      <a:gd name="T88" fmla="*/ 85 w 260"/>
                      <a:gd name="T89" fmla="*/ 216 h 313"/>
                      <a:gd name="T90" fmla="*/ 32 w 260"/>
                      <a:gd name="T91" fmla="*/ 240 h 313"/>
                      <a:gd name="T92" fmla="*/ 8 w 260"/>
                      <a:gd name="T93" fmla="*/ 261 h 313"/>
                      <a:gd name="T94" fmla="*/ 20 w 260"/>
                      <a:gd name="T95" fmla="*/ 269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60" h="313">
                        <a:moveTo>
                          <a:pt x="20" y="269"/>
                        </a:moveTo>
                        <a:lnTo>
                          <a:pt x="8" y="269"/>
                        </a:lnTo>
                        <a:lnTo>
                          <a:pt x="0" y="281"/>
                        </a:lnTo>
                        <a:lnTo>
                          <a:pt x="8" y="289"/>
                        </a:lnTo>
                        <a:lnTo>
                          <a:pt x="20" y="289"/>
                        </a:lnTo>
                        <a:lnTo>
                          <a:pt x="32" y="285"/>
                        </a:lnTo>
                        <a:lnTo>
                          <a:pt x="41" y="285"/>
                        </a:lnTo>
                        <a:lnTo>
                          <a:pt x="32" y="289"/>
                        </a:lnTo>
                        <a:lnTo>
                          <a:pt x="20" y="297"/>
                        </a:lnTo>
                        <a:lnTo>
                          <a:pt x="20" y="301"/>
                        </a:lnTo>
                        <a:lnTo>
                          <a:pt x="32" y="297"/>
                        </a:lnTo>
                        <a:lnTo>
                          <a:pt x="41" y="297"/>
                        </a:lnTo>
                        <a:lnTo>
                          <a:pt x="57" y="297"/>
                        </a:lnTo>
                        <a:lnTo>
                          <a:pt x="45" y="301"/>
                        </a:lnTo>
                        <a:lnTo>
                          <a:pt x="32" y="305"/>
                        </a:lnTo>
                        <a:lnTo>
                          <a:pt x="45" y="309"/>
                        </a:lnTo>
                        <a:lnTo>
                          <a:pt x="57" y="305"/>
                        </a:lnTo>
                        <a:lnTo>
                          <a:pt x="69" y="313"/>
                        </a:lnTo>
                        <a:lnTo>
                          <a:pt x="77" y="305"/>
                        </a:lnTo>
                        <a:lnTo>
                          <a:pt x="89" y="305"/>
                        </a:lnTo>
                        <a:lnTo>
                          <a:pt x="102" y="301"/>
                        </a:lnTo>
                        <a:lnTo>
                          <a:pt x="114" y="297"/>
                        </a:lnTo>
                        <a:lnTo>
                          <a:pt x="122" y="293"/>
                        </a:lnTo>
                        <a:lnTo>
                          <a:pt x="118" y="281"/>
                        </a:lnTo>
                        <a:lnTo>
                          <a:pt x="118" y="277"/>
                        </a:lnTo>
                        <a:lnTo>
                          <a:pt x="126" y="277"/>
                        </a:lnTo>
                        <a:lnTo>
                          <a:pt x="130" y="285"/>
                        </a:lnTo>
                        <a:lnTo>
                          <a:pt x="142" y="285"/>
                        </a:lnTo>
                        <a:lnTo>
                          <a:pt x="150" y="273"/>
                        </a:lnTo>
                        <a:lnTo>
                          <a:pt x="163" y="277"/>
                        </a:lnTo>
                        <a:lnTo>
                          <a:pt x="167" y="265"/>
                        </a:lnTo>
                        <a:lnTo>
                          <a:pt x="167" y="261"/>
                        </a:lnTo>
                        <a:lnTo>
                          <a:pt x="175" y="261"/>
                        </a:lnTo>
                        <a:lnTo>
                          <a:pt x="187" y="261"/>
                        </a:lnTo>
                        <a:lnTo>
                          <a:pt x="191" y="261"/>
                        </a:lnTo>
                        <a:lnTo>
                          <a:pt x="203" y="248"/>
                        </a:lnTo>
                        <a:lnTo>
                          <a:pt x="203" y="248"/>
                        </a:lnTo>
                        <a:lnTo>
                          <a:pt x="203" y="248"/>
                        </a:lnTo>
                        <a:lnTo>
                          <a:pt x="203" y="248"/>
                        </a:lnTo>
                        <a:lnTo>
                          <a:pt x="207" y="261"/>
                        </a:lnTo>
                        <a:lnTo>
                          <a:pt x="220" y="252"/>
                        </a:lnTo>
                        <a:lnTo>
                          <a:pt x="232" y="256"/>
                        </a:lnTo>
                        <a:lnTo>
                          <a:pt x="244" y="252"/>
                        </a:lnTo>
                        <a:lnTo>
                          <a:pt x="232" y="244"/>
                        </a:lnTo>
                        <a:lnTo>
                          <a:pt x="240" y="244"/>
                        </a:lnTo>
                        <a:lnTo>
                          <a:pt x="244" y="236"/>
                        </a:lnTo>
                        <a:lnTo>
                          <a:pt x="252" y="224"/>
                        </a:lnTo>
                        <a:lnTo>
                          <a:pt x="256" y="212"/>
                        </a:lnTo>
                        <a:lnTo>
                          <a:pt x="256" y="208"/>
                        </a:lnTo>
                        <a:lnTo>
                          <a:pt x="260" y="195"/>
                        </a:lnTo>
                        <a:lnTo>
                          <a:pt x="260" y="183"/>
                        </a:lnTo>
                        <a:lnTo>
                          <a:pt x="256" y="171"/>
                        </a:lnTo>
                        <a:lnTo>
                          <a:pt x="252" y="163"/>
                        </a:lnTo>
                        <a:lnTo>
                          <a:pt x="248" y="163"/>
                        </a:lnTo>
                        <a:lnTo>
                          <a:pt x="256" y="155"/>
                        </a:lnTo>
                        <a:lnTo>
                          <a:pt x="256" y="151"/>
                        </a:lnTo>
                        <a:lnTo>
                          <a:pt x="256" y="151"/>
                        </a:lnTo>
                        <a:lnTo>
                          <a:pt x="256" y="151"/>
                        </a:lnTo>
                        <a:lnTo>
                          <a:pt x="252" y="138"/>
                        </a:lnTo>
                        <a:lnTo>
                          <a:pt x="248" y="130"/>
                        </a:lnTo>
                        <a:lnTo>
                          <a:pt x="248" y="122"/>
                        </a:lnTo>
                        <a:lnTo>
                          <a:pt x="240" y="110"/>
                        </a:lnTo>
                        <a:lnTo>
                          <a:pt x="248" y="98"/>
                        </a:lnTo>
                        <a:lnTo>
                          <a:pt x="248" y="98"/>
                        </a:lnTo>
                        <a:lnTo>
                          <a:pt x="244" y="98"/>
                        </a:lnTo>
                        <a:lnTo>
                          <a:pt x="240" y="102"/>
                        </a:lnTo>
                        <a:lnTo>
                          <a:pt x="240" y="102"/>
                        </a:lnTo>
                        <a:lnTo>
                          <a:pt x="228" y="102"/>
                        </a:lnTo>
                        <a:lnTo>
                          <a:pt x="224" y="106"/>
                        </a:lnTo>
                        <a:lnTo>
                          <a:pt x="224" y="90"/>
                        </a:lnTo>
                        <a:lnTo>
                          <a:pt x="224" y="90"/>
                        </a:lnTo>
                        <a:lnTo>
                          <a:pt x="211" y="86"/>
                        </a:lnTo>
                        <a:lnTo>
                          <a:pt x="211" y="81"/>
                        </a:lnTo>
                        <a:lnTo>
                          <a:pt x="207" y="73"/>
                        </a:lnTo>
                        <a:lnTo>
                          <a:pt x="203" y="73"/>
                        </a:lnTo>
                        <a:lnTo>
                          <a:pt x="191" y="77"/>
                        </a:lnTo>
                        <a:lnTo>
                          <a:pt x="191" y="81"/>
                        </a:lnTo>
                        <a:lnTo>
                          <a:pt x="187" y="94"/>
                        </a:lnTo>
                        <a:lnTo>
                          <a:pt x="187" y="94"/>
                        </a:lnTo>
                        <a:lnTo>
                          <a:pt x="187" y="94"/>
                        </a:lnTo>
                        <a:lnTo>
                          <a:pt x="183" y="98"/>
                        </a:lnTo>
                        <a:lnTo>
                          <a:pt x="183" y="98"/>
                        </a:lnTo>
                        <a:lnTo>
                          <a:pt x="183" y="98"/>
                        </a:lnTo>
                        <a:lnTo>
                          <a:pt x="179" y="98"/>
                        </a:lnTo>
                        <a:lnTo>
                          <a:pt x="175" y="98"/>
                        </a:lnTo>
                        <a:lnTo>
                          <a:pt x="163" y="90"/>
                        </a:lnTo>
                        <a:lnTo>
                          <a:pt x="163" y="90"/>
                        </a:lnTo>
                        <a:lnTo>
                          <a:pt x="150" y="81"/>
                        </a:lnTo>
                        <a:lnTo>
                          <a:pt x="146" y="81"/>
                        </a:lnTo>
                        <a:lnTo>
                          <a:pt x="138" y="73"/>
                        </a:lnTo>
                        <a:lnTo>
                          <a:pt x="134" y="69"/>
                        </a:lnTo>
                        <a:lnTo>
                          <a:pt x="134" y="69"/>
                        </a:lnTo>
                        <a:lnTo>
                          <a:pt x="138" y="65"/>
                        </a:lnTo>
                        <a:lnTo>
                          <a:pt x="142" y="65"/>
                        </a:lnTo>
                        <a:lnTo>
                          <a:pt x="154" y="61"/>
                        </a:lnTo>
                        <a:lnTo>
                          <a:pt x="159" y="57"/>
                        </a:lnTo>
                        <a:lnTo>
                          <a:pt x="159" y="49"/>
                        </a:lnTo>
                        <a:lnTo>
                          <a:pt x="171" y="41"/>
                        </a:lnTo>
                        <a:lnTo>
                          <a:pt x="175" y="37"/>
                        </a:lnTo>
                        <a:lnTo>
                          <a:pt x="175" y="37"/>
                        </a:lnTo>
                        <a:lnTo>
                          <a:pt x="179" y="29"/>
                        </a:lnTo>
                        <a:lnTo>
                          <a:pt x="179" y="29"/>
                        </a:lnTo>
                        <a:lnTo>
                          <a:pt x="179" y="25"/>
                        </a:lnTo>
                        <a:lnTo>
                          <a:pt x="179" y="25"/>
                        </a:lnTo>
                        <a:lnTo>
                          <a:pt x="179" y="20"/>
                        </a:lnTo>
                        <a:lnTo>
                          <a:pt x="187" y="16"/>
                        </a:lnTo>
                        <a:lnTo>
                          <a:pt x="187" y="16"/>
                        </a:lnTo>
                        <a:lnTo>
                          <a:pt x="195" y="12"/>
                        </a:lnTo>
                        <a:lnTo>
                          <a:pt x="195" y="0"/>
                        </a:lnTo>
                        <a:lnTo>
                          <a:pt x="183" y="0"/>
                        </a:lnTo>
                        <a:lnTo>
                          <a:pt x="171" y="0"/>
                        </a:lnTo>
                        <a:lnTo>
                          <a:pt x="175" y="12"/>
                        </a:lnTo>
                        <a:lnTo>
                          <a:pt x="167" y="25"/>
                        </a:lnTo>
                        <a:lnTo>
                          <a:pt x="167" y="25"/>
                        </a:lnTo>
                        <a:lnTo>
                          <a:pt x="167" y="25"/>
                        </a:lnTo>
                        <a:lnTo>
                          <a:pt x="167" y="25"/>
                        </a:lnTo>
                        <a:lnTo>
                          <a:pt x="163" y="12"/>
                        </a:lnTo>
                        <a:lnTo>
                          <a:pt x="150" y="8"/>
                        </a:lnTo>
                        <a:lnTo>
                          <a:pt x="138" y="12"/>
                        </a:lnTo>
                        <a:lnTo>
                          <a:pt x="126" y="12"/>
                        </a:lnTo>
                        <a:lnTo>
                          <a:pt x="114" y="25"/>
                        </a:lnTo>
                        <a:lnTo>
                          <a:pt x="118" y="25"/>
                        </a:lnTo>
                        <a:lnTo>
                          <a:pt x="122" y="37"/>
                        </a:lnTo>
                        <a:lnTo>
                          <a:pt x="110" y="45"/>
                        </a:lnTo>
                        <a:lnTo>
                          <a:pt x="102" y="53"/>
                        </a:lnTo>
                        <a:lnTo>
                          <a:pt x="110" y="53"/>
                        </a:lnTo>
                        <a:lnTo>
                          <a:pt x="122" y="53"/>
                        </a:lnTo>
                        <a:lnTo>
                          <a:pt x="134" y="53"/>
                        </a:lnTo>
                        <a:lnTo>
                          <a:pt x="130" y="65"/>
                        </a:lnTo>
                        <a:lnTo>
                          <a:pt x="126" y="69"/>
                        </a:lnTo>
                        <a:lnTo>
                          <a:pt x="118" y="69"/>
                        </a:lnTo>
                        <a:lnTo>
                          <a:pt x="114" y="69"/>
                        </a:lnTo>
                        <a:lnTo>
                          <a:pt x="102" y="77"/>
                        </a:lnTo>
                        <a:lnTo>
                          <a:pt x="110" y="90"/>
                        </a:lnTo>
                        <a:lnTo>
                          <a:pt x="98" y="86"/>
                        </a:lnTo>
                        <a:lnTo>
                          <a:pt x="85" y="81"/>
                        </a:lnTo>
                        <a:lnTo>
                          <a:pt x="73" y="94"/>
                        </a:lnTo>
                        <a:lnTo>
                          <a:pt x="73" y="94"/>
                        </a:lnTo>
                        <a:lnTo>
                          <a:pt x="69" y="90"/>
                        </a:lnTo>
                        <a:lnTo>
                          <a:pt x="61" y="81"/>
                        </a:lnTo>
                        <a:lnTo>
                          <a:pt x="49" y="81"/>
                        </a:lnTo>
                        <a:lnTo>
                          <a:pt x="36" y="86"/>
                        </a:lnTo>
                        <a:lnTo>
                          <a:pt x="32" y="86"/>
                        </a:lnTo>
                        <a:lnTo>
                          <a:pt x="20" y="81"/>
                        </a:lnTo>
                        <a:lnTo>
                          <a:pt x="20" y="90"/>
                        </a:lnTo>
                        <a:lnTo>
                          <a:pt x="24" y="90"/>
                        </a:lnTo>
                        <a:lnTo>
                          <a:pt x="28" y="102"/>
                        </a:lnTo>
                        <a:lnTo>
                          <a:pt x="24" y="114"/>
                        </a:lnTo>
                        <a:lnTo>
                          <a:pt x="32" y="118"/>
                        </a:lnTo>
                        <a:lnTo>
                          <a:pt x="45" y="126"/>
                        </a:lnTo>
                        <a:lnTo>
                          <a:pt x="32" y="126"/>
                        </a:lnTo>
                        <a:lnTo>
                          <a:pt x="28" y="138"/>
                        </a:lnTo>
                        <a:lnTo>
                          <a:pt x="41" y="138"/>
                        </a:lnTo>
                        <a:lnTo>
                          <a:pt x="32" y="138"/>
                        </a:lnTo>
                        <a:lnTo>
                          <a:pt x="20" y="138"/>
                        </a:lnTo>
                        <a:lnTo>
                          <a:pt x="20" y="147"/>
                        </a:lnTo>
                        <a:lnTo>
                          <a:pt x="12" y="147"/>
                        </a:lnTo>
                        <a:lnTo>
                          <a:pt x="20" y="159"/>
                        </a:lnTo>
                        <a:lnTo>
                          <a:pt x="24" y="159"/>
                        </a:lnTo>
                        <a:lnTo>
                          <a:pt x="36" y="167"/>
                        </a:lnTo>
                        <a:lnTo>
                          <a:pt x="49" y="159"/>
                        </a:lnTo>
                        <a:lnTo>
                          <a:pt x="53" y="171"/>
                        </a:lnTo>
                        <a:lnTo>
                          <a:pt x="65" y="167"/>
                        </a:lnTo>
                        <a:lnTo>
                          <a:pt x="77" y="167"/>
                        </a:lnTo>
                        <a:lnTo>
                          <a:pt x="81" y="175"/>
                        </a:lnTo>
                        <a:lnTo>
                          <a:pt x="77" y="179"/>
                        </a:lnTo>
                        <a:lnTo>
                          <a:pt x="65" y="179"/>
                        </a:lnTo>
                        <a:lnTo>
                          <a:pt x="57" y="191"/>
                        </a:lnTo>
                        <a:lnTo>
                          <a:pt x="57" y="199"/>
                        </a:lnTo>
                        <a:lnTo>
                          <a:pt x="45" y="212"/>
                        </a:lnTo>
                        <a:lnTo>
                          <a:pt x="32" y="224"/>
                        </a:lnTo>
                        <a:lnTo>
                          <a:pt x="45" y="220"/>
                        </a:lnTo>
                        <a:lnTo>
                          <a:pt x="49" y="220"/>
                        </a:lnTo>
                        <a:lnTo>
                          <a:pt x="61" y="220"/>
                        </a:lnTo>
                        <a:lnTo>
                          <a:pt x="73" y="220"/>
                        </a:lnTo>
                        <a:lnTo>
                          <a:pt x="85" y="208"/>
                        </a:lnTo>
                        <a:lnTo>
                          <a:pt x="85" y="216"/>
                        </a:lnTo>
                        <a:lnTo>
                          <a:pt x="98" y="216"/>
                        </a:lnTo>
                        <a:lnTo>
                          <a:pt x="98" y="216"/>
                        </a:lnTo>
                        <a:lnTo>
                          <a:pt x="85" y="216"/>
                        </a:lnTo>
                        <a:lnTo>
                          <a:pt x="73" y="220"/>
                        </a:lnTo>
                        <a:lnTo>
                          <a:pt x="61" y="224"/>
                        </a:lnTo>
                        <a:lnTo>
                          <a:pt x="53" y="224"/>
                        </a:lnTo>
                        <a:lnTo>
                          <a:pt x="32" y="240"/>
                        </a:lnTo>
                        <a:lnTo>
                          <a:pt x="32" y="252"/>
                        </a:lnTo>
                        <a:lnTo>
                          <a:pt x="4" y="252"/>
                        </a:lnTo>
                        <a:lnTo>
                          <a:pt x="0" y="261"/>
                        </a:lnTo>
                        <a:lnTo>
                          <a:pt x="8" y="261"/>
                        </a:lnTo>
                        <a:lnTo>
                          <a:pt x="20" y="261"/>
                        </a:lnTo>
                        <a:lnTo>
                          <a:pt x="32" y="261"/>
                        </a:lnTo>
                        <a:lnTo>
                          <a:pt x="20" y="269"/>
                        </a:lnTo>
                        <a:lnTo>
                          <a:pt x="20" y="269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50" name="Freeform 140">
                    <a:extLst>
                      <a:ext uri="{FF2B5EF4-FFF2-40B4-BE49-F238E27FC236}">
                        <a16:creationId xmlns:a16="http://schemas.microsoft.com/office/drawing/2014/main" id="{6FE77839-718A-4627-E15C-97ACF31CF0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041461" y="2094019"/>
                    <a:ext cx="3775" cy="2535"/>
                  </a:xfrm>
                  <a:custGeom>
                    <a:avLst/>
                    <a:gdLst>
                      <a:gd name="T0" fmla="*/ 12 w 12"/>
                      <a:gd name="T1" fmla="*/ 8 h 8"/>
                      <a:gd name="T2" fmla="*/ 12 w 12"/>
                      <a:gd name="T3" fmla="*/ 0 h 8"/>
                      <a:gd name="T4" fmla="*/ 0 w 12"/>
                      <a:gd name="T5" fmla="*/ 4 h 8"/>
                      <a:gd name="T6" fmla="*/ 12 w 12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12" y="8"/>
                        </a:move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12" y="8"/>
                        </a:lnTo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180" name="Freeform 141">
                  <a:extLst>
                    <a:ext uri="{FF2B5EF4-FFF2-40B4-BE49-F238E27FC236}">
                      <a16:creationId xmlns:a16="http://schemas.microsoft.com/office/drawing/2014/main" id="{9F26AAD9-26CB-DA09-1780-365EF99E69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56875" y="2383987"/>
                  <a:ext cx="61339" cy="116304"/>
                </a:xfrm>
                <a:custGeom>
                  <a:avLst/>
                  <a:gdLst>
                    <a:gd name="T0" fmla="*/ 114 w 195"/>
                    <a:gd name="T1" fmla="*/ 326 h 367"/>
                    <a:gd name="T2" fmla="*/ 130 w 195"/>
                    <a:gd name="T3" fmla="*/ 297 h 367"/>
                    <a:gd name="T4" fmla="*/ 150 w 195"/>
                    <a:gd name="T5" fmla="*/ 281 h 367"/>
                    <a:gd name="T6" fmla="*/ 130 w 195"/>
                    <a:gd name="T7" fmla="*/ 269 h 367"/>
                    <a:gd name="T8" fmla="*/ 126 w 195"/>
                    <a:gd name="T9" fmla="*/ 265 h 367"/>
                    <a:gd name="T10" fmla="*/ 134 w 195"/>
                    <a:gd name="T11" fmla="*/ 245 h 367"/>
                    <a:gd name="T12" fmla="*/ 142 w 195"/>
                    <a:gd name="T13" fmla="*/ 232 h 367"/>
                    <a:gd name="T14" fmla="*/ 142 w 195"/>
                    <a:gd name="T15" fmla="*/ 220 h 367"/>
                    <a:gd name="T16" fmla="*/ 130 w 195"/>
                    <a:gd name="T17" fmla="*/ 208 h 367"/>
                    <a:gd name="T18" fmla="*/ 122 w 195"/>
                    <a:gd name="T19" fmla="*/ 192 h 367"/>
                    <a:gd name="T20" fmla="*/ 146 w 195"/>
                    <a:gd name="T21" fmla="*/ 179 h 367"/>
                    <a:gd name="T22" fmla="*/ 150 w 195"/>
                    <a:gd name="T23" fmla="*/ 167 h 367"/>
                    <a:gd name="T24" fmla="*/ 150 w 195"/>
                    <a:gd name="T25" fmla="*/ 139 h 367"/>
                    <a:gd name="T26" fmla="*/ 159 w 195"/>
                    <a:gd name="T27" fmla="*/ 114 h 367"/>
                    <a:gd name="T28" fmla="*/ 159 w 195"/>
                    <a:gd name="T29" fmla="*/ 94 h 367"/>
                    <a:gd name="T30" fmla="*/ 150 w 195"/>
                    <a:gd name="T31" fmla="*/ 82 h 367"/>
                    <a:gd name="T32" fmla="*/ 167 w 195"/>
                    <a:gd name="T33" fmla="*/ 70 h 367"/>
                    <a:gd name="T34" fmla="*/ 191 w 195"/>
                    <a:gd name="T35" fmla="*/ 49 h 367"/>
                    <a:gd name="T36" fmla="*/ 175 w 195"/>
                    <a:gd name="T37" fmla="*/ 33 h 367"/>
                    <a:gd name="T38" fmla="*/ 150 w 195"/>
                    <a:gd name="T39" fmla="*/ 17 h 367"/>
                    <a:gd name="T40" fmla="*/ 134 w 195"/>
                    <a:gd name="T41" fmla="*/ 21 h 367"/>
                    <a:gd name="T42" fmla="*/ 118 w 195"/>
                    <a:gd name="T43" fmla="*/ 21 h 367"/>
                    <a:gd name="T44" fmla="*/ 81 w 195"/>
                    <a:gd name="T45" fmla="*/ 25 h 367"/>
                    <a:gd name="T46" fmla="*/ 73 w 195"/>
                    <a:gd name="T47" fmla="*/ 21 h 367"/>
                    <a:gd name="T48" fmla="*/ 69 w 195"/>
                    <a:gd name="T49" fmla="*/ 0 h 367"/>
                    <a:gd name="T50" fmla="*/ 41 w 195"/>
                    <a:gd name="T51" fmla="*/ 17 h 367"/>
                    <a:gd name="T52" fmla="*/ 36 w 195"/>
                    <a:gd name="T53" fmla="*/ 33 h 367"/>
                    <a:gd name="T54" fmla="*/ 36 w 195"/>
                    <a:gd name="T55" fmla="*/ 33 h 367"/>
                    <a:gd name="T56" fmla="*/ 36 w 195"/>
                    <a:gd name="T57" fmla="*/ 45 h 367"/>
                    <a:gd name="T58" fmla="*/ 45 w 195"/>
                    <a:gd name="T59" fmla="*/ 70 h 367"/>
                    <a:gd name="T60" fmla="*/ 45 w 195"/>
                    <a:gd name="T61" fmla="*/ 94 h 367"/>
                    <a:gd name="T62" fmla="*/ 45 w 195"/>
                    <a:gd name="T63" fmla="*/ 106 h 367"/>
                    <a:gd name="T64" fmla="*/ 36 w 195"/>
                    <a:gd name="T65" fmla="*/ 122 h 367"/>
                    <a:gd name="T66" fmla="*/ 32 w 195"/>
                    <a:gd name="T67" fmla="*/ 147 h 367"/>
                    <a:gd name="T68" fmla="*/ 28 w 195"/>
                    <a:gd name="T69" fmla="*/ 159 h 367"/>
                    <a:gd name="T70" fmla="*/ 12 w 195"/>
                    <a:gd name="T71" fmla="*/ 196 h 367"/>
                    <a:gd name="T72" fmla="*/ 0 w 195"/>
                    <a:gd name="T73" fmla="*/ 224 h 367"/>
                    <a:gd name="T74" fmla="*/ 12 w 195"/>
                    <a:gd name="T75" fmla="*/ 249 h 367"/>
                    <a:gd name="T76" fmla="*/ 28 w 195"/>
                    <a:gd name="T77" fmla="*/ 236 h 367"/>
                    <a:gd name="T78" fmla="*/ 12 w 195"/>
                    <a:gd name="T79" fmla="*/ 249 h 367"/>
                    <a:gd name="T80" fmla="*/ 36 w 195"/>
                    <a:gd name="T81" fmla="*/ 265 h 367"/>
                    <a:gd name="T82" fmla="*/ 36 w 195"/>
                    <a:gd name="T83" fmla="*/ 281 h 367"/>
                    <a:gd name="T84" fmla="*/ 36 w 195"/>
                    <a:gd name="T85" fmla="*/ 310 h 367"/>
                    <a:gd name="T86" fmla="*/ 36 w 195"/>
                    <a:gd name="T87" fmla="*/ 334 h 367"/>
                    <a:gd name="T88" fmla="*/ 28 w 195"/>
                    <a:gd name="T89" fmla="*/ 367 h 367"/>
                    <a:gd name="T90" fmla="*/ 53 w 195"/>
                    <a:gd name="T91" fmla="*/ 358 h 367"/>
                    <a:gd name="T92" fmla="*/ 85 w 195"/>
                    <a:gd name="T93" fmla="*/ 367 h 367"/>
                    <a:gd name="T94" fmla="*/ 122 w 195"/>
                    <a:gd name="T95" fmla="*/ 354 h 367"/>
                    <a:gd name="T96" fmla="*/ 114 w 195"/>
                    <a:gd name="T97" fmla="*/ 330 h 3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5" h="367">
                      <a:moveTo>
                        <a:pt x="114" y="330"/>
                      </a:moveTo>
                      <a:lnTo>
                        <a:pt x="114" y="330"/>
                      </a:lnTo>
                      <a:lnTo>
                        <a:pt x="114" y="326"/>
                      </a:lnTo>
                      <a:lnTo>
                        <a:pt x="122" y="314"/>
                      </a:lnTo>
                      <a:lnTo>
                        <a:pt x="130" y="301"/>
                      </a:lnTo>
                      <a:lnTo>
                        <a:pt x="130" y="297"/>
                      </a:lnTo>
                      <a:lnTo>
                        <a:pt x="134" y="297"/>
                      </a:lnTo>
                      <a:lnTo>
                        <a:pt x="146" y="293"/>
                      </a:lnTo>
                      <a:lnTo>
                        <a:pt x="150" y="281"/>
                      </a:lnTo>
                      <a:lnTo>
                        <a:pt x="138" y="285"/>
                      </a:lnTo>
                      <a:lnTo>
                        <a:pt x="138" y="281"/>
                      </a:lnTo>
                      <a:lnTo>
                        <a:pt x="130" y="269"/>
                      </a:lnTo>
                      <a:lnTo>
                        <a:pt x="126" y="265"/>
                      </a:lnTo>
                      <a:lnTo>
                        <a:pt x="126" y="265"/>
                      </a:lnTo>
                      <a:lnTo>
                        <a:pt x="126" y="265"/>
                      </a:lnTo>
                      <a:lnTo>
                        <a:pt x="126" y="261"/>
                      </a:lnTo>
                      <a:lnTo>
                        <a:pt x="130" y="249"/>
                      </a:lnTo>
                      <a:lnTo>
                        <a:pt x="134" y="245"/>
                      </a:lnTo>
                      <a:lnTo>
                        <a:pt x="142" y="236"/>
                      </a:lnTo>
                      <a:lnTo>
                        <a:pt x="142" y="236"/>
                      </a:lnTo>
                      <a:lnTo>
                        <a:pt x="142" y="232"/>
                      </a:lnTo>
                      <a:lnTo>
                        <a:pt x="150" y="224"/>
                      </a:lnTo>
                      <a:lnTo>
                        <a:pt x="146" y="224"/>
                      </a:lnTo>
                      <a:lnTo>
                        <a:pt x="142" y="220"/>
                      </a:lnTo>
                      <a:lnTo>
                        <a:pt x="138" y="220"/>
                      </a:lnTo>
                      <a:lnTo>
                        <a:pt x="130" y="208"/>
                      </a:lnTo>
                      <a:lnTo>
                        <a:pt x="130" y="208"/>
                      </a:lnTo>
                      <a:lnTo>
                        <a:pt x="126" y="200"/>
                      </a:lnTo>
                      <a:lnTo>
                        <a:pt x="130" y="196"/>
                      </a:lnTo>
                      <a:lnTo>
                        <a:pt x="122" y="192"/>
                      </a:lnTo>
                      <a:lnTo>
                        <a:pt x="114" y="179"/>
                      </a:lnTo>
                      <a:lnTo>
                        <a:pt x="142" y="179"/>
                      </a:lnTo>
                      <a:lnTo>
                        <a:pt x="146" y="179"/>
                      </a:lnTo>
                      <a:lnTo>
                        <a:pt x="146" y="171"/>
                      </a:lnTo>
                      <a:lnTo>
                        <a:pt x="146" y="167"/>
                      </a:lnTo>
                      <a:lnTo>
                        <a:pt x="150" y="167"/>
                      </a:lnTo>
                      <a:lnTo>
                        <a:pt x="154" y="155"/>
                      </a:lnTo>
                      <a:lnTo>
                        <a:pt x="150" y="151"/>
                      </a:lnTo>
                      <a:lnTo>
                        <a:pt x="150" y="139"/>
                      </a:lnTo>
                      <a:lnTo>
                        <a:pt x="154" y="135"/>
                      </a:lnTo>
                      <a:lnTo>
                        <a:pt x="154" y="127"/>
                      </a:lnTo>
                      <a:lnTo>
                        <a:pt x="159" y="114"/>
                      </a:lnTo>
                      <a:lnTo>
                        <a:pt x="159" y="114"/>
                      </a:lnTo>
                      <a:lnTo>
                        <a:pt x="159" y="106"/>
                      </a:lnTo>
                      <a:lnTo>
                        <a:pt x="159" y="94"/>
                      </a:lnTo>
                      <a:lnTo>
                        <a:pt x="150" y="86"/>
                      </a:lnTo>
                      <a:lnTo>
                        <a:pt x="150" y="82"/>
                      </a:lnTo>
                      <a:lnTo>
                        <a:pt x="150" y="82"/>
                      </a:lnTo>
                      <a:lnTo>
                        <a:pt x="159" y="82"/>
                      </a:lnTo>
                      <a:lnTo>
                        <a:pt x="159" y="82"/>
                      </a:lnTo>
                      <a:lnTo>
                        <a:pt x="167" y="70"/>
                      </a:lnTo>
                      <a:lnTo>
                        <a:pt x="179" y="61"/>
                      </a:lnTo>
                      <a:lnTo>
                        <a:pt x="179" y="61"/>
                      </a:lnTo>
                      <a:lnTo>
                        <a:pt x="191" y="49"/>
                      </a:lnTo>
                      <a:lnTo>
                        <a:pt x="195" y="45"/>
                      </a:lnTo>
                      <a:lnTo>
                        <a:pt x="183" y="37"/>
                      </a:lnTo>
                      <a:lnTo>
                        <a:pt x="175" y="33"/>
                      </a:lnTo>
                      <a:lnTo>
                        <a:pt x="175" y="17"/>
                      </a:lnTo>
                      <a:lnTo>
                        <a:pt x="163" y="17"/>
                      </a:lnTo>
                      <a:lnTo>
                        <a:pt x="150" y="17"/>
                      </a:lnTo>
                      <a:lnTo>
                        <a:pt x="146" y="13"/>
                      </a:lnTo>
                      <a:lnTo>
                        <a:pt x="146" y="17"/>
                      </a:lnTo>
                      <a:lnTo>
                        <a:pt x="134" y="21"/>
                      </a:lnTo>
                      <a:lnTo>
                        <a:pt x="130" y="21"/>
                      </a:lnTo>
                      <a:lnTo>
                        <a:pt x="122" y="25"/>
                      </a:lnTo>
                      <a:lnTo>
                        <a:pt x="118" y="21"/>
                      </a:lnTo>
                      <a:lnTo>
                        <a:pt x="106" y="21"/>
                      </a:lnTo>
                      <a:lnTo>
                        <a:pt x="93" y="21"/>
                      </a:lnTo>
                      <a:lnTo>
                        <a:pt x="81" y="25"/>
                      </a:lnTo>
                      <a:lnTo>
                        <a:pt x="77" y="25"/>
                      </a:lnTo>
                      <a:lnTo>
                        <a:pt x="73" y="21"/>
                      </a:lnTo>
                      <a:lnTo>
                        <a:pt x="73" y="21"/>
                      </a:lnTo>
                      <a:lnTo>
                        <a:pt x="77" y="13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57" y="4"/>
                      </a:lnTo>
                      <a:lnTo>
                        <a:pt x="45" y="9"/>
                      </a:lnTo>
                      <a:lnTo>
                        <a:pt x="41" y="17"/>
                      </a:lnTo>
                      <a:lnTo>
                        <a:pt x="32" y="25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41" y="33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6" y="33"/>
                      </a:lnTo>
                      <a:lnTo>
                        <a:pt x="36" y="41"/>
                      </a:lnTo>
                      <a:lnTo>
                        <a:pt x="36" y="45"/>
                      </a:lnTo>
                      <a:lnTo>
                        <a:pt x="36" y="49"/>
                      </a:lnTo>
                      <a:lnTo>
                        <a:pt x="41" y="61"/>
                      </a:lnTo>
                      <a:lnTo>
                        <a:pt x="45" y="70"/>
                      </a:lnTo>
                      <a:lnTo>
                        <a:pt x="45" y="74"/>
                      </a:lnTo>
                      <a:lnTo>
                        <a:pt x="45" y="82"/>
                      </a:lnTo>
                      <a:lnTo>
                        <a:pt x="45" y="94"/>
                      </a:lnTo>
                      <a:lnTo>
                        <a:pt x="45" y="106"/>
                      </a:lnTo>
                      <a:lnTo>
                        <a:pt x="45" y="94"/>
                      </a:lnTo>
                      <a:lnTo>
                        <a:pt x="45" y="106"/>
                      </a:lnTo>
                      <a:lnTo>
                        <a:pt x="45" y="110"/>
                      </a:lnTo>
                      <a:lnTo>
                        <a:pt x="36" y="118"/>
                      </a:lnTo>
                      <a:lnTo>
                        <a:pt x="36" y="122"/>
                      </a:lnTo>
                      <a:lnTo>
                        <a:pt x="36" y="135"/>
                      </a:lnTo>
                      <a:lnTo>
                        <a:pt x="32" y="147"/>
                      </a:lnTo>
                      <a:lnTo>
                        <a:pt x="32" y="147"/>
                      </a:lnTo>
                      <a:lnTo>
                        <a:pt x="32" y="151"/>
                      </a:lnTo>
                      <a:lnTo>
                        <a:pt x="28" y="155"/>
                      </a:lnTo>
                      <a:lnTo>
                        <a:pt x="28" y="159"/>
                      </a:lnTo>
                      <a:lnTo>
                        <a:pt x="24" y="171"/>
                      </a:lnTo>
                      <a:lnTo>
                        <a:pt x="20" y="183"/>
                      </a:lnTo>
                      <a:lnTo>
                        <a:pt x="12" y="196"/>
                      </a:lnTo>
                      <a:lnTo>
                        <a:pt x="4" y="204"/>
                      </a:lnTo>
                      <a:lnTo>
                        <a:pt x="4" y="212"/>
                      </a:lnTo>
                      <a:lnTo>
                        <a:pt x="0" y="224"/>
                      </a:lnTo>
                      <a:lnTo>
                        <a:pt x="0" y="236"/>
                      </a:lnTo>
                      <a:lnTo>
                        <a:pt x="4" y="249"/>
                      </a:lnTo>
                      <a:lnTo>
                        <a:pt x="12" y="249"/>
                      </a:lnTo>
                      <a:lnTo>
                        <a:pt x="20" y="240"/>
                      </a:lnTo>
                      <a:lnTo>
                        <a:pt x="28" y="228"/>
                      </a:lnTo>
                      <a:lnTo>
                        <a:pt x="28" y="236"/>
                      </a:lnTo>
                      <a:lnTo>
                        <a:pt x="28" y="245"/>
                      </a:lnTo>
                      <a:lnTo>
                        <a:pt x="20" y="253"/>
                      </a:lnTo>
                      <a:lnTo>
                        <a:pt x="12" y="249"/>
                      </a:lnTo>
                      <a:lnTo>
                        <a:pt x="16" y="261"/>
                      </a:lnTo>
                      <a:lnTo>
                        <a:pt x="28" y="265"/>
                      </a:lnTo>
                      <a:lnTo>
                        <a:pt x="36" y="265"/>
                      </a:lnTo>
                      <a:lnTo>
                        <a:pt x="41" y="257"/>
                      </a:lnTo>
                      <a:lnTo>
                        <a:pt x="36" y="269"/>
                      </a:lnTo>
                      <a:lnTo>
                        <a:pt x="36" y="281"/>
                      </a:lnTo>
                      <a:lnTo>
                        <a:pt x="36" y="289"/>
                      </a:lnTo>
                      <a:lnTo>
                        <a:pt x="32" y="301"/>
                      </a:lnTo>
                      <a:lnTo>
                        <a:pt x="36" y="310"/>
                      </a:lnTo>
                      <a:lnTo>
                        <a:pt x="41" y="318"/>
                      </a:lnTo>
                      <a:lnTo>
                        <a:pt x="36" y="326"/>
                      </a:lnTo>
                      <a:lnTo>
                        <a:pt x="36" y="334"/>
                      </a:lnTo>
                      <a:lnTo>
                        <a:pt x="36" y="342"/>
                      </a:lnTo>
                      <a:lnTo>
                        <a:pt x="28" y="354"/>
                      </a:lnTo>
                      <a:lnTo>
                        <a:pt x="28" y="367"/>
                      </a:lnTo>
                      <a:lnTo>
                        <a:pt x="41" y="358"/>
                      </a:lnTo>
                      <a:lnTo>
                        <a:pt x="53" y="358"/>
                      </a:lnTo>
                      <a:lnTo>
                        <a:pt x="53" y="358"/>
                      </a:lnTo>
                      <a:lnTo>
                        <a:pt x="61" y="358"/>
                      </a:lnTo>
                      <a:lnTo>
                        <a:pt x="73" y="358"/>
                      </a:lnTo>
                      <a:lnTo>
                        <a:pt x="85" y="367"/>
                      </a:lnTo>
                      <a:lnTo>
                        <a:pt x="97" y="363"/>
                      </a:lnTo>
                      <a:lnTo>
                        <a:pt x="110" y="358"/>
                      </a:lnTo>
                      <a:lnTo>
                        <a:pt x="122" y="354"/>
                      </a:lnTo>
                      <a:lnTo>
                        <a:pt x="122" y="350"/>
                      </a:lnTo>
                      <a:lnTo>
                        <a:pt x="118" y="342"/>
                      </a:lnTo>
                      <a:lnTo>
                        <a:pt x="114" y="33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181" name="Group 142">
                  <a:extLst>
                    <a:ext uri="{FF2B5EF4-FFF2-40B4-BE49-F238E27FC236}">
                      <a16:creationId xmlns:a16="http://schemas.microsoft.com/office/drawing/2014/main" id="{C0F31D9A-1915-FAD4-273D-E3B917026A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60650" y="2347860"/>
                  <a:ext cx="257309" cy="174297"/>
                  <a:chOff x="10051" y="7679"/>
                  <a:chExt cx="818" cy="550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45" name="Freeform 143">
                    <a:extLst>
                      <a:ext uri="{FF2B5EF4-FFF2-40B4-BE49-F238E27FC236}">
                        <a16:creationId xmlns:a16="http://schemas.microsoft.com/office/drawing/2014/main" id="{B2E13F64-E87E-7FF5-BCC6-A4DB98D781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051" y="7679"/>
                    <a:ext cx="757" cy="550"/>
                  </a:xfrm>
                  <a:custGeom>
                    <a:avLst/>
                    <a:gdLst>
                      <a:gd name="T0" fmla="*/ 696 w 757"/>
                      <a:gd name="T1" fmla="*/ 94 h 550"/>
                      <a:gd name="T2" fmla="*/ 659 w 757"/>
                      <a:gd name="T3" fmla="*/ 90 h 550"/>
                      <a:gd name="T4" fmla="*/ 631 w 757"/>
                      <a:gd name="T5" fmla="*/ 74 h 550"/>
                      <a:gd name="T6" fmla="*/ 598 w 757"/>
                      <a:gd name="T7" fmla="*/ 66 h 550"/>
                      <a:gd name="T8" fmla="*/ 558 w 757"/>
                      <a:gd name="T9" fmla="*/ 78 h 550"/>
                      <a:gd name="T10" fmla="*/ 525 w 757"/>
                      <a:gd name="T11" fmla="*/ 70 h 550"/>
                      <a:gd name="T12" fmla="*/ 480 w 757"/>
                      <a:gd name="T13" fmla="*/ 45 h 550"/>
                      <a:gd name="T14" fmla="*/ 448 w 757"/>
                      <a:gd name="T15" fmla="*/ 29 h 550"/>
                      <a:gd name="T16" fmla="*/ 423 w 757"/>
                      <a:gd name="T17" fmla="*/ 33 h 550"/>
                      <a:gd name="T18" fmla="*/ 374 w 757"/>
                      <a:gd name="T19" fmla="*/ 29 h 550"/>
                      <a:gd name="T20" fmla="*/ 338 w 757"/>
                      <a:gd name="T21" fmla="*/ 17 h 550"/>
                      <a:gd name="T22" fmla="*/ 277 w 757"/>
                      <a:gd name="T23" fmla="*/ 25 h 550"/>
                      <a:gd name="T24" fmla="*/ 224 w 757"/>
                      <a:gd name="T25" fmla="*/ 13 h 550"/>
                      <a:gd name="T26" fmla="*/ 151 w 757"/>
                      <a:gd name="T27" fmla="*/ 13 h 550"/>
                      <a:gd name="T28" fmla="*/ 114 w 757"/>
                      <a:gd name="T29" fmla="*/ 9 h 550"/>
                      <a:gd name="T30" fmla="*/ 69 w 757"/>
                      <a:gd name="T31" fmla="*/ 9 h 550"/>
                      <a:gd name="T32" fmla="*/ 65 w 757"/>
                      <a:gd name="T33" fmla="*/ 25 h 550"/>
                      <a:gd name="T34" fmla="*/ 33 w 757"/>
                      <a:gd name="T35" fmla="*/ 33 h 550"/>
                      <a:gd name="T36" fmla="*/ 4 w 757"/>
                      <a:gd name="T37" fmla="*/ 66 h 550"/>
                      <a:gd name="T38" fmla="*/ 29 w 757"/>
                      <a:gd name="T39" fmla="*/ 78 h 550"/>
                      <a:gd name="T40" fmla="*/ 20 w 757"/>
                      <a:gd name="T41" fmla="*/ 110 h 550"/>
                      <a:gd name="T42" fmla="*/ 20 w 757"/>
                      <a:gd name="T43" fmla="*/ 118 h 550"/>
                      <a:gd name="T44" fmla="*/ 61 w 757"/>
                      <a:gd name="T45" fmla="*/ 114 h 550"/>
                      <a:gd name="T46" fmla="*/ 69 w 757"/>
                      <a:gd name="T47" fmla="*/ 139 h 550"/>
                      <a:gd name="T48" fmla="*/ 118 w 757"/>
                      <a:gd name="T49" fmla="*/ 135 h 550"/>
                      <a:gd name="T50" fmla="*/ 151 w 757"/>
                      <a:gd name="T51" fmla="*/ 131 h 550"/>
                      <a:gd name="T52" fmla="*/ 179 w 757"/>
                      <a:gd name="T53" fmla="*/ 163 h 550"/>
                      <a:gd name="T54" fmla="*/ 147 w 757"/>
                      <a:gd name="T55" fmla="*/ 196 h 550"/>
                      <a:gd name="T56" fmla="*/ 147 w 757"/>
                      <a:gd name="T57" fmla="*/ 220 h 550"/>
                      <a:gd name="T58" fmla="*/ 138 w 757"/>
                      <a:gd name="T59" fmla="*/ 253 h 550"/>
                      <a:gd name="T60" fmla="*/ 134 w 757"/>
                      <a:gd name="T61" fmla="*/ 285 h 550"/>
                      <a:gd name="T62" fmla="*/ 118 w 757"/>
                      <a:gd name="T63" fmla="*/ 310 h 550"/>
                      <a:gd name="T64" fmla="*/ 130 w 757"/>
                      <a:gd name="T65" fmla="*/ 334 h 550"/>
                      <a:gd name="T66" fmla="*/ 130 w 757"/>
                      <a:gd name="T67" fmla="*/ 350 h 550"/>
                      <a:gd name="T68" fmla="*/ 114 w 757"/>
                      <a:gd name="T69" fmla="*/ 379 h 550"/>
                      <a:gd name="T70" fmla="*/ 138 w 757"/>
                      <a:gd name="T71" fmla="*/ 395 h 550"/>
                      <a:gd name="T72" fmla="*/ 110 w 757"/>
                      <a:gd name="T73" fmla="*/ 428 h 550"/>
                      <a:gd name="T74" fmla="*/ 110 w 757"/>
                      <a:gd name="T75" fmla="*/ 464 h 550"/>
                      <a:gd name="T76" fmla="*/ 134 w 757"/>
                      <a:gd name="T77" fmla="*/ 460 h 550"/>
                      <a:gd name="T78" fmla="*/ 163 w 757"/>
                      <a:gd name="T79" fmla="*/ 481 h 550"/>
                      <a:gd name="T80" fmla="*/ 179 w 757"/>
                      <a:gd name="T81" fmla="*/ 509 h 550"/>
                      <a:gd name="T82" fmla="*/ 195 w 757"/>
                      <a:gd name="T83" fmla="*/ 538 h 550"/>
                      <a:gd name="T84" fmla="*/ 236 w 757"/>
                      <a:gd name="T85" fmla="*/ 542 h 550"/>
                      <a:gd name="T86" fmla="*/ 265 w 757"/>
                      <a:gd name="T87" fmla="*/ 517 h 550"/>
                      <a:gd name="T88" fmla="*/ 317 w 757"/>
                      <a:gd name="T89" fmla="*/ 497 h 550"/>
                      <a:gd name="T90" fmla="*/ 374 w 757"/>
                      <a:gd name="T91" fmla="*/ 497 h 550"/>
                      <a:gd name="T92" fmla="*/ 427 w 757"/>
                      <a:gd name="T93" fmla="*/ 497 h 550"/>
                      <a:gd name="T94" fmla="*/ 464 w 757"/>
                      <a:gd name="T95" fmla="*/ 452 h 550"/>
                      <a:gd name="T96" fmla="*/ 509 w 757"/>
                      <a:gd name="T97" fmla="*/ 420 h 550"/>
                      <a:gd name="T98" fmla="*/ 545 w 757"/>
                      <a:gd name="T99" fmla="*/ 375 h 550"/>
                      <a:gd name="T100" fmla="*/ 553 w 757"/>
                      <a:gd name="T101" fmla="*/ 350 h 550"/>
                      <a:gd name="T102" fmla="*/ 537 w 757"/>
                      <a:gd name="T103" fmla="*/ 306 h 550"/>
                      <a:gd name="T104" fmla="*/ 558 w 757"/>
                      <a:gd name="T105" fmla="*/ 269 h 550"/>
                      <a:gd name="T106" fmla="*/ 594 w 757"/>
                      <a:gd name="T107" fmla="*/ 228 h 550"/>
                      <a:gd name="T108" fmla="*/ 623 w 757"/>
                      <a:gd name="T109" fmla="*/ 196 h 550"/>
                      <a:gd name="T110" fmla="*/ 663 w 757"/>
                      <a:gd name="T111" fmla="*/ 184 h 550"/>
                      <a:gd name="T112" fmla="*/ 733 w 757"/>
                      <a:gd name="T113" fmla="*/ 147 h 550"/>
                      <a:gd name="T114" fmla="*/ 757 w 757"/>
                      <a:gd name="T115" fmla="*/ 106 h 5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57" h="550">
                        <a:moveTo>
                          <a:pt x="728" y="94"/>
                        </a:moveTo>
                        <a:lnTo>
                          <a:pt x="728" y="94"/>
                        </a:lnTo>
                        <a:lnTo>
                          <a:pt x="716" y="102"/>
                        </a:lnTo>
                        <a:lnTo>
                          <a:pt x="704" y="98"/>
                        </a:lnTo>
                        <a:lnTo>
                          <a:pt x="696" y="94"/>
                        </a:lnTo>
                        <a:lnTo>
                          <a:pt x="688" y="94"/>
                        </a:lnTo>
                        <a:lnTo>
                          <a:pt x="676" y="94"/>
                        </a:lnTo>
                        <a:lnTo>
                          <a:pt x="671" y="94"/>
                        </a:lnTo>
                        <a:lnTo>
                          <a:pt x="663" y="90"/>
                        </a:lnTo>
                        <a:lnTo>
                          <a:pt x="659" y="90"/>
                        </a:lnTo>
                        <a:lnTo>
                          <a:pt x="659" y="90"/>
                        </a:lnTo>
                        <a:lnTo>
                          <a:pt x="647" y="94"/>
                        </a:lnTo>
                        <a:lnTo>
                          <a:pt x="643" y="82"/>
                        </a:lnTo>
                        <a:lnTo>
                          <a:pt x="643" y="82"/>
                        </a:lnTo>
                        <a:lnTo>
                          <a:pt x="631" y="74"/>
                        </a:lnTo>
                        <a:lnTo>
                          <a:pt x="619" y="70"/>
                        </a:lnTo>
                        <a:lnTo>
                          <a:pt x="606" y="66"/>
                        </a:lnTo>
                        <a:lnTo>
                          <a:pt x="602" y="66"/>
                        </a:lnTo>
                        <a:lnTo>
                          <a:pt x="602" y="66"/>
                        </a:lnTo>
                        <a:lnTo>
                          <a:pt x="598" y="66"/>
                        </a:lnTo>
                        <a:lnTo>
                          <a:pt x="598" y="78"/>
                        </a:lnTo>
                        <a:lnTo>
                          <a:pt x="586" y="78"/>
                        </a:lnTo>
                        <a:lnTo>
                          <a:pt x="578" y="74"/>
                        </a:lnTo>
                        <a:lnTo>
                          <a:pt x="566" y="74"/>
                        </a:lnTo>
                        <a:lnTo>
                          <a:pt x="558" y="78"/>
                        </a:lnTo>
                        <a:lnTo>
                          <a:pt x="549" y="74"/>
                        </a:lnTo>
                        <a:lnTo>
                          <a:pt x="537" y="66"/>
                        </a:lnTo>
                        <a:lnTo>
                          <a:pt x="537" y="66"/>
                        </a:lnTo>
                        <a:lnTo>
                          <a:pt x="525" y="70"/>
                        </a:lnTo>
                        <a:lnTo>
                          <a:pt x="525" y="70"/>
                        </a:lnTo>
                        <a:lnTo>
                          <a:pt x="525" y="70"/>
                        </a:lnTo>
                        <a:lnTo>
                          <a:pt x="513" y="61"/>
                        </a:lnTo>
                        <a:lnTo>
                          <a:pt x="505" y="57"/>
                        </a:lnTo>
                        <a:lnTo>
                          <a:pt x="492" y="53"/>
                        </a:lnTo>
                        <a:lnTo>
                          <a:pt x="480" y="45"/>
                        </a:lnTo>
                        <a:lnTo>
                          <a:pt x="472" y="45"/>
                        </a:lnTo>
                        <a:lnTo>
                          <a:pt x="464" y="33"/>
                        </a:lnTo>
                        <a:lnTo>
                          <a:pt x="452" y="33"/>
                        </a:lnTo>
                        <a:lnTo>
                          <a:pt x="452" y="29"/>
                        </a:lnTo>
                        <a:lnTo>
                          <a:pt x="448" y="29"/>
                        </a:lnTo>
                        <a:lnTo>
                          <a:pt x="448" y="25"/>
                        </a:lnTo>
                        <a:lnTo>
                          <a:pt x="440" y="29"/>
                        </a:lnTo>
                        <a:lnTo>
                          <a:pt x="435" y="29"/>
                        </a:lnTo>
                        <a:lnTo>
                          <a:pt x="435" y="29"/>
                        </a:lnTo>
                        <a:lnTo>
                          <a:pt x="423" y="33"/>
                        </a:lnTo>
                        <a:lnTo>
                          <a:pt x="411" y="29"/>
                        </a:lnTo>
                        <a:lnTo>
                          <a:pt x="403" y="25"/>
                        </a:lnTo>
                        <a:lnTo>
                          <a:pt x="391" y="21"/>
                        </a:lnTo>
                        <a:lnTo>
                          <a:pt x="378" y="25"/>
                        </a:lnTo>
                        <a:lnTo>
                          <a:pt x="374" y="29"/>
                        </a:lnTo>
                        <a:lnTo>
                          <a:pt x="370" y="29"/>
                        </a:lnTo>
                        <a:lnTo>
                          <a:pt x="366" y="29"/>
                        </a:lnTo>
                        <a:lnTo>
                          <a:pt x="362" y="25"/>
                        </a:lnTo>
                        <a:lnTo>
                          <a:pt x="350" y="21"/>
                        </a:lnTo>
                        <a:lnTo>
                          <a:pt x="338" y="17"/>
                        </a:lnTo>
                        <a:lnTo>
                          <a:pt x="326" y="17"/>
                        </a:lnTo>
                        <a:lnTo>
                          <a:pt x="313" y="25"/>
                        </a:lnTo>
                        <a:lnTo>
                          <a:pt x="313" y="21"/>
                        </a:lnTo>
                        <a:lnTo>
                          <a:pt x="305" y="25"/>
                        </a:lnTo>
                        <a:lnTo>
                          <a:pt x="277" y="25"/>
                        </a:lnTo>
                        <a:lnTo>
                          <a:pt x="256" y="21"/>
                        </a:lnTo>
                        <a:lnTo>
                          <a:pt x="252" y="21"/>
                        </a:lnTo>
                        <a:lnTo>
                          <a:pt x="248" y="17"/>
                        </a:lnTo>
                        <a:lnTo>
                          <a:pt x="236" y="17"/>
                        </a:lnTo>
                        <a:lnTo>
                          <a:pt x="224" y="13"/>
                        </a:lnTo>
                        <a:lnTo>
                          <a:pt x="216" y="13"/>
                        </a:lnTo>
                        <a:lnTo>
                          <a:pt x="203" y="9"/>
                        </a:lnTo>
                        <a:lnTo>
                          <a:pt x="191" y="13"/>
                        </a:lnTo>
                        <a:lnTo>
                          <a:pt x="163" y="13"/>
                        </a:lnTo>
                        <a:lnTo>
                          <a:pt x="151" y="13"/>
                        </a:lnTo>
                        <a:lnTo>
                          <a:pt x="147" y="13"/>
                        </a:lnTo>
                        <a:lnTo>
                          <a:pt x="142" y="13"/>
                        </a:lnTo>
                        <a:lnTo>
                          <a:pt x="130" y="17"/>
                        </a:lnTo>
                        <a:lnTo>
                          <a:pt x="126" y="13"/>
                        </a:lnTo>
                        <a:lnTo>
                          <a:pt x="114" y="9"/>
                        </a:lnTo>
                        <a:lnTo>
                          <a:pt x="102" y="0"/>
                        </a:lnTo>
                        <a:lnTo>
                          <a:pt x="94" y="0"/>
                        </a:lnTo>
                        <a:lnTo>
                          <a:pt x="90" y="0"/>
                        </a:lnTo>
                        <a:lnTo>
                          <a:pt x="77" y="0"/>
                        </a:lnTo>
                        <a:lnTo>
                          <a:pt x="69" y="9"/>
                        </a:lnTo>
                        <a:lnTo>
                          <a:pt x="61" y="17"/>
                        </a:lnTo>
                        <a:lnTo>
                          <a:pt x="61" y="17"/>
                        </a:lnTo>
                        <a:lnTo>
                          <a:pt x="65" y="17"/>
                        </a:lnTo>
                        <a:lnTo>
                          <a:pt x="61" y="17"/>
                        </a:lnTo>
                        <a:lnTo>
                          <a:pt x="65" y="25"/>
                        </a:lnTo>
                        <a:lnTo>
                          <a:pt x="65" y="21"/>
                        </a:lnTo>
                        <a:lnTo>
                          <a:pt x="65" y="25"/>
                        </a:lnTo>
                        <a:lnTo>
                          <a:pt x="57" y="25"/>
                        </a:lnTo>
                        <a:lnTo>
                          <a:pt x="45" y="25"/>
                        </a:lnTo>
                        <a:lnTo>
                          <a:pt x="33" y="33"/>
                        </a:lnTo>
                        <a:lnTo>
                          <a:pt x="24" y="29"/>
                        </a:lnTo>
                        <a:lnTo>
                          <a:pt x="12" y="41"/>
                        </a:lnTo>
                        <a:lnTo>
                          <a:pt x="0" y="49"/>
                        </a:lnTo>
                        <a:lnTo>
                          <a:pt x="8" y="61"/>
                        </a:lnTo>
                        <a:lnTo>
                          <a:pt x="4" y="66"/>
                        </a:lnTo>
                        <a:lnTo>
                          <a:pt x="8" y="70"/>
                        </a:lnTo>
                        <a:lnTo>
                          <a:pt x="20" y="66"/>
                        </a:lnTo>
                        <a:lnTo>
                          <a:pt x="20" y="70"/>
                        </a:lnTo>
                        <a:lnTo>
                          <a:pt x="16" y="82"/>
                        </a:lnTo>
                        <a:lnTo>
                          <a:pt x="29" y="78"/>
                        </a:lnTo>
                        <a:lnTo>
                          <a:pt x="24" y="86"/>
                        </a:lnTo>
                        <a:lnTo>
                          <a:pt x="20" y="98"/>
                        </a:lnTo>
                        <a:lnTo>
                          <a:pt x="33" y="94"/>
                        </a:lnTo>
                        <a:lnTo>
                          <a:pt x="33" y="98"/>
                        </a:lnTo>
                        <a:lnTo>
                          <a:pt x="20" y="110"/>
                        </a:lnTo>
                        <a:lnTo>
                          <a:pt x="33" y="106"/>
                        </a:lnTo>
                        <a:lnTo>
                          <a:pt x="37" y="102"/>
                        </a:lnTo>
                        <a:lnTo>
                          <a:pt x="33" y="106"/>
                        </a:lnTo>
                        <a:lnTo>
                          <a:pt x="33" y="106"/>
                        </a:lnTo>
                        <a:lnTo>
                          <a:pt x="20" y="118"/>
                        </a:lnTo>
                        <a:lnTo>
                          <a:pt x="29" y="131"/>
                        </a:lnTo>
                        <a:lnTo>
                          <a:pt x="33" y="123"/>
                        </a:lnTo>
                        <a:lnTo>
                          <a:pt x="45" y="118"/>
                        </a:lnTo>
                        <a:lnTo>
                          <a:pt x="57" y="114"/>
                        </a:lnTo>
                        <a:lnTo>
                          <a:pt x="61" y="114"/>
                        </a:lnTo>
                        <a:lnTo>
                          <a:pt x="65" y="127"/>
                        </a:lnTo>
                        <a:lnTo>
                          <a:pt x="61" y="135"/>
                        </a:lnTo>
                        <a:lnTo>
                          <a:pt x="61" y="135"/>
                        </a:lnTo>
                        <a:lnTo>
                          <a:pt x="65" y="139"/>
                        </a:lnTo>
                        <a:lnTo>
                          <a:pt x="69" y="139"/>
                        </a:lnTo>
                        <a:lnTo>
                          <a:pt x="81" y="135"/>
                        </a:lnTo>
                        <a:lnTo>
                          <a:pt x="94" y="135"/>
                        </a:lnTo>
                        <a:lnTo>
                          <a:pt x="106" y="135"/>
                        </a:lnTo>
                        <a:lnTo>
                          <a:pt x="110" y="139"/>
                        </a:lnTo>
                        <a:lnTo>
                          <a:pt x="118" y="135"/>
                        </a:lnTo>
                        <a:lnTo>
                          <a:pt x="122" y="135"/>
                        </a:lnTo>
                        <a:lnTo>
                          <a:pt x="134" y="131"/>
                        </a:lnTo>
                        <a:lnTo>
                          <a:pt x="134" y="127"/>
                        </a:lnTo>
                        <a:lnTo>
                          <a:pt x="138" y="131"/>
                        </a:lnTo>
                        <a:lnTo>
                          <a:pt x="151" y="131"/>
                        </a:lnTo>
                        <a:lnTo>
                          <a:pt x="163" y="131"/>
                        </a:lnTo>
                        <a:lnTo>
                          <a:pt x="163" y="147"/>
                        </a:lnTo>
                        <a:lnTo>
                          <a:pt x="171" y="151"/>
                        </a:lnTo>
                        <a:lnTo>
                          <a:pt x="183" y="159"/>
                        </a:lnTo>
                        <a:lnTo>
                          <a:pt x="179" y="163"/>
                        </a:lnTo>
                        <a:lnTo>
                          <a:pt x="167" y="175"/>
                        </a:lnTo>
                        <a:lnTo>
                          <a:pt x="167" y="175"/>
                        </a:lnTo>
                        <a:lnTo>
                          <a:pt x="155" y="184"/>
                        </a:lnTo>
                        <a:lnTo>
                          <a:pt x="147" y="196"/>
                        </a:lnTo>
                        <a:lnTo>
                          <a:pt x="147" y="196"/>
                        </a:lnTo>
                        <a:lnTo>
                          <a:pt x="138" y="196"/>
                        </a:lnTo>
                        <a:lnTo>
                          <a:pt x="138" y="196"/>
                        </a:lnTo>
                        <a:lnTo>
                          <a:pt x="138" y="200"/>
                        </a:lnTo>
                        <a:lnTo>
                          <a:pt x="147" y="208"/>
                        </a:lnTo>
                        <a:lnTo>
                          <a:pt x="147" y="220"/>
                        </a:lnTo>
                        <a:lnTo>
                          <a:pt x="147" y="228"/>
                        </a:lnTo>
                        <a:lnTo>
                          <a:pt x="147" y="228"/>
                        </a:lnTo>
                        <a:lnTo>
                          <a:pt x="142" y="241"/>
                        </a:lnTo>
                        <a:lnTo>
                          <a:pt x="142" y="249"/>
                        </a:lnTo>
                        <a:lnTo>
                          <a:pt x="138" y="253"/>
                        </a:lnTo>
                        <a:lnTo>
                          <a:pt x="138" y="265"/>
                        </a:lnTo>
                        <a:lnTo>
                          <a:pt x="142" y="269"/>
                        </a:lnTo>
                        <a:lnTo>
                          <a:pt x="138" y="281"/>
                        </a:lnTo>
                        <a:lnTo>
                          <a:pt x="134" y="281"/>
                        </a:lnTo>
                        <a:lnTo>
                          <a:pt x="134" y="285"/>
                        </a:lnTo>
                        <a:lnTo>
                          <a:pt x="134" y="293"/>
                        </a:lnTo>
                        <a:lnTo>
                          <a:pt x="130" y="293"/>
                        </a:lnTo>
                        <a:lnTo>
                          <a:pt x="102" y="293"/>
                        </a:lnTo>
                        <a:lnTo>
                          <a:pt x="110" y="306"/>
                        </a:lnTo>
                        <a:lnTo>
                          <a:pt x="118" y="310"/>
                        </a:lnTo>
                        <a:lnTo>
                          <a:pt x="114" y="314"/>
                        </a:lnTo>
                        <a:lnTo>
                          <a:pt x="118" y="322"/>
                        </a:lnTo>
                        <a:lnTo>
                          <a:pt x="118" y="322"/>
                        </a:lnTo>
                        <a:lnTo>
                          <a:pt x="126" y="334"/>
                        </a:lnTo>
                        <a:lnTo>
                          <a:pt x="130" y="334"/>
                        </a:lnTo>
                        <a:lnTo>
                          <a:pt x="134" y="338"/>
                        </a:lnTo>
                        <a:lnTo>
                          <a:pt x="138" y="338"/>
                        </a:lnTo>
                        <a:lnTo>
                          <a:pt x="130" y="346"/>
                        </a:lnTo>
                        <a:lnTo>
                          <a:pt x="130" y="350"/>
                        </a:lnTo>
                        <a:lnTo>
                          <a:pt x="130" y="350"/>
                        </a:lnTo>
                        <a:lnTo>
                          <a:pt x="122" y="359"/>
                        </a:lnTo>
                        <a:lnTo>
                          <a:pt x="118" y="363"/>
                        </a:lnTo>
                        <a:lnTo>
                          <a:pt x="114" y="375"/>
                        </a:lnTo>
                        <a:lnTo>
                          <a:pt x="114" y="379"/>
                        </a:lnTo>
                        <a:lnTo>
                          <a:pt x="114" y="379"/>
                        </a:lnTo>
                        <a:lnTo>
                          <a:pt x="114" y="379"/>
                        </a:lnTo>
                        <a:lnTo>
                          <a:pt x="118" y="383"/>
                        </a:lnTo>
                        <a:lnTo>
                          <a:pt x="126" y="395"/>
                        </a:lnTo>
                        <a:lnTo>
                          <a:pt x="126" y="399"/>
                        </a:lnTo>
                        <a:lnTo>
                          <a:pt x="138" y="395"/>
                        </a:lnTo>
                        <a:lnTo>
                          <a:pt x="134" y="407"/>
                        </a:lnTo>
                        <a:lnTo>
                          <a:pt x="122" y="411"/>
                        </a:lnTo>
                        <a:lnTo>
                          <a:pt x="118" y="411"/>
                        </a:lnTo>
                        <a:lnTo>
                          <a:pt x="118" y="415"/>
                        </a:lnTo>
                        <a:lnTo>
                          <a:pt x="110" y="428"/>
                        </a:lnTo>
                        <a:lnTo>
                          <a:pt x="102" y="440"/>
                        </a:lnTo>
                        <a:lnTo>
                          <a:pt x="102" y="444"/>
                        </a:lnTo>
                        <a:lnTo>
                          <a:pt x="102" y="444"/>
                        </a:lnTo>
                        <a:lnTo>
                          <a:pt x="106" y="456"/>
                        </a:lnTo>
                        <a:lnTo>
                          <a:pt x="110" y="464"/>
                        </a:lnTo>
                        <a:lnTo>
                          <a:pt x="110" y="464"/>
                        </a:lnTo>
                        <a:lnTo>
                          <a:pt x="110" y="464"/>
                        </a:lnTo>
                        <a:lnTo>
                          <a:pt x="110" y="468"/>
                        </a:lnTo>
                        <a:lnTo>
                          <a:pt x="122" y="464"/>
                        </a:lnTo>
                        <a:lnTo>
                          <a:pt x="134" y="460"/>
                        </a:lnTo>
                        <a:lnTo>
                          <a:pt x="142" y="460"/>
                        </a:lnTo>
                        <a:lnTo>
                          <a:pt x="138" y="464"/>
                        </a:lnTo>
                        <a:lnTo>
                          <a:pt x="138" y="468"/>
                        </a:lnTo>
                        <a:lnTo>
                          <a:pt x="151" y="472"/>
                        </a:lnTo>
                        <a:lnTo>
                          <a:pt x="163" y="481"/>
                        </a:lnTo>
                        <a:lnTo>
                          <a:pt x="175" y="489"/>
                        </a:lnTo>
                        <a:lnTo>
                          <a:pt x="179" y="489"/>
                        </a:lnTo>
                        <a:lnTo>
                          <a:pt x="171" y="497"/>
                        </a:lnTo>
                        <a:lnTo>
                          <a:pt x="167" y="501"/>
                        </a:lnTo>
                        <a:lnTo>
                          <a:pt x="179" y="509"/>
                        </a:lnTo>
                        <a:lnTo>
                          <a:pt x="183" y="513"/>
                        </a:lnTo>
                        <a:lnTo>
                          <a:pt x="183" y="517"/>
                        </a:lnTo>
                        <a:lnTo>
                          <a:pt x="179" y="521"/>
                        </a:lnTo>
                        <a:lnTo>
                          <a:pt x="183" y="525"/>
                        </a:lnTo>
                        <a:lnTo>
                          <a:pt x="195" y="538"/>
                        </a:lnTo>
                        <a:lnTo>
                          <a:pt x="203" y="546"/>
                        </a:lnTo>
                        <a:lnTo>
                          <a:pt x="220" y="550"/>
                        </a:lnTo>
                        <a:lnTo>
                          <a:pt x="224" y="550"/>
                        </a:lnTo>
                        <a:lnTo>
                          <a:pt x="232" y="542"/>
                        </a:lnTo>
                        <a:lnTo>
                          <a:pt x="236" y="542"/>
                        </a:lnTo>
                        <a:lnTo>
                          <a:pt x="240" y="529"/>
                        </a:lnTo>
                        <a:lnTo>
                          <a:pt x="240" y="529"/>
                        </a:lnTo>
                        <a:lnTo>
                          <a:pt x="244" y="525"/>
                        </a:lnTo>
                        <a:lnTo>
                          <a:pt x="256" y="517"/>
                        </a:lnTo>
                        <a:lnTo>
                          <a:pt x="265" y="517"/>
                        </a:lnTo>
                        <a:lnTo>
                          <a:pt x="277" y="517"/>
                        </a:lnTo>
                        <a:lnTo>
                          <a:pt x="289" y="505"/>
                        </a:lnTo>
                        <a:lnTo>
                          <a:pt x="293" y="501"/>
                        </a:lnTo>
                        <a:lnTo>
                          <a:pt x="305" y="501"/>
                        </a:lnTo>
                        <a:lnTo>
                          <a:pt x="317" y="497"/>
                        </a:lnTo>
                        <a:lnTo>
                          <a:pt x="342" y="497"/>
                        </a:lnTo>
                        <a:lnTo>
                          <a:pt x="342" y="501"/>
                        </a:lnTo>
                        <a:lnTo>
                          <a:pt x="354" y="497"/>
                        </a:lnTo>
                        <a:lnTo>
                          <a:pt x="366" y="497"/>
                        </a:lnTo>
                        <a:lnTo>
                          <a:pt x="374" y="497"/>
                        </a:lnTo>
                        <a:lnTo>
                          <a:pt x="387" y="501"/>
                        </a:lnTo>
                        <a:lnTo>
                          <a:pt x="395" y="501"/>
                        </a:lnTo>
                        <a:lnTo>
                          <a:pt x="407" y="493"/>
                        </a:lnTo>
                        <a:lnTo>
                          <a:pt x="419" y="493"/>
                        </a:lnTo>
                        <a:lnTo>
                          <a:pt x="427" y="497"/>
                        </a:lnTo>
                        <a:lnTo>
                          <a:pt x="440" y="485"/>
                        </a:lnTo>
                        <a:lnTo>
                          <a:pt x="444" y="472"/>
                        </a:lnTo>
                        <a:lnTo>
                          <a:pt x="448" y="464"/>
                        </a:lnTo>
                        <a:lnTo>
                          <a:pt x="456" y="456"/>
                        </a:lnTo>
                        <a:lnTo>
                          <a:pt x="464" y="452"/>
                        </a:lnTo>
                        <a:lnTo>
                          <a:pt x="472" y="448"/>
                        </a:lnTo>
                        <a:lnTo>
                          <a:pt x="484" y="440"/>
                        </a:lnTo>
                        <a:lnTo>
                          <a:pt x="496" y="440"/>
                        </a:lnTo>
                        <a:lnTo>
                          <a:pt x="509" y="432"/>
                        </a:lnTo>
                        <a:lnTo>
                          <a:pt x="509" y="420"/>
                        </a:lnTo>
                        <a:lnTo>
                          <a:pt x="513" y="415"/>
                        </a:lnTo>
                        <a:lnTo>
                          <a:pt x="517" y="403"/>
                        </a:lnTo>
                        <a:lnTo>
                          <a:pt x="525" y="395"/>
                        </a:lnTo>
                        <a:lnTo>
                          <a:pt x="533" y="383"/>
                        </a:lnTo>
                        <a:lnTo>
                          <a:pt x="545" y="375"/>
                        </a:lnTo>
                        <a:lnTo>
                          <a:pt x="558" y="367"/>
                        </a:lnTo>
                        <a:lnTo>
                          <a:pt x="570" y="363"/>
                        </a:lnTo>
                        <a:lnTo>
                          <a:pt x="558" y="350"/>
                        </a:lnTo>
                        <a:lnTo>
                          <a:pt x="558" y="350"/>
                        </a:lnTo>
                        <a:lnTo>
                          <a:pt x="553" y="350"/>
                        </a:lnTo>
                        <a:lnTo>
                          <a:pt x="549" y="342"/>
                        </a:lnTo>
                        <a:lnTo>
                          <a:pt x="541" y="330"/>
                        </a:lnTo>
                        <a:lnTo>
                          <a:pt x="537" y="318"/>
                        </a:lnTo>
                        <a:lnTo>
                          <a:pt x="537" y="310"/>
                        </a:lnTo>
                        <a:lnTo>
                          <a:pt x="537" y="306"/>
                        </a:lnTo>
                        <a:lnTo>
                          <a:pt x="545" y="293"/>
                        </a:lnTo>
                        <a:lnTo>
                          <a:pt x="545" y="289"/>
                        </a:lnTo>
                        <a:lnTo>
                          <a:pt x="545" y="289"/>
                        </a:lnTo>
                        <a:lnTo>
                          <a:pt x="558" y="277"/>
                        </a:lnTo>
                        <a:lnTo>
                          <a:pt x="558" y="269"/>
                        </a:lnTo>
                        <a:lnTo>
                          <a:pt x="558" y="269"/>
                        </a:lnTo>
                        <a:lnTo>
                          <a:pt x="570" y="257"/>
                        </a:lnTo>
                        <a:lnTo>
                          <a:pt x="582" y="245"/>
                        </a:lnTo>
                        <a:lnTo>
                          <a:pt x="586" y="232"/>
                        </a:lnTo>
                        <a:lnTo>
                          <a:pt x="594" y="228"/>
                        </a:lnTo>
                        <a:lnTo>
                          <a:pt x="610" y="220"/>
                        </a:lnTo>
                        <a:lnTo>
                          <a:pt x="610" y="220"/>
                        </a:lnTo>
                        <a:lnTo>
                          <a:pt x="598" y="212"/>
                        </a:lnTo>
                        <a:lnTo>
                          <a:pt x="610" y="200"/>
                        </a:lnTo>
                        <a:lnTo>
                          <a:pt x="623" y="196"/>
                        </a:lnTo>
                        <a:lnTo>
                          <a:pt x="631" y="192"/>
                        </a:lnTo>
                        <a:lnTo>
                          <a:pt x="631" y="192"/>
                        </a:lnTo>
                        <a:lnTo>
                          <a:pt x="643" y="188"/>
                        </a:lnTo>
                        <a:lnTo>
                          <a:pt x="655" y="184"/>
                        </a:lnTo>
                        <a:lnTo>
                          <a:pt x="663" y="184"/>
                        </a:lnTo>
                        <a:lnTo>
                          <a:pt x="676" y="179"/>
                        </a:lnTo>
                        <a:lnTo>
                          <a:pt x="688" y="175"/>
                        </a:lnTo>
                        <a:lnTo>
                          <a:pt x="688" y="171"/>
                        </a:lnTo>
                        <a:lnTo>
                          <a:pt x="700" y="163"/>
                        </a:lnTo>
                        <a:lnTo>
                          <a:pt x="733" y="147"/>
                        </a:lnTo>
                        <a:lnTo>
                          <a:pt x="745" y="139"/>
                        </a:lnTo>
                        <a:lnTo>
                          <a:pt x="749" y="127"/>
                        </a:lnTo>
                        <a:lnTo>
                          <a:pt x="749" y="123"/>
                        </a:lnTo>
                        <a:lnTo>
                          <a:pt x="745" y="110"/>
                        </a:lnTo>
                        <a:lnTo>
                          <a:pt x="757" y="106"/>
                        </a:lnTo>
                        <a:lnTo>
                          <a:pt x="749" y="94"/>
                        </a:lnTo>
                        <a:lnTo>
                          <a:pt x="749" y="94"/>
                        </a:lnTo>
                        <a:lnTo>
                          <a:pt x="741" y="94"/>
                        </a:lnTo>
                        <a:lnTo>
                          <a:pt x="728" y="9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6" name="Freeform 144">
                    <a:extLst>
                      <a:ext uri="{FF2B5EF4-FFF2-40B4-BE49-F238E27FC236}">
                        <a16:creationId xmlns:a16="http://schemas.microsoft.com/office/drawing/2014/main" id="{B570F37D-B437-77C7-DE37-B31A512110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755" y="7952"/>
                    <a:ext cx="57" cy="49"/>
                  </a:xfrm>
                  <a:custGeom>
                    <a:avLst/>
                    <a:gdLst>
                      <a:gd name="T0" fmla="*/ 33 w 57"/>
                      <a:gd name="T1" fmla="*/ 4 h 49"/>
                      <a:gd name="T2" fmla="*/ 20 w 57"/>
                      <a:gd name="T3" fmla="*/ 8 h 49"/>
                      <a:gd name="T4" fmla="*/ 8 w 57"/>
                      <a:gd name="T5" fmla="*/ 16 h 49"/>
                      <a:gd name="T6" fmla="*/ 0 w 57"/>
                      <a:gd name="T7" fmla="*/ 24 h 49"/>
                      <a:gd name="T8" fmla="*/ 4 w 57"/>
                      <a:gd name="T9" fmla="*/ 37 h 49"/>
                      <a:gd name="T10" fmla="*/ 16 w 57"/>
                      <a:gd name="T11" fmla="*/ 29 h 49"/>
                      <a:gd name="T12" fmla="*/ 24 w 57"/>
                      <a:gd name="T13" fmla="*/ 41 h 49"/>
                      <a:gd name="T14" fmla="*/ 37 w 57"/>
                      <a:gd name="T15" fmla="*/ 49 h 49"/>
                      <a:gd name="T16" fmla="*/ 53 w 57"/>
                      <a:gd name="T17" fmla="*/ 37 h 49"/>
                      <a:gd name="T18" fmla="*/ 53 w 57"/>
                      <a:gd name="T19" fmla="*/ 37 h 49"/>
                      <a:gd name="T20" fmla="*/ 57 w 57"/>
                      <a:gd name="T21" fmla="*/ 24 h 49"/>
                      <a:gd name="T22" fmla="*/ 53 w 57"/>
                      <a:gd name="T23" fmla="*/ 12 h 49"/>
                      <a:gd name="T24" fmla="*/ 41 w 57"/>
                      <a:gd name="T25" fmla="*/ 12 h 49"/>
                      <a:gd name="T26" fmla="*/ 45 w 57"/>
                      <a:gd name="T27" fmla="*/ 0 h 49"/>
                      <a:gd name="T28" fmla="*/ 33 w 57"/>
                      <a:gd name="T29" fmla="*/ 4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7" h="49">
                        <a:moveTo>
                          <a:pt x="33" y="4"/>
                        </a:moveTo>
                        <a:lnTo>
                          <a:pt x="20" y="8"/>
                        </a:lnTo>
                        <a:lnTo>
                          <a:pt x="8" y="16"/>
                        </a:lnTo>
                        <a:lnTo>
                          <a:pt x="0" y="24"/>
                        </a:lnTo>
                        <a:lnTo>
                          <a:pt x="4" y="37"/>
                        </a:lnTo>
                        <a:lnTo>
                          <a:pt x="16" y="29"/>
                        </a:lnTo>
                        <a:lnTo>
                          <a:pt x="24" y="41"/>
                        </a:lnTo>
                        <a:lnTo>
                          <a:pt x="37" y="49"/>
                        </a:lnTo>
                        <a:lnTo>
                          <a:pt x="53" y="37"/>
                        </a:lnTo>
                        <a:lnTo>
                          <a:pt x="53" y="37"/>
                        </a:lnTo>
                        <a:lnTo>
                          <a:pt x="57" y="24"/>
                        </a:lnTo>
                        <a:lnTo>
                          <a:pt x="53" y="12"/>
                        </a:lnTo>
                        <a:lnTo>
                          <a:pt x="41" y="12"/>
                        </a:lnTo>
                        <a:lnTo>
                          <a:pt x="45" y="0"/>
                        </a:lnTo>
                        <a:lnTo>
                          <a:pt x="33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7" name="Freeform 145">
                    <a:extLst>
                      <a:ext uri="{FF2B5EF4-FFF2-40B4-BE49-F238E27FC236}">
                        <a16:creationId xmlns:a16="http://schemas.microsoft.com/office/drawing/2014/main" id="{829E176D-244F-B7E2-9453-4023C0634E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686" y="8013"/>
                    <a:ext cx="12" cy="16"/>
                  </a:xfrm>
                  <a:custGeom>
                    <a:avLst/>
                    <a:gdLst>
                      <a:gd name="T0" fmla="*/ 12 w 12"/>
                      <a:gd name="T1" fmla="*/ 12 h 16"/>
                      <a:gd name="T2" fmla="*/ 12 w 12"/>
                      <a:gd name="T3" fmla="*/ 0 h 16"/>
                      <a:gd name="T4" fmla="*/ 0 w 12"/>
                      <a:gd name="T5" fmla="*/ 8 h 16"/>
                      <a:gd name="T6" fmla="*/ 4 w 12"/>
                      <a:gd name="T7" fmla="*/ 16 h 16"/>
                      <a:gd name="T8" fmla="*/ 12 w 12"/>
                      <a:gd name="T9" fmla="*/ 1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6">
                        <a:moveTo>
                          <a:pt x="12" y="12"/>
                        </a:moveTo>
                        <a:lnTo>
                          <a:pt x="12" y="0"/>
                        </a:lnTo>
                        <a:lnTo>
                          <a:pt x="0" y="8"/>
                        </a:lnTo>
                        <a:lnTo>
                          <a:pt x="4" y="16"/>
                        </a:lnTo>
                        <a:lnTo>
                          <a:pt x="12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8" name="Freeform 146">
                    <a:extLst>
                      <a:ext uri="{FF2B5EF4-FFF2-40B4-BE49-F238E27FC236}">
                        <a16:creationId xmlns:a16="http://schemas.microsoft.com/office/drawing/2014/main" id="{61B1A148-84C8-42AB-3FAE-3C3EF8806F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836" y="7944"/>
                    <a:ext cx="33" cy="16"/>
                  </a:xfrm>
                  <a:custGeom>
                    <a:avLst/>
                    <a:gdLst>
                      <a:gd name="T0" fmla="*/ 21 w 33"/>
                      <a:gd name="T1" fmla="*/ 16 h 16"/>
                      <a:gd name="T2" fmla="*/ 33 w 33"/>
                      <a:gd name="T3" fmla="*/ 16 h 16"/>
                      <a:gd name="T4" fmla="*/ 25 w 33"/>
                      <a:gd name="T5" fmla="*/ 4 h 16"/>
                      <a:gd name="T6" fmla="*/ 25 w 33"/>
                      <a:gd name="T7" fmla="*/ 4 h 16"/>
                      <a:gd name="T8" fmla="*/ 13 w 33"/>
                      <a:gd name="T9" fmla="*/ 0 h 16"/>
                      <a:gd name="T10" fmla="*/ 0 w 33"/>
                      <a:gd name="T11" fmla="*/ 4 h 16"/>
                      <a:gd name="T12" fmla="*/ 9 w 33"/>
                      <a:gd name="T13" fmla="*/ 8 h 16"/>
                      <a:gd name="T14" fmla="*/ 21 w 33"/>
                      <a:gd name="T15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3" h="16">
                        <a:moveTo>
                          <a:pt x="21" y="16"/>
                        </a:moveTo>
                        <a:lnTo>
                          <a:pt x="33" y="16"/>
                        </a:lnTo>
                        <a:lnTo>
                          <a:pt x="25" y="4"/>
                        </a:lnTo>
                        <a:lnTo>
                          <a:pt x="25" y="4"/>
                        </a:lnTo>
                        <a:lnTo>
                          <a:pt x="13" y="0"/>
                        </a:lnTo>
                        <a:lnTo>
                          <a:pt x="0" y="4"/>
                        </a:lnTo>
                        <a:lnTo>
                          <a:pt x="9" y="8"/>
                        </a:lnTo>
                        <a:lnTo>
                          <a:pt x="21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182" name="Freeform 147">
                  <a:extLst>
                    <a:ext uri="{FF2B5EF4-FFF2-40B4-BE49-F238E27FC236}">
                      <a16:creationId xmlns:a16="http://schemas.microsoft.com/office/drawing/2014/main" id="{4F3C62C8-3442-6B7A-4428-9BC06125655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62911" y="2372578"/>
                  <a:ext cx="6291" cy="5070"/>
                </a:xfrm>
                <a:custGeom>
                  <a:avLst/>
                  <a:gdLst>
                    <a:gd name="T0" fmla="*/ 16 w 20"/>
                    <a:gd name="T1" fmla="*/ 12 h 16"/>
                    <a:gd name="T2" fmla="*/ 16 w 20"/>
                    <a:gd name="T3" fmla="*/ 12 h 16"/>
                    <a:gd name="T4" fmla="*/ 20 w 20"/>
                    <a:gd name="T5" fmla="*/ 8 h 16"/>
                    <a:gd name="T6" fmla="*/ 20 w 20"/>
                    <a:gd name="T7" fmla="*/ 8 h 16"/>
                    <a:gd name="T8" fmla="*/ 16 w 20"/>
                    <a:gd name="T9" fmla="*/ 4 h 16"/>
                    <a:gd name="T10" fmla="*/ 4 w 20"/>
                    <a:gd name="T11" fmla="*/ 0 h 16"/>
                    <a:gd name="T12" fmla="*/ 0 w 20"/>
                    <a:gd name="T13" fmla="*/ 4 h 16"/>
                    <a:gd name="T14" fmla="*/ 4 w 20"/>
                    <a:gd name="T15" fmla="*/ 16 h 16"/>
                    <a:gd name="T16" fmla="*/ 16 w 20"/>
                    <a:gd name="T17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16">
                      <a:moveTo>
                        <a:pt x="16" y="12"/>
                      </a:moveTo>
                      <a:lnTo>
                        <a:pt x="16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6" y="4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4" y="16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183" name="Group 148">
                  <a:extLst>
                    <a:ext uri="{FF2B5EF4-FFF2-40B4-BE49-F238E27FC236}">
                      <a16:creationId xmlns:a16="http://schemas.microsoft.com/office/drawing/2014/main" id="{B9177945-FB4A-F37E-7AC3-A13789C8C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45266" y="2168809"/>
                  <a:ext cx="272408" cy="233242"/>
                  <a:chOff x="10320" y="7114"/>
                  <a:chExt cx="866" cy="736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42" name="Freeform 149">
                    <a:extLst>
                      <a:ext uri="{FF2B5EF4-FFF2-40B4-BE49-F238E27FC236}">
                        <a16:creationId xmlns:a16="http://schemas.microsoft.com/office/drawing/2014/main" id="{082A9524-1372-0D4B-144F-35B420EC24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125" y="7732"/>
                    <a:ext cx="61" cy="118"/>
                  </a:xfrm>
                  <a:custGeom>
                    <a:avLst/>
                    <a:gdLst>
                      <a:gd name="T0" fmla="*/ 0 w 61"/>
                      <a:gd name="T1" fmla="*/ 78 h 118"/>
                      <a:gd name="T2" fmla="*/ 13 w 61"/>
                      <a:gd name="T3" fmla="*/ 82 h 118"/>
                      <a:gd name="T4" fmla="*/ 4 w 61"/>
                      <a:gd name="T5" fmla="*/ 94 h 118"/>
                      <a:gd name="T6" fmla="*/ 17 w 61"/>
                      <a:gd name="T7" fmla="*/ 98 h 118"/>
                      <a:gd name="T8" fmla="*/ 25 w 61"/>
                      <a:gd name="T9" fmla="*/ 110 h 118"/>
                      <a:gd name="T10" fmla="*/ 37 w 61"/>
                      <a:gd name="T11" fmla="*/ 118 h 118"/>
                      <a:gd name="T12" fmla="*/ 41 w 61"/>
                      <a:gd name="T13" fmla="*/ 118 h 118"/>
                      <a:gd name="T14" fmla="*/ 45 w 61"/>
                      <a:gd name="T15" fmla="*/ 106 h 118"/>
                      <a:gd name="T16" fmla="*/ 49 w 61"/>
                      <a:gd name="T17" fmla="*/ 94 h 118"/>
                      <a:gd name="T18" fmla="*/ 49 w 61"/>
                      <a:gd name="T19" fmla="*/ 82 h 118"/>
                      <a:gd name="T20" fmla="*/ 49 w 61"/>
                      <a:gd name="T21" fmla="*/ 78 h 118"/>
                      <a:gd name="T22" fmla="*/ 57 w 61"/>
                      <a:gd name="T23" fmla="*/ 65 h 118"/>
                      <a:gd name="T24" fmla="*/ 61 w 61"/>
                      <a:gd name="T25" fmla="*/ 57 h 118"/>
                      <a:gd name="T26" fmla="*/ 57 w 61"/>
                      <a:gd name="T27" fmla="*/ 49 h 118"/>
                      <a:gd name="T28" fmla="*/ 57 w 61"/>
                      <a:gd name="T29" fmla="*/ 37 h 118"/>
                      <a:gd name="T30" fmla="*/ 53 w 61"/>
                      <a:gd name="T31" fmla="*/ 25 h 118"/>
                      <a:gd name="T32" fmla="*/ 53 w 61"/>
                      <a:gd name="T33" fmla="*/ 13 h 118"/>
                      <a:gd name="T34" fmla="*/ 53 w 61"/>
                      <a:gd name="T35" fmla="*/ 0 h 118"/>
                      <a:gd name="T36" fmla="*/ 45 w 61"/>
                      <a:gd name="T37" fmla="*/ 13 h 118"/>
                      <a:gd name="T38" fmla="*/ 45 w 61"/>
                      <a:gd name="T39" fmla="*/ 25 h 118"/>
                      <a:gd name="T40" fmla="*/ 33 w 61"/>
                      <a:gd name="T41" fmla="*/ 21 h 118"/>
                      <a:gd name="T42" fmla="*/ 21 w 61"/>
                      <a:gd name="T43" fmla="*/ 29 h 118"/>
                      <a:gd name="T44" fmla="*/ 8 w 61"/>
                      <a:gd name="T45" fmla="*/ 33 h 118"/>
                      <a:gd name="T46" fmla="*/ 0 w 61"/>
                      <a:gd name="T47" fmla="*/ 45 h 118"/>
                      <a:gd name="T48" fmla="*/ 8 w 61"/>
                      <a:gd name="T49" fmla="*/ 53 h 118"/>
                      <a:gd name="T50" fmla="*/ 4 w 61"/>
                      <a:gd name="T51" fmla="*/ 65 h 118"/>
                      <a:gd name="T52" fmla="*/ 0 w 61"/>
                      <a:gd name="T53" fmla="*/ 78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61" h="118">
                        <a:moveTo>
                          <a:pt x="0" y="78"/>
                        </a:moveTo>
                        <a:lnTo>
                          <a:pt x="13" y="82"/>
                        </a:lnTo>
                        <a:lnTo>
                          <a:pt x="4" y="94"/>
                        </a:lnTo>
                        <a:lnTo>
                          <a:pt x="17" y="98"/>
                        </a:lnTo>
                        <a:lnTo>
                          <a:pt x="25" y="110"/>
                        </a:lnTo>
                        <a:lnTo>
                          <a:pt x="37" y="118"/>
                        </a:lnTo>
                        <a:lnTo>
                          <a:pt x="41" y="118"/>
                        </a:lnTo>
                        <a:lnTo>
                          <a:pt x="45" y="106"/>
                        </a:lnTo>
                        <a:lnTo>
                          <a:pt x="49" y="94"/>
                        </a:lnTo>
                        <a:lnTo>
                          <a:pt x="49" y="82"/>
                        </a:lnTo>
                        <a:lnTo>
                          <a:pt x="49" y="78"/>
                        </a:lnTo>
                        <a:lnTo>
                          <a:pt x="57" y="65"/>
                        </a:lnTo>
                        <a:lnTo>
                          <a:pt x="61" y="57"/>
                        </a:lnTo>
                        <a:lnTo>
                          <a:pt x="57" y="49"/>
                        </a:lnTo>
                        <a:lnTo>
                          <a:pt x="57" y="37"/>
                        </a:lnTo>
                        <a:lnTo>
                          <a:pt x="53" y="25"/>
                        </a:lnTo>
                        <a:lnTo>
                          <a:pt x="53" y="13"/>
                        </a:lnTo>
                        <a:lnTo>
                          <a:pt x="53" y="0"/>
                        </a:lnTo>
                        <a:lnTo>
                          <a:pt x="45" y="13"/>
                        </a:lnTo>
                        <a:lnTo>
                          <a:pt x="45" y="25"/>
                        </a:lnTo>
                        <a:lnTo>
                          <a:pt x="33" y="21"/>
                        </a:lnTo>
                        <a:lnTo>
                          <a:pt x="21" y="29"/>
                        </a:lnTo>
                        <a:lnTo>
                          <a:pt x="8" y="33"/>
                        </a:lnTo>
                        <a:lnTo>
                          <a:pt x="0" y="45"/>
                        </a:lnTo>
                        <a:lnTo>
                          <a:pt x="8" y="53"/>
                        </a:lnTo>
                        <a:lnTo>
                          <a:pt x="4" y="65"/>
                        </a:lnTo>
                        <a:lnTo>
                          <a:pt x="0" y="7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3" name="Freeform 150">
                    <a:extLst>
                      <a:ext uri="{FF2B5EF4-FFF2-40B4-BE49-F238E27FC236}">
                        <a16:creationId xmlns:a16="http://schemas.microsoft.com/office/drawing/2014/main" id="{5C278D08-3C77-98F1-8E7D-136C6E26AB82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10320" y="7114"/>
                    <a:ext cx="785" cy="667"/>
                  </a:xfrm>
                  <a:custGeom>
                    <a:avLst/>
                    <a:gdLst>
                      <a:gd name="T0" fmla="*/ 704 w 785"/>
                      <a:gd name="T1" fmla="*/ 517 h 667"/>
                      <a:gd name="T2" fmla="*/ 695 w 785"/>
                      <a:gd name="T3" fmla="*/ 472 h 667"/>
                      <a:gd name="T4" fmla="*/ 716 w 785"/>
                      <a:gd name="T5" fmla="*/ 435 h 667"/>
                      <a:gd name="T6" fmla="*/ 708 w 785"/>
                      <a:gd name="T7" fmla="*/ 391 h 667"/>
                      <a:gd name="T8" fmla="*/ 663 w 785"/>
                      <a:gd name="T9" fmla="*/ 374 h 667"/>
                      <a:gd name="T10" fmla="*/ 655 w 785"/>
                      <a:gd name="T11" fmla="*/ 378 h 667"/>
                      <a:gd name="T12" fmla="*/ 671 w 785"/>
                      <a:gd name="T13" fmla="*/ 342 h 667"/>
                      <a:gd name="T14" fmla="*/ 712 w 785"/>
                      <a:gd name="T15" fmla="*/ 297 h 667"/>
                      <a:gd name="T16" fmla="*/ 720 w 785"/>
                      <a:gd name="T17" fmla="*/ 281 h 667"/>
                      <a:gd name="T18" fmla="*/ 744 w 785"/>
                      <a:gd name="T19" fmla="*/ 277 h 667"/>
                      <a:gd name="T20" fmla="*/ 744 w 785"/>
                      <a:gd name="T21" fmla="*/ 244 h 667"/>
                      <a:gd name="T22" fmla="*/ 756 w 785"/>
                      <a:gd name="T23" fmla="*/ 216 h 667"/>
                      <a:gd name="T24" fmla="*/ 785 w 785"/>
                      <a:gd name="T25" fmla="*/ 167 h 667"/>
                      <a:gd name="T26" fmla="*/ 740 w 785"/>
                      <a:gd name="T27" fmla="*/ 155 h 667"/>
                      <a:gd name="T28" fmla="*/ 691 w 785"/>
                      <a:gd name="T29" fmla="*/ 150 h 667"/>
                      <a:gd name="T30" fmla="*/ 659 w 785"/>
                      <a:gd name="T31" fmla="*/ 130 h 667"/>
                      <a:gd name="T32" fmla="*/ 630 w 785"/>
                      <a:gd name="T33" fmla="*/ 122 h 667"/>
                      <a:gd name="T34" fmla="*/ 586 w 785"/>
                      <a:gd name="T35" fmla="*/ 102 h 667"/>
                      <a:gd name="T36" fmla="*/ 561 w 785"/>
                      <a:gd name="T37" fmla="*/ 89 h 667"/>
                      <a:gd name="T38" fmla="*/ 541 w 785"/>
                      <a:gd name="T39" fmla="*/ 89 h 667"/>
                      <a:gd name="T40" fmla="*/ 508 w 785"/>
                      <a:gd name="T41" fmla="*/ 57 h 667"/>
                      <a:gd name="T42" fmla="*/ 484 w 785"/>
                      <a:gd name="T43" fmla="*/ 41 h 667"/>
                      <a:gd name="T44" fmla="*/ 476 w 785"/>
                      <a:gd name="T45" fmla="*/ 24 h 667"/>
                      <a:gd name="T46" fmla="*/ 439 w 785"/>
                      <a:gd name="T47" fmla="*/ 0 h 667"/>
                      <a:gd name="T48" fmla="*/ 382 w 785"/>
                      <a:gd name="T49" fmla="*/ 24 h 667"/>
                      <a:gd name="T50" fmla="*/ 370 w 785"/>
                      <a:gd name="T51" fmla="*/ 81 h 667"/>
                      <a:gd name="T52" fmla="*/ 297 w 785"/>
                      <a:gd name="T53" fmla="*/ 118 h 667"/>
                      <a:gd name="T54" fmla="*/ 293 w 785"/>
                      <a:gd name="T55" fmla="*/ 138 h 667"/>
                      <a:gd name="T56" fmla="*/ 219 w 785"/>
                      <a:gd name="T57" fmla="*/ 138 h 667"/>
                      <a:gd name="T58" fmla="*/ 171 w 785"/>
                      <a:gd name="T59" fmla="*/ 110 h 667"/>
                      <a:gd name="T60" fmla="*/ 203 w 785"/>
                      <a:gd name="T61" fmla="*/ 195 h 667"/>
                      <a:gd name="T62" fmla="*/ 166 w 785"/>
                      <a:gd name="T63" fmla="*/ 199 h 667"/>
                      <a:gd name="T64" fmla="*/ 101 w 785"/>
                      <a:gd name="T65" fmla="*/ 175 h 667"/>
                      <a:gd name="T66" fmla="*/ 24 w 785"/>
                      <a:gd name="T67" fmla="*/ 191 h 667"/>
                      <a:gd name="T68" fmla="*/ 24 w 785"/>
                      <a:gd name="T69" fmla="*/ 211 h 667"/>
                      <a:gd name="T70" fmla="*/ 4 w 785"/>
                      <a:gd name="T71" fmla="*/ 240 h 667"/>
                      <a:gd name="T72" fmla="*/ 73 w 785"/>
                      <a:gd name="T73" fmla="*/ 260 h 667"/>
                      <a:gd name="T74" fmla="*/ 146 w 785"/>
                      <a:gd name="T75" fmla="*/ 281 h 667"/>
                      <a:gd name="T76" fmla="*/ 183 w 785"/>
                      <a:gd name="T77" fmla="*/ 305 h 667"/>
                      <a:gd name="T78" fmla="*/ 166 w 785"/>
                      <a:gd name="T79" fmla="*/ 321 h 667"/>
                      <a:gd name="T80" fmla="*/ 207 w 785"/>
                      <a:gd name="T81" fmla="*/ 370 h 667"/>
                      <a:gd name="T82" fmla="*/ 215 w 785"/>
                      <a:gd name="T83" fmla="*/ 419 h 667"/>
                      <a:gd name="T84" fmla="*/ 256 w 785"/>
                      <a:gd name="T85" fmla="*/ 480 h 667"/>
                      <a:gd name="T86" fmla="*/ 215 w 785"/>
                      <a:gd name="T87" fmla="*/ 460 h 667"/>
                      <a:gd name="T88" fmla="*/ 207 w 785"/>
                      <a:gd name="T89" fmla="*/ 529 h 667"/>
                      <a:gd name="T90" fmla="*/ 179 w 785"/>
                      <a:gd name="T91" fmla="*/ 594 h 667"/>
                      <a:gd name="T92" fmla="*/ 236 w 785"/>
                      <a:gd name="T93" fmla="*/ 622 h 667"/>
                      <a:gd name="T94" fmla="*/ 280 w 785"/>
                      <a:gd name="T95" fmla="*/ 639 h 667"/>
                      <a:gd name="T96" fmla="*/ 333 w 785"/>
                      <a:gd name="T97" fmla="*/ 631 h 667"/>
                      <a:gd name="T98" fmla="*/ 378 w 785"/>
                      <a:gd name="T99" fmla="*/ 643 h 667"/>
                      <a:gd name="T100" fmla="*/ 407 w 785"/>
                      <a:gd name="T101" fmla="*/ 659 h 667"/>
                      <a:gd name="T102" fmla="*/ 472 w 785"/>
                      <a:gd name="T103" fmla="*/ 659 h 667"/>
                      <a:gd name="T104" fmla="*/ 472 w 785"/>
                      <a:gd name="T105" fmla="*/ 622 h 667"/>
                      <a:gd name="T106" fmla="*/ 533 w 785"/>
                      <a:gd name="T107" fmla="*/ 578 h 667"/>
                      <a:gd name="T108" fmla="*/ 590 w 785"/>
                      <a:gd name="T109" fmla="*/ 590 h 667"/>
                      <a:gd name="T110" fmla="*/ 630 w 785"/>
                      <a:gd name="T111" fmla="*/ 606 h 667"/>
                      <a:gd name="T112" fmla="*/ 708 w 785"/>
                      <a:gd name="T113" fmla="*/ 578 h 667"/>
                      <a:gd name="T114" fmla="*/ 740 w 785"/>
                      <a:gd name="T115" fmla="*/ 561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785" h="667">
                        <a:moveTo>
                          <a:pt x="752" y="541"/>
                        </a:moveTo>
                        <a:lnTo>
                          <a:pt x="752" y="537"/>
                        </a:lnTo>
                        <a:lnTo>
                          <a:pt x="744" y="533"/>
                        </a:lnTo>
                        <a:lnTo>
                          <a:pt x="732" y="537"/>
                        </a:lnTo>
                        <a:lnTo>
                          <a:pt x="720" y="529"/>
                        </a:lnTo>
                        <a:lnTo>
                          <a:pt x="708" y="525"/>
                        </a:lnTo>
                        <a:lnTo>
                          <a:pt x="704" y="517"/>
                        </a:lnTo>
                        <a:lnTo>
                          <a:pt x="704" y="513"/>
                        </a:lnTo>
                        <a:lnTo>
                          <a:pt x="704" y="500"/>
                        </a:lnTo>
                        <a:lnTo>
                          <a:pt x="708" y="496"/>
                        </a:lnTo>
                        <a:lnTo>
                          <a:pt x="712" y="492"/>
                        </a:lnTo>
                        <a:lnTo>
                          <a:pt x="704" y="480"/>
                        </a:lnTo>
                        <a:lnTo>
                          <a:pt x="695" y="476"/>
                        </a:lnTo>
                        <a:lnTo>
                          <a:pt x="695" y="472"/>
                        </a:lnTo>
                        <a:lnTo>
                          <a:pt x="687" y="464"/>
                        </a:lnTo>
                        <a:lnTo>
                          <a:pt x="687" y="460"/>
                        </a:lnTo>
                        <a:lnTo>
                          <a:pt x="691" y="460"/>
                        </a:lnTo>
                        <a:lnTo>
                          <a:pt x="704" y="460"/>
                        </a:lnTo>
                        <a:lnTo>
                          <a:pt x="708" y="456"/>
                        </a:lnTo>
                        <a:lnTo>
                          <a:pt x="720" y="443"/>
                        </a:lnTo>
                        <a:lnTo>
                          <a:pt x="716" y="435"/>
                        </a:lnTo>
                        <a:lnTo>
                          <a:pt x="708" y="423"/>
                        </a:lnTo>
                        <a:lnTo>
                          <a:pt x="704" y="419"/>
                        </a:lnTo>
                        <a:lnTo>
                          <a:pt x="700" y="411"/>
                        </a:lnTo>
                        <a:lnTo>
                          <a:pt x="704" y="407"/>
                        </a:lnTo>
                        <a:lnTo>
                          <a:pt x="712" y="403"/>
                        </a:lnTo>
                        <a:lnTo>
                          <a:pt x="708" y="391"/>
                        </a:lnTo>
                        <a:lnTo>
                          <a:pt x="708" y="391"/>
                        </a:lnTo>
                        <a:lnTo>
                          <a:pt x="695" y="378"/>
                        </a:lnTo>
                        <a:lnTo>
                          <a:pt x="695" y="366"/>
                        </a:lnTo>
                        <a:lnTo>
                          <a:pt x="700" y="366"/>
                        </a:lnTo>
                        <a:lnTo>
                          <a:pt x="687" y="362"/>
                        </a:lnTo>
                        <a:lnTo>
                          <a:pt x="675" y="366"/>
                        </a:lnTo>
                        <a:lnTo>
                          <a:pt x="663" y="374"/>
                        </a:lnTo>
                        <a:lnTo>
                          <a:pt x="663" y="374"/>
                        </a:lnTo>
                        <a:lnTo>
                          <a:pt x="663" y="382"/>
                        </a:lnTo>
                        <a:lnTo>
                          <a:pt x="659" y="382"/>
                        </a:lnTo>
                        <a:lnTo>
                          <a:pt x="655" y="382"/>
                        </a:lnTo>
                        <a:lnTo>
                          <a:pt x="647" y="386"/>
                        </a:lnTo>
                        <a:lnTo>
                          <a:pt x="651" y="382"/>
                        </a:lnTo>
                        <a:lnTo>
                          <a:pt x="651" y="382"/>
                        </a:lnTo>
                        <a:lnTo>
                          <a:pt x="655" y="378"/>
                        </a:lnTo>
                        <a:lnTo>
                          <a:pt x="659" y="370"/>
                        </a:lnTo>
                        <a:lnTo>
                          <a:pt x="655" y="362"/>
                        </a:lnTo>
                        <a:lnTo>
                          <a:pt x="655" y="362"/>
                        </a:lnTo>
                        <a:lnTo>
                          <a:pt x="655" y="362"/>
                        </a:lnTo>
                        <a:lnTo>
                          <a:pt x="659" y="354"/>
                        </a:lnTo>
                        <a:lnTo>
                          <a:pt x="671" y="342"/>
                        </a:lnTo>
                        <a:lnTo>
                          <a:pt x="671" y="342"/>
                        </a:lnTo>
                        <a:lnTo>
                          <a:pt x="675" y="334"/>
                        </a:lnTo>
                        <a:lnTo>
                          <a:pt x="675" y="329"/>
                        </a:lnTo>
                        <a:lnTo>
                          <a:pt x="687" y="317"/>
                        </a:lnTo>
                        <a:lnTo>
                          <a:pt x="691" y="317"/>
                        </a:lnTo>
                        <a:lnTo>
                          <a:pt x="691" y="313"/>
                        </a:lnTo>
                        <a:lnTo>
                          <a:pt x="700" y="305"/>
                        </a:lnTo>
                        <a:lnTo>
                          <a:pt x="712" y="297"/>
                        </a:lnTo>
                        <a:lnTo>
                          <a:pt x="712" y="293"/>
                        </a:lnTo>
                        <a:lnTo>
                          <a:pt x="712" y="293"/>
                        </a:lnTo>
                        <a:lnTo>
                          <a:pt x="708" y="281"/>
                        </a:lnTo>
                        <a:lnTo>
                          <a:pt x="712" y="281"/>
                        </a:lnTo>
                        <a:lnTo>
                          <a:pt x="712" y="281"/>
                        </a:lnTo>
                        <a:lnTo>
                          <a:pt x="712" y="281"/>
                        </a:lnTo>
                        <a:lnTo>
                          <a:pt x="720" y="281"/>
                        </a:lnTo>
                        <a:lnTo>
                          <a:pt x="728" y="289"/>
                        </a:lnTo>
                        <a:lnTo>
                          <a:pt x="732" y="289"/>
                        </a:lnTo>
                        <a:lnTo>
                          <a:pt x="736" y="285"/>
                        </a:lnTo>
                        <a:lnTo>
                          <a:pt x="736" y="285"/>
                        </a:lnTo>
                        <a:lnTo>
                          <a:pt x="740" y="281"/>
                        </a:lnTo>
                        <a:lnTo>
                          <a:pt x="740" y="277"/>
                        </a:lnTo>
                        <a:lnTo>
                          <a:pt x="744" y="277"/>
                        </a:lnTo>
                        <a:lnTo>
                          <a:pt x="744" y="277"/>
                        </a:lnTo>
                        <a:lnTo>
                          <a:pt x="744" y="273"/>
                        </a:lnTo>
                        <a:lnTo>
                          <a:pt x="740" y="260"/>
                        </a:lnTo>
                        <a:lnTo>
                          <a:pt x="744" y="256"/>
                        </a:lnTo>
                        <a:lnTo>
                          <a:pt x="748" y="244"/>
                        </a:lnTo>
                        <a:lnTo>
                          <a:pt x="748" y="244"/>
                        </a:lnTo>
                        <a:lnTo>
                          <a:pt x="744" y="244"/>
                        </a:lnTo>
                        <a:lnTo>
                          <a:pt x="744" y="240"/>
                        </a:lnTo>
                        <a:lnTo>
                          <a:pt x="744" y="236"/>
                        </a:lnTo>
                        <a:lnTo>
                          <a:pt x="744" y="236"/>
                        </a:lnTo>
                        <a:lnTo>
                          <a:pt x="744" y="232"/>
                        </a:lnTo>
                        <a:lnTo>
                          <a:pt x="748" y="228"/>
                        </a:lnTo>
                        <a:lnTo>
                          <a:pt x="752" y="220"/>
                        </a:lnTo>
                        <a:lnTo>
                          <a:pt x="756" y="216"/>
                        </a:lnTo>
                        <a:lnTo>
                          <a:pt x="752" y="211"/>
                        </a:lnTo>
                        <a:lnTo>
                          <a:pt x="756" y="203"/>
                        </a:lnTo>
                        <a:lnTo>
                          <a:pt x="756" y="199"/>
                        </a:lnTo>
                        <a:lnTo>
                          <a:pt x="756" y="199"/>
                        </a:lnTo>
                        <a:lnTo>
                          <a:pt x="769" y="187"/>
                        </a:lnTo>
                        <a:lnTo>
                          <a:pt x="777" y="179"/>
                        </a:lnTo>
                        <a:lnTo>
                          <a:pt x="785" y="167"/>
                        </a:lnTo>
                        <a:lnTo>
                          <a:pt x="781" y="167"/>
                        </a:lnTo>
                        <a:lnTo>
                          <a:pt x="781" y="167"/>
                        </a:lnTo>
                        <a:lnTo>
                          <a:pt x="781" y="167"/>
                        </a:lnTo>
                        <a:lnTo>
                          <a:pt x="769" y="163"/>
                        </a:lnTo>
                        <a:lnTo>
                          <a:pt x="769" y="163"/>
                        </a:lnTo>
                        <a:lnTo>
                          <a:pt x="748" y="163"/>
                        </a:lnTo>
                        <a:lnTo>
                          <a:pt x="740" y="155"/>
                        </a:lnTo>
                        <a:lnTo>
                          <a:pt x="732" y="155"/>
                        </a:lnTo>
                        <a:lnTo>
                          <a:pt x="724" y="155"/>
                        </a:lnTo>
                        <a:lnTo>
                          <a:pt x="712" y="159"/>
                        </a:lnTo>
                        <a:lnTo>
                          <a:pt x="712" y="150"/>
                        </a:lnTo>
                        <a:lnTo>
                          <a:pt x="708" y="150"/>
                        </a:lnTo>
                        <a:lnTo>
                          <a:pt x="704" y="150"/>
                        </a:lnTo>
                        <a:lnTo>
                          <a:pt x="691" y="150"/>
                        </a:lnTo>
                        <a:lnTo>
                          <a:pt x="691" y="146"/>
                        </a:lnTo>
                        <a:lnTo>
                          <a:pt x="683" y="134"/>
                        </a:lnTo>
                        <a:lnTo>
                          <a:pt x="671" y="130"/>
                        </a:lnTo>
                        <a:lnTo>
                          <a:pt x="671" y="130"/>
                        </a:lnTo>
                        <a:lnTo>
                          <a:pt x="663" y="126"/>
                        </a:lnTo>
                        <a:lnTo>
                          <a:pt x="663" y="126"/>
                        </a:lnTo>
                        <a:lnTo>
                          <a:pt x="659" y="130"/>
                        </a:lnTo>
                        <a:lnTo>
                          <a:pt x="655" y="130"/>
                        </a:lnTo>
                        <a:lnTo>
                          <a:pt x="647" y="126"/>
                        </a:lnTo>
                        <a:lnTo>
                          <a:pt x="638" y="126"/>
                        </a:lnTo>
                        <a:lnTo>
                          <a:pt x="638" y="122"/>
                        </a:lnTo>
                        <a:lnTo>
                          <a:pt x="634" y="122"/>
                        </a:lnTo>
                        <a:lnTo>
                          <a:pt x="634" y="126"/>
                        </a:lnTo>
                        <a:lnTo>
                          <a:pt x="630" y="122"/>
                        </a:lnTo>
                        <a:lnTo>
                          <a:pt x="618" y="126"/>
                        </a:lnTo>
                        <a:lnTo>
                          <a:pt x="618" y="126"/>
                        </a:lnTo>
                        <a:lnTo>
                          <a:pt x="614" y="118"/>
                        </a:lnTo>
                        <a:lnTo>
                          <a:pt x="610" y="118"/>
                        </a:lnTo>
                        <a:lnTo>
                          <a:pt x="598" y="110"/>
                        </a:lnTo>
                        <a:lnTo>
                          <a:pt x="590" y="102"/>
                        </a:lnTo>
                        <a:lnTo>
                          <a:pt x="586" y="102"/>
                        </a:lnTo>
                        <a:lnTo>
                          <a:pt x="582" y="98"/>
                        </a:lnTo>
                        <a:lnTo>
                          <a:pt x="577" y="89"/>
                        </a:lnTo>
                        <a:lnTo>
                          <a:pt x="582" y="77"/>
                        </a:lnTo>
                        <a:lnTo>
                          <a:pt x="577" y="73"/>
                        </a:lnTo>
                        <a:lnTo>
                          <a:pt x="577" y="77"/>
                        </a:lnTo>
                        <a:lnTo>
                          <a:pt x="569" y="89"/>
                        </a:lnTo>
                        <a:lnTo>
                          <a:pt x="561" y="89"/>
                        </a:lnTo>
                        <a:lnTo>
                          <a:pt x="557" y="93"/>
                        </a:lnTo>
                        <a:lnTo>
                          <a:pt x="553" y="89"/>
                        </a:lnTo>
                        <a:lnTo>
                          <a:pt x="541" y="89"/>
                        </a:lnTo>
                        <a:lnTo>
                          <a:pt x="541" y="89"/>
                        </a:lnTo>
                        <a:lnTo>
                          <a:pt x="541" y="89"/>
                        </a:lnTo>
                        <a:lnTo>
                          <a:pt x="537" y="89"/>
                        </a:lnTo>
                        <a:lnTo>
                          <a:pt x="541" y="89"/>
                        </a:lnTo>
                        <a:lnTo>
                          <a:pt x="537" y="77"/>
                        </a:lnTo>
                        <a:lnTo>
                          <a:pt x="537" y="65"/>
                        </a:lnTo>
                        <a:lnTo>
                          <a:pt x="529" y="61"/>
                        </a:lnTo>
                        <a:lnTo>
                          <a:pt x="529" y="61"/>
                        </a:lnTo>
                        <a:lnTo>
                          <a:pt x="525" y="61"/>
                        </a:lnTo>
                        <a:lnTo>
                          <a:pt x="520" y="61"/>
                        </a:lnTo>
                        <a:lnTo>
                          <a:pt x="508" y="57"/>
                        </a:lnTo>
                        <a:lnTo>
                          <a:pt x="508" y="53"/>
                        </a:lnTo>
                        <a:lnTo>
                          <a:pt x="508" y="53"/>
                        </a:lnTo>
                        <a:lnTo>
                          <a:pt x="504" y="49"/>
                        </a:lnTo>
                        <a:lnTo>
                          <a:pt x="504" y="49"/>
                        </a:lnTo>
                        <a:lnTo>
                          <a:pt x="496" y="49"/>
                        </a:lnTo>
                        <a:lnTo>
                          <a:pt x="484" y="41"/>
                        </a:lnTo>
                        <a:lnTo>
                          <a:pt x="484" y="41"/>
                        </a:lnTo>
                        <a:lnTo>
                          <a:pt x="484" y="32"/>
                        </a:lnTo>
                        <a:lnTo>
                          <a:pt x="480" y="32"/>
                        </a:lnTo>
                        <a:lnTo>
                          <a:pt x="480" y="28"/>
                        </a:lnTo>
                        <a:lnTo>
                          <a:pt x="480" y="28"/>
                        </a:lnTo>
                        <a:lnTo>
                          <a:pt x="480" y="24"/>
                        </a:lnTo>
                        <a:lnTo>
                          <a:pt x="476" y="24"/>
                        </a:lnTo>
                        <a:lnTo>
                          <a:pt x="476" y="24"/>
                        </a:lnTo>
                        <a:lnTo>
                          <a:pt x="472" y="28"/>
                        </a:lnTo>
                        <a:lnTo>
                          <a:pt x="464" y="32"/>
                        </a:lnTo>
                        <a:lnTo>
                          <a:pt x="459" y="32"/>
                        </a:lnTo>
                        <a:lnTo>
                          <a:pt x="455" y="28"/>
                        </a:lnTo>
                        <a:lnTo>
                          <a:pt x="443" y="16"/>
                        </a:lnTo>
                        <a:lnTo>
                          <a:pt x="443" y="4"/>
                        </a:lnTo>
                        <a:lnTo>
                          <a:pt x="439" y="0"/>
                        </a:lnTo>
                        <a:lnTo>
                          <a:pt x="435" y="4"/>
                        </a:lnTo>
                        <a:lnTo>
                          <a:pt x="427" y="4"/>
                        </a:lnTo>
                        <a:lnTo>
                          <a:pt x="411" y="8"/>
                        </a:lnTo>
                        <a:lnTo>
                          <a:pt x="411" y="8"/>
                        </a:lnTo>
                        <a:lnTo>
                          <a:pt x="398" y="12"/>
                        </a:lnTo>
                        <a:lnTo>
                          <a:pt x="394" y="12"/>
                        </a:lnTo>
                        <a:lnTo>
                          <a:pt x="382" y="24"/>
                        </a:lnTo>
                        <a:lnTo>
                          <a:pt x="382" y="37"/>
                        </a:lnTo>
                        <a:lnTo>
                          <a:pt x="382" y="49"/>
                        </a:lnTo>
                        <a:lnTo>
                          <a:pt x="382" y="57"/>
                        </a:lnTo>
                        <a:lnTo>
                          <a:pt x="382" y="61"/>
                        </a:lnTo>
                        <a:lnTo>
                          <a:pt x="386" y="73"/>
                        </a:lnTo>
                        <a:lnTo>
                          <a:pt x="378" y="69"/>
                        </a:lnTo>
                        <a:lnTo>
                          <a:pt x="370" y="81"/>
                        </a:lnTo>
                        <a:lnTo>
                          <a:pt x="362" y="89"/>
                        </a:lnTo>
                        <a:lnTo>
                          <a:pt x="354" y="93"/>
                        </a:lnTo>
                        <a:lnTo>
                          <a:pt x="341" y="93"/>
                        </a:lnTo>
                        <a:lnTo>
                          <a:pt x="333" y="98"/>
                        </a:lnTo>
                        <a:lnTo>
                          <a:pt x="317" y="102"/>
                        </a:lnTo>
                        <a:lnTo>
                          <a:pt x="305" y="110"/>
                        </a:lnTo>
                        <a:lnTo>
                          <a:pt x="297" y="118"/>
                        </a:lnTo>
                        <a:lnTo>
                          <a:pt x="305" y="130"/>
                        </a:lnTo>
                        <a:lnTo>
                          <a:pt x="317" y="130"/>
                        </a:lnTo>
                        <a:lnTo>
                          <a:pt x="317" y="126"/>
                        </a:lnTo>
                        <a:lnTo>
                          <a:pt x="317" y="130"/>
                        </a:lnTo>
                        <a:lnTo>
                          <a:pt x="305" y="134"/>
                        </a:lnTo>
                        <a:lnTo>
                          <a:pt x="305" y="134"/>
                        </a:lnTo>
                        <a:lnTo>
                          <a:pt x="293" y="138"/>
                        </a:lnTo>
                        <a:lnTo>
                          <a:pt x="289" y="142"/>
                        </a:lnTo>
                        <a:lnTo>
                          <a:pt x="280" y="142"/>
                        </a:lnTo>
                        <a:lnTo>
                          <a:pt x="268" y="142"/>
                        </a:lnTo>
                        <a:lnTo>
                          <a:pt x="256" y="138"/>
                        </a:lnTo>
                        <a:lnTo>
                          <a:pt x="244" y="138"/>
                        </a:lnTo>
                        <a:lnTo>
                          <a:pt x="232" y="134"/>
                        </a:lnTo>
                        <a:lnTo>
                          <a:pt x="219" y="138"/>
                        </a:lnTo>
                        <a:lnTo>
                          <a:pt x="215" y="134"/>
                        </a:lnTo>
                        <a:lnTo>
                          <a:pt x="207" y="122"/>
                        </a:lnTo>
                        <a:lnTo>
                          <a:pt x="207" y="110"/>
                        </a:lnTo>
                        <a:lnTo>
                          <a:pt x="195" y="114"/>
                        </a:lnTo>
                        <a:lnTo>
                          <a:pt x="191" y="114"/>
                        </a:lnTo>
                        <a:lnTo>
                          <a:pt x="183" y="114"/>
                        </a:lnTo>
                        <a:lnTo>
                          <a:pt x="171" y="110"/>
                        </a:lnTo>
                        <a:lnTo>
                          <a:pt x="175" y="122"/>
                        </a:lnTo>
                        <a:lnTo>
                          <a:pt x="179" y="134"/>
                        </a:lnTo>
                        <a:lnTo>
                          <a:pt x="187" y="146"/>
                        </a:lnTo>
                        <a:lnTo>
                          <a:pt x="191" y="159"/>
                        </a:lnTo>
                        <a:lnTo>
                          <a:pt x="195" y="171"/>
                        </a:lnTo>
                        <a:lnTo>
                          <a:pt x="195" y="183"/>
                        </a:lnTo>
                        <a:lnTo>
                          <a:pt x="203" y="195"/>
                        </a:lnTo>
                        <a:lnTo>
                          <a:pt x="191" y="195"/>
                        </a:lnTo>
                        <a:lnTo>
                          <a:pt x="179" y="195"/>
                        </a:lnTo>
                        <a:lnTo>
                          <a:pt x="166" y="199"/>
                        </a:lnTo>
                        <a:lnTo>
                          <a:pt x="171" y="203"/>
                        </a:lnTo>
                        <a:lnTo>
                          <a:pt x="171" y="203"/>
                        </a:lnTo>
                        <a:lnTo>
                          <a:pt x="171" y="203"/>
                        </a:lnTo>
                        <a:lnTo>
                          <a:pt x="166" y="199"/>
                        </a:lnTo>
                        <a:lnTo>
                          <a:pt x="158" y="195"/>
                        </a:lnTo>
                        <a:lnTo>
                          <a:pt x="146" y="191"/>
                        </a:lnTo>
                        <a:lnTo>
                          <a:pt x="142" y="191"/>
                        </a:lnTo>
                        <a:lnTo>
                          <a:pt x="134" y="199"/>
                        </a:lnTo>
                        <a:lnTo>
                          <a:pt x="122" y="199"/>
                        </a:lnTo>
                        <a:lnTo>
                          <a:pt x="109" y="187"/>
                        </a:lnTo>
                        <a:lnTo>
                          <a:pt x="101" y="175"/>
                        </a:lnTo>
                        <a:lnTo>
                          <a:pt x="89" y="179"/>
                        </a:lnTo>
                        <a:lnTo>
                          <a:pt x="77" y="179"/>
                        </a:lnTo>
                        <a:lnTo>
                          <a:pt x="69" y="191"/>
                        </a:lnTo>
                        <a:lnTo>
                          <a:pt x="57" y="187"/>
                        </a:lnTo>
                        <a:lnTo>
                          <a:pt x="48" y="187"/>
                        </a:lnTo>
                        <a:lnTo>
                          <a:pt x="36" y="191"/>
                        </a:lnTo>
                        <a:lnTo>
                          <a:pt x="24" y="191"/>
                        </a:lnTo>
                        <a:lnTo>
                          <a:pt x="12" y="195"/>
                        </a:lnTo>
                        <a:lnTo>
                          <a:pt x="0" y="207"/>
                        </a:lnTo>
                        <a:lnTo>
                          <a:pt x="0" y="220"/>
                        </a:lnTo>
                        <a:lnTo>
                          <a:pt x="12" y="216"/>
                        </a:lnTo>
                        <a:lnTo>
                          <a:pt x="24" y="211"/>
                        </a:lnTo>
                        <a:lnTo>
                          <a:pt x="24" y="211"/>
                        </a:lnTo>
                        <a:lnTo>
                          <a:pt x="24" y="211"/>
                        </a:lnTo>
                        <a:lnTo>
                          <a:pt x="24" y="211"/>
                        </a:lnTo>
                        <a:lnTo>
                          <a:pt x="24" y="220"/>
                        </a:lnTo>
                        <a:lnTo>
                          <a:pt x="12" y="216"/>
                        </a:lnTo>
                        <a:lnTo>
                          <a:pt x="16" y="228"/>
                        </a:lnTo>
                        <a:lnTo>
                          <a:pt x="24" y="236"/>
                        </a:lnTo>
                        <a:lnTo>
                          <a:pt x="16" y="236"/>
                        </a:lnTo>
                        <a:lnTo>
                          <a:pt x="4" y="240"/>
                        </a:lnTo>
                        <a:lnTo>
                          <a:pt x="8" y="240"/>
                        </a:lnTo>
                        <a:lnTo>
                          <a:pt x="20" y="248"/>
                        </a:lnTo>
                        <a:lnTo>
                          <a:pt x="32" y="260"/>
                        </a:lnTo>
                        <a:lnTo>
                          <a:pt x="44" y="256"/>
                        </a:lnTo>
                        <a:lnTo>
                          <a:pt x="57" y="260"/>
                        </a:lnTo>
                        <a:lnTo>
                          <a:pt x="69" y="260"/>
                        </a:lnTo>
                        <a:lnTo>
                          <a:pt x="73" y="260"/>
                        </a:lnTo>
                        <a:lnTo>
                          <a:pt x="81" y="264"/>
                        </a:lnTo>
                        <a:lnTo>
                          <a:pt x="93" y="273"/>
                        </a:lnTo>
                        <a:lnTo>
                          <a:pt x="101" y="285"/>
                        </a:lnTo>
                        <a:lnTo>
                          <a:pt x="109" y="273"/>
                        </a:lnTo>
                        <a:lnTo>
                          <a:pt x="122" y="281"/>
                        </a:lnTo>
                        <a:lnTo>
                          <a:pt x="134" y="281"/>
                        </a:lnTo>
                        <a:lnTo>
                          <a:pt x="146" y="281"/>
                        </a:lnTo>
                        <a:lnTo>
                          <a:pt x="138" y="285"/>
                        </a:lnTo>
                        <a:lnTo>
                          <a:pt x="138" y="289"/>
                        </a:lnTo>
                        <a:lnTo>
                          <a:pt x="142" y="297"/>
                        </a:lnTo>
                        <a:lnTo>
                          <a:pt x="154" y="297"/>
                        </a:lnTo>
                        <a:lnTo>
                          <a:pt x="158" y="297"/>
                        </a:lnTo>
                        <a:lnTo>
                          <a:pt x="171" y="297"/>
                        </a:lnTo>
                        <a:lnTo>
                          <a:pt x="183" y="305"/>
                        </a:lnTo>
                        <a:lnTo>
                          <a:pt x="183" y="305"/>
                        </a:lnTo>
                        <a:lnTo>
                          <a:pt x="171" y="297"/>
                        </a:lnTo>
                        <a:lnTo>
                          <a:pt x="158" y="297"/>
                        </a:lnTo>
                        <a:lnTo>
                          <a:pt x="154" y="309"/>
                        </a:lnTo>
                        <a:lnTo>
                          <a:pt x="166" y="317"/>
                        </a:lnTo>
                        <a:lnTo>
                          <a:pt x="166" y="317"/>
                        </a:lnTo>
                        <a:lnTo>
                          <a:pt x="166" y="321"/>
                        </a:lnTo>
                        <a:lnTo>
                          <a:pt x="158" y="334"/>
                        </a:lnTo>
                        <a:lnTo>
                          <a:pt x="171" y="342"/>
                        </a:lnTo>
                        <a:lnTo>
                          <a:pt x="171" y="346"/>
                        </a:lnTo>
                        <a:lnTo>
                          <a:pt x="179" y="358"/>
                        </a:lnTo>
                        <a:lnTo>
                          <a:pt x="187" y="362"/>
                        </a:lnTo>
                        <a:lnTo>
                          <a:pt x="195" y="366"/>
                        </a:lnTo>
                        <a:lnTo>
                          <a:pt x="207" y="370"/>
                        </a:lnTo>
                        <a:lnTo>
                          <a:pt x="219" y="370"/>
                        </a:lnTo>
                        <a:lnTo>
                          <a:pt x="219" y="378"/>
                        </a:lnTo>
                        <a:lnTo>
                          <a:pt x="219" y="391"/>
                        </a:lnTo>
                        <a:lnTo>
                          <a:pt x="223" y="403"/>
                        </a:lnTo>
                        <a:lnTo>
                          <a:pt x="219" y="411"/>
                        </a:lnTo>
                        <a:lnTo>
                          <a:pt x="211" y="419"/>
                        </a:lnTo>
                        <a:lnTo>
                          <a:pt x="215" y="419"/>
                        </a:lnTo>
                        <a:lnTo>
                          <a:pt x="227" y="427"/>
                        </a:lnTo>
                        <a:lnTo>
                          <a:pt x="240" y="435"/>
                        </a:lnTo>
                        <a:lnTo>
                          <a:pt x="244" y="447"/>
                        </a:lnTo>
                        <a:lnTo>
                          <a:pt x="244" y="447"/>
                        </a:lnTo>
                        <a:lnTo>
                          <a:pt x="248" y="460"/>
                        </a:lnTo>
                        <a:lnTo>
                          <a:pt x="256" y="472"/>
                        </a:lnTo>
                        <a:lnTo>
                          <a:pt x="256" y="480"/>
                        </a:lnTo>
                        <a:lnTo>
                          <a:pt x="252" y="472"/>
                        </a:lnTo>
                        <a:lnTo>
                          <a:pt x="244" y="460"/>
                        </a:lnTo>
                        <a:lnTo>
                          <a:pt x="240" y="447"/>
                        </a:lnTo>
                        <a:lnTo>
                          <a:pt x="232" y="435"/>
                        </a:lnTo>
                        <a:lnTo>
                          <a:pt x="219" y="435"/>
                        </a:lnTo>
                        <a:lnTo>
                          <a:pt x="219" y="447"/>
                        </a:lnTo>
                        <a:lnTo>
                          <a:pt x="215" y="460"/>
                        </a:lnTo>
                        <a:lnTo>
                          <a:pt x="215" y="472"/>
                        </a:lnTo>
                        <a:lnTo>
                          <a:pt x="215" y="476"/>
                        </a:lnTo>
                        <a:lnTo>
                          <a:pt x="211" y="488"/>
                        </a:lnTo>
                        <a:lnTo>
                          <a:pt x="215" y="496"/>
                        </a:lnTo>
                        <a:lnTo>
                          <a:pt x="211" y="508"/>
                        </a:lnTo>
                        <a:lnTo>
                          <a:pt x="211" y="521"/>
                        </a:lnTo>
                        <a:lnTo>
                          <a:pt x="207" y="529"/>
                        </a:lnTo>
                        <a:lnTo>
                          <a:pt x="207" y="545"/>
                        </a:lnTo>
                        <a:lnTo>
                          <a:pt x="203" y="557"/>
                        </a:lnTo>
                        <a:lnTo>
                          <a:pt x="199" y="565"/>
                        </a:lnTo>
                        <a:lnTo>
                          <a:pt x="195" y="578"/>
                        </a:lnTo>
                        <a:lnTo>
                          <a:pt x="191" y="586"/>
                        </a:lnTo>
                        <a:lnTo>
                          <a:pt x="179" y="590"/>
                        </a:lnTo>
                        <a:lnTo>
                          <a:pt x="179" y="594"/>
                        </a:lnTo>
                        <a:lnTo>
                          <a:pt x="183" y="594"/>
                        </a:lnTo>
                        <a:lnTo>
                          <a:pt x="183" y="598"/>
                        </a:lnTo>
                        <a:lnTo>
                          <a:pt x="195" y="598"/>
                        </a:lnTo>
                        <a:lnTo>
                          <a:pt x="203" y="610"/>
                        </a:lnTo>
                        <a:lnTo>
                          <a:pt x="211" y="610"/>
                        </a:lnTo>
                        <a:lnTo>
                          <a:pt x="223" y="618"/>
                        </a:lnTo>
                        <a:lnTo>
                          <a:pt x="236" y="622"/>
                        </a:lnTo>
                        <a:lnTo>
                          <a:pt x="244" y="626"/>
                        </a:lnTo>
                        <a:lnTo>
                          <a:pt x="256" y="635"/>
                        </a:lnTo>
                        <a:lnTo>
                          <a:pt x="256" y="635"/>
                        </a:lnTo>
                        <a:lnTo>
                          <a:pt x="256" y="635"/>
                        </a:lnTo>
                        <a:lnTo>
                          <a:pt x="268" y="631"/>
                        </a:lnTo>
                        <a:lnTo>
                          <a:pt x="268" y="631"/>
                        </a:lnTo>
                        <a:lnTo>
                          <a:pt x="280" y="639"/>
                        </a:lnTo>
                        <a:lnTo>
                          <a:pt x="289" y="643"/>
                        </a:lnTo>
                        <a:lnTo>
                          <a:pt x="297" y="639"/>
                        </a:lnTo>
                        <a:lnTo>
                          <a:pt x="309" y="639"/>
                        </a:lnTo>
                        <a:lnTo>
                          <a:pt x="317" y="643"/>
                        </a:lnTo>
                        <a:lnTo>
                          <a:pt x="329" y="643"/>
                        </a:lnTo>
                        <a:lnTo>
                          <a:pt x="329" y="631"/>
                        </a:lnTo>
                        <a:lnTo>
                          <a:pt x="333" y="631"/>
                        </a:lnTo>
                        <a:lnTo>
                          <a:pt x="333" y="631"/>
                        </a:lnTo>
                        <a:lnTo>
                          <a:pt x="337" y="631"/>
                        </a:lnTo>
                        <a:lnTo>
                          <a:pt x="350" y="635"/>
                        </a:lnTo>
                        <a:lnTo>
                          <a:pt x="362" y="639"/>
                        </a:lnTo>
                        <a:lnTo>
                          <a:pt x="374" y="647"/>
                        </a:lnTo>
                        <a:lnTo>
                          <a:pt x="374" y="647"/>
                        </a:lnTo>
                        <a:lnTo>
                          <a:pt x="378" y="643"/>
                        </a:lnTo>
                        <a:lnTo>
                          <a:pt x="390" y="647"/>
                        </a:lnTo>
                        <a:lnTo>
                          <a:pt x="394" y="651"/>
                        </a:lnTo>
                        <a:lnTo>
                          <a:pt x="394" y="651"/>
                        </a:lnTo>
                        <a:lnTo>
                          <a:pt x="390" y="655"/>
                        </a:lnTo>
                        <a:lnTo>
                          <a:pt x="394" y="655"/>
                        </a:lnTo>
                        <a:lnTo>
                          <a:pt x="402" y="659"/>
                        </a:lnTo>
                        <a:lnTo>
                          <a:pt x="407" y="659"/>
                        </a:lnTo>
                        <a:lnTo>
                          <a:pt x="419" y="659"/>
                        </a:lnTo>
                        <a:lnTo>
                          <a:pt x="427" y="659"/>
                        </a:lnTo>
                        <a:lnTo>
                          <a:pt x="435" y="663"/>
                        </a:lnTo>
                        <a:lnTo>
                          <a:pt x="447" y="667"/>
                        </a:lnTo>
                        <a:lnTo>
                          <a:pt x="459" y="659"/>
                        </a:lnTo>
                        <a:lnTo>
                          <a:pt x="459" y="659"/>
                        </a:lnTo>
                        <a:lnTo>
                          <a:pt x="472" y="659"/>
                        </a:lnTo>
                        <a:lnTo>
                          <a:pt x="480" y="659"/>
                        </a:lnTo>
                        <a:lnTo>
                          <a:pt x="472" y="643"/>
                        </a:lnTo>
                        <a:lnTo>
                          <a:pt x="472" y="631"/>
                        </a:lnTo>
                        <a:lnTo>
                          <a:pt x="468" y="631"/>
                        </a:lnTo>
                        <a:lnTo>
                          <a:pt x="468" y="626"/>
                        </a:lnTo>
                        <a:lnTo>
                          <a:pt x="472" y="626"/>
                        </a:lnTo>
                        <a:lnTo>
                          <a:pt x="472" y="622"/>
                        </a:lnTo>
                        <a:lnTo>
                          <a:pt x="472" y="614"/>
                        </a:lnTo>
                        <a:lnTo>
                          <a:pt x="484" y="602"/>
                        </a:lnTo>
                        <a:lnTo>
                          <a:pt x="488" y="602"/>
                        </a:lnTo>
                        <a:lnTo>
                          <a:pt x="496" y="598"/>
                        </a:lnTo>
                        <a:lnTo>
                          <a:pt x="508" y="590"/>
                        </a:lnTo>
                        <a:lnTo>
                          <a:pt x="520" y="582"/>
                        </a:lnTo>
                        <a:lnTo>
                          <a:pt x="533" y="578"/>
                        </a:lnTo>
                        <a:lnTo>
                          <a:pt x="545" y="582"/>
                        </a:lnTo>
                        <a:lnTo>
                          <a:pt x="553" y="586"/>
                        </a:lnTo>
                        <a:lnTo>
                          <a:pt x="565" y="590"/>
                        </a:lnTo>
                        <a:lnTo>
                          <a:pt x="573" y="590"/>
                        </a:lnTo>
                        <a:lnTo>
                          <a:pt x="573" y="578"/>
                        </a:lnTo>
                        <a:lnTo>
                          <a:pt x="577" y="590"/>
                        </a:lnTo>
                        <a:lnTo>
                          <a:pt x="590" y="590"/>
                        </a:lnTo>
                        <a:lnTo>
                          <a:pt x="590" y="590"/>
                        </a:lnTo>
                        <a:lnTo>
                          <a:pt x="590" y="590"/>
                        </a:lnTo>
                        <a:lnTo>
                          <a:pt x="594" y="594"/>
                        </a:lnTo>
                        <a:lnTo>
                          <a:pt x="606" y="590"/>
                        </a:lnTo>
                        <a:lnTo>
                          <a:pt x="618" y="602"/>
                        </a:lnTo>
                        <a:lnTo>
                          <a:pt x="630" y="606"/>
                        </a:lnTo>
                        <a:lnTo>
                          <a:pt x="630" y="606"/>
                        </a:lnTo>
                        <a:lnTo>
                          <a:pt x="643" y="610"/>
                        </a:lnTo>
                        <a:lnTo>
                          <a:pt x="655" y="614"/>
                        </a:lnTo>
                        <a:lnTo>
                          <a:pt x="667" y="610"/>
                        </a:lnTo>
                        <a:lnTo>
                          <a:pt x="679" y="606"/>
                        </a:lnTo>
                        <a:lnTo>
                          <a:pt x="691" y="598"/>
                        </a:lnTo>
                        <a:lnTo>
                          <a:pt x="695" y="586"/>
                        </a:lnTo>
                        <a:lnTo>
                          <a:pt x="708" y="578"/>
                        </a:lnTo>
                        <a:lnTo>
                          <a:pt x="712" y="578"/>
                        </a:lnTo>
                        <a:lnTo>
                          <a:pt x="720" y="570"/>
                        </a:lnTo>
                        <a:lnTo>
                          <a:pt x="732" y="565"/>
                        </a:lnTo>
                        <a:lnTo>
                          <a:pt x="736" y="561"/>
                        </a:lnTo>
                        <a:lnTo>
                          <a:pt x="736" y="561"/>
                        </a:lnTo>
                        <a:lnTo>
                          <a:pt x="736" y="561"/>
                        </a:lnTo>
                        <a:lnTo>
                          <a:pt x="740" y="561"/>
                        </a:lnTo>
                        <a:lnTo>
                          <a:pt x="740" y="553"/>
                        </a:lnTo>
                        <a:lnTo>
                          <a:pt x="752" y="541"/>
                        </a:lnTo>
                        <a:close/>
                        <a:moveTo>
                          <a:pt x="407" y="659"/>
                        </a:moveTo>
                        <a:lnTo>
                          <a:pt x="407" y="659"/>
                        </a:lnTo>
                        <a:lnTo>
                          <a:pt x="411" y="659"/>
                        </a:lnTo>
                        <a:lnTo>
                          <a:pt x="407" y="65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4" name="Freeform 151">
                    <a:extLst>
                      <a:ext uri="{FF2B5EF4-FFF2-40B4-BE49-F238E27FC236}">
                        <a16:creationId xmlns:a16="http://schemas.microsoft.com/office/drawing/2014/main" id="{9EE7DE56-6B76-5755-6E44-3D06AC4870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523" y="7513"/>
                    <a:ext cx="12" cy="12"/>
                  </a:xfrm>
                  <a:custGeom>
                    <a:avLst/>
                    <a:gdLst>
                      <a:gd name="T0" fmla="*/ 12 w 12"/>
                      <a:gd name="T1" fmla="*/ 4 h 12"/>
                      <a:gd name="T2" fmla="*/ 12 w 12"/>
                      <a:gd name="T3" fmla="*/ 12 h 12"/>
                      <a:gd name="T4" fmla="*/ 0 w 12"/>
                      <a:gd name="T5" fmla="*/ 0 h 12"/>
                      <a:gd name="T6" fmla="*/ 12 w 12"/>
                      <a:gd name="T7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4"/>
                        </a:moveTo>
                        <a:lnTo>
                          <a:pt x="12" y="12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184" name="Freeform 152">
                  <a:extLst>
                    <a:ext uri="{FF2B5EF4-FFF2-40B4-BE49-F238E27FC236}">
                      <a16:creationId xmlns:a16="http://schemas.microsoft.com/office/drawing/2014/main" id="{15FA9BFD-7024-AAD9-7E0F-4EF18956451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7323" y="2522157"/>
                  <a:ext cx="3775" cy="3803"/>
                </a:xfrm>
                <a:custGeom>
                  <a:avLst/>
                  <a:gdLst>
                    <a:gd name="T0" fmla="*/ 12 w 12"/>
                    <a:gd name="T1" fmla="*/ 12 h 12"/>
                    <a:gd name="T2" fmla="*/ 0 w 12"/>
                    <a:gd name="T3" fmla="*/ 0 h 12"/>
                    <a:gd name="T4" fmla="*/ 12 w 12"/>
                    <a:gd name="T5" fmla="*/ 8 h 12"/>
                    <a:gd name="T6" fmla="*/ 12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0" y="0"/>
                      </a:lnTo>
                      <a:lnTo>
                        <a:pt x="12" y="8"/>
                      </a:lnTo>
                      <a:lnTo>
                        <a:pt x="12" y="12"/>
                      </a:ln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185" name="Group 153">
                  <a:extLst>
                    <a:ext uri="{FF2B5EF4-FFF2-40B4-BE49-F238E27FC236}">
                      <a16:creationId xmlns:a16="http://schemas.microsoft.com/office/drawing/2014/main" id="{03C98FA0-1DB0-DE2E-9AA0-E8AD3717E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61368" y="2268000"/>
                  <a:ext cx="225539" cy="238629"/>
                  <a:chOff x="11007" y="7427"/>
                  <a:chExt cx="717" cy="753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39" name="Freeform 154">
                    <a:extLst>
                      <a:ext uri="{FF2B5EF4-FFF2-40B4-BE49-F238E27FC236}">
                        <a16:creationId xmlns:a16="http://schemas.microsoft.com/office/drawing/2014/main" id="{3C5ADF2D-BF4D-9AEF-4962-F197BCE770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101" y="7858"/>
                    <a:ext cx="102" cy="171"/>
                  </a:xfrm>
                  <a:custGeom>
                    <a:avLst/>
                    <a:gdLst>
                      <a:gd name="T0" fmla="*/ 12 w 102"/>
                      <a:gd name="T1" fmla="*/ 33 h 171"/>
                      <a:gd name="T2" fmla="*/ 0 w 102"/>
                      <a:gd name="T3" fmla="*/ 21 h 171"/>
                      <a:gd name="T4" fmla="*/ 0 w 102"/>
                      <a:gd name="T5" fmla="*/ 33 h 171"/>
                      <a:gd name="T6" fmla="*/ 0 w 102"/>
                      <a:gd name="T7" fmla="*/ 45 h 171"/>
                      <a:gd name="T8" fmla="*/ 12 w 102"/>
                      <a:gd name="T9" fmla="*/ 57 h 171"/>
                      <a:gd name="T10" fmla="*/ 12 w 102"/>
                      <a:gd name="T11" fmla="*/ 62 h 171"/>
                      <a:gd name="T12" fmla="*/ 16 w 102"/>
                      <a:gd name="T13" fmla="*/ 70 h 171"/>
                      <a:gd name="T14" fmla="*/ 16 w 102"/>
                      <a:gd name="T15" fmla="*/ 78 h 171"/>
                      <a:gd name="T16" fmla="*/ 12 w 102"/>
                      <a:gd name="T17" fmla="*/ 90 h 171"/>
                      <a:gd name="T18" fmla="*/ 24 w 102"/>
                      <a:gd name="T19" fmla="*/ 98 h 171"/>
                      <a:gd name="T20" fmla="*/ 24 w 102"/>
                      <a:gd name="T21" fmla="*/ 102 h 171"/>
                      <a:gd name="T22" fmla="*/ 20 w 102"/>
                      <a:gd name="T23" fmla="*/ 114 h 171"/>
                      <a:gd name="T24" fmla="*/ 16 w 102"/>
                      <a:gd name="T25" fmla="*/ 114 h 171"/>
                      <a:gd name="T26" fmla="*/ 16 w 102"/>
                      <a:gd name="T27" fmla="*/ 127 h 171"/>
                      <a:gd name="T28" fmla="*/ 12 w 102"/>
                      <a:gd name="T29" fmla="*/ 139 h 171"/>
                      <a:gd name="T30" fmla="*/ 12 w 102"/>
                      <a:gd name="T31" fmla="*/ 147 h 171"/>
                      <a:gd name="T32" fmla="*/ 12 w 102"/>
                      <a:gd name="T33" fmla="*/ 159 h 171"/>
                      <a:gd name="T34" fmla="*/ 24 w 102"/>
                      <a:gd name="T35" fmla="*/ 159 h 171"/>
                      <a:gd name="T36" fmla="*/ 28 w 102"/>
                      <a:gd name="T37" fmla="*/ 171 h 171"/>
                      <a:gd name="T38" fmla="*/ 41 w 102"/>
                      <a:gd name="T39" fmla="*/ 171 h 171"/>
                      <a:gd name="T40" fmla="*/ 49 w 102"/>
                      <a:gd name="T41" fmla="*/ 159 h 171"/>
                      <a:gd name="T42" fmla="*/ 53 w 102"/>
                      <a:gd name="T43" fmla="*/ 147 h 171"/>
                      <a:gd name="T44" fmla="*/ 53 w 102"/>
                      <a:gd name="T45" fmla="*/ 147 h 171"/>
                      <a:gd name="T46" fmla="*/ 49 w 102"/>
                      <a:gd name="T47" fmla="*/ 143 h 171"/>
                      <a:gd name="T48" fmla="*/ 57 w 102"/>
                      <a:gd name="T49" fmla="*/ 147 h 171"/>
                      <a:gd name="T50" fmla="*/ 61 w 102"/>
                      <a:gd name="T51" fmla="*/ 147 h 171"/>
                      <a:gd name="T52" fmla="*/ 73 w 102"/>
                      <a:gd name="T53" fmla="*/ 151 h 171"/>
                      <a:gd name="T54" fmla="*/ 85 w 102"/>
                      <a:gd name="T55" fmla="*/ 147 h 171"/>
                      <a:gd name="T56" fmla="*/ 85 w 102"/>
                      <a:gd name="T57" fmla="*/ 135 h 171"/>
                      <a:gd name="T58" fmla="*/ 89 w 102"/>
                      <a:gd name="T59" fmla="*/ 123 h 171"/>
                      <a:gd name="T60" fmla="*/ 89 w 102"/>
                      <a:gd name="T61" fmla="*/ 118 h 171"/>
                      <a:gd name="T62" fmla="*/ 89 w 102"/>
                      <a:gd name="T63" fmla="*/ 106 h 171"/>
                      <a:gd name="T64" fmla="*/ 93 w 102"/>
                      <a:gd name="T65" fmla="*/ 94 h 171"/>
                      <a:gd name="T66" fmla="*/ 93 w 102"/>
                      <a:gd name="T67" fmla="*/ 90 h 171"/>
                      <a:gd name="T68" fmla="*/ 85 w 102"/>
                      <a:gd name="T69" fmla="*/ 78 h 171"/>
                      <a:gd name="T70" fmla="*/ 93 w 102"/>
                      <a:gd name="T71" fmla="*/ 66 h 171"/>
                      <a:gd name="T72" fmla="*/ 102 w 102"/>
                      <a:gd name="T73" fmla="*/ 53 h 171"/>
                      <a:gd name="T74" fmla="*/ 93 w 102"/>
                      <a:gd name="T75" fmla="*/ 41 h 171"/>
                      <a:gd name="T76" fmla="*/ 89 w 102"/>
                      <a:gd name="T77" fmla="*/ 29 h 171"/>
                      <a:gd name="T78" fmla="*/ 85 w 102"/>
                      <a:gd name="T79" fmla="*/ 17 h 171"/>
                      <a:gd name="T80" fmla="*/ 73 w 102"/>
                      <a:gd name="T81" fmla="*/ 9 h 171"/>
                      <a:gd name="T82" fmla="*/ 61 w 102"/>
                      <a:gd name="T83" fmla="*/ 0 h 171"/>
                      <a:gd name="T84" fmla="*/ 49 w 102"/>
                      <a:gd name="T85" fmla="*/ 9 h 171"/>
                      <a:gd name="T86" fmla="*/ 41 w 102"/>
                      <a:gd name="T87" fmla="*/ 21 h 171"/>
                      <a:gd name="T88" fmla="*/ 37 w 102"/>
                      <a:gd name="T89" fmla="*/ 25 h 171"/>
                      <a:gd name="T90" fmla="*/ 24 w 102"/>
                      <a:gd name="T91" fmla="*/ 29 h 171"/>
                      <a:gd name="T92" fmla="*/ 16 w 102"/>
                      <a:gd name="T93" fmla="*/ 33 h 171"/>
                      <a:gd name="T94" fmla="*/ 12 w 102"/>
                      <a:gd name="T95" fmla="*/ 33 h 1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02" h="171">
                        <a:moveTo>
                          <a:pt x="12" y="33"/>
                        </a:moveTo>
                        <a:lnTo>
                          <a:pt x="0" y="21"/>
                        </a:lnTo>
                        <a:lnTo>
                          <a:pt x="0" y="33"/>
                        </a:lnTo>
                        <a:lnTo>
                          <a:pt x="0" y="45"/>
                        </a:lnTo>
                        <a:lnTo>
                          <a:pt x="12" y="57"/>
                        </a:lnTo>
                        <a:lnTo>
                          <a:pt x="12" y="62"/>
                        </a:lnTo>
                        <a:lnTo>
                          <a:pt x="16" y="70"/>
                        </a:lnTo>
                        <a:lnTo>
                          <a:pt x="16" y="78"/>
                        </a:lnTo>
                        <a:lnTo>
                          <a:pt x="12" y="90"/>
                        </a:lnTo>
                        <a:lnTo>
                          <a:pt x="24" y="98"/>
                        </a:lnTo>
                        <a:lnTo>
                          <a:pt x="24" y="102"/>
                        </a:lnTo>
                        <a:lnTo>
                          <a:pt x="20" y="114"/>
                        </a:lnTo>
                        <a:lnTo>
                          <a:pt x="16" y="114"/>
                        </a:lnTo>
                        <a:lnTo>
                          <a:pt x="16" y="127"/>
                        </a:lnTo>
                        <a:lnTo>
                          <a:pt x="12" y="139"/>
                        </a:lnTo>
                        <a:lnTo>
                          <a:pt x="12" y="147"/>
                        </a:lnTo>
                        <a:lnTo>
                          <a:pt x="12" y="159"/>
                        </a:lnTo>
                        <a:lnTo>
                          <a:pt x="24" y="159"/>
                        </a:lnTo>
                        <a:lnTo>
                          <a:pt x="28" y="171"/>
                        </a:lnTo>
                        <a:lnTo>
                          <a:pt x="41" y="171"/>
                        </a:lnTo>
                        <a:lnTo>
                          <a:pt x="49" y="159"/>
                        </a:lnTo>
                        <a:lnTo>
                          <a:pt x="53" y="147"/>
                        </a:lnTo>
                        <a:lnTo>
                          <a:pt x="53" y="147"/>
                        </a:lnTo>
                        <a:lnTo>
                          <a:pt x="49" y="143"/>
                        </a:lnTo>
                        <a:lnTo>
                          <a:pt x="57" y="147"/>
                        </a:lnTo>
                        <a:lnTo>
                          <a:pt x="61" y="147"/>
                        </a:lnTo>
                        <a:lnTo>
                          <a:pt x="73" y="151"/>
                        </a:lnTo>
                        <a:lnTo>
                          <a:pt x="85" y="147"/>
                        </a:lnTo>
                        <a:lnTo>
                          <a:pt x="85" y="135"/>
                        </a:lnTo>
                        <a:lnTo>
                          <a:pt x="89" y="123"/>
                        </a:lnTo>
                        <a:lnTo>
                          <a:pt x="89" y="118"/>
                        </a:lnTo>
                        <a:lnTo>
                          <a:pt x="89" y="106"/>
                        </a:lnTo>
                        <a:lnTo>
                          <a:pt x="93" y="94"/>
                        </a:lnTo>
                        <a:lnTo>
                          <a:pt x="93" y="90"/>
                        </a:lnTo>
                        <a:lnTo>
                          <a:pt x="85" y="78"/>
                        </a:lnTo>
                        <a:lnTo>
                          <a:pt x="93" y="66"/>
                        </a:lnTo>
                        <a:lnTo>
                          <a:pt x="102" y="53"/>
                        </a:lnTo>
                        <a:lnTo>
                          <a:pt x="93" y="41"/>
                        </a:lnTo>
                        <a:lnTo>
                          <a:pt x="89" y="29"/>
                        </a:lnTo>
                        <a:lnTo>
                          <a:pt x="85" y="17"/>
                        </a:lnTo>
                        <a:lnTo>
                          <a:pt x="73" y="9"/>
                        </a:lnTo>
                        <a:lnTo>
                          <a:pt x="61" y="0"/>
                        </a:lnTo>
                        <a:lnTo>
                          <a:pt x="49" y="9"/>
                        </a:lnTo>
                        <a:lnTo>
                          <a:pt x="41" y="21"/>
                        </a:lnTo>
                        <a:lnTo>
                          <a:pt x="37" y="25"/>
                        </a:lnTo>
                        <a:lnTo>
                          <a:pt x="24" y="29"/>
                        </a:lnTo>
                        <a:lnTo>
                          <a:pt x="16" y="33"/>
                        </a:lnTo>
                        <a:lnTo>
                          <a:pt x="12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0" name="Freeform 155">
                    <a:extLst>
                      <a:ext uri="{FF2B5EF4-FFF2-40B4-BE49-F238E27FC236}">
                        <a16:creationId xmlns:a16="http://schemas.microsoft.com/office/drawing/2014/main" id="{B242B7A3-423B-FEF8-FC87-820D86AF8A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57" y="8070"/>
                    <a:ext cx="192" cy="110"/>
                  </a:xfrm>
                  <a:custGeom>
                    <a:avLst/>
                    <a:gdLst>
                      <a:gd name="T0" fmla="*/ 171 w 192"/>
                      <a:gd name="T1" fmla="*/ 33 h 110"/>
                      <a:gd name="T2" fmla="*/ 179 w 192"/>
                      <a:gd name="T3" fmla="*/ 24 h 110"/>
                      <a:gd name="T4" fmla="*/ 187 w 192"/>
                      <a:gd name="T5" fmla="*/ 12 h 110"/>
                      <a:gd name="T6" fmla="*/ 192 w 192"/>
                      <a:gd name="T7" fmla="*/ 0 h 110"/>
                      <a:gd name="T8" fmla="*/ 179 w 192"/>
                      <a:gd name="T9" fmla="*/ 4 h 110"/>
                      <a:gd name="T10" fmla="*/ 167 w 192"/>
                      <a:gd name="T11" fmla="*/ 8 h 110"/>
                      <a:gd name="T12" fmla="*/ 143 w 192"/>
                      <a:gd name="T13" fmla="*/ 8 h 110"/>
                      <a:gd name="T14" fmla="*/ 130 w 192"/>
                      <a:gd name="T15" fmla="*/ 16 h 110"/>
                      <a:gd name="T16" fmla="*/ 118 w 192"/>
                      <a:gd name="T17" fmla="*/ 20 h 110"/>
                      <a:gd name="T18" fmla="*/ 106 w 192"/>
                      <a:gd name="T19" fmla="*/ 20 h 110"/>
                      <a:gd name="T20" fmla="*/ 106 w 192"/>
                      <a:gd name="T21" fmla="*/ 16 h 110"/>
                      <a:gd name="T22" fmla="*/ 94 w 192"/>
                      <a:gd name="T23" fmla="*/ 16 h 110"/>
                      <a:gd name="T24" fmla="*/ 82 w 192"/>
                      <a:gd name="T25" fmla="*/ 20 h 110"/>
                      <a:gd name="T26" fmla="*/ 69 w 192"/>
                      <a:gd name="T27" fmla="*/ 16 h 110"/>
                      <a:gd name="T28" fmla="*/ 57 w 192"/>
                      <a:gd name="T29" fmla="*/ 8 h 110"/>
                      <a:gd name="T30" fmla="*/ 45 w 192"/>
                      <a:gd name="T31" fmla="*/ 8 h 110"/>
                      <a:gd name="T32" fmla="*/ 33 w 192"/>
                      <a:gd name="T33" fmla="*/ 16 h 110"/>
                      <a:gd name="T34" fmla="*/ 25 w 192"/>
                      <a:gd name="T35" fmla="*/ 12 h 110"/>
                      <a:gd name="T36" fmla="*/ 12 w 192"/>
                      <a:gd name="T37" fmla="*/ 16 h 110"/>
                      <a:gd name="T38" fmla="*/ 0 w 192"/>
                      <a:gd name="T39" fmla="*/ 29 h 110"/>
                      <a:gd name="T40" fmla="*/ 4 w 192"/>
                      <a:gd name="T41" fmla="*/ 41 h 110"/>
                      <a:gd name="T42" fmla="*/ 12 w 192"/>
                      <a:gd name="T43" fmla="*/ 49 h 110"/>
                      <a:gd name="T44" fmla="*/ 25 w 192"/>
                      <a:gd name="T45" fmla="*/ 49 h 110"/>
                      <a:gd name="T46" fmla="*/ 29 w 192"/>
                      <a:gd name="T47" fmla="*/ 49 h 110"/>
                      <a:gd name="T48" fmla="*/ 41 w 192"/>
                      <a:gd name="T49" fmla="*/ 57 h 110"/>
                      <a:gd name="T50" fmla="*/ 53 w 192"/>
                      <a:gd name="T51" fmla="*/ 61 h 110"/>
                      <a:gd name="T52" fmla="*/ 57 w 192"/>
                      <a:gd name="T53" fmla="*/ 65 h 110"/>
                      <a:gd name="T54" fmla="*/ 69 w 192"/>
                      <a:gd name="T55" fmla="*/ 69 h 110"/>
                      <a:gd name="T56" fmla="*/ 82 w 192"/>
                      <a:gd name="T57" fmla="*/ 81 h 110"/>
                      <a:gd name="T58" fmla="*/ 94 w 192"/>
                      <a:gd name="T59" fmla="*/ 81 h 110"/>
                      <a:gd name="T60" fmla="*/ 98 w 192"/>
                      <a:gd name="T61" fmla="*/ 81 h 110"/>
                      <a:gd name="T62" fmla="*/ 106 w 192"/>
                      <a:gd name="T63" fmla="*/ 81 h 110"/>
                      <a:gd name="T64" fmla="*/ 118 w 192"/>
                      <a:gd name="T65" fmla="*/ 90 h 110"/>
                      <a:gd name="T66" fmla="*/ 122 w 192"/>
                      <a:gd name="T67" fmla="*/ 98 h 110"/>
                      <a:gd name="T68" fmla="*/ 130 w 192"/>
                      <a:gd name="T69" fmla="*/ 106 h 110"/>
                      <a:gd name="T70" fmla="*/ 143 w 192"/>
                      <a:gd name="T71" fmla="*/ 110 h 110"/>
                      <a:gd name="T72" fmla="*/ 155 w 192"/>
                      <a:gd name="T73" fmla="*/ 110 h 110"/>
                      <a:gd name="T74" fmla="*/ 163 w 192"/>
                      <a:gd name="T75" fmla="*/ 110 h 110"/>
                      <a:gd name="T76" fmla="*/ 163 w 192"/>
                      <a:gd name="T77" fmla="*/ 98 h 110"/>
                      <a:gd name="T78" fmla="*/ 175 w 192"/>
                      <a:gd name="T79" fmla="*/ 90 h 110"/>
                      <a:gd name="T80" fmla="*/ 167 w 192"/>
                      <a:gd name="T81" fmla="*/ 77 h 110"/>
                      <a:gd name="T82" fmla="*/ 163 w 192"/>
                      <a:gd name="T83" fmla="*/ 65 h 110"/>
                      <a:gd name="T84" fmla="*/ 163 w 192"/>
                      <a:gd name="T85" fmla="*/ 61 h 110"/>
                      <a:gd name="T86" fmla="*/ 159 w 192"/>
                      <a:gd name="T87" fmla="*/ 57 h 110"/>
                      <a:gd name="T88" fmla="*/ 167 w 192"/>
                      <a:gd name="T89" fmla="*/ 45 h 110"/>
                      <a:gd name="T90" fmla="*/ 171 w 192"/>
                      <a:gd name="T91" fmla="*/ 33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92" h="110">
                        <a:moveTo>
                          <a:pt x="171" y="33"/>
                        </a:moveTo>
                        <a:lnTo>
                          <a:pt x="179" y="24"/>
                        </a:lnTo>
                        <a:lnTo>
                          <a:pt x="187" y="12"/>
                        </a:lnTo>
                        <a:lnTo>
                          <a:pt x="192" y="0"/>
                        </a:lnTo>
                        <a:lnTo>
                          <a:pt x="179" y="4"/>
                        </a:lnTo>
                        <a:lnTo>
                          <a:pt x="167" y="8"/>
                        </a:lnTo>
                        <a:lnTo>
                          <a:pt x="143" y="8"/>
                        </a:lnTo>
                        <a:lnTo>
                          <a:pt x="130" y="16"/>
                        </a:lnTo>
                        <a:lnTo>
                          <a:pt x="118" y="20"/>
                        </a:lnTo>
                        <a:lnTo>
                          <a:pt x="106" y="20"/>
                        </a:lnTo>
                        <a:lnTo>
                          <a:pt x="106" y="16"/>
                        </a:lnTo>
                        <a:lnTo>
                          <a:pt x="94" y="16"/>
                        </a:lnTo>
                        <a:lnTo>
                          <a:pt x="82" y="20"/>
                        </a:lnTo>
                        <a:lnTo>
                          <a:pt x="69" y="16"/>
                        </a:lnTo>
                        <a:lnTo>
                          <a:pt x="57" y="8"/>
                        </a:lnTo>
                        <a:lnTo>
                          <a:pt x="45" y="8"/>
                        </a:lnTo>
                        <a:lnTo>
                          <a:pt x="33" y="16"/>
                        </a:lnTo>
                        <a:lnTo>
                          <a:pt x="25" y="12"/>
                        </a:lnTo>
                        <a:lnTo>
                          <a:pt x="12" y="16"/>
                        </a:lnTo>
                        <a:lnTo>
                          <a:pt x="0" y="29"/>
                        </a:lnTo>
                        <a:lnTo>
                          <a:pt x="4" y="41"/>
                        </a:lnTo>
                        <a:lnTo>
                          <a:pt x="12" y="49"/>
                        </a:lnTo>
                        <a:lnTo>
                          <a:pt x="25" y="49"/>
                        </a:lnTo>
                        <a:lnTo>
                          <a:pt x="29" y="49"/>
                        </a:lnTo>
                        <a:lnTo>
                          <a:pt x="41" y="57"/>
                        </a:lnTo>
                        <a:lnTo>
                          <a:pt x="53" y="61"/>
                        </a:lnTo>
                        <a:lnTo>
                          <a:pt x="57" y="65"/>
                        </a:lnTo>
                        <a:lnTo>
                          <a:pt x="69" y="69"/>
                        </a:lnTo>
                        <a:lnTo>
                          <a:pt x="82" y="81"/>
                        </a:lnTo>
                        <a:lnTo>
                          <a:pt x="94" y="81"/>
                        </a:lnTo>
                        <a:lnTo>
                          <a:pt x="98" y="81"/>
                        </a:lnTo>
                        <a:lnTo>
                          <a:pt x="106" y="81"/>
                        </a:lnTo>
                        <a:lnTo>
                          <a:pt x="118" y="90"/>
                        </a:lnTo>
                        <a:lnTo>
                          <a:pt x="122" y="98"/>
                        </a:lnTo>
                        <a:lnTo>
                          <a:pt x="130" y="106"/>
                        </a:lnTo>
                        <a:lnTo>
                          <a:pt x="143" y="110"/>
                        </a:lnTo>
                        <a:lnTo>
                          <a:pt x="155" y="110"/>
                        </a:lnTo>
                        <a:lnTo>
                          <a:pt x="163" y="110"/>
                        </a:lnTo>
                        <a:lnTo>
                          <a:pt x="163" y="98"/>
                        </a:lnTo>
                        <a:lnTo>
                          <a:pt x="175" y="90"/>
                        </a:lnTo>
                        <a:lnTo>
                          <a:pt x="167" y="77"/>
                        </a:lnTo>
                        <a:lnTo>
                          <a:pt x="163" y="65"/>
                        </a:lnTo>
                        <a:lnTo>
                          <a:pt x="163" y="61"/>
                        </a:lnTo>
                        <a:lnTo>
                          <a:pt x="159" y="57"/>
                        </a:lnTo>
                        <a:lnTo>
                          <a:pt x="167" y="45"/>
                        </a:lnTo>
                        <a:lnTo>
                          <a:pt x="171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41" name="Freeform 156">
                    <a:extLst>
                      <a:ext uri="{FF2B5EF4-FFF2-40B4-BE49-F238E27FC236}">
                        <a16:creationId xmlns:a16="http://schemas.microsoft.com/office/drawing/2014/main" id="{460E7255-606C-969D-947C-7C3B8D170E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007" y="7427"/>
                    <a:ext cx="717" cy="667"/>
                  </a:xfrm>
                  <a:custGeom>
                    <a:avLst/>
                    <a:gdLst>
                      <a:gd name="T0" fmla="*/ 407 w 717"/>
                      <a:gd name="T1" fmla="*/ 78 h 667"/>
                      <a:gd name="T2" fmla="*/ 403 w 717"/>
                      <a:gd name="T3" fmla="*/ 57 h 667"/>
                      <a:gd name="T4" fmla="*/ 424 w 717"/>
                      <a:gd name="T5" fmla="*/ 41 h 667"/>
                      <a:gd name="T6" fmla="*/ 383 w 717"/>
                      <a:gd name="T7" fmla="*/ 37 h 667"/>
                      <a:gd name="T8" fmla="*/ 346 w 717"/>
                      <a:gd name="T9" fmla="*/ 25 h 667"/>
                      <a:gd name="T10" fmla="*/ 330 w 717"/>
                      <a:gd name="T11" fmla="*/ 0 h 667"/>
                      <a:gd name="T12" fmla="*/ 293 w 717"/>
                      <a:gd name="T13" fmla="*/ 8 h 667"/>
                      <a:gd name="T14" fmla="*/ 236 w 717"/>
                      <a:gd name="T15" fmla="*/ 21 h 667"/>
                      <a:gd name="T16" fmla="*/ 220 w 717"/>
                      <a:gd name="T17" fmla="*/ 41 h 667"/>
                      <a:gd name="T18" fmla="*/ 187 w 717"/>
                      <a:gd name="T19" fmla="*/ 57 h 667"/>
                      <a:gd name="T20" fmla="*/ 159 w 717"/>
                      <a:gd name="T21" fmla="*/ 65 h 667"/>
                      <a:gd name="T22" fmla="*/ 147 w 717"/>
                      <a:gd name="T23" fmla="*/ 94 h 667"/>
                      <a:gd name="T24" fmla="*/ 131 w 717"/>
                      <a:gd name="T25" fmla="*/ 86 h 667"/>
                      <a:gd name="T26" fmla="*/ 106 w 717"/>
                      <a:gd name="T27" fmla="*/ 49 h 667"/>
                      <a:gd name="T28" fmla="*/ 74 w 717"/>
                      <a:gd name="T29" fmla="*/ 90 h 667"/>
                      <a:gd name="T30" fmla="*/ 25 w 717"/>
                      <a:gd name="T31" fmla="*/ 90 h 667"/>
                      <a:gd name="T32" fmla="*/ 29 w 717"/>
                      <a:gd name="T33" fmla="*/ 122 h 667"/>
                      <a:gd name="T34" fmla="*/ 0 w 717"/>
                      <a:gd name="T35" fmla="*/ 147 h 667"/>
                      <a:gd name="T36" fmla="*/ 25 w 717"/>
                      <a:gd name="T37" fmla="*/ 179 h 667"/>
                      <a:gd name="T38" fmla="*/ 21 w 717"/>
                      <a:gd name="T39" fmla="*/ 212 h 667"/>
                      <a:gd name="T40" fmla="*/ 65 w 717"/>
                      <a:gd name="T41" fmla="*/ 228 h 667"/>
                      <a:gd name="T42" fmla="*/ 78 w 717"/>
                      <a:gd name="T43" fmla="*/ 244 h 667"/>
                      <a:gd name="T44" fmla="*/ 118 w 717"/>
                      <a:gd name="T45" fmla="*/ 204 h 667"/>
                      <a:gd name="T46" fmla="*/ 175 w 717"/>
                      <a:gd name="T47" fmla="*/ 216 h 667"/>
                      <a:gd name="T48" fmla="*/ 204 w 717"/>
                      <a:gd name="T49" fmla="*/ 228 h 667"/>
                      <a:gd name="T50" fmla="*/ 220 w 717"/>
                      <a:gd name="T51" fmla="*/ 261 h 667"/>
                      <a:gd name="T52" fmla="*/ 249 w 717"/>
                      <a:gd name="T53" fmla="*/ 309 h 667"/>
                      <a:gd name="T54" fmla="*/ 289 w 717"/>
                      <a:gd name="T55" fmla="*/ 350 h 667"/>
                      <a:gd name="T56" fmla="*/ 334 w 717"/>
                      <a:gd name="T57" fmla="*/ 387 h 667"/>
                      <a:gd name="T58" fmla="*/ 371 w 717"/>
                      <a:gd name="T59" fmla="*/ 419 h 667"/>
                      <a:gd name="T60" fmla="*/ 428 w 717"/>
                      <a:gd name="T61" fmla="*/ 431 h 667"/>
                      <a:gd name="T62" fmla="*/ 456 w 717"/>
                      <a:gd name="T63" fmla="*/ 464 h 667"/>
                      <a:gd name="T64" fmla="*/ 501 w 717"/>
                      <a:gd name="T65" fmla="*/ 484 h 667"/>
                      <a:gd name="T66" fmla="*/ 533 w 717"/>
                      <a:gd name="T67" fmla="*/ 521 h 667"/>
                      <a:gd name="T68" fmla="*/ 554 w 717"/>
                      <a:gd name="T69" fmla="*/ 529 h 667"/>
                      <a:gd name="T70" fmla="*/ 570 w 717"/>
                      <a:gd name="T71" fmla="*/ 590 h 667"/>
                      <a:gd name="T72" fmla="*/ 558 w 717"/>
                      <a:gd name="T73" fmla="*/ 631 h 667"/>
                      <a:gd name="T74" fmla="*/ 574 w 717"/>
                      <a:gd name="T75" fmla="*/ 663 h 667"/>
                      <a:gd name="T76" fmla="*/ 603 w 717"/>
                      <a:gd name="T77" fmla="*/ 606 h 667"/>
                      <a:gd name="T78" fmla="*/ 635 w 717"/>
                      <a:gd name="T79" fmla="*/ 570 h 667"/>
                      <a:gd name="T80" fmla="*/ 598 w 717"/>
                      <a:gd name="T81" fmla="*/ 533 h 667"/>
                      <a:gd name="T82" fmla="*/ 619 w 717"/>
                      <a:gd name="T83" fmla="*/ 493 h 667"/>
                      <a:gd name="T84" fmla="*/ 639 w 717"/>
                      <a:gd name="T85" fmla="*/ 488 h 667"/>
                      <a:gd name="T86" fmla="*/ 684 w 717"/>
                      <a:gd name="T87" fmla="*/ 509 h 667"/>
                      <a:gd name="T88" fmla="*/ 708 w 717"/>
                      <a:gd name="T89" fmla="*/ 533 h 667"/>
                      <a:gd name="T90" fmla="*/ 692 w 717"/>
                      <a:gd name="T91" fmla="*/ 484 h 667"/>
                      <a:gd name="T92" fmla="*/ 647 w 717"/>
                      <a:gd name="T93" fmla="*/ 460 h 667"/>
                      <a:gd name="T94" fmla="*/ 578 w 717"/>
                      <a:gd name="T95" fmla="*/ 423 h 667"/>
                      <a:gd name="T96" fmla="*/ 574 w 717"/>
                      <a:gd name="T97" fmla="*/ 383 h 667"/>
                      <a:gd name="T98" fmla="*/ 505 w 717"/>
                      <a:gd name="T99" fmla="*/ 379 h 667"/>
                      <a:gd name="T100" fmla="*/ 472 w 717"/>
                      <a:gd name="T101" fmla="*/ 358 h 667"/>
                      <a:gd name="T102" fmla="*/ 440 w 717"/>
                      <a:gd name="T103" fmla="*/ 313 h 667"/>
                      <a:gd name="T104" fmla="*/ 424 w 717"/>
                      <a:gd name="T105" fmla="*/ 273 h 667"/>
                      <a:gd name="T106" fmla="*/ 383 w 717"/>
                      <a:gd name="T107" fmla="*/ 240 h 667"/>
                      <a:gd name="T108" fmla="*/ 342 w 717"/>
                      <a:gd name="T109" fmla="*/ 200 h 667"/>
                      <a:gd name="T110" fmla="*/ 350 w 717"/>
                      <a:gd name="T111" fmla="*/ 159 h 667"/>
                      <a:gd name="T112" fmla="*/ 338 w 717"/>
                      <a:gd name="T113" fmla="*/ 139 h 667"/>
                      <a:gd name="T114" fmla="*/ 338 w 717"/>
                      <a:gd name="T115" fmla="*/ 134 h 667"/>
                      <a:gd name="T116" fmla="*/ 379 w 717"/>
                      <a:gd name="T117" fmla="*/ 110 h 667"/>
                      <a:gd name="T118" fmla="*/ 411 w 717"/>
                      <a:gd name="T119" fmla="*/ 102 h 667"/>
                      <a:gd name="T120" fmla="*/ 411 w 717"/>
                      <a:gd name="T121" fmla="*/ 94 h 6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717" h="667">
                        <a:moveTo>
                          <a:pt x="411" y="94"/>
                        </a:moveTo>
                        <a:lnTo>
                          <a:pt x="415" y="90"/>
                        </a:lnTo>
                        <a:lnTo>
                          <a:pt x="415" y="82"/>
                        </a:lnTo>
                        <a:lnTo>
                          <a:pt x="411" y="82"/>
                        </a:lnTo>
                        <a:lnTo>
                          <a:pt x="407" y="78"/>
                        </a:lnTo>
                        <a:lnTo>
                          <a:pt x="415" y="73"/>
                        </a:lnTo>
                        <a:lnTo>
                          <a:pt x="419" y="69"/>
                        </a:lnTo>
                        <a:lnTo>
                          <a:pt x="411" y="65"/>
                        </a:lnTo>
                        <a:lnTo>
                          <a:pt x="403" y="61"/>
                        </a:lnTo>
                        <a:lnTo>
                          <a:pt x="403" y="57"/>
                        </a:lnTo>
                        <a:lnTo>
                          <a:pt x="407" y="53"/>
                        </a:lnTo>
                        <a:lnTo>
                          <a:pt x="415" y="49"/>
                        </a:lnTo>
                        <a:lnTo>
                          <a:pt x="419" y="45"/>
                        </a:lnTo>
                        <a:lnTo>
                          <a:pt x="424" y="41"/>
                        </a:lnTo>
                        <a:lnTo>
                          <a:pt x="424" y="41"/>
                        </a:lnTo>
                        <a:lnTo>
                          <a:pt x="419" y="41"/>
                        </a:lnTo>
                        <a:lnTo>
                          <a:pt x="407" y="41"/>
                        </a:lnTo>
                        <a:lnTo>
                          <a:pt x="395" y="37"/>
                        </a:lnTo>
                        <a:lnTo>
                          <a:pt x="383" y="37"/>
                        </a:lnTo>
                        <a:lnTo>
                          <a:pt x="383" y="37"/>
                        </a:lnTo>
                        <a:lnTo>
                          <a:pt x="371" y="33"/>
                        </a:lnTo>
                        <a:lnTo>
                          <a:pt x="367" y="33"/>
                        </a:lnTo>
                        <a:lnTo>
                          <a:pt x="354" y="33"/>
                        </a:lnTo>
                        <a:lnTo>
                          <a:pt x="346" y="29"/>
                        </a:lnTo>
                        <a:lnTo>
                          <a:pt x="346" y="25"/>
                        </a:lnTo>
                        <a:lnTo>
                          <a:pt x="346" y="25"/>
                        </a:lnTo>
                        <a:lnTo>
                          <a:pt x="334" y="12"/>
                        </a:lnTo>
                        <a:lnTo>
                          <a:pt x="338" y="0"/>
                        </a:lnTo>
                        <a:lnTo>
                          <a:pt x="334" y="0"/>
                        </a:lnTo>
                        <a:lnTo>
                          <a:pt x="330" y="0"/>
                        </a:lnTo>
                        <a:lnTo>
                          <a:pt x="318" y="4"/>
                        </a:lnTo>
                        <a:lnTo>
                          <a:pt x="306" y="8"/>
                        </a:lnTo>
                        <a:lnTo>
                          <a:pt x="293" y="4"/>
                        </a:lnTo>
                        <a:lnTo>
                          <a:pt x="293" y="4"/>
                        </a:lnTo>
                        <a:lnTo>
                          <a:pt x="293" y="8"/>
                        </a:lnTo>
                        <a:lnTo>
                          <a:pt x="281" y="8"/>
                        </a:lnTo>
                        <a:lnTo>
                          <a:pt x="269" y="16"/>
                        </a:lnTo>
                        <a:lnTo>
                          <a:pt x="257" y="25"/>
                        </a:lnTo>
                        <a:lnTo>
                          <a:pt x="249" y="21"/>
                        </a:lnTo>
                        <a:lnTo>
                          <a:pt x="236" y="21"/>
                        </a:lnTo>
                        <a:lnTo>
                          <a:pt x="232" y="16"/>
                        </a:lnTo>
                        <a:lnTo>
                          <a:pt x="232" y="21"/>
                        </a:lnTo>
                        <a:lnTo>
                          <a:pt x="228" y="29"/>
                        </a:lnTo>
                        <a:lnTo>
                          <a:pt x="232" y="41"/>
                        </a:lnTo>
                        <a:lnTo>
                          <a:pt x="220" y="41"/>
                        </a:lnTo>
                        <a:lnTo>
                          <a:pt x="212" y="37"/>
                        </a:lnTo>
                        <a:lnTo>
                          <a:pt x="208" y="49"/>
                        </a:lnTo>
                        <a:lnTo>
                          <a:pt x="204" y="61"/>
                        </a:lnTo>
                        <a:lnTo>
                          <a:pt x="200" y="53"/>
                        </a:lnTo>
                        <a:lnTo>
                          <a:pt x="187" y="57"/>
                        </a:lnTo>
                        <a:lnTo>
                          <a:pt x="187" y="61"/>
                        </a:lnTo>
                        <a:lnTo>
                          <a:pt x="175" y="57"/>
                        </a:lnTo>
                        <a:lnTo>
                          <a:pt x="163" y="45"/>
                        </a:lnTo>
                        <a:lnTo>
                          <a:pt x="159" y="53"/>
                        </a:lnTo>
                        <a:lnTo>
                          <a:pt x="159" y="65"/>
                        </a:lnTo>
                        <a:lnTo>
                          <a:pt x="155" y="69"/>
                        </a:lnTo>
                        <a:lnTo>
                          <a:pt x="143" y="82"/>
                        </a:lnTo>
                        <a:lnTo>
                          <a:pt x="143" y="82"/>
                        </a:lnTo>
                        <a:lnTo>
                          <a:pt x="147" y="82"/>
                        </a:lnTo>
                        <a:lnTo>
                          <a:pt x="147" y="94"/>
                        </a:lnTo>
                        <a:lnTo>
                          <a:pt x="143" y="98"/>
                        </a:lnTo>
                        <a:lnTo>
                          <a:pt x="139" y="94"/>
                        </a:lnTo>
                        <a:lnTo>
                          <a:pt x="139" y="90"/>
                        </a:lnTo>
                        <a:lnTo>
                          <a:pt x="135" y="86"/>
                        </a:lnTo>
                        <a:lnTo>
                          <a:pt x="131" y="86"/>
                        </a:lnTo>
                        <a:lnTo>
                          <a:pt x="131" y="73"/>
                        </a:lnTo>
                        <a:lnTo>
                          <a:pt x="126" y="73"/>
                        </a:lnTo>
                        <a:lnTo>
                          <a:pt x="118" y="69"/>
                        </a:lnTo>
                        <a:lnTo>
                          <a:pt x="110" y="61"/>
                        </a:lnTo>
                        <a:lnTo>
                          <a:pt x="106" y="49"/>
                        </a:lnTo>
                        <a:lnTo>
                          <a:pt x="102" y="53"/>
                        </a:lnTo>
                        <a:lnTo>
                          <a:pt x="90" y="61"/>
                        </a:lnTo>
                        <a:lnTo>
                          <a:pt x="94" y="69"/>
                        </a:lnTo>
                        <a:lnTo>
                          <a:pt x="86" y="78"/>
                        </a:lnTo>
                        <a:lnTo>
                          <a:pt x="74" y="90"/>
                        </a:lnTo>
                        <a:lnTo>
                          <a:pt x="69" y="90"/>
                        </a:lnTo>
                        <a:lnTo>
                          <a:pt x="57" y="86"/>
                        </a:lnTo>
                        <a:lnTo>
                          <a:pt x="49" y="90"/>
                        </a:lnTo>
                        <a:lnTo>
                          <a:pt x="37" y="90"/>
                        </a:lnTo>
                        <a:lnTo>
                          <a:pt x="25" y="90"/>
                        </a:lnTo>
                        <a:lnTo>
                          <a:pt x="17" y="94"/>
                        </a:lnTo>
                        <a:lnTo>
                          <a:pt x="13" y="98"/>
                        </a:lnTo>
                        <a:lnTo>
                          <a:pt x="17" y="106"/>
                        </a:lnTo>
                        <a:lnTo>
                          <a:pt x="21" y="110"/>
                        </a:lnTo>
                        <a:lnTo>
                          <a:pt x="29" y="122"/>
                        </a:lnTo>
                        <a:lnTo>
                          <a:pt x="33" y="130"/>
                        </a:lnTo>
                        <a:lnTo>
                          <a:pt x="21" y="143"/>
                        </a:lnTo>
                        <a:lnTo>
                          <a:pt x="17" y="147"/>
                        </a:lnTo>
                        <a:lnTo>
                          <a:pt x="4" y="147"/>
                        </a:lnTo>
                        <a:lnTo>
                          <a:pt x="0" y="147"/>
                        </a:lnTo>
                        <a:lnTo>
                          <a:pt x="0" y="151"/>
                        </a:lnTo>
                        <a:lnTo>
                          <a:pt x="8" y="159"/>
                        </a:lnTo>
                        <a:lnTo>
                          <a:pt x="8" y="163"/>
                        </a:lnTo>
                        <a:lnTo>
                          <a:pt x="17" y="167"/>
                        </a:lnTo>
                        <a:lnTo>
                          <a:pt x="25" y="179"/>
                        </a:lnTo>
                        <a:lnTo>
                          <a:pt x="21" y="183"/>
                        </a:lnTo>
                        <a:lnTo>
                          <a:pt x="17" y="187"/>
                        </a:lnTo>
                        <a:lnTo>
                          <a:pt x="17" y="200"/>
                        </a:lnTo>
                        <a:lnTo>
                          <a:pt x="17" y="204"/>
                        </a:lnTo>
                        <a:lnTo>
                          <a:pt x="21" y="212"/>
                        </a:lnTo>
                        <a:lnTo>
                          <a:pt x="33" y="216"/>
                        </a:lnTo>
                        <a:lnTo>
                          <a:pt x="45" y="224"/>
                        </a:lnTo>
                        <a:lnTo>
                          <a:pt x="57" y="220"/>
                        </a:lnTo>
                        <a:lnTo>
                          <a:pt x="65" y="224"/>
                        </a:lnTo>
                        <a:lnTo>
                          <a:pt x="65" y="228"/>
                        </a:lnTo>
                        <a:lnTo>
                          <a:pt x="53" y="240"/>
                        </a:lnTo>
                        <a:lnTo>
                          <a:pt x="53" y="248"/>
                        </a:lnTo>
                        <a:lnTo>
                          <a:pt x="61" y="248"/>
                        </a:lnTo>
                        <a:lnTo>
                          <a:pt x="74" y="244"/>
                        </a:lnTo>
                        <a:lnTo>
                          <a:pt x="78" y="244"/>
                        </a:lnTo>
                        <a:lnTo>
                          <a:pt x="90" y="236"/>
                        </a:lnTo>
                        <a:lnTo>
                          <a:pt x="98" y="228"/>
                        </a:lnTo>
                        <a:lnTo>
                          <a:pt x="106" y="220"/>
                        </a:lnTo>
                        <a:lnTo>
                          <a:pt x="110" y="208"/>
                        </a:lnTo>
                        <a:lnTo>
                          <a:pt x="118" y="204"/>
                        </a:lnTo>
                        <a:lnTo>
                          <a:pt x="126" y="200"/>
                        </a:lnTo>
                        <a:lnTo>
                          <a:pt x="139" y="200"/>
                        </a:lnTo>
                        <a:lnTo>
                          <a:pt x="151" y="204"/>
                        </a:lnTo>
                        <a:lnTo>
                          <a:pt x="163" y="208"/>
                        </a:lnTo>
                        <a:lnTo>
                          <a:pt x="175" y="216"/>
                        </a:lnTo>
                        <a:lnTo>
                          <a:pt x="183" y="224"/>
                        </a:lnTo>
                        <a:lnTo>
                          <a:pt x="196" y="224"/>
                        </a:lnTo>
                        <a:lnTo>
                          <a:pt x="200" y="228"/>
                        </a:lnTo>
                        <a:lnTo>
                          <a:pt x="204" y="228"/>
                        </a:lnTo>
                        <a:lnTo>
                          <a:pt x="204" y="228"/>
                        </a:lnTo>
                        <a:lnTo>
                          <a:pt x="212" y="236"/>
                        </a:lnTo>
                        <a:lnTo>
                          <a:pt x="220" y="244"/>
                        </a:lnTo>
                        <a:lnTo>
                          <a:pt x="220" y="248"/>
                        </a:lnTo>
                        <a:lnTo>
                          <a:pt x="220" y="257"/>
                        </a:lnTo>
                        <a:lnTo>
                          <a:pt x="220" y="261"/>
                        </a:lnTo>
                        <a:lnTo>
                          <a:pt x="228" y="273"/>
                        </a:lnTo>
                        <a:lnTo>
                          <a:pt x="236" y="285"/>
                        </a:lnTo>
                        <a:lnTo>
                          <a:pt x="236" y="297"/>
                        </a:lnTo>
                        <a:lnTo>
                          <a:pt x="236" y="309"/>
                        </a:lnTo>
                        <a:lnTo>
                          <a:pt x="249" y="309"/>
                        </a:lnTo>
                        <a:lnTo>
                          <a:pt x="253" y="322"/>
                        </a:lnTo>
                        <a:lnTo>
                          <a:pt x="265" y="330"/>
                        </a:lnTo>
                        <a:lnTo>
                          <a:pt x="273" y="338"/>
                        </a:lnTo>
                        <a:lnTo>
                          <a:pt x="281" y="346"/>
                        </a:lnTo>
                        <a:lnTo>
                          <a:pt x="289" y="350"/>
                        </a:lnTo>
                        <a:lnTo>
                          <a:pt x="301" y="354"/>
                        </a:lnTo>
                        <a:lnTo>
                          <a:pt x="310" y="366"/>
                        </a:lnTo>
                        <a:lnTo>
                          <a:pt x="310" y="370"/>
                        </a:lnTo>
                        <a:lnTo>
                          <a:pt x="322" y="379"/>
                        </a:lnTo>
                        <a:lnTo>
                          <a:pt x="334" y="387"/>
                        </a:lnTo>
                        <a:lnTo>
                          <a:pt x="338" y="399"/>
                        </a:lnTo>
                        <a:lnTo>
                          <a:pt x="342" y="399"/>
                        </a:lnTo>
                        <a:lnTo>
                          <a:pt x="350" y="407"/>
                        </a:lnTo>
                        <a:lnTo>
                          <a:pt x="358" y="415"/>
                        </a:lnTo>
                        <a:lnTo>
                          <a:pt x="371" y="419"/>
                        </a:lnTo>
                        <a:lnTo>
                          <a:pt x="383" y="427"/>
                        </a:lnTo>
                        <a:lnTo>
                          <a:pt x="395" y="431"/>
                        </a:lnTo>
                        <a:lnTo>
                          <a:pt x="407" y="431"/>
                        </a:lnTo>
                        <a:lnTo>
                          <a:pt x="419" y="436"/>
                        </a:lnTo>
                        <a:lnTo>
                          <a:pt x="428" y="431"/>
                        </a:lnTo>
                        <a:lnTo>
                          <a:pt x="432" y="436"/>
                        </a:lnTo>
                        <a:lnTo>
                          <a:pt x="440" y="448"/>
                        </a:lnTo>
                        <a:lnTo>
                          <a:pt x="444" y="456"/>
                        </a:lnTo>
                        <a:lnTo>
                          <a:pt x="448" y="456"/>
                        </a:lnTo>
                        <a:lnTo>
                          <a:pt x="456" y="464"/>
                        </a:lnTo>
                        <a:lnTo>
                          <a:pt x="468" y="468"/>
                        </a:lnTo>
                        <a:lnTo>
                          <a:pt x="472" y="476"/>
                        </a:lnTo>
                        <a:lnTo>
                          <a:pt x="476" y="480"/>
                        </a:lnTo>
                        <a:lnTo>
                          <a:pt x="489" y="476"/>
                        </a:lnTo>
                        <a:lnTo>
                          <a:pt x="501" y="484"/>
                        </a:lnTo>
                        <a:lnTo>
                          <a:pt x="505" y="497"/>
                        </a:lnTo>
                        <a:lnTo>
                          <a:pt x="505" y="509"/>
                        </a:lnTo>
                        <a:lnTo>
                          <a:pt x="513" y="513"/>
                        </a:lnTo>
                        <a:lnTo>
                          <a:pt x="525" y="521"/>
                        </a:lnTo>
                        <a:lnTo>
                          <a:pt x="533" y="521"/>
                        </a:lnTo>
                        <a:lnTo>
                          <a:pt x="533" y="521"/>
                        </a:lnTo>
                        <a:lnTo>
                          <a:pt x="546" y="517"/>
                        </a:lnTo>
                        <a:lnTo>
                          <a:pt x="546" y="521"/>
                        </a:lnTo>
                        <a:lnTo>
                          <a:pt x="550" y="525"/>
                        </a:lnTo>
                        <a:lnTo>
                          <a:pt x="554" y="529"/>
                        </a:lnTo>
                        <a:lnTo>
                          <a:pt x="554" y="541"/>
                        </a:lnTo>
                        <a:lnTo>
                          <a:pt x="558" y="554"/>
                        </a:lnTo>
                        <a:lnTo>
                          <a:pt x="566" y="566"/>
                        </a:lnTo>
                        <a:lnTo>
                          <a:pt x="570" y="578"/>
                        </a:lnTo>
                        <a:lnTo>
                          <a:pt x="570" y="590"/>
                        </a:lnTo>
                        <a:lnTo>
                          <a:pt x="578" y="602"/>
                        </a:lnTo>
                        <a:lnTo>
                          <a:pt x="574" y="615"/>
                        </a:lnTo>
                        <a:lnTo>
                          <a:pt x="562" y="615"/>
                        </a:lnTo>
                        <a:lnTo>
                          <a:pt x="562" y="627"/>
                        </a:lnTo>
                        <a:lnTo>
                          <a:pt x="558" y="631"/>
                        </a:lnTo>
                        <a:lnTo>
                          <a:pt x="550" y="643"/>
                        </a:lnTo>
                        <a:lnTo>
                          <a:pt x="542" y="655"/>
                        </a:lnTo>
                        <a:lnTo>
                          <a:pt x="550" y="667"/>
                        </a:lnTo>
                        <a:lnTo>
                          <a:pt x="562" y="667"/>
                        </a:lnTo>
                        <a:lnTo>
                          <a:pt x="574" y="663"/>
                        </a:lnTo>
                        <a:lnTo>
                          <a:pt x="578" y="651"/>
                        </a:lnTo>
                        <a:lnTo>
                          <a:pt x="590" y="639"/>
                        </a:lnTo>
                        <a:lnTo>
                          <a:pt x="603" y="631"/>
                        </a:lnTo>
                        <a:lnTo>
                          <a:pt x="598" y="619"/>
                        </a:lnTo>
                        <a:lnTo>
                          <a:pt x="603" y="606"/>
                        </a:lnTo>
                        <a:lnTo>
                          <a:pt x="611" y="602"/>
                        </a:lnTo>
                        <a:lnTo>
                          <a:pt x="623" y="598"/>
                        </a:lnTo>
                        <a:lnTo>
                          <a:pt x="635" y="590"/>
                        </a:lnTo>
                        <a:lnTo>
                          <a:pt x="635" y="578"/>
                        </a:lnTo>
                        <a:lnTo>
                          <a:pt x="635" y="570"/>
                        </a:lnTo>
                        <a:lnTo>
                          <a:pt x="627" y="558"/>
                        </a:lnTo>
                        <a:lnTo>
                          <a:pt x="623" y="558"/>
                        </a:lnTo>
                        <a:lnTo>
                          <a:pt x="611" y="549"/>
                        </a:lnTo>
                        <a:lnTo>
                          <a:pt x="598" y="545"/>
                        </a:lnTo>
                        <a:lnTo>
                          <a:pt x="598" y="533"/>
                        </a:lnTo>
                        <a:lnTo>
                          <a:pt x="603" y="521"/>
                        </a:lnTo>
                        <a:lnTo>
                          <a:pt x="607" y="513"/>
                        </a:lnTo>
                        <a:lnTo>
                          <a:pt x="611" y="509"/>
                        </a:lnTo>
                        <a:lnTo>
                          <a:pt x="611" y="505"/>
                        </a:lnTo>
                        <a:lnTo>
                          <a:pt x="619" y="493"/>
                        </a:lnTo>
                        <a:lnTo>
                          <a:pt x="627" y="484"/>
                        </a:lnTo>
                        <a:lnTo>
                          <a:pt x="639" y="488"/>
                        </a:lnTo>
                        <a:lnTo>
                          <a:pt x="643" y="484"/>
                        </a:lnTo>
                        <a:lnTo>
                          <a:pt x="643" y="488"/>
                        </a:lnTo>
                        <a:lnTo>
                          <a:pt x="639" y="488"/>
                        </a:lnTo>
                        <a:lnTo>
                          <a:pt x="643" y="488"/>
                        </a:lnTo>
                        <a:lnTo>
                          <a:pt x="647" y="497"/>
                        </a:lnTo>
                        <a:lnTo>
                          <a:pt x="660" y="501"/>
                        </a:lnTo>
                        <a:lnTo>
                          <a:pt x="672" y="501"/>
                        </a:lnTo>
                        <a:lnTo>
                          <a:pt x="684" y="509"/>
                        </a:lnTo>
                        <a:lnTo>
                          <a:pt x="684" y="509"/>
                        </a:lnTo>
                        <a:lnTo>
                          <a:pt x="688" y="521"/>
                        </a:lnTo>
                        <a:lnTo>
                          <a:pt x="688" y="521"/>
                        </a:lnTo>
                        <a:lnTo>
                          <a:pt x="696" y="533"/>
                        </a:lnTo>
                        <a:lnTo>
                          <a:pt x="708" y="533"/>
                        </a:lnTo>
                        <a:lnTo>
                          <a:pt x="712" y="521"/>
                        </a:lnTo>
                        <a:lnTo>
                          <a:pt x="717" y="517"/>
                        </a:lnTo>
                        <a:lnTo>
                          <a:pt x="712" y="505"/>
                        </a:lnTo>
                        <a:lnTo>
                          <a:pt x="704" y="493"/>
                        </a:lnTo>
                        <a:lnTo>
                          <a:pt x="692" y="484"/>
                        </a:lnTo>
                        <a:lnTo>
                          <a:pt x="684" y="476"/>
                        </a:lnTo>
                        <a:lnTo>
                          <a:pt x="672" y="472"/>
                        </a:lnTo>
                        <a:lnTo>
                          <a:pt x="660" y="464"/>
                        </a:lnTo>
                        <a:lnTo>
                          <a:pt x="651" y="460"/>
                        </a:lnTo>
                        <a:lnTo>
                          <a:pt x="647" y="460"/>
                        </a:lnTo>
                        <a:lnTo>
                          <a:pt x="635" y="448"/>
                        </a:lnTo>
                        <a:lnTo>
                          <a:pt x="615" y="440"/>
                        </a:lnTo>
                        <a:lnTo>
                          <a:pt x="603" y="436"/>
                        </a:lnTo>
                        <a:lnTo>
                          <a:pt x="590" y="431"/>
                        </a:lnTo>
                        <a:lnTo>
                          <a:pt x="578" y="423"/>
                        </a:lnTo>
                        <a:lnTo>
                          <a:pt x="574" y="423"/>
                        </a:lnTo>
                        <a:lnTo>
                          <a:pt x="562" y="415"/>
                        </a:lnTo>
                        <a:lnTo>
                          <a:pt x="562" y="403"/>
                        </a:lnTo>
                        <a:lnTo>
                          <a:pt x="574" y="395"/>
                        </a:lnTo>
                        <a:lnTo>
                          <a:pt x="574" y="383"/>
                        </a:lnTo>
                        <a:lnTo>
                          <a:pt x="562" y="383"/>
                        </a:lnTo>
                        <a:lnTo>
                          <a:pt x="550" y="383"/>
                        </a:lnTo>
                        <a:lnTo>
                          <a:pt x="525" y="383"/>
                        </a:lnTo>
                        <a:lnTo>
                          <a:pt x="513" y="383"/>
                        </a:lnTo>
                        <a:lnTo>
                          <a:pt x="505" y="379"/>
                        </a:lnTo>
                        <a:lnTo>
                          <a:pt x="505" y="379"/>
                        </a:lnTo>
                        <a:lnTo>
                          <a:pt x="493" y="370"/>
                        </a:lnTo>
                        <a:lnTo>
                          <a:pt x="489" y="370"/>
                        </a:lnTo>
                        <a:lnTo>
                          <a:pt x="476" y="362"/>
                        </a:lnTo>
                        <a:lnTo>
                          <a:pt x="472" y="358"/>
                        </a:lnTo>
                        <a:lnTo>
                          <a:pt x="460" y="346"/>
                        </a:lnTo>
                        <a:lnTo>
                          <a:pt x="456" y="338"/>
                        </a:lnTo>
                        <a:lnTo>
                          <a:pt x="444" y="330"/>
                        </a:lnTo>
                        <a:lnTo>
                          <a:pt x="444" y="322"/>
                        </a:lnTo>
                        <a:lnTo>
                          <a:pt x="440" y="313"/>
                        </a:lnTo>
                        <a:lnTo>
                          <a:pt x="436" y="305"/>
                        </a:lnTo>
                        <a:lnTo>
                          <a:pt x="432" y="293"/>
                        </a:lnTo>
                        <a:lnTo>
                          <a:pt x="428" y="285"/>
                        </a:lnTo>
                        <a:lnTo>
                          <a:pt x="428" y="281"/>
                        </a:lnTo>
                        <a:lnTo>
                          <a:pt x="424" y="273"/>
                        </a:lnTo>
                        <a:lnTo>
                          <a:pt x="419" y="261"/>
                        </a:lnTo>
                        <a:lnTo>
                          <a:pt x="407" y="257"/>
                        </a:lnTo>
                        <a:lnTo>
                          <a:pt x="395" y="252"/>
                        </a:lnTo>
                        <a:lnTo>
                          <a:pt x="387" y="244"/>
                        </a:lnTo>
                        <a:lnTo>
                          <a:pt x="383" y="240"/>
                        </a:lnTo>
                        <a:lnTo>
                          <a:pt x="371" y="236"/>
                        </a:lnTo>
                        <a:lnTo>
                          <a:pt x="358" y="224"/>
                        </a:lnTo>
                        <a:lnTo>
                          <a:pt x="346" y="216"/>
                        </a:lnTo>
                        <a:lnTo>
                          <a:pt x="342" y="204"/>
                        </a:lnTo>
                        <a:lnTo>
                          <a:pt x="342" y="200"/>
                        </a:lnTo>
                        <a:lnTo>
                          <a:pt x="342" y="187"/>
                        </a:lnTo>
                        <a:lnTo>
                          <a:pt x="338" y="183"/>
                        </a:lnTo>
                        <a:lnTo>
                          <a:pt x="350" y="171"/>
                        </a:lnTo>
                        <a:lnTo>
                          <a:pt x="358" y="159"/>
                        </a:lnTo>
                        <a:lnTo>
                          <a:pt x="350" y="159"/>
                        </a:lnTo>
                        <a:lnTo>
                          <a:pt x="342" y="147"/>
                        </a:lnTo>
                        <a:lnTo>
                          <a:pt x="342" y="143"/>
                        </a:lnTo>
                        <a:lnTo>
                          <a:pt x="342" y="143"/>
                        </a:lnTo>
                        <a:lnTo>
                          <a:pt x="338" y="143"/>
                        </a:lnTo>
                        <a:lnTo>
                          <a:pt x="338" y="139"/>
                        </a:lnTo>
                        <a:lnTo>
                          <a:pt x="334" y="139"/>
                        </a:lnTo>
                        <a:lnTo>
                          <a:pt x="334" y="134"/>
                        </a:lnTo>
                        <a:lnTo>
                          <a:pt x="334" y="134"/>
                        </a:lnTo>
                        <a:lnTo>
                          <a:pt x="334" y="134"/>
                        </a:lnTo>
                        <a:lnTo>
                          <a:pt x="338" y="134"/>
                        </a:lnTo>
                        <a:lnTo>
                          <a:pt x="342" y="122"/>
                        </a:lnTo>
                        <a:lnTo>
                          <a:pt x="342" y="122"/>
                        </a:lnTo>
                        <a:lnTo>
                          <a:pt x="354" y="122"/>
                        </a:lnTo>
                        <a:lnTo>
                          <a:pt x="367" y="118"/>
                        </a:lnTo>
                        <a:lnTo>
                          <a:pt x="379" y="110"/>
                        </a:lnTo>
                        <a:lnTo>
                          <a:pt x="391" y="110"/>
                        </a:lnTo>
                        <a:lnTo>
                          <a:pt x="391" y="106"/>
                        </a:lnTo>
                        <a:lnTo>
                          <a:pt x="403" y="102"/>
                        </a:lnTo>
                        <a:lnTo>
                          <a:pt x="407" y="106"/>
                        </a:lnTo>
                        <a:lnTo>
                          <a:pt x="411" y="102"/>
                        </a:lnTo>
                        <a:lnTo>
                          <a:pt x="407" y="106"/>
                        </a:lnTo>
                        <a:lnTo>
                          <a:pt x="415" y="102"/>
                        </a:lnTo>
                        <a:lnTo>
                          <a:pt x="419" y="98"/>
                        </a:lnTo>
                        <a:lnTo>
                          <a:pt x="415" y="98"/>
                        </a:lnTo>
                        <a:lnTo>
                          <a:pt x="411" y="9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186" name="Freeform 157">
                  <a:extLst>
                    <a:ext uri="{FF2B5EF4-FFF2-40B4-BE49-F238E27FC236}">
                      <a16:creationId xmlns:a16="http://schemas.microsoft.com/office/drawing/2014/main" id="{708CA6AD-230B-8FDF-7B45-FED1A4402E98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348786" y="2251204"/>
                  <a:ext cx="85560" cy="47853"/>
                </a:xfrm>
                <a:custGeom>
                  <a:avLst/>
                  <a:gdLst>
                    <a:gd name="T0" fmla="*/ 252 w 272"/>
                    <a:gd name="T1" fmla="*/ 74 h 151"/>
                    <a:gd name="T2" fmla="*/ 219 w 272"/>
                    <a:gd name="T3" fmla="*/ 53 h 151"/>
                    <a:gd name="T4" fmla="*/ 215 w 272"/>
                    <a:gd name="T5" fmla="*/ 37 h 151"/>
                    <a:gd name="T6" fmla="*/ 223 w 272"/>
                    <a:gd name="T7" fmla="*/ 25 h 151"/>
                    <a:gd name="T8" fmla="*/ 207 w 272"/>
                    <a:gd name="T9" fmla="*/ 13 h 151"/>
                    <a:gd name="T10" fmla="*/ 187 w 272"/>
                    <a:gd name="T11" fmla="*/ 8 h 151"/>
                    <a:gd name="T12" fmla="*/ 166 w 272"/>
                    <a:gd name="T13" fmla="*/ 8 h 151"/>
                    <a:gd name="T14" fmla="*/ 150 w 272"/>
                    <a:gd name="T15" fmla="*/ 8 h 151"/>
                    <a:gd name="T16" fmla="*/ 158 w 272"/>
                    <a:gd name="T17" fmla="*/ 17 h 151"/>
                    <a:gd name="T18" fmla="*/ 154 w 272"/>
                    <a:gd name="T19" fmla="*/ 17 h 151"/>
                    <a:gd name="T20" fmla="*/ 138 w 272"/>
                    <a:gd name="T21" fmla="*/ 13 h 151"/>
                    <a:gd name="T22" fmla="*/ 105 w 272"/>
                    <a:gd name="T23" fmla="*/ 17 h 151"/>
                    <a:gd name="T24" fmla="*/ 101 w 272"/>
                    <a:gd name="T25" fmla="*/ 13 h 151"/>
                    <a:gd name="T26" fmla="*/ 97 w 272"/>
                    <a:gd name="T27" fmla="*/ 17 h 151"/>
                    <a:gd name="T28" fmla="*/ 89 w 272"/>
                    <a:gd name="T29" fmla="*/ 25 h 151"/>
                    <a:gd name="T30" fmla="*/ 81 w 272"/>
                    <a:gd name="T31" fmla="*/ 29 h 151"/>
                    <a:gd name="T32" fmla="*/ 65 w 272"/>
                    <a:gd name="T33" fmla="*/ 21 h 151"/>
                    <a:gd name="T34" fmla="*/ 65 w 272"/>
                    <a:gd name="T35" fmla="*/ 33 h 151"/>
                    <a:gd name="T36" fmla="*/ 53 w 272"/>
                    <a:gd name="T37" fmla="*/ 45 h 151"/>
                    <a:gd name="T38" fmla="*/ 40 w 272"/>
                    <a:gd name="T39" fmla="*/ 57 h 151"/>
                    <a:gd name="T40" fmla="*/ 24 w 272"/>
                    <a:gd name="T41" fmla="*/ 82 h 151"/>
                    <a:gd name="T42" fmla="*/ 8 w 272"/>
                    <a:gd name="T43" fmla="*/ 102 h 151"/>
                    <a:gd name="T44" fmla="*/ 12 w 272"/>
                    <a:gd name="T45" fmla="*/ 110 h 151"/>
                    <a:gd name="T46" fmla="*/ 4 w 272"/>
                    <a:gd name="T47" fmla="*/ 122 h 151"/>
                    <a:gd name="T48" fmla="*/ 12 w 272"/>
                    <a:gd name="T49" fmla="*/ 122 h 151"/>
                    <a:gd name="T50" fmla="*/ 16 w 272"/>
                    <a:gd name="T51" fmla="*/ 114 h 151"/>
                    <a:gd name="T52" fmla="*/ 53 w 272"/>
                    <a:gd name="T53" fmla="*/ 106 h 151"/>
                    <a:gd name="T54" fmla="*/ 61 w 272"/>
                    <a:gd name="T55" fmla="*/ 131 h 151"/>
                    <a:gd name="T56" fmla="*/ 77 w 272"/>
                    <a:gd name="T57" fmla="*/ 143 h 151"/>
                    <a:gd name="T58" fmla="*/ 109 w 272"/>
                    <a:gd name="T59" fmla="*/ 143 h 151"/>
                    <a:gd name="T60" fmla="*/ 134 w 272"/>
                    <a:gd name="T61" fmla="*/ 122 h 151"/>
                    <a:gd name="T62" fmla="*/ 146 w 272"/>
                    <a:gd name="T63" fmla="*/ 102 h 151"/>
                    <a:gd name="T64" fmla="*/ 166 w 272"/>
                    <a:gd name="T65" fmla="*/ 126 h 151"/>
                    <a:gd name="T66" fmla="*/ 175 w 272"/>
                    <a:gd name="T67" fmla="*/ 139 h 151"/>
                    <a:gd name="T68" fmla="*/ 183 w 272"/>
                    <a:gd name="T69" fmla="*/ 151 h 151"/>
                    <a:gd name="T70" fmla="*/ 183 w 272"/>
                    <a:gd name="T71" fmla="*/ 135 h 151"/>
                    <a:gd name="T72" fmla="*/ 199 w 272"/>
                    <a:gd name="T73" fmla="*/ 118 h 151"/>
                    <a:gd name="T74" fmla="*/ 215 w 272"/>
                    <a:gd name="T75" fmla="*/ 110 h 151"/>
                    <a:gd name="T76" fmla="*/ 240 w 272"/>
                    <a:gd name="T77" fmla="*/ 106 h 151"/>
                    <a:gd name="T78" fmla="*/ 252 w 272"/>
                    <a:gd name="T79" fmla="*/ 90 h 151"/>
                    <a:gd name="T80" fmla="*/ 268 w 272"/>
                    <a:gd name="T81" fmla="*/ 82 h 151"/>
                    <a:gd name="T82" fmla="*/ 272 w 272"/>
                    <a:gd name="T83" fmla="*/ 69 h 151"/>
                    <a:gd name="T84" fmla="*/ 166 w 272"/>
                    <a:gd name="T85" fmla="*/ 8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72" h="151">
                      <a:moveTo>
                        <a:pt x="272" y="65"/>
                      </a:moveTo>
                      <a:lnTo>
                        <a:pt x="260" y="65"/>
                      </a:lnTo>
                      <a:lnTo>
                        <a:pt x="252" y="74"/>
                      </a:lnTo>
                      <a:lnTo>
                        <a:pt x="244" y="65"/>
                      </a:lnTo>
                      <a:lnTo>
                        <a:pt x="232" y="57"/>
                      </a:lnTo>
                      <a:lnTo>
                        <a:pt x="219" y="53"/>
                      </a:lnTo>
                      <a:lnTo>
                        <a:pt x="211" y="53"/>
                      </a:lnTo>
                      <a:lnTo>
                        <a:pt x="211" y="45"/>
                      </a:lnTo>
                      <a:lnTo>
                        <a:pt x="215" y="37"/>
                      </a:lnTo>
                      <a:lnTo>
                        <a:pt x="219" y="33"/>
                      </a:lnTo>
                      <a:lnTo>
                        <a:pt x="223" y="29"/>
                      </a:lnTo>
                      <a:lnTo>
                        <a:pt x="223" y="25"/>
                      </a:lnTo>
                      <a:lnTo>
                        <a:pt x="219" y="21"/>
                      </a:lnTo>
                      <a:lnTo>
                        <a:pt x="219" y="21"/>
                      </a:lnTo>
                      <a:lnTo>
                        <a:pt x="207" y="13"/>
                      </a:lnTo>
                      <a:lnTo>
                        <a:pt x="195" y="8"/>
                      </a:lnTo>
                      <a:lnTo>
                        <a:pt x="191" y="8"/>
                      </a:lnTo>
                      <a:lnTo>
                        <a:pt x="187" y="8"/>
                      </a:lnTo>
                      <a:lnTo>
                        <a:pt x="175" y="13"/>
                      </a:lnTo>
                      <a:lnTo>
                        <a:pt x="171" y="8"/>
                      </a:lnTo>
                      <a:lnTo>
                        <a:pt x="166" y="8"/>
                      </a:lnTo>
                      <a:lnTo>
                        <a:pt x="166" y="4"/>
                      </a:lnTo>
                      <a:lnTo>
                        <a:pt x="158" y="0"/>
                      </a:lnTo>
                      <a:lnTo>
                        <a:pt x="150" y="8"/>
                      </a:lnTo>
                      <a:lnTo>
                        <a:pt x="158" y="8"/>
                      </a:lnTo>
                      <a:lnTo>
                        <a:pt x="158" y="8"/>
                      </a:lnTo>
                      <a:lnTo>
                        <a:pt x="158" y="17"/>
                      </a:lnTo>
                      <a:lnTo>
                        <a:pt x="158" y="13"/>
                      </a:lnTo>
                      <a:lnTo>
                        <a:pt x="158" y="13"/>
                      </a:lnTo>
                      <a:lnTo>
                        <a:pt x="154" y="17"/>
                      </a:lnTo>
                      <a:lnTo>
                        <a:pt x="150" y="17"/>
                      </a:lnTo>
                      <a:lnTo>
                        <a:pt x="138" y="13"/>
                      </a:lnTo>
                      <a:lnTo>
                        <a:pt x="138" y="13"/>
                      </a:lnTo>
                      <a:lnTo>
                        <a:pt x="126" y="17"/>
                      </a:lnTo>
                      <a:lnTo>
                        <a:pt x="114" y="17"/>
                      </a:lnTo>
                      <a:lnTo>
                        <a:pt x="105" y="17"/>
                      </a:lnTo>
                      <a:lnTo>
                        <a:pt x="101" y="17"/>
                      </a:lnTo>
                      <a:lnTo>
                        <a:pt x="101" y="17"/>
                      </a:lnTo>
                      <a:lnTo>
                        <a:pt x="101" y="13"/>
                      </a:lnTo>
                      <a:lnTo>
                        <a:pt x="97" y="17"/>
                      </a:lnTo>
                      <a:lnTo>
                        <a:pt x="97" y="17"/>
                      </a:lnTo>
                      <a:lnTo>
                        <a:pt x="97" y="17"/>
                      </a:lnTo>
                      <a:lnTo>
                        <a:pt x="93" y="17"/>
                      </a:lnTo>
                      <a:lnTo>
                        <a:pt x="93" y="21"/>
                      </a:lnTo>
                      <a:lnTo>
                        <a:pt x="89" y="25"/>
                      </a:lnTo>
                      <a:lnTo>
                        <a:pt x="89" y="25"/>
                      </a:lnTo>
                      <a:lnTo>
                        <a:pt x="85" y="29"/>
                      </a:lnTo>
                      <a:lnTo>
                        <a:pt x="81" y="29"/>
                      </a:lnTo>
                      <a:lnTo>
                        <a:pt x="73" y="21"/>
                      </a:lnTo>
                      <a:lnTo>
                        <a:pt x="65" y="21"/>
                      </a:lnTo>
                      <a:lnTo>
                        <a:pt x="65" y="21"/>
                      </a:lnTo>
                      <a:lnTo>
                        <a:pt x="65" y="21"/>
                      </a:lnTo>
                      <a:lnTo>
                        <a:pt x="61" y="21"/>
                      </a:lnTo>
                      <a:lnTo>
                        <a:pt x="65" y="33"/>
                      </a:lnTo>
                      <a:lnTo>
                        <a:pt x="65" y="33"/>
                      </a:lnTo>
                      <a:lnTo>
                        <a:pt x="65" y="37"/>
                      </a:lnTo>
                      <a:lnTo>
                        <a:pt x="53" y="45"/>
                      </a:lnTo>
                      <a:lnTo>
                        <a:pt x="44" y="53"/>
                      </a:lnTo>
                      <a:lnTo>
                        <a:pt x="44" y="57"/>
                      </a:lnTo>
                      <a:lnTo>
                        <a:pt x="40" y="57"/>
                      </a:lnTo>
                      <a:lnTo>
                        <a:pt x="28" y="69"/>
                      </a:lnTo>
                      <a:lnTo>
                        <a:pt x="28" y="74"/>
                      </a:lnTo>
                      <a:lnTo>
                        <a:pt x="24" y="82"/>
                      </a:lnTo>
                      <a:lnTo>
                        <a:pt x="24" y="82"/>
                      </a:lnTo>
                      <a:lnTo>
                        <a:pt x="12" y="94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8" y="102"/>
                      </a:lnTo>
                      <a:lnTo>
                        <a:pt x="12" y="110"/>
                      </a:lnTo>
                      <a:lnTo>
                        <a:pt x="8" y="118"/>
                      </a:lnTo>
                      <a:lnTo>
                        <a:pt x="4" y="122"/>
                      </a:lnTo>
                      <a:lnTo>
                        <a:pt x="4" y="122"/>
                      </a:lnTo>
                      <a:lnTo>
                        <a:pt x="0" y="126"/>
                      </a:lnTo>
                      <a:lnTo>
                        <a:pt x="8" y="122"/>
                      </a:lnTo>
                      <a:lnTo>
                        <a:pt x="12" y="122"/>
                      </a:lnTo>
                      <a:lnTo>
                        <a:pt x="16" y="122"/>
                      </a:lnTo>
                      <a:lnTo>
                        <a:pt x="16" y="114"/>
                      </a:lnTo>
                      <a:lnTo>
                        <a:pt x="16" y="114"/>
                      </a:lnTo>
                      <a:lnTo>
                        <a:pt x="28" y="106"/>
                      </a:lnTo>
                      <a:lnTo>
                        <a:pt x="40" y="102"/>
                      </a:lnTo>
                      <a:lnTo>
                        <a:pt x="53" y="106"/>
                      </a:lnTo>
                      <a:lnTo>
                        <a:pt x="48" y="106"/>
                      </a:lnTo>
                      <a:lnTo>
                        <a:pt x="48" y="118"/>
                      </a:lnTo>
                      <a:lnTo>
                        <a:pt x="61" y="131"/>
                      </a:lnTo>
                      <a:lnTo>
                        <a:pt x="61" y="131"/>
                      </a:lnTo>
                      <a:lnTo>
                        <a:pt x="65" y="143"/>
                      </a:lnTo>
                      <a:lnTo>
                        <a:pt x="77" y="143"/>
                      </a:lnTo>
                      <a:lnTo>
                        <a:pt x="89" y="143"/>
                      </a:lnTo>
                      <a:lnTo>
                        <a:pt x="97" y="139"/>
                      </a:lnTo>
                      <a:lnTo>
                        <a:pt x="109" y="143"/>
                      </a:lnTo>
                      <a:lnTo>
                        <a:pt x="114" y="143"/>
                      </a:lnTo>
                      <a:lnTo>
                        <a:pt x="126" y="131"/>
                      </a:lnTo>
                      <a:lnTo>
                        <a:pt x="134" y="122"/>
                      </a:lnTo>
                      <a:lnTo>
                        <a:pt x="130" y="114"/>
                      </a:lnTo>
                      <a:lnTo>
                        <a:pt x="142" y="106"/>
                      </a:lnTo>
                      <a:lnTo>
                        <a:pt x="146" y="102"/>
                      </a:lnTo>
                      <a:lnTo>
                        <a:pt x="150" y="114"/>
                      </a:lnTo>
                      <a:lnTo>
                        <a:pt x="158" y="122"/>
                      </a:lnTo>
                      <a:lnTo>
                        <a:pt x="166" y="126"/>
                      </a:lnTo>
                      <a:lnTo>
                        <a:pt x="171" y="126"/>
                      </a:lnTo>
                      <a:lnTo>
                        <a:pt x="171" y="139"/>
                      </a:lnTo>
                      <a:lnTo>
                        <a:pt x="175" y="139"/>
                      </a:lnTo>
                      <a:lnTo>
                        <a:pt x="179" y="143"/>
                      </a:lnTo>
                      <a:lnTo>
                        <a:pt x="179" y="147"/>
                      </a:lnTo>
                      <a:lnTo>
                        <a:pt x="183" y="151"/>
                      </a:lnTo>
                      <a:lnTo>
                        <a:pt x="187" y="147"/>
                      </a:lnTo>
                      <a:lnTo>
                        <a:pt x="187" y="135"/>
                      </a:lnTo>
                      <a:lnTo>
                        <a:pt x="183" y="135"/>
                      </a:lnTo>
                      <a:lnTo>
                        <a:pt x="183" y="135"/>
                      </a:lnTo>
                      <a:lnTo>
                        <a:pt x="195" y="122"/>
                      </a:lnTo>
                      <a:lnTo>
                        <a:pt x="199" y="118"/>
                      </a:lnTo>
                      <a:lnTo>
                        <a:pt x="199" y="106"/>
                      </a:lnTo>
                      <a:lnTo>
                        <a:pt x="203" y="98"/>
                      </a:lnTo>
                      <a:lnTo>
                        <a:pt x="215" y="110"/>
                      </a:lnTo>
                      <a:lnTo>
                        <a:pt x="227" y="114"/>
                      </a:lnTo>
                      <a:lnTo>
                        <a:pt x="227" y="110"/>
                      </a:lnTo>
                      <a:lnTo>
                        <a:pt x="240" y="106"/>
                      </a:lnTo>
                      <a:lnTo>
                        <a:pt x="244" y="114"/>
                      </a:lnTo>
                      <a:lnTo>
                        <a:pt x="248" y="102"/>
                      </a:lnTo>
                      <a:lnTo>
                        <a:pt x="252" y="90"/>
                      </a:lnTo>
                      <a:lnTo>
                        <a:pt x="260" y="94"/>
                      </a:lnTo>
                      <a:lnTo>
                        <a:pt x="272" y="94"/>
                      </a:lnTo>
                      <a:lnTo>
                        <a:pt x="268" y="82"/>
                      </a:lnTo>
                      <a:lnTo>
                        <a:pt x="272" y="74"/>
                      </a:lnTo>
                      <a:lnTo>
                        <a:pt x="272" y="69"/>
                      </a:lnTo>
                      <a:lnTo>
                        <a:pt x="272" y="69"/>
                      </a:lnTo>
                      <a:lnTo>
                        <a:pt x="272" y="65"/>
                      </a:lnTo>
                      <a:close/>
                      <a:moveTo>
                        <a:pt x="162" y="8"/>
                      </a:moveTo>
                      <a:lnTo>
                        <a:pt x="166" y="8"/>
                      </a:lnTo>
                      <a:lnTo>
                        <a:pt x="162" y="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87" name="Freeform 158">
                  <a:extLst>
                    <a:ext uri="{FF2B5EF4-FFF2-40B4-BE49-F238E27FC236}">
                      <a16:creationId xmlns:a16="http://schemas.microsoft.com/office/drawing/2014/main" id="{D69B6259-CC1A-7F26-3B06-A1D5349C28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65172" y="2170076"/>
                  <a:ext cx="128025" cy="61796"/>
                </a:xfrm>
                <a:custGeom>
                  <a:avLst/>
                  <a:gdLst>
                    <a:gd name="T0" fmla="*/ 155 w 407"/>
                    <a:gd name="T1" fmla="*/ 191 h 195"/>
                    <a:gd name="T2" fmla="*/ 175 w 407"/>
                    <a:gd name="T3" fmla="*/ 179 h 195"/>
                    <a:gd name="T4" fmla="*/ 175 w 407"/>
                    <a:gd name="T5" fmla="*/ 163 h 195"/>
                    <a:gd name="T6" fmla="*/ 207 w 407"/>
                    <a:gd name="T7" fmla="*/ 171 h 195"/>
                    <a:gd name="T8" fmla="*/ 232 w 407"/>
                    <a:gd name="T9" fmla="*/ 175 h 195"/>
                    <a:gd name="T10" fmla="*/ 252 w 407"/>
                    <a:gd name="T11" fmla="*/ 183 h 195"/>
                    <a:gd name="T12" fmla="*/ 264 w 407"/>
                    <a:gd name="T13" fmla="*/ 175 h 195"/>
                    <a:gd name="T14" fmla="*/ 289 w 407"/>
                    <a:gd name="T15" fmla="*/ 183 h 195"/>
                    <a:gd name="T16" fmla="*/ 297 w 407"/>
                    <a:gd name="T17" fmla="*/ 187 h 195"/>
                    <a:gd name="T18" fmla="*/ 309 w 407"/>
                    <a:gd name="T19" fmla="*/ 171 h 195"/>
                    <a:gd name="T20" fmla="*/ 330 w 407"/>
                    <a:gd name="T21" fmla="*/ 175 h 195"/>
                    <a:gd name="T22" fmla="*/ 358 w 407"/>
                    <a:gd name="T23" fmla="*/ 159 h 195"/>
                    <a:gd name="T24" fmla="*/ 366 w 407"/>
                    <a:gd name="T25" fmla="*/ 146 h 195"/>
                    <a:gd name="T26" fmla="*/ 395 w 407"/>
                    <a:gd name="T27" fmla="*/ 122 h 195"/>
                    <a:gd name="T28" fmla="*/ 407 w 407"/>
                    <a:gd name="T29" fmla="*/ 110 h 195"/>
                    <a:gd name="T30" fmla="*/ 391 w 407"/>
                    <a:gd name="T31" fmla="*/ 98 h 195"/>
                    <a:gd name="T32" fmla="*/ 378 w 407"/>
                    <a:gd name="T33" fmla="*/ 89 h 195"/>
                    <a:gd name="T34" fmla="*/ 366 w 407"/>
                    <a:gd name="T35" fmla="*/ 85 h 195"/>
                    <a:gd name="T36" fmla="*/ 354 w 407"/>
                    <a:gd name="T37" fmla="*/ 85 h 195"/>
                    <a:gd name="T38" fmla="*/ 342 w 407"/>
                    <a:gd name="T39" fmla="*/ 61 h 195"/>
                    <a:gd name="T40" fmla="*/ 325 w 407"/>
                    <a:gd name="T41" fmla="*/ 61 h 195"/>
                    <a:gd name="T42" fmla="*/ 293 w 407"/>
                    <a:gd name="T43" fmla="*/ 49 h 195"/>
                    <a:gd name="T44" fmla="*/ 289 w 407"/>
                    <a:gd name="T45" fmla="*/ 69 h 195"/>
                    <a:gd name="T46" fmla="*/ 268 w 407"/>
                    <a:gd name="T47" fmla="*/ 65 h 195"/>
                    <a:gd name="T48" fmla="*/ 260 w 407"/>
                    <a:gd name="T49" fmla="*/ 45 h 195"/>
                    <a:gd name="T50" fmla="*/ 244 w 407"/>
                    <a:gd name="T51" fmla="*/ 33 h 195"/>
                    <a:gd name="T52" fmla="*/ 236 w 407"/>
                    <a:gd name="T53" fmla="*/ 28 h 195"/>
                    <a:gd name="T54" fmla="*/ 199 w 407"/>
                    <a:gd name="T55" fmla="*/ 20 h 195"/>
                    <a:gd name="T56" fmla="*/ 179 w 407"/>
                    <a:gd name="T57" fmla="*/ 4 h 195"/>
                    <a:gd name="T58" fmla="*/ 175 w 407"/>
                    <a:gd name="T59" fmla="*/ 16 h 195"/>
                    <a:gd name="T60" fmla="*/ 155 w 407"/>
                    <a:gd name="T61" fmla="*/ 16 h 195"/>
                    <a:gd name="T62" fmla="*/ 150 w 407"/>
                    <a:gd name="T63" fmla="*/ 4 h 195"/>
                    <a:gd name="T64" fmla="*/ 146 w 407"/>
                    <a:gd name="T65" fmla="*/ 0 h 195"/>
                    <a:gd name="T66" fmla="*/ 138 w 407"/>
                    <a:gd name="T67" fmla="*/ 12 h 195"/>
                    <a:gd name="T68" fmla="*/ 118 w 407"/>
                    <a:gd name="T69" fmla="*/ 20 h 195"/>
                    <a:gd name="T70" fmla="*/ 94 w 407"/>
                    <a:gd name="T71" fmla="*/ 28 h 195"/>
                    <a:gd name="T72" fmla="*/ 69 w 407"/>
                    <a:gd name="T73" fmla="*/ 41 h 195"/>
                    <a:gd name="T74" fmla="*/ 53 w 407"/>
                    <a:gd name="T75" fmla="*/ 53 h 195"/>
                    <a:gd name="T76" fmla="*/ 24 w 407"/>
                    <a:gd name="T77" fmla="*/ 53 h 195"/>
                    <a:gd name="T78" fmla="*/ 4 w 407"/>
                    <a:gd name="T79" fmla="*/ 57 h 195"/>
                    <a:gd name="T80" fmla="*/ 8 w 407"/>
                    <a:gd name="T81" fmla="*/ 77 h 195"/>
                    <a:gd name="T82" fmla="*/ 12 w 407"/>
                    <a:gd name="T83" fmla="*/ 77 h 195"/>
                    <a:gd name="T84" fmla="*/ 24 w 407"/>
                    <a:gd name="T85" fmla="*/ 98 h 195"/>
                    <a:gd name="T86" fmla="*/ 24 w 407"/>
                    <a:gd name="T87" fmla="*/ 110 h 195"/>
                    <a:gd name="T88" fmla="*/ 45 w 407"/>
                    <a:gd name="T89" fmla="*/ 134 h 195"/>
                    <a:gd name="T90" fmla="*/ 69 w 407"/>
                    <a:gd name="T91" fmla="*/ 155 h 195"/>
                    <a:gd name="T92" fmla="*/ 85 w 407"/>
                    <a:gd name="T93" fmla="*/ 163 h 195"/>
                    <a:gd name="T94" fmla="*/ 106 w 407"/>
                    <a:gd name="T95" fmla="*/ 179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07" h="195">
                      <a:moveTo>
                        <a:pt x="142" y="195"/>
                      </a:moveTo>
                      <a:lnTo>
                        <a:pt x="142" y="191"/>
                      </a:lnTo>
                      <a:lnTo>
                        <a:pt x="155" y="191"/>
                      </a:lnTo>
                      <a:lnTo>
                        <a:pt x="159" y="195"/>
                      </a:lnTo>
                      <a:lnTo>
                        <a:pt x="163" y="183"/>
                      </a:lnTo>
                      <a:lnTo>
                        <a:pt x="175" y="179"/>
                      </a:lnTo>
                      <a:lnTo>
                        <a:pt x="175" y="175"/>
                      </a:lnTo>
                      <a:lnTo>
                        <a:pt x="175" y="163"/>
                      </a:lnTo>
                      <a:lnTo>
                        <a:pt x="175" y="163"/>
                      </a:lnTo>
                      <a:lnTo>
                        <a:pt x="187" y="167"/>
                      </a:lnTo>
                      <a:lnTo>
                        <a:pt x="199" y="163"/>
                      </a:lnTo>
                      <a:lnTo>
                        <a:pt x="207" y="171"/>
                      </a:lnTo>
                      <a:lnTo>
                        <a:pt x="216" y="171"/>
                      </a:lnTo>
                      <a:lnTo>
                        <a:pt x="228" y="171"/>
                      </a:lnTo>
                      <a:lnTo>
                        <a:pt x="232" y="175"/>
                      </a:lnTo>
                      <a:lnTo>
                        <a:pt x="236" y="179"/>
                      </a:lnTo>
                      <a:lnTo>
                        <a:pt x="240" y="183"/>
                      </a:lnTo>
                      <a:lnTo>
                        <a:pt x="252" y="183"/>
                      </a:lnTo>
                      <a:lnTo>
                        <a:pt x="256" y="183"/>
                      </a:lnTo>
                      <a:lnTo>
                        <a:pt x="264" y="179"/>
                      </a:lnTo>
                      <a:lnTo>
                        <a:pt x="264" y="175"/>
                      </a:lnTo>
                      <a:lnTo>
                        <a:pt x="273" y="179"/>
                      </a:lnTo>
                      <a:lnTo>
                        <a:pt x="285" y="183"/>
                      </a:lnTo>
                      <a:lnTo>
                        <a:pt x="289" y="183"/>
                      </a:lnTo>
                      <a:lnTo>
                        <a:pt x="289" y="183"/>
                      </a:lnTo>
                      <a:lnTo>
                        <a:pt x="293" y="191"/>
                      </a:lnTo>
                      <a:lnTo>
                        <a:pt x="297" y="187"/>
                      </a:lnTo>
                      <a:lnTo>
                        <a:pt x="297" y="183"/>
                      </a:lnTo>
                      <a:lnTo>
                        <a:pt x="305" y="175"/>
                      </a:lnTo>
                      <a:lnTo>
                        <a:pt x="309" y="171"/>
                      </a:lnTo>
                      <a:lnTo>
                        <a:pt x="309" y="171"/>
                      </a:lnTo>
                      <a:lnTo>
                        <a:pt x="321" y="175"/>
                      </a:lnTo>
                      <a:lnTo>
                        <a:pt x="330" y="175"/>
                      </a:lnTo>
                      <a:lnTo>
                        <a:pt x="342" y="175"/>
                      </a:lnTo>
                      <a:lnTo>
                        <a:pt x="350" y="167"/>
                      </a:lnTo>
                      <a:lnTo>
                        <a:pt x="358" y="159"/>
                      </a:lnTo>
                      <a:lnTo>
                        <a:pt x="362" y="159"/>
                      </a:lnTo>
                      <a:lnTo>
                        <a:pt x="366" y="151"/>
                      </a:lnTo>
                      <a:lnTo>
                        <a:pt x="366" y="146"/>
                      </a:lnTo>
                      <a:lnTo>
                        <a:pt x="374" y="138"/>
                      </a:lnTo>
                      <a:lnTo>
                        <a:pt x="382" y="130"/>
                      </a:lnTo>
                      <a:lnTo>
                        <a:pt x="395" y="122"/>
                      </a:lnTo>
                      <a:lnTo>
                        <a:pt x="403" y="122"/>
                      </a:lnTo>
                      <a:lnTo>
                        <a:pt x="407" y="122"/>
                      </a:lnTo>
                      <a:lnTo>
                        <a:pt x="407" y="110"/>
                      </a:lnTo>
                      <a:lnTo>
                        <a:pt x="395" y="106"/>
                      </a:lnTo>
                      <a:lnTo>
                        <a:pt x="395" y="106"/>
                      </a:lnTo>
                      <a:lnTo>
                        <a:pt x="391" y="98"/>
                      </a:lnTo>
                      <a:lnTo>
                        <a:pt x="391" y="94"/>
                      </a:lnTo>
                      <a:lnTo>
                        <a:pt x="378" y="89"/>
                      </a:lnTo>
                      <a:lnTo>
                        <a:pt x="378" y="89"/>
                      </a:lnTo>
                      <a:lnTo>
                        <a:pt x="378" y="89"/>
                      </a:lnTo>
                      <a:lnTo>
                        <a:pt x="374" y="89"/>
                      </a:lnTo>
                      <a:lnTo>
                        <a:pt x="366" y="85"/>
                      </a:lnTo>
                      <a:lnTo>
                        <a:pt x="362" y="85"/>
                      </a:lnTo>
                      <a:lnTo>
                        <a:pt x="358" y="77"/>
                      </a:lnTo>
                      <a:lnTo>
                        <a:pt x="354" y="85"/>
                      </a:lnTo>
                      <a:lnTo>
                        <a:pt x="346" y="85"/>
                      </a:lnTo>
                      <a:lnTo>
                        <a:pt x="338" y="73"/>
                      </a:lnTo>
                      <a:lnTo>
                        <a:pt x="342" y="61"/>
                      </a:lnTo>
                      <a:lnTo>
                        <a:pt x="330" y="61"/>
                      </a:lnTo>
                      <a:lnTo>
                        <a:pt x="325" y="61"/>
                      </a:lnTo>
                      <a:lnTo>
                        <a:pt x="325" y="61"/>
                      </a:lnTo>
                      <a:lnTo>
                        <a:pt x="317" y="61"/>
                      </a:lnTo>
                      <a:lnTo>
                        <a:pt x="305" y="53"/>
                      </a:lnTo>
                      <a:lnTo>
                        <a:pt x="293" y="49"/>
                      </a:lnTo>
                      <a:lnTo>
                        <a:pt x="289" y="49"/>
                      </a:lnTo>
                      <a:lnTo>
                        <a:pt x="297" y="61"/>
                      </a:lnTo>
                      <a:lnTo>
                        <a:pt x="289" y="69"/>
                      </a:lnTo>
                      <a:lnTo>
                        <a:pt x="281" y="77"/>
                      </a:lnTo>
                      <a:lnTo>
                        <a:pt x="277" y="77"/>
                      </a:lnTo>
                      <a:lnTo>
                        <a:pt x="268" y="65"/>
                      </a:lnTo>
                      <a:lnTo>
                        <a:pt x="256" y="53"/>
                      </a:lnTo>
                      <a:lnTo>
                        <a:pt x="248" y="49"/>
                      </a:lnTo>
                      <a:lnTo>
                        <a:pt x="260" y="45"/>
                      </a:lnTo>
                      <a:lnTo>
                        <a:pt x="260" y="41"/>
                      </a:lnTo>
                      <a:lnTo>
                        <a:pt x="248" y="33"/>
                      </a:lnTo>
                      <a:lnTo>
                        <a:pt x="244" y="33"/>
                      </a:lnTo>
                      <a:lnTo>
                        <a:pt x="236" y="37"/>
                      </a:lnTo>
                      <a:lnTo>
                        <a:pt x="236" y="28"/>
                      </a:lnTo>
                      <a:lnTo>
                        <a:pt x="236" y="28"/>
                      </a:lnTo>
                      <a:lnTo>
                        <a:pt x="228" y="28"/>
                      </a:lnTo>
                      <a:lnTo>
                        <a:pt x="203" y="20"/>
                      </a:lnTo>
                      <a:lnTo>
                        <a:pt x="199" y="20"/>
                      </a:lnTo>
                      <a:lnTo>
                        <a:pt x="191" y="8"/>
                      </a:lnTo>
                      <a:lnTo>
                        <a:pt x="191" y="4"/>
                      </a:lnTo>
                      <a:lnTo>
                        <a:pt x="179" y="4"/>
                      </a:lnTo>
                      <a:lnTo>
                        <a:pt x="179" y="4"/>
                      </a:lnTo>
                      <a:lnTo>
                        <a:pt x="175" y="4"/>
                      </a:lnTo>
                      <a:lnTo>
                        <a:pt x="175" y="16"/>
                      </a:lnTo>
                      <a:lnTo>
                        <a:pt x="167" y="16"/>
                      </a:lnTo>
                      <a:lnTo>
                        <a:pt x="167" y="16"/>
                      </a:lnTo>
                      <a:lnTo>
                        <a:pt x="155" y="16"/>
                      </a:lnTo>
                      <a:lnTo>
                        <a:pt x="155" y="12"/>
                      </a:lnTo>
                      <a:lnTo>
                        <a:pt x="150" y="12"/>
                      </a:lnTo>
                      <a:lnTo>
                        <a:pt x="150" y="4"/>
                      </a:lnTo>
                      <a:lnTo>
                        <a:pt x="146" y="0"/>
                      </a:lnTo>
                      <a:lnTo>
                        <a:pt x="146" y="0"/>
                      </a:lnTo>
                      <a:lnTo>
                        <a:pt x="146" y="0"/>
                      </a:lnTo>
                      <a:lnTo>
                        <a:pt x="146" y="0"/>
                      </a:lnTo>
                      <a:lnTo>
                        <a:pt x="134" y="0"/>
                      </a:lnTo>
                      <a:lnTo>
                        <a:pt x="138" y="12"/>
                      </a:lnTo>
                      <a:lnTo>
                        <a:pt x="130" y="12"/>
                      </a:lnTo>
                      <a:lnTo>
                        <a:pt x="130" y="16"/>
                      </a:lnTo>
                      <a:lnTo>
                        <a:pt x="118" y="20"/>
                      </a:lnTo>
                      <a:lnTo>
                        <a:pt x="110" y="24"/>
                      </a:lnTo>
                      <a:lnTo>
                        <a:pt x="102" y="24"/>
                      </a:lnTo>
                      <a:lnTo>
                        <a:pt x="94" y="28"/>
                      </a:lnTo>
                      <a:lnTo>
                        <a:pt x="81" y="37"/>
                      </a:lnTo>
                      <a:lnTo>
                        <a:pt x="69" y="37"/>
                      </a:lnTo>
                      <a:lnTo>
                        <a:pt x="69" y="41"/>
                      </a:lnTo>
                      <a:lnTo>
                        <a:pt x="57" y="45"/>
                      </a:lnTo>
                      <a:lnTo>
                        <a:pt x="53" y="53"/>
                      </a:lnTo>
                      <a:lnTo>
                        <a:pt x="53" y="53"/>
                      </a:lnTo>
                      <a:lnTo>
                        <a:pt x="41" y="49"/>
                      </a:lnTo>
                      <a:lnTo>
                        <a:pt x="28" y="53"/>
                      </a:lnTo>
                      <a:lnTo>
                        <a:pt x="24" y="53"/>
                      </a:lnTo>
                      <a:lnTo>
                        <a:pt x="12" y="65"/>
                      </a:lnTo>
                      <a:lnTo>
                        <a:pt x="12" y="69"/>
                      </a:lnTo>
                      <a:lnTo>
                        <a:pt x="4" y="57"/>
                      </a:lnTo>
                      <a:lnTo>
                        <a:pt x="0" y="57"/>
                      </a:lnTo>
                      <a:lnTo>
                        <a:pt x="4" y="69"/>
                      </a:lnTo>
                      <a:lnTo>
                        <a:pt x="8" y="77"/>
                      </a:lnTo>
                      <a:lnTo>
                        <a:pt x="8" y="77"/>
                      </a:lnTo>
                      <a:lnTo>
                        <a:pt x="8" y="77"/>
                      </a:lnTo>
                      <a:lnTo>
                        <a:pt x="12" y="77"/>
                      </a:lnTo>
                      <a:lnTo>
                        <a:pt x="20" y="85"/>
                      </a:lnTo>
                      <a:lnTo>
                        <a:pt x="24" y="94"/>
                      </a:lnTo>
                      <a:lnTo>
                        <a:pt x="24" y="98"/>
                      </a:lnTo>
                      <a:lnTo>
                        <a:pt x="24" y="98"/>
                      </a:lnTo>
                      <a:lnTo>
                        <a:pt x="24" y="110"/>
                      </a:lnTo>
                      <a:lnTo>
                        <a:pt x="24" y="110"/>
                      </a:lnTo>
                      <a:lnTo>
                        <a:pt x="32" y="122"/>
                      </a:lnTo>
                      <a:lnTo>
                        <a:pt x="37" y="130"/>
                      </a:lnTo>
                      <a:lnTo>
                        <a:pt x="45" y="134"/>
                      </a:lnTo>
                      <a:lnTo>
                        <a:pt x="49" y="138"/>
                      </a:lnTo>
                      <a:lnTo>
                        <a:pt x="61" y="142"/>
                      </a:lnTo>
                      <a:lnTo>
                        <a:pt x="69" y="155"/>
                      </a:lnTo>
                      <a:lnTo>
                        <a:pt x="81" y="159"/>
                      </a:lnTo>
                      <a:lnTo>
                        <a:pt x="81" y="163"/>
                      </a:lnTo>
                      <a:lnTo>
                        <a:pt x="85" y="163"/>
                      </a:lnTo>
                      <a:lnTo>
                        <a:pt x="98" y="171"/>
                      </a:lnTo>
                      <a:lnTo>
                        <a:pt x="102" y="175"/>
                      </a:lnTo>
                      <a:lnTo>
                        <a:pt x="106" y="179"/>
                      </a:lnTo>
                      <a:lnTo>
                        <a:pt x="130" y="195"/>
                      </a:lnTo>
                      <a:lnTo>
                        <a:pt x="142" y="19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88" name="Freeform 159">
                  <a:extLst>
                    <a:ext uri="{FF2B5EF4-FFF2-40B4-BE49-F238E27FC236}">
                      <a16:creationId xmlns:a16="http://schemas.microsoft.com/office/drawing/2014/main" id="{194CD41B-0BC8-7E50-D83D-6559B0909C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16416" y="2221732"/>
                  <a:ext cx="144697" cy="63064"/>
                </a:xfrm>
                <a:custGeom>
                  <a:avLst/>
                  <a:gdLst>
                    <a:gd name="T0" fmla="*/ 407 w 460"/>
                    <a:gd name="T1" fmla="*/ 154 h 199"/>
                    <a:gd name="T2" fmla="*/ 419 w 460"/>
                    <a:gd name="T3" fmla="*/ 130 h 199"/>
                    <a:gd name="T4" fmla="*/ 432 w 460"/>
                    <a:gd name="T5" fmla="*/ 114 h 199"/>
                    <a:gd name="T6" fmla="*/ 419 w 460"/>
                    <a:gd name="T7" fmla="*/ 97 h 199"/>
                    <a:gd name="T8" fmla="*/ 432 w 460"/>
                    <a:gd name="T9" fmla="*/ 97 h 199"/>
                    <a:gd name="T10" fmla="*/ 456 w 460"/>
                    <a:gd name="T11" fmla="*/ 97 h 199"/>
                    <a:gd name="T12" fmla="*/ 460 w 460"/>
                    <a:gd name="T13" fmla="*/ 77 h 199"/>
                    <a:gd name="T14" fmla="*/ 452 w 460"/>
                    <a:gd name="T15" fmla="*/ 61 h 199"/>
                    <a:gd name="T16" fmla="*/ 444 w 460"/>
                    <a:gd name="T17" fmla="*/ 53 h 199"/>
                    <a:gd name="T18" fmla="*/ 444 w 460"/>
                    <a:gd name="T19" fmla="*/ 20 h 199"/>
                    <a:gd name="T20" fmla="*/ 428 w 460"/>
                    <a:gd name="T21" fmla="*/ 16 h 199"/>
                    <a:gd name="T22" fmla="*/ 411 w 460"/>
                    <a:gd name="T23" fmla="*/ 20 h 199"/>
                    <a:gd name="T24" fmla="*/ 391 w 460"/>
                    <a:gd name="T25" fmla="*/ 16 h 199"/>
                    <a:gd name="T26" fmla="*/ 371 w 460"/>
                    <a:gd name="T27" fmla="*/ 8 h 199"/>
                    <a:gd name="T28" fmla="*/ 342 w 460"/>
                    <a:gd name="T29" fmla="*/ 4 h 199"/>
                    <a:gd name="T30" fmla="*/ 330 w 460"/>
                    <a:gd name="T31" fmla="*/ 12 h 199"/>
                    <a:gd name="T32" fmla="*/ 314 w 460"/>
                    <a:gd name="T33" fmla="*/ 32 h 199"/>
                    <a:gd name="T34" fmla="*/ 297 w 460"/>
                    <a:gd name="T35" fmla="*/ 32 h 199"/>
                    <a:gd name="T36" fmla="*/ 261 w 460"/>
                    <a:gd name="T37" fmla="*/ 24 h 199"/>
                    <a:gd name="T38" fmla="*/ 240 w 460"/>
                    <a:gd name="T39" fmla="*/ 32 h 199"/>
                    <a:gd name="T40" fmla="*/ 236 w 460"/>
                    <a:gd name="T41" fmla="*/ 40 h 199"/>
                    <a:gd name="T42" fmla="*/ 220 w 460"/>
                    <a:gd name="T43" fmla="*/ 53 h 199"/>
                    <a:gd name="T44" fmla="*/ 212 w 460"/>
                    <a:gd name="T45" fmla="*/ 57 h 199"/>
                    <a:gd name="T46" fmla="*/ 204 w 460"/>
                    <a:gd name="T47" fmla="*/ 77 h 199"/>
                    <a:gd name="T48" fmla="*/ 208 w 460"/>
                    <a:gd name="T49" fmla="*/ 93 h 199"/>
                    <a:gd name="T50" fmla="*/ 204 w 460"/>
                    <a:gd name="T51" fmla="*/ 114 h 199"/>
                    <a:gd name="T52" fmla="*/ 183 w 460"/>
                    <a:gd name="T53" fmla="*/ 106 h 199"/>
                    <a:gd name="T54" fmla="*/ 163 w 460"/>
                    <a:gd name="T55" fmla="*/ 106 h 199"/>
                    <a:gd name="T56" fmla="*/ 151 w 460"/>
                    <a:gd name="T57" fmla="*/ 106 h 199"/>
                    <a:gd name="T58" fmla="*/ 114 w 460"/>
                    <a:gd name="T59" fmla="*/ 114 h 199"/>
                    <a:gd name="T60" fmla="*/ 86 w 460"/>
                    <a:gd name="T61" fmla="*/ 118 h 199"/>
                    <a:gd name="T62" fmla="*/ 69 w 460"/>
                    <a:gd name="T63" fmla="*/ 110 h 199"/>
                    <a:gd name="T64" fmla="*/ 49 w 460"/>
                    <a:gd name="T65" fmla="*/ 126 h 199"/>
                    <a:gd name="T66" fmla="*/ 29 w 460"/>
                    <a:gd name="T67" fmla="*/ 114 h 199"/>
                    <a:gd name="T68" fmla="*/ 12 w 460"/>
                    <a:gd name="T69" fmla="*/ 114 h 199"/>
                    <a:gd name="T70" fmla="*/ 8 w 460"/>
                    <a:gd name="T71" fmla="*/ 118 h 199"/>
                    <a:gd name="T72" fmla="*/ 0 w 460"/>
                    <a:gd name="T73" fmla="*/ 130 h 199"/>
                    <a:gd name="T74" fmla="*/ 4 w 460"/>
                    <a:gd name="T75" fmla="*/ 146 h 199"/>
                    <a:gd name="T76" fmla="*/ 37 w 460"/>
                    <a:gd name="T77" fmla="*/ 167 h 199"/>
                    <a:gd name="T78" fmla="*/ 57 w 460"/>
                    <a:gd name="T79" fmla="*/ 162 h 199"/>
                    <a:gd name="T80" fmla="*/ 74 w 460"/>
                    <a:gd name="T81" fmla="*/ 167 h 199"/>
                    <a:gd name="T82" fmla="*/ 106 w 460"/>
                    <a:gd name="T83" fmla="*/ 154 h 199"/>
                    <a:gd name="T84" fmla="*/ 118 w 460"/>
                    <a:gd name="T85" fmla="*/ 150 h 199"/>
                    <a:gd name="T86" fmla="*/ 155 w 460"/>
                    <a:gd name="T87" fmla="*/ 146 h 199"/>
                    <a:gd name="T88" fmla="*/ 159 w 460"/>
                    <a:gd name="T89" fmla="*/ 158 h 199"/>
                    <a:gd name="T90" fmla="*/ 171 w 460"/>
                    <a:gd name="T91" fmla="*/ 175 h 199"/>
                    <a:gd name="T92" fmla="*/ 196 w 460"/>
                    <a:gd name="T93" fmla="*/ 179 h 199"/>
                    <a:gd name="T94" fmla="*/ 220 w 460"/>
                    <a:gd name="T95" fmla="*/ 183 h 199"/>
                    <a:gd name="T96" fmla="*/ 249 w 460"/>
                    <a:gd name="T97" fmla="*/ 187 h 199"/>
                    <a:gd name="T98" fmla="*/ 261 w 460"/>
                    <a:gd name="T99" fmla="*/ 191 h 199"/>
                    <a:gd name="T100" fmla="*/ 285 w 460"/>
                    <a:gd name="T101" fmla="*/ 195 h 199"/>
                    <a:gd name="T102" fmla="*/ 310 w 460"/>
                    <a:gd name="T103" fmla="*/ 195 h 199"/>
                    <a:gd name="T104" fmla="*/ 330 w 460"/>
                    <a:gd name="T105" fmla="*/ 183 h 199"/>
                    <a:gd name="T106" fmla="*/ 330 w 460"/>
                    <a:gd name="T107" fmla="*/ 183 h 199"/>
                    <a:gd name="T108" fmla="*/ 358 w 460"/>
                    <a:gd name="T109" fmla="*/ 183 h 199"/>
                    <a:gd name="T110" fmla="*/ 375 w 460"/>
                    <a:gd name="T111" fmla="*/ 175 h 199"/>
                    <a:gd name="T112" fmla="*/ 395 w 460"/>
                    <a:gd name="T113" fmla="*/ 179 h 199"/>
                    <a:gd name="T114" fmla="*/ 399 w 460"/>
                    <a:gd name="T115" fmla="*/ 162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60" h="199">
                      <a:moveTo>
                        <a:pt x="407" y="154"/>
                      </a:moveTo>
                      <a:lnTo>
                        <a:pt x="407" y="154"/>
                      </a:lnTo>
                      <a:lnTo>
                        <a:pt x="407" y="154"/>
                      </a:lnTo>
                      <a:lnTo>
                        <a:pt x="419" y="154"/>
                      </a:lnTo>
                      <a:lnTo>
                        <a:pt x="423" y="142"/>
                      </a:lnTo>
                      <a:lnTo>
                        <a:pt x="419" y="130"/>
                      </a:lnTo>
                      <a:lnTo>
                        <a:pt x="423" y="122"/>
                      </a:lnTo>
                      <a:lnTo>
                        <a:pt x="432" y="118"/>
                      </a:lnTo>
                      <a:lnTo>
                        <a:pt x="432" y="114"/>
                      </a:lnTo>
                      <a:lnTo>
                        <a:pt x="428" y="106"/>
                      </a:lnTo>
                      <a:lnTo>
                        <a:pt x="415" y="101"/>
                      </a:lnTo>
                      <a:lnTo>
                        <a:pt x="419" y="97"/>
                      </a:lnTo>
                      <a:lnTo>
                        <a:pt x="423" y="97"/>
                      </a:lnTo>
                      <a:lnTo>
                        <a:pt x="423" y="97"/>
                      </a:lnTo>
                      <a:lnTo>
                        <a:pt x="432" y="97"/>
                      </a:lnTo>
                      <a:lnTo>
                        <a:pt x="440" y="101"/>
                      </a:lnTo>
                      <a:lnTo>
                        <a:pt x="444" y="101"/>
                      </a:lnTo>
                      <a:lnTo>
                        <a:pt x="456" y="97"/>
                      </a:lnTo>
                      <a:lnTo>
                        <a:pt x="452" y="89"/>
                      </a:lnTo>
                      <a:lnTo>
                        <a:pt x="456" y="81"/>
                      </a:lnTo>
                      <a:lnTo>
                        <a:pt x="460" y="77"/>
                      </a:lnTo>
                      <a:lnTo>
                        <a:pt x="456" y="69"/>
                      </a:lnTo>
                      <a:lnTo>
                        <a:pt x="456" y="65"/>
                      </a:lnTo>
                      <a:lnTo>
                        <a:pt x="452" y="61"/>
                      </a:lnTo>
                      <a:lnTo>
                        <a:pt x="448" y="57"/>
                      </a:lnTo>
                      <a:lnTo>
                        <a:pt x="448" y="57"/>
                      </a:lnTo>
                      <a:lnTo>
                        <a:pt x="444" y="53"/>
                      </a:lnTo>
                      <a:lnTo>
                        <a:pt x="444" y="40"/>
                      </a:lnTo>
                      <a:lnTo>
                        <a:pt x="448" y="28"/>
                      </a:lnTo>
                      <a:lnTo>
                        <a:pt x="444" y="20"/>
                      </a:lnTo>
                      <a:lnTo>
                        <a:pt x="444" y="20"/>
                      </a:lnTo>
                      <a:lnTo>
                        <a:pt x="440" y="20"/>
                      </a:lnTo>
                      <a:lnTo>
                        <a:pt x="428" y="16"/>
                      </a:lnTo>
                      <a:lnTo>
                        <a:pt x="419" y="12"/>
                      </a:lnTo>
                      <a:lnTo>
                        <a:pt x="419" y="16"/>
                      </a:lnTo>
                      <a:lnTo>
                        <a:pt x="411" y="20"/>
                      </a:lnTo>
                      <a:lnTo>
                        <a:pt x="407" y="20"/>
                      </a:lnTo>
                      <a:lnTo>
                        <a:pt x="395" y="20"/>
                      </a:lnTo>
                      <a:lnTo>
                        <a:pt x="391" y="16"/>
                      </a:lnTo>
                      <a:lnTo>
                        <a:pt x="387" y="12"/>
                      </a:lnTo>
                      <a:lnTo>
                        <a:pt x="383" y="8"/>
                      </a:lnTo>
                      <a:lnTo>
                        <a:pt x="371" y="8"/>
                      </a:lnTo>
                      <a:lnTo>
                        <a:pt x="362" y="8"/>
                      </a:lnTo>
                      <a:lnTo>
                        <a:pt x="354" y="0"/>
                      </a:lnTo>
                      <a:lnTo>
                        <a:pt x="342" y="4"/>
                      </a:lnTo>
                      <a:lnTo>
                        <a:pt x="330" y="0"/>
                      </a:lnTo>
                      <a:lnTo>
                        <a:pt x="330" y="0"/>
                      </a:lnTo>
                      <a:lnTo>
                        <a:pt x="330" y="12"/>
                      </a:lnTo>
                      <a:lnTo>
                        <a:pt x="330" y="16"/>
                      </a:lnTo>
                      <a:lnTo>
                        <a:pt x="318" y="20"/>
                      </a:lnTo>
                      <a:lnTo>
                        <a:pt x="314" y="32"/>
                      </a:lnTo>
                      <a:lnTo>
                        <a:pt x="310" y="28"/>
                      </a:lnTo>
                      <a:lnTo>
                        <a:pt x="297" y="28"/>
                      </a:lnTo>
                      <a:lnTo>
                        <a:pt x="297" y="32"/>
                      </a:lnTo>
                      <a:lnTo>
                        <a:pt x="285" y="32"/>
                      </a:lnTo>
                      <a:lnTo>
                        <a:pt x="261" y="16"/>
                      </a:lnTo>
                      <a:lnTo>
                        <a:pt x="261" y="24"/>
                      </a:lnTo>
                      <a:lnTo>
                        <a:pt x="253" y="36"/>
                      </a:lnTo>
                      <a:lnTo>
                        <a:pt x="253" y="36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36" y="32"/>
                      </a:lnTo>
                      <a:lnTo>
                        <a:pt x="236" y="40"/>
                      </a:lnTo>
                      <a:lnTo>
                        <a:pt x="236" y="44"/>
                      </a:lnTo>
                      <a:lnTo>
                        <a:pt x="232" y="49"/>
                      </a:lnTo>
                      <a:lnTo>
                        <a:pt x="220" y="53"/>
                      </a:lnTo>
                      <a:lnTo>
                        <a:pt x="212" y="57"/>
                      </a:lnTo>
                      <a:lnTo>
                        <a:pt x="212" y="57"/>
                      </a:lnTo>
                      <a:lnTo>
                        <a:pt x="212" y="57"/>
                      </a:lnTo>
                      <a:lnTo>
                        <a:pt x="204" y="61"/>
                      </a:lnTo>
                      <a:lnTo>
                        <a:pt x="196" y="65"/>
                      </a:lnTo>
                      <a:lnTo>
                        <a:pt x="204" y="77"/>
                      </a:lnTo>
                      <a:lnTo>
                        <a:pt x="212" y="89"/>
                      </a:lnTo>
                      <a:lnTo>
                        <a:pt x="212" y="89"/>
                      </a:lnTo>
                      <a:lnTo>
                        <a:pt x="208" y="93"/>
                      </a:lnTo>
                      <a:lnTo>
                        <a:pt x="216" y="106"/>
                      </a:lnTo>
                      <a:lnTo>
                        <a:pt x="212" y="114"/>
                      </a:lnTo>
                      <a:lnTo>
                        <a:pt x="204" y="114"/>
                      </a:lnTo>
                      <a:lnTo>
                        <a:pt x="204" y="114"/>
                      </a:lnTo>
                      <a:lnTo>
                        <a:pt x="196" y="101"/>
                      </a:lnTo>
                      <a:lnTo>
                        <a:pt x="183" y="106"/>
                      </a:lnTo>
                      <a:lnTo>
                        <a:pt x="171" y="101"/>
                      </a:lnTo>
                      <a:lnTo>
                        <a:pt x="159" y="97"/>
                      </a:lnTo>
                      <a:lnTo>
                        <a:pt x="163" y="106"/>
                      </a:lnTo>
                      <a:lnTo>
                        <a:pt x="163" y="106"/>
                      </a:lnTo>
                      <a:lnTo>
                        <a:pt x="159" y="106"/>
                      </a:lnTo>
                      <a:lnTo>
                        <a:pt x="151" y="106"/>
                      </a:lnTo>
                      <a:lnTo>
                        <a:pt x="139" y="110"/>
                      </a:lnTo>
                      <a:lnTo>
                        <a:pt x="126" y="110"/>
                      </a:lnTo>
                      <a:lnTo>
                        <a:pt x="114" y="114"/>
                      </a:lnTo>
                      <a:lnTo>
                        <a:pt x="106" y="122"/>
                      </a:lnTo>
                      <a:lnTo>
                        <a:pt x="98" y="122"/>
                      </a:lnTo>
                      <a:lnTo>
                        <a:pt x="86" y="118"/>
                      </a:lnTo>
                      <a:lnTo>
                        <a:pt x="82" y="114"/>
                      </a:lnTo>
                      <a:lnTo>
                        <a:pt x="82" y="114"/>
                      </a:lnTo>
                      <a:lnTo>
                        <a:pt x="69" y="110"/>
                      </a:lnTo>
                      <a:lnTo>
                        <a:pt x="65" y="110"/>
                      </a:lnTo>
                      <a:lnTo>
                        <a:pt x="57" y="114"/>
                      </a:lnTo>
                      <a:lnTo>
                        <a:pt x="49" y="126"/>
                      </a:lnTo>
                      <a:lnTo>
                        <a:pt x="37" y="130"/>
                      </a:lnTo>
                      <a:lnTo>
                        <a:pt x="41" y="122"/>
                      </a:lnTo>
                      <a:lnTo>
                        <a:pt x="29" y="114"/>
                      </a:lnTo>
                      <a:lnTo>
                        <a:pt x="25" y="114"/>
                      </a:lnTo>
                      <a:lnTo>
                        <a:pt x="12" y="110"/>
                      </a:lnTo>
                      <a:lnTo>
                        <a:pt x="12" y="114"/>
                      </a:lnTo>
                      <a:lnTo>
                        <a:pt x="4" y="114"/>
                      </a:lnTo>
                      <a:lnTo>
                        <a:pt x="4" y="114"/>
                      </a:lnTo>
                      <a:lnTo>
                        <a:pt x="8" y="118"/>
                      </a:lnTo>
                      <a:lnTo>
                        <a:pt x="8" y="122"/>
                      </a:lnTo>
                      <a:lnTo>
                        <a:pt x="4" y="126"/>
                      </a:lnTo>
                      <a:lnTo>
                        <a:pt x="0" y="130"/>
                      </a:lnTo>
                      <a:lnTo>
                        <a:pt x="4" y="138"/>
                      </a:lnTo>
                      <a:lnTo>
                        <a:pt x="4" y="138"/>
                      </a:lnTo>
                      <a:lnTo>
                        <a:pt x="4" y="146"/>
                      </a:lnTo>
                      <a:lnTo>
                        <a:pt x="17" y="150"/>
                      </a:lnTo>
                      <a:lnTo>
                        <a:pt x="29" y="158"/>
                      </a:lnTo>
                      <a:lnTo>
                        <a:pt x="37" y="167"/>
                      </a:lnTo>
                      <a:lnTo>
                        <a:pt x="45" y="158"/>
                      </a:lnTo>
                      <a:lnTo>
                        <a:pt x="57" y="158"/>
                      </a:lnTo>
                      <a:lnTo>
                        <a:pt x="57" y="162"/>
                      </a:lnTo>
                      <a:lnTo>
                        <a:pt x="57" y="162"/>
                      </a:lnTo>
                      <a:lnTo>
                        <a:pt x="61" y="167"/>
                      </a:lnTo>
                      <a:lnTo>
                        <a:pt x="74" y="167"/>
                      </a:lnTo>
                      <a:lnTo>
                        <a:pt x="82" y="171"/>
                      </a:lnTo>
                      <a:lnTo>
                        <a:pt x="94" y="162"/>
                      </a:lnTo>
                      <a:lnTo>
                        <a:pt x="106" y="154"/>
                      </a:lnTo>
                      <a:lnTo>
                        <a:pt x="118" y="154"/>
                      </a:lnTo>
                      <a:lnTo>
                        <a:pt x="118" y="150"/>
                      </a:lnTo>
                      <a:lnTo>
                        <a:pt x="118" y="150"/>
                      </a:lnTo>
                      <a:lnTo>
                        <a:pt x="131" y="154"/>
                      </a:lnTo>
                      <a:lnTo>
                        <a:pt x="143" y="150"/>
                      </a:lnTo>
                      <a:lnTo>
                        <a:pt x="155" y="146"/>
                      </a:lnTo>
                      <a:lnTo>
                        <a:pt x="159" y="146"/>
                      </a:lnTo>
                      <a:lnTo>
                        <a:pt x="163" y="146"/>
                      </a:lnTo>
                      <a:lnTo>
                        <a:pt x="159" y="158"/>
                      </a:lnTo>
                      <a:lnTo>
                        <a:pt x="171" y="171"/>
                      </a:lnTo>
                      <a:lnTo>
                        <a:pt x="171" y="171"/>
                      </a:lnTo>
                      <a:lnTo>
                        <a:pt x="171" y="175"/>
                      </a:lnTo>
                      <a:lnTo>
                        <a:pt x="179" y="179"/>
                      </a:lnTo>
                      <a:lnTo>
                        <a:pt x="192" y="179"/>
                      </a:lnTo>
                      <a:lnTo>
                        <a:pt x="196" y="179"/>
                      </a:lnTo>
                      <a:lnTo>
                        <a:pt x="208" y="183"/>
                      </a:lnTo>
                      <a:lnTo>
                        <a:pt x="208" y="183"/>
                      </a:lnTo>
                      <a:lnTo>
                        <a:pt x="220" y="183"/>
                      </a:lnTo>
                      <a:lnTo>
                        <a:pt x="232" y="187"/>
                      </a:lnTo>
                      <a:lnTo>
                        <a:pt x="244" y="187"/>
                      </a:lnTo>
                      <a:lnTo>
                        <a:pt x="249" y="187"/>
                      </a:lnTo>
                      <a:lnTo>
                        <a:pt x="253" y="191"/>
                      </a:lnTo>
                      <a:lnTo>
                        <a:pt x="257" y="191"/>
                      </a:lnTo>
                      <a:lnTo>
                        <a:pt x="261" y="191"/>
                      </a:lnTo>
                      <a:lnTo>
                        <a:pt x="273" y="191"/>
                      </a:lnTo>
                      <a:lnTo>
                        <a:pt x="285" y="195"/>
                      </a:lnTo>
                      <a:lnTo>
                        <a:pt x="285" y="195"/>
                      </a:lnTo>
                      <a:lnTo>
                        <a:pt x="297" y="195"/>
                      </a:lnTo>
                      <a:lnTo>
                        <a:pt x="305" y="199"/>
                      </a:lnTo>
                      <a:lnTo>
                        <a:pt x="310" y="195"/>
                      </a:lnTo>
                      <a:lnTo>
                        <a:pt x="322" y="187"/>
                      </a:lnTo>
                      <a:lnTo>
                        <a:pt x="326" y="183"/>
                      </a:lnTo>
                      <a:lnTo>
                        <a:pt x="330" y="183"/>
                      </a:lnTo>
                      <a:lnTo>
                        <a:pt x="330" y="183"/>
                      </a:lnTo>
                      <a:lnTo>
                        <a:pt x="330" y="183"/>
                      </a:lnTo>
                      <a:lnTo>
                        <a:pt x="330" y="183"/>
                      </a:lnTo>
                      <a:lnTo>
                        <a:pt x="334" y="179"/>
                      </a:lnTo>
                      <a:lnTo>
                        <a:pt x="354" y="179"/>
                      </a:lnTo>
                      <a:lnTo>
                        <a:pt x="358" y="183"/>
                      </a:lnTo>
                      <a:lnTo>
                        <a:pt x="371" y="175"/>
                      </a:lnTo>
                      <a:lnTo>
                        <a:pt x="371" y="175"/>
                      </a:lnTo>
                      <a:lnTo>
                        <a:pt x="375" y="175"/>
                      </a:lnTo>
                      <a:lnTo>
                        <a:pt x="387" y="175"/>
                      </a:lnTo>
                      <a:lnTo>
                        <a:pt x="391" y="179"/>
                      </a:lnTo>
                      <a:lnTo>
                        <a:pt x="395" y="179"/>
                      </a:lnTo>
                      <a:lnTo>
                        <a:pt x="395" y="179"/>
                      </a:lnTo>
                      <a:lnTo>
                        <a:pt x="391" y="167"/>
                      </a:lnTo>
                      <a:lnTo>
                        <a:pt x="399" y="162"/>
                      </a:lnTo>
                      <a:lnTo>
                        <a:pt x="403" y="158"/>
                      </a:lnTo>
                      <a:lnTo>
                        <a:pt x="407" y="15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89" name="Freeform 160">
                  <a:extLst>
                    <a:ext uri="{FF2B5EF4-FFF2-40B4-BE49-F238E27FC236}">
                      <a16:creationId xmlns:a16="http://schemas.microsoft.com/office/drawing/2014/main" id="{63C34677-95D6-88B9-A265-D7F676896E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283357" y="2159618"/>
                  <a:ext cx="74236" cy="49120"/>
                </a:xfrm>
                <a:custGeom>
                  <a:avLst/>
                  <a:gdLst>
                    <a:gd name="T0" fmla="*/ 16 w 236"/>
                    <a:gd name="T1" fmla="*/ 57 h 155"/>
                    <a:gd name="T2" fmla="*/ 25 w 236"/>
                    <a:gd name="T3" fmla="*/ 61 h 155"/>
                    <a:gd name="T4" fmla="*/ 37 w 236"/>
                    <a:gd name="T5" fmla="*/ 53 h 155"/>
                    <a:gd name="T6" fmla="*/ 41 w 236"/>
                    <a:gd name="T7" fmla="*/ 53 h 155"/>
                    <a:gd name="T8" fmla="*/ 41 w 236"/>
                    <a:gd name="T9" fmla="*/ 57 h 155"/>
                    <a:gd name="T10" fmla="*/ 45 w 236"/>
                    <a:gd name="T11" fmla="*/ 61 h 155"/>
                    <a:gd name="T12" fmla="*/ 45 w 236"/>
                    <a:gd name="T13" fmla="*/ 70 h 155"/>
                    <a:gd name="T14" fmla="*/ 65 w 236"/>
                    <a:gd name="T15" fmla="*/ 78 h 155"/>
                    <a:gd name="T16" fmla="*/ 69 w 236"/>
                    <a:gd name="T17" fmla="*/ 82 h 155"/>
                    <a:gd name="T18" fmla="*/ 69 w 236"/>
                    <a:gd name="T19" fmla="*/ 86 h 155"/>
                    <a:gd name="T20" fmla="*/ 86 w 236"/>
                    <a:gd name="T21" fmla="*/ 90 h 155"/>
                    <a:gd name="T22" fmla="*/ 90 w 236"/>
                    <a:gd name="T23" fmla="*/ 90 h 155"/>
                    <a:gd name="T24" fmla="*/ 98 w 236"/>
                    <a:gd name="T25" fmla="*/ 106 h 155"/>
                    <a:gd name="T26" fmla="*/ 98 w 236"/>
                    <a:gd name="T27" fmla="*/ 118 h 155"/>
                    <a:gd name="T28" fmla="*/ 102 w 236"/>
                    <a:gd name="T29" fmla="*/ 118 h 155"/>
                    <a:gd name="T30" fmla="*/ 114 w 236"/>
                    <a:gd name="T31" fmla="*/ 118 h 155"/>
                    <a:gd name="T32" fmla="*/ 122 w 236"/>
                    <a:gd name="T33" fmla="*/ 118 h 155"/>
                    <a:gd name="T34" fmla="*/ 138 w 236"/>
                    <a:gd name="T35" fmla="*/ 106 h 155"/>
                    <a:gd name="T36" fmla="*/ 143 w 236"/>
                    <a:gd name="T37" fmla="*/ 106 h 155"/>
                    <a:gd name="T38" fmla="*/ 143 w 236"/>
                    <a:gd name="T39" fmla="*/ 127 h 155"/>
                    <a:gd name="T40" fmla="*/ 151 w 236"/>
                    <a:gd name="T41" fmla="*/ 131 h 155"/>
                    <a:gd name="T42" fmla="*/ 171 w 236"/>
                    <a:gd name="T43" fmla="*/ 147 h 155"/>
                    <a:gd name="T44" fmla="*/ 179 w 236"/>
                    <a:gd name="T45" fmla="*/ 155 h 155"/>
                    <a:gd name="T46" fmla="*/ 191 w 236"/>
                    <a:gd name="T47" fmla="*/ 151 h 155"/>
                    <a:gd name="T48" fmla="*/ 195 w 236"/>
                    <a:gd name="T49" fmla="*/ 151 h 155"/>
                    <a:gd name="T50" fmla="*/ 204 w 236"/>
                    <a:gd name="T51" fmla="*/ 151 h 155"/>
                    <a:gd name="T52" fmla="*/ 204 w 236"/>
                    <a:gd name="T53" fmla="*/ 147 h 155"/>
                    <a:gd name="T54" fmla="*/ 204 w 236"/>
                    <a:gd name="T55" fmla="*/ 139 h 155"/>
                    <a:gd name="T56" fmla="*/ 195 w 236"/>
                    <a:gd name="T57" fmla="*/ 127 h 155"/>
                    <a:gd name="T58" fmla="*/ 199 w 236"/>
                    <a:gd name="T59" fmla="*/ 118 h 155"/>
                    <a:gd name="T60" fmla="*/ 208 w 236"/>
                    <a:gd name="T61" fmla="*/ 102 h 155"/>
                    <a:gd name="T62" fmla="*/ 216 w 236"/>
                    <a:gd name="T63" fmla="*/ 106 h 155"/>
                    <a:gd name="T64" fmla="*/ 224 w 236"/>
                    <a:gd name="T65" fmla="*/ 98 h 155"/>
                    <a:gd name="T66" fmla="*/ 232 w 236"/>
                    <a:gd name="T67" fmla="*/ 86 h 155"/>
                    <a:gd name="T68" fmla="*/ 224 w 236"/>
                    <a:gd name="T69" fmla="*/ 70 h 155"/>
                    <a:gd name="T70" fmla="*/ 216 w 236"/>
                    <a:gd name="T71" fmla="*/ 61 h 155"/>
                    <a:gd name="T72" fmla="*/ 212 w 236"/>
                    <a:gd name="T73" fmla="*/ 61 h 155"/>
                    <a:gd name="T74" fmla="*/ 212 w 236"/>
                    <a:gd name="T75" fmla="*/ 57 h 155"/>
                    <a:gd name="T76" fmla="*/ 195 w 236"/>
                    <a:gd name="T77" fmla="*/ 57 h 155"/>
                    <a:gd name="T78" fmla="*/ 191 w 236"/>
                    <a:gd name="T79" fmla="*/ 53 h 155"/>
                    <a:gd name="T80" fmla="*/ 187 w 236"/>
                    <a:gd name="T81" fmla="*/ 49 h 155"/>
                    <a:gd name="T82" fmla="*/ 195 w 236"/>
                    <a:gd name="T83" fmla="*/ 41 h 155"/>
                    <a:gd name="T84" fmla="*/ 204 w 236"/>
                    <a:gd name="T85" fmla="*/ 25 h 155"/>
                    <a:gd name="T86" fmla="*/ 187 w 236"/>
                    <a:gd name="T87" fmla="*/ 21 h 155"/>
                    <a:gd name="T88" fmla="*/ 175 w 236"/>
                    <a:gd name="T89" fmla="*/ 17 h 155"/>
                    <a:gd name="T90" fmla="*/ 163 w 236"/>
                    <a:gd name="T91" fmla="*/ 13 h 155"/>
                    <a:gd name="T92" fmla="*/ 151 w 236"/>
                    <a:gd name="T93" fmla="*/ 0 h 155"/>
                    <a:gd name="T94" fmla="*/ 138 w 236"/>
                    <a:gd name="T95" fmla="*/ 4 h 155"/>
                    <a:gd name="T96" fmla="*/ 130 w 236"/>
                    <a:gd name="T97" fmla="*/ 4 h 155"/>
                    <a:gd name="T98" fmla="*/ 118 w 236"/>
                    <a:gd name="T99" fmla="*/ 0 h 155"/>
                    <a:gd name="T100" fmla="*/ 106 w 236"/>
                    <a:gd name="T101" fmla="*/ 9 h 155"/>
                    <a:gd name="T102" fmla="*/ 106 w 236"/>
                    <a:gd name="T103" fmla="*/ 9 h 155"/>
                    <a:gd name="T104" fmla="*/ 90 w 236"/>
                    <a:gd name="T105" fmla="*/ 21 h 155"/>
                    <a:gd name="T106" fmla="*/ 77 w 236"/>
                    <a:gd name="T107" fmla="*/ 21 h 155"/>
                    <a:gd name="T108" fmla="*/ 53 w 236"/>
                    <a:gd name="T109" fmla="*/ 17 h 155"/>
                    <a:gd name="T110" fmla="*/ 53 w 236"/>
                    <a:gd name="T111" fmla="*/ 13 h 155"/>
                    <a:gd name="T112" fmla="*/ 49 w 236"/>
                    <a:gd name="T113" fmla="*/ 9 h 155"/>
                    <a:gd name="T114" fmla="*/ 25 w 236"/>
                    <a:gd name="T115" fmla="*/ 17 h 155"/>
                    <a:gd name="T116" fmla="*/ 0 w 236"/>
                    <a:gd name="T117" fmla="*/ 29 h 155"/>
                    <a:gd name="T118" fmla="*/ 4 w 236"/>
                    <a:gd name="T119" fmla="*/ 45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36" h="155">
                      <a:moveTo>
                        <a:pt x="4" y="45"/>
                      </a:moveTo>
                      <a:lnTo>
                        <a:pt x="16" y="57"/>
                      </a:lnTo>
                      <a:lnTo>
                        <a:pt x="20" y="61"/>
                      </a:lnTo>
                      <a:lnTo>
                        <a:pt x="25" y="61"/>
                      </a:lnTo>
                      <a:lnTo>
                        <a:pt x="33" y="57"/>
                      </a:lnTo>
                      <a:lnTo>
                        <a:pt x="37" y="53"/>
                      </a:lnTo>
                      <a:lnTo>
                        <a:pt x="37" y="53"/>
                      </a:lnTo>
                      <a:lnTo>
                        <a:pt x="41" y="53"/>
                      </a:lnTo>
                      <a:lnTo>
                        <a:pt x="41" y="57"/>
                      </a:lnTo>
                      <a:lnTo>
                        <a:pt x="41" y="57"/>
                      </a:lnTo>
                      <a:lnTo>
                        <a:pt x="41" y="61"/>
                      </a:lnTo>
                      <a:lnTo>
                        <a:pt x="45" y="61"/>
                      </a:lnTo>
                      <a:lnTo>
                        <a:pt x="45" y="70"/>
                      </a:lnTo>
                      <a:lnTo>
                        <a:pt x="45" y="70"/>
                      </a:lnTo>
                      <a:lnTo>
                        <a:pt x="57" y="78"/>
                      </a:lnTo>
                      <a:lnTo>
                        <a:pt x="65" y="78"/>
                      </a:lnTo>
                      <a:lnTo>
                        <a:pt x="65" y="78"/>
                      </a:lnTo>
                      <a:lnTo>
                        <a:pt x="69" y="82"/>
                      </a:lnTo>
                      <a:lnTo>
                        <a:pt x="69" y="82"/>
                      </a:lnTo>
                      <a:lnTo>
                        <a:pt x="69" y="86"/>
                      </a:lnTo>
                      <a:lnTo>
                        <a:pt x="81" y="90"/>
                      </a:lnTo>
                      <a:lnTo>
                        <a:pt x="86" y="90"/>
                      </a:lnTo>
                      <a:lnTo>
                        <a:pt x="90" y="90"/>
                      </a:lnTo>
                      <a:lnTo>
                        <a:pt x="90" y="90"/>
                      </a:lnTo>
                      <a:lnTo>
                        <a:pt x="98" y="94"/>
                      </a:lnTo>
                      <a:lnTo>
                        <a:pt x="98" y="106"/>
                      </a:lnTo>
                      <a:lnTo>
                        <a:pt x="102" y="118"/>
                      </a:lnTo>
                      <a:lnTo>
                        <a:pt x="98" y="118"/>
                      </a:lnTo>
                      <a:lnTo>
                        <a:pt x="102" y="118"/>
                      </a:lnTo>
                      <a:lnTo>
                        <a:pt x="102" y="118"/>
                      </a:lnTo>
                      <a:lnTo>
                        <a:pt x="102" y="118"/>
                      </a:lnTo>
                      <a:lnTo>
                        <a:pt x="114" y="118"/>
                      </a:lnTo>
                      <a:lnTo>
                        <a:pt x="118" y="122"/>
                      </a:lnTo>
                      <a:lnTo>
                        <a:pt x="122" y="118"/>
                      </a:lnTo>
                      <a:lnTo>
                        <a:pt x="130" y="118"/>
                      </a:lnTo>
                      <a:lnTo>
                        <a:pt x="138" y="106"/>
                      </a:lnTo>
                      <a:lnTo>
                        <a:pt x="138" y="102"/>
                      </a:lnTo>
                      <a:lnTo>
                        <a:pt x="143" y="106"/>
                      </a:lnTo>
                      <a:lnTo>
                        <a:pt x="138" y="118"/>
                      </a:lnTo>
                      <a:lnTo>
                        <a:pt x="143" y="127"/>
                      </a:lnTo>
                      <a:lnTo>
                        <a:pt x="147" y="131"/>
                      </a:lnTo>
                      <a:lnTo>
                        <a:pt x="151" y="131"/>
                      </a:lnTo>
                      <a:lnTo>
                        <a:pt x="159" y="139"/>
                      </a:lnTo>
                      <a:lnTo>
                        <a:pt x="171" y="147"/>
                      </a:lnTo>
                      <a:lnTo>
                        <a:pt x="175" y="147"/>
                      </a:lnTo>
                      <a:lnTo>
                        <a:pt x="179" y="155"/>
                      </a:lnTo>
                      <a:lnTo>
                        <a:pt x="179" y="155"/>
                      </a:lnTo>
                      <a:lnTo>
                        <a:pt x="191" y="151"/>
                      </a:lnTo>
                      <a:lnTo>
                        <a:pt x="195" y="155"/>
                      </a:lnTo>
                      <a:lnTo>
                        <a:pt x="195" y="151"/>
                      </a:lnTo>
                      <a:lnTo>
                        <a:pt x="199" y="151"/>
                      </a:lnTo>
                      <a:lnTo>
                        <a:pt x="204" y="151"/>
                      </a:lnTo>
                      <a:lnTo>
                        <a:pt x="204" y="147"/>
                      </a:lnTo>
                      <a:lnTo>
                        <a:pt x="204" y="147"/>
                      </a:lnTo>
                      <a:lnTo>
                        <a:pt x="204" y="143"/>
                      </a:lnTo>
                      <a:lnTo>
                        <a:pt x="204" y="139"/>
                      </a:lnTo>
                      <a:lnTo>
                        <a:pt x="195" y="127"/>
                      </a:lnTo>
                      <a:lnTo>
                        <a:pt x="195" y="127"/>
                      </a:lnTo>
                      <a:lnTo>
                        <a:pt x="199" y="118"/>
                      </a:lnTo>
                      <a:lnTo>
                        <a:pt x="199" y="118"/>
                      </a:lnTo>
                      <a:lnTo>
                        <a:pt x="204" y="114"/>
                      </a:lnTo>
                      <a:lnTo>
                        <a:pt x="208" y="102"/>
                      </a:lnTo>
                      <a:lnTo>
                        <a:pt x="212" y="102"/>
                      </a:lnTo>
                      <a:lnTo>
                        <a:pt x="216" y="106"/>
                      </a:lnTo>
                      <a:lnTo>
                        <a:pt x="220" y="106"/>
                      </a:lnTo>
                      <a:lnTo>
                        <a:pt x="224" y="98"/>
                      </a:lnTo>
                      <a:lnTo>
                        <a:pt x="236" y="90"/>
                      </a:lnTo>
                      <a:lnTo>
                        <a:pt x="232" y="86"/>
                      </a:lnTo>
                      <a:lnTo>
                        <a:pt x="232" y="82"/>
                      </a:lnTo>
                      <a:lnTo>
                        <a:pt x="224" y="70"/>
                      </a:lnTo>
                      <a:lnTo>
                        <a:pt x="224" y="70"/>
                      </a:lnTo>
                      <a:lnTo>
                        <a:pt x="216" y="61"/>
                      </a:lnTo>
                      <a:lnTo>
                        <a:pt x="216" y="61"/>
                      </a:lnTo>
                      <a:lnTo>
                        <a:pt x="212" y="61"/>
                      </a:lnTo>
                      <a:lnTo>
                        <a:pt x="212" y="61"/>
                      </a:lnTo>
                      <a:lnTo>
                        <a:pt x="212" y="57"/>
                      </a:lnTo>
                      <a:lnTo>
                        <a:pt x="204" y="57"/>
                      </a:lnTo>
                      <a:lnTo>
                        <a:pt x="195" y="57"/>
                      </a:lnTo>
                      <a:lnTo>
                        <a:pt x="191" y="57"/>
                      </a:lnTo>
                      <a:lnTo>
                        <a:pt x="191" y="53"/>
                      </a:lnTo>
                      <a:lnTo>
                        <a:pt x="187" y="49"/>
                      </a:lnTo>
                      <a:lnTo>
                        <a:pt x="187" y="49"/>
                      </a:lnTo>
                      <a:lnTo>
                        <a:pt x="191" y="45"/>
                      </a:lnTo>
                      <a:lnTo>
                        <a:pt x="195" y="41"/>
                      </a:lnTo>
                      <a:lnTo>
                        <a:pt x="195" y="37"/>
                      </a:lnTo>
                      <a:lnTo>
                        <a:pt x="204" y="25"/>
                      </a:lnTo>
                      <a:lnTo>
                        <a:pt x="199" y="25"/>
                      </a:lnTo>
                      <a:lnTo>
                        <a:pt x="187" y="21"/>
                      </a:lnTo>
                      <a:lnTo>
                        <a:pt x="183" y="21"/>
                      </a:lnTo>
                      <a:lnTo>
                        <a:pt x="175" y="17"/>
                      </a:lnTo>
                      <a:lnTo>
                        <a:pt x="163" y="17"/>
                      </a:lnTo>
                      <a:lnTo>
                        <a:pt x="163" y="13"/>
                      </a:lnTo>
                      <a:lnTo>
                        <a:pt x="155" y="0"/>
                      </a:lnTo>
                      <a:lnTo>
                        <a:pt x="151" y="0"/>
                      </a:lnTo>
                      <a:lnTo>
                        <a:pt x="151" y="0"/>
                      </a:lnTo>
                      <a:lnTo>
                        <a:pt x="138" y="4"/>
                      </a:lnTo>
                      <a:lnTo>
                        <a:pt x="134" y="0"/>
                      </a:lnTo>
                      <a:lnTo>
                        <a:pt x="130" y="4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06" y="9"/>
                      </a:lnTo>
                      <a:lnTo>
                        <a:pt x="106" y="9"/>
                      </a:lnTo>
                      <a:lnTo>
                        <a:pt x="110" y="17"/>
                      </a:lnTo>
                      <a:lnTo>
                        <a:pt x="106" y="9"/>
                      </a:lnTo>
                      <a:lnTo>
                        <a:pt x="94" y="17"/>
                      </a:lnTo>
                      <a:lnTo>
                        <a:pt x="90" y="21"/>
                      </a:lnTo>
                      <a:lnTo>
                        <a:pt x="81" y="21"/>
                      </a:lnTo>
                      <a:lnTo>
                        <a:pt x="77" y="21"/>
                      </a:lnTo>
                      <a:lnTo>
                        <a:pt x="65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3"/>
                      </a:lnTo>
                      <a:lnTo>
                        <a:pt x="53" y="9"/>
                      </a:lnTo>
                      <a:lnTo>
                        <a:pt x="49" y="9"/>
                      </a:lnTo>
                      <a:lnTo>
                        <a:pt x="37" y="13"/>
                      </a:lnTo>
                      <a:lnTo>
                        <a:pt x="25" y="17"/>
                      </a:lnTo>
                      <a:lnTo>
                        <a:pt x="12" y="25"/>
                      </a:lnTo>
                      <a:lnTo>
                        <a:pt x="0" y="29"/>
                      </a:lnTo>
                      <a:lnTo>
                        <a:pt x="4" y="33"/>
                      </a:lnTo>
                      <a:lnTo>
                        <a:pt x="4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0" name="Freeform 161">
                  <a:extLst>
                    <a:ext uri="{FF2B5EF4-FFF2-40B4-BE49-F238E27FC236}">
                      <a16:creationId xmlns:a16="http://schemas.microsoft.com/office/drawing/2014/main" id="{35543BCD-669F-E44C-6E36-346B162D61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344696" y="2191943"/>
                  <a:ext cx="14155" cy="18064"/>
                </a:xfrm>
                <a:custGeom>
                  <a:avLst/>
                  <a:gdLst>
                    <a:gd name="T0" fmla="*/ 37 w 45"/>
                    <a:gd name="T1" fmla="*/ 49 h 57"/>
                    <a:gd name="T2" fmla="*/ 37 w 45"/>
                    <a:gd name="T3" fmla="*/ 45 h 57"/>
                    <a:gd name="T4" fmla="*/ 45 w 45"/>
                    <a:gd name="T5" fmla="*/ 37 h 57"/>
                    <a:gd name="T6" fmla="*/ 45 w 45"/>
                    <a:gd name="T7" fmla="*/ 37 h 57"/>
                    <a:gd name="T8" fmla="*/ 45 w 45"/>
                    <a:gd name="T9" fmla="*/ 37 h 57"/>
                    <a:gd name="T10" fmla="*/ 41 w 45"/>
                    <a:gd name="T11" fmla="*/ 29 h 57"/>
                    <a:gd name="T12" fmla="*/ 33 w 45"/>
                    <a:gd name="T13" fmla="*/ 25 h 57"/>
                    <a:gd name="T14" fmla="*/ 29 w 45"/>
                    <a:gd name="T15" fmla="*/ 25 h 57"/>
                    <a:gd name="T16" fmla="*/ 25 w 45"/>
                    <a:gd name="T17" fmla="*/ 16 h 57"/>
                    <a:gd name="T18" fmla="*/ 25 w 45"/>
                    <a:gd name="T19" fmla="*/ 16 h 57"/>
                    <a:gd name="T20" fmla="*/ 25 w 45"/>
                    <a:gd name="T21" fmla="*/ 4 h 57"/>
                    <a:gd name="T22" fmla="*/ 21 w 45"/>
                    <a:gd name="T23" fmla="*/ 4 h 57"/>
                    <a:gd name="T24" fmla="*/ 17 w 45"/>
                    <a:gd name="T25" fmla="*/ 0 h 57"/>
                    <a:gd name="T26" fmla="*/ 13 w 45"/>
                    <a:gd name="T27" fmla="*/ 0 h 57"/>
                    <a:gd name="T28" fmla="*/ 9 w 45"/>
                    <a:gd name="T29" fmla="*/ 12 h 57"/>
                    <a:gd name="T30" fmla="*/ 4 w 45"/>
                    <a:gd name="T31" fmla="*/ 16 h 57"/>
                    <a:gd name="T32" fmla="*/ 4 w 45"/>
                    <a:gd name="T33" fmla="*/ 16 h 57"/>
                    <a:gd name="T34" fmla="*/ 0 w 45"/>
                    <a:gd name="T35" fmla="*/ 25 h 57"/>
                    <a:gd name="T36" fmla="*/ 0 w 45"/>
                    <a:gd name="T37" fmla="*/ 25 h 57"/>
                    <a:gd name="T38" fmla="*/ 9 w 45"/>
                    <a:gd name="T39" fmla="*/ 37 h 57"/>
                    <a:gd name="T40" fmla="*/ 9 w 45"/>
                    <a:gd name="T41" fmla="*/ 41 h 57"/>
                    <a:gd name="T42" fmla="*/ 9 w 45"/>
                    <a:gd name="T43" fmla="*/ 45 h 57"/>
                    <a:gd name="T44" fmla="*/ 9 w 45"/>
                    <a:gd name="T45" fmla="*/ 45 h 57"/>
                    <a:gd name="T46" fmla="*/ 9 w 45"/>
                    <a:gd name="T47" fmla="*/ 49 h 57"/>
                    <a:gd name="T48" fmla="*/ 4 w 45"/>
                    <a:gd name="T49" fmla="*/ 49 h 57"/>
                    <a:gd name="T50" fmla="*/ 4 w 45"/>
                    <a:gd name="T51" fmla="*/ 53 h 57"/>
                    <a:gd name="T52" fmla="*/ 13 w 45"/>
                    <a:gd name="T53" fmla="*/ 53 h 57"/>
                    <a:gd name="T54" fmla="*/ 21 w 45"/>
                    <a:gd name="T55" fmla="*/ 57 h 57"/>
                    <a:gd name="T56" fmla="*/ 25 w 45"/>
                    <a:gd name="T57" fmla="*/ 57 h 57"/>
                    <a:gd name="T58" fmla="*/ 29 w 45"/>
                    <a:gd name="T59" fmla="*/ 53 h 57"/>
                    <a:gd name="T60" fmla="*/ 29 w 45"/>
                    <a:gd name="T61" fmla="*/ 53 h 57"/>
                    <a:gd name="T62" fmla="*/ 37 w 45"/>
                    <a:gd name="T63" fmla="*/ 57 h 57"/>
                    <a:gd name="T64" fmla="*/ 37 w 45"/>
                    <a:gd name="T65" fmla="*/ 53 h 57"/>
                    <a:gd name="T66" fmla="*/ 37 w 45"/>
                    <a:gd name="T67" fmla="*/ 49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5" h="57">
                      <a:moveTo>
                        <a:pt x="37" y="49"/>
                      </a:moveTo>
                      <a:lnTo>
                        <a:pt x="37" y="45"/>
                      </a:lnTo>
                      <a:lnTo>
                        <a:pt x="45" y="37"/>
                      </a:lnTo>
                      <a:lnTo>
                        <a:pt x="45" y="37"/>
                      </a:lnTo>
                      <a:lnTo>
                        <a:pt x="45" y="37"/>
                      </a:lnTo>
                      <a:lnTo>
                        <a:pt x="41" y="29"/>
                      </a:lnTo>
                      <a:lnTo>
                        <a:pt x="33" y="25"/>
                      </a:lnTo>
                      <a:lnTo>
                        <a:pt x="29" y="25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5" y="4"/>
                      </a:lnTo>
                      <a:lnTo>
                        <a:pt x="21" y="4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12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9" y="37"/>
                      </a:lnTo>
                      <a:lnTo>
                        <a:pt x="9" y="41"/>
                      </a:lnTo>
                      <a:lnTo>
                        <a:pt x="9" y="45"/>
                      </a:lnTo>
                      <a:lnTo>
                        <a:pt x="9" y="45"/>
                      </a:lnTo>
                      <a:lnTo>
                        <a:pt x="9" y="49"/>
                      </a:lnTo>
                      <a:lnTo>
                        <a:pt x="4" y="49"/>
                      </a:lnTo>
                      <a:lnTo>
                        <a:pt x="4" y="53"/>
                      </a:lnTo>
                      <a:lnTo>
                        <a:pt x="13" y="53"/>
                      </a:lnTo>
                      <a:lnTo>
                        <a:pt x="21" y="57"/>
                      </a:lnTo>
                      <a:lnTo>
                        <a:pt x="25" y="57"/>
                      </a:lnTo>
                      <a:lnTo>
                        <a:pt x="29" y="53"/>
                      </a:lnTo>
                      <a:lnTo>
                        <a:pt x="29" y="53"/>
                      </a:lnTo>
                      <a:lnTo>
                        <a:pt x="37" y="57"/>
                      </a:lnTo>
                      <a:lnTo>
                        <a:pt x="37" y="53"/>
                      </a:lnTo>
                      <a:lnTo>
                        <a:pt x="37" y="4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1" name="Freeform 162">
                  <a:extLst>
                    <a:ext uri="{FF2B5EF4-FFF2-40B4-BE49-F238E27FC236}">
                      <a16:creationId xmlns:a16="http://schemas.microsoft.com/office/drawing/2014/main" id="{3B690DCA-D8F5-2278-5741-DF9EAD412D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41925" y="2231873"/>
                  <a:ext cx="128025" cy="68451"/>
                </a:xfrm>
                <a:custGeom>
                  <a:avLst/>
                  <a:gdLst>
                    <a:gd name="T0" fmla="*/ 195 w 407"/>
                    <a:gd name="T1" fmla="*/ 192 h 216"/>
                    <a:gd name="T2" fmla="*/ 228 w 407"/>
                    <a:gd name="T3" fmla="*/ 183 h 216"/>
                    <a:gd name="T4" fmla="*/ 236 w 407"/>
                    <a:gd name="T5" fmla="*/ 183 h 216"/>
                    <a:gd name="T6" fmla="*/ 265 w 407"/>
                    <a:gd name="T7" fmla="*/ 183 h 216"/>
                    <a:gd name="T8" fmla="*/ 277 w 407"/>
                    <a:gd name="T9" fmla="*/ 183 h 216"/>
                    <a:gd name="T10" fmla="*/ 293 w 407"/>
                    <a:gd name="T11" fmla="*/ 175 h 216"/>
                    <a:gd name="T12" fmla="*/ 313 w 407"/>
                    <a:gd name="T13" fmla="*/ 155 h 216"/>
                    <a:gd name="T14" fmla="*/ 322 w 407"/>
                    <a:gd name="T15" fmla="*/ 139 h 216"/>
                    <a:gd name="T16" fmla="*/ 342 w 407"/>
                    <a:gd name="T17" fmla="*/ 110 h 216"/>
                    <a:gd name="T18" fmla="*/ 354 w 407"/>
                    <a:gd name="T19" fmla="*/ 86 h 216"/>
                    <a:gd name="T20" fmla="*/ 362 w 407"/>
                    <a:gd name="T21" fmla="*/ 78 h 216"/>
                    <a:gd name="T22" fmla="*/ 379 w 407"/>
                    <a:gd name="T23" fmla="*/ 65 h 216"/>
                    <a:gd name="T24" fmla="*/ 407 w 407"/>
                    <a:gd name="T25" fmla="*/ 49 h 216"/>
                    <a:gd name="T26" fmla="*/ 391 w 407"/>
                    <a:gd name="T27" fmla="*/ 37 h 216"/>
                    <a:gd name="T28" fmla="*/ 370 w 407"/>
                    <a:gd name="T29" fmla="*/ 17 h 216"/>
                    <a:gd name="T30" fmla="*/ 362 w 407"/>
                    <a:gd name="T31" fmla="*/ 12 h 216"/>
                    <a:gd name="T32" fmla="*/ 338 w 407"/>
                    <a:gd name="T33" fmla="*/ 17 h 216"/>
                    <a:gd name="T34" fmla="*/ 313 w 407"/>
                    <a:gd name="T35" fmla="*/ 4 h 216"/>
                    <a:gd name="T36" fmla="*/ 301 w 407"/>
                    <a:gd name="T37" fmla="*/ 8 h 216"/>
                    <a:gd name="T38" fmla="*/ 289 w 407"/>
                    <a:gd name="T39" fmla="*/ 0 h 216"/>
                    <a:gd name="T40" fmla="*/ 269 w 407"/>
                    <a:gd name="T41" fmla="*/ 4 h 216"/>
                    <a:gd name="T42" fmla="*/ 261 w 407"/>
                    <a:gd name="T43" fmla="*/ 12 h 216"/>
                    <a:gd name="T44" fmla="*/ 240 w 407"/>
                    <a:gd name="T45" fmla="*/ 29 h 216"/>
                    <a:gd name="T46" fmla="*/ 224 w 407"/>
                    <a:gd name="T47" fmla="*/ 33 h 216"/>
                    <a:gd name="T48" fmla="*/ 204 w 407"/>
                    <a:gd name="T49" fmla="*/ 33 h 216"/>
                    <a:gd name="T50" fmla="*/ 175 w 407"/>
                    <a:gd name="T51" fmla="*/ 37 h 216"/>
                    <a:gd name="T52" fmla="*/ 163 w 407"/>
                    <a:gd name="T53" fmla="*/ 41 h 216"/>
                    <a:gd name="T54" fmla="*/ 163 w 407"/>
                    <a:gd name="T55" fmla="*/ 57 h 216"/>
                    <a:gd name="T56" fmla="*/ 134 w 407"/>
                    <a:gd name="T57" fmla="*/ 65 h 216"/>
                    <a:gd name="T58" fmla="*/ 90 w 407"/>
                    <a:gd name="T59" fmla="*/ 57 h 216"/>
                    <a:gd name="T60" fmla="*/ 86 w 407"/>
                    <a:gd name="T61" fmla="*/ 57 h 216"/>
                    <a:gd name="T62" fmla="*/ 77 w 407"/>
                    <a:gd name="T63" fmla="*/ 49 h 216"/>
                    <a:gd name="T64" fmla="*/ 73 w 407"/>
                    <a:gd name="T65" fmla="*/ 45 h 216"/>
                    <a:gd name="T66" fmla="*/ 61 w 407"/>
                    <a:gd name="T67" fmla="*/ 45 h 216"/>
                    <a:gd name="T68" fmla="*/ 57 w 407"/>
                    <a:gd name="T69" fmla="*/ 65 h 216"/>
                    <a:gd name="T70" fmla="*/ 33 w 407"/>
                    <a:gd name="T71" fmla="*/ 65 h 216"/>
                    <a:gd name="T72" fmla="*/ 20 w 407"/>
                    <a:gd name="T73" fmla="*/ 65 h 216"/>
                    <a:gd name="T74" fmla="*/ 33 w 407"/>
                    <a:gd name="T75" fmla="*/ 82 h 216"/>
                    <a:gd name="T76" fmla="*/ 20 w 407"/>
                    <a:gd name="T77" fmla="*/ 98 h 216"/>
                    <a:gd name="T78" fmla="*/ 8 w 407"/>
                    <a:gd name="T79" fmla="*/ 122 h 216"/>
                    <a:gd name="T80" fmla="*/ 4 w 407"/>
                    <a:gd name="T81" fmla="*/ 126 h 216"/>
                    <a:gd name="T82" fmla="*/ 16 w 407"/>
                    <a:gd name="T83" fmla="*/ 143 h 216"/>
                    <a:gd name="T84" fmla="*/ 29 w 407"/>
                    <a:gd name="T85" fmla="*/ 159 h 216"/>
                    <a:gd name="T86" fmla="*/ 45 w 407"/>
                    <a:gd name="T87" fmla="*/ 171 h 216"/>
                    <a:gd name="T88" fmla="*/ 49 w 407"/>
                    <a:gd name="T89" fmla="*/ 179 h 216"/>
                    <a:gd name="T90" fmla="*/ 65 w 407"/>
                    <a:gd name="T91" fmla="*/ 187 h 216"/>
                    <a:gd name="T92" fmla="*/ 65 w 407"/>
                    <a:gd name="T93" fmla="*/ 192 h 216"/>
                    <a:gd name="T94" fmla="*/ 69 w 407"/>
                    <a:gd name="T95" fmla="*/ 196 h 216"/>
                    <a:gd name="T96" fmla="*/ 73 w 407"/>
                    <a:gd name="T97" fmla="*/ 196 h 216"/>
                    <a:gd name="T98" fmla="*/ 73 w 407"/>
                    <a:gd name="T99" fmla="*/ 200 h 216"/>
                    <a:gd name="T100" fmla="*/ 77 w 407"/>
                    <a:gd name="T101" fmla="*/ 200 h 216"/>
                    <a:gd name="T102" fmla="*/ 94 w 407"/>
                    <a:gd name="T103" fmla="*/ 208 h 216"/>
                    <a:gd name="T104" fmla="*/ 118 w 407"/>
                    <a:gd name="T105" fmla="*/ 216 h 216"/>
                    <a:gd name="T106" fmla="*/ 134 w 407"/>
                    <a:gd name="T107" fmla="*/ 216 h 216"/>
                    <a:gd name="T108" fmla="*/ 155 w 407"/>
                    <a:gd name="T109" fmla="*/ 204 h 216"/>
                    <a:gd name="T110" fmla="*/ 167 w 407"/>
                    <a:gd name="T111" fmla="*/ 20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07" h="216">
                      <a:moveTo>
                        <a:pt x="179" y="196"/>
                      </a:moveTo>
                      <a:lnTo>
                        <a:pt x="191" y="200"/>
                      </a:lnTo>
                      <a:lnTo>
                        <a:pt x="195" y="192"/>
                      </a:lnTo>
                      <a:lnTo>
                        <a:pt x="208" y="183"/>
                      </a:lnTo>
                      <a:lnTo>
                        <a:pt x="216" y="183"/>
                      </a:lnTo>
                      <a:lnTo>
                        <a:pt x="228" y="183"/>
                      </a:lnTo>
                      <a:lnTo>
                        <a:pt x="232" y="183"/>
                      </a:lnTo>
                      <a:lnTo>
                        <a:pt x="232" y="183"/>
                      </a:lnTo>
                      <a:lnTo>
                        <a:pt x="236" y="183"/>
                      </a:lnTo>
                      <a:lnTo>
                        <a:pt x="248" y="187"/>
                      </a:lnTo>
                      <a:lnTo>
                        <a:pt x="261" y="183"/>
                      </a:lnTo>
                      <a:lnTo>
                        <a:pt x="265" y="183"/>
                      </a:lnTo>
                      <a:lnTo>
                        <a:pt x="277" y="187"/>
                      </a:lnTo>
                      <a:lnTo>
                        <a:pt x="277" y="183"/>
                      </a:lnTo>
                      <a:lnTo>
                        <a:pt x="277" y="183"/>
                      </a:lnTo>
                      <a:lnTo>
                        <a:pt x="277" y="183"/>
                      </a:lnTo>
                      <a:lnTo>
                        <a:pt x="281" y="175"/>
                      </a:lnTo>
                      <a:lnTo>
                        <a:pt x="293" y="175"/>
                      </a:lnTo>
                      <a:lnTo>
                        <a:pt x="305" y="171"/>
                      </a:lnTo>
                      <a:lnTo>
                        <a:pt x="309" y="167"/>
                      </a:lnTo>
                      <a:lnTo>
                        <a:pt x="313" y="155"/>
                      </a:lnTo>
                      <a:lnTo>
                        <a:pt x="313" y="151"/>
                      </a:lnTo>
                      <a:lnTo>
                        <a:pt x="322" y="147"/>
                      </a:lnTo>
                      <a:lnTo>
                        <a:pt x="322" y="139"/>
                      </a:lnTo>
                      <a:lnTo>
                        <a:pt x="330" y="126"/>
                      </a:lnTo>
                      <a:lnTo>
                        <a:pt x="334" y="118"/>
                      </a:lnTo>
                      <a:lnTo>
                        <a:pt x="342" y="110"/>
                      </a:lnTo>
                      <a:lnTo>
                        <a:pt x="342" y="110"/>
                      </a:lnTo>
                      <a:lnTo>
                        <a:pt x="346" y="98"/>
                      </a:lnTo>
                      <a:lnTo>
                        <a:pt x="354" y="86"/>
                      </a:lnTo>
                      <a:lnTo>
                        <a:pt x="354" y="82"/>
                      </a:lnTo>
                      <a:lnTo>
                        <a:pt x="354" y="82"/>
                      </a:lnTo>
                      <a:lnTo>
                        <a:pt x="362" y="78"/>
                      </a:lnTo>
                      <a:lnTo>
                        <a:pt x="366" y="74"/>
                      </a:lnTo>
                      <a:lnTo>
                        <a:pt x="379" y="65"/>
                      </a:lnTo>
                      <a:lnTo>
                        <a:pt x="379" y="65"/>
                      </a:lnTo>
                      <a:lnTo>
                        <a:pt x="391" y="61"/>
                      </a:lnTo>
                      <a:lnTo>
                        <a:pt x="399" y="57"/>
                      </a:lnTo>
                      <a:lnTo>
                        <a:pt x="407" y="49"/>
                      </a:lnTo>
                      <a:lnTo>
                        <a:pt x="407" y="37"/>
                      </a:lnTo>
                      <a:lnTo>
                        <a:pt x="403" y="37"/>
                      </a:lnTo>
                      <a:lnTo>
                        <a:pt x="391" y="37"/>
                      </a:lnTo>
                      <a:lnTo>
                        <a:pt x="391" y="33"/>
                      </a:lnTo>
                      <a:lnTo>
                        <a:pt x="379" y="25"/>
                      </a:lnTo>
                      <a:lnTo>
                        <a:pt x="370" y="17"/>
                      </a:lnTo>
                      <a:lnTo>
                        <a:pt x="370" y="17"/>
                      </a:lnTo>
                      <a:lnTo>
                        <a:pt x="366" y="12"/>
                      </a:lnTo>
                      <a:lnTo>
                        <a:pt x="362" y="12"/>
                      </a:lnTo>
                      <a:lnTo>
                        <a:pt x="350" y="17"/>
                      </a:lnTo>
                      <a:lnTo>
                        <a:pt x="338" y="17"/>
                      </a:lnTo>
                      <a:lnTo>
                        <a:pt x="338" y="17"/>
                      </a:lnTo>
                      <a:lnTo>
                        <a:pt x="326" y="4"/>
                      </a:lnTo>
                      <a:lnTo>
                        <a:pt x="313" y="0"/>
                      </a:lnTo>
                      <a:lnTo>
                        <a:pt x="313" y="4"/>
                      </a:lnTo>
                      <a:lnTo>
                        <a:pt x="309" y="4"/>
                      </a:lnTo>
                      <a:lnTo>
                        <a:pt x="305" y="4"/>
                      </a:lnTo>
                      <a:lnTo>
                        <a:pt x="301" y="8"/>
                      </a:lnTo>
                      <a:lnTo>
                        <a:pt x="297" y="4"/>
                      </a:lnTo>
                      <a:lnTo>
                        <a:pt x="289" y="4"/>
                      </a:lnTo>
                      <a:lnTo>
                        <a:pt x="289" y="0"/>
                      </a:lnTo>
                      <a:lnTo>
                        <a:pt x="285" y="0"/>
                      </a:lnTo>
                      <a:lnTo>
                        <a:pt x="281" y="0"/>
                      </a:lnTo>
                      <a:lnTo>
                        <a:pt x="269" y="4"/>
                      </a:lnTo>
                      <a:lnTo>
                        <a:pt x="265" y="4"/>
                      </a:lnTo>
                      <a:lnTo>
                        <a:pt x="265" y="8"/>
                      </a:lnTo>
                      <a:lnTo>
                        <a:pt x="261" y="12"/>
                      </a:lnTo>
                      <a:lnTo>
                        <a:pt x="256" y="21"/>
                      </a:lnTo>
                      <a:lnTo>
                        <a:pt x="252" y="21"/>
                      </a:lnTo>
                      <a:lnTo>
                        <a:pt x="240" y="29"/>
                      </a:lnTo>
                      <a:lnTo>
                        <a:pt x="236" y="29"/>
                      </a:lnTo>
                      <a:lnTo>
                        <a:pt x="232" y="33"/>
                      </a:lnTo>
                      <a:lnTo>
                        <a:pt x="224" y="33"/>
                      </a:lnTo>
                      <a:lnTo>
                        <a:pt x="212" y="25"/>
                      </a:lnTo>
                      <a:lnTo>
                        <a:pt x="208" y="29"/>
                      </a:lnTo>
                      <a:lnTo>
                        <a:pt x="204" y="33"/>
                      </a:lnTo>
                      <a:lnTo>
                        <a:pt x="191" y="37"/>
                      </a:lnTo>
                      <a:lnTo>
                        <a:pt x="179" y="37"/>
                      </a:lnTo>
                      <a:lnTo>
                        <a:pt x="175" y="37"/>
                      </a:lnTo>
                      <a:lnTo>
                        <a:pt x="171" y="41"/>
                      </a:lnTo>
                      <a:lnTo>
                        <a:pt x="171" y="41"/>
                      </a:lnTo>
                      <a:lnTo>
                        <a:pt x="163" y="41"/>
                      </a:lnTo>
                      <a:lnTo>
                        <a:pt x="159" y="53"/>
                      </a:lnTo>
                      <a:lnTo>
                        <a:pt x="163" y="57"/>
                      </a:lnTo>
                      <a:lnTo>
                        <a:pt x="163" y="57"/>
                      </a:lnTo>
                      <a:lnTo>
                        <a:pt x="159" y="57"/>
                      </a:lnTo>
                      <a:lnTo>
                        <a:pt x="147" y="61"/>
                      </a:lnTo>
                      <a:lnTo>
                        <a:pt x="134" y="65"/>
                      </a:lnTo>
                      <a:lnTo>
                        <a:pt x="122" y="65"/>
                      </a:lnTo>
                      <a:lnTo>
                        <a:pt x="98" y="65"/>
                      </a:lnTo>
                      <a:lnTo>
                        <a:pt x="90" y="57"/>
                      </a:lnTo>
                      <a:lnTo>
                        <a:pt x="90" y="57"/>
                      </a:lnTo>
                      <a:lnTo>
                        <a:pt x="86" y="57"/>
                      </a:lnTo>
                      <a:lnTo>
                        <a:pt x="86" y="57"/>
                      </a:lnTo>
                      <a:lnTo>
                        <a:pt x="86" y="53"/>
                      </a:lnTo>
                      <a:lnTo>
                        <a:pt x="81" y="53"/>
                      </a:lnTo>
                      <a:lnTo>
                        <a:pt x="77" y="49"/>
                      </a:lnTo>
                      <a:lnTo>
                        <a:pt x="77" y="49"/>
                      </a:lnTo>
                      <a:lnTo>
                        <a:pt x="73" y="45"/>
                      </a:lnTo>
                      <a:lnTo>
                        <a:pt x="73" y="45"/>
                      </a:lnTo>
                      <a:lnTo>
                        <a:pt x="69" y="41"/>
                      </a:lnTo>
                      <a:lnTo>
                        <a:pt x="65" y="41"/>
                      </a:lnTo>
                      <a:lnTo>
                        <a:pt x="61" y="45"/>
                      </a:lnTo>
                      <a:lnTo>
                        <a:pt x="57" y="49"/>
                      </a:lnTo>
                      <a:lnTo>
                        <a:pt x="53" y="57"/>
                      </a:lnTo>
                      <a:lnTo>
                        <a:pt x="57" y="65"/>
                      </a:lnTo>
                      <a:lnTo>
                        <a:pt x="45" y="69"/>
                      </a:lnTo>
                      <a:lnTo>
                        <a:pt x="41" y="69"/>
                      </a:lnTo>
                      <a:lnTo>
                        <a:pt x="33" y="65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0" y="65"/>
                      </a:lnTo>
                      <a:lnTo>
                        <a:pt x="16" y="69"/>
                      </a:lnTo>
                      <a:lnTo>
                        <a:pt x="29" y="74"/>
                      </a:lnTo>
                      <a:lnTo>
                        <a:pt x="33" y="82"/>
                      </a:lnTo>
                      <a:lnTo>
                        <a:pt x="33" y="86"/>
                      </a:lnTo>
                      <a:lnTo>
                        <a:pt x="24" y="90"/>
                      </a:lnTo>
                      <a:lnTo>
                        <a:pt x="20" y="98"/>
                      </a:lnTo>
                      <a:lnTo>
                        <a:pt x="24" y="110"/>
                      </a:lnTo>
                      <a:lnTo>
                        <a:pt x="20" y="122"/>
                      </a:lnTo>
                      <a:lnTo>
                        <a:pt x="8" y="122"/>
                      </a:lnTo>
                      <a:lnTo>
                        <a:pt x="8" y="122"/>
                      </a:lnTo>
                      <a:lnTo>
                        <a:pt x="8" y="122"/>
                      </a:lnTo>
                      <a:lnTo>
                        <a:pt x="4" y="126"/>
                      </a:lnTo>
                      <a:lnTo>
                        <a:pt x="0" y="130"/>
                      </a:lnTo>
                      <a:lnTo>
                        <a:pt x="4" y="130"/>
                      </a:lnTo>
                      <a:lnTo>
                        <a:pt x="16" y="143"/>
                      </a:lnTo>
                      <a:lnTo>
                        <a:pt x="16" y="143"/>
                      </a:lnTo>
                      <a:lnTo>
                        <a:pt x="20" y="151"/>
                      </a:lnTo>
                      <a:lnTo>
                        <a:pt x="29" y="159"/>
                      </a:lnTo>
                      <a:lnTo>
                        <a:pt x="37" y="167"/>
                      </a:lnTo>
                      <a:lnTo>
                        <a:pt x="45" y="171"/>
                      </a:lnTo>
                      <a:lnTo>
                        <a:pt x="45" y="171"/>
                      </a:lnTo>
                      <a:lnTo>
                        <a:pt x="45" y="175"/>
                      </a:lnTo>
                      <a:lnTo>
                        <a:pt x="45" y="175"/>
                      </a:lnTo>
                      <a:lnTo>
                        <a:pt x="49" y="179"/>
                      </a:lnTo>
                      <a:lnTo>
                        <a:pt x="61" y="183"/>
                      </a:lnTo>
                      <a:lnTo>
                        <a:pt x="65" y="187"/>
                      </a:lnTo>
                      <a:lnTo>
                        <a:pt x="65" y="187"/>
                      </a:lnTo>
                      <a:lnTo>
                        <a:pt x="65" y="187"/>
                      </a:lnTo>
                      <a:lnTo>
                        <a:pt x="65" y="192"/>
                      </a:lnTo>
                      <a:lnTo>
                        <a:pt x="65" y="192"/>
                      </a:lnTo>
                      <a:lnTo>
                        <a:pt x="69" y="192"/>
                      </a:lnTo>
                      <a:lnTo>
                        <a:pt x="69" y="192"/>
                      </a:lnTo>
                      <a:lnTo>
                        <a:pt x="69" y="196"/>
                      </a:lnTo>
                      <a:lnTo>
                        <a:pt x="69" y="196"/>
                      </a:lnTo>
                      <a:lnTo>
                        <a:pt x="69" y="200"/>
                      </a:lnTo>
                      <a:lnTo>
                        <a:pt x="73" y="196"/>
                      </a:lnTo>
                      <a:lnTo>
                        <a:pt x="69" y="200"/>
                      </a:lnTo>
                      <a:lnTo>
                        <a:pt x="73" y="200"/>
                      </a:lnTo>
                      <a:lnTo>
                        <a:pt x="73" y="200"/>
                      </a:lnTo>
                      <a:lnTo>
                        <a:pt x="77" y="200"/>
                      </a:lnTo>
                      <a:lnTo>
                        <a:pt x="77" y="204"/>
                      </a:lnTo>
                      <a:lnTo>
                        <a:pt x="77" y="200"/>
                      </a:lnTo>
                      <a:lnTo>
                        <a:pt x="81" y="200"/>
                      </a:lnTo>
                      <a:lnTo>
                        <a:pt x="94" y="208"/>
                      </a:lnTo>
                      <a:lnTo>
                        <a:pt x="94" y="208"/>
                      </a:lnTo>
                      <a:lnTo>
                        <a:pt x="106" y="212"/>
                      </a:lnTo>
                      <a:lnTo>
                        <a:pt x="106" y="212"/>
                      </a:lnTo>
                      <a:lnTo>
                        <a:pt x="118" y="216"/>
                      </a:lnTo>
                      <a:lnTo>
                        <a:pt x="126" y="212"/>
                      </a:lnTo>
                      <a:lnTo>
                        <a:pt x="130" y="216"/>
                      </a:lnTo>
                      <a:lnTo>
                        <a:pt x="134" y="216"/>
                      </a:lnTo>
                      <a:lnTo>
                        <a:pt x="134" y="216"/>
                      </a:lnTo>
                      <a:lnTo>
                        <a:pt x="147" y="212"/>
                      </a:lnTo>
                      <a:lnTo>
                        <a:pt x="155" y="204"/>
                      </a:lnTo>
                      <a:lnTo>
                        <a:pt x="163" y="204"/>
                      </a:lnTo>
                      <a:lnTo>
                        <a:pt x="167" y="204"/>
                      </a:lnTo>
                      <a:lnTo>
                        <a:pt x="167" y="204"/>
                      </a:lnTo>
                      <a:lnTo>
                        <a:pt x="179" y="196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2" name="Freeform 163">
                  <a:extLst>
                    <a:ext uri="{FF2B5EF4-FFF2-40B4-BE49-F238E27FC236}">
                      <a16:creationId xmlns:a16="http://schemas.microsoft.com/office/drawing/2014/main" id="{2C9E31E0-91C2-DB95-DC97-6183B605A3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488135" y="2273070"/>
                  <a:ext cx="62912" cy="34860"/>
                </a:xfrm>
                <a:custGeom>
                  <a:avLst/>
                  <a:gdLst>
                    <a:gd name="T0" fmla="*/ 33 w 200"/>
                    <a:gd name="T1" fmla="*/ 110 h 110"/>
                    <a:gd name="T2" fmla="*/ 41 w 200"/>
                    <a:gd name="T3" fmla="*/ 106 h 110"/>
                    <a:gd name="T4" fmla="*/ 53 w 200"/>
                    <a:gd name="T5" fmla="*/ 106 h 110"/>
                    <a:gd name="T6" fmla="*/ 61 w 200"/>
                    <a:gd name="T7" fmla="*/ 106 h 110"/>
                    <a:gd name="T8" fmla="*/ 69 w 200"/>
                    <a:gd name="T9" fmla="*/ 102 h 110"/>
                    <a:gd name="T10" fmla="*/ 77 w 200"/>
                    <a:gd name="T11" fmla="*/ 94 h 110"/>
                    <a:gd name="T12" fmla="*/ 77 w 200"/>
                    <a:gd name="T13" fmla="*/ 94 h 110"/>
                    <a:gd name="T14" fmla="*/ 94 w 200"/>
                    <a:gd name="T15" fmla="*/ 106 h 110"/>
                    <a:gd name="T16" fmla="*/ 102 w 200"/>
                    <a:gd name="T17" fmla="*/ 106 h 110"/>
                    <a:gd name="T18" fmla="*/ 118 w 200"/>
                    <a:gd name="T19" fmla="*/ 110 h 110"/>
                    <a:gd name="T20" fmla="*/ 122 w 200"/>
                    <a:gd name="T21" fmla="*/ 102 h 110"/>
                    <a:gd name="T22" fmla="*/ 122 w 200"/>
                    <a:gd name="T23" fmla="*/ 94 h 110"/>
                    <a:gd name="T24" fmla="*/ 126 w 200"/>
                    <a:gd name="T25" fmla="*/ 94 h 110"/>
                    <a:gd name="T26" fmla="*/ 118 w 200"/>
                    <a:gd name="T27" fmla="*/ 90 h 110"/>
                    <a:gd name="T28" fmla="*/ 118 w 200"/>
                    <a:gd name="T29" fmla="*/ 90 h 110"/>
                    <a:gd name="T30" fmla="*/ 126 w 200"/>
                    <a:gd name="T31" fmla="*/ 82 h 110"/>
                    <a:gd name="T32" fmla="*/ 134 w 200"/>
                    <a:gd name="T33" fmla="*/ 82 h 110"/>
                    <a:gd name="T34" fmla="*/ 147 w 200"/>
                    <a:gd name="T35" fmla="*/ 78 h 110"/>
                    <a:gd name="T36" fmla="*/ 147 w 200"/>
                    <a:gd name="T37" fmla="*/ 70 h 110"/>
                    <a:gd name="T38" fmla="*/ 139 w 200"/>
                    <a:gd name="T39" fmla="*/ 57 h 110"/>
                    <a:gd name="T40" fmla="*/ 143 w 200"/>
                    <a:gd name="T41" fmla="*/ 49 h 110"/>
                    <a:gd name="T42" fmla="*/ 151 w 200"/>
                    <a:gd name="T43" fmla="*/ 49 h 110"/>
                    <a:gd name="T44" fmla="*/ 167 w 200"/>
                    <a:gd name="T45" fmla="*/ 45 h 110"/>
                    <a:gd name="T46" fmla="*/ 171 w 200"/>
                    <a:gd name="T47" fmla="*/ 37 h 110"/>
                    <a:gd name="T48" fmla="*/ 179 w 200"/>
                    <a:gd name="T49" fmla="*/ 37 h 110"/>
                    <a:gd name="T50" fmla="*/ 179 w 200"/>
                    <a:gd name="T51" fmla="*/ 29 h 110"/>
                    <a:gd name="T52" fmla="*/ 200 w 200"/>
                    <a:gd name="T53" fmla="*/ 29 h 110"/>
                    <a:gd name="T54" fmla="*/ 187 w 200"/>
                    <a:gd name="T55" fmla="*/ 13 h 110"/>
                    <a:gd name="T56" fmla="*/ 175 w 200"/>
                    <a:gd name="T57" fmla="*/ 0 h 110"/>
                    <a:gd name="T58" fmla="*/ 163 w 200"/>
                    <a:gd name="T59" fmla="*/ 5 h 110"/>
                    <a:gd name="T60" fmla="*/ 167 w 200"/>
                    <a:gd name="T61" fmla="*/ 17 h 110"/>
                    <a:gd name="T62" fmla="*/ 159 w 200"/>
                    <a:gd name="T63" fmla="*/ 13 h 110"/>
                    <a:gd name="T64" fmla="*/ 143 w 200"/>
                    <a:gd name="T65" fmla="*/ 13 h 110"/>
                    <a:gd name="T66" fmla="*/ 130 w 200"/>
                    <a:gd name="T67" fmla="*/ 21 h 110"/>
                    <a:gd name="T68" fmla="*/ 106 w 200"/>
                    <a:gd name="T69" fmla="*/ 17 h 110"/>
                    <a:gd name="T70" fmla="*/ 102 w 200"/>
                    <a:gd name="T71" fmla="*/ 21 h 110"/>
                    <a:gd name="T72" fmla="*/ 102 w 200"/>
                    <a:gd name="T73" fmla="*/ 21 h 110"/>
                    <a:gd name="T74" fmla="*/ 94 w 200"/>
                    <a:gd name="T75" fmla="*/ 25 h 110"/>
                    <a:gd name="T76" fmla="*/ 77 w 200"/>
                    <a:gd name="T77" fmla="*/ 37 h 110"/>
                    <a:gd name="T78" fmla="*/ 57 w 200"/>
                    <a:gd name="T79" fmla="*/ 33 h 110"/>
                    <a:gd name="T80" fmla="*/ 45 w 200"/>
                    <a:gd name="T81" fmla="*/ 29 h 110"/>
                    <a:gd name="T82" fmla="*/ 29 w 200"/>
                    <a:gd name="T83" fmla="*/ 29 h 110"/>
                    <a:gd name="T84" fmla="*/ 21 w 200"/>
                    <a:gd name="T85" fmla="*/ 25 h 110"/>
                    <a:gd name="T86" fmla="*/ 12 w 200"/>
                    <a:gd name="T87" fmla="*/ 33 h 110"/>
                    <a:gd name="T88" fmla="*/ 0 w 200"/>
                    <a:gd name="T89" fmla="*/ 41 h 110"/>
                    <a:gd name="T90" fmla="*/ 8 w 200"/>
                    <a:gd name="T91" fmla="*/ 49 h 110"/>
                    <a:gd name="T92" fmla="*/ 12 w 200"/>
                    <a:gd name="T93" fmla="*/ 57 h 110"/>
                    <a:gd name="T94" fmla="*/ 8 w 200"/>
                    <a:gd name="T95" fmla="*/ 66 h 110"/>
                    <a:gd name="T96" fmla="*/ 12 w 200"/>
                    <a:gd name="T97" fmla="*/ 74 h 110"/>
                    <a:gd name="T98" fmla="*/ 12 w 200"/>
                    <a:gd name="T99" fmla="*/ 82 h 110"/>
                    <a:gd name="T100" fmla="*/ 16 w 200"/>
                    <a:gd name="T101" fmla="*/ 82 h 110"/>
                    <a:gd name="T102" fmla="*/ 25 w 200"/>
                    <a:gd name="T103" fmla="*/ 98 h 110"/>
                    <a:gd name="T104" fmla="*/ 21 w 200"/>
                    <a:gd name="T105" fmla="*/ 102 h 110"/>
                    <a:gd name="T106" fmla="*/ 21 w 200"/>
                    <a:gd name="T107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00" h="110">
                      <a:moveTo>
                        <a:pt x="25" y="106"/>
                      </a:moveTo>
                      <a:lnTo>
                        <a:pt x="33" y="110"/>
                      </a:lnTo>
                      <a:lnTo>
                        <a:pt x="41" y="106"/>
                      </a:lnTo>
                      <a:lnTo>
                        <a:pt x="41" y="106"/>
                      </a:lnTo>
                      <a:lnTo>
                        <a:pt x="49" y="106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61" y="106"/>
                      </a:lnTo>
                      <a:lnTo>
                        <a:pt x="61" y="106"/>
                      </a:lnTo>
                      <a:lnTo>
                        <a:pt x="69" y="102"/>
                      </a:lnTo>
                      <a:lnTo>
                        <a:pt x="73" y="98"/>
                      </a:lnTo>
                      <a:lnTo>
                        <a:pt x="77" y="94"/>
                      </a:lnTo>
                      <a:lnTo>
                        <a:pt x="77" y="90"/>
                      </a:lnTo>
                      <a:lnTo>
                        <a:pt x="77" y="94"/>
                      </a:lnTo>
                      <a:lnTo>
                        <a:pt x="86" y="102"/>
                      </a:lnTo>
                      <a:lnTo>
                        <a:pt x="94" y="106"/>
                      </a:lnTo>
                      <a:lnTo>
                        <a:pt x="102" y="106"/>
                      </a:lnTo>
                      <a:lnTo>
                        <a:pt x="102" y="106"/>
                      </a:lnTo>
                      <a:lnTo>
                        <a:pt x="106" y="106"/>
                      </a:lnTo>
                      <a:lnTo>
                        <a:pt x="118" y="110"/>
                      </a:lnTo>
                      <a:lnTo>
                        <a:pt x="122" y="102"/>
                      </a:lnTo>
                      <a:lnTo>
                        <a:pt x="122" y="102"/>
                      </a:lnTo>
                      <a:lnTo>
                        <a:pt x="122" y="98"/>
                      </a:lnTo>
                      <a:lnTo>
                        <a:pt x="122" y="94"/>
                      </a:lnTo>
                      <a:lnTo>
                        <a:pt x="122" y="94"/>
                      </a:lnTo>
                      <a:lnTo>
                        <a:pt x="126" y="94"/>
                      </a:lnTo>
                      <a:lnTo>
                        <a:pt x="126" y="90"/>
                      </a:lnTo>
                      <a:lnTo>
                        <a:pt x="118" y="90"/>
                      </a:lnTo>
                      <a:lnTo>
                        <a:pt x="118" y="90"/>
                      </a:lnTo>
                      <a:lnTo>
                        <a:pt x="118" y="90"/>
                      </a:lnTo>
                      <a:lnTo>
                        <a:pt x="122" y="86"/>
                      </a:lnTo>
                      <a:lnTo>
                        <a:pt x="126" y="82"/>
                      </a:lnTo>
                      <a:lnTo>
                        <a:pt x="130" y="82"/>
                      </a:lnTo>
                      <a:lnTo>
                        <a:pt x="134" y="82"/>
                      </a:lnTo>
                      <a:lnTo>
                        <a:pt x="147" y="78"/>
                      </a:lnTo>
                      <a:lnTo>
                        <a:pt x="147" y="78"/>
                      </a:lnTo>
                      <a:lnTo>
                        <a:pt x="143" y="74"/>
                      </a:lnTo>
                      <a:lnTo>
                        <a:pt x="147" y="70"/>
                      </a:lnTo>
                      <a:lnTo>
                        <a:pt x="147" y="66"/>
                      </a:lnTo>
                      <a:lnTo>
                        <a:pt x="139" y="57"/>
                      </a:lnTo>
                      <a:lnTo>
                        <a:pt x="139" y="53"/>
                      </a:lnTo>
                      <a:lnTo>
                        <a:pt x="143" y="49"/>
                      </a:lnTo>
                      <a:lnTo>
                        <a:pt x="147" y="49"/>
                      </a:lnTo>
                      <a:lnTo>
                        <a:pt x="151" y="49"/>
                      </a:lnTo>
                      <a:lnTo>
                        <a:pt x="155" y="45"/>
                      </a:lnTo>
                      <a:lnTo>
                        <a:pt x="167" y="45"/>
                      </a:lnTo>
                      <a:lnTo>
                        <a:pt x="167" y="37"/>
                      </a:lnTo>
                      <a:lnTo>
                        <a:pt x="171" y="37"/>
                      </a:lnTo>
                      <a:lnTo>
                        <a:pt x="179" y="37"/>
                      </a:lnTo>
                      <a:lnTo>
                        <a:pt x="179" y="37"/>
                      </a:lnTo>
                      <a:lnTo>
                        <a:pt x="179" y="33"/>
                      </a:lnTo>
                      <a:lnTo>
                        <a:pt x="179" y="29"/>
                      </a:lnTo>
                      <a:lnTo>
                        <a:pt x="187" y="29"/>
                      </a:lnTo>
                      <a:lnTo>
                        <a:pt x="200" y="29"/>
                      </a:lnTo>
                      <a:lnTo>
                        <a:pt x="191" y="21"/>
                      </a:lnTo>
                      <a:lnTo>
                        <a:pt x="187" y="13"/>
                      </a:lnTo>
                      <a:lnTo>
                        <a:pt x="187" y="13"/>
                      </a:lnTo>
                      <a:lnTo>
                        <a:pt x="175" y="0"/>
                      </a:lnTo>
                      <a:lnTo>
                        <a:pt x="171" y="0"/>
                      </a:lnTo>
                      <a:lnTo>
                        <a:pt x="163" y="5"/>
                      </a:lnTo>
                      <a:lnTo>
                        <a:pt x="167" y="17"/>
                      </a:lnTo>
                      <a:lnTo>
                        <a:pt x="167" y="17"/>
                      </a:lnTo>
                      <a:lnTo>
                        <a:pt x="163" y="17"/>
                      </a:lnTo>
                      <a:lnTo>
                        <a:pt x="159" y="13"/>
                      </a:lnTo>
                      <a:lnTo>
                        <a:pt x="147" y="13"/>
                      </a:lnTo>
                      <a:lnTo>
                        <a:pt x="143" y="13"/>
                      </a:lnTo>
                      <a:lnTo>
                        <a:pt x="143" y="13"/>
                      </a:lnTo>
                      <a:lnTo>
                        <a:pt x="130" y="21"/>
                      </a:lnTo>
                      <a:lnTo>
                        <a:pt x="126" y="17"/>
                      </a:lnTo>
                      <a:lnTo>
                        <a:pt x="106" y="17"/>
                      </a:lnTo>
                      <a:lnTo>
                        <a:pt x="102" y="21"/>
                      </a:lnTo>
                      <a:lnTo>
                        <a:pt x="102" y="21"/>
                      </a:lnTo>
                      <a:lnTo>
                        <a:pt x="102" y="21"/>
                      </a:lnTo>
                      <a:lnTo>
                        <a:pt x="102" y="21"/>
                      </a:lnTo>
                      <a:lnTo>
                        <a:pt x="98" y="21"/>
                      </a:lnTo>
                      <a:lnTo>
                        <a:pt x="94" y="25"/>
                      </a:lnTo>
                      <a:lnTo>
                        <a:pt x="82" y="33"/>
                      </a:lnTo>
                      <a:lnTo>
                        <a:pt x="77" y="37"/>
                      </a:lnTo>
                      <a:lnTo>
                        <a:pt x="69" y="33"/>
                      </a:lnTo>
                      <a:lnTo>
                        <a:pt x="57" y="33"/>
                      </a:lnTo>
                      <a:lnTo>
                        <a:pt x="57" y="33"/>
                      </a:lnTo>
                      <a:lnTo>
                        <a:pt x="45" y="29"/>
                      </a:lnTo>
                      <a:lnTo>
                        <a:pt x="33" y="29"/>
                      </a:lnTo>
                      <a:lnTo>
                        <a:pt x="29" y="29"/>
                      </a:lnTo>
                      <a:lnTo>
                        <a:pt x="25" y="29"/>
                      </a:lnTo>
                      <a:lnTo>
                        <a:pt x="21" y="25"/>
                      </a:lnTo>
                      <a:lnTo>
                        <a:pt x="16" y="29"/>
                      </a:lnTo>
                      <a:lnTo>
                        <a:pt x="12" y="33"/>
                      </a:lnTo>
                      <a:lnTo>
                        <a:pt x="4" y="37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8" y="49"/>
                      </a:lnTo>
                      <a:lnTo>
                        <a:pt x="16" y="53"/>
                      </a:lnTo>
                      <a:lnTo>
                        <a:pt x="12" y="57"/>
                      </a:lnTo>
                      <a:lnTo>
                        <a:pt x="4" y="62"/>
                      </a:lnTo>
                      <a:lnTo>
                        <a:pt x="8" y="66"/>
                      </a:lnTo>
                      <a:lnTo>
                        <a:pt x="12" y="66"/>
                      </a:lnTo>
                      <a:lnTo>
                        <a:pt x="12" y="74"/>
                      </a:lnTo>
                      <a:lnTo>
                        <a:pt x="8" y="78"/>
                      </a:lnTo>
                      <a:lnTo>
                        <a:pt x="12" y="82"/>
                      </a:lnTo>
                      <a:lnTo>
                        <a:pt x="16" y="82"/>
                      </a:lnTo>
                      <a:lnTo>
                        <a:pt x="16" y="82"/>
                      </a:lnTo>
                      <a:lnTo>
                        <a:pt x="21" y="86"/>
                      </a:lnTo>
                      <a:lnTo>
                        <a:pt x="25" y="98"/>
                      </a:lnTo>
                      <a:lnTo>
                        <a:pt x="25" y="102"/>
                      </a:lnTo>
                      <a:lnTo>
                        <a:pt x="21" y="102"/>
                      </a:lnTo>
                      <a:lnTo>
                        <a:pt x="16" y="106"/>
                      </a:lnTo>
                      <a:lnTo>
                        <a:pt x="21" y="106"/>
                      </a:lnTo>
                      <a:lnTo>
                        <a:pt x="25" y="106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3" name="Freeform 164">
                  <a:extLst>
                    <a:ext uri="{FF2B5EF4-FFF2-40B4-BE49-F238E27FC236}">
                      <a16:creationId xmlns:a16="http://schemas.microsoft.com/office/drawing/2014/main" id="{23FDEB0A-6EB8-A4F6-0E31-8AB181277C0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56080" y="2207471"/>
                  <a:ext cx="107579" cy="45000"/>
                </a:xfrm>
                <a:custGeom>
                  <a:avLst/>
                  <a:gdLst>
                    <a:gd name="T0" fmla="*/ 85 w 342"/>
                    <a:gd name="T1" fmla="*/ 20 h 142"/>
                    <a:gd name="T2" fmla="*/ 73 w 342"/>
                    <a:gd name="T3" fmla="*/ 41 h 142"/>
                    <a:gd name="T4" fmla="*/ 53 w 342"/>
                    <a:gd name="T5" fmla="*/ 57 h 142"/>
                    <a:gd name="T6" fmla="*/ 20 w 342"/>
                    <a:gd name="T7" fmla="*/ 53 h 142"/>
                    <a:gd name="T8" fmla="*/ 8 w 342"/>
                    <a:gd name="T9" fmla="*/ 65 h 142"/>
                    <a:gd name="T10" fmla="*/ 0 w 342"/>
                    <a:gd name="T11" fmla="*/ 85 h 142"/>
                    <a:gd name="T12" fmla="*/ 4 w 342"/>
                    <a:gd name="T13" fmla="*/ 102 h 142"/>
                    <a:gd name="T14" fmla="*/ 12 w 342"/>
                    <a:gd name="T15" fmla="*/ 114 h 142"/>
                    <a:gd name="T16" fmla="*/ 24 w 342"/>
                    <a:gd name="T17" fmla="*/ 118 h 142"/>
                    <a:gd name="T18" fmla="*/ 32 w 342"/>
                    <a:gd name="T19" fmla="*/ 126 h 142"/>
                    <a:gd name="T20" fmla="*/ 41 w 342"/>
                    <a:gd name="T21" fmla="*/ 130 h 142"/>
                    <a:gd name="T22" fmla="*/ 45 w 342"/>
                    <a:gd name="T23" fmla="*/ 134 h 142"/>
                    <a:gd name="T24" fmla="*/ 77 w 342"/>
                    <a:gd name="T25" fmla="*/ 142 h 142"/>
                    <a:gd name="T26" fmla="*/ 114 w 342"/>
                    <a:gd name="T27" fmla="*/ 134 h 142"/>
                    <a:gd name="T28" fmla="*/ 114 w 342"/>
                    <a:gd name="T29" fmla="*/ 130 h 142"/>
                    <a:gd name="T30" fmla="*/ 126 w 342"/>
                    <a:gd name="T31" fmla="*/ 118 h 142"/>
                    <a:gd name="T32" fmla="*/ 146 w 342"/>
                    <a:gd name="T33" fmla="*/ 114 h 142"/>
                    <a:gd name="T34" fmla="*/ 167 w 342"/>
                    <a:gd name="T35" fmla="*/ 102 h 142"/>
                    <a:gd name="T36" fmla="*/ 191 w 342"/>
                    <a:gd name="T37" fmla="*/ 106 h 142"/>
                    <a:gd name="T38" fmla="*/ 211 w 342"/>
                    <a:gd name="T39" fmla="*/ 98 h 142"/>
                    <a:gd name="T40" fmla="*/ 220 w 342"/>
                    <a:gd name="T41" fmla="*/ 81 h 142"/>
                    <a:gd name="T42" fmla="*/ 240 w 342"/>
                    <a:gd name="T43" fmla="*/ 77 h 142"/>
                    <a:gd name="T44" fmla="*/ 252 w 342"/>
                    <a:gd name="T45" fmla="*/ 81 h 142"/>
                    <a:gd name="T46" fmla="*/ 264 w 342"/>
                    <a:gd name="T47" fmla="*/ 81 h 142"/>
                    <a:gd name="T48" fmla="*/ 281 w 342"/>
                    <a:gd name="T49" fmla="*/ 81 h 142"/>
                    <a:gd name="T50" fmla="*/ 305 w 342"/>
                    <a:gd name="T51" fmla="*/ 94 h 142"/>
                    <a:gd name="T52" fmla="*/ 317 w 342"/>
                    <a:gd name="T53" fmla="*/ 77 h 142"/>
                    <a:gd name="T54" fmla="*/ 338 w 342"/>
                    <a:gd name="T55" fmla="*/ 45 h 142"/>
                    <a:gd name="T56" fmla="*/ 321 w 342"/>
                    <a:gd name="T57" fmla="*/ 28 h 142"/>
                    <a:gd name="T58" fmla="*/ 297 w 342"/>
                    <a:gd name="T59" fmla="*/ 16 h 142"/>
                    <a:gd name="T60" fmla="*/ 272 w 342"/>
                    <a:gd name="T61" fmla="*/ 12 h 142"/>
                    <a:gd name="T62" fmla="*/ 244 w 342"/>
                    <a:gd name="T63" fmla="*/ 20 h 142"/>
                    <a:gd name="T64" fmla="*/ 228 w 342"/>
                    <a:gd name="T65" fmla="*/ 12 h 142"/>
                    <a:gd name="T66" fmla="*/ 207 w 342"/>
                    <a:gd name="T67" fmla="*/ 12 h 142"/>
                    <a:gd name="T68" fmla="*/ 195 w 342"/>
                    <a:gd name="T69" fmla="*/ 16 h 142"/>
                    <a:gd name="T70" fmla="*/ 191 w 342"/>
                    <a:gd name="T71" fmla="*/ 28 h 142"/>
                    <a:gd name="T72" fmla="*/ 179 w 342"/>
                    <a:gd name="T73" fmla="*/ 28 h 142"/>
                    <a:gd name="T74" fmla="*/ 179 w 342"/>
                    <a:gd name="T75" fmla="*/ 20 h 142"/>
                    <a:gd name="T76" fmla="*/ 175 w 342"/>
                    <a:gd name="T77" fmla="*/ 12 h 142"/>
                    <a:gd name="T78" fmla="*/ 163 w 342"/>
                    <a:gd name="T79" fmla="*/ 0 h 142"/>
                    <a:gd name="T80" fmla="*/ 138 w 342"/>
                    <a:gd name="T81" fmla="*/ 12 h 142"/>
                    <a:gd name="T82" fmla="*/ 118 w 342"/>
                    <a:gd name="T83" fmla="*/ 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42" h="142">
                      <a:moveTo>
                        <a:pt x="106" y="4"/>
                      </a:moveTo>
                      <a:lnTo>
                        <a:pt x="93" y="12"/>
                      </a:lnTo>
                      <a:lnTo>
                        <a:pt x="85" y="20"/>
                      </a:lnTo>
                      <a:lnTo>
                        <a:pt x="77" y="28"/>
                      </a:lnTo>
                      <a:lnTo>
                        <a:pt x="77" y="33"/>
                      </a:lnTo>
                      <a:lnTo>
                        <a:pt x="73" y="41"/>
                      </a:lnTo>
                      <a:lnTo>
                        <a:pt x="69" y="41"/>
                      </a:lnTo>
                      <a:lnTo>
                        <a:pt x="61" y="49"/>
                      </a:lnTo>
                      <a:lnTo>
                        <a:pt x="53" y="57"/>
                      </a:lnTo>
                      <a:lnTo>
                        <a:pt x="41" y="57"/>
                      </a:lnTo>
                      <a:lnTo>
                        <a:pt x="32" y="57"/>
                      </a:lnTo>
                      <a:lnTo>
                        <a:pt x="20" y="53"/>
                      </a:lnTo>
                      <a:lnTo>
                        <a:pt x="20" y="53"/>
                      </a:lnTo>
                      <a:lnTo>
                        <a:pt x="16" y="57"/>
                      </a:lnTo>
                      <a:lnTo>
                        <a:pt x="8" y="65"/>
                      </a:lnTo>
                      <a:lnTo>
                        <a:pt x="8" y="69"/>
                      </a:lnTo>
                      <a:lnTo>
                        <a:pt x="4" y="73"/>
                      </a:lnTo>
                      <a:lnTo>
                        <a:pt x="0" y="85"/>
                      </a:lnTo>
                      <a:lnTo>
                        <a:pt x="0" y="98"/>
                      </a:lnTo>
                      <a:lnTo>
                        <a:pt x="4" y="102"/>
                      </a:lnTo>
                      <a:lnTo>
                        <a:pt x="4" y="102"/>
                      </a:lnTo>
                      <a:lnTo>
                        <a:pt x="8" y="106"/>
                      </a:lnTo>
                      <a:lnTo>
                        <a:pt x="12" y="110"/>
                      </a:lnTo>
                      <a:lnTo>
                        <a:pt x="12" y="114"/>
                      </a:lnTo>
                      <a:lnTo>
                        <a:pt x="16" y="122"/>
                      </a:lnTo>
                      <a:lnTo>
                        <a:pt x="20" y="118"/>
                      </a:lnTo>
                      <a:lnTo>
                        <a:pt x="24" y="118"/>
                      </a:lnTo>
                      <a:lnTo>
                        <a:pt x="28" y="122"/>
                      </a:lnTo>
                      <a:lnTo>
                        <a:pt x="28" y="122"/>
                      </a:lnTo>
                      <a:lnTo>
                        <a:pt x="32" y="126"/>
                      </a:lnTo>
                      <a:lnTo>
                        <a:pt x="32" y="126"/>
                      </a:lnTo>
                      <a:lnTo>
                        <a:pt x="36" y="130"/>
                      </a:lnTo>
                      <a:lnTo>
                        <a:pt x="41" y="130"/>
                      </a:lnTo>
                      <a:lnTo>
                        <a:pt x="41" y="134"/>
                      </a:lnTo>
                      <a:lnTo>
                        <a:pt x="41" y="134"/>
                      </a:lnTo>
                      <a:lnTo>
                        <a:pt x="45" y="134"/>
                      </a:lnTo>
                      <a:lnTo>
                        <a:pt x="45" y="134"/>
                      </a:lnTo>
                      <a:lnTo>
                        <a:pt x="53" y="142"/>
                      </a:lnTo>
                      <a:lnTo>
                        <a:pt x="77" y="142"/>
                      </a:lnTo>
                      <a:lnTo>
                        <a:pt x="89" y="142"/>
                      </a:lnTo>
                      <a:lnTo>
                        <a:pt x="102" y="138"/>
                      </a:lnTo>
                      <a:lnTo>
                        <a:pt x="114" y="134"/>
                      </a:lnTo>
                      <a:lnTo>
                        <a:pt x="118" y="134"/>
                      </a:lnTo>
                      <a:lnTo>
                        <a:pt x="118" y="134"/>
                      </a:lnTo>
                      <a:lnTo>
                        <a:pt x="114" y="130"/>
                      </a:lnTo>
                      <a:lnTo>
                        <a:pt x="118" y="118"/>
                      </a:lnTo>
                      <a:lnTo>
                        <a:pt x="126" y="118"/>
                      </a:lnTo>
                      <a:lnTo>
                        <a:pt x="126" y="118"/>
                      </a:lnTo>
                      <a:lnTo>
                        <a:pt x="130" y="114"/>
                      </a:lnTo>
                      <a:lnTo>
                        <a:pt x="134" y="114"/>
                      </a:lnTo>
                      <a:lnTo>
                        <a:pt x="146" y="114"/>
                      </a:lnTo>
                      <a:lnTo>
                        <a:pt x="159" y="110"/>
                      </a:lnTo>
                      <a:lnTo>
                        <a:pt x="163" y="106"/>
                      </a:lnTo>
                      <a:lnTo>
                        <a:pt x="167" y="102"/>
                      </a:lnTo>
                      <a:lnTo>
                        <a:pt x="179" y="110"/>
                      </a:lnTo>
                      <a:lnTo>
                        <a:pt x="187" y="110"/>
                      </a:lnTo>
                      <a:lnTo>
                        <a:pt x="191" y="106"/>
                      </a:lnTo>
                      <a:lnTo>
                        <a:pt x="195" y="106"/>
                      </a:lnTo>
                      <a:lnTo>
                        <a:pt x="207" y="98"/>
                      </a:lnTo>
                      <a:lnTo>
                        <a:pt x="211" y="98"/>
                      </a:lnTo>
                      <a:lnTo>
                        <a:pt x="216" y="89"/>
                      </a:lnTo>
                      <a:lnTo>
                        <a:pt x="220" y="85"/>
                      </a:lnTo>
                      <a:lnTo>
                        <a:pt x="220" y="81"/>
                      </a:lnTo>
                      <a:lnTo>
                        <a:pt x="224" y="81"/>
                      </a:lnTo>
                      <a:lnTo>
                        <a:pt x="236" y="77"/>
                      </a:lnTo>
                      <a:lnTo>
                        <a:pt x="240" y="77"/>
                      </a:lnTo>
                      <a:lnTo>
                        <a:pt x="244" y="77"/>
                      </a:lnTo>
                      <a:lnTo>
                        <a:pt x="244" y="81"/>
                      </a:lnTo>
                      <a:lnTo>
                        <a:pt x="252" y="81"/>
                      </a:lnTo>
                      <a:lnTo>
                        <a:pt x="256" y="85"/>
                      </a:lnTo>
                      <a:lnTo>
                        <a:pt x="260" y="81"/>
                      </a:lnTo>
                      <a:lnTo>
                        <a:pt x="264" y="81"/>
                      </a:lnTo>
                      <a:lnTo>
                        <a:pt x="268" y="81"/>
                      </a:lnTo>
                      <a:lnTo>
                        <a:pt x="268" y="77"/>
                      </a:lnTo>
                      <a:lnTo>
                        <a:pt x="281" y="81"/>
                      </a:lnTo>
                      <a:lnTo>
                        <a:pt x="293" y="94"/>
                      </a:lnTo>
                      <a:lnTo>
                        <a:pt x="293" y="94"/>
                      </a:lnTo>
                      <a:lnTo>
                        <a:pt x="305" y="94"/>
                      </a:lnTo>
                      <a:lnTo>
                        <a:pt x="317" y="89"/>
                      </a:lnTo>
                      <a:lnTo>
                        <a:pt x="317" y="89"/>
                      </a:lnTo>
                      <a:lnTo>
                        <a:pt x="317" y="77"/>
                      </a:lnTo>
                      <a:lnTo>
                        <a:pt x="325" y="73"/>
                      </a:lnTo>
                      <a:lnTo>
                        <a:pt x="334" y="57"/>
                      </a:lnTo>
                      <a:lnTo>
                        <a:pt x="338" y="45"/>
                      </a:lnTo>
                      <a:lnTo>
                        <a:pt x="342" y="37"/>
                      </a:lnTo>
                      <a:lnTo>
                        <a:pt x="334" y="37"/>
                      </a:lnTo>
                      <a:lnTo>
                        <a:pt x="321" y="28"/>
                      </a:lnTo>
                      <a:lnTo>
                        <a:pt x="309" y="24"/>
                      </a:lnTo>
                      <a:lnTo>
                        <a:pt x="309" y="20"/>
                      </a:lnTo>
                      <a:lnTo>
                        <a:pt x="297" y="16"/>
                      </a:lnTo>
                      <a:lnTo>
                        <a:pt x="293" y="12"/>
                      </a:lnTo>
                      <a:lnTo>
                        <a:pt x="285" y="12"/>
                      </a:lnTo>
                      <a:lnTo>
                        <a:pt x="272" y="12"/>
                      </a:lnTo>
                      <a:lnTo>
                        <a:pt x="268" y="8"/>
                      </a:lnTo>
                      <a:lnTo>
                        <a:pt x="256" y="12"/>
                      </a:lnTo>
                      <a:lnTo>
                        <a:pt x="244" y="20"/>
                      </a:lnTo>
                      <a:lnTo>
                        <a:pt x="244" y="20"/>
                      </a:lnTo>
                      <a:lnTo>
                        <a:pt x="232" y="12"/>
                      </a:lnTo>
                      <a:lnTo>
                        <a:pt x="228" y="12"/>
                      </a:lnTo>
                      <a:lnTo>
                        <a:pt x="216" y="12"/>
                      </a:lnTo>
                      <a:lnTo>
                        <a:pt x="207" y="12"/>
                      </a:lnTo>
                      <a:lnTo>
                        <a:pt x="207" y="12"/>
                      </a:lnTo>
                      <a:lnTo>
                        <a:pt x="207" y="16"/>
                      </a:lnTo>
                      <a:lnTo>
                        <a:pt x="199" y="20"/>
                      </a:lnTo>
                      <a:lnTo>
                        <a:pt x="195" y="16"/>
                      </a:lnTo>
                      <a:lnTo>
                        <a:pt x="195" y="24"/>
                      </a:lnTo>
                      <a:lnTo>
                        <a:pt x="195" y="28"/>
                      </a:lnTo>
                      <a:lnTo>
                        <a:pt x="191" y="28"/>
                      </a:lnTo>
                      <a:lnTo>
                        <a:pt x="187" y="24"/>
                      </a:lnTo>
                      <a:lnTo>
                        <a:pt x="183" y="24"/>
                      </a:lnTo>
                      <a:lnTo>
                        <a:pt x="179" y="28"/>
                      </a:lnTo>
                      <a:lnTo>
                        <a:pt x="179" y="28"/>
                      </a:lnTo>
                      <a:lnTo>
                        <a:pt x="175" y="24"/>
                      </a:lnTo>
                      <a:lnTo>
                        <a:pt x="179" y="20"/>
                      </a:lnTo>
                      <a:lnTo>
                        <a:pt x="175" y="20"/>
                      </a:lnTo>
                      <a:lnTo>
                        <a:pt x="179" y="16"/>
                      </a:lnTo>
                      <a:lnTo>
                        <a:pt x="175" y="12"/>
                      </a:lnTo>
                      <a:lnTo>
                        <a:pt x="171" y="12"/>
                      </a:lnTo>
                      <a:lnTo>
                        <a:pt x="171" y="12"/>
                      </a:lnTo>
                      <a:lnTo>
                        <a:pt x="163" y="0"/>
                      </a:lnTo>
                      <a:lnTo>
                        <a:pt x="159" y="0"/>
                      </a:lnTo>
                      <a:lnTo>
                        <a:pt x="146" y="4"/>
                      </a:lnTo>
                      <a:lnTo>
                        <a:pt x="138" y="12"/>
                      </a:lnTo>
                      <a:lnTo>
                        <a:pt x="126" y="12"/>
                      </a:lnTo>
                      <a:lnTo>
                        <a:pt x="126" y="4"/>
                      </a:lnTo>
                      <a:lnTo>
                        <a:pt x="118" y="4"/>
                      </a:lnTo>
                      <a:lnTo>
                        <a:pt x="114" y="4"/>
                      </a:lnTo>
                      <a:lnTo>
                        <a:pt x="106" y="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4" name="Freeform 165">
                  <a:extLst>
                    <a:ext uri="{FF2B5EF4-FFF2-40B4-BE49-F238E27FC236}">
                      <a16:creationId xmlns:a16="http://schemas.microsoft.com/office/drawing/2014/main" id="{4CB13994-C934-D656-F370-4EF6F25DC3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19935" y="2239795"/>
                  <a:ext cx="179298" cy="110917"/>
                </a:xfrm>
                <a:custGeom>
                  <a:avLst/>
                  <a:gdLst>
                    <a:gd name="T0" fmla="*/ 562 w 570"/>
                    <a:gd name="T1" fmla="*/ 215 h 350"/>
                    <a:gd name="T2" fmla="*/ 546 w 570"/>
                    <a:gd name="T3" fmla="*/ 215 h 350"/>
                    <a:gd name="T4" fmla="*/ 529 w 570"/>
                    <a:gd name="T5" fmla="*/ 223 h 350"/>
                    <a:gd name="T6" fmla="*/ 493 w 570"/>
                    <a:gd name="T7" fmla="*/ 223 h 350"/>
                    <a:gd name="T8" fmla="*/ 476 w 570"/>
                    <a:gd name="T9" fmla="*/ 199 h 350"/>
                    <a:gd name="T10" fmla="*/ 476 w 570"/>
                    <a:gd name="T11" fmla="*/ 162 h 350"/>
                    <a:gd name="T12" fmla="*/ 485 w 570"/>
                    <a:gd name="T13" fmla="*/ 126 h 350"/>
                    <a:gd name="T14" fmla="*/ 460 w 570"/>
                    <a:gd name="T15" fmla="*/ 89 h 350"/>
                    <a:gd name="T16" fmla="*/ 432 w 570"/>
                    <a:gd name="T17" fmla="*/ 49 h 350"/>
                    <a:gd name="T18" fmla="*/ 399 w 570"/>
                    <a:gd name="T19" fmla="*/ 0 h 350"/>
                    <a:gd name="T20" fmla="*/ 367 w 570"/>
                    <a:gd name="T21" fmla="*/ 12 h 350"/>
                    <a:gd name="T22" fmla="*/ 338 w 570"/>
                    <a:gd name="T23" fmla="*/ 20 h 350"/>
                    <a:gd name="T24" fmla="*/ 297 w 570"/>
                    <a:gd name="T25" fmla="*/ 32 h 350"/>
                    <a:gd name="T26" fmla="*/ 261 w 570"/>
                    <a:gd name="T27" fmla="*/ 24 h 350"/>
                    <a:gd name="T28" fmla="*/ 220 w 570"/>
                    <a:gd name="T29" fmla="*/ 24 h 350"/>
                    <a:gd name="T30" fmla="*/ 192 w 570"/>
                    <a:gd name="T31" fmla="*/ 20 h 350"/>
                    <a:gd name="T32" fmla="*/ 151 w 570"/>
                    <a:gd name="T33" fmla="*/ 32 h 350"/>
                    <a:gd name="T34" fmla="*/ 118 w 570"/>
                    <a:gd name="T35" fmla="*/ 49 h 350"/>
                    <a:gd name="T36" fmla="*/ 106 w 570"/>
                    <a:gd name="T37" fmla="*/ 61 h 350"/>
                    <a:gd name="T38" fmla="*/ 86 w 570"/>
                    <a:gd name="T39" fmla="*/ 93 h 350"/>
                    <a:gd name="T40" fmla="*/ 65 w 570"/>
                    <a:gd name="T41" fmla="*/ 126 h 350"/>
                    <a:gd name="T42" fmla="*/ 45 w 570"/>
                    <a:gd name="T43" fmla="*/ 150 h 350"/>
                    <a:gd name="T44" fmla="*/ 29 w 570"/>
                    <a:gd name="T45" fmla="*/ 158 h 350"/>
                    <a:gd name="T46" fmla="*/ 0 w 570"/>
                    <a:gd name="T47" fmla="*/ 162 h 350"/>
                    <a:gd name="T48" fmla="*/ 21 w 570"/>
                    <a:gd name="T49" fmla="*/ 179 h 350"/>
                    <a:gd name="T50" fmla="*/ 33 w 570"/>
                    <a:gd name="T51" fmla="*/ 203 h 350"/>
                    <a:gd name="T52" fmla="*/ 37 w 570"/>
                    <a:gd name="T53" fmla="*/ 215 h 350"/>
                    <a:gd name="T54" fmla="*/ 61 w 570"/>
                    <a:gd name="T55" fmla="*/ 228 h 350"/>
                    <a:gd name="T56" fmla="*/ 82 w 570"/>
                    <a:gd name="T57" fmla="*/ 256 h 350"/>
                    <a:gd name="T58" fmla="*/ 82 w 570"/>
                    <a:gd name="T59" fmla="*/ 268 h 350"/>
                    <a:gd name="T60" fmla="*/ 106 w 570"/>
                    <a:gd name="T61" fmla="*/ 276 h 350"/>
                    <a:gd name="T62" fmla="*/ 135 w 570"/>
                    <a:gd name="T63" fmla="*/ 268 h 350"/>
                    <a:gd name="T64" fmla="*/ 135 w 570"/>
                    <a:gd name="T65" fmla="*/ 284 h 350"/>
                    <a:gd name="T66" fmla="*/ 143 w 570"/>
                    <a:gd name="T67" fmla="*/ 297 h 350"/>
                    <a:gd name="T68" fmla="*/ 167 w 570"/>
                    <a:gd name="T69" fmla="*/ 313 h 350"/>
                    <a:gd name="T70" fmla="*/ 159 w 570"/>
                    <a:gd name="T71" fmla="*/ 325 h 350"/>
                    <a:gd name="T72" fmla="*/ 163 w 570"/>
                    <a:gd name="T73" fmla="*/ 333 h 350"/>
                    <a:gd name="T74" fmla="*/ 171 w 570"/>
                    <a:gd name="T75" fmla="*/ 337 h 350"/>
                    <a:gd name="T76" fmla="*/ 183 w 570"/>
                    <a:gd name="T77" fmla="*/ 333 h 350"/>
                    <a:gd name="T78" fmla="*/ 200 w 570"/>
                    <a:gd name="T79" fmla="*/ 333 h 350"/>
                    <a:gd name="T80" fmla="*/ 216 w 570"/>
                    <a:gd name="T81" fmla="*/ 337 h 350"/>
                    <a:gd name="T82" fmla="*/ 236 w 570"/>
                    <a:gd name="T83" fmla="*/ 341 h 350"/>
                    <a:gd name="T84" fmla="*/ 253 w 570"/>
                    <a:gd name="T85" fmla="*/ 341 h 350"/>
                    <a:gd name="T86" fmla="*/ 289 w 570"/>
                    <a:gd name="T87" fmla="*/ 341 h 350"/>
                    <a:gd name="T88" fmla="*/ 310 w 570"/>
                    <a:gd name="T89" fmla="*/ 350 h 350"/>
                    <a:gd name="T90" fmla="*/ 330 w 570"/>
                    <a:gd name="T91" fmla="*/ 341 h 350"/>
                    <a:gd name="T92" fmla="*/ 342 w 570"/>
                    <a:gd name="T93" fmla="*/ 333 h 350"/>
                    <a:gd name="T94" fmla="*/ 346 w 570"/>
                    <a:gd name="T95" fmla="*/ 329 h 350"/>
                    <a:gd name="T96" fmla="*/ 358 w 570"/>
                    <a:gd name="T97" fmla="*/ 321 h 350"/>
                    <a:gd name="T98" fmla="*/ 367 w 570"/>
                    <a:gd name="T99" fmla="*/ 317 h 350"/>
                    <a:gd name="T100" fmla="*/ 383 w 570"/>
                    <a:gd name="T101" fmla="*/ 317 h 350"/>
                    <a:gd name="T102" fmla="*/ 403 w 570"/>
                    <a:gd name="T103" fmla="*/ 313 h 350"/>
                    <a:gd name="T104" fmla="*/ 424 w 570"/>
                    <a:gd name="T105" fmla="*/ 313 h 350"/>
                    <a:gd name="T106" fmla="*/ 460 w 570"/>
                    <a:gd name="T107" fmla="*/ 321 h 350"/>
                    <a:gd name="T108" fmla="*/ 489 w 570"/>
                    <a:gd name="T109" fmla="*/ 337 h 350"/>
                    <a:gd name="T110" fmla="*/ 509 w 570"/>
                    <a:gd name="T111" fmla="*/ 317 h 350"/>
                    <a:gd name="T112" fmla="*/ 529 w 570"/>
                    <a:gd name="T113" fmla="*/ 272 h 350"/>
                    <a:gd name="T114" fmla="*/ 525 w 570"/>
                    <a:gd name="T115" fmla="*/ 248 h 350"/>
                    <a:gd name="T116" fmla="*/ 546 w 570"/>
                    <a:gd name="T117" fmla="*/ 264 h 350"/>
                    <a:gd name="T118" fmla="*/ 570 w 570"/>
                    <a:gd name="T119" fmla="*/ 236 h 3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570" h="350">
                      <a:moveTo>
                        <a:pt x="570" y="219"/>
                      </a:moveTo>
                      <a:lnTo>
                        <a:pt x="562" y="219"/>
                      </a:lnTo>
                      <a:lnTo>
                        <a:pt x="562" y="215"/>
                      </a:lnTo>
                      <a:lnTo>
                        <a:pt x="562" y="215"/>
                      </a:lnTo>
                      <a:lnTo>
                        <a:pt x="558" y="215"/>
                      </a:lnTo>
                      <a:lnTo>
                        <a:pt x="554" y="215"/>
                      </a:lnTo>
                      <a:lnTo>
                        <a:pt x="550" y="215"/>
                      </a:lnTo>
                      <a:lnTo>
                        <a:pt x="546" y="215"/>
                      </a:lnTo>
                      <a:lnTo>
                        <a:pt x="542" y="215"/>
                      </a:lnTo>
                      <a:lnTo>
                        <a:pt x="542" y="215"/>
                      </a:lnTo>
                      <a:lnTo>
                        <a:pt x="537" y="219"/>
                      </a:lnTo>
                      <a:lnTo>
                        <a:pt x="529" y="223"/>
                      </a:lnTo>
                      <a:lnTo>
                        <a:pt x="525" y="228"/>
                      </a:lnTo>
                      <a:lnTo>
                        <a:pt x="513" y="232"/>
                      </a:lnTo>
                      <a:lnTo>
                        <a:pt x="505" y="228"/>
                      </a:lnTo>
                      <a:lnTo>
                        <a:pt x="493" y="223"/>
                      </a:lnTo>
                      <a:lnTo>
                        <a:pt x="480" y="211"/>
                      </a:lnTo>
                      <a:lnTo>
                        <a:pt x="480" y="211"/>
                      </a:lnTo>
                      <a:lnTo>
                        <a:pt x="476" y="211"/>
                      </a:lnTo>
                      <a:lnTo>
                        <a:pt x="476" y="199"/>
                      </a:lnTo>
                      <a:lnTo>
                        <a:pt x="476" y="187"/>
                      </a:lnTo>
                      <a:lnTo>
                        <a:pt x="476" y="179"/>
                      </a:lnTo>
                      <a:lnTo>
                        <a:pt x="472" y="167"/>
                      </a:lnTo>
                      <a:lnTo>
                        <a:pt x="476" y="162"/>
                      </a:lnTo>
                      <a:lnTo>
                        <a:pt x="476" y="154"/>
                      </a:lnTo>
                      <a:lnTo>
                        <a:pt x="476" y="150"/>
                      </a:lnTo>
                      <a:lnTo>
                        <a:pt x="485" y="138"/>
                      </a:lnTo>
                      <a:lnTo>
                        <a:pt x="485" y="126"/>
                      </a:lnTo>
                      <a:lnTo>
                        <a:pt x="476" y="118"/>
                      </a:lnTo>
                      <a:lnTo>
                        <a:pt x="476" y="114"/>
                      </a:lnTo>
                      <a:lnTo>
                        <a:pt x="468" y="97"/>
                      </a:lnTo>
                      <a:lnTo>
                        <a:pt x="460" y="89"/>
                      </a:lnTo>
                      <a:lnTo>
                        <a:pt x="456" y="81"/>
                      </a:lnTo>
                      <a:lnTo>
                        <a:pt x="444" y="69"/>
                      </a:lnTo>
                      <a:lnTo>
                        <a:pt x="436" y="57"/>
                      </a:lnTo>
                      <a:lnTo>
                        <a:pt x="432" y="49"/>
                      </a:lnTo>
                      <a:lnTo>
                        <a:pt x="424" y="36"/>
                      </a:lnTo>
                      <a:lnTo>
                        <a:pt x="415" y="20"/>
                      </a:lnTo>
                      <a:lnTo>
                        <a:pt x="407" y="8"/>
                      </a:lnTo>
                      <a:lnTo>
                        <a:pt x="399" y="0"/>
                      </a:lnTo>
                      <a:lnTo>
                        <a:pt x="387" y="0"/>
                      </a:lnTo>
                      <a:lnTo>
                        <a:pt x="379" y="4"/>
                      </a:lnTo>
                      <a:lnTo>
                        <a:pt x="367" y="4"/>
                      </a:lnTo>
                      <a:lnTo>
                        <a:pt x="367" y="12"/>
                      </a:lnTo>
                      <a:lnTo>
                        <a:pt x="354" y="20"/>
                      </a:lnTo>
                      <a:lnTo>
                        <a:pt x="350" y="20"/>
                      </a:lnTo>
                      <a:lnTo>
                        <a:pt x="346" y="20"/>
                      </a:lnTo>
                      <a:lnTo>
                        <a:pt x="338" y="20"/>
                      </a:lnTo>
                      <a:lnTo>
                        <a:pt x="326" y="24"/>
                      </a:lnTo>
                      <a:lnTo>
                        <a:pt x="322" y="24"/>
                      </a:lnTo>
                      <a:lnTo>
                        <a:pt x="310" y="24"/>
                      </a:lnTo>
                      <a:lnTo>
                        <a:pt x="297" y="32"/>
                      </a:lnTo>
                      <a:lnTo>
                        <a:pt x="285" y="40"/>
                      </a:lnTo>
                      <a:lnTo>
                        <a:pt x="281" y="40"/>
                      </a:lnTo>
                      <a:lnTo>
                        <a:pt x="273" y="32"/>
                      </a:lnTo>
                      <a:lnTo>
                        <a:pt x="261" y="24"/>
                      </a:lnTo>
                      <a:lnTo>
                        <a:pt x="236" y="24"/>
                      </a:lnTo>
                      <a:lnTo>
                        <a:pt x="236" y="24"/>
                      </a:lnTo>
                      <a:lnTo>
                        <a:pt x="224" y="20"/>
                      </a:lnTo>
                      <a:lnTo>
                        <a:pt x="220" y="24"/>
                      </a:lnTo>
                      <a:lnTo>
                        <a:pt x="212" y="20"/>
                      </a:lnTo>
                      <a:lnTo>
                        <a:pt x="200" y="20"/>
                      </a:lnTo>
                      <a:lnTo>
                        <a:pt x="200" y="20"/>
                      </a:lnTo>
                      <a:lnTo>
                        <a:pt x="192" y="20"/>
                      </a:lnTo>
                      <a:lnTo>
                        <a:pt x="179" y="12"/>
                      </a:lnTo>
                      <a:lnTo>
                        <a:pt x="167" y="20"/>
                      </a:lnTo>
                      <a:lnTo>
                        <a:pt x="159" y="24"/>
                      </a:lnTo>
                      <a:lnTo>
                        <a:pt x="151" y="32"/>
                      </a:lnTo>
                      <a:lnTo>
                        <a:pt x="143" y="36"/>
                      </a:lnTo>
                      <a:lnTo>
                        <a:pt x="131" y="40"/>
                      </a:lnTo>
                      <a:lnTo>
                        <a:pt x="131" y="40"/>
                      </a:lnTo>
                      <a:lnTo>
                        <a:pt x="118" y="49"/>
                      </a:lnTo>
                      <a:lnTo>
                        <a:pt x="114" y="53"/>
                      </a:lnTo>
                      <a:lnTo>
                        <a:pt x="106" y="57"/>
                      </a:lnTo>
                      <a:lnTo>
                        <a:pt x="106" y="57"/>
                      </a:lnTo>
                      <a:lnTo>
                        <a:pt x="106" y="61"/>
                      </a:lnTo>
                      <a:lnTo>
                        <a:pt x="98" y="73"/>
                      </a:lnTo>
                      <a:lnTo>
                        <a:pt x="94" y="85"/>
                      </a:lnTo>
                      <a:lnTo>
                        <a:pt x="94" y="85"/>
                      </a:lnTo>
                      <a:lnTo>
                        <a:pt x="86" y="93"/>
                      </a:lnTo>
                      <a:lnTo>
                        <a:pt x="82" y="101"/>
                      </a:lnTo>
                      <a:lnTo>
                        <a:pt x="74" y="114"/>
                      </a:lnTo>
                      <a:lnTo>
                        <a:pt x="74" y="122"/>
                      </a:lnTo>
                      <a:lnTo>
                        <a:pt x="65" y="126"/>
                      </a:lnTo>
                      <a:lnTo>
                        <a:pt x="65" y="130"/>
                      </a:lnTo>
                      <a:lnTo>
                        <a:pt x="61" y="142"/>
                      </a:lnTo>
                      <a:lnTo>
                        <a:pt x="57" y="146"/>
                      </a:lnTo>
                      <a:lnTo>
                        <a:pt x="45" y="150"/>
                      </a:lnTo>
                      <a:lnTo>
                        <a:pt x="33" y="150"/>
                      </a:lnTo>
                      <a:lnTo>
                        <a:pt x="29" y="158"/>
                      </a:lnTo>
                      <a:lnTo>
                        <a:pt x="29" y="158"/>
                      </a:lnTo>
                      <a:lnTo>
                        <a:pt x="29" y="158"/>
                      </a:lnTo>
                      <a:lnTo>
                        <a:pt x="29" y="162"/>
                      </a:lnTo>
                      <a:lnTo>
                        <a:pt x="17" y="158"/>
                      </a:lnTo>
                      <a:lnTo>
                        <a:pt x="13" y="158"/>
                      </a:lnTo>
                      <a:lnTo>
                        <a:pt x="0" y="162"/>
                      </a:lnTo>
                      <a:lnTo>
                        <a:pt x="4" y="167"/>
                      </a:lnTo>
                      <a:lnTo>
                        <a:pt x="8" y="175"/>
                      </a:lnTo>
                      <a:lnTo>
                        <a:pt x="13" y="175"/>
                      </a:lnTo>
                      <a:lnTo>
                        <a:pt x="21" y="179"/>
                      </a:lnTo>
                      <a:lnTo>
                        <a:pt x="25" y="187"/>
                      </a:lnTo>
                      <a:lnTo>
                        <a:pt x="29" y="191"/>
                      </a:lnTo>
                      <a:lnTo>
                        <a:pt x="33" y="195"/>
                      </a:lnTo>
                      <a:lnTo>
                        <a:pt x="33" y="203"/>
                      </a:lnTo>
                      <a:lnTo>
                        <a:pt x="37" y="207"/>
                      </a:lnTo>
                      <a:lnTo>
                        <a:pt x="33" y="211"/>
                      </a:lnTo>
                      <a:lnTo>
                        <a:pt x="37" y="211"/>
                      </a:lnTo>
                      <a:lnTo>
                        <a:pt x="37" y="215"/>
                      </a:lnTo>
                      <a:lnTo>
                        <a:pt x="49" y="223"/>
                      </a:lnTo>
                      <a:lnTo>
                        <a:pt x="61" y="228"/>
                      </a:lnTo>
                      <a:lnTo>
                        <a:pt x="61" y="228"/>
                      </a:lnTo>
                      <a:lnTo>
                        <a:pt x="61" y="228"/>
                      </a:lnTo>
                      <a:lnTo>
                        <a:pt x="74" y="232"/>
                      </a:lnTo>
                      <a:lnTo>
                        <a:pt x="78" y="236"/>
                      </a:lnTo>
                      <a:lnTo>
                        <a:pt x="69" y="248"/>
                      </a:lnTo>
                      <a:lnTo>
                        <a:pt x="82" y="256"/>
                      </a:lnTo>
                      <a:lnTo>
                        <a:pt x="69" y="260"/>
                      </a:lnTo>
                      <a:lnTo>
                        <a:pt x="69" y="264"/>
                      </a:lnTo>
                      <a:lnTo>
                        <a:pt x="78" y="264"/>
                      </a:lnTo>
                      <a:lnTo>
                        <a:pt x="82" y="268"/>
                      </a:lnTo>
                      <a:lnTo>
                        <a:pt x="82" y="268"/>
                      </a:lnTo>
                      <a:lnTo>
                        <a:pt x="86" y="272"/>
                      </a:lnTo>
                      <a:lnTo>
                        <a:pt x="98" y="272"/>
                      </a:lnTo>
                      <a:lnTo>
                        <a:pt x="106" y="276"/>
                      </a:lnTo>
                      <a:lnTo>
                        <a:pt x="106" y="276"/>
                      </a:lnTo>
                      <a:lnTo>
                        <a:pt x="118" y="280"/>
                      </a:lnTo>
                      <a:lnTo>
                        <a:pt x="122" y="276"/>
                      </a:lnTo>
                      <a:lnTo>
                        <a:pt x="135" y="268"/>
                      </a:lnTo>
                      <a:lnTo>
                        <a:pt x="139" y="272"/>
                      </a:lnTo>
                      <a:lnTo>
                        <a:pt x="151" y="280"/>
                      </a:lnTo>
                      <a:lnTo>
                        <a:pt x="147" y="280"/>
                      </a:lnTo>
                      <a:lnTo>
                        <a:pt x="135" y="284"/>
                      </a:lnTo>
                      <a:lnTo>
                        <a:pt x="135" y="289"/>
                      </a:lnTo>
                      <a:lnTo>
                        <a:pt x="135" y="289"/>
                      </a:lnTo>
                      <a:lnTo>
                        <a:pt x="139" y="293"/>
                      </a:lnTo>
                      <a:lnTo>
                        <a:pt x="143" y="297"/>
                      </a:lnTo>
                      <a:lnTo>
                        <a:pt x="143" y="297"/>
                      </a:lnTo>
                      <a:lnTo>
                        <a:pt x="147" y="305"/>
                      </a:lnTo>
                      <a:lnTo>
                        <a:pt x="159" y="313"/>
                      </a:lnTo>
                      <a:lnTo>
                        <a:pt x="167" y="313"/>
                      </a:lnTo>
                      <a:lnTo>
                        <a:pt x="167" y="321"/>
                      </a:lnTo>
                      <a:lnTo>
                        <a:pt x="163" y="321"/>
                      </a:lnTo>
                      <a:lnTo>
                        <a:pt x="163" y="321"/>
                      </a:lnTo>
                      <a:lnTo>
                        <a:pt x="159" y="325"/>
                      </a:lnTo>
                      <a:lnTo>
                        <a:pt x="159" y="325"/>
                      </a:lnTo>
                      <a:lnTo>
                        <a:pt x="159" y="329"/>
                      </a:lnTo>
                      <a:lnTo>
                        <a:pt x="159" y="333"/>
                      </a:lnTo>
                      <a:lnTo>
                        <a:pt x="163" y="333"/>
                      </a:lnTo>
                      <a:lnTo>
                        <a:pt x="163" y="333"/>
                      </a:lnTo>
                      <a:lnTo>
                        <a:pt x="167" y="333"/>
                      </a:lnTo>
                      <a:lnTo>
                        <a:pt x="167" y="333"/>
                      </a:lnTo>
                      <a:lnTo>
                        <a:pt x="171" y="337"/>
                      </a:lnTo>
                      <a:lnTo>
                        <a:pt x="171" y="333"/>
                      </a:lnTo>
                      <a:lnTo>
                        <a:pt x="175" y="333"/>
                      </a:lnTo>
                      <a:lnTo>
                        <a:pt x="179" y="333"/>
                      </a:lnTo>
                      <a:lnTo>
                        <a:pt x="183" y="333"/>
                      </a:lnTo>
                      <a:lnTo>
                        <a:pt x="192" y="333"/>
                      </a:lnTo>
                      <a:lnTo>
                        <a:pt x="196" y="333"/>
                      </a:lnTo>
                      <a:lnTo>
                        <a:pt x="196" y="333"/>
                      </a:lnTo>
                      <a:lnTo>
                        <a:pt x="200" y="333"/>
                      </a:lnTo>
                      <a:lnTo>
                        <a:pt x="208" y="333"/>
                      </a:lnTo>
                      <a:lnTo>
                        <a:pt x="212" y="333"/>
                      </a:lnTo>
                      <a:lnTo>
                        <a:pt x="216" y="337"/>
                      </a:lnTo>
                      <a:lnTo>
                        <a:pt x="216" y="337"/>
                      </a:lnTo>
                      <a:lnTo>
                        <a:pt x="228" y="341"/>
                      </a:lnTo>
                      <a:lnTo>
                        <a:pt x="232" y="341"/>
                      </a:lnTo>
                      <a:lnTo>
                        <a:pt x="232" y="341"/>
                      </a:lnTo>
                      <a:lnTo>
                        <a:pt x="236" y="341"/>
                      </a:lnTo>
                      <a:lnTo>
                        <a:pt x="236" y="346"/>
                      </a:lnTo>
                      <a:lnTo>
                        <a:pt x="244" y="341"/>
                      </a:lnTo>
                      <a:lnTo>
                        <a:pt x="249" y="341"/>
                      </a:lnTo>
                      <a:lnTo>
                        <a:pt x="253" y="341"/>
                      </a:lnTo>
                      <a:lnTo>
                        <a:pt x="257" y="337"/>
                      </a:lnTo>
                      <a:lnTo>
                        <a:pt x="261" y="337"/>
                      </a:lnTo>
                      <a:lnTo>
                        <a:pt x="269" y="341"/>
                      </a:lnTo>
                      <a:lnTo>
                        <a:pt x="289" y="341"/>
                      </a:lnTo>
                      <a:lnTo>
                        <a:pt x="293" y="346"/>
                      </a:lnTo>
                      <a:lnTo>
                        <a:pt x="301" y="346"/>
                      </a:lnTo>
                      <a:lnTo>
                        <a:pt x="305" y="346"/>
                      </a:lnTo>
                      <a:lnTo>
                        <a:pt x="310" y="350"/>
                      </a:lnTo>
                      <a:lnTo>
                        <a:pt x="318" y="350"/>
                      </a:lnTo>
                      <a:lnTo>
                        <a:pt x="322" y="346"/>
                      </a:lnTo>
                      <a:lnTo>
                        <a:pt x="326" y="346"/>
                      </a:lnTo>
                      <a:lnTo>
                        <a:pt x="330" y="341"/>
                      </a:lnTo>
                      <a:lnTo>
                        <a:pt x="338" y="341"/>
                      </a:lnTo>
                      <a:lnTo>
                        <a:pt x="338" y="337"/>
                      </a:lnTo>
                      <a:lnTo>
                        <a:pt x="342" y="337"/>
                      </a:lnTo>
                      <a:lnTo>
                        <a:pt x="342" y="333"/>
                      </a:lnTo>
                      <a:lnTo>
                        <a:pt x="342" y="333"/>
                      </a:lnTo>
                      <a:lnTo>
                        <a:pt x="346" y="333"/>
                      </a:lnTo>
                      <a:lnTo>
                        <a:pt x="346" y="329"/>
                      </a:lnTo>
                      <a:lnTo>
                        <a:pt x="346" y="329"/>
                      </a:lnTo>
                      <a:lnTo>
                        <a:pt x="350" y="329"/>
                      </a:lnTo>
                      <a:lnTo>
                        <a:pt x="350" y="325"/>
                      </a:lnTo>
                      <a:lnTo>
                        <a:pt x="350" y="325"/>
                      </a:lnTo>
                      <a:lnTo>
                        <a:pt x="358" y="321"/>
                      </a:lnTo>
                      <a:lnTo>
                        <a:pt x="358" y="321"/>
                      </a:lnTo>
                      <a:lnTo>
                        <a:pt x="362" y="321"/>
                      </a:lnTo>
                      <a:lnTo>
                        <a:pt x="362" y="321"/>
                      </a:lnTo>
                      <a:lnTo>
                        <a:pt x="367" y="317"/>
                      </a:lnTo>
                      <a:lnTo>
                        <a:pt x="371" y="317"/>
                      </a:lnTo>
                      <a:lnTo>
                        <a:pt x="375" y="317"/>
                      </a:lnTo>
                      <a:lnTo>
                        <a:pt x="375" y="317"/>
                      </a:lnTo>
                      <a:lnTo>
                        <a:pt x="383" y="317"/>
                      </a:lnTo>
                      <a:lnTo>
                        <a:pt x="387" y="317"/>
                      </a:lnTo>
                      <a:lnTo>
                        <a:pt x="391" y="313"/>
                      </a:lnTo>
                      <a:lnTo>
                        <a:pt x="399" y="313"/>
                      </a:lnTo>
                      <a:lnTo>
                        <a:pt x="403" y="313"/>
                      </a:lnTo>
                      <a:lnTo>
                        <a:pt x="411" y="309"/>
                      </a:lnTo>
                      <a:lnTo>
                        <a:pt x="415" y="309"/>
                      </a:lnTo>
                      <a:lnTo>
                        <a:pt x="424" y="313"/>
                      </a:lnTo>
                      <a:lnTo>
                        <a:pt x="424" y="313"/>
                      </a:lnTo>
                      <a:lnTo>
                        <a:pt x="436" y="321"/>
                      </a:lnTo>
                      <a:lnTo>
                        <a:pt x="448" y="317"/>
                      </a:lnTo>
                      <a:lnTo>
                        <a:pt x="452" y="321"/>
                      </a:lnTo>
                      <a:lnTo>
                        <a:pt x="460" y="321"/>
                      </a:lnTo>
                      <a:lnTo>
                        <a:pt x="468" y="333"/>
                      </a:lnTo>
                      <a:lnTo>
                        <a:pt x="476" y="337"/>
                      </a:lnTo>
                      <a:lnTo>
                        <a:pt x="476" y="337"/>
                      </a:lnTo>
                      <a:lnTo>
                        <a:pt x="489" y="337"/>
                      </a:lnTo>
                      <a:lnTo>
                        <a:pt x="501" y="341"/>
                      </a:lnTo>
                      <a:lnTo>
                        <a:pt x="505" y="341"/>
                      </a:lnTo>
                      <a:lnTo>
                        <a:pt x="505" y="329"/>
                      </a:lnTo>
                      <a:lnTo>
                        <a:pt x="509" y="317"/>
                      </a:lnTo>
                      <a:lnTo>
                        <a:pt x="505" y="305"/>
                      </a:lnTo>
                      <a:lnTo>
                        <a:pt x="513" y="293"/>
                      </a:lnTo>
                      <a:lnTo>
                        <a:pt x="521" y="280"/>
                      </a:lnTo>
                      <a:lnTo>
                        <a:pt x="529" y="272"/>
                      </a:lnTo>
                      <a:lnTo>
                        <a:pt x="517" y="272"/>
                      </a:lnTo>
                      <a:lnTo>
                        <a:pt x="517" y="272"/>
                      </a:lnTo>
                      <a:lnTo>
                        <a:pt x="525" y="260"/>
                      </a:lnTo>
                      <a:lnTo>
                        <a:pt x="525" y="248"/>
                      </a:lnTo>
                      <a:lnTo>
                        <a:pt x="529" y="248"/>
                      </a:lnTo>
                      <a:lnTo>
                        <a:pt x="533" y="248"/>
                      </a:lnTo>
                      <a:lnTo>
                        <a:pt x="533" y="260"/>
                      </a:lnTo>
                      <a:lnTo>
                        <a:pt x="546" y="264"/>
                      </a:lnTo>
                      <a:lnTo>
                        <a:pt x="554" y="260"/>
                      </a:lnTo>
                      <a:lnTo>
                        <a:pt x="566" y="256"/>
                      </a:lnTo>
                      <a:lnTo>
                        <a:pt x="570" y="248"/>
                      </a:lnTo>
                      <a:lnTo>
                        <a:pt x="570" y="236"/>
                      </a:lnTo>
                      <a:lnTo>
                        <a:pt x="570" y="232"/>
                      </a:lnTo>
                      <a:lnTo>
                        <a:pt x="570" y="228"/>
                      </a:lnTo>
                      <a:lnTo>
                        <a:pt x="570" y="21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5" name="Freeform 166">
                  <a:extLst>
                    <a:ext uri="{FF2B5EF4-FFF2-40B4-BE49-F238E27FC236}">
                      <a16:creationId xmlns:a16="http://schemas.microsoft.com/office/drawing/2014/main" id="{AFB8E977-A939-064E-FBFE-418DA9C213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04807" y="2072153"/>
                  <a:ext cx="189364" cy="149579"/>
                </a:xfrm>
                <a:custGeom>
                  <a:avLst/>
                  <a:gdLst>
                    <a:gd name="T0" fmla="*/ 12 w 602"/>
                    <a:gd name="T1" fmla="*/ 81 h 472"/>
                    <a:gd name="T2" fmla="*/ 12 w 602"/>
                    <a:gd name="T3" fmla="*/ 97 h 472"/>
                    <a:gd name="T4" fmla="*/ 12 w 602"/>
                    <a:gd name="T5" fmla="*/ 118 h 472"/>
                    <a:gd name="T6" fmla="*/ 12 w 602"/>
                    <a:gd name="T7" fmla="*/ 138 h 472"/>
                    <a:gd name="T8" fmla="*/ 0 w 602"/>
                    <a:gd name="T9" fmla="*/ 162 h 472"/>
                    <a:gd name="T10" fmla="*/ 4 w 602"/>
                    <a:gd name="T11" fmla="*/ 171 h 472"/>
                    <a:gd name="T12" fmla="*/ 29 w 602"/>
                    <a:gd name="T13" fmla="*/ 191 h 472"/>
                    <a:gd name="T14" fmla="*/ 37 w 602"/>
                    <a:gd name="T15" fmla="*/ 228 h 472"/>
                    <a:gd name="T16" fmla="*/ 29 w 602"/>
                    <a:gd name="T17" fmla="*/ 244 h 472"/>
                    <a:gd name="T18" fmla="*/ 37 w 602"/>
                    <a:gd name="T19" fmla="*/ 272 h 472"/>
                    <a:gd name="T20" fmla="*/ 49 w 602"/>
                    <a:gd name="T21" fmla="*/ 301 h 472"/>
                    <a:gd name="T22" fmla="*/ 41 w 602"/>
                    <a:gd name="T23" fmla="*/ 325 h 472"/>
                    <a:gd name="T24" fmla="*/ 65 w 602"/>
                    <a:gd name="T25" fmla="*/ 313 h 472"/>
                    <a:gd name="T26" fmla="*/ 110 w 602"/>
                    <a:gd name="T27" fmla="*/ 337 h 472"/>
                    <a:gd name="T28" fmla="*/ 134 w 602"/>
                    <a:gd name="T29" fmla="*/ 350 h 472"/>
                    <a:gd name="T30" fmla="*/ 151 w 602"/>
                    <a:gd name="T31" fmla="*/ 386 h 472"/>
                    <a:gd name="T32" fmla="*/ 167 w 602"/>
                    <a:gd name="T33" fmla="*/ 358 h 472"/>
                    <a:gd name="T34" fmla="*/ 204 w 602"/>
                    <a:gd name="T35" fmla="*/ 370 h 472"/>
                    <a:gd name="T36" fmla="*/ 232 w 602"/>
                    <a:gd name="T37" fmla="*/ 386 h 472"/>
                    <a:gd name="T38" fmla="*/ 252 w 602"/>
                    <a:gd name="T39" fmla="*/ 398 h 472"/>
                    <a:gd name="T40" fmla="*/ 269 w 602"/>
                    <a:gd name="T41" fmla="*/ 415 h 472"/>
                    <a:gd name="T42" fmla="*/ 301 w 602"/>
                    <a:gd name="T43" fmla="*/ 439 h 472"/>
                    <a:gd name="T44" fmla="*/ 334 w 602"/>
                    <a:gd name="T45" fmla="*/ 439 h 472"/>
                    <a:gd name="T46" fmla="*/ 338 w 602"/>
                    <a:gd name="T47" fmla="*/ 451 h 472"/>
                    <a:gd name="T48" fmla="*/ 354 w 602"/>
                    <a:gd name="T49" fmla="*/ 455 h 472"/>
                    <a:gd name="T50" fmla="*/ 370 w 602"/>
                    <a:gd name="T51" fmla="*/ 443 h 472"/>
                    <a:gd name="T52" fmla="*/ 395 w 602"/>
                    <a:gd name="T53" fmla="*/ 439 h 472"/>
                    <a:gd name="T54" fmla="*/ 435 w 602"/>
                    <a:gd name="T55" fmla="*/ 439 h 472"/>
                    <a:gd name="T56" fmla="*/ 472 w 602"/>
                    <a:gd name="T57" fmla="*/ 451 h 472"/>
                    <a:gd name="T58" fmla="*/ 525 w 602"/>
                    <a:gd name="T59" fmla="*/ 472 h 472"/>
                    <a:gd name="T60" fmla="*/ 513 w 602"/>
                    <a:gd name="T61" fmla="*/ 427 h 472"/>
                    <a:gd name="T62" fmla="*/ 529 w 602"/>
                    <a:gd name="T63" fmla="*/ 407 h 472"/>
                    <a:gd name="T64" fmla="*/ 566 w 602"/>
                    <a:gd name="T65" fmla="*/ 374 h 472"/>
                    <a:gd name="T66" fmla="*/ 594 w 602"/>
                    <a:gd name="T67" fmla="*/ 362 h 472"/>
                    <a:gd name="T68" fmla="*/ 590 w 602"/>
                    <a:gd name="T69" fmla="*/ 329 h 472"/>
                    <a:gd name="T70" fmla="*/ 582 w 602"/>
                    <a:gd name="T71" fmla="*/ 301 h 472"/>
                    <a:gd name="T72" fmla="*/ 566 w 602"/>
                    <a:gd name="T73" fmla="*/ 268 h 472"/>
                    <a:gd name="T74" fmla="*/ 570 w 602"/>
                    <a:gd name="T75" fmla="*/ 228 h 472"/>
                    <a:gd name="T76" fmla="*/ 541 w 602"/>
                    <a:gd name="T77" fmla="*/ 211 h 472"/>
                    <a:gd name="T78" fmla="*/ 566 w 602"/>
                    <a:gd name="T79" fmla="*/ 187 h 472"/>
                    <a:gd name="T80" fmla="*/ 586 w 602"/>
                    <a:gd name="T81" fmla="*/ 146 h 472"/>
                    <a:gd name="T82" fmla="*/ 574 w 602"/>
                    <a:gd name="T83" fmla="*/ 110 h 472"/>
                    <a:gd name="T84" fmla="*/ 562 w 602"/>
                    <a:gd name="T85" fmla="*/ 73 h 472"/>
                    <a:gd name="T86" fmla="*/ 529 w 602"/>
                    <a:gd name="T87" fmla="*/ 36 h 472"/>
                    <a:gd name="T88" fmla="*/ 427 w 602"/>
                    <a:gd name="T89" fmla="*/ 44 h 472"/>
                    <a:gd name="T90" fmla="*/ 379 w 602"/>
                    <a:gd name="T91" fmla="*/ 36 h 472"/>
                    <a:gd name="T92" fmla="*/ 346 w 602"/>
                    <a:gd name="T93" fmla="*/ 32 h 472"/>
                    <a:gd name="T94" fmla="*/ 309 w 602"/>
                    <a:gd name="T95" fmla="*/ 49 h 472"/>
                    <a:gd name="T96" fmla="*/ 330 w 602"/>
                    <a:gd name="T97" fmla="*/ 32 h 472"/>
                    <a:gd name="T98" fmla="*/ 289 w 602"/>
                    <a:gd name="T99" fmla="*/ 40 h 472"/>
                    <a:gd name="T100" fmla="*/ 256 w 602"/>
                    <a:gd name="T101" fmla="*/ 4 h 472"/>
                    <a:gd name="T102" fmla="*/ 224 w 602"/>
                    <a:gd name="T103" fmla="*/ 0 h 472"/>
                    <a:gd name="T104" fmla="*/ 142 w 602"/>
                    <a:gd name="T105" fmla="*/ 24 h 472"/>
                    <a:gd name="T106" fmla="*/ 110 w 602"/>
                    <a:gd name="T107" fmla="*/ 49 h 472"/>
                    <a:gd name="T108" fmla="*/ 49 w 602"/>
                    <a:gd name="T109" fmla="*/ 65 h 472"/>
                    <a:gd name="T110" fmla="*/ 8 w 602"/>
                    <a:gd name="T111" fmla="*/ 77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602" h="472">
                      <a:moveTo>
                        <a:pt x="8" y="85"/>
                      </a:moveTo>
                      <a:lnTo>
                        <a:pt x="16" y="81"/>
                      </a:lnTo>
                      <a:lnTo>
                        <a:pt x="12" y="81"/>
                      </a:lnTo>
                      <a:lnTo>
                        <a:pt x="12" y="81"/>
                      </a:lnTo>
                      <a:lnTo>
                        <a:pt x="12" y="81"/>
                      </a:lnTo>
                      <a:lnTo>
                        <a:pt x="24" y="81"/>
                      </a:lnTo>
                      <a:lnTo>
                        <a:pt x="29" y="81"/>
                      </a:lnTo>
                      <a:lnTo>
                        <a:pt x="20" y="93"/>
                      </a:lnTo>
                      <a:lnTo>
                        <a:pt x="24" y="101"/>
                      </a:lnTo>
                      <a:lnTo>
                        <a:pt x="12" y="97"/>
                      </a:lnTo>
                      <a:lnTo>
                        <a:pt x="8" y="93"/>
                      </a:lnTo>
                      <a:lnTo>
                        <a:pt x="8" y="101"/>
                      </a:lnTo>
                      <a:lnTo>
                        <a:pt x="12" y="114"/>
                      </a:lnTo>
                      <a:lnTo>
                        <a:pt x="12" y="114"/>
                      </a:lnTo>
                      <a:lnTo>
                        <a:pt x="12" y="118"/>
                      </a:lnTo>
                      <a:lnTo>
                        <a:pt x="16" y="126"/>
                      </a:lnTo>
                      <a:lnTo>
                        <a:pt x="16" y="126"/>
                      </a:lnTo>
                      <a:lnTo>
                        <a:pt x="16" y="130"/>
                      </a:lnTo>
                      <a:lnTo>
                        <a:pt x="12" y="138"/>
                      </a:lnTo>
                      <a:lnTo>
                        <a:pt x="12" y="138"/>
                      </a:lnTo>
                      <a:lnTo>
                        <a:pt x="12" y="142"/>
                      </a:lnTo>
                      <a:lnTo>
                        <a:pt x="12" y="146"/>
                      </a:lnTo>
                      <a:lnTo>
                        <a:pt x="8" y="150"/>
                      </a:lnTo>
                      <a:lnTo>
                        <a:pt x="8" y="150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4" y="167"/>
                      </a:lnTo>
                      <a:lnTo>
                        <a:pt x="4" y="171"/>
                      </a:lnTo>
                      <a:lnTo>
                        <a:pt x="16" y="179"/>
                      </a:lnTo>
                      <a:lnTo>
                        <a:pt x="24" y="187"/>
                      </a:lnTo>
                      <a:lnTo>
                        <a:pt x="29" y="187"/>
                      </a:lnTo>
                      <a:lnTo>
                        <a:pt x="29" y="187"/>
                      </a:lnTo>
                      <a:lnTo>
                        <a:pt x="29" y="191"/>
                      </a:lnTo>
                      <a:lnTo>
                        <a:pt x="24" y="203"/>
                      </a:lnTo>
                      <a:lnTo>
                        <a:pt x="24" y="207"/>
                      </a:lnTo>
                      <a:lnTo>
                        <a:pt x="33" y="211"/>
                      </a:lnTo>
                      <a:lnTo>
                        <a:pt x="33" y="224"/>
                      </a:lnTo>
                      <a:lnTo>
                        <a:pt x="37" y="228"/>
                      </a:lnTo>
                      <a:lnTo>
                        <a:pt x="33" y="232"/>
                      </a:lnTo>
                      <a:lnTo>
                        <a:pt x="33" y="236"/>
                      </a:lnTo>
                      <a:lnTo>
                        <a:pt x="33" y="236"/>
                      </a:lnTo>
                      <a:lnTo>
                        <a:pt x="33" y="240"/>
                      </a:lnTo>
                      <a:lnTo>
                        <a:pt x="29" y="244"/>
                      </a:lnTo>
                      <a:lnTo>
                        <a:pt x="29" y="256"/>
                      </a:lnTo>
                      <a:lnTo>
                        <a:pt x="33" y="260"/>
                      </a:lnTo>
                      <a:lnTo>
                        <a:pt x="33" y="268"/>
                      </a:lnTo>
                      <a:lnTo>
                        <a:pt x="33" y="272"/>
                      </a:lnTo>
                      <a:lnTo>
                        <a:pt x="37" y="272"/>
                      </a:lnTo>
                      <a:lnTo>
                        <a:pt x="49" y="280"/>
                      </a:lnTo>
                      <a:lnTo>
                        <a:pt x="49" y="285"/>
                      </a:lnTo>
                      <a:lnTo>
                        <a:pt x="49" y="289"/>
                      </a:lnTo>
                      <a:lnTo>
                        <a:pt x="53" y="293"/>
                      </a:lnTo>
                      <a:lnTo>
                        <a:pt x="49" y="301"/>
                      </a:lnTo>
                      <a:lnTo>
                        <a:pt x="49" y="301"/>
                      </a:lnTo>
                      <a:lnTo>
                        <a:pt x="49" y="309"/>
                      </a:lnTo>
                      <a:lnTo>
                        <a:pt x="45" y="317"/>
                      </a:lnTo>
                      <a:lnTo>
                        <a:pt x="41" y="321"/>
                      </a:lnTo>
                      <a:lnTo>
                        <a:pt x="41" y="325"/>
                      </a:lnTo>
                      <a:lnTo>
                        <a:pt x="49" y="325"/>
                      </a:lnTo>
                      <a:lnTo>
                        <a:pt x="49" y="313"/>
                      </a:lnTo>
                      <a:lnTo>
                        <a:pt x="53" y="313"/>
                      </a:lnTo>
                      <a:lnTo>
                        <a:pt x="53" y="313"/>
                      </a:lnTo>
                      <a:lnTo>
                        <a:pt x="65" y="313"/>
                      </a:lnTo>
                      <a:lnTo>
                        <a:pt x="65" y="317"/>
                      </a:lnTo>
                      <a:lnTo>
                        <a:pt x="73" y="329"/>
                      </a:lnTo>
                      <a:lnTo>
                        <a:pt x="77" y="329"/>
                      </a:lnTo>
                      <a:lnTo>
                        <a:pt x="102" y="337"/>
                      </a:lnTo>
                      <a:lnTo>
                        <a:pt x="110" y="337"/>
                      </a:lnTo>
                      <a:lnTo>
                        <a:pt x="110" y="337"/>
                      </a:lnTo>
                      <a:lnTo>
                        <a:pt x="110" y="346"/>
                      </a:lnTo>
                      <a:lnTo>
                        <a:pt x="118" y="342"/>
                      </a:lnTo>
                      <a:lnTo>
                        <a:pt x="122" y="342"/>
                      </a:lnTo>
                      <a:lnTo>
                        <a:pt x="134" y="350"/>
                      </a:lnTo>
                      <a:lnTo>
                        <a:pt x="134" y="354"/>
                      </a:lnTo>
                      <a:lnTo>
                        <a:pt x="122" y="358"/>
                      </a:lnTo>
                      <a:lnTo>
                        <a:pt x="130" y="362"/>
                      </a:lnTo>
                      <a:lnTo>
                        <a:pt x="142" y="374"/>
                      </a:lnTo>
                      <a:lnTo>
                        <a:pt x="151" y="386"/>
                      </a:lnTo>
                      <a:lnTo>
                        <a:pt x="155" y="386"/>
                      </a:lnTo>
                      <a:lnTo>
                        <a:pt x="163" y="378"/>
                      </a:lnTo>
                      <a:lnTo>
                        <a:pt x="171" y="370"/>
                      </a:lnTo>
                      <a:lnTo>
                        <a:pt x="163" y="358"/>
                      </a:lnTo>
                      <a:lnTo>
                        <a:pt x="167" y="358"/>
                      </a:lnTo>
                      <a:lnTo>
                        <a:pt x="179" y="362"/>
                      </a:lnTo>
                      <a:lnTo>
                        <a:pt x="191" y="370"/>
                      </a:lnTo>
                      <a:lnTo>
                        <a:pt x="199" y="370"/>
                      </a:lnTo>
                      <a:lnTo>
                        <a:pt x="199" y="370"/>
                      </a:lnTo>
                      <a:lnTo>
                        <a:pt x="204" y="370"/>
                      </a:lnTo>
                      <a:lnTo>
                        <a:pt x="216" y="370"/>
                      </a:lnTo>
                      <a:lnTo>
                        <a:pt x="212" y="382"/>
                      </a:lnTo>
                      <a:lnTo>
                        <a:pt x="220" y="394"/>
                      </a:lnTo>
                      <a:lnTo>
                        <a:pt x="228" y="394"/>
                      </a:lnTo>
                      <a:lnTo>
                        <a:pt x="232" y="386"/>
                      </a:lnTo>
                      <a:lnTo>
                        <a:pt x="236" y="394"/>
                      </a:lnTo>
                      <a:lnTo>
                        <a:pt x="240" y="394"/>
                      </a:lnTo>
                      <a:lnTo>
                        <a:pt x="248" y="398"/>
                      </a:lnTo>
                      <a:lnTo>
                        <a:pt x="252" y="398"/>
                      </a:lnTo>
                      <a:lnTo>
                        <a:pt x="252" y="398"/>
                      </a:lnTo>
                      <a:lnTo>
                        <a:pt x="252" y="398"/>
                      </a:lnTo>
                      <a:lnTo>
                        <a:pt x="265" y="403"/>
                      </a:lnTo>
                      <a:lnTo>
                        <a:pt x="265" y="407"/>
                      </a:lnTo>
                      <a:lnTo>
                        <a:pt x="269" y="415"/>
                      </a:lnTo>
                      <a:lnTo>
                        <a:pt x="269" y="415"/>
                      </a:lnTo>
                      <a:lnTo>
                        <a:pt x="281" y="419"/>
                      </a:lnTo>
                      <a:lnTo>
                        <a:pt x="281" y="431"/>
                      </a:lnTo>
                      <a:lnTo>
                        <a:pt x="289" y="431"/>
                      </a:lnTo>
                      <a:lnTo>
                        <a:pt x="289" y="439"/>
                      </a:lnTo>
                      <a:lnTo>
                        <a:pt x="301" y="439"/>
                      </a:lnTo>
                      <a:lnTo>
                        <a:pt x="309" y="431"/>
                      </a:lnTo>
                      <a:lnTo>
                        <a:pt x="322" y="427"/>
                      </a:lnTo>
                      <a:lnTo>
                        <a:pt x="326" y="427"/>
                      </a:lnTo>
                      <a:lnTo>
                        <a:pt x="334" y="439"/>
                      </a:lnTo>
                      <a:lnTo>
                        <a:pt x="334" y="439"/>
                      </a:lnTo>
                      <a:lnTo>
                        <a:pt x="338" y="439"/>
                      </a:lnTo>
                      <a:lnTo>
                        <a:pt x="342" y="443"/>
                      </a:lnTo>
                      <a:lnTo>
                        <a:pt x="338" y="447"/>
                      </a:lnTo>
                      <a:lnTo>
                        <a:pt x="342" y="447"/>
                      </a:lnTo>
                      <a:lnTo>
                        <a:pt x="338" y="451"/>
                      </a:lnTo>
                      <a:lnTo>
                        <a:pt x="342" y="455"/>
                      </a:lnTo>
                      <a:lnTo>
                        <a:pt x="342" y="455"/>
                      </a:lnTo>
                      <a:lnTo>
                        <a:pt x="346" y="451"/>
                      </a:lnTo>
                      <a:lnTo>
                        <a:pt x="350" y="451"/>
                      </a:lnTo>
                      <a:lnTo>
                        <a:pt x="354" y="455"/>
                      </a:lnTo>
                      <a:lnTo>
                        <a:pt x="358" y="455"/>
                      </a:lnTo>
                      <a:lnTo>
                        <a:pt x="358" y="451"/>
                      </a:lnTo>
                      <a:lnTo>
                        <a:pt x="358" y="443"/>
                      </a:lnTo>
                      <a:lnTo>
                        <a:pt x="362" y="447"/>
                      </a:lnTo>
                      <a:lnTo>
                        <a:pt x="370" y="443"/>
                      </a:lnTo>
                      <a:lnTo>
                        <a:pt x="370" y="439"/>
                      </a:lnTo>
                      <a:lnTo>
                        <a:pt x="370" y="439"/>
                      </a:lnTo>
                      <a:lnTo>
                        <a:pt x="379" y="439"/>
                      </a:lnTo>
                      <a:lnTo>
                        <a:pt x="391" y="439"/>
                      </a:lnTo>
                      <a:lnTo>
                        <a:pt x="395" y="439"/>
                      </a:lnTo>
                      <a:lnTo>
                        <a:pt x="407" y="447"/>
                      </a:lnTo>
                      <a:lnTo>
                        <a:pt x="407" y="447"/>
                      </a:lnTo>
                      <a:lnTo>
                        <a:pt x="419" y="439"/>
                      </a:lnTo>
                      <a:lnTo>
                        <a:pt x="431" y="435"/>
                      </a:lnTo>
                      <a:lnTo>
                        <a:pt x="435" y="439"/>
                      </a:lnTo>
                      <a:lnTo>
                        <a:pt x="448" y="439"/>
                      </a:lnTo>
                      <a:lnTo>
                        <a:pt x="456" y="439"/>
                      </a:lnTo>
                      <a:lnTo>
                        <a:pt x="460" y="443"/>
                      </a:lnTo>
                      <a:lnTo>
                        <a:pt x="472" y="447"/>
                      </a:lnTo>
                      <a:lnTo>
                        <a:pt x="472" y="451"/>
                      </a:lnTo>
                      <a:lnTo>
                        <a:pt x="484" y="455"/>
                      </a:lnTo>
                      <a:lnTo>
                        <a:pt x="497" y="464"/>
                      </a:lnTo>
                      <a:lnTo>
                        <a:pt x="505" y="464"/>
                      </a:lnTo>
                      <a:lnTo>
                        <a:pt x="517" y="468"/>
                      </a:lnTo>
                      <a:lnTo>
                        <a:pt x="525" y="472"/>
                      </a:lnTo>
                      <a:lnTo>
                        <a:pt x="517" y="460"/>
                      </a:lnTo>
                      <a:lnTo>
                        <a:pt x="517" y="455"/>
                      </a:lnTo>
                      <a:lnTo>
                        <a:pt x="517" y="443"/>
                      </a:lnTo>
                      <a:lnTo>
                        <a:pt x="513" y="435"/>
                      </a:lnTo>
                      <a:lnTo>
                        <a:pt x="513" y="427"/>
                      </a:lnTo>
                      <a:lnTo>
                        <a:pt x="521" y="419"/>
                      </a:lnTo>
                      <a:lnTo>
                        <a:pt x="521" y="415"/>
                      </a:lnTo>
                      <a:lnTo>
                        <a:pt x="525" y="411"/>
                      </a:lnTo>
                      <a:lnTo>
                        <a:pt x="529" y="411"/>
                      </a:lnTo>
                      <a:lnTo>
                        <a:pt x="529" y="407"/>
                      </a:lnTo>
                      <a:lnTo>
                        <a:pt x="541" y="394"/>
                      </a:lnTo>
                      <a:lnTo>
                        <a:pt x="541" y="394"/>
                      </a:lnTo>
                      <a:lnTo>
                        <a:pt x="549" y="386"/>
                      </a:lnTo>
                      <a:lnTo>
                        <a:pt x="562" y="374"/>
                      </a:lnTo>
                      <a:lnTo>
                        <a:pt x="566" y="374"/>
                      </a:lnTo>
                      <a:lnTo>
                        <a:pt x="566" y="374"/>
                      </a:lnTo>
                      <a:lnTo>
                        <a:pt x="566" y="370"/>
                      </a:lnTo>
                      <a:lnTo>
                        <a:pt x="570" y="370"/>
                      </a:lnTo>
                      <a:lnTo>
                        <a:pt x="582" y="362"/>
                      </a:lnTo>
                      <a:lnTo>
                        <a:pt x="594" y="362"/>
                      </a:lnTo>
                      <a:lnTo>
                        <a:pt x="598" y="354"/>
                      </a:lnTo>
                      <a:lnTo>
                        <a:pt x="598" y="346"/>
                      </a:lnTo>
                      <a:lnTo>
                        <a:pt x="598" y="342"/>
                      </a:lnTo>
                      <a:lnTo>
                        <a:pt x="590" y="329"/>
                      </a:lnTo>
                      <a:lnTo>
                        <a:pt x="590" y="329"/>
                      </a:lnTo>
                      <a:lnTo>
                        <a:pt x="602" y="325"/>
                      </a:lnTo>
                      <a:lnTo>
                        <a:pt x="590" y="313"/>
                      </a:lnTo>
                      <a:lnTo>
                        <a:pt x="590" y="313"/>
                      </a:lnTo>
                      <a:lnTo>
                        <a:pt x="586" y="301"/>
                      </a:lnTo>
                      <a:lnTo>
                        <a:pt x="582" y="301"/>
                      </a:lnTo>
                      <a:lnTo>
                        <a:pt x="582" y="301"/>
                      </a:lnTo>
                      <a:lnTo>
                        <a:pt x="570" y="289"/>
                      </a:lnTo>
                      <a:lnTo>
                        <a:pt x="574" y="276"/>
                      </a:lnTo>
                      <a:lnTo>
                        <a:pt x="570" y="272"/>
                      </a:lnTo>
                      <a:lnTo>
                        <a:pt x="566" y="268"/>
                      </a:lnTo>
                      <a:lnTo>
                        <a:pt x="566" y="260"/>
                      </a:lnTo>
                      <a:lnTo>
                        <a:pt x="566" y="252"/>
                      </a:lnTo>
                      <a:lnTo>
                        <a:pt x="570" y="240"/>
                      </a:lnTo>
                      <a:lnTo>
                        <a:pt x="574" y="232"/>
                      </a:lnTo>
                      <a:lnTo>
                        <a:pt x="570" y="228"/>
                      </a:lnTo>
                      <a:lnTo>
                        <a:pt x="570" y="228"/>
                      </a:lnTo>
                      <a:lnTo>
                        <a:pt x="566" y="224"/>
                      </a:lnTo>
                      <a:lnTo>
                        <a:pt x="558" y="215"/>
                      </a:lnTo>
                      <a:lnTo>
                        <a:pt x="545" y="211"/>
                      </a:lnTo>
                      <a:lnTo>
                        <a:pt x="541" y="211"/>
                      </a:lnTo>
                      <a:lnTo>
                        <a:pt x="545" y="203"/>
                      </a:lnTo>
                      <a:lnTo>
                        <a:pt x="553" y="195"/>
                      </a:lnTo>
                      <a:lnTo>
                        <a:pt x="553" y="195"/>
                      </a:lnTo>
                      <a:lnTo>
                        <a:pt x="558" y="191"/>
                      </a:lnTo>
                      <a:lnTo>
                        <a:pt x="566" y="187"/>
                      </a:lnTo>
                      <a:lnTo>
                        <a:pt x="578" y="183"/>
                      </a:lnTo>
                      <a:lnTo>
                        <a:pt x="582" y="179"/>
                      </a:lnTo>
                      <a:lnTo>
                        <a:pt x="590" y="171"/>
                      </a:lnTo>
                      <a:lnTo>
                        <a:pt x="590" y="150"/>
                      </a:lnTo>
                      <a:lnTo>
                        <a:pt x="586" y="146"/>
                      </a:lnTo>
                      <a:lnTo>
                        <a:pt x="586" y="142"/>
                      </a:lnTo>
                      <a:lnTo>
                        <a:pt x="582" y="130"/>
                      </a:lnTo>
                      <a:lnTo>
                        <a:pt x="578" y="118"/>
                      </a:lnTo>
                      <a:lnTo>
                        <a:pt x="574" y="110"/>
                      </a:lnTo>
                      <a:lnTo>
                        <a:pt x="574" y="110"/>
                      </a:lnTo>
                      <a:lnTo>
                        <a:pt x="570" y="101"/>
                      </a:lnTo>
                      <a:lnTo>
                        <a:pt x="566" y="93"/>
                      </a:lnTo>
                      <a:lnTo>
                        <a:pt x="566" y="93"/>
                      </a:lnTo>
                      <a:lnTo>
                        <a:pt x="566" y="81"/>
                      </a:lnTo>
                      <a:lnTo>
                        <a:pt x="562" y="73"/>
                      </a:lnTo>
                      <a:lnTo>
                        <a:pt x="562" y="61"/>
                      </a:lnTo>
                      <a:lnTo>
                        <a:pt x="553" y="53"/>
                      </a:lnTo>
                      <a:lnTo>
                        <a:pt x="545" y="49"/>
                      </a:lnTo>
                      <a:lnTo>
                        <a:pt x="541" y="44"/>
                      </a:lnTo>
                      <a:lnTo>
                        <a:pt x="529" y="36"/>
                      </a:lnTo>
                      <a:lnTo>
                        <a:pt x="521" y="40"/>
                      </a:lnTo>
                      <a:lnTo>
                        <a:pt x="509" y="40"/>
                      </a:lnTo>
                      <a:lnTo>
                        <a:pt x="484" y="40"/>
                      </a:lnTo>
                      <a:lnTo>
                        <a:pt x="480" y="44"/>
                      </a:lnTo>
                      <a:lnTo>
                        <a:pt x="427" y="44"/>
                      </a:lnTo>
                      <a:lnTo>
                        <a:pt x="419" y="40"/>
                      </a:lnTo>
                      <a:lnTo>
                        <a:pt x="403" y="40"/>
                      </a:lnTo>
                      <a:lnTo>
                        <a:pt x="391" y="40"/>
                      </a:lnTo>
                      <a:lnTo>
                        <a:pt x="387" y="40"/>
                      </a:lnTo>
                      <a:lnTo>
                        <a:pt x="379" y="36"/>
                      </a:lnTo>
                      <a:lnTo>
                        <a:pt x="370" y="36"/>
                      </a:lnTo>
                      <a:lnTo>
                        <a:pt x="370" y="36"/>
                      </a:lnTo>
                      <a:lnTo>
                        <a:pt x="358" y="36"/>
                      </a:lnTo>
                      <a:lnTo>
                        <a:pt x="350" y="36"/>
                      </a:lnTo>
                      <a:lnTo>
                        <a:pt x="346" y="32"/>
                      </a:lnTo>
                      <a:lnTo>
                        <a:pt x="342" y="32"/>
                      </a:lnTo>
                      <a:lnTo>
                        <a:pt x="338" y="32"/>
                      </a:lnTo>
                      <a:lnTo>
                        <a:pt x="334" y="36"/>
                      </a:lnTo>
                      <a:lnTo>
                        <a:pt x="322" y="44"/>
                      </a:lnTo>
                      <a:lnTo>
                        <a:pt x="309" y="49"/>
                      </a:lnTo>
                      <a:lnTo>
                        <a:pt x="305" y="49"/>
                      </a:lnTo>
                      <a:lnTo>
                        <a:pt x="305" y="44"/>
                      </a:lnTo>
                      <a:lnTo>
                        <a:pt x="305" y="40"/>
                      </a:lnTo>
                      <a:lnTo>
                        <a:pt x="317" y="40"/>
                      </a:lnTo>
                      <a:lnTo>
                        <a:pt x="330" y="32"/>
                      </a:lnTo>
                      <a:lnTo>
                        <a:pt x="330" y="32"/>
                      </a:lnTo>
                      <a:lnTo>
                        <a:pt x="317" y="36"/>
                      </a:lnTo>
                      <a:lnTo>
                        <a:pt x="305" y="40"/>
                      </a:lnTo>
                      <a:lnTo>
                        <a:pt x="293" y="40"/>
                      </a:lnTo>
                      <a:lnTo>
                        <a:pt x="289" y="40"/>
                      </a:lnTo>
                      <a:lnTo>
                        <a:pt x="277" y="40"/>
                      </a:lnTo>
                      <a:lnTo>
                        <a:pt x="273" y="36"/>
                      </a:lnTo>
                      <a:lnTo>
                        <a:pt x="265" y="24"/>
                      </a:lnTo>
                      <a:lnTo>
                        <a:pt x="261" y="16"/>
                      </a:lnTo>
                      <a:lnTo>
                        <a:pt x="256" y="4"/>
                      </a:lnTo>
                      <a:lnTo>
                        <a:pt x="269" y="8"/>
                      </a:lnTo>
                      <a:lnTo>
                        <a:pt x="256" y="4"/>
                      </a:lnTo>
                      <a:lnTo>
                        <a:pt x="248" y="0"/>
                      </a:lnTo>
                      <a:lnTo>
                        <a:pt x="236" y="0"/>
                      </a:lnTo>
                      <a:lnTo>
                        <a:pt x="224" y="0"/>
                      </a:lnTo>
                      <a:lnTo>
                        <a:pt x="187" y="8"/>
                      </a:lnTo>
                      <a:lnTo>
                        <a:pt x="175" y="12"/>
                      </a:lnTo>
                      <a:lnTo>
                        <a:pt x="163" y="20"/>
                      </a:lnTo>
                      <a:lnTo>
                        <a:pt x="155" y="24"/>
                      </a:lnTo>
                      <a:lnTo>
                        <a:pt x="142" y="24"/>
                      </a:lnTo>
                      <a:lnTo>
                        <a:pt x="138" y="28"/>
                      </a:lnTo>
                      <a:lnTo>
                        <a:pt x="138" y="32"/>
                      </a:lnTo>
                      <a:lnTo>
                        <a:pt x="126" y="40"/>
                      </a:lnTo>
                      <a:lnTo>
                        <a:pt x="122" y="49"/>
                      </a:lnTo>
                      <a:lnTo>
                        <a:pt x="110" y="49"/>
                      </a:lnTo>
                      <a:lnTo>
                        <a:pt x="98" y="53"/>
                      </a:lnTo>
                      <a:lnTo>
                        <a:pt x="86" y="53"/>
                      </a:lnTo>
                      <a:lnTo>
                        <a:pt x="73" y="57"/>
                      </a:lnTo>
                      <a:lnTo>
                        <a:pt x="61" y="61"/>
                      </a:lnTo>
                      <a:lnTo>
                        <a:pt x="49" y="65"/>
                      </a:lnTo>
                      <a:lnTo>
                        <a:pt x="37" y="69"/>
                      </a:lnTo>
                      <a:lnTo>
                        <a:pt x="33" y="69"/>
                      </a:lnTo>
                      <a:lnTo>
                        <a:pt x="20" y="73"/>
                      </a:lnTo>
                      <a:lnTo>
                        <a:pt x="8" y="77"/>
                      </a:lnTo>
                      <a:lnTo>
                        <a:pt x="8" y="77"/>
                      </a:lnTo>
                      <a:lnTo>
                        <a:pt x="4" y="77"/>
                      </a:lnTo>
                      <a:lnTo>
                        <a:pt x="4" y="81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6" name="Freeform 167">
                  <a:extLst>
                    <a:ext uri="{FF2B5EF4-FFF2-40B4-BE49-F238E27FC236}">
                      <a16:creationId xmlns:a16="http://schemas.microsoft.com/office/drawing/2014/main" id="{52F8D923-B041-1EF8-620A-AAD027483B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93198" y="2289866"/>
                  <a:ext cx="79269" cy="102043"/>
                </a:xfrm>
                <a:custGeom>
                  <a:avLst/>
                  <a:gdLst>
                    <a:gd name="T0" fmla="*/ 118 w 252"/>
                    <a:gd name="T1" fmla="*/ 301 h 322"/>
                    <a:gd name="T2" fmla="*/ 142 w 252"/>
                    <a:gd name="T3" fmla="*/ 297 h 322"/>
                    <a:gd name="T4" fmla="*/ 150 w 252"/>
                    <a:gd name="T5" fmla="*/ 297 h 322"/>
                    <a:gd name="T6" fmla="*/ 163 w 252"/>
                    <a:gd name="T7" fmla="*/ 289 h 322"/>
                    <a:gd name="T8" fmla="*/ 183 w 252"/>
                    <a:gd name="T9" fmla="*/ 285 h 322"/>
                    <a:gd name="T10" fmla="*/ 199 w 252"/>
                    <a:gd name="T11" fmla="*/ 285 h 322"/>
                    <a:gd name="T12" fmla="*/ 220 w 252"/>
                    <a:gd name="T13" fmla="*/ 269 h 322"/>
                    <a:gd name="T14" fmla="*/ 228 w 252"/>
                    <a:gd name="T15" fmla="*/ 244 h 322"/>
                    <a:gd name="T16" fmla="*/ 252 w 252"/>
                    <a:gd name="T17" fmla="*/ 224 h 322"/>
                    <a:gd name="T18" fmla="*/ 220 w 252"/>
                    <a:gd name="T19" fmla="*/ 196 h 322"/>
                    <a:gd name="T20" fmla="*/ 220 w 252"/>
                    <a:gd name="T21" fmla="*/ 163 h 322"/>
                    <a:gd name="T22" fmla="*/ 228 w 252"/>
                    <a:gd name="T23" fmla="*/ 139 h 322"/>
                    <a:gd name="T24" fmla="*/ 220 w 252"/>
                    <a:gd name="T25" fmla="*/ 131 h 322"/>
                    <a:gd name="T26" fmla="*/ 224 w 252"/>
                    <a:gd name="T27" fmla="*/ 114 h 322"/>
                    <a:gd name="T28" fmla="*/ 191 w 252"/>
                    <a:gd name="T29" fmla="*/ 118 h 322"/>
                    <a:gd name="T30" fmla="*/ 167 w 252"/>
                    <a:gd name="T31" fmla="*/ 110 h 322"/>
                    <a:gd name="T32" fmla="*/ 154 w 252"/>
                    <a:gd name="T33" fmla="*/ 102 h 322"/>
                    <a:gd name="T34" fmla="*/ 159 w 252"/>
                    <a:gd name="T35" fmla="*/ 74 h 322"/>
                    <a:gd name="T36" fmla="*/ 134 w 252"/>
                    <a:gd name="T37" fmla="*/ 65 h 322"/>
                    <a:gd name="T38" fmla="*/ 122 w 252"/>
                    <a:gd name="T39" fmla="*/ 49 h 322"/>
                    <a:gd name="T40" fmla="*/ 110 w 252"/>
                    <a:gd name="T41" fmla="*/ 29 h 322"/>
                    <a:gd name="T42" fmla="*/ 89 w 252"/>
                    <a:gd name="T43" fmla="*/ 9 h 322"/>
                    <a:gd name="T44" fmla="*/ 69 w 252"/>
                    <a:gd name="T45" fmla="*/ 0 h 322"/>
                    <a:gd name="T46" fmla="*/ 32 w 252"/>
                    <a:gd name="T47" fmla="*/ 9 h 322"/>
                    <a:gd name="T48" fmla="*/ 4 w 252"/>
                    <a:gd name="T49" fmla="*/ 21 h 322"/>
                    <a:gd name="T50" fmla="*/ 8 w 252"/>
                    <a:gd name="T51" fmla="*/ 29 h 322"/>
                    <a:gd name="T52" fmla="*/ 4 w 252"/>
                    <a:gd name="T53" fmla="*/ 45 h 322"/>
                    <a:gd name="T54" fmla="*/ 12 w 252"/>
                    <a:gd name="T55" fmla="*/ 53 h 322"/>
                    <a:gd name="T56" fmla="*/ 20 w 252"/>
                    <a:gd name="T57" fmla="*/ 70 h 322"/>
                    <a:gd name="T58" fmla="*/ 32 w 252"/>
                    <a:gd name="T59" fmla="*/ 70 h 322"/>
                    <a:gd name="T60" fmla="*/ 20 w 252"/>
                    <a:gd name="T61" fmla="*/ 78 h 322"/>
                    <a:gd name="T62" fmla="*/ 16 w 252"/>
                    <a:gd name="T63" fmla="*/ 90 h 322"/>
                    <a:gd name="T64" fmla="*/ 32 w 252"/>
                    <a:gd name="T65" fmla="*/ 98 h 322"/>
                    <a:gd name="T66" fmla="*/ 24 w 252"/>
                    <a:gd name="T67" fmla="*/ 118 h 322"/>
                    <a:gd name="T68" fmla="*/ 20 w 252"/>
                    <a:gd name="T69" fmla="*/ 135 h 322"/>
                    <a:gd name="T70" fmla="*/ 32 w 252"/>
                    <a:gd name="T71" fmla="*/ 143 h 322"/>
                    <a:gd name="T72" fmla="*/ 49 w 252"/>
                    <a:gd name="T73" fmla="*/ 159 h 322"/>
                    <a:gd name="T74" fmla="*/ 36 w 252"/>
                    <a:gd name="T75" fmla="*/ 175 h 322"/>
                    <a:gd name="T76" fmla="*/ 41 w 252"/>
                    <a:gd name="T77" fmla="*/ 192 h 322"/>
                    <a:gd name="T78" fmla="*/ 36 w 252"/>
                    <a:gd name="T79" fmla="*/ 192 h 322"/>
                    <a:gd name="T80" fmla="*/ 32 w 252"/>
                    <a:gd name="T81" fmla="*/ 208 h 322"/>
                    <a:gd name="T82" fmla="*/ 45 w 252"/>
                    <a:gd name="T83" fmla="*/ 220 h 322"/>
                    <a:gd name="T84" fmla="*/ 69 w 252"/>
                    <a:gd name="T85" fmla="*/ 232 h 322"/>
                    <a:gd name="T86" fmla="*/ 81 w 252"/>
                    <a:gd name="T87" fmla="*/ 240 h 322"/>
                    <a:gd name="T88" fmla="*/ 93 w 252"/>
                    <a:gd name="T89" fmla="*/ 249 h 322"/>
                    <a:gd name="T90" fmla="*/ 81 w 252"/>
                    <a:gd name="T91" fmla="*/ 253 h 322"/>
                    <a:gd name="T92" fmla="*/ 77 w 252"/>
                    <a:gd name="T93" fmla="*/ 261 h 322"/>
                    <a:gd name="T94" fmla="*/ 98 w 252"/>
                    <a:gd name="T95" fmla="*/ 289 h 322"/>
                    <a:gd name="T96" fmla="*/ 106 w 252"/>
                    <a:gd name="T97" fmla="*/ 306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52" h="322">
                      <a:moveTo>
                        <a:pt x="110" y="318"/>
                      </a:moveTo>
                      <a:lnTo>
                        <a:pt x="118" y="314"/>
                      </a:lnTo>
                      <a:lnTo>
                        <a:pt x="118" y="310"/>
                      </a:lnTo>
                      <a:lnTo>
                        <a:pt x="118" y="301"/>
                      </a:lnTo>
                      <a:lnTo>
                        <a:pt x="118" y="301"/>
                      </a:lnTo>
                      <a:lnTo>
                        <a:pt x="130" y="297"/>
                      </a:lnTo>
                      <a:lnTo>
                        <a:pt x="138" y="293"/>
                      </a:lnTo>
                      <a:lnTo>
                        <a:pt x="142" y="297"/>
                      </a:lnTo>
                      <a:lnTo>
                        <a:pt x="146" y="301"/>
                      </a:lnTo>
                      <a:lnTo>
                        <a:pt x="150" y="301"/>
                      </a:lnTo>
                      <a:lnTo>
                        <a:pt x="150" y="301"/>
                      </a:lnTo>
                      <a:lnTo>
                        <a:pt x="150" y="297"/>
                      </a:lnTo>
                      <a:lnTo>
                        <a:pt x="150" y="293"/>
                      </a:lnTo>
                      <a:lnTo>
                        <a:pt x="154" y="293"/>
                      </a:lnTo>
                      <a:lnTo>
                        <a:pt x="159" y="293"/>
                      </a:lnTo>
                      <a:lnTo>
                        <a:pt x="163" y="289"/>
                      </a:lnTo>
                      <a:lnTo>
                        <a:pt x="167" y="289"/>
                      </a:lnTo>
                      <a:lnTo>
                        <a:pt x="171" y="293"/>
                      </a:lnTo>
                      <a:lnTo>
                        <a:pt x="175" y="293"/>
                      </a:lnTo>
                      <a:lnTo>
                        <a:pt x="183" y="285"/>
                      </a:lnTo>
                      <a:lnTo>
                        <a:pt x="183" y="285"/>
                      </a:lnTo>
                      <a:lnTo>
                        <a:pt x="187" y="285"/>
                      </a:lnTo>
                      <a:lnTo>
                        <a:pt x="195" y="285"/>
                      </a:lnTo>
                      <a:lnTo>
                        <a:pt x="199" y="285"/>
                      </a:lnTo>
                      <a:lnTo>
                        <a:pt x="207" y="281"/>
                      </a:lnTo>
                      <a:lnTo>
                        <a:pt x="211" y="285"/>
                      </a:lnTo>
                      <a:lnTo>
                        <a:pt x="224" y="277"/>
                      </a:lnTo>
                      <a:lnTo>
                        <a:pt x="220" y="269"/>
                      </a:lnTo>
                      <a:lnTo>
                        <a:pt x="220" y="253"/>
                      </a:lnTo>
                      <a:lnTo>
                        <a:pt x="216" y="249"/>
                      </a:lnTo>
                      <a:lnTo>
                        <a:pt x="224" y="249"/>
                      </a:lnTo>
                      <a:lnTo>
                        <a:pt x="228" y="244"/>
                      </a:lnTo>
                      <a:lnTo>
                        <a:pt x="232" y="244"/>
                      </a:lnTo>
                      <a:lnTo>
                        <a:pt x="244" y="236"/>
                      </a:lnTo>
                      <a:lnTo>
                        <a:pt x="252" y="224"/>
                      </a:lnTo>
                      <a:lnTo>
                        <a:pt x="252" y="224"/>
                      </a:lnTo>
                      <a:lnTo>
                        <a:pt x="248" y="220"/>
                      </a:lnTo>
                      <a:lnTo>
                        <a:pt x="236" y="208"/>
                      </a:lnTo>
                      <a:lnTo>
                        <a:pt x="232" y="208"/>
                      </a:lnTo>
                      <a:lnTo>
                        <a:pt x="220" y="196"/>
                      </a:lnTo>
                      <a:lnTo>
                        <a:pt x="216" y="183"/>
                      </a:lnTo>
                      <a:lnTo>
                        <a:pt x="216" y="179"/>
                      </a:lnTo>
                      <a:lnTo>
                        <a:pt x="216" y="175"/>
                      </a:lnTo>
                      <a:lnTo>
                        <a:pt x="220" y="163"/>
                      </a:lnTo>
                      <a:lnTo>
                        <a:pt x="224" y="159"/>
                      </a:lnTo>
                      <a:lnTo>
                        <a:pt x="228" y="151"/>
                      </a:lnTo>
                      <a:lnTo>
                        <a:pt x="232" y="147"/>
                      </a:lnTo>
                      <a:lnTo>
                        <a:pt x="228" y="139"/>
                      </a:lnTo>
                      <a:lnTo>
                        <a:pt x="228" y="139"/>
                      </a:lnTo>
                      <a:lnTo>
                        <a:pt x="224" y="135"/>
                      </a:lnTo>
                      <a:lnTo>
                        <a:pt x="220" y="131"/>
                      </a:lnTo>
                      <a:lnTo>
                        <a:pt x="220" y="131"/>
                      </a:lnTo>
                      <a:lnTo>
                        <a:pt x="220" y="126"/>
                      </a:lnTo>
                      <a:lnTo>
                        <a:pt x="232" y="122"/>
                      </a:lnTo>
                      <a:lnTo>
                        <a:pt x="236" y="122"/>
                      </a:lnTo>
                      <a:lnTo>
                        <a:pt x="224" y="114"/>
                      </a:lnTo>
                      <a:lnTo>
                        <a:pt x="220" y="110"/>
                      </a:lnTo>
                      <a:lnTo>
                        <a:pt x="207" y="118"/>
                      </a:lnTo>
                      <a:lnTo>
                        <a:pt x="203" y="122"/>
                      </a:lnTo>
                      <a:lnTo>
                        <a:pt x="191" y="118"/>
                      </a:lnTo>
                      <a:lnTo>
                        <a:pt x="191" y="118"/>
                      </a:lnTo>
                      <a:lnTo>
                        <a:pt x="183" y="114"/>
                      </a:lnTo>
                      <a:lnTo>
                        <a:pt x="171" y="114"/>
                      </a:lnTo>
                      <a:lnTo>
                        <a:pt x="167" y="110"/>
                      </a:lnTo>
                      <a:lnTo>
                        <a:pt x="167" y="110"/>
                      </a:lnTo>
                      <a:lnTo>
                        <a:pt x="163" y="106"/>
                      </a:lnTo>
                      <a:lnTo>
                        <a:pt x="154" y="106"/>
                      </a:lnTo>
                      <a:lnTo>
                        <a:pt x="154" y="102"/>
                      </a:lnTo>
                      <a:lnTo>
                        <a:pt x="167" y="98"/>
                      </a:lnTo>
                      <a:lnTo>
                        <a:pt x="154" y="90"/>
                      </a:lnTo>
                      <a:lnTo>
                        <a:pt x="163" y="78"/>
                      </a:lnTo>
                      <a:lnTo>
                        <a:pt x="159" y="74"/>
                      </a:lnTo>
                      <a:lnTo>
                        <a:pt x="146" y="70"/>
                      </a:lnTo>
                      <a:lnTo>
                        <a:pt x="146" y="70"/>
                      </a:lnTo>
                      <a:lnTo>
                        <a:pt x="146" y="70"/>
                      </a:lnTo>
                      <a:lnTo>
                        <a:pt x="134" y="65"/>
                      </a:lnTo>
                      <a:lnTo>
                        <a:pt x="122" y="57"/>
                      </a:lnTo>
                      <a:lnTo>
                        <a:pt x="122" y="53"/>
                      </a:lnTo>
                      <a:lnTo>
                        <a:pt x="118" y="53"/>
                      </a:lnTo>
                      <a:lnTo>
                        <a:pt x="122" y="49"/>
                      </a:lnTo>
                      <a:lnTo>
                        <a:pt x="118" y="45"/>
                      </a:lnTo>
                      <a:lnTo>
                        <a:pt x="118" y="37"/>
                      </a:lnTo>
                      <a:lnTo>
                        <a:pt x="114" y="33"/>
                      </a:lnTo>
                      <a:lnTo>
                        <a:pt x="110" y="29"/>
                      </a:lnTo>
                      <a:lnTo>
                        <a:pt x="106" y="21"/>
                      </a:lnTo>
                      <a:lnTo>
                        <a:pt x="98" y="17"/>
                      </a:lnTo>
                      <a:lnTo>
                        <a:pt x="93" y="17"/>
                      </a:lnTo>
                      <a:lnTo>
                        <a:pt x="89" y="9"/>
                      </a:lnTo>
                      <a:lnTo>
                        <a:pt x="85" y="4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69" y="0"/>
                      </a:lnTo>
                      <a:lnTo>
                        <a:pt x="65" y="0"/>
                      </a:lnTo>
                      <a:lnTo>
                        <a:pt x="53" y="0"/>
                      </a:lnTo>
                      <a:lnTo>
                        <a:pt x="45" y="0"/>
                      </a:lnTo>
                      <a:lnTo>
                        <a:pt x="32" y="9"/>
                      </a:lnTo>
                      <a:lnTo>
                        <a:pt x="28" y="17"/>
                      </a:lnTo>
                      <a:lnTo>
                        <a:pt x="16" y="13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8" y="29"/>
                      </a:lnTo>
                      <a:lnTo>
                        <a:pt x="8" y="29"/>
                      </a:lnTo>
                      <a:lnTo>
                        <a:pt x="4" y="37"/>
                      </a:lnTo>
                      <a:lnTo>
                        <a:pt x="4" y="37"/>
                      </a:lnTo>
                      <a:lnTo>
                        <a:pt x="4" y="45"/>
                      </a:lnTo>
                      <a:lnTo>
                        <a:pt x="4" y="49"/>
                      </a:lnTo>
                      <a:lnTo>
                        <a:pt x="16" y="49"/>
                      </a:lnTo>
                      <a:lnTo>
                        <a:pt x="16" y="49"/>
                      </a:lnTo>
                      <a:lnTo>
                        <a:pt x="12" y="53"/>
                      </a:lnTo>
                      <a:lnTo>
                        <a:pt x="12" y="57"/>
                      </a:lnTo>
                      <a:lnTo>
                        <a:pt x="8" y="61"/>
                      </a:lnTo>
                      <a:lnTo>
                        <a:pt x="20" y="70"/>
                      </a:lnTo>
                      <a:lnTo>
                        <a:pt x="20" y="70"/>
                      </a:lnTo>
                      <a:lnTo>
                        <a:pt x="24" y="70"/>
                      </a:lnTo>
                      <a:lnTo>
                        <a:pt x="28" y="70"/>
                      </a:lnTo>
                      <a:lnTo>
                        <a:pt x="24" y="70"/>
                      </a:lnTo>
                      <a:lnTo>
                        <a:pt x="32" y="70"/>
                      </a:lnTo>
                      <a:lnTo>
                        <a:pt x="36" y="70"/>
                      </a:lnTo>
                      <a:lnTo>
                        <a:pt x="36" y="78"/>
                      </a:lnTo>
                      <a:lnTo>
                        <a:pt x="20" y="78"/>
                      </a:lnTo>
                      <a:lnTo>
                        <a:pt x="20" y="78"/>
                      </a:lnTo>
                      <a:lnTo>
                        <a:pt x="16" y="78"/>
                      </a:lnTo>
                      <a:lnTo>
                        <a:pt x="16" y="86"/>
                      </a:lnTo>
                      <a:lnTo>
                        <a:pt x="16" y="90"/>
                      </a:lnTo>
                      <a:lnTo>
                        <a:pt x="16" y="90"/>
                      </a:lnTo>
                      <a:lnTo>
                        <a:pt x="12" y="98"/>
                      </a:lnTo>
                      <a:lnTo>
                        <a:pt x="20" y="94"/>
                      </a:lnTo>
                      <a:lnTo>
                        <a:pt x="28" y="98"/>
                      </a:lnTo>
                      <a:lnTo>
                        <a:pt x="32" y="98"/>
                      </a:lnTo>
                      <a:lnTo>
                        <a:pt x="28" y="106"/>
                      </a:lnTo>
                      <a:lnTo>
                        <a:pt x="28" y="106"/>
                      </a:lnTo>
                      <a:lnTo>
                        <a:pt x="28" y="110"/>
                      </a:lnTo>
                      <a:lnTo>
                        <a:pt x="24" y="118"/>
                      </a:lnTo>
                      <a:lnTo>
                        <a:pt x="20" y="122"/>
                      </a:lnTo>
                      <a:lnTo>
                        <a:pt x="20" y="122"/>
                      </a:lnTo>
                      <a:lnTo>
                        <a:pt x="20" y="131"/>
                      </a:lnTo>
                      <a:lnTo>
                        <a:pt x="20" y="135"/>
                      </a:lnTo>
                      <a:lnTo>
                        <a:pt x="20" y="139"/>
                      </a:lnTo>
                      <a:lnTo>
                        <a:pt x="20" y="143"/>
                      </a:lnTo>
                      <a:lnTo>
                        <a:pt x="28" y="143"/>
                      </a:lnTo>
                      <a:lnTo>
                        <a:pt x="32" y="143"/>
                      </a:lnTo>
                      <a:lnTo>
                        <a:pt x="32" y="143"/>
                      </a:lnTo>
                      <a:lnTo>
                        <a:pt x="32" y="147"/>
                      </a:lnTo>
                      <a:lnTo>
                        <a:pt x="41" y="155"/>
                      </a:lnTo>
                      <a:lnTo>
                        <a:pt x="49" y="159"/>
                      </a:lnTo>
                      <a:lnTo>
                        <a:pt x="41" y="167"/>
                      </a:lnTo>
                      <a:lnTo>
                        <a:pt x="36" y="167"/>
                      </a:lnTo>
                      <a:lnTo>
                        <a:pt x="24" y="167"/>
                      </a:lnTo>
                      <a:lnTo>
                        <a:pt x="36" y="175"/>
                      </a:lnTo>
                      <a:lnTo>
                        <a:pt x="36" y="179"/>
                      </a:lnTo>
                      <a:lnTo>
                        <a:pt x="41" y="183"/>
                      </a:lnTo>
                      <a:lnTo>
                        <a:pt x="41" y="183"/>
                      </a:lnTo>
                      <a:lnTo>
                        <a:pt x="41" y="192"/>
                      </a:lnTo>
                      <a:lnTo>
                        <a:pt x="41" y="192"/>
                      </a:lnTo>
                      <a:lnTo>
                        <a:pt x="41" y="192"/>
                      </a:lnTo>
                      <a:lnTo>
                        <a:pt x="36" y="196"/>
                      </a:lnTo>
                      <a:lnTo>
                        <a:pt x="36" y="192"/>
                      </a:lnTo>
                      <a:lnTo>
                        <a:pt x="32" y="192"/>
                      </a:lnTo>
                      <a:lnTo>
                        <a:pt x="28" y="192"/>
                      </a:lnTo>
                      <a:lnTo>
                        <a:pt x="24" y="196"/>
                      </a:lnTo>
                      <a:lnTo>
                        <a:pt x="32" y="208"/>
                      </a:lnTo>
                      <a:lnTo>
                        <a:pt x="36" y="208"/>
                      </a:lnTo>
                      <a:lnTo>
                        <a:pt x="36" y="212"/>
                      </a:lnTo>
                      <a:lnTo>
                        <a:pt x="41" y="220"/>
                      </a:lnTo>
                      <a:lnTo>
                        <a:pt x="45" y="220"/>
                      </a:lnTo>
                      <a:lnTo>
                        <a:pt x="53" y="224"/>
                      </a:lnTo>
                      <a:lnTo>
                        <a:pt x="57" y="228"/>
                      </a:lnTo>
                      <a:lnTo>
                        <a:pt x="57" y="228"/>
                      </a:lnTo>
                      <a:lnTo>
                        <a:pt x="69" y="232"/>
                      </a:lnTo>
                      <a:lnTo>
                        <a:pt x="77" y="236"/>
                      </a:lnTo>
                      <a:lnTo>
                        <a:pt x="77" y="236"/>
                      </a:lnTo>
                      <a:lnTo>
                        <a:pt x="77" y="236"/>
                      </a:lnTo>
                      <a:lnTo>
                        <a:pt x="81" y="240"/>
                      </a:lnTo>
                      <a:lnTo>
                        <a:pt x="89" y="240"/>
                      </a:lnTo>
                      <a:lnTo>
                        <a:pt x="89" y="244"/>
                      </a:lnTo>
                      <a:lnTo>
                        <a:pt x="93" y="244"/>
                      </a:lnTo>
                      <a:lnTo>
                        <a:pt x="93" y="249"/>
                      </a:lnTo>
                      <a:lnTo>
                        <a:pt x="89" y="249"/>
                      </a:lnTo>
                      <a:lnTo>
                        <a:pt x="85" y="253"/>
                      </a:lnTo>
                      <a:lnTo>
                        <a:pt x="85" y="257"/>
                      </a:lnTo>
                      <a:lnTo>
                        <a:pt x="81" y="253"/>
                      </a:lnTo>
                      <a:lnTo>
                        <a:pt x="73" y="253"/>
                      </a:lnTo>
                      <a:lnTo>
                        <a:pt x="73" y="257"/>
                      </a:lnTo>
                      <a:lnTo>
                        <a:pt x="77" y="261"/>
                      </a:lnTo>
                      <a:lnTo>
                        <a:pt x="77" y="261"/>
                      </a:lnTo>
                      <a:lnTo>
                        <a:pt x="77" y="269"/>
                      </a:lnTo>
                      <a:lnTo>
                        <a:pt x="81" y="277"/>
                      </a:lnTo>
                      <a:lnTo>
                        <a:pt x="93" y="285"/>
                      </a:lnTo>
                      <a:lnTo>
                        <a:pt x="98" y="289"/>
                      </a:lnTo>
                      <a:lnTo>
                        <a:pt x="106" y="297"/>
                      </a:lnTo>
                      <a:lnTo>
                        <a:pt x="106" y="297"/>
                      </a:lnTo>
                      <a:lnTo>
                        <a:pt x="106" y="301"/>
                      </a:lnTo>
                      <a:lnTo>
                        <a:pt x="106" y="306"/>
                      </a:lnTo>
                      <a:lnTo>
                        <a:pt x="106" y="318"/>
                      </a:lnTo>
                      <a:lnTo>
                        <a:pt x="110" y="322"/>
                      </a:lnTo>
                      <a:lnTo>
                        <a:pt x="110" y="31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7" name="Freeform 168">
                  <a:extLst>
                    <a:ext uri="{FF2B5EF4-FFF2-40B4-BE49-F238E27FC236}">
                      <a16:creationId xmlns:a16="http://schemas.microsoft.com/office/drawing/2014/main" id="{37227DDD-F2AD-B989-DC28-6F5DEA9824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41669" y="2234408"/>
                  <a:ext cx="66372" cy="72254"/>
                </a:xfrm>
                <a:custGeom>
                  <a:avLst/>
                  <a:gdLst>
                    <a:gd name="T0" fmla="*/ 7 w 52"/>
                    <a:gd name="T1" fmla="*/ 9 h 56"/>
                    <a:gd name="T2" fmla="*/ 11 w 52"/>
                    <a:gd name="T3" fmla="*/ 16 h 56"/>
                    <a:gd name="T4" fmla="*/ 14 w 52"/>
                    <a:gd name="T5" fmla="*/ 21 h 56"/>
                    <a:gd name="T6" fmla="*/ 18 w 52"/>
                    <a:gd name="T7" fmla="*/ 26 h 56"/>
                    <a:gd name="T8" fmla="*/ 22 w 52"/>
                    <a:gd name="T9" fmla="*/ 32 h 56"/>
                    <a:gd name="T10" fmla="*/ 24 w 52"/>
                    <a:gd name="T11" fmla="*/ 35 h 56"/>
                    <a:gd name="T12" fmla="*/ 22 w 52"/>
                    <a:gd name="T13" fmla="*/ 41 h 56"/>
                    <a:gd name="T14" fmla="*/ 22 w 52"/>
                    <a:gd name="T15" fmla="*/ 44 h 56"/>
                    <a:gd name="T16" fmla="*/ 22 w 52"/>
                    <a:gd name="T17" fmla="*/ 48 h 56"/>
                    <a:gd name="T18" fmla="*/ 22 w 52"/>
                    <a:gd name="T19" fmla="*/ 53 h 56"/>
                    <a:gd name="T20" fmla="*/ 23 w 52"/>
                    <a:gd name="T21" fmla="*/ 56 h 56"/>
                    <a:gd name="T22" fmla="*/ 23 w 52"/>
                    <a:gd name="T23" fmla="*/ 56 h 56"/>
                    <a:gd name="T24" fmla="*/ 26 w 52"/>
                    <a:gd name="T25" fmla="*/ 55 h 56"/>
                    <a:gd name="T26" fmla="*/ 28 w 52"/>
                    <a:gd name="T27" fmla="*/ 54 h 56"/>
                    <a:gd name="T28" fmla="*/ 28 w 52"/>
                    <a:gd name="T29" fmla="*/ 52 h 56"/>
                    <a:gd name="T30" fmla="*/ 30 w 52"/>
                    <a:gd name="T31" fmla="*/ 50 h 56"/>
                    <a:gd name="T32" fmla="*/ 34 w 52"/>
                    <a:gd name="T33" fmla="*/ 45 h 56"/>
                    <a:gd name="T34" fmla="*/ 34 w 52"/>
                    <a:gd name="T35" fmla="*/ 40 h 56"/>
                    <a:gd name="T36" fmla="*/ 35 w 52"/>
                    <a:gd name="T37" fmla="*/ 37 h 56"/>
                    <a:gd name="T38" fmla="*/ 40 w 52"/>
                    <a:gd name="T39" fmla="*/ 37 h 56"/>
                    <a:gd name="T40" fmla="*/ 45 w 52"/>
                    <a:gd name="T41" fmla="*/ 39 h 56"/>
                    <a:gd name="T42" fmla="*/ 49 w 52"/>
                    <a:gd name="T43" fmla="*/ 39 h 56"/>
                    <a:gd name="T44" fmla="*/ 52 w 52"/>
                    <a:gd name="T45" fmla="*/ 39 h 56"/>
                    <a:gd name="T46" fmla="*/ 50 w 52"/>
                    <a:gd name="T47" fmla="*/ 37 h 56"/>
                    <a:gd name="T48" fmla="*/ 49 w 52"/>
                    <a:gd name="T49" fmla="*/ 35 h 56"/>
                    <a:gd name="T50" fmla="*/ 49 w 52"/>
                    <a:gd name="T51" fmla="*/ 31 h 56"/>
                    <a:gd name="T52" fmla="*/ 45 w 52"/>
                    <a:gd name="T53" fmla="*/ 28 h 56"/>
                    <a:gd name="T54" fmla="*/ 42 w 52"/>
                    <a:gd name="T55" fmla="*/ 26 h 56"/>
                    <a:gd name="T56" fmla="*/ 43 w 52"/>
                    <a:gd name="T57" fmla="*/ 22 h 56"/>
                    <a:gd name="T58" fmla="*/ 42 w 52"/>
                    <a:gd name="T59" fmla="*/ 20 h 56"/>
                    <a:gd name="T60" fmla="*/ 40 w 52"/>
                    <a:gd name="T61" fmla="*/ 20 h 56"/>
                    <a:gd name="T62" fmla="*/ 36 w 52"/>
                    <a:gd name="T63" fmla="*/ 18 h 56"/>
                    <a:gd name="T64" fmla="*/ 37 w 52"/>
                    <a:gd name="T65" fmla="*/ 15 h 56"/>
                    <a:gd name="T66" fmla="*/ 37 w 52"/>
                    <a:gd name="T67" fmla="*/ 9 h 56"/>
                    <a:gd name="T68" fmla="*/ 35 w 52"/>
                    <a:gd name="T69" fmla="*/ 9 h 56"/>
                    <a:gd name="T70" fmla="*/ 32 w 52"/>
                    <a:gd name="T71" fmla="*/ 7 h 56"/>
                    <a:gd name="T72" fmla="*/ 27 w 52"/>
                    <a:gd name="T73" fmla="*/ 7 h 56"/>
                    <a:gd name="T74" fmla="*/ 24 w 52"/>
                    <a:gd name="T75" fmla="*/ 4 h 56"/>
                    <a:gd name="T76" fmla="*/ 19 w 52"/>
                    <a:gd name="T77" fmla="*/ 2 h 56"/>
                    <a:gd name="T78" fmla="*/ 17 w 52"/>
                    <a:gd name="T79" fmla="*/ 1 h 56"/>
                    <a:gd name="T80" fmla="*/ 17 w 52"/>
                    <a:gd name="T81" fmla="*/ 0 h 56"/>
                    <a:gd name="T82" fmla="*/ 16 w 52"/>
                    <a:gd name="T83" fmla="*/ 1 h 56"/>
                    <a:gd name="T84" fmla="*/ 12 w 52"/>
                    <a:gd name="T85" fmla="*/ 1 h 56"/>
                    <a:gd name="T86" fmla="*/ 10 w 52"/>
                    <a:gd name="T87" fmla="*/ 1 h 56"/>
                    <a:gd name="T88" fmla="*/ 6 w 52"/>
                    <a:gd name="T89" fmla="*/ 2 h 56"/>
                    <a:gd name="T90" fmla="*/ 5 w 52"/>
                    <a:gd name="T91" fmla="*/ 2 h 56"/>
                    <a:gd name="T92" fmla="*/ 0 w 52"/>
                    <a:gd name="T93" fmla="*/ 3 h 56"/>
                    <a:gd name="T94" fmla="*/ 0 w 52"/>
                    <a:gd name="T95" fmla="*/ 4 h 56"/>
                    <a:gd name="T96" fmla="*/ 5 w 52"/>
                    <a:gd name="T97" fmla="*/ 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52" h="56">
                      <a:moveTo>
                        <a:pt x="5" y="6"/>
                      </a:move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26" y="55"/>
                        <a:pt x="26" y="55"/>
                        <a:pt x="26" y="55"/>
                      </a:cubicBezTo>
                      <a:cubicBezTo>
                        <a:pt x="26" y="55"/>
                        <a:pt x="26" y="55"/>
                        <a:pt x="26" y="55"/>
                      </a:cubicBezTo>
                      <a:cubicBezTo>
                        <a:pt x="28" y="54"/>
                        <a:pt x="28" y="54"/>
                        <a:pt x="28" y="54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5" y="43"/>
                        <a:pt x="35" y="43"/>
                        <a:pt x="35" y="43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42" y="37"/>
                        <a:pt x="42" y="37"/>
                        <a:pt x="42" y="37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51" y="39"/>
                        <a:pt x="51" y="39"/>
                        <a:pt x="51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2" y="39"/>
                        <a:pt x="52" y="39"/>
                        <a:pt x="52" y="39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49" y="32"/>
                        <a:pt x="49" y="32"/>
                        <a:pt x="49" y="32"/>
                      </a:cubicBezTo>
                      <a:cubicBezTo>
                        <a:pt x="49" y="31"/>
                        <a:pt x="49" y="31"/>
                        <a:pt x="49" y="31"/>
                      </a:cubicBezTo>
                      <a:cubicBezTo>
                        <a:pt x="46" y="30"/>
                        <a:pt x="46" y="30"/>
                        <a:pt x="46" y="30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2" y="26"/>
                        <a:pt x="42" y="26"/>
                        <a:pt x="42" y="26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2" y="20"/>
                        <a:pt x="42" y="20"/>
                        <a:pt x="42" y="20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8" y="18"/>
                        <a:pt x="37" y="18"/>
                        <a:pt x="36" y="18"/>
                      </a:cubicBezTo>
                      <a:cubicBezTo>
                        <a:pt x="35" y="18"/>
                        <a:pt x="36" y="16"/>
                        <a:pt x="36" y="16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5" y="9"/>
                        <a:pt x="35" y="9"/>
                        <a:pt x="35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4" y="4"/>
                        <a:pt x="24" y="4"/>
                        <a:pt x="24" y="4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8" name="Freeform 169">
                  <a:extLst>
                    <a:ext uri="{FF2B5EF4-FFF2-40B4-BE49-F238E27FC236}">
                      <a16:creationId xmlns:a16="http://schemas.microsoft.com/office/drawing/2014/main" id="{441D4949-AB03-94D3-071F-B3FFBBCCF0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59569" y="2336451"/>
                  <a:ext cx="119218" cy="68134"/>
                </a:xfrm>
                <a:custGeom>
                  <a:avLst/>
                  <a:gdLst>
                    <a:gd name="T0" fmla="*/ 350 w 379"/>
                    <a:gd name="T1" fmla="*/ 32 h 215"/>
                    <a:gd name="T2" fmla="*/ 326 w 379"/>
                    <a:gd name="T3" fmla="*/ 16 h 215"/>
                    <a:gd name="T4" fmla="*/ 298 w 379"/>
                    <a:gd name="T5" fmla="*/ 8 h 215"/>
                    <a:gd name="T6" fmla="*/ 285 w 379"/>
                    <a:gd name="T7" fmla="*/ 4 h 215"/>
                    <a:gd name="T8" fmla="*/ 265 w 379"/>
                    <a:gd name="T9" fmla="*/ 8 h 215"/>
                    <a:gd name="T10" fmla="*/ 249 w 379"/>
                    <a:gd name="T11" fmla="*/ 12 h 215"/>
                    <a:gd name="T12" fmla="*/ 241 w 379"/>
                    <a:gd name="T13" fmla="*/ 12 h 215"/>
                    <a:gd name="T14" fmla="*/ 232 w 379"/>
                    <a:gd name="T15" fmla="*/ 16 h 215"/>
                    <a:gd name="T16" fmla="*/ 224 w 379"/>
                    <a:gd name="T17" fmla="*/ 20 h 215"/>
                    <a:gd name="T18" fmla="*/ 220 w 379"/>
                    <a:gd name="T19" fmla="*/ 24 h 215"/>
                    <a:gd name="T20" fmla="*/ 216 w 379"/>
                    <a:gd name="T21" fmla="*/ 28 h 215"/>
                    <a:gd name="T22" fmla="*/ 212 w 379"/>
                    <a:gd name="T23" fmla="*/ 36 h 215"/>
                    <a:gd name="T24" fmla="*/ 196 w 379"/>
                    <a:gd name="T25" fmla="*/ 41 h 215"/>
                    <a:gd name="T26" fmla="*/ 179 w 379"/>
                    <a:gd name="T27" fmla="*/ 41 h 215"/>
                    <a:gd name="T28" fmla="*/ 163 w 379"/>
                    <a:gd name="T29" fmla="*/ 36 h 215"/>
                    <a:gd name="T30" fmla="*/ 131 w 379"/>
                    <a:gd name="T31" fmla="*/ 32 h 215"/>
                    <a:gd name="T32" fmla="*/ 118 w 379"/>
                    <a:gd name="T33" fmla="*/ 36 h 215"/>
                    <a:gd name="T34" fmla="*/ 106 w 379"/>
                    <a:gd name="T35" fmla="*/ 36 h 215"/>
                    <a:gd name="T36" fmla="*/ 90 w 379"/>
                    <a:gd name="T37" fmla="*/ 32 h 215"/>
                    <a:gd name="T38" fmla="*/ 82 w 379"/>
                    <a:gd name="T39" fmla="*/ 28 h 215"/>
                    <a:gd name="T40" fmla="*/ 70 w 379"/>
                    <a:gd name="T41" fmla="*/ 28 h 215"/>
                    <a:gd name="T42" fmla="*/ 53 w 379"/>
                    <a:gd name="T43" fmla="*/ 28 h 215"/>
                    <a:gd name="T44" fmla="*/ 45 w 379"/>
                    <a:gd name="T45" fmla="*/ 32 h 215"/>
                    <a:gd name="T46" fmla="*/ 37 w 379"/>
                    <a:gd name="T47" fmla="*/ 28 h 215"/>
                    <a:gd name="T48" fmla="*/ 33 w 379"/>
                    <a:gd name="T49" fmla="*/ 24 h 215"/>
                    <a:gd name="T50" fmla="*/ 37 w 379"/>
                    <a:gd name="T51" fmla="*/ 16 h 215"/>
                    <a:gd name="T52" fmla="*/ 41 w 379"/>
                    <a:gd name="T53" fmla="*/ 8 h 215"/>
                    <a:gd name="T54" fmla="*/ 17 w 379"/>
                    <a:gd name="T55" fmla="*/ 4 h 215"/>
                    <a:gd name="T56" fmla="*/ 5 w 379"/>
                    <a:gd name="T57" fmla="*/ 28 h 215"/>
                    <a:gd name="T58" fmla="*/ 9 w 379"/>
                    <a:gd name="T59" fmla="*/ 49 h 215"/>
                    <a:gd name="T60" fmla="*/ 37 w 379"/>
                    <a:gd name="T61" fmla="*/ 73 h 215"/>
                    <a:gd name="T62" fmla="*/ 33 w 379"/>
                    <a:gd name="T63" fmla="*/ 89 h 215"/>
                    <a:gd name="T64" fmla="*/ 13 w 379"/>
                    <a:gd name="T65" fmla="*/ 102 h 215"/>
                    <a:gd name="T66" fmla="*/ 9 w 379"/>
                    <a:gd name="T67" fmla="*/ 122 h 215"/>
                    <a:gd name="T68" fmla="*/ 9 w 379"/>
                    <a:gd name="T69" fmla="*/ 146 h 215"/>
                    <a:gd name="T70" fmla="*/ 33 w 379"/>
                    <a:gd name="T71" fmla="*/ 163 h 215"/>
                    <a:gd name="T72" fmla="*/ 41 w 379"/>
                    <a:gd name="T73" fmla="*/ 179 h 215"/>
                    <a:gd name="T74" fmla="*/ 37 w 379"/>
                    <a:gd name="T75" fmla="*/ 203 h 215"/>
                    <a:gd name="T76" fmla="*/ 45 w 379"/>
                    <a:gd name="T77" fmla="*/ 211 h 215"/>
                    <a:gd name="T78" fmla="*/ 57 w 379"/>
                    <a:gd name="T79" fmla="*/ 203 h 215"/>
                    <a:gd name="T80" fmla="*/ 70 w 379"/>
                    <a:gd name="T81" fmla="*/ 207 h 215"/>
                    <a:gd name="T82" fmla="*/ 90 w 379"/>
                    <a:gd name="T83" fmla="*/ 207 h 215"/>
                    <a:gd name="T84" fmla="*/ 106 w 379"/>
                    <a:gd name="T85" fmla="*/ 199 h 215"/>
                    <a:gd name="T86" fmla="*/ 131 w 379"/>
                    <a:gd name="T87" fmla="*/ 195 h 215"/>
                    <a:gd name="T88" fmla="*/ 143 w 379"/>
                    <a:gd name="T89" fmla="*/ 207 h 215"/>
                    <a:gd name="T90" fmla="*/ 155 w 379"/>
                    <a:gd name="T91" fmla="*/ 211 h 215"/>
                    <a:gd name="T92" fmla="*/ 171 w 379"/>
                    <a:gd name="T93" fmla="*/ 211 h 215"/>
                    <a:gd name="T94" fmla="*/ 192 w 379"/>
                    <a:gd name="T95" fmla="*/ 215 h 215"/>
                    <a:gd name="T96" fmla="*/ 220 w 379"/>
                    <a:gd name="T97" fmla="*/ 211 h 215"/>
                    <a:gd name="T98" fmla="*/ 232 w 379"/>
                    <a:gd name="T99" fmla="*/ 183 h 215"/>
                    <a:gd name="T100" fmla="*/ 241 w 379"/>
                    <a:gd name="T101" fmla="*/ 183 h 215"/>
                    <a:gd name="T102" fmla="*/ 257 w 379"/>
                    <a:gd name="T103" fmla="*/ 171 h 215"/>
                    <a:gd name="T104" fmla="*/ 281 w 379"/>
                    <a:gd name="T105" fmla="*/ 163 h 215"/>
                    <a:gd name="T106" fmla="*/ 298 w 379"/>
                    <a:gd name="T107" fmla="*/ 154 h 215"/>
                    <a:gd name="T108" fmla="*/ 330 w 379"/>
                    <a:gd name="T109" fmla="*/ 163 h 215"/>
                    <a:gd name="T110" fmla="*/ 326 w 379"/>
                    <a:gd name="T111" fmla="*/ 142 h 215"/>
                    <a:gd name="T112" fmla="*/ 322 w 379"/>
                    <a:gd name="T113" fmla="*/ 122 h 215"/>
                    <a:gd name="T114" fmla="*/ 334 w 379"/>
                    <a:gd name="T115" fmla="*/ 97 h 215"/>
                    <a:gd name="T116" fmla="*/ 342 w 379"/>
                    <a:gd name="T117" fmla="*/ 73 h 215"/>
                    <a:gd name="T118" fmla="*/ 375 w 379"/>
                    <a:gd name="T119" fmla="*/ 57 h 215"/>
                    <a:gd name="T120" fmla="*/ 375 w 379"/>
                    <a:gd name="T121" fmla="*/ 36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79" h="215">
                      <a:moveTo>
                        <a:pt x="363" y="32"/>
                      </a:moveTo>
                      <a:lnTo>
                        <a:pt x="350" y="32"/>
                      </a:lnTo>
                      <a:lnTo>
                        <a:pt x="350" y="32"/>
                      </a:lnTo>
                      <a:lnTo>
                        <a:pt x="342" y="28"/>
                      </a:lnTo>
                      <a:lnTo>
                        <a:pt x="334" y="16"/>
                      </a:lnTo>
                      <a:lnTo>
                        <a:pt x="326" y="16"/>
                      </a:lnTo>
                      <a:lnTo>
                        <a:pt x="322" y="12"/>
                      </a:lnTo>
                      <a:lnTo>
                        <a:pt x="310" y="16"/>
                      </a:lnTo>
                      <a:lnTo>
                        <a:pt x="298" y="8"/>
                      </a:lnTo>
                      <a:lnTo>
                        <a:pt x="298" y="8"/>
                      </a:lnTo>
                      <a:lnTo>
                        <a:pt x="289" y="4"/>
                      </a:lnTo>
                      <a:lnTo>
                        <a:pt x="285" y="4"/>
                      </a:lnTo>
                      <a:lnTo>
                        <a:pt x="277" y="8"/>
                      </a:lnTo>
                      <a:lnTo>
                        <a:pt x="273" y="8"/>
                      </a:lnTo>
                      <a:lnTo>
                        <a:pt x="265" y="8"/>
                      </a:lnTo>
                      <a:lnTo>
                        <a:pt x="261" y="12"/>
                      </a:lnTo>
                      <a:lnTo>
                        <a:pt x="257" y="12"/>
                      </a:lnTo>
                      <a:lnTo>
                        <a:pt x="249" y="12"/>
                      </a:lnTo>
                      <a:lnTo>
                        <a:pt x="249" y="12"/>
                      </a:lnTo>
                      <a:lnTo>
                        <a:pt x="245" y="12"/>
                      </a:lnTo>
                      <a:lnTo>
                        <a:pt x="241" y="12"/>
                      </a:lnTo>
                      <a:lnTo>
                        <a:pt x="236" y="16"/>
                      </a:lnTo>
                      <a:lnTo>
                        <a:pt x="236" y="16"/>
                      </a:lnTo>
                      <a:lnTo>
                        <a:pt x="232" y="16"/>
                      </a:lnTo>
                      <a:lnTo>
                        <a:pt x="232" y="16"/>
                      </a:lnTo>
                      <a:lnTo>
                        <a:pt x="224" y="20"/>
                      </a:lnTo>
                      <a:lnTo>
                        <a:pt x="224" y="20"/>
                      </a:lnTo>
                      <a:lnTo>
                        <a:pt x="224" y="24"/>
                      </a:lnTo>
                      <a:lnTo>
                        <a:pt x="220" y="24"/>
                      </a:lnTo>
                      <a:lnTo>
                        <a:pt x="220" y="24"/>
                      </a:lnTo>
                      <a:lnTo>
                        <a:pt x="220" y="28"/>
                      </a:lnTo>
                      <a:lnTo>
                        <a:pt x="216" y="28"/>
                      </a:lnTo>
                      <a:lnTo>
                        <a:pt x="216" y="28"/>
                      </a:lnTo>
                      <a:lnTo>
                        <a:pt x="216" y="32"/>
                      </a:lnTo>
                      <a:lnTo>
                        <a:pt x="212" y="32"/>
                      </a:lnTo>
                      <a:lnTo>
                        <a:pt x="212" y="36"/>
                      </a:lnTo>
                      <a:lnTo>
                        <a:pt x="204" y="36"/>
                      </a:lnTo>
                      <a:lnTo>
                        <a:pt x="200" y="41"/>
                      </a:lnTo>
                      <a:lnTo>
                        <a:pt x="196" y="41"/>
                      </a:lnTo>
                      <a:lnTo>
                        <a:pt x="192" y="45"/>
                      </a:lnTo>
                      <a:lnTo>
                        <a:pt x="184" y="45"/>
                      </a:lnTo>
                      <a:lnTo>
                        <a:pt x="179" y="41"/>
                      </a:lnTo>
                      <a:lnTo>
                        <a:pt x="175" y="41"/>
                      </a:lnTo>
                      <a:lnTo>
                        <a:pt x="167" y="41"/>
                      </a:lnTo>
                      <a:lnTo>
                        <a:pt x="163" y="36"/>
                      </a:lnTo>
                      <a:lnTo>
                        <a:pt x="143" y="36"/>
                      </a:lnTo>
                      <a:lnTo>
                        <a:pt x="135" y="32"/>
                      </a:lnTo>
                      <a:lnTo>
                        <a:pt x="131" y="32"/>
                      </a:lnTo>
                      <a:lnTo>
                        <a:pt x="127" y="36"/>
                      </a:lnTo>
                      <a:lnTo>
                        <a:pt x="123" y="36"/>
                      </a:lnTo>
                      <a:lnTo>
                        <a:pt x="118" y="36"/>
                      </a:lnTo>
                      <a:lnTo>
                        <a:pt x="110" y="41"/>
                      </a:lnTo>
                      <a:lnTo>
                        <a:pt x="110" y="36"/>
                      </a:lnTo>
                      <a:lnTo>
                        <a:pt x="106" y="36"/>
                      </a:lnTo>
                      <a:lnTo>
                        <a:pt x="106" y="36"/>
                      </a:lnTo>
                      <a:lnTo>
                        <a:pt x="102" y="36"/>
                      </a:lnTo>
                      <a:lnTo>
                        <a:pt x="90" y="32"/>
                      </a:lnTo>
                      <a:lnTo>
                        <a:pt x="90" y="32"/>
                      </a:lnTo>
                      <a:lnTo>
                        <a:pt x="86" y="28"/>
                      </a:lnTo>
                      <a:lnTo>
                        <a:pt x="82" y="28"/>
                      </a:lnTo>
                      <a:lnTo>
                        <a:pt x="74" y="28"/>
                      </a:lnTo>
                      <a:lnTo>
                        <a:pt x="70" y="28"/>
                      </a:lnTo>
                      <a:lnTo>
                        <a:pt x="70" y="28"/>
                      </a:lnTo>
                      <a:lnTo>
                        <a:pt x="66" y="28"/>
                      </a:lnTo>
                      <a:lnTo>
                        <a:pt x="57" y="28"/>
                      </a:lnTo>
                      <a:lnTo>
                        <a:pt x="53" y="28"/>
                      </a:lnTo>
                      <a:lnTo>
                        <a:pt x="49" y="28"/>
                      </a:lnTo>
                      <a:lnTo>
                        <a:pt x="45" y="28"/>
                      </a:lnTo>
                      <a:lnTo>
                        <a:pt x="45" y="32"/>
                      </a:lnTo>
                      <a:lnTo>
                        <a:pt x="41" y="28"/>
                      </a:lnTo>
                      <a:lnTo>
                        <a:pt x="41" y="28"/>
                      </a:lnTo>
                      <a:lnTo>
                        <a:pt x="37" y="28"/>
                      </a:lnTo>
                      <a:lnTo>
                        <a:pt x="37" y="28"/>
                      </a:lnTo>
                      <a:lnTo>
                        <a:pt x="33" y="28"/>
                      </a:lnTo>
                      <a:lnTo>
                        <a:pt x="33" y="24"/>
                      </a:lnTo>
                      <a:lnTo>
                        <a:pt x="33" y="20"/>
                      </a:lnTo>
                      <a:lnTo>
                        <a:pt x="33" y="20"/>
                      </a:lnTo>
                      <a:lnTo>
                        <a:pt x="37" y="16"/>
                      </a:lnTo>
                      <a:lnTo>
                        <a:pt x="37" y="16"/>
                      </a:lnTo>
                      <a:lnTo>
                        <a:pt x="41" y="16"/>
                      </a:lnTo>
                      <a:lnTo>
                        <a:pt x="41" y="8"/>
                      </a:lnTo>
                      <a:lnTo>
                        <a:pt x="33" y="8"/>
                      </a:lnTo>
                      <a:lnTo>
                        <a:pt x="21" y="0"/>
                      </a:lnTo>
                      <a:lnTo>
                        <a:pt x="17" y="4"/>
                      </a:lnTo>
                      <a:lnTo>
                        <a:pt x="13" y="12"/>
                      </a:lnTo>
                      <a:lnTo>
                        <a:pt x="9" y="16"/>
                      </a:lnTo>
                      <a:lnTo>
                        <a:pt x="5" y="28"/>
                      </a:lnTo>
                      <a:lnTo>
                        <a:pt x="5" y="32"/>
                      </a:lnTo>
                      <a:lnTo>
                        <a:pt x="5" y="36"/>
                      </a:lnTo>
                      <a:lnTo>
                        <a:pt x="9" y="49"/>
                      </a:lnTo>
                      <a:lnTo>
                        <a:pt x="21" y="61"/>
                      </a:lnTo>
                      <a:lnTo>
                        <a:pt x="25" y="61"/>
                      </a:lnTo>
                      <a:lnTo>
                        <a:pt x="37" y="73"/>
                      </a:lnTo>
                      <a:lnTo>
                        <a:pt x="41" y="77"/>
                      </a:lnTo>
                      <a:lnTo>
                        <a:pt x="41" y="77"/>
                      </a:lnTo>
                      <a:lnTo>
                        <a:pt x="33" y="89"/>
                      </a:lnTo>
                      <a:lnTo>
                        <a:pt x="21" y="97"/>
                      </a:lnTo>
                      <a:lnTo>
                        <a:pt x="17" y="97"/>
                      </a:lnTo>
                      <a:lnTo>
                        <a:pt x="13" y="102"/>
                      </a:lnTo>
                      <a:lnTo>
                        <a:pt x="5" y="102"/>
                      </a:lnTo>
                      <a:lnTo>
                        <a:pt x="9" y="106"/>
                      </a:lnTo>
                      <a:lnTo>
                        <a:pt x="9" y="122"/>
                      </a:lnTo>
                      <a:lnTo>
                        <a:pt x="13" y="130"/>
                      </a:lnTo>
                      <a:lnTo>
                        <a:pt x="0" y="138"/>
                      </a:lnTo>
                      <a:lnTo>
                        <a:pt x="9" y="146"/>
                      </a:lnTo>
                      <a:lnTo>
                        <a:pt x="13" y="150"/>
                      </a:lnTo>
                      <a:lnTo>
                        <a:pt x="21" y="159"/>
                      </a:lnTo>
                      <a:lnTo>
                        <a:pt x="33" y="163"/>
                      </a:lnTo>
                      <a:lnTo>
                        <a:pt x="33" y="171"/>
                      </a:lnTo>
                      <a:lnTo>
                        <a:pt x="37" y="179"/>
                      </a:lnTo>
                      <a:lnTo>
                        <a:pt x="41" y="179"/>
                      </a:lnTo>
                      <a:lnTo>
                        <a:pt x="41" y="187"/>
                      </a:lnTo>
                      <a:lnTo>
                        <a:pt x="37" y="191"/>
                      </a:lnTo>
                      <a:lnTo>
                        <a:pt x="37" y="203"/>
                      </a:lnTo>
                      <a:lnTo>
                        <a:pt x="37" y="207"/>
                      </a:lnTo>
                      <a:lnTo>
                        <a:pt x="37" y="211"/>
                      </a:lnTo>
                      <a:lnTo>
                        <a:pt x="45" y="211"/>
                      </a:lnTo>
                      <a:lnTo>
                        <a:pt x="53" y="211"/>
                      </a:lnTo>
                      <a:lnTo>
                        <a:pt x="57" y="207"/>
                      </a:lnTo>
                      <a:lnTo>
                        <a:pt x="57" y="203"/>
                      </a:lnTo>
                      <a:lnTo>
                        <a:pt x="61" y="207"/>
                      </a:lnTo>
                      <a:lnTo>
                        <a:pt x="66" y="207"/>
                      </a:lnTo>
                      <a:lnTo>
                        <a:pt x="70" y="207"/>
                      </a:lnTo>
                      <a:lnTo>
                        <a:pt x="78" y="207"/>
                      </a:lnTo>
                      <a:lnTo>
                        <a:pt x="82" y="207"/>
                      </a:lnTo>
                      <a:lnTo>
                        <a:pt x="90" y="207"/>
                      </a:lnTo>
                      <a:lnTo>
                        <a:pt x="98" y="199"/>
                      </a:lnTo>
                      <a:lnTo>
                        <a:pt x="106" y="199"/>
                      </a:lnTo>
                      <a:lnTo>
                        <a:pt x="106" y="199"/>
                      </a:lnTo>
                      <a:lnTo>
                        <a:pt x="114" y="199"/>
                      </a:lnTo>
                      <a:lnTo>
                        <a:pt x="118" y="199"/>
                      </a:lnTo>
                      <a:lnTo>
                        <a:pt x="131" y="195"/>
                      </a:lnTo>
                      <a:lnTo>
                        <a:pt x="135" y="195"/>
                      </a:lnTo>
                      <a:lnTo>
                        <a:pt x="135" y="199"/>
                      </a:lnTo>
                      <a:lnTo>
                        <a:pt x="143" y="207"/>
                      </a:lnTo>
                      <a:lnTo>
                        <a:pt x="147" y="207"/>
                      </a:lnTo>
                      <a:lnTo>
                        <a:pt x="151" y="211"/>
                      </a:lnTo>
                      <a:lnTo>
                        <a:pt x="155" y="211"/>
                      </a:lnTo>
                      <a:lnTo>
                        <a:pt x="159" y="203"/>
                      </a:lnTo>
                      <a:lnTo>
                        <a:pt x="163" y="207"/>
                      </a:lnTo>
                      <a:lnTo>
                        <a:pt x="171" y="211"/>
                      </a:lnTo>
                      <a:lnTo>
                        <a:pt x="175" y="215"/>
                      </a:lnTo>
                      <a:lnTo>
                        <a:pt x="188" y="215"/>
                      </a:lnTo>
                      <a:lnTo>
                        <a:pt x="192" y="215"/>
                      </a:lnTo>
                      <a:lnTo>
                        <a:pt x="204" y="211"/>
                      </a:lnTo>
                      <a:lnTo>
                        <a:pt x="216" y="211"/>
                      </a:lnTo>
                      <a:lnTo>
                        <a:pt x="220" y="211"/>
                      </a:lnTo>
                      <a:lnTo>
                        <a:pt x="232" y="203"/>
                      </a:lnTo>
                      <a:lnTo>
                        <a:pt x="228" y="191"/>
                      </a:lnTo>
                      <a:lnTo>
                        <a:pt x="232" y="183"/>
                      </a:lnTo>
                      <a:lnTo>
                        <a:pt x="236" y="183"/>
                      </a:lnTo>
                      <a:lnTo>
                        <a:pt x="245" y="183"/>
                      </a:lnTo>
                      <a:lnTo>
                        <a:pt x="241" y="183"/>
                      </a:lnTo>
                      <a:lnTo>
                        <a:pt x="245" y="175"/>
                      </a:lnTo>
                      <a:lnTo>
                        <a:pt x="257" y="175"/>
                      </a:lnTo>
                      <a:lnTo>
                        <a:pt x="257" y="171"/>
                      </a:lnTo>
                      <a:lnTo>
                        <a:pt x="257" y="167"/>
                      </a:lnTo>
                      <a:lnTo>
                        <a:pt x="257" y="167"/>
                      </a:lnTo>
                      <a:lnTo>
                        <a:pt x="281" y="163"/>
                      </a:lnTo>
                      <a:lnTo>
                        <a:pt x="281" y="159"/>
                      </a:lnTo>
                      <a:lnTo>
                        <a:pt x="285" y="154"/>
                      </a:lnTo>
                      <a:lnTo>
                        <a:pt x="298" y="154"/>
                      </a:lnTo>
                      <a:lnTo>
                        <a:pt x="310" y="163"/>
                      </a:lnTo>
                      <a:lnTo>
                        <a:pt x="318" y="167"/>
                      </a:lnTo>
                      <a:lnTo>
                        <a:pt x="330" y="163"/>
                      </a:lnTo>
                      <a:lnTo>
                        <a:pt x="342" y="163"/>
                      </a:lnTo>
                      <a:lnTo>
                        <a:pt x="338" y="154"/>
                      </a:lnTo>
                      <a:lnTo>
                        <a:pt x="326" y="142"/>
                      </a:lnTo>
                      <a:lnTo>
                        <a:pt x="322" y="130"/>
                      </a:lnTo>
                      <a:lnTo>
                        <a:pt x="310" y="126"/>
                      </a:lnTo>
                      <a:lnTo>
                        <a:pt x="322" y="122"/>
                      </a:lnTo>
                      <a:lnTo>
                        <a:pt x="326" y="114"/>
                      </a:lnTo>
                      <a:lnTo>
                        <a:pt x="334" y="102"/>
                      </a:lnTo>
                      <a:lnTo>
                        <a:pt x="334" y="97"/>
                      </a:lnTo>
                      <a:lnTo>
                        <a:pt x="334" y="85"/>
                      </a:lnTo>
                      <a:lnTo>
                        <a:pt x="338" y="77"/>
                      </a:lnTo>
                      <a:lnTo>
                        <a:pt x="342" y="73"/>
                      </a:lnTo>
                      <a:lnTo>
                        <a:pt x="350" y="61"/>
                      </a:lnTo>
                      <a:lnTo>
                        <a:pt x="363" y="61"/>
                      </a:lnTo>
                      <a:lnTo>
                        <a:pt x="375" y="57"/>
                      </a:lnTo>
                      <a:lnTo>
                        <a:pt x="375" y="45"/>
                      </a:lnTo>
                      <a:lnTo>
                        <a:pt x="379" y="36"/>
                      </a:lnTo>
                      <a:lnTo>
                        <a:pt x="375" y="36"/>
                      </a:lnTo>
                      <a:lnTo>
                        <a:pt x="363" y="3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99" name="Freeform 170">
                  <a:extLst>
                    <a:ext uri="{FF2B5EF4-FFF2-40B4-BE49-F238E27FC236}">
                      <a16:creationId xmlns:a16="http://schemas.microsoft.com/office/drawing/2014/main" id="{3840A307-426C-8B08-6B6E-CABE61D553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24024" y="2378916"/>
                  <a:ext cx="48442" cy="34860"/>
                </a:xfrm>
                <a:custGeom>
                  <a:avLst/>
                  <a:gdLst>
                    <a:gd name="T0" fmla="*/ 150 w 154"/>
                    <a:gd name="T1" fmla="*/ 57 h 110"/>
                    <a:gd name="T2" fmla="*/ 154 w 154"/>
                    <a:gd name="T3" fmla="*/ 45 h 110"/>
                    <a:gd name="T4" fmla="*/ 146 w 154"/>
                    <a:gd name="T5" fmla="*/ 37 h 110"/>
                    <a:gd name="T6" fmla="*/ 134 w 154"/>
                    <a:gd name="T7" fmla="*/ 25 h 110"/>
                    <a:gd name="T8" fmla="*/ 122 w 154"/>
                    <a:gd name="T9" fmla="*/ 12 h 110"/>
                    <a:gd name="T10" fmla="*/ 109 w 154"/>
                    <a:gd name="T11" fmla="*/ 0 h 110"/>
                    <a:gd name="T12" fmla="*/ 97 w 154"/>
                    <a:gd name="T13" fmla="*/ 4 h 110"/>
                    <a:gd name="T14" fmla="*/ 85 w 154"/>
                    <a:gd name="T15" fmla="*/ 4 h 110"/>
                    <a:gd name="T16" fmla="*/ 77 w 154"/>
                    <a:gd name="T17" fmla="*/ 12 h 110"/>
                    <a:gd name="T18" fmla="*/ 69 w 154"/>
                    <a:gd name="T19" fmla="*/ 8 h 110"/>
                    <a:gd name="T20" fmla="*/ 61 w 154"/>
                    <a:gd name="T21" fmla="*/ 12 h 110"/>
                    <a:gd name="T22" fmla="*/ 52 w 154"/>
                    <a:gd name="T23" fmla="*/ 12 h 110"/>
                    <a:gd name="T24" fmla="*/ 52 w 154"/>
                    <a:gd name="T25" fmla="*/ 20 h 110"/>
                    <a:gd name="T26" fmla="*/ 48 w 154"/>
                    <a:gd name="T27" fmla="*/ 20 h 110"/>
                    <a:gd name="T28" fmla="*/ 40 w 154"/>
                    <a:gd name="T29" fmla="*/ 12 h 110"/>
                    <a:gd name="T30" fmla="*/ 20 w 154"/>
                    <a:gd name="T31" fmla="*/ 20 h 110"/>
                    <a:gd name="T32" fmla="*/ 20 w 154"/>
                    <a:gd name="T33" fmla="*/ 29 h 110"/>
                    <a:gd name="T34" fmla="*/ 12 w 154"/>
                    <a:gd name="T35" fmla="*/ 37 h 110"/>
                    <a:gd name="T36" fmla="*/ 8 w 154"/>
                    <a:gd name="T37" fmla="*/ 37 h 110"/>
                    <a:gd name="T38" fmla="*/ 4 w 154"/>
                    <a:gd name="T39" fmla="*/ 49 h 110"/>
                    <a:gd name="T40" fmla="*/ 4 w 154"/>
                    <a:gd name="T41" fmla="*/ 61 h 110"/>
                    <a:gd name="T42" fmla="*/ 4 w 154"/>
                    <a:gd name="T43" fmla="*/ 65 h 110"/>
                    <a:gd name="T44" fmla="*/ 4 w 154"/>
                    <a:gd name="T45" fmla="*/ 77 h 110"/>
                    <a:gd name="T46" fmla="*/ 8 w 154"/>
                    <a:gd name="T47" fmla="*/ 94 h 110"/>
                    <a:gd name="T48" fmla="*/ 12 w 154"/>
                    <a:gd name="T49" fmla="*/ 94 h 110"/>
                    <a:gd name="T50" fmla="*/ 24 w 154"/>
                    <a:gd name="T51" fmla="*/ 106 h 110"/>
                    <a:gd name="T52" fmla="*/ 32 w 154"/>
                    <a:gd name="T53" fmla="*/ 110 h 110"/>
                    <a:gd name="T54" fmla="*/ 48 w 154"/>
                    <a:gd name="T55" fmla="*/ 110 h 110"/>
                    <a:gd name="T56" fmla="*/ 61 w 154"/>
                    <a:gd name="T57" fmla="*/ 106 h 110"/>
                    <a:gd name="T58" fmla="*/ 81 w 154"/>
                    <a:gd name="T59" fmla="*/ 106 h 110"/>
                    <a:gd name="T60" fmla="*/ 89 w 154"/>
                    <a:gd name="T61" fmla="*/ 94 h 110"/>
                    <a:gd name="T62" fmla="*/ 105 w 154"/>
                    <a:gd name="T63" fmla="*/ 90 h 110"/>
                    <a:gd name="T64" fmla="*/ 126 w 154"/>
                    <a:gd name="T65" fmla="*/ 90 h 110"/>
                    <a:gd name="T66" fmla="*/ 126 w 154"/>
                    <a:gd name="T67" fmla="*/ 90 h 110"/>
                    <a:gd name="T68" fmla="*/ 138 w 154"/>
                    <a:gd name="T69" fmla="*/ 81 h 110"/>
                    <a:gd name="T70" fmla="*/ 146 w 154"/>
                    <a:gd name="T71" fmla="*/ 77 h 110"/>
                    <a:gd name="T72" fmla="*/ 150 w 154"/>
                    <a:gd name="T73" fmla="*/ 73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54" h="110">
                      <a:moveTo>
                        <a:pt x="150" y="69"/>
                      </a:moveTo>
                      <a:lnTo>
                        <a:pt x="150" y="57"/>
                      </a:lnTo>
                      <a:lnTo>
                        <a:pt x="154" y="53"/>
                      </a:lnTo>
                      <a:lnTo>
                        <a:pt x="154" y="45"/>
                      </a:lnTo>
                      <a:lnTo>
                        <a:pt x="150" y="45"/>
                      </a:lnTo>
                      <a:lnTo>
                        <a:pt x="146" y="37"/>
                      </a:lnTo>
                      <a:lnTo>
                        <a:pt x="146" y="29"/>
                      </a:lnTo>
                      <a:lnTo>
                        <a:pt x="134" y="25"/>
                      </a:lnTo>
                      <a:lnTo>
                        <a:pt x="126" y="16"/>
                      </a:lnTo>
                      <a:lnTo>
                        <a:pt x="122" y="12"/>
                      </a:lnTo>
                      <a:lnTo>
                        <a:pt x="113" y="4"/>
                      </a:lnTo>
                      <a:lnTo>
                        <a:pt x="109" y="0"/>
                      </a:lnTo>
                      <a:lnTo>
                        <a:pt x="101" y="4"/>
                      </a:lnTo>
                      <a:lnTo>
                        <a:pt x="97" y="4"/>
                      </a:lnTo>
                      <a:lnTo>
                        <a:pt x="89" y="4"/>
                      </a:lnTo>
                      <a:lnTo>
                        <a:pt x="85" y="4"/>
                      </a:lnTo>
                      <a:lnTo>
                        <a:pt x="85" y="4"/>
                      </a:lnTo>
                      <a:lnTo>
                        <a:pt x="77" y="12"/>
                      </a:lnTo>
                      <a:lnTo>
                        <a:pt x="73" y="12"/>
                      </a:lnTo>
                      <a:lnTo>
                        <a:pt x="69" y="8"/>
                      </a:lnTo>
                      <a:lnTo>
                        <a:pt x="65" y="8"/>
                      </a:lnTo>
                      <a:lnTo>
                        <a:pt x="61" y="12"/>
                      </a:lnTo>
                      <a:lnTo>
                        <a:pt x="56" y="12"/>
                      </a:lnTo>
                      <a:lnTo>
                        <a:pt x="52" y="12"/>
                      </a:lnTo>
                      <a:lnTo>
                        <a:pt x="52" y="16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48" y="20"/>
                      </a:lnTo>
                      <a:lnTo>
                        <a:pt x="44" y="16"/>
                      </a:lnTo>
                      <a:lnTo>
                        <a:pt x="40" y="12"/>
                      </a:lnTo>
                      <a:lnTo>
                        <a:pt x="32" y="16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0" y="29"/>
                      </a:lnTo>
                      <a:lnTo>
                        <a:pt x="20" y="33"/>
                      </a:lnTo>
                      <a:lnTo>
                        <a:pt x="12" y="37"/>
                      </a:lnTo>
                      <a:lnTo>
                        <a:pt x="12" y="41"/>
                      </a:lnTo>
                      <a:lnTo>
                        <a:pt x="8" y="37"/>
                      </a:lnTo>
                      <a:lnTo>
                        <a:pt x="8" y="37"/>
                      </a:lnTo>
                      <a:lnTo>
                        <a:pt x="4" y="49"/>
                      </a:lnTo>
                      <a:lnTo>
                        <a:pt x="8" y="57"/>
                      </a:lnTo>
                      <a:lnTo>
                        <a:pt x="4" y="61"/>
                      </a:lnTo>
                      <a:lnTo>
                        <a:pt x="0" y="61"/>
                      </a:lnTo>
                      <a:lnTo>
                        <a:pt x="4" y="65"/>
                      </a:lnTo>
                      <a:lnTo>
                        <a:pt x="8" y="73"/>
                      </a:lnTo>
                      <a:lnTo>
                        <a:pt x="4" y="77"/>
                      </a:lnTo>
                      <a:lnTo>
                        <a:pt x="4" y="81"/>
                      </a:lnTo>
                      <a:lnTo>
                        <a:pt x="8" y="94"/>
                      </a:lnTo>
                      <a:lnTo>
                        <a:pt x="12" y="94"/>
                      </a:lnTo>
                      <a:lnTo>
                        <a:pt x="12" y="94"/>
                      </a:lnTo>
                      <a:lnTo>
                        <a:pt x="16" y="106"/>
                      </a:lnTo>
                      <a:lnTo>
                        <a:pt x="24" y="106"/>
                      </a:lnTo>
                      <a:lnTo>
                        <a:pt x="32" y="110"/>
                      </a:lnTo>
                      <a:lnTo>
                        <a:pt x="32" y="110"/>
                      </a:lnTo>
                      <a:lnTo>
                        <a:pt x="40" y="110"/>
                      </a:lnTo>
                      <a:lnTo>
                        <a:pt x="48" y="110"/>
                      </a:lnTo>
                      <a:lnTo>
                        <a:pt x="61" y="106"/>
                      </a:lnTo>
                      <a:lnTo>
                        <a:pt x="61" y="106"/>
                      </a:lnTo>
                      <a:lnTo>
                        <a:pt x="73" y="110"/>
                      </a:lnTo>
                      <a:lnTo>
                        <a:pt x="81" y="106"/>
                      </a:lnTo>
                      <a:lnTo>
                        <a:pt x="89" y="94"/>
                      </a:lnTo>
                      <a:lnTo>
                        <a:pt x="89" y="94"/>
                      </a:lnTo>
                      <a:lnTo>
                        <a:pt x="101" y="90"/>
                      </a:lnTo>
                      <a:lnTo>
                        <a:pt x="105" y="90"/>
                      </a:lnTo>
                      <a:lnTo>
                        <a:pt x="113" y="90"/>
                      </a:lnTo>
                      <a:lnTo>
                        <a:pt x="126" y="90"/>
                      </a:lnTo>
                      <a:lnTo>
                        <a:pt x="126" y="90"/>
                      </a:lnTo>
                      <a:lnTo>
                        <a:pt x="126" y="90"/>
                      </a:lnTo>
                      <a:lnTo>
                        <a:pt x="138" y="90"/>
                      </a:lnTo>
                      <a:lnTo>
                        <a:pt x="138" y="81"/>
                      </a:lnTo>
                      <a:lnTo>
                        <a:pt x="138" y="77"/>
                      </a:lnTo>
                      <a:lnTo>
                        <a:pt x="146" y="77"/>
                      </a:lnTo>
                      <a:lnTo>
                        <a:pt x="150" y="77"/>
                      </a:lnTo>
                      <a:lnTo>
                        <a:pt x="150" y="73"/>
                      </a:lnTo>
                      <a:lnTo>
                        <a:pt x="150" y="6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00" name="Group 171">
                  <a:extLst>
                    <a:ext uri="{FF2B5EF4-FFF2-40B4-BE49-F238E27FC236}">
                      <a16:creationId xmlns:a16="http://schemas.microsoft.com/office/drawing/2014/main" id="{C369956F-0881-9ACC-A089-031580B101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48786" y="2068350"/>
                  <a:ext cx="172693" cy="194579"/>
                  <a:chOff x="10967" y="6797"/>
                  <a:chExt cx="549" cy="614"/>
                </a:xfrm>
                <a:solidFill>
                  <a:schemeClr val="accent6">
                    <a:lumMod val="75000"/>
                  </a:schemeClr>
                </a:solidFill>
              </p:grpSpPr>
              <p:sp>
                <p:nvSpPr>
                  <p:cNvPr id="1335" name="Freeform 172">
                    <a:extLst>
                      <a:ext uri="{FF2B5EF4-FFF2-40B4-BE49-F238E27FC236}">
                        <a16:creationId xmlns:a16="http://schemas.microsoft.com/office/drawing/2014/main" id="{A9B223A4-8730-117A-B126-137EAEBEF2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67" y="6797"/>
                    <a:ext cx="549" cy="614"/>
                  </a:xfrm>
                  <a:custGeom>
                    <a:avLst/>
                    <a:gdLst>
                      <a:gd name="T0" fmla="*/ 44 w 549"/>
                      <a:gd name="T1" fmla="*/ 195 h 614"/>
                      <a:gd name="T2" fmla="*/ 48 w 549"/>
                      <a:gd name="T3" fmla="*/ 236 h 614"/>
                      <a:gd name="T4" fmla="*/ 12 w 549"/>
                      <a:gd name="T5" fmla="*/ 252 h 614"/>
                      <a:gd name="T6" fmla="*/ 12 w 549"/>
                      <a:gd name="T7" fmla="*/ 280 h 614"/>
                      <a:gd name="T8" fmla="*/ 0 w 549"/>
                      <a:gd name="T9" fmla="*/ 321 h 614"/>
                      <a:gd name="T10" fmla="*/ 4 w 549"/>
                      <a:gd name="T11" fmla="*/ 349 h 614"/>
                      <a:gd name="T12" fmla="*/ 28 w 549"/>
                      <a:gd name="T13" fmla="*/ 378 h 614"/>
                      <a:gd name="T14" fmla="*/ 28 w 549"/>
                      <a:gd name="T15" fmla="*/ 419 h 614"/>
                      <a:gd name="T16" fmla="*/ 24 w 549"/>
                      <a:gd name="T17" fmla="*/ 447 h 614"/>
                      <a:gd name="T18" fmla="*/ 65 w 549"/>
                      <a:gd name="T19" fmla="*/ 467 h 614"/>
                      <a:gd name="T20" fmla="*/ 122 w 549"/>
                      <a:gd name="T21" fmla="*/ 480 h 614"/>
                      <a:gd name="T22" fmla="*/ 109 w 549"/>
                      <a:gd name="T23" fmla="*/ 516 h 614"/>
                      <a:gd name="T24" fmla="*/ 97 w 549"/>
                      <a:gd name="T25" fmla="*/ 549 h 614"/>
                      <a:gd name="T26" fmla="*/ 97 w 549"/>
                      <a:gd name="T27" fmla="*/ 573 h 614"/>
                      <a:gd name="T28" fmla="*/ 101 w 549"/>
                      <a:gd name="T29" fmla="*/ 594 h 614"/>
                      <a:gd name="T30" fmla="*/ 154 w 549"/>
                      <a:gd name="T31" fmla="*/ 594 h 614"/>
                      <a:gd name="T32" fmla="*/ 158 w 549"/>
                      <a:gd name="T33" fmla="*/ 577 h 614"/>
                      <a:gd name="T34" fmla="*/ 195 w 549"/>
                      <a:gd name="T35" fmla="*/ 585 h 614"/>
                      <a:gd name="T36" fmla="*/ 256 w 549"/>
                      <a:gd name="T37" fmla="*/ 606 h 614"/>
                      <a:gd name="T38" fmla="*/ 297 w 549"/>
                      <a:gd name="T39" fmla="*/ 598 h 614"/>
                      <a:gd name="T40" fmla="*/ 366 w 549"/>
                      <a:gd name="T41" fmla="*/ 590 h 614"/>
                      <a:gd name="T42" fmla="*/ 411 w 549"/>
                      <a:gd name="T43" fmla="*/ 585 h 614"/>
                      <a:gd name="T44" fmla="*/ 427 w 549"/>
                      <a:gd name="T45" fmla="*/ 573 h 614"/>
                      <a:gd name="T46" fmla="*/ 435 w 549"/>
                      <a:gd name="T47" fmla="*/ 537 h 614"/>
                      <a:gd name="T48" fmla="*/ 468 w 549"/>
                      <a:gd name="T49" fmla="*/ 520 h 614"/>
                      <a:gd name="T50" fmla="*/ 451 w 549"/>
                      <a:gd name="T51" fmla="*/ 484 h 614"/>
                      <a:gd name="T52" fmla="*/ 402 w 549"/>
                      <a:gd name="T53" fmla="*/ 443 h 614"/>
                      <a:gd name="T54" fmla="*/ 382 w 549"/>
                      <a:gd name="T55" fmla="*/ 398 h 614"/>
                      <a:gd name="T56" fmla="*/ 382 w 549"/>
                      <a:gd name="T57" fmla="*/ 390 h 614"/>
                      <a:gd name="T58" fmla="*/ 427 w 549"/>
                      <a:gd name="T59" fmla="*/ 366 h 614"/>
                      <a:gd name="T60" fmla="*/ 488 w 549"/>
                      <a:gd name="T61" fmla="*/ 341 h 614"/>
                      <a:gd name="T62" fmla="*/ 516 w 549"/>
                      <a:gd name="T63" fmla="*/ 321 h 614"/>
                      <a:gd name="T64" fmla="*/ 537 w 549"/>
                      <a:gd name="T65" fmla="*/ 337 h 614"/>
                      <a:gd name="T66" fmla="*/ 545 w 549"/>
                      <a:gd name="T67" fmla="*/ 301 h 614"/>
                      <a:gd name="T68" fmla="*/ 525 w 549"/>
                      <a:gd name="T69" fmla="*/ 268 h 614"/>
                      <a:gd name="T70" fmla="*/ 529 w 549"/>
                      <a:gd name="T71" fmla="*/ 236 h 614"/>
                      <a:gd name="T72" fmla="*/ 520 w 549"/>
                      <a:gd name="T73" fmla="*/ 199 h 614"/>
                      <a:gd name="T74" fmla="*/ 496 w 549"/>
                      <a:gd name="T75" fmla="*/ 174 h 614"/>
                      <a:gd name="T76" fmla="*/ 512 w 549"/>
                      <a:gd name="T77" fmla="*/ 142 h 614"/>
                      <a:gd name="T78" fmla="*/ 504 w 549"/>
                      <a:gd name="T79" fmla="*/ 105 h 614"/>
                      <a:gd name="T80" fmla="*/ 476 w 549"/>
                      <a:gd name="T81" fmla="*/ 93 h 614"/>
                      <a:gd name="T82" fmla="*/ 431 w 549"/>
                      <a:gd name="T83" fmla="*/ 56 h 614"/>
                      <a:gd name="T84" fmla="*/ 394 w 549"/>
                      <a:gd name="T85" fmla="*/ 48 h 614"/>
                      <a:gd name="T86" fmla="*/ 370 w 549"/>
                      <a:gd name="T87" fmla="*/ 65 h 614"/>
                      <a:gd name="T88" fmla="*/ 297 w 549"/>
                      <a:gd name="T89" fmla="*/ 85 h 614"/>
                      <a:gd name="T90" fmla="*/ 297 w 549"/>
                      <a:gd name="T91" fmla="*/ 52 h 614"/>
                      <a:gd name="T92" fmla="*/ 244 w 549"/>
                      <a:gd name="T93" fmla="*/ 44 h 614"/>
                      <a:gd name="T94" fmla="*/ 236 w 549"/>
                      <a:gd name="T95" fmla="*/ 20 h 614"/>
                      <a:gd name="T96" fmla="*/ 191 w 549"/>
                      <a:gd name="T97" fmla="*/ 8 h 614"/>
                      <a:gd name="T98" fmla="*/ 146 w 549"/>
                      <a:gd name="T99" fmla="*/ 0 h 614"/>
                      <a:gd name="T100" fmla="*/ 183 w 549"/>
                      <a:gd name="T101" fmla="*/ 40 h 614"/>
                      <a:gd name="T102" fmla="*/ 175 w 549"/>
                      <a:gd name="T103" fmla="*/ 81 h 614"/>
                      <a:gd name="T104" fmla="*/ 236 w 549"/>
                      <a:gd name="T105" fmla="*/ 118 h 614"/>
                      <a:gd name="T106" fmla="*/ 175 w 549"/>
                      <a:gd name="T107" fmla="*/ 97 h 614"/>
                      <a:gd name="T108" fmla="*/ 154 w 549"/>
                      <a:gd name="T109" fmla="*/ 134 h 614"/>
                      <a:gd name="T110" fmla="*/ 130 w 549"/>
                      <a:gd name="T111" fmla="*/ 130 h 614"/>
                      <a:gd name="T112" fmla="*/ 65 w 549"/>
                      <a:gd name="T113" fmla="*/ 122 h 6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549" h="614">
                        <a:moveTo>
                          <a:pt x="73" y="174"/>
                        </a:moveTo>
                        <a:lnTo>
                          <a:pt x="69" y="174"/>
                        </a:lnTo>
                        <a:lnTo>
                          <a:pt x="69" y="179"/>
                        </a:lnTo>
                        <a:lnTo>
                          <a:pt x="65" y="187"/>
                        </a:lnTo>
                        <a:lnTo>
                          <a:pt x="57" y="191"/>
                        </a:lnTo>
                        <a:lnTo>
                          <a:pt x="48" y="191"/>
                        </a:lnTo>
                        <a:lnTo>
                          <a:pt x="44" y="195"/>
                        </a:lnTo>
                        <a:lnTo>
                          <a:pt x="44" y="203"/>
                        </a:lnTo>
                        <a:lnTo>
                          <a:pt x="57" y="211"/>
                        </a:lnTo>
                        <a:lnTo>
                          <a:pt x="65" y="211"/>
                        </a:lnTo>
                        <a:lnTo>
                          <a:pt x="65" y="219"/>
                        </a:lnTo>
                        <a:lnTo>
                          <a:pt x="65" y="227"/>
                        </a:lnTo>
                        <a:lnTo>
                          <a:pt x="61" y="227"/>
                        </a:lnTo>
                        <a:lnTo>
                          <a:pt x="48" y="236"/>
                        </a:lnTo>
                        <a:lnTo>
                          <a:pt x="48" y="236"/>
                        </a:lnTo>
                        <a:lnTo>
                          <a:pt x="53" y="248"/>
                        </a:lnTo>
                        <a:lnTo>
                          <a:pt x="48" y="252"/>
                        </a:lnTo>
                        <a:lnTo>
                          <a:pt x="36" y="252"/>
                        </a:lnTo>
                        <a:lnTo>
                          <a:pt x="28" y="256"/>
                        </a:lnTo>
                        <a:lnTo>
                          <a:pt x="16" y="256"/>
                        </a:lnTo>
                        <a:lnTo>
                          <a:pt x="12" y="252"/>
                        </a:lnTo>
                        <a:lnTo>
                          <a:pt x="12" y="260"/>
                        </a:lnTo>
                        <a:lnTo>
                          <a:pt x="4" y="256"/>
                        </a:lnTo>
                        <a:lnTo>
                          <a:pt x="0" y="260"/>
                        </a:lnTo>
                        <a:lnTo>
                          <a:pt x="4" y="264"/>
                        </a:lnTo>
                        <a:lnTo>
                          <a:pt x="0" y="264"/>
                        </a:lnTo>
                        <a:lnTo>
                          <a:pt x="4" y="268"/>
                        </a:lnTo>
                        <a:lnTo>
                          <a:pt x="12" y="280"/>
                        </a:lnTo>
                        <a:lnTo>
                          <a:pt x="16" y="292"/>
                        </a:lnTo>
                        <a:lnTo>
                          <a:pt x="16" y="292"/>
                        </a:lnTo>
                        <a:lnTo>
                          <a:pt x="16" y="297"/>
                        </a:lnTo>
                        <a:lnTo>
                          <a:pt x="16" y="297"/>
                        </a:lnTo>
                        <a:lnTo>
                          <a:pt x="12" y="297"/>
                        </a:lnTo>
                        <a:lnTo>
                          <a:pt x="8" y="309"/>
                        </a:lnTo>
                        <a:lnTo>
                          <a:pt x="0" y="321"/>
                        </a:lnTo>
                        <a:lnTo>
                          <a:pt x="8" y="333"/>
                        </a:lnTo>
                        <a:lnTo>
                          <a:pt x="8" y="333"/>
                        </a:lnTo>
                        <a:lnTo>
                          <a:pt x="4" y="337"/>
                        </a:lnTo>
                        <a:lnTo>
                          <a:pt x="4" y="337"/>
                        </a:lnTo>
                        <a:lnTo>
                          <a:pt x="4" y="345"/>
                        </a:lnTo>
                        <a:lnTo>
                          <a:pt x="4" y="349"/>
                        </a:lnTo>
                        <a:lnTo>
                          <a:pt x="4" y="349"/>
                        </a:lnTo>
                        <a:lnTo>
                          <a:pt x="8" y="349"/>
                        </a:lnTo>
                        <a:lnTo>
                          <a:pt x="8" y="349"/>
                        </a:lnTo>
                        <a:lnTo>
                          <a:pt x="16" y="358"/>
                        </a:lnTo>
                        <a:lnTo>
                          <a:pt x="16" y="358"/>
                        </a:lnTo>
                        <a:lnTo>
                          <a:pt x="24" y="370"/>
                        </a:lnTo>
                        <a:lnTo>
                          <a:pt x="24" y="374"/>
                        </a:lnTo>
                        <a:lnTo>
                          <a:pt x="28" y="378"/>
                        </a:lnTo>
                        <a:lnTo>
                          <a:pt x="16" y="386"/>
                        </a:lnTo>
                        <a:lnTo>
                          <a:pt x="12" y="394"/>
                        </a:lnTo>
                        <a:lnTo>
                          <a:pt x="12" y="406"/>
                        </a:lnTo>
                        <a:lnTo>
                          <a:pt x="12" y="406"/>
                        </a:lnTo>
                        <a:lnTo>
                          <a:pt x="16" y="415"/>
                        </a:lnTo>
                        <a:lnTo>
                          <a:pt x="20" y="415"/>
                        </a:lnTo>
                        <a:lnTo>
                          <a:pt x="28" y="419"/>
                        </a:lnTo>
                        <a:lnTo>
                          <a:pt x="32" y="427"/>
                        </a:lnTo>
                        <a:lnTo>
                          <a:pt x="32" y="427"/>
                        </a:lnTo>
                        <a:lnTo>
                          <a:pt x="32" y="427"/>
                        </a:lnTo>
                        <a:lnTo>
                          <a:pt x="24" y="435"/>
                        </a:lnTo>
                        <a:lnTo>
                          <a:pt x="24" y="439"/>
                        </a:lnTo>
                        <a:lnTo>
                          <a:pt x="24" y="443"/>
                        </a:lnTo>
                        <a:lnTo>
                          <a:pt x="24" y="447"/>
                        </a:lnTo>
                        <a:lnTo>
                          <a:pt x="24" y="447"/>
                        </a:lnTo>
                        <a:lnTo>
                          <a:pt x="36" y="451"/>
                        </a:lnTo>
                        <a:lnTo>
                          <a:pt x="44" y="463"/>
                        </a:lnTo>
                        <a:lnTo>
                          <a:pt x="44" y="467"/>
                        </a:lnTo>
                        <a:lnTo>
                          <a:pt x="57" y="467"/>
                        </a:lnTo>
                        <a:lnTo>
                          <a:pt x="61" y="467"/>
                        </a:lnTo>
                        <a:lnTo>
                          <a:pt x="65" y="467"/>
                        </a:lnTo>
                        <a:lnTo>
                          <a:pt x="65" y="476"/>
                        </a:lnTo>
                        <a:lnTo>
                          <a:pt x="77" y="472"/>
                        </a:lnTo>
                        <a:lnTo>
                          <a:pt x="85" y="472"/>
                        </a:lnTo>
                        <a:lnTo>
                          <a:pt x="93" y="472"/>
                        </a:lnTo>
                        <a:lnTo>
                          <a:pt x="101" y="480"/>
                        </a:lnTo>
                        <a:lnTo>
                          <a:pt x="122" y="480"/>
                        </a:lnTo>
                        <a:lnTo>
                          <a:pt x="122" y="480"/>
                        </a:lnTo>
                        <a:lnTo>
                          <a:pt x="134" y="484"/>
                        </a:lnTo>
                        <a:lnTo>
                          <a:pt x="134" y="484"/>
                        </a:lnTo>
                        <a:lnTo>
                          <a:pt x="134" y="484"/>
                        </a:lnTo>
                        <a:lnTo>
                          <a:pt x="138" y="484"/>
                        </a:lnTo>
                        <a:lnTo>
                          <a:pt x="130" y="496"/>
                        </a:lnTo>
                        <a:lnTo>
                          <a:pt x="122" y="504"/>
                        </a:lnTo>
                        <a:lnTo>
                          <a:pt x="109" y="516"/>
                        </a:lnTo>
                        <a:lnTo>
                          <a:pt x="109" y="516"/>
                        </a:lnTo>
                        <a:lnTo>
                          <a:pt x="109" y="520"/>
                        </a:lnTo>
                        <a:lnTo>
                          <a:pt x="105" y="528"/>
                        </a:lnTo>
                        <a:lnTo>
                          <a:pt x="109" y="533"/>
                        </a:lnTo>
                        <a:lnTo>
                          <a:pt x="105" y="537"/>
                        </a:lnTo>
                        <a:lnTo>
                          <a:pt x="101" y="545"/>
                        </a:lnTo>
                        <a:lnTo>
                          <a:pt x="97" y="549"/>
                        </a:lnTo>
                        <a:lnTo>
                          <a:pt x="97" y="553"/>
                        </a:lnTo>
                        <a:lnTo>
                          <a:pt x="97" y="553"/>
                        </a:lnTo>
                        <a:lnTo>
                          <a:pt x="97" y="557"/>
                        </a:lnTo>
                        <a:lnTo>
                          <a:pt x="97" y="561"/>
                        </a:lnTo>
                        <a:lnTo>
                          <a:pt x="101" y="561"/>
                        </a:lnTo>
                        <a:lnTo>
                          <a:pt x="101" y="561"/>
                        </a:lnTo>
                        <a:lnTo>
                          <a:pt x="97" y="573"/>
                        </a:lnTo>
                        <a:lnTo>
                          <a:pt x="93" y="577"/>
                        </a:lnTo>
                        <a:lnTo>
                          <a:pt x="97" y="590"/>
                        </a:lnTo>
                        <a:lnTo>
                          <a:pt x="97" y="594"/>
                        </a:lnTo>
                        <a:lnTo>
                          <a:pt x="97" y="594"/>
                        </a:lnTo>
                        <a:lnTo>
                          <a:pt x="101" y="590"/>
                        </a:lnTo>
                        <a:lnTo>
                          <a:pt x="101" y="594"/>
                        </a:lnTo>
                        <a:lnTo>
                          <a:pt x="101" y="594"/>
                        </a:lnTo>
                        <a:lnTo>
                          <a:pt x="105" y="594"/>
                        </a:lnTo>
                        <a:lnTo>
                          <a:pt x="114" y="594"/>
                        </a:lnTo>
                        <a:lnTo>
                          <a:pt x="126" y="594"/>
                        </a:lnTo>
                        <a:lnTo>
                          <a:pt x="138" y="590"/>
                        </a:lnTo>
                        <a:lnTo>
                          <a:pt x="138" y="590"/>
                        </a:lnTo>
                        <a:lnTo>
                          <a:pt x="150" y="594"/>
                        </a:lnTo>
                        <a:lnTo>
                          <a:pt x="154" y="594"/>
                        </a:lnTo>
                        <a:lnTo>
                          <a:pt x="158" y="590"/>
                        </a:lnTo>
                        <a:lnTo>
                          <a:pt x="158" y="590"/>
                        </a:lnTo>
                        <a:lnTo>
                          <a:pt x="158" y="594"/>
                        </a:lnTo>
                        <a:lnTo>
                          <a:pt x="158" y="585"/>
                        </a:lnTo>
                        <a:lnTo>
                          <a:pt x="158" y="585"/>
                        </a:lnTo>
                        <a:lnTo>
                          <a:pt x="150" y="585"/>
                        </a:lnTo>
                        <a:lnTo>
                          <a:pt x="158" y="577"/>
                        </a:lnTo>
                        <a:lnTo>
                          <a:pt x="166" y="581"/>
                        </a:lnTo>
                        <a:lnTo>
                          <a:pt x="166" y="585"/>
                        </a:lnTo>
                        <a:lnTo>
                          <a:pt x="171" y="585"/>
                        </a:lnTo>
                        <a:lnTo>
                          <a:pt x="175" y="590"/>
                        </a:lnTo>
                        <a:lnTo>
                          <a:pt x="187" y="585"/>
                        </a:lnTo>
                        <a:lnTo>
                          <a:pt x="191" y="585"/>
                        </a:lnTo>
                        <a:lnTo>
                          <a:pt x="195" y="585"/>
                        </a:lnTo>
                        <a:lnTo>
                          <a:pt x="207" y="590"/>
                        </a:lnTo>
                        <a:lnTo>
                          <a:pt x="219" y="598"/>
                        </a:lnTo>
                        <a:lnTo>
                          <a:pt x="227" y="598"/>
                        </a:lnTo>
                        <a:lnTo>
                          <a:pt x="227" y="594"/>
                        </a:lnTo>
                        <a:lnTo>
                          <a:pt x="240" y="598"/>
                        </a:lnTo>
                        <a:lnTo>
                          <a:pt x="244" y="598"/>
                        </a:lnTo>
                        <a:lnTo>
                          <a:pt x="256" y="606"/>
                        </a:lnTo>
                        <a:lnTo>
                          <a:pt x="252" y="614"/>
                        </a:lnTo>
                        <a:lnTo>
                          <a:pt x="264" y="610"/>
                        </a:lnTo>
                        <a:lnTo>
                          <a:pt x="272" y="598"/>
                        </a:lnTo>
                        <a:lnTo>
                          <a:pt x="280" y="594"/>
                        </a:lnTo>
                        <a:lnTo>
                          <a:pt x="284" y="594"/>
                        </a:lnTo>
                        <a:lnTo>
                          <a:pt x="297" y="598"/>
                        </a:lnTo>
                        <a:lnTo>
                          <a:pt x="297" y="598"/>
                        </a:lnTo>
                        <a:lnTo>
                          <a:pt x="301" y="602"/>
                        </a:lnTo>
                        <a:lnTo>
                          <a:pt x="313" y="606"/>
                        </a:lnTo>
                        <a:lnTo>
                          <a:pt x="321" y="606"/>
                        </a:lnTo>
                        <a:lnTo>
                          <a:pt x="329" y="598"/>
                        </a:lnTo>
                        <a:lnTo>
                          <a:pt x="341" y="594"/>
                        </a:lnTo>
                        <a:lnTo>
                          <a:pt x="354" y="594"/>
                        </a:lnTo>
                        <a:lnTo>
                          <a:pt x="366" y="590"/>
                        </a:lnTo>
                        <a:lnTo>
                          <a:pt x="374" y="590"/>
                        </a:lnTo>
                        <a:lnTo>
                          <a:pt x="378" y="590"/>
                        </a:lnTo>
                        <a:lnTo>
                          <a:pt x="378" y="590"/>
                        </a:lnTo>
                        <a:lnTo>
                          <a:pt x="374" y="581"/>
                        </a:lnTo>
                        <a:lnTo>
                          <a:pt x="386" y="585"/>
                        </a:lnTo>
                        <a:lnTo>
                          <a:pt x="398" y="590"/>
                        </a:lnTo>
                        <a:lnTo>
                          <a:pt x="411" y="585"/>
                        </a:lnTo>
                        <a:lnTo>
                          <a:pt x="419" y="598"/>
                        </a:lnTo>
                        <a:lnTo>
                          <a:pt x="419" y="598"/>
                        </a:lnTo>
                        <a:lnTo>
                          <a:pt x="427" y="598"/>
                        </a:lnTo>
                        <a:lnTo>
                          <a:pt x="431" y="590"/>
                        </a:lnTo>
                        <a:lnTo>
                          <a:pt x="423" y="577"/>
                        </a:lnTo>
                        <a:lnTo>
                          <a:pt x="427" y="573"/>
                        </a:lnTo>
                        <a:lnTo>
                          <a:pt x="427" y="573"/>
                        </a:lnTo>
                        <a:lnTo>
                          <a:pt x="419" y="561"/>
                        </a:lnTo>
                        <a:lnTo>
                          <a:pt x="411" y="549"/>
                        </a:lnTo>
                        <a:lnTo>
                          <a:pt x="419" y="545"/>
                        </a:lnTo>
                        <a:lnTo>
                          <a:pt x="427" y="541"/>
                        </a:lnTo>
                        <a:lnTo>
                          <a:pt x="427" y="541"/>
                        </a:lnTo>
                        <a:lnTo>
                          <a:pt x="427" y="541"/>
                        </a:lnTo>
                        <a:lnTo>
                          <a:pt x="435" y="537"/>
                        </a:lnTo>
                        <a:lnTo>
                          <a:pt x="447" y="533"/>
                        </a:lnTo>
                        <a:lnTo>
                          <a:pt x="451" y="528"/>
                        </a:lnTo>
                        <a:lnTo>
                          <a:pt x="451" y="524"/>
                        </a:lnTo>
                        <a:lnTo>
                          <a:pt x="451" y="516"/>
                        </a:lnTo>
                        <a:lnTo>
                          <a:pt x="455" y="516"/>
                        </a:lnTo>
                        <a:lnTo>
                          <a:pt x="455" y="516"/>
                        </a:lnTo>
                        <a:lnTo>
                          <a:pt x="468" y="520"/>
                        </a:lnTo>
                        <a:lnTo>
                          <a:pt x="468" y="520"/>
                        </a:lnTo>
                        <a:lnTo>
                          <a:pt x="476" y="508"/>
                        </a:lnTo>
                        <a:lnTo>
                          <a:pt x="476" y="500"/>
                        </a:lnTo>
                        <a:lnTo>
                          <a:pt x="472" y="496"/>
                        </a:lnTo>
                        <a:lnTo>
                          <a:pt x="468" y="492"/>
                        </a:lnTo>
                        <a:lnTo>
                          <a:pt x="455" y="484"/>
                        </a:lnTo>
                        <a:lnTo>
                          <a:pt x="451" y="484"/>
                        </a:lnTo>
                        <a:lnTo>
                          <a:pt x="451" y="480"/>
                        </a:lnTo>
                        <a:lnTo>
                          <a:pt x="439" y="476"/>
                        </a:lnTo>
                        <a:lnTo>
                          <a:pt x="431" y="463"/>
                        </a:lnTo>
                        <a:lnTo>
                          <a:pt x="419" y="459"/>
                        </a:lnTo>
                        <a:lnTo>
                          <a:pt x="415" y="455"/>
                        </a:lnTo>
                        <a:lnTo>
                          <a:pt x="407" y="451"/>
                        </a:lnTo>
                        <a:lnTo>
                          <a:pt x="402" y="443"/>
                        </a:lnTo>
                        <a:lnTo>
                          <a:pt x="394" y="431"/>
                        </a:lnTo>
                        <a:lnTo>
                          <a:pt x="394" y="431"/>
                        </a:lnTo>
                        <a:lnTo>
                          <a:pt x="394" y="419"/>
                        </a:lnTo>
                        <a:lnTo>
                          <a:pt x="394" y="419"/>
                        </a:lnTo>
                        <a:lnTo>
                          <a:pt x="394" y="415"/>
                        </a:lnTo>
                        <a:lnTo>
                          <a:pt x="390" y="406"/>
                        </a:lnTo>
                        <a:lnTo>
                          <a:pt x="382" y="398"/>
                        </a:lnTo>
                        <a:lnTo>
                          <a:pt x="378" y="398"/>
                        </a:lnTo>
                        <a:lnTo>
                          <a:pt x="378" y="398"/>
                        </a:lnTo>
                        <a:lnTo>
                          <a:pt x="378" y="398"/>
                        </a:lnTo>
                        <a:lnTo>
                          <a:pt x="374" y="390"/>
                        </a:lnTo>
                        <a:lnTo>
                          <a:pt x="370" y="378"/>
                        </a:lnTo>
                        <a:lnTo>
                          <a:pt x="374" y="378"/>
                        </a:lnTo>
                        <a:lnTo>
                          <a:pt x="382" y="390"/>
                        </a:lnTo>
                        <a:lnTo>
                          <a:pt x="382" y="386"/>
                        </a:lnTo>
                        <a:lnTo>
                          <a:pt x="394" y="374"/>
                        </a:lnTo>
                        <a:lnTo>
                          <a:pt x="398" y="374"/>
                        </a:lnTo>
                        <a:lnTo>
                          <a:pt x="411" y="370"/>
                        </a:lnTo>
                        <a:lnTo>
                          <a:pt x="423" y="374"/>
                        </a:lnTo>
                        <a:lnTo>
                          <a:pt x="423" y="374"/>
                        </a:lnTo>
                        <a:lnTo>
                          <a:pt x="427" y="366"/>
                        </a:lnTo>
                        <a:lnTo>
                          <a:pt x="439" y="362"/>
                        </a:lnTo>
                        <a:lnTo>
                          <a:pt x="439" y="358"/>
                        </a:lnTo>
                        <a:lnTo>
                          <a:pt x="451" y="358"/>
                        </a:lnTo>
                        <a:lnTo>
                          <a:pt x="464" y="349"/>
                        </a:lnTo>
                        <a:lnTo>
                          <a:pt x="472" y="345"/>
                        </a:lnTo>
                        <a:lnTo>
                          <a:pt x="480" y="345"/>
                        </a:lnTo>
                        <a:lnTo>
                          <a:pt x="488" y="341"/>
                        </a:lnTo>
                        <a:lnTo>
                          <a:pt x="500" y="337"/>
                        </a:lnTo>
                        <a:lnTo>
                          <a:pt x="500" y="333"/>
                        </a:lnTo>
                        <a:lnTo>
                          <a:pt x="508" y="333"/>
                        </a:lnTo>
                        <a:lnTo>
                          <a:pt x="504" y="321"/>
                        </a:lnTo>
                        <a:lnTo>
                          <a:pt x="516" y="321"/>
                        </a:lnTo>
                        <a:lnTo>
                          <a:pt x="516" y="321"/>
                        </a:lnTo>
                        <a:lnTo>
                          <a:pt x="516" y="321"/>
                        </a:lnTo>
                        <a:lnTo>
                          <a:pt x="516" y="321"/>
                        </a:lnTo>
                        <a:lnTo>
                          <a:pt x="520" y="325"/>
                        </a:lnTo>
                        <a:lnTo>
                          <a:pt x="520" y="333"/>
                        </a:lnTo>
                        <a:lnTo>
                          <a:pt x="525" y="333"/>
                        </a:lnTo>
                        <a:lnTo>
                          <a:pt x="525" y="337"/>
                        </a:lnTo>
                        <a:lnTo>
                          <a:pt x="537" y="337"/>
                        </a:lnTo>
                        <a:lnTo>
                          <a:pt x="537" y="337"/>
                        </a:lnTo>
                        <a:lnTo>
                          <a:pt x="537" y="333"/>
                        </a:lnTo>
                        <a:lnTo>
                          <a:pt x="541" y="329"/>
                        </a:lnTo>
                        <a:lnTo>
                          <a:pt x="545" y="321"/>
                        </a:lnTo>
                        <a:lnTo>
                          <a:pt x="545" y="313"/>
                        </a:lnTo>
                        <a:lnTo>
                          <a:pt x="545" y="313"/>
                        </a:lnTo>
                        <a:lnTo>
                          <a:pt x="549" y="305"/>
                        </a:lnTo>
                        <a:lnTo>
                          <a:pt x="545" y="301"/>
                        </a:lnTo>
                        <a:lnTo>
                          <a:pt x="545" y="297"/>
                        </a:lnTo>
                        <a:lnTo>
                          <a:pt x="545" y="292"/>
                        </a:lnTo>
                        <a:lnTo>
                          <a:pt x="533" y="284"/>
                        </a:lnTo>
                        <a:lnTo>
                          <a:pt x="529" y="284"/>
                        </a:lnTo>
                        <a:lnTo>
                          <a:pt x="529" y="280"/>
                        </a:lnTo>
                        <a:lnTo>
                          <a:pt x="529" y="272"/>
                        </a:lnTo>
                        <a:lnTo>
                          <a:pt x="525" y="268"/>
                        </a:lnTo>
                        <a:lnTo>
                          <a:pt x="525" y="256"/>
                        </a:lnTo>
                        <a:lnTo>
                          <a:pt x="529" y="252"/>
                        </a:lnTo>
                        <a:lnTo>
                          <a:pt x="529" y="248"/>
                        </a:lnTo>
                        <a:lnTo>
                          <a:pt x="529" y="248"/>
                        </a:lnTo>
                        <a:lnTo>
                          <a:pt x="529" y="244"/>
                        </a:lnTo>
                        <a:lnTo>
                          <a:pt x="533" y="240"/>
                        </a:lnTo>
                        <a:lnTo>
                          <a:pt x="529" y="236"/>
                        </a:lnTo>
                        <a:lnTo>
                          <a:pt x="529" y="223"/>
                        </a:lnTo>
                        <a:lnTo>
                          <a:pt x="520" y="219"/>
                        </a:lnTo>
                        <a:lnTo>
                          <a:pt x="520" y="215"/>
                        </a:lnTo>
                        <a:lnTo>
                          <a:pt x="525" y="203"/>
                        </a:lnTo>
                        <a:lnTo>
                          <a:pt x="525" y="199"/>
                        </a:lnTo>
                        <a:lnTo>
                          <a:pt x="525" y="199"/>
                        </a:lnTo>
                        <a:lnTo>
                          <a:pt x="520" y="199"/>
                        </a:lnTo>
                        <a:lnTo>
                          <a:pt x="512" y="191"/>
                        </a:lnTo>
                        <a:lnTo>
                          <a:pt x="500" y="183"/>
                        </a:lnTo>
                        <a:lnTo>
                          <a:pt x="500" y="179"/>
                        </a:lnTo>
                        <a:lnTo>
                          <a:pt x="496" y="174"/>
                        </a:lnTo>
                        <a:lnTo>
                          <a:pt x="496" y="174"/>
                        </a:lnTo>
                        <a:lnTo>
                          <a:pt x="496" y="174"/>
                        </a:lnTo>
                        <a:lnTo>
                          <a:pt x="496" y="174"/>
                        </a:lnTo>
                        <a:lnTo>
                          <a:pt x="504" y="162"/>
                        </a:lnTo>
                        <a:lnTo>
                          <a:pt x="504" y="162"/>
                        </a:lnTo>
                        <a:lnTo>
                          <a:pt x="508" y="158"/>
                        </a:lnTo>
                        <a:lnTo>
                          <a:pt x="508" y="154"/>
                        </a:lnTo>
                        <a:lnTo>
                          <a:pt x="508" y="150"/>
                        </a:lnTo>
                        <a:lnTo>
                          <a:pt x="508" y="150"/>
                        </a:lnTo>
                        <a:lnTo>
                          <a:pt x="512" y="142"/>
                        </a:lnTo>
                        <a:lnTo>
                          <a:pt x="512" y="138"/>
                        </a:lnTo>
                        <a:lnTo>
                          <a:pt x="512" y="138"/>
                        </a:lnTo>
                        <a:lnTo>
                          <a:pt x="508" y="130"/>
                        </a:lnTo>
                        <a:lnTo>
                          <a:pt x="508" y="126"/>
                        </a:lnTo>
                        <a:lnTo>
                          <a:pt x="508" y="126"/>
                        </a:lnTo>
                        <a:lnTo>
                          <a:pt x="504" y="113"/>
                        </a:lnTo>
                        <a:lnTo>
                          <a:pt x="504" y="105"/>
                        </a:lnTo>
                        <a:lnTo>
                          <a:pt x="492" y="101"/>
                        </a:lnTo>
                        <a:lnTo>
                          <a:pt x="476" y="97"/>
                        </a:lnTo>
                        <a:lnTo>
                          <a:pt x="476" y="93"/>
                        </a:lnTo>
                        <a:lnTo>
                          <a:pt x="476" y="93"/>
                        </a:lnTo>
                        <a:lnTo>
                          <a:pt x="476" y="93"/>
                        </a:lnTo>
                        <a:lnTo>
                          <a:pt x="476" y="93"/>
                        </a:lnTo>
                        <a:lnTo>
                          <a:pt x="476" y="93"/>
                        </a:lnTo>
                        <a:lnTo>
                          <a:pt x="472" y="81"/>
                        </a:lnTo>
                        <a:lnTo>
                          <a:pt x="472" y="77"/>
                        </a:lnTo>
                        <a:lnTo>
                          <a:pt x="468" y="69"/>
                        </a:lnTo>
                        <a:lnTo>
                          <a:pt x="455" y="73"/>
                        </a:lnTo>
                        <a:lnTo>
                          <a:pt x="455" y="73"/>
                        </a:lnTo>
                        <a:lnTo>
                          <a:pt x="443" y="65"/>
                        </a:lnTo>
                        <a:lnTo>
                          <a:pt x="431" y="56"/>
                        </a:lnTo>
                        <a:lnTo>
                          <a:pt x="431" y="56"/>
                        </a:lnTo>
                        <a:lnTo>
                          <a:pt x="431" y="56"/>
                        </a:lnTo>
                        <a:lnTo>
                          <a:pt x="419" y="48"/>
                        </a:lnTo>
                        <a:lnTo>
                          <a:pt x="407" y="48"/>
                        </a:lnTo>
                        <a:lnTo>
                          <a:pt x="394" y="52"/>
                        </a:lnTo>
                        <a:lnTo>
                          <a:pt x="394" y="56"/>
                        </a:lnTo>
                        <a:lnTo>
                          <a:pt x="394" y="48"/>
                        </a:lnTo>
                        <a:lnTo>
                          <a:pt x="407" y="44"/>
                        </a:lnTo>
                        <a:lnTo>
                          <a:pt x="419" y="48"/>
                        </a:lnTo>
                        <a:lnTo>
                          <a:pt x="394" y="44"/>
                        </a:lnTo>
                        <a:lnTo>
                          <a:pt x="386" y="56"/>
                        </a:lnTo>
                        <a:lnTo>
                          <a:pt x="374" y="65"/>
                        </a:lnTo>
                        <a:lnTo>
                          <a:pt x="370" y="73"/>
                        </a:lnTo>
                        <a:lnTo>
                          <a:pt x="370" y="65"/>
                        </a:lnTo>
                        <a:lnTo>
                          <a:pt x="358" y="69"/>
                        </a:lnTo>
                        <a:lnTo>
                          <a:pt x="346" y="69"/>
                        </a:lnTo>
                        <a:lnTo>
                          <a:pt x="333" y="81"/>
                        </a:lnTo>
                        <a:lnTo>
                          <a:pt x="329" y="89"/>
                        </a:lnTo>
                        <a:lnTo>
                          <a:pt x="321" y="89"/>
                        </a:lnTo>
                        <a:lnTo>
                          <a:pt x="309" y="81"/>
                        </a:lnTo>
                        <a:lnTo>
                          <a:pt x="297" y="85"/>
                        </a:lnTo>
                        <a:lnTo>
                          <a:pt x="297" y="85"/>
                        </a:lnTo>
                        <a:lnTo>
                          <a:pt x="297" y="73"/>
                        </a:lnTo>
                        <a:lnTo>
                          <a:pt x="309" y="61"/>
                        </a:lnTo>
                        <a:lnTo>
                          <a:pt x="313" y="48"/>
                        </a:lnTo>
                        <a:lnTo>
                          <a:pt x="313" y="48"/>
                        </a:lnTo>
                        <a:lnTo>
                          <a:pt x="309" y="48"/>
                        </a:lnTo>
                        <a:lnTo>
                          <a:pt x="297" y="52"/>
                        </a:lnTo>
                        <a:lnTo>
                          <a:pt x="289" y="56"/>
                        </a:lnTo>
                        <a:lnTo>
                          <a:pt x="272" y="48"/>
                        </a:lnTo>
                        <a:lnTo>
                          <a:pt x="260" y="44"/>
                        </a:lnTo>
                        <a:lnTo>
                          <a:pt x="260" y="48"/>
                        </a:lnTo>
                        <a:lnTo>
                          <a:pt x="252" y="52"/>
                        </a:lnTo>
                        <a:lnTo>
                          <a:pt x="252" y="52"/>
                        </a:lnTo>
                        <a:lnTo>
                          <a:pt x="244" y="44"/>
                        </a:lnTo>
                        <a:lnTo>
                          <a:pt x="244" y="36"/>
                        </a:lnTo>
                        <a:lnTo>
                          <a:pt x="244" y="28"/>
                        </a:lnTo>
                        <a:lnTo>
                          <a:pt x="244" y="24"/>
                        </a:lnTo>
                        <a:lnTo>
                          <a:pt x="240" y="28"/>
                        </a:lnTo>
                        <a:lnTo>
                          <a:pt x="244" y="24"/>
                        </a:lnTo>
                        <a:lnTo>
                          <a:pt x="244" y="24"/>
                        </a:lnTo>
                        <a:lnTo>
                          <a:pt x="236" y="20"/>
                        </a:lnTo>
                        <a:lnTo>
                          <a:pt x="223" y="12"/>
                        </a:lnTo>
                        <a:lnTo>
                          <a:pt x="211" y="12"/>
                        </a:lnTo>
                        <a:lnTo>
                          <a:pt x="207" y="12"/>
                        </a:lnTo>
                        <a:lnTo>
                          <a:pt x="207" y="12"/>
                        </a:lnTo>
                        <a:lnTo>
                          <a:pt x="203" y="16"/>
                        </a:lnTo>
                        <a:lnTo>
                          <a:pt x="203" y="16"/>
                        </a:lnTo>
                        <a:lnTo>
                          <a:pt x="191" y="8"/>
                        </a:lnTo>
                        <a:lnTo>
                          <a:pt x="179" y="8"/>
                        </a:lnTo>
                        <a:lnTo>
                          <a:pt x="175" y="8"/>
                        </a:lnTo>
                        <a:lnTo>
                          <a:pt x="175" y="4"/>
                        </a:lnTo>
                        <a:lnTo>
                          <a:pt x="166" y="8"/>
                        </a:lnTo>
                        <a:lnTo>
                          <a:pt x="162" y="4"/>
                        </a:lnTo>
                        <a:lnTo>
                          <a:pt x="158" y="8"/>
                        </a:lnTo>
                        <a:lnTo>
                          <a:pt x="146" y="0"/>
                        </a:lnTo>
                        <a:lnTo>
                          <a:pt x="146" y="0"/>
                        </a:lnTo>
                        <a:lnTo>
                          <a:pt x="150" y="12"/>
                        </a:lnTo>
                        <a:lnTo>
                          <a:pt x="162" y="8"/>
                        </a:lnTo>
                        <a:lnTo>
                          <a:pt x="162" y="12"/>
                        </a:lnTo>
                        <a:lnTo>
                          <a:pt x="171" y="24"/>
                        </a:lnTo>
                        <a:lnTo>
                          <a:pt x="183" y="36"/>
                        </a:lnTo>
                        <a:lnTo>
                          <a:pt x="183" y="40"/>
                        </a:lnTo>
                        <a:lnTo>
                          <a:pt x="183" y="36"/>
                        </a:lnTo>
                        <a:lnTo>
                          <a:pt x="171" y="48"/>
                        </a:lnTo>
                        <a:lnTo>
                          <a:pt x="162" y="61"/>
                        </a:lnTo>
                        <a:lnTo>
                          <a:pt x="175" y="56"/>
                        </a:lnTo>
                        <a:lnTo>
                          <a:pt x="175" y="61"/>
                        </a:lnTo>
                        <a:lnTo>
                          <a:pt x="179" y="69"/>
                        </a:lnTo>
                        <a:lnTo>
                          <a:pt x="175" y="81"/>
                        </a:lnTo>
                        <a:lnTo>
                          <a:pt x="187" y="89"/>
                        </a:lnTo>
                        <a:lnTo>
                          <a:pt x="191" y="89"/>
                        </a:lnTo>
                        <a:lnTo>
                          <a:pt x="203" y="93"/>
                        </a:lnTo>
                        <a:lnTo>
                          <a:pt x="215" y="105"/>
                        </a:lnTo>
                        <a:lnTo>
                          <a:pt x="223" y="118"/>
                        </a:lnTo>
                        <a:lnTo>
                          <a:pt x="227" y="118"/>
                        </a:lnTo>
                        <a:lnTo>
                          <a:pt x="236" y="118"/>
                        </a:lnTo>
                        <a:lnTo>
                          <a:pt x="232" y="122"/>
                        </a:lnTo>
                        <a:lnTo>
                          <a:pt x="227" y="118"/>
                        </a:lnTo>
                        <a:lnTo>
                          <a:pt x="219" y="113"/>
                        </a:lnTo>
                        <a:lnTo>
                          <a:pt x="207" y="105"/>
                        </a:lnTo>
                        <a:lnTo>
                          <a:pt x="195" y="93"/>
                        </a:lnTo>
                        <a:lnTo>
                          <a:pt x="183" y="97"/>
                        </a:lnTo>
                        <a:lnTo>
                          <a:pt x="175" y="97"/>
                        </a:lnTo>
                        <a:lnTo>
                          <a:pt x="166" y="93"/>
                        </a:lnTo>
                        <a:lnTo>
                          <a:pt x="158" y="97"/>
                        </a:lnTo>
                        <a:lnTo>
                          <a:pt x="150" y="109"/>
                        </a:lnTo>
                        <a:lnTo>
                          <a:pt x="154" y="113"/>
                        </a:lnTo>
                        <a:lnTo>
                          <a:pt x="158" y="122"/>
                        </a:lnTo>
                        <a:lnTo>
                          <a:pt x="154" y="134"/>
                        </a:lnTo>
                        <a:lnTo>
                          <a:pt x="154" y="134"/>
                        </a:lnTo>
                        <a:lnTo>
                          <a:pt x="154" y="134"/>
                        </a:lnTo>
                        <a:lnTo>
                          <a:pt x="154" y="134"/>
                        </a:lnTo>
                        <a:lnTo>
                          <a:pt x="150" y="130"/>
                        </a:lnTo>
                        <a:lnTo>
                          <a:pt x="150" y="118"/>
                        </a:lnTo>
                        <a:lnTo>
                          <a:pt x="138" y="113"/>
                        </a:lnTo>
                        <a:lnTo>
                          <a:pt x="142" y="130"/>
                        </a:lnTo>
                        <a:lnTo>
                          <a:pt x="130" y="130"/>
                        </a:lnTo>
                        <a:lnTo>
                          <a:pt x="130" y="118"/>
                        </a:lnTo>
                        <a:lnTo>
                          <a:pt x="118" y="105"/>
                        </a:lnTo>
                        <a:lnTo>
                          <a:pt x="109" y="105"/>
                        </a:lnTo>
                        <a:lnTo>
                          <a:pt x="97" y="109"/>
                        </a:lnTo>
                        <a:lnTo>
                          <a:pt x="85" y="105"/>
                        </a:lnTo>
                        <a:lnTo>
                          <a:pt x="73" y="109"/>
                        </a:lnTo>
                        <a:lnTo>
                          <a:pt x="65" y="122"/>
                        </a:lnTo>
                        <a:lnTo>
                          <a:pt x="65" y="134"/>
                        </a:lnTo>
                        <a:lnTo>
                          <a:pt x="77" y="138"/>
                        </a:lnTo>
                        <a:lnTo>
                          <a:pt x="85" y="142"/>
                        </a:lnTo>
                        <a:lnTo>
                          <a:pt x="77" y="146"/>
                        </a:lnTo>
                        <a:lnTo>
                          <a:pt x="77" y="162"/>
                        </a:lnTo>
                        <a:lnTo>
                          <a:pt x="73" y="17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6" name="Freeform 173">
                    <a:extLst>
                      <a:ext uri="{FF2B5EF4-FFF2-40B4-BE49-F238E27FC236}">
                        <a16:creationId xmlns:a16="http://schemas.microsoft.com/office/drawing/2014/main" id="{EBE2E193-B9C3-F94B-025A-3F0B52B0B3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98" y="6829"/>
                    <a:ext cx="37" cy="29"/>
                  </a:xfrm>
                  <a:custGeom>
                    <a:avLst/>
                    <a:gdLst>
                      <a:gd name="T0" fmla="*/ 0 w 37"/>
                      <a:gd name="T1" fmla="*/ 24 h 29"/>
                      <a:gd name="T2" fmla="*/ 4 w 37"/>
                      <a:gd name="T3" fmla="*/ 24 h 29"/>
                      <a:gd name="T4" fmla="*/ 4 w 37"/>
                      <a:gd name="T5" fmla="*/ 24 h 29"/>
                      <a:gd name="T6" fmla="*/ 12 w 37"/>
                      <a:gd name="T7" fmla="*/ 29 h 29"/>
                      <a:gd name="T8" fmla="*/ 24 w 37"/>
                      <a:gd name="T9" fmla="*/ 24 h 29"/>
                      <a:gd name="T10" fmla="*/ 33 w 37"/>
                      <a:gd name="T11" fmla="*/ 24 h 29"/>
                      <a:gd name="T12" fmla="*/ 37 w 37"/>
                      <a:gd name="T13" fmla="*/ 20 h 29"/>
                      <a:gd name="T14" fmla="*/ 33 w 37"/>
                      <a:gd name="T15" fmla="*/ 8 h 29"/>
                      <a:gd name="T16" fmla="*/ 33 w 37"/>
                      <a:gd name="T17" fmla="*/ 0 h 29"/>
                      <a:gd name="T18" fmla="*/ 20 w 37"/>
                      <a:gd name="T19" fmla="*/ 4 h 29"/>
                      <a:gd name="T20" fmla="*/ 12 w 37"/>
                      <a:gd name="T21" fmla="*/ 0 h 29"/>
                      <a:gd name="T22" fmla="*/ 12 w 37"/>
                      <a:gd name="T23" fmla="*/ 4 h 29"/>
                      <a:gd name="T24" fmla="*/ 20 w 37"/>
                      <a:gd name="T25" fmla="*/ 12 h 29"/>
                      <a:gd name="T26" fmla="*/ 12 w 37"/>
                      <a:gd name="T27" fmla="*/ 12 h 29"/>
                      <a:gd name="T28" fmla="*/ 0 w 37"/>
                      <a:gd name="T29" fmla="*/ 24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7" h="29">
                        <a:moveTo>
                          <a:pt x="0" y="24"/>
                        </a:moveTo>
                        <a:lnTo>
                          <a:pt x="4" y="24"/>
                        </a:lnTo>
                        <a:lnTo>
                          <a:pt x="4" y="24"/>
                        </a:lnTo>
                        <a:lnTo>
                          <a:pt x="12" y="29"/>
                        </a:lnTo>
                        <a:lnTo>
                          <a:pt x="24" y="24"/>
                        </a:lnTo>
                        <a:lnTo>
                          <a:pt x="33" y="24"/>
                        </a:lnTo>
                        <a:lnTo>
                          <a:pt x="37" y="20"/>
                        </a:lnTo>
                        <a:lnTo>
                          <a:pt x="33" y="8"/>
                        </a:lnTo>
                        <a:lnTo>
                          <a:pt x="33" y="0"/>
                        </a:lnTo>
                        <a:lnTo>
                          <a:pt x="20" y="4"/>
                        </a:lnTo>
                        <a:lnTo>
                          <a:pt x="12" y="0"/>
                        </a:lnTo>
                        <a:lnTo>
                          <a:pt x="12" y="4"/>
                        </a:lnTo>
                        <a:lnTo>
                          <a:pt x="20" y="12"/>
                        </a:lnTo>
                        <a:lnTo>
                          <a:pt x="12" y="12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7" name="Freeform 174">
                    <a:extLst>
                      <a:ext uri="{FF2B5EF4-FFF2-40B4-BE49-F238E27FC236}">
                        <a16:creationId xmlns:a16="http://schemas.microsoft.com/office/drawing/2014/main" id="{8224063A-890A-8202-682A-907D02C7A0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024" y="6902"/>
                    <a:ext cx="12" cy="4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0 w 12"/>
                      <a:gd name="T3" fmla="*/ 4 h 4"/>
                      <a:gd name="T4" fmla="*/ 12 w 12"/>
                      <a:gd name="T5" fmla="*/ 0 h 4"/>
                      <a:gd name="T6" fmla="*/ 0 w 12"/>
                      <a:gd name="T7" fmla="*/ 4 h 4"/>
                      <a:gd name="T8" fmla="*/ 0 w 12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4">
                        <a:moveTo>
                          <a:pt x="0" y="4"/>
                        </a:moveTo>
                        <a:lnTo>
                          <a:pt x="0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8" name="Freeform 175">
                    <a:extLst>
                      <a:ext uri="{FF2B5EF4-FFF2-40B4-BE49-F238E27FC236}">
                        <a16:creationId xmlns:a16="http://schemas.microsoft.com/office/drawing/2014/main" id="{84F8001F-1444-1A5E-95C8-A2A59888F0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39" y="6870"/>
                    <a:ext cx="28" cy="20"/>
                  </a:xfrm>
                  <a:custGeom>
                    <a:avLst/>
                    <a:gdLst>
                      <a:gd name="T0" fmla="*/ 4 w 28"/>
                      <a:gd name="T1" fmla="*/ 20 h 20"/>
                      <a:gd name="T2" fmla="*/ 16 w 28"/>
                      <a:gd name="T3" fmla="*/ 20 h 20"/>
                      <a:gd name="T4" fmla="*/ 28 w 28"/>
                      <a:gd name="T5" fmla="*/ 20 h 20"/>
                      <a:gd name="T6" fmla="*/ 28 w 28"/>
                      <a:gd name="T7" fmla="*/ 16 h 20"/>
                      <a:gd name="T8" fmla="*/ 16 w 28"/>
                      <a:gd name="T9" fmla="*/ 4 h 20"/>
                      <a:gd name="T10" fmla="*/ 4 w 28"/>
                      <a:gd name="T11" fmla="*/ 0 h 20"/>
                      <a:gd name="T12" fmla="*/ 0 w 28"/>
                      <a:gd name="T13" fmla="*/ 4 h 20"/>
                      <a:gd name="T14" fmla="*/ 12 w 28"/>
                      <a:gd name="T15" fmla="*/ 4 h 20"/>
                      <a:gd name="T16" fmla="*/ 8 w 28"/>
                      <a:gd name="T17" fmla="*/ 16 h 20"/>
                      <a:gd name="T18" fmla="*/ 4 w 28"/>
                      <a:gd name="T19" fmla="*/ 20 h 20"/>
                      <a:gd name="T20" fmla="*/ 4 w 28"/>
                      <a:gd name="T21" fmla="*/ 20 h 20"/>
                      <a:gd name="T22" fmla="*/ 4 w 28"/>
                      <a:gd name="T23" fmla="*/ 20 h 20"/>
                      <a:gd name="T24" fmla="*/ 4 w 28"/>
                      <a:gd name="T25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20">
                        <a:moveTo>
                          <a:pt x="4" y="20"/>
                        </a:moveTo>
                        <a:lnTo>
                          <a:pt x="16" y="20"/>
                        </a:lnTo>
                        <a:lnTo>
                          <a:pt x="28" y="20"/>
                        </a:lnTo>
                        <a:lnTo>
                          <a:pt x="28" y="16"/>
                        </a:lnTo>
                        <a:lnTo>
                          <a:pt x="16" y="4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12" y="4"/>
                        </a:lnTo>
                        <a:lnTo>
                          <a:pt x="8" y="16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lnTo>
                          <a:pt x="4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01" name="Group 176">
                  <a:extLst>
                    <a:ext uri="{FF2B5EF4-FFF2-40B4-BE49-F238E27FC236}">
                      <a16:creationId xmlns:a16="http://schemas.microsoft.com/office/drawing/2014/main" id="{CA35C631-9EB0-94B9-2780-66E959BB07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00029" y="2107012"/>
                  <a:ext cx="72978" cy="70670"/>
                  <a:chOff x="10812" y="6919"/>
                  <a:chExt cx="232" cy="22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326" name="Freeform 177">
                    <a:extLst>
                      <a:ext uri="{FF2B5EF4-FFF2-40B4-BE49-F238E27FC236}">
                        <a16:creationId xmlns:a16="http://schemas.microsoft.com/office/drawing/2014/main" id="{8FECE40E-3DDA-B6A3-85C7-CCB41EBFE7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849" y="7057"/>
                    <a:ext cx="20" cy="12"/>
                  </a:xfrm>
                  <a:custGeom>
                    <a:avLst/>
                    <a:gdLst>
                      <a:gd name="T0" fmla="*/ 20 w 20"/>
                      <a:gd name="T1" fmla="*/ 12 h 12"/>
                      <a:gd name="T2" fmla="*/ 20 w 20"/>
                      <a:gd name="T3" fmla="*/ 8 h 12"/>
                      <a:gd name="T4" fmla="*/ 16 w 20"/>
                      <a:gd name="T5" fmla="*/ 4 h 12"/>
                      <a:gd name="T6" fmla="*/ 4 w 20"/>
                      <a:gd name="T7" fmla="*/ 0 h 12"/>
                      <a:gd name="T8" fmla="*/ 0 w 20"/>
                      <a:gd name="T9" fmla="*/ 0 h 12"/>
                      <a:gd name="T10" fmla="*/ 12 w 20"/>
                      <a:gd name="T11" fmla="*/ 12 h 12"/>
                      <a:gd name="T12" fmla="*/ 20 w 20"/>
                      <a:gd name="T13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12">
                        <a:moveTo>
                          <a:pt x="20" y="12"/>
                        </a:moveTo>
                        <a:lnTo>
                          <a:pt x="20" y="8"/>
                        </a:lnTo>
                        <a:lnTo>
                          <a:pt x="16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2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7" name="Freeform 178">
                    <a:extLst>
                      <a:ext uri="{FF2B5EF4-FFF2-40B4-BE49-F238E27FC236}">
                        <a16:creationId xmlns:a16="http://schemas.microsoft.com/office/drawing/2014/main" id="{DA397CA4-5448-0650-8AFF-5CDE3F0987F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812" y="7089"/>
                    <a:ext cx="53" cy="17"/>
                  </a:xfrm>
                  <a:custGeom>
                    <a:avLst/>
                    <a:gdLst>
                      <a:gd name="T0" fmla="*/ 0 w 53"/>
                      <a:gd name="T1" fmla="*/ 13 h 17"/>
                      <a:gd name="T2" fmla="*/ 0 w 53"/>
                      <a:gd name="T3" fmla="*/ 13 h 17"/>
                      <a:gd name="T4" fmla="*/ 12 w 53"/>
                      <a:gd name="T5" fmla="*/ 9 h 17"/>
                      <a:gd name="T6" fmla="*/ 24 w 53"/>
                      <a:gd name="T7" fmla="*/ 17 h 17"/>
                      <a:gd name="T8" fmla="*/ 28 w 53"/>
                      <a:gd name="T9" fmla="*/ 17 h 17"/>
                      <a:gd name="T10" fmla="*/ 37 w 53"/>
                      <a:gd name="T11" fmla="*/ 17 h 17"/>
                      <a:gd name="T12" fmla="*/ 41 w 53"/>
                      <a:gd name="T13" fmla="*/ 13 h 17"/>
                      <a:gd name="T14" fmla="*/ 53 w 53"/>
                      <a:gd name="T15" fmla="*/ 5 h 17"/>
                      <a:gd name="T16" fmla="*/ 45 w 53"/>
                      <a:gd name="T17" fmla="*/ 5 h 17"/>
                      <a:gd name="T18" fmla="*/ 33 w 53"/>
                      <a:gd name="T19" fmla="*/ 5 h 17"/>
                      <a:gd name="T20" fmla="*/ 20 w 53"/>
                      <a:gd name="T21" fmla="*/ 5 h 17"/>
                      <a:gd name="T22" fmla="*/ 12 w 53"/>
                      <a:gd name="T23" fmla="*/ 0 h 17"/>
                      <a:gd name="T24" fmla="*/ 0 w 53"/>
                      <a:gd name="T25" fmla="*/ 5 h 17"/>
                      <a:gd name="T26" fmla="*/ 0 w 53"/>
                      <a:gd name="T27" fmla="*/ 9 h 17"/>
                      <a:gd name="T28" fmla="*/ 0 w 53"/>
                      <a:gd name="T29" fmla="*/ 13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53" h="17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12" y="9"/>
                        </a:lnTo>
                        <a:lnTo>
                          <a:pt x="24" y="17"/>
                        </a:lnTo>
                        <a:lnTo>
                          <a:pt x="28" y="17"/>
                        </a:lnTo>
                        <a:lnTo>
                          <a:pt x="37" y="17"/>
                        </a:lnTo>
                        <a:lnTo>
                          <a:pt x="41" y="13"/>
                        </a:lnTo>
                        <a:lnTo>
                          <a:pt x="53" y="5"/>
                        </a:lnTo>
                        <a:lnTo>
                          <a:pt x="45" y="5"/>
                        </a:lnTo>
                        <a:lnTo>
                          <a:pt x="33" y="5"/>
                        </a:lnTo>
                        <a:lnTo>
                          <a:pt x="20" y="5"/>
                        </a:lnTo>
                        <a:lnTo>
                          <a:pt x="12" y="0"/>
                        </a:ln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8" name="Freeform 179">
                    <a:extLst>
                      <a:ext uri="{FF2B5EF4-FFF2-40B4-BE49-F238E27FC236}">
                        <a16:creationId xmlns:a16="http://schemas.microsoft.com/office/drawing/2014/main" id="{67DF9F5E-F383-1D72-5202-3E44468E6F8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10820" y="6923"/>
                    <a:ext cx="224" cy="219"/>
                  </a:xfrm>
                  <a:custGeom>
                    <a:avLst/>
                    <a:gdLst>
                      <a:gd name="T0" fmla="*/ 69 w 224"/>
                      <a:gd name="T1" fmla="*/ 166 h 219"/>
                      <a:gd name="T2" fmla="*/ 90 w 224"/>
                      <a:gd name="T3" fmla="*/ 162 h 219"/>
                      <a:gd name="T4" fmla="*/ 102 w 224"/>
                      <a:gd name="T5" fmla="*/ 175 h 219"/>
                      <a:gd name="T6" fmla="*/ 122 w 224"/>
                      <a:gd name="T7" fmla="*/ 183 h 219"/>
                      <a:gd name="T8" fmla="*/ 143 w 224"/>
                      <a:gd name="T9" fmla="*/ 187 h 219"/>
                      <a:gd name="T10" fmla="*/ 130 w 224"/>
                      <a:gd name="T11" fmla="*/ 207 h 219"/>
                      <a:gd name="T12" fmla="*/ 130 w 224"/>
                      <a:gd name="T13" fmla="*/ 215 h 219"/>
                      <a:gd name="T14" fmla="*/ 143 w 224"/>
                      <a:gd name="T15" fmla="*/ 219 h 219"/>
                      <a:gd name="T16" fmla="*/ 151 w 224"/>
                      <a:gd name="T17" fmla="*/ 211 h 219"/>
                      <a:gd name="T18" fmla="*/ 147 w 224"/>
                      <a:gd name="T19" fmla="*/ 195 h 219"/>
                      <a:gd name="T20" fmla="*/ 163 w 224"/>
                      <a:gd name="T21" fmla="*/ 171 h 219"/>
                      <a:gd name="T22" fmla="*/ 163 w 224"/>
                      <a:gd name="T23" fmla="*/ 166 h 219"/>
                      <a:gd name="T24" fmla="*/ 147 w 224"/>
                      <a:gd name="T25" fmla="*/ 138 h 219"/>
                      <a:gd name="T26" fmla="*/ 151 w 224"/>
                      <a:gd name="T27" fmla="*/ 130 h 219"/>
                      <a:gd name="T28" fmla="*/ 163 w 224"/>
                      <a:gd name="T29" fmla="*/ 130 h 219"/>
                      <a:gd name="T30" fmla="*/ 195 w 224"/>
                      <a:gd name="T31" fmla="*/ 126 h 219"/>
                      <a:gd name="T32" fmla="*/ 195 w 224"/>
                      <a:gd name="T33" fmla="*/ 110 h 219"/>
                      <a:gd name="T34" fmla="*/ 212 w 224"/>
                      <a:gd name="T35" fmla="*/ 93 h 219"/>
                      <a:gd name="T36" fmla="*/ 191 w 224"/>
                      <a:gd name="T37" fmla="*/ 77 h 219"/>
                      <a:gd name="T38" fmla="*/ 204 w 224"/>
                      <a:gd name="T39" fmla="*/ 65 h 219"/>
                      <a:gd name="T40" fmla="*/ 216 w 224"/>
                      <a:gd name="T41" fmla="*/ 48 h 219"/>
                      <a:gd name="T42" fmla="*/ 224 w 224"/>
                      <a:gd name="T43" fmla="*/ 20 h 219"/>
                      <a:gd name="T44" fmla="*/ 208 w 224"/>
                      <a:gd name="T45" fmla="*/ 12 h 219"/>
                      <a:gd name="T46" fmla="*/ 159 w 224"/>
                      <a:gd name="T47" fmla="*/ 4 h 219"/>
                      <a:gd name="T48" fmla="*/ 138 w 224"/>
                      <a:gd name="T49" fmla="*/ 8 h 219"/>
                      <a:gd name="T50" fmla="*/ 114 w 224"/>
                      <a:gd name="T51" fmla="*/ 28 h 219"/>
                      <a:gd name="T52" fmla="*/ 86 w 224"/>
                      <a:gd name="T53" fmla="*/ 44 h 219"/>
                      <a:gd name="T54" fmla="*/ 69 w 224"/>
                      <a:gd name="T55" fmla="*/ 57 h 219"/>
                      <a:gd name="T56" fmla="*/ 57 w 224"/>
                      <a:gd name="T57" fmla="*/ 97 h 219"/>
                      <a:gd name="T58" fmla="*/ 29 w 224"/>
                      <a:gd name="T59" fmla="*/ 122 h 219"/>
                      <a:gd name="T60" fmla="*/ 53 w 224"/>
                      <a:gd name="T61" fmla="*/ 142 h 219"/>
                      <a:gd name="T62" fmla="*/ 69 w 224"/>
                      <a:gd name="T63" fmla="*/ 142 h 219"/>
                      <a:gd name="T64" fmla="*/ 69 w 224"/>
                      <a:gd name="T65" fmla="*/ 142 h 219"/>
                      <a:gd name="T66" fmla="*/ 53 w 224"/>
                      <a:gd name="T67" fmla="*/ 146 h 219"/>
                      <a:gd name="T68" fmla="*/ 41 w 224"/>
                      <a:gd name="T69" fmla="*/ 150 h 219"/>
                      <a:gd name="T70" fmla="*/ 41 w 224"/>
                      <a:gd name="T71" fmla="*/ 158 h 219"/>
                      <a:gd name="T72" fmla="*/ 20 w 224"/>
                      <a:gd name="T73" fmla="*/ 150 h 219"/>
                      <a:gd name="T74" fmla="*/ 4 w 224"/>
                      <a:gd name="T75" fmla="*/ 162 h 219"/>
                      <a:gd name="T76" fmla="*/ 33 w 224"/>
                      <a:gd name="T77" fmla="*/ 166 h 219"/>
                      <a:gd name="T78" fmla="*/ 57 w 224"/>
                      <a:gd name="T79" fmla="*/ 162 h 219"/>
                      <a:gd name="T80" fmla="*/ 94 w 224"/>
                      <a:gd name="T81" fmla="*/ 69 h 219"/>
                      <a:gd name="T82" fmla="*/ 98 w 224"/>
                      <a:gd name="T83" fmla="*/ 57 h 219"/>
                      <a:gd name="T84" fmla="*/ 114 w 224"/>
                      <a:gd name="T85" fmla="*/ 40 h 219"/>
                      <a:gd name="T86" fmla="*/ 126 w 224"/>
                      <a:gd name="T87" fmla="*/ 57 h 219"/>
                      <a:gd name="T88" fmla="*/ 143 w 224"/>
                      <a:gd name="T89" fmla="*/ 73 h 219"/>
                      <a:gd name="T90" fmla="*/ 143 w 224"/>
                      <a:gd name="T91" fmla="*/ 77 h 219"/>
                      <a:gd name="T92" fmla="*/ 126 w 224"/>
                      <a:gd name="T93" fmla="*/ 89 h 219"/>
                      <a:gd name="T94" fmla="*/ 110 w 224"/>
                      <a:gd name="T95" fmla="*/ 97 h 219"/>
                      <a:gd name="T96" fmla="*/ 90 w 224"/>
                      <a:gd name="T97" fmla="*/ 89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24" h="219">
                        <a:moveTo>
                          <a:pt x="57" y="162"/>
                        </a:moveTo>
                        <a:lnTo>
                          <a:pt x="57" y="162"/>
                        </a:lnTo>
                        <a:lnTo>
                          <a:pt x="69" y="166"/>
                        </a:lnTo>
                        <a:lnTo>
                          <a:pt x="73" y="162"/>
                        </a:lnTo>
                        <a:lnTo>
                          <a:pt x="77" y="166"/>
                        </a:lnTo>
                        <a:lnTo>
                          <a:pt x="90" y="162"/>
                        </a:lnTo>
                        <a:lnTo>
                          <a:pt x="90" y="162"/>
                        </a:lnTo>
                        <a:lnTo>
                          <a:pt x="94" y="162"/>
                        </a:lnTo>
                        <a:lnTo>
                          <a:pt x="102" y="175"/>
                        </a:lnTo>
                        <a:lnTo>
                          <a:pt x="102" y="179"/>
                        </a:lnTo>
                        <a:lnTo>
                          <a:pt x="114" y="179"/>
                        </a:lnTo>
                        <a:lnTo>
                          <a:pt x="122" y="183"/>
                        </a:lnTo>
                        <a:lnTo>
                          <a:pt x="126" y="183"/>
                        </a:lnTo>
                        <a:lnTo>
                          <a:pt x="138" y="187"/>
                        </a:lnTo>
                        <a:lnTo>
                          <a:pt x="143" y="187"/>
                        </a:lnTo>
                        <a:lnTo>
                          <a:pt x="134" y="199"/>
                        </a:lnTo>
                        <a:lnTo>
                          <a:pt x="134" y="203"/>
                        </a:lnTo>
                        <a:lnTo>
                          <a:pt x="130" y="207"/>
                        </a:lnTo>
                        <a:lnTo>
                          <a:pt x="126" y="211"/>
                        </a:lnTo>
                        <a:lnTo>
                          <a:pt x="126" y="211"/>
                        </a:lnTo>
                        <a:lnTo>
                          <a:pt x="130" y="215"/>
                        </a:lnTo>
                        <a:lnTo>
                          <a:pt x="130" y="219"/>
                        </a:lnTo>
                        <a:lnTo>
                          <a:pt x="134" y="219"/>
                        </a:lnTo>
                        <a:lnTo>
                          <a:pt x="143" y="219"/>
                        </a:lnTo>
                        <a:lnTo>
                          <a:pt x="151" y="219"/>
                        </a:lnTo>
                        <a:lnTo>
                          <a:pt x="151" y="211"/>
                        </a:lnTo>
                        <a:lnTo>
                          <a:pt x="151" y="211"/>
                        </a:lnTo>
                        <a:lnTo>
                          <a:pt x="155" y="207"/>
                        </a:lnTo>
                        <a:lnTo>
                          <a:pt x="155" y="207"/>
                        </a:lnTo>
                        <a:lnTo>
                          <a:pt x="147" y="195"/>
                        </a:lnTo>
                        <a:lnTo>
                          <a:pt x="155" y="183"/>
                        </a:lnTo>
                        <a:lnTo>
                          <a:pt x="159" y="171"/>
                        </a:lnTo>
                        <a:lnTo>
                          <a:pt x="163" y="171"/>
                        </a:lnTo>
                        <a:lnTo>
                          <a:pt x="163" y="171"/>
                        </a:lnTo>
                        <a:lnTo>
                          <a:pt x="163" y="166"/>
                        </a:lnTo>
                        <a:lnTo>
                          <a:pt x="163" y="166"/>
                        </a:lnTo>
                        <a:lnTo>
                          <a:pt x="159" y="154"/>
                        </a:lnTo>
                        <a:lnTo>
                          <a:pt x="151" y="142"/>
                        </a:lnTo>
                        <a:lnTo>
                          <a:pt x="147" y="138"/>
                        </a:lnTo>
                        <a:lnTo>
                          <a:pt x="151" y="138"/>
                        </a:lnTo>
                        <a:lnTo>
                          <a:pt x="147" y="134"/>
                        </a:lnTo>
                        <a:lnTo>
                          <a:pt x="151" y="130"/>
                        </a:lnTo>
                        <a:lnTo>
                          <a:pt x="159" y="134"/>
                        </a:lnTo>
                        <a:lnTo>
                          <a:pt x="159" y="126"/>
                        </a:lnTo>
                        <a:lnTo>
                          <a:pt x="163" y="130"/>
                        </a:lnTo>
                        <a:lnTo>
                          <a:pt x="175" y="130"/>
                        </a:lnTo>
                        <a:lnTo>
                          <a:pt x="183" y="126"/>
                        </a:lnTo>
                        <a:lnTo>
                          <a:pt x="195" y="126"/>
                        </a:lnTo>
                        <a:lnTo>
                          <a:pt x="200" y="122"/>
                        </a:lnTo>
                        <a:lnTo>
                          <a:pt x="195" y="110"/>
                        </a:lnTo>
                        <a:lnTo>
                          <a:pt x="195" y="110"/>
                        </a:lnTo>
                        <a:lnTo>
                          <a:pt x="208" y="101"/>
                        </a:lnTo>
                        <a:lnTo>
                          <a:pt x="212" y="101"/>
                        </a:lnTo>
                        <a:lnTo>
                          <a:pt x="212" y="93"/>
                        </a:lnTo>
                        <a:lnTo>
                          <a:pt x="212" y="85"/>
                        </a:lnTo>
                        <a:lnTo>
                          <a:pt x="204" y="85"/>
                        </a:lnTo>
                        <a:lnTo>
                          <a:pt x="191" y="77"/>
                        </a:lnTo>
                        <a:lnTo>
                          <a:pt x="191" y="69"/>
                        </a:lnTo>
                        <a:lnTo>
                          <a:pt x="195" y="65"/>
                        </a:lnTo>
                        <a:lnTo>
                          <a:pt x="204" y="65"/>
                        </a:lnTo>
                        <a:lnTo>
                          <a:pt x="212" y="61"/>
                        </a:lnTo>
                        <a:lnTo>
                          <a:pt x="216" y="53"/>
                        </a:lnTo>
                        <a:lnTo>
                          <a:pt x="216" y="48"/>
                        </a:lnTo>
                        <a:lnTo>
                          <a:pt x="220" y="48"/>
                        </a:lnTo>
                        <a:lnTo>
                          <a:pt x="224" y="36"/>
                        </a:lnTo>
                        <a:lnTo>
                          <a:pt x="224" y="20"/>
                        </a:lnTo>
                        <a:lnTo>
                          <a:pt x="212" y="12"/>
                        </a:lnTo>
                        <a:lnTo>
                          <a:pt x="208" y="12"/>
                        </a:lnTo>
                        <a:lnTo>
                          <a:pt x="208" y="12"/>
                        </a:lnTo>
                        <a:lnTo>
                          <a:pt x="195" y="0"/>
                        </a:lnTo>
                        <a:lnTo>
                          <a:pt x="171" y="4"/>
                        </a:lnTo>
                        <a:lnTo>
                          <a:pt x="159" y="4"/>
                        </a:lnTo>
                        <a:lnTo>
                          <a:pt x="151" y="8"/>
                        </a:lnTo>
                        <a:lnTo>
                          <a:pt x="143" y="8"/>
                        </a:lnTo>
                        <a:lnTo>
                          <a:pt x="138" y="8"/>
                        </a:lnTo>
                        <a:lnTo>
                          <a:pt x="126" y="12"/>
                        </a:lnTo>
                        <a:lnTo>
                          <a:pt x="114" y="24"/>
                        </a:lnTo>
                        <a:lnTo>
                          <a:pt x="114" y="28"/>
                        </a:lnTo>
                        <a:lnTo>
                          <a:pt x="102" y="36"/>
                        </a:lnTo>
                        <a:lnTo>
                          <a:pt x="90" y="44"/>
                        </a:lnTo>
                        <a:lnTo>
                          <a:pt x="86" y="44"/>
                        </a:lnTo>
                        <a:lnTo>
                          <a:pt x="73" y="48"/>
                        </a:lnTo>
                        <a:lnTo>
                          <a:pt x="73" y="48"/>
                        </a:lnTo>
                        <a:lnTo>
                          <a:pt x="69" y="57"/>
                        </a:lnTo>
                        <a:lnTo>
                          <a:pt x="65" y="69"/>
                        </a:lnTo>
                        <a:lnTo>
                          <a:pt x="65" y="81"/>
                        </a:lnTo>
                        <a:lnTo>
                          <a:pt x="57" y="97"/>
                        </a:lnTo>
                        <a:lnTo>
                          <a:pt x="49" y="110"/>
                        </a:lnTo>
                        <a:lnTo>
                          <a:pt x="37" y="122"/>
                        </a:lnTo>
                        <a:lnTo>
                          <a:pt x="29" y="122"/>
                        </a:lnTo>
                        <a:lnTo>
                          <a:pt x="33" y="134"/>
                        </a:lnTo>
                        <a:lnTo>
                          <a:pt x="45" y="138"/>
                        </a:lnTo>
                        <a:lnTo>
                          <a:pt x="53" y="142"/>
                        </a:lnTo>
                        <a:lnTo>
                          <a:pt x="53" y="142"/>
                        </a:lnTo>
                        <a:lnTo>
                          <a:pt x="65" y="142"/>
                        </a:lnTo>
                        <a:lnTo>
                          <a:pt x="69" y="142"/>
                        </a:lnTo>
                        <a:lnTo>
                          <a:pt x="77" y="134"/>
                        </a:lnTo>
                        <a:lnTo>
                          <a:pt x="77" y="142"/>
                        </a:lnTo>
                        <a:lnTo>
                          <a:pt x="69" y="142"/>
                        </a:lnTo>
                        <a:lnTo>
                          <a:pt x="65" y="142"/>
                        </a:lnTo>
                        <a:lnTo>
                          <a:pt x="57" y="146"/>
                        </a:lnTo>
                        <a:lnTo>
                          <a:pt x="53" y="146"/>
                        </a:lnTo>
                        <a:lnTo>
                          <a:pt x="41" y="150"/>
                        </a:lnTo>
                        <a:lnTo>
                          <a:pt x="37" y="146"/>
                        </a:lnTo>
                        <a:lnTo>
                          <a:pt x="41" y="150"/>
                        </a:lnTo>
                        <a:lnTo>
                          <a:pt x="41" y="154"/>
                        </a:lnTo>
                        <a:lnTo>
                          <a:pt x="29" y="154"/>
                        </a:lnTo>
                        <a:lnTo>
                          <a:pt x="41" y="158"/>
                        </a:lnTo>
                        <a:lnTo>
                          <a:pt x="45" y="162"/>
                        </a:lnTo>
                        <a:lnTo>
                          <a:pt x="33" y="158"/>
                        </a:lnTo>
                        <a:lnTo>
                          <a:pt x="20" y="150"/>
                        </a:lnTo>
                        <a:lnTo>
                          <a:pt x="12" y="150"/>
                        </a:lnTo>
                        <a:lnTo>
                          <a:pt x="0" y="154"/>
                        </a:lnTo>
                        <a:lnTo>
                          <a:pt x="4" y="162"/>
                        </a:lnTo>
                        <a:lnTo>
                          <a:pt x="16" y="171"/>
                        </a:lnTo>
                        <a:lnTo>
                          <a:pt x="29" y="162"/>
                        </a:lnTo>
                        <a:lnTo>
                          <a:pt x="33" y="166"/>
                        </a:lnTo>
                        <a:lnTo>
                          <a:pt x="45" y="171"/>
                        </a:lnTo>
                        <a:lnTo>
                          <a:pt x="45" y="171"/>
                        </a:lnTo>
                        <a:lnTo>
                          <a:pt x="57" y="162"/>
                        </a:lnTo>
                        <a:close/>
                        <a:moveTo>
                          <a:pt x="90" y="89"/>
                        </a:moveTo>
                        <a:lnTo>
                          <a:pt x="94" y="77"/>
                        </a:lnTo>
                        <a:lnTo>
                          <a:pt x="94" y="69"/>
                        </a:lnTo>
                        <a:lnTo>
                          <a:pt x="106" y="65"/>
                        </a:lnTo>
                        <a:lnTo>
                          <a:pt x="106" y="61"/>
                        </a:lnTo>
                        <a:lnTo>
                          <a:pt x="98" y="57"/>
                        </a:lnTo>
                        <a:lnTo>
                          <a:pt x="90" y="44"/>
                        </a:lnTo>
                        <a:lnTo>
                          <a:pt x="102" y="36"/>
                        </a:lnTo>
                        <a:lnTo>
                          <a:pt x="114" y="40"/>
                        </a:lnTo>
                        <a:lnTo>
                          <a:pt x="122" y="53"/>
                        </a:lnTo>
                        <a:lnTo>
                          <a:pt x="134" y="53"/>
                        </a:lnTo>
                        <a:lnTo>
                          <a:pt x="126" y="57"/>
                        </a:lnTo>
                        <a:lnTo>
                          <a:pt x="130" y="69"/>
                        </a:lnTo>
                        <a:lnTo>
                          <a:pt x="143" y="69"/>
                        </a:lnTo>
                        <a:lnTo>
                          <a:pt x="143" y="73"/>
                        </a:lnTo>
                        <a:lnTo>
                          <a:pt x="138" y="73"/>
                        </a:lnTo>
                        <a:lnTo>
                          <a:pt x="143" y="77"/>
                        </a:lnTo>
                        <a:lnTo>
                          <a:pt x="143" y="77"/>
                        </a:lnTo>
                        <a:lnTo>
                          <a:pt x="138" y="85"/>
                        </a:lnTo>
                        <a:lnTo>
                          <a:pt x="130" y="89"/>
                        </a:lnTo>
                        <a:lnTo>
                          <a:pt x="126" y="89"/>
                        </a:lnTo>
                        <a:lnTo>
                          <a:pt x="126" y="93"/>
                        </a:lnTo>
                        <a:lnTo>
                          <a:pt x="114" y="97"/>
                        </a:lnTo>
                        <a:lnTo>
                          <a:pt x="110" y="97"/>
                        </a:lnTo>
                        <a:lnTo>
                          <a:pt x="98" y="93"/>
                        </a:lnTo>
                        <a:lnTo>
                          <a:pt x="90" y="89"/>
                        </a:lnTo>
                        <a:lnTo>
                          <a:pt x="90" y="89"/>
                        </a:lnTo>
                        <a:lnTo>
                          <a:pt x="90" y="8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9" name="Freeform 180">
                    <a:extLst>
                      <a:ext uri="{FF2B5EF4-FFF2-40B4-BE49-F238E27FC236}">
                        <a16:creationId xmlns:a16="http://schemas.microsoft.com/office/drawing/2014/main" id="{8B59C696-1C8E-C446-65A3-625B39A2E1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836" y="7065"/>
                    <a:ext cx="21" cy="8"/>
                  </a:xfrm>
                  <a:custGeom>
                    <a:avLst/>
                    <a:gdLst>
                      <a:gd name="T0" fmla="*/ 17 w 21"/>
                      <a:gd name="T1" fmla="*/ 4 h 8"/>
                      <a:gd name="T2" fmla="*/ 4 w 21"/>
                      <a:gd name="T3" fmla="*/ 0 h 8"/>
                      <a:gd name="T4" fmla="*/ 0 w 21"/>
                      <a:gd name="T5" fmla="*/ 0 h 8"/>
                      <a:gd name="T6" fmla="*/ 9 w 21"/>
                      <a:gd name="T7" fmla="*/ 8 h 8"/>
                      <a:gd name="T8" fmla="*/ 21 w 21"/>
                      <a:gd name="T9" fmla="*/ 4 h 8"/>
                      <a:gd name="T10" fmla="*/ 21 w 21"/>
                      <a:gd name="T11" fmla="*/ 4 h 8"/>
                      <a:gd name="T12" fmla="*/ 17 w 21"/>
                      <a:gd name="T13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8">
                        <a:moveTo>
                          <a:pt x="17" y="4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9" y="8"/>
                        </a:lnTo>
                        <a:lnTo>
                          <a:pt x="21" y="4"/>
                        </a:lnTo>
                        <a:lnTo>
                          <a:pt x="21" y="4"/>
                        </a:lnTo>
                        <a:lnTo>
                          <a:pt x="17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0" name="Freeform 181">
                    <a:extLst>
                      <a:ext uri="{FF2B5EF4-FFF2-40B4-BE49-F238E27FC236}">
                        <a16:creationId xmlns:a16="http://schemas.microsoft.com/office/drawing/2014/main" id="{6C573D9A-6332-615F-A00C-9DDE08708FB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79" y="6919"/>
                    <a:ext cx="12" cy="4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12 w 12"/>
                      <a:gd name="T3" fmla="*/ 0 h 4"/>
                      <a:gd name="T4" fmla="*/ 0 w 12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1" name="Freeform 182">
                    <a:extLst>
                      <a:ext uri="{FF2B5EF4-FFF2-40B4-BE49-F238E27FC236}">
                        <a16:creationId xmlns:a16="http://schemas.microsoft.com/office/drawing/2014/main" id="{60E00063-9035-CF75-2970-B09E12B8E8A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50" y="6923"/>
                    <a:ext cx="13" cy="4"/>
                  </a:xfrm>
                  <a:custGeom>
                    <a:avLst/>
                    <a:gdLst>
                      <a:gd name="T0" fmla="*/ 0 w 13"/>
                      <a:gd name="T1" fmla="*/ 4 h 4"/>
                      <a:gd name="T2" fmla="*/ 13 w 13"/>
                      <a:gd name="T3" fmla="*/ 0 h 4"/>
                      <a:gd name="T4" fmla="*/ 0 w 13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4">
                        <a:moveTo>
                          <a:pt x="0" y="4"/>
                        </a:moveTo>
                        <a:lnTo>
                          <a:pt x="13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2" name="Freeform 183">
                    <a:extLst>
                      <a:ext uri="{FF2B5EF4-FFF2-40B4-BE49-F238E27FC236}">
                        <a16:creationId xmlns:a16="http://schemas.microsoft.com/office/drawing/2014/main" id="{023B3F16-1755-97BD-EE3D-6FE2AD6B24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22" y="6927"/>
                    <a:ext cx="12" cy="4"/>
                  </a:xfrm>
                  <a:custGeom>
                    <a:avLst/>
                    <a:gdLst>
                      <a:gd name="T0" fmla="*/ 0 w 12"/>
                      <a:gd name="T1" fmla="*/ 4 h 4"/>
                      <a:gd name="T2" fmla="*/ 12 w 12"/>
                      <a:gd name="T3" fmla="*/ 0 h 4"/>
                      <a:gd name="T4" fmla="*/ 0 w 12"/>
                      <a:gd name="T5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" h="4">
                        <a:moveTo>
                          <a:pt x="0" y="4"/>
                        </a:moveTo>
                        <a:lnTo>
                          <a:pt x="12" y="0"/>
                        </a:lnTo>
                        <a:lnTo>
                          <a:pt x="0" y="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3" name="Freeform 184">
                    <a:extLst>
                      <a:ext uri="{FF2B5EF4-FFF2-40B4-BE49-F238E27FC236}">
                        <a16:creationId xmlns:a16="http://schemas.microsoft.com/office/drawing/2014/main" id="{10AC8500-7B56-4F7F-1C4D-5171C370B93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893" y="6951"/>
                    <a:ext cx="4" cy="12"/>
                  </a:xfrm>
                  <a:custGeom>
                    <a:avLst/>
                    <a:gdLst>
                      <a:gd name="T0" fmla="*/ 0 w 4"/>
                      <a:gd name="T1" fmla="*/ 12 h 12"/>
                      <a:gd name="T2" fmla="*/ 4 w 4"/>
                      <a:gd name="T3" fmla="*/ 0 h 12"/>
                      <a:gd name="T4" fmla="*/ 0 w 4"/>
                      <a:gd name="T5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12">
                        <a:moveTo>
                          <a:pt x="0" y="12"/>
                        </a:moveTo>
                        <a:lnTo>
                          <a:pt x="4" y="0"/>
                        </a:lnTo>
                        <a:lnTo>
                          <a:pt x="0" y="12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34" name="Freeform 185">
                    <a:extLst>
                      <a:ext uri="{FF2B5EF4-FFF2-40B4-BE49-F238E27FC236}">
                        <a16:creationId xmlns:a16="http://schemas.microsoft.com/office/drawing/2014/main" id="{1AC245A1-2D38-976B-D0A3-9FD789D289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10" y="6939"/>
                    <a:ext cx="0" cy="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202" name="Freeform 186">
                  <a:extLst>
                    <a:ext uri="{FF2B5EF4-FFF2-40B4-BE49-F238E27FC236}">
                      <a16:creationId xmlns:a16="http://schemas.microsoft.com/office/drawing/2014/main" id="{692E4AF3-D442-6E79-0E80-F9A5692DC6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34375" y="2312050"/>
                  <a:ext cx="74236" cy="63064"/>
                </a:xfrm>
                <a:custGeom>
                  <a:avLst/>
                  <a:gdLst>
                    <a:gd name="T0" fmla="*/ 154 w 236"/>
                    <a:gd name="T1" fmla="*/ 195 h 199"/>
                    <a:gd name="T2" fmla="*/ 167 w 236"/>
                    <a:gd name="T3" fmla="*/ 199 h 199"/>
                    <a:gd name="T4" fmla="*/ 162 w 236"/>
                    <a:gd name="T5" fmla="*/ 179 h 199"/>
                    <a:gd name="T6" fmla="*/ 175 w 236"/>
                    <a:gd name="T7" fmla="*/ 162 h 199"/>
                    <a:gd name="T8" fmla="*/ 187 w 236"/>
                    <a:gd name="T9" fmla="*/ 142 h 199"/>
                    <a:gd name="T10" fmla="*/ 199 w 236"/>
                    <a:gd name="T11" fmla="*/ 146 h 199"/>
                    <a:gd name="T12" fmla="*/ 207 w 236"/>
                    <a:gd name="T13" fmla="*/ 126 h 199"/>
                    <a:gd name="T14" fmla="*/ 219 w 236"/>
                    <a:gd name="T15" fmla="*/ 122 h 199"/>
                    <a:gd name="T16" fmla="*/ 228 w 236"/>
                    <a:gd name="T17" fmla="*/ 122 h 199"/>
                    <a:gd name="T18" fmla="*/ 228 w 236"/>
                    <a:gd name="T19" fmla="*/ 113 h 199"/>
                    <a:gd name="T20" fmla="*/ 223 w 236"/>
                    <a:gd name="T21" fmla="*/ 105 h 199"/>
                    <a:gd name="T22" fmla="*/ 228 w 236"/>
                    <a:gd name="T23" fmla="*/ 97 h 199"/>
                    <a:gd name="T24" fmla="*/ 219 w 236"/>
                    <a:gd name="T25" fmla="*/ 77 h 199"/>
                    <a:gd name="T26" fmla="*/ 215 w 236"/>
                    <a:gd name="T27" fmla="*/ 73 h 199"/>
                    <a:gd name="T28" fmla="*/ 207 w 236"/>
                    <a:gd name="T29" fmla="*/ 65 h 199"/>
                    <a:gd name="T30" fmla="*/ 207 w 236"/>
                    <a:gd name="T31" fmla="*/ 52 h 199"/>
                    <a:gd name="T32" fmla="*/ 215 w 236"/>
                    <a:gd name="T33" fmla="*/ 36 h 199"/>
                    <a:gd name="T34" fmla="*/ 215 w 236"/>
                    <a:gd name="T35" fmla="*/ 28 h 199"/>
                    <a:gd name="T36" fmla="*/ 199 w 236"/>
                    <a:gd name="T37" fmla="*/ 28 h 199"/>
                    <a:gd name="T38" fmla="*/ 183 w 236"/>
                    <a:gd name="T39" fmla="*/ 20 h 199"/>
                    <a:gd name="T40" fmla="*/ 175 w 236"/>
                    <a:gd name="T41" fmla="*/ 16 h 199"/>
                    <a:gd name="T42" fmla="*/ 167 w 236"/>
                    <a:gd name="T43" fmla="*/ 16 h 199"/>
                    <a:gd name="T44" fmla="*/ 150 w 236"/>
                    <a:gd name="T45" fmla="*/ 12 h 199"/>
                    <a:gd name="T46" fmla="*/ 134 w 236"/>
                    <a:gd name="T47" fmla="*/ 12 h 199"/>
                    <a:gd name="T48" fmla="*/ 118 w 236"/>
                    <a:gd name="T49" fmla="*/ 8 h 199"/>
                    <a:gd name="T50" fmla="*/ 105 w 236"/>
                    <a:gd name="T51" fmla="*/ 8 h 199"/>
                    <a:gd name="T52" fmla="*/ 85 w 236"/>
                    <a:gd name="T53" fmla="*/ 8 h 199"/>
                    <a:gd name="T54" fmla="*/ 73 w 236"/>
                    <a:gd name="T55" fmla="*/ 0 h 199"/>
                    <a:gd name="T56" fmla="*/ 53 w 236"/>
                    <a:gd name="T57" fmla="*/ 4 h 199"/>
                    <a:gd name="T58" fmla="*/ 44 w 236"/>
                    <a:gd name="T59" fmla="*/ 4 h 199"/>
                    <a:gd name="T60" fmla="*/ 36 w 236"/>
                    <a:gd name="T61" fmla="*/ 20 h 199"/>
                    <a:gd name="T62" fmla="*/ 20 w 236"/>
                    <a:gd name="T63" fmla="*/ 4 h 199"/>
                    <a:gd name="T64" fmla="*/ 4 w 236"/>
                    <a:gd name="T65" fmla="*/ 4 h 199"/>
                    <a:gd name="T66" fmla="*/ 4 w 236"/>
                    <a:gd name="T67" fmla="*/ 20 h 199"/>
                    <a:gd name="T68" fmla="*/ 8 w 236"/>
                    <a:gd name="T69" fmla="*/ 40 h 199"/>
                    <a:gd name="T70" fmla="*/ 16 w 236"/>
                    <a:gd name="T71" fmla="*/ 40 h 199"/>
                    <a:gd name="T72" fmla="*/ 20 w 236"/>
                    <a:gd name="T73" fmla="*/ 44 h 199"/>
                    <a:gd name="T74" fmla="*/ 20 w 236"/>
                    <a:gd name="T75" fmla="*/ 52 h 199"/>
                    <a:gd name="T76" fmla="*/ 24 w 236"/>
                    <a:gd name="T77" fmla="*/ 65 h 199"/>
                    <a:gd name="T78" fmla="*/ 28 w 236"/>
                    <a:gd name="T79" fmla="*/ 77 h 199"/>
                    <a:gd name="T80" fmla="*/ 40 w 236"/>
                    <a:gd name="T81" fmla="*/ 93 h 199"/>
                    <a:gd name="T82" fmla="*/ 57 w 236"/>
                    <a:gd name="T83" fmla="*/ 105 h 199"/>
                    <a:gd name="T84" fmla="*/ 85 w 236"/>
                    <a:gd name="T85" fmla="*/ 130 h 199"/>
                    <a:gd name="T86" fmla="*/ 93 w 236"/>
                    <a:gd name="T87" fmla="*/ 138 h 199"/>
                    <a:gd name="T88" fmla="*/ 97 w 236"/>
                    <a:gd name="T89" fmla="*/ 146 h 199"/>
                    <a:gd name="T90" fmla="*/ 114 w 236"/>
                    <a:gd name="T91" fmla="*/ 158 h 199"/>
                    <a:gd name="T92" fmla="*/ 118 w 236"/>
                    <a:gd name="T93" fmla="*/ 170 h 199"/>
                    <a:gd name="T94" fmla="*/ 126 w 236"/>
                    <a:gd name="T95" fmla="*/ 174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6" h="199">
                      <a:moveTo>
                        <a:pt x="134" y="183"/>
                      </a:moveTo>
                      <a:lnTo>
                        <a:pt x="146" y="191"/>
                      </a:lnTo>
                      <a:lnTo>
                        <a:pt x="154" y="195"/>
                      </a:lnTo>
                      <a:lnTo>
                        <a:pt x="162" y="199"/>
                      </a:lnTo>
                      <a:lnTo>
                        <a:pt x="167" y="199"/>
                      </a:lnTo>
                      <a:lnTo>
                        <a:pt x="167" y="199"/>
                      </a:lnTo>
                      <a:lnTo>
                        <a:pt x="171" y="187"/>
                      </a:lnTo>
                      <a:lnTo>
                        <a:pt x="167" y="183"/>
                      </a:lnTo>
                      <a:lnTo>
                        <a:pt x="162" y="179"/>
                      </a:lnTo>
                      <a:lnTo>
                        <a:pt x="167" y="166"/>
                      </a:lnTo>
                      <a:lnTo>
                        <a:pt x="167" y="162"/>
                      </a:lnTo>
                      <a:lnTo>
                        <a:pt x="175" y="162"/>
                      </a:lnTo>
                      <a:lnTo>
                        <a:pt x="175" y="158"/>
                      </a:lnTo>
                      <a:lnTo>
                        <a:pt x="179" y="146"/>
                      </a:lnTo>
                      <a:lnTo>
                        <a:pt x="187" y="142"/>
                      </a:lnTo>
                      <a:lnTo>
                        <a:pt x="187" y="142"/>
                      </a:lnTo>
                      <a:lnTo>
                        <a:pt x="187" y="142"/>
                      </a:lnTo>
                      <a:lnTo>
                        <a:pt x="199" y="146"/>
                      </a:lnTo>
                      <a:lnTo>
                        <a:pt x="199" y="134"/>
                      </a:lnTo>
                      <a:lnTo>
                        <a:pt x="195" y="130"/>
                      </a:lnTo>
                      <a:lnTo>
                        <a:pt x="207" y="126"/>
                      </a:lnTo>
                      <a:lnTo>
                        <a:pt x="211" y="126"/>
                      </a:lnTo>
                      <a:lnTo>
                        <a:pt x="215" y="122"/>
                      </a:lnTo>
                      <a:lnTo>
                        <a:pt x="219" y="122"/>
                      </a:lnTo>
                      <a:lnTo>
                        <a:pt x="223" y="122"/>
                      </a:lnTo>
                      <a:lnTo>
                        <a:pt x="223" y="126"/>
                      </a:lnTo>
                      <a:lnTo>
                        <a:pt x="228" y="122"/>
                      </a:lnTo>
                      <a:lnTo>
                        <a:pt x="228" y="122"/>
                      </a:lnTo>
                      <a:lnTo>
                        <a:pt x="228" y="122"/>
                      </a:lnTo>
                      <a:lnTo>
                        <a:pt x="228" y="113"/>
                      </a:lnTo>
                      <a:lnTo>
                        <a:pt x="228" y="113"/>
                      </a:lnTo>
                      <a:lnTo>
                        <a:pt x="223" y="109"/>
                      </a:lnTo>
                      <a:lnTo>
                        <a:pt x="223" y="105"/>
                      </a:lnTo>
                      <a:lnTo>
                        <a:pt x="211" y="97"/>
                      </a:lnTo>
                      <a:lnTo>
                        <a:pt x="223" y="97"/>
                      </a:lnTo>
                      <a:lnTo>
                        <a:pt x="228" y="97"/>
                      </a:lnTo>
                      <a:lnTo>
                        <a:pt x="236" y="89"/>
                      </a:lnTo>
                      <a:lnTo>
                        <a:pt x="228" y="85"/>
                      </a:lnTo>
                      <a:lnTo>
                        <a:pt x="219" y="77"/>
                      </a:lnTo>
                      <a:lnTo>
                        <a:pt x="219" y="73"/>
                      </a:lnTo>
                      <a:lnTo>
                        <a:pt x="219" y="73"/>
                      </a:lnTo>
                      <a:lnTo>
                        <a:pt x="215" y="73"/>
                      </a:lnTo>
                      <a:lnTo>
                        <a:pt x="207" y="73"/>
                      </a:lnTo>
                      <a:lnTo>
                        <a:pt x="207" y="69"/>
                      </a:lnTo>
                      <a:lnTo>
                        <a:pt x="207" y="65"/>
                      </a:lnTo>
                      <a:lnTo>
                        <a:pt x="207" y="61"/>
                      </a:lnTo>
                      <a:lnTo>
                        <a:pt x="207" y="52"/>
                      </a:lnTo>
                      <a:lnTo>
                        <a:pt x="207" y="52"/>
                      </a:lnTo>
                      <a:lnTo>
                        <a:pt x="211" y="48"/>
                      </a:lnTo>
                      <a:lnTo>
                        <a:pt x="215" y="40"/>
                      </a:lnTo>
                      <a:lnTo>
                        <a:pt x="215" y="36"/>
                      </a:lnTo>
                      <a:lnTo>
                        <a:pt x="215" y="36"/>
                      </a:lnTo>
                      <a:lnTo>
                        <a:pt x="219" y="28"/>
                      </a:lnTo>
                      <a:lnTo>
                        <a:pt x="215" y="28"/>
                      </a:lnTo>
                      <a:lnTo>
                        <a:pt x="207" y="24"/>
                      </a:lnTo>
                      <a:lnTo>
                        <a:pt x="199" y="28"/>
                      </a:lnTo>
                      <a:lnTo>
                        <a:pt x="199" y="28"/>
                      </a:lnTo>
                      <a:lnTo>
                        <a:pt x="187" y="28"/>
                      </a:lnTo>
                      <a:lnTo>
                        <a:pt x="183" y="24"/>
                      </a:lnTo>
                      <a:lnTo>
                        <a:pt x="183" y="20"/>
                      </a:lnTo>
                      <a:lnTo>
                        <a:pt x="179" y="20"/>
                      </a:lnTo>
                      <a:lnTo>
                        <a:pt x="179" y="16"/>
                      </a:lnTo>
                      <a:lnTo>
                        <a:pt x="175" y="16"/>
                      </a:lnTo>
                      <a:lnTo>
                        <a:pt x="171" y="12"/>
                      </a:lnTo>
                      <a:lnTo>
                        <a:pt x="167" y="16"/>
                      </a:lnTo>
                      <a:lnTo>
                        <a:pt x="167" y="16"/>
                      </a:lnTo>
                      <a:lnTo>
                        <a:pt x="162" y="12"/>
                      </a:lnTo>
                      <a:lnTo>
                        <a:pt x="162" y="12"/>
                      </a:lnTo>
                      <a:lnTo>
                        <a:pt x="150" y="12"/>
                      </a:lnTo>
                      <a:lnTo>
                        <a:pt x="150" y="12"/>
                      </a:lnTo>
                      <a:lnTo>
                        <a:pt x="138" y="8"/>
                      </a:lnTo>
                      <a:lnTo>
                        <a:pt x="134" y="12"/>
                      </a:lnTo>
                      <a:lnTo>
                        <a:pt x="130" y="16"/>
                      </a:lnTo>
                      <a:lnTo>
                        <a:pt x="126" y="16"/>
                      </a:lnTo>
                      <a:lnTo>
                        <a:pt x="118" y="8"/>
                      </a:lnTo>
                      <a:lnTo>
                        <a:pt x="118" y="8"/>
                      </a:lnTo>
                      <a:lnTo>
                        <a:pt x="110" y="12"/>
                      </a:lnTo>
                      <a:lnTo>
                        <a:pt x="105" y="8"/>
                      </a:lnTo>
                      <a:lnTo>
                        <a:pt x="93" y="4"/>
                      </a:lnTo>
                      <a:lnTo>
                        <a:pt x="93" y="8"/>
                      </a:lnTo>
                      <a:lnTo>
                        <a:pt x="85" y="8"/>
                      </a:lnTo>
                      <a:lnTo>
                        <a:pt x="77" y="4"/>
                      </a:lnTo>
                      <a:lnTo>
                        <a:pt x="73" y="0"/>
                      </a:lnTo>
                      <a:lnTo>
                        <a:pt x="73" y="0"/>
                      </a:lnTo>
                      <a:lnTo>
                        <a:pt x="69" y="0"/>
                      </a:lnTo>
                      <a:lnTo>
                        <a:pt x="65" y="4"/>
                      </a:lnTo>
                      <a:lnTo>
                        <a:pt x="53" y="4"/>
                      </a:lnTo>
                      <a:lnTo>
                        <a:pt x="48" y="4"/>
                      </a:lnTo>
                      <a:lnTo>
                        <a:pt x="44" y="4"/>
                      </a:lnTo>
                      <a:lnTo>
                        <a:pt x="44" y="4"/>
                      </a:lnTo>
                      <a:lnTo>
                        <a:pt x="40" y="16"/>
                      </a:lnTo>
                      <a:lnTo>
                        <a:pt x="40" y="16"/>
                      </a:lnTo>
                      <a:lnTo>
                        <a:pt x="36" y="20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4"/>
                      </a:lnTo>
                      <a:lnTo>
                        <a:pt x="16" y="4"/>
                      </a:lnTo>
                      <a:lnTo>
                        <a:pt x="8" y="4"/>
                      </a:lnTo>
                      <a:lnTo>
                        <a:pt x="4" y="4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20"/>
                      </a:lnTo>
                      <a:lnTo>
                        <a:pt x="0" y="24"/>
                      </a:lnTo>
                      <a:lnTo>
                        <a:pt x="4" y="28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2" y="40"/>
                      </a:lnTo>
                      <a:lnTo>
                        <a:pt x="16" y="40"/>
                      </a:lnTo>
                      <a:lnTo>
                        <a:pt x="16" y="44"/>
                      </a:lnTo>
                      <a:lnTo>
                        <a:pt x="16" y="44"/>
                      </a:lnTo>
                      <a:lnTo>
                        <a:pt x="20" y="44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20" y="52"/>
                      </a:lnTo>
                      <a:lnTo>
                        <a:pt x="24" y="52"/>
                      </a:lnTo>
                      <a:lnTo>
                        <a:pt x="24" y="56"/>
                      </a:lnTo>
                      <a:lnTo>
                        <a:pt x="24" y="65"/>
                      </a:lnTo>
                      <a:lnTo>
                        <a:pt x="24" y="65"/>
                      </a:lnTo>
                      <a:lnTo>
                        <a:pt x="28" y="73"/>
                      </a:lnTo>
                      <a:lnTo>
                        <a:pt x="28" y="77"/>
                      </a:lnTo>
                      <a:lnTo>
                        <a:pt x="32" y="77"/>
                      </a:lnTo>
                      <a:lnTo>
                        <a:pt x="32" y="77"/>
                      </a:lnTo>
                      <a:lnTo>
                        <a:pt x="40" y="93"/>
                      </a:lnTo>
                      <a:lnTo>
                        <a:pt x="44" y="93"/>
                      </a:lnTo>
                      <a:lnTo>
                        <a:pt x="53" y="101"/>
                      </a:lnTo>
                      <a:lnTo>
                        <a:pt x="57" y="105"/>
                      </a:lnTo>
                      <a:lnTo>
                        <a:pt x="65" y="113"/>
                      </a:lnTo>
                      <a:lnTo>
                        <a:pt x="77" y="126"/>
                      </a:lnTo>
                      <a:lnTo>
                        <a:pt x="85" y="130"/>
                      </a:lnTo>
                      <a:lnTo>
                        <a:pt x="89" y="130"/>
                      </a:lnTo>
                      <a:lnTo>
                        <a:pt x="93" y="130"/>
                      </a:lnTo>
                      <a:lnTo>
                        <a:pt x="93" y="138"/>
                      </a:lnTo>
                      <a:lnTo>
                        <a:pt x="93" y="142"/>
                      </a:lnTo>
                      <a:lnTo>
                        <a:pt x="93" y="142"/>
                      </a:lnTo>
                      <a:lnTo>
                        <a:pt x="97" y="146"/>
                      </a:lnTo>
                      <a:lnTo>
                        <a:pt x="101" y="154"/>
                      </a:lnTo>
                      <a:lnTo>
                        <a:pt x="105" y="154"/>
                      </a:lnTo>
                      <a:lnTo>
                        <a:pt x="114" y="158"/>
                      </a:lnTo>
                      <a:lnTo>
                        <a:pt x="114" y="162"/>
                      </a:lnTo>
                      <a:lnTo>
                        <a:pt x="118" y="162"/>
                      </a:lnTo>
                      <a:lnTo>
                        <a:pt x="118" y="170"/>
                      </a:lnTo>
                      <a:lnTo>
                        <a:pt x="110" y="170"/>
                      </a:lnTo>
                      <a:lnTo>
                        <a:pt x="118" y="174"/>
                      </a:lnTo>
                      <a:lnTo>
                        <a:pt x="126" y="174"/>
                      </a:lnTo>
                      <a:lnTo>
                        <a:pt x="134" y="18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03" name="Group 187">
                  <a:extLst>
                    <a:ext uri="{FF2B5EF4-FFF2-40B4-BE49-F238E27FC236}">
                      <a16:creationId xmlns:a16="http://schemas.microsoft.com/office/drawing/2014/main" id="{BC41B7E7-D7A3-66E8-9E74-7A8D3209D5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91910" y="2282261"/>
                  <a:ext cx="112612" cy="95388"/>
                  <a:chOff x="11422" y="7472"/>
                  <a:chExt cx="358" cy="301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315" name="Freeform 188">
                    <a:extLst>
                      <a:ext uri="{FF2B5EF4-FFF2-40B4-BE49-F238E27FC236}">
                        <a16:creationId xmlns:a16="http://schemas.microsoft.com/office/drawing/2014/main" id="{CC78A736-AC2D-FEC9-54B7-953E365F67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22" y="7472"/>
                    <a:ext cx="358" cy="264"/>
                  </a:xfrm>
                  <a:custGeom>
                    <a:avLst/>
                    <a:gdLst>
                      <a:gd name="T0" fmla="*/ 236 w 358"/>
                      <a:gd name="T1" fmla="*/ 248 h 264"/>
                      <a:gd name="T2" fmla="*/ 228 w 358"/>
                      <a:gd name="T3" fmla="*/ 224 h 264"/>
                      <a:gd name="T4" fmla="*/ 192 w 358"/>
                      <a:gd name="T5" fmla="*/ 199 h 264"/>
                      <a:gd name="T6" fmla="*/ 167 w 358"/>
                      <a:gd name="T7" fmla="*/ 171 h 264"/>
                      <a:gd name="T8" fmla="*/ 159 w 358"/>
                      <a:gd name="T9" fmla="*/ 150 h 264"/>
                      <a:gd name="T10" fmla="*/ 155 w 358"/>
                      <a:gd name="T11" fmla="*/ 138 h 264"/>
                      <a:gd name="T12" fmla="*/ 147 w 358"/>
                      <a:gd name="T13" fmla="*/ 138 h 264"/>
                      <a:gd name="T14" fmla="*/ 139 w 358"/>
                      <a:gd name="T15" fmla="*/ 110 h 264"/>
                      <a:gd name="T16" fmla="*/ 155 w 358"/>
                      <a:gd name="T17" fmla="*/ 98 h 264"/>
                      <a:gd name="T18" fmla="*/ 175 w 358"/>
                      <a:gd name="T19" fmla="*/ 110 h 264"/>
                      <a:gd name="T20" fmla="*/ 200 w 358"/>
                      <a:gd name="T21" fmla="*/ 98 h 264"/>
                      <a:gd name="T22" fmla="*/ 220 w 358"/>
                      <a:gd name="T23" fmla="*/ 102 h 264"/>
                      <a:gd name="T24" fmla="*/ 253 w 358"/>
                      <a:gd name="T25" fmla="*/ 102 h 264"/>
                      <a:gd name="T26" fmla="*/ 273 w 358"/>
                      <a:gd name="T27" fmla="*/ 102 h 264"/>
                      <a:gd name="T28" fmla="*/ 302 w 358"/>
                      <a:gd name="T29" fmla="*/ 110 h 264"/>
                      <a:gd name="T30" fmla="*/ 314 w 358"/>
                      <a:gd name="T31" fmla="*/ 114 h 264"/>
                      <a:gd name="T32" fmla="*/ 334 w 358"/>
                      <a:gd name="T33" fmla="*/ 122 h 264"/>
                      <a:gd name="T34" fmla="*/ 342 w 358"/>
                      <a:gd name="T35" fmla="*/ 102 h 264"/>
                      <a:gd name="T36" fmla="*/ 346 w 358"/>
                      <a:gd name="T37" fmla="*/ 94 h 264"/>
                      <a:gd name="T38" fmla="*/ 330 w 358"/>
                      <a:gd name="T39" fmla="*/ 85 h 264"/>
                      <a:gd name="T40" fmla="*/ 326 w 358"/>
                      <a:gd name="T41" fmla="*/ 73 h 264"/>
                      <a:gd name="T42" fmla="*/ 330 w 358"/>
                      <a:gd name="T43" fmla="*/ 53 h 264"/>
                      <a:gd name="T44" fmla="*/ 322 w 358"/>
                      <a:gd name="T45" fmla="*/ 45 h 264"/>
                      <a:gd name="T46" fmla="*/ 289 w 358"/>
                      <a:gd name="T47" fmla="*/ 57 h 264"/>
                      <a:gd name="T48" fmla="*/ 253 w 358"/>
                      <a:gd name="T49" fmla="*/ 49 h 264"/>
                      <a:gd name="T50" fmla="*/ 236 w 358"/>
                      <a:gd name="T51" fmla="*/ 41 h 264"/>
                      <a:gd name="T52" fmla="*/ 228 w 358"/>
                      <a:gd name="T53" fmla="*/ 37 h 264"/>
                      <a:gd name="T54" fmla="*/ 224 w 358"/>
                      <a:gd name="T55" fmla="*/ 28 h 264"/>
                      <a:gd name="T56" fmla="*/ 204 w 358"/>
                      <a:gd name="T57" fmla="*/ 16 h 264"/>
                      <a:gd name="T58" fmla="*/ 188 w 358"/>
                      <a:gd name="T59" fmla="*/ 0 h 264"/>
                      <a:gd name="T60" fmla="*/ 167 w 358"/>
                      <a:gd name="T61" fmla="*/ 8 h 264"/>
                      <a:gd name="T62" fmla="*/ 139 w 358"/>
                      <a:gd name="T63" fmla="*/ 20 h 264"/>
                      <a:gd name="T64" fmla="*/ 135 w 358"/>
                      <a:gd name="T65" fmla="*/ 37 h 264"/>
                      <a:gd name="T66" fmla="*/ 122 w 358"/>
                      <a:gd name="T67" fmla="*/ 53 h 264"/>
                      <a:gd name="T68" fmla="*/ 106 w 358"/>
                      <a:gd name="T69" fmla="*/ 61 h 264"/>
                      <a:gd name="T70" fmla="*/ 110 w 358"/>
                      <a:gd name="T71" fmla="*/ 65 h 264"/>
                      <a:gd name="T72" fmla="*/ 94 w 358"/>
                      <a:gd name="T73" fmla="*/ 77 h 264"/>
                      <a:gd name="T74" fmla="*/ 65 w 358"/>
                      <a:gd name="T75" fmla="*/ 65 h 264"/>
                      <a:gd name="T76" fmla="*/ 49 w 358"/>
                      <a:gd name="T77" fmla="*/ 77 h 264"/>
                      <a:gd name="T78" fmla="*/ 29 w 358"/>
                      <a:gd name="T79" fmla="*/ 77 h 264"/>
                      <a:gd name="T80" fmla="*/ 4 w 358"/>
                      <a:gd name="T81" fmla="*/ 77 h 264"/>
                      <a:gd name="T82" fmla="*/ 13 w 358"/>
                      <a:gd name="T83" fmla="*/ 114 h 264"/>
                      <a:gd name="T84" fmla="*/ 33 w 358"/>
                      <a:gd name="T85" fmla="*/ 110 h 264"/>
                      <a:gd name="T86" fmla="*/ 49 w 358"/>
                      <a:gd name="T87" fmla="*/ 85 h 264"/>
                      <a:gd name="T88" fmla="*/ 86 w 358"/>
                      <a:gd name="T89" fmla="*/ 114 h 264"/>
                      <a:gd name="T90" fmla="*/ 110 w 358"/>
                      <a:gd name="T91" fmla="*/ 159 h 264"/>
                      <a:gd name="T92" fmla="*/ 127 w 358"/>
                      <a:gd name="T93" fmla="*/ 175 h 264"/>
                      <a:gd name="T94" fmla="*/ 114 w 358"/>
                      <a:gd name="T95" fmla="*/ 187 h 264"/>
                      <a:gd name="T96" fmla="*/ 151 w 358"/>
                      <a:gd name="T97" fmla="*/ 224 h 264"/>
                      <a:gd name="T98" fmla="*/ 192 w 358"/>
                      <a:gd name="T99" fmla="*/ 228 h 264"/>
                      <a:gd name="T100" fmla="*/ 228 w 358"/>
                      <a:gd name="T101" fmla="*/ 248 h 264"/>
                      <a:gd name="T102" fmla="*/ 253 w 358"/>
                      <a:gd name="T103" fmla="*/ 25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58" h="264">
                        <a:moveTo>
                          <a:pt x="253" y="256"/>
                        </a:moveTo>
                        <a:lnTo>
                          <a:pt x="249" y="256"/>
                        </a:lnTo>
                        <a:lnTo>
                          <a:pt x="249" y="252"/>
                        </a:lnTo>
                        <a:lnTo>
                          <a:pt x="240" y="248"/>
                        </a:lnTo>
                        <a:lnTo>
                          <a:pt x="236" y="248"/>
                        </a:lnTo>
                        <a:lnTo>
                          <a:pt x="232" y="240"/>
                        </a:lnTo>
                        <a:lnTo>
                          <a:pt x="228" y="236"/>
                        </a:lnTo>
                        <a:lnTo>
                          <a:pt x="228" y="236"/>
                        </a:lnTo>
                        <a:lnTo>
                          <a:pt x="228" y="232"/>
                        </a:lnTo>
                        <a:lnTo>
                          <a:pt x="228" y="224"/>
                        </a:lnTo>
                        <a:lnTo>
                          <a:pt x="224" y="224"/>
                        </a:lnTo>
                        <a:lnTo>
                          <a:pt x="220" y="224"/>
                        </a:lnTo>
                        <a:lnTo>
                          <a:pt x="212" y="220"/>
                        </a:lnTo>
                        <a:lnTo>
                          <a:pt x="200" y="207"/>
                        </a:lnTo>
                        <a:lnTo>
                          <a:pt x="192" y="199"/>
                        </a:lnTo>
                        <a:lnTo>
                          <a:pt x="188" y="195"/>
                        </a:lnTo>
                        <a:lnTo>
                          <a:pt x="179" y="187"/>
                        </a:lnTo>
                        <a:lnTo>
                          <a:pt x="175" y="187"/>
                        </a:lnTo>
                        <a:lnTo>
                          <a:pt x="167" y="171"/>
                        </a:lnTo>
                        <a:lnTo>
                          <a:pt x="167" y="171"/>
                        </a:lnTo>
                        <a:lnTo>
                          <a:pt x="163" y="171"/>
                        </a:lnTo>
                        <a:lnTo>
                          <a:pt x="163" y="167"/>
                        </a:lnTo>
                        <a:lnTo>
                          <a:pt x="159" y="159"/>
                        </a:lnTo>
                        <a:lnTo>
                          <a:pt x="159" y="159"/>
                        </a:lnTo>
                        <a:lnTo>
                          <a:pt x="159" y="150"/>
                        </a:lnTo>
                        <a:lnTo>
                          <a:pt x="159" y="146"/>
                        </a:lnTo>
                        <a:lnTo>
                          <a:pt x="155" y="146"/>
                        </a:lnTo>
                        <a:lnTo>
                          <a:pt x="155" y="142"/>
                        </a:lnTo>
                        <a:lnTo>
                          <a:pt x="155" y="142"/>
                        </a:lnTo>
                        <a:lnTo>
                          <a:pt x="155" y="138"/>
                        </a:lnTo>
                        <a:lnTo>
                          <a:pt x="151" y="138"/>
                        </a:lnTo>
                        <a:lnTo>
                          <a:pt x="151" y="138"/>
                        </a:lnTo>
                        <a:lnTo>
                          <a:pt x="151" y="134"/>
                        </a:lnTo>
                        <a:lnTo>
                          <a:pt x="147" y="134"/>
                        </a:lnTo>
                        <a:lnTo>
                          <a:pt x="147" y="138"/>
                        </a:lnTo>
                        <a:lnTo>
                          <a:pt x="143" y="134"/>
                        </a:lnTo>
                        <a:lnTo>
                          <a:pt x="139" y="122"/>
                        </a:lnTo>
                        <a:lnTo>
                          <a:pt x="135" y="118"/>
                        </a:lnTo>
                        <a:lnTo>
                          <a:pt x="139" y="114"/>
                        </a:lnTo>
                        <a:lnTo>
                          <a:pt x="139" y="110"/>
                        </a:lnTo>
                        <a:lnTo>
                          <a:pt x="139" y="102"/>
                        </a:lnTo>
                        <a:lnTo>
                          <a:pt x="139" y="98"/>
                        </a:lnTo>
                        <a:lnTo>
                          <a:pt x="143" y="98"/>
                        </a:lnTo>
                        <a:lnTo>
                          <a:pt x="151" y="98"/>
                        </a:lnTo>
                        <a:lnTo>
                          <a:pt x="155" y="98"/>
                        </a:lnTo>
                        <a:lnTo>
                          <a:pt x="159" y="106"/>
                        </a:lnTo>
                        <a:lnTo>
                          <a:pt x="159" y="106"/>
                        </a:lnTo>
                        <a:lnTo>
                          <a:pt x="171" y="114"/>
                        </a:lnTo>
                        <a:lnTo>
                          <a:pt x="175" y="110"/>
                        </a:lnTo>
                        <a:lnTo>
                          <a:pt x="175" y="110"/>
                        </a:lnTo>
                        <a:lnTo>
                          <a:pt x="179" y="98"/>
                        </a:lnTo>
                        <a:lnTo>
                          <a:pt x="179" y="98"/>
                        </a:lnTo>
                        <a:lnTo>
                          <a:pt x="183" y="98"/>
                        </a:lnTo>
                        <a:lnTo>
                          <a:pt x="188" y="98"/>
                        </a:lnTo>
                        <a:lnTo>
                          <a:pt x="200" y="98"/>
                        </a:lnTo>
                        <a:lnTo>
                          <a:pt x="204" y="94"/>
                        </a:lnTo>
                        <a:lnTo>
                          <a:pt x="208" y="94"/>
                        </a:lnTo>
                        <a:lnTo>
                          <a:pt x="208" y="94"/>
                        </a:lnTo>
                        <a:lnTo>
                          <a:pt x="212" y="98"/>
                        </a:lnTo>
                        <a:lnTo>
                          <a:pt x="220" y="102"/>
                        </a:lnTo>
                        <a:lnTo>
                          <a:pt x="228" y="102"/>
                        </a:lnTo>
                        <a:lnTo>
                          <a:pt x="228" y="98"/>
                        </a:lnTo>
                        <a:lnTo>
                          <a:pt x="240" y="102"/>
                        </a:lnTo>
                        <a:lnTo>
                          <a:pt x="245" y="106"/>
                        </a:lnTo>
                        <a:lnTo>
                          <a:pt x="253" y="102"/>
                        </a:lnTo>
                        <a:lnTo>
                          <a:pt x="253" y="102"/>
                        </a:lnTo>
                        <a:lnTo>
                          <a:pt x="261" y="110"/>
                        </a:lnTo>
                        <a:lnTo>
                          <a:pt x="265" y="110"/>
                        </a:lnTo>
                        <a:lnTo>
                          <a:pt x="269" y="106"/>
                        </a:lnTo>
                        <a:lnTo>
                          <a:pt x="273" y="102"/>
                        </a:lnTo>
                        <a:lnTo>
                          <a:pt x="285" y="106"/>
                        </a:lnTo>
                        <a:lnTo>
                          <a:pt x="285" y="106"/>
                        </a:lnTo>
                        <a:lnTo>
                          <a:pt x="297" y="106"/>
                        </a:lnTo>
                        <a:lnTo>
                          <a:pt x="297" y="106"/>
                        </a:lnTo>
                        <a:lnTo>
                          <a:pt x="302" y="110"/>
                        </a:lnTo>
                        <a:lnTo>
                          <a:pt x="302" y="110"/>
                        </a:lnTo>
                        <a:lnTo>
                          <a:pt x="306" y="106"/>
                        </a:lnTo>
                        <a:lnTo>
                          <a:pt x="310" y="110"/>
                        </a:lnTo>
                        <a:lnTo>
                          <a:pt x="314" y="110"/>
                        </a:lnTo>
                        <a:lnTo>
                          <a:pt x="314" y="114"/>
                        </a:lnTo>
                        <a:lnTo>
                          <a:pt x="318" y="114"/>
                        </a:lnTo>
                        <a:lnTo>
                          <a:pt x="318" y="118"/>
                        </a:lnTo>
                        <a:lnTo>
                          <a:pt x="322" y="122"/>
                        </a:lnTo>
                        <a:lnTo>
                          <a:pt x="334" y="122"/>
                        </a:lnTo>
                        <a:lnTo>
                          <a:pt x="334" y="122"/>
                        </a:lnTo>
                        <a:lnTo>
                          <a:pt x="338" y="114"/>
                        </a:lnTo>
                        <a:lnTo>
                          <a:pt x="338" y="114"/>
                        </a:lnTo>
                        <a:lnTo>
                          <a:pt x="338" y="110"/>
                        </a:lnTo>
                        <a:lnTo>
                          <a:pt x="338" y="102"/>
                        </a:lnTo>
                        <a:lnTo>
                          <a:pt x="342" y="102"/>
                        </a:lnTo>
                        <a:lnTo>
                          <a:pt x="342" y="102"/>
                        </a:lnTo>
                        <a:lnTo>
                          <a:pt x="358" y="102"/>
                        </a:lnTo>
                        <a:lnTo>
                          <a:pt x="358" y="94"/>
                        </a:lnTo>
                        <a:lnTo>
                          <a:pt x="354" y="94"/>
                        </a:lnTo>
                        <a:lnTo>
                          <a:pt x="346" y="94"/>
                        </a:lnTo>
                        <a:lnTo>
                          <a:pt x="350" y="94"/>
                        </a:lnTo>
                        <a:lnTo>
                          <a:pt x="346" y="94"/>
                        </a:lnTo>
                        <a:lnTo>
                          <a:pt x="342" y="94"/>
                        </a:lnTo>
                        <a:lnTo>
                          <a:pt x="342" y="94"/>
                        </a:lnTo>
                        <a:lnTo>
                          <a:pt x="330" y="85"/>
                        </a:lnTo>
                        <a:lnTo>
                          <a:pt x="334" y="81"/>
                        </a:lnTo>
                        <a:lnTo>
                          <a:pt x="334" y="77"/>
                        </a:lnTo>
                        <a:lnTo>
                          <a:pt x="338" y="73"/>
                        </a:lnTo>
                        <a:lnTo>
                          <a:pt x="338" y="73"/>
                        </a:lnTo>
                        <a:lnTo>
                          <a:pt x="326" y="73"/>
                        </a:lnTo>
                        <a:lnTo>
                          <a:pt x="326" y="69"/>
                        </a:lnTo>
                        <a:lnTo>
                          <a:pt x="326" y="61"/>
                        </a:lnTo>
                        <a:lnTo>
                          <a:pt x="326" y="61"/>
                        </a:lnTo>
                        <a:lnTo>
                          <a:pt x="330" y="53"/>
                        </a:lnTo>
                        <a:lnTo>
                          <a:pt x="330" y="53"/>
                        </a:lnTo>
                        <a:lnTo>
                          <a:pt x="322" y="49"/>
                        </a:lnTo>
                        <a:lnTo>
                          <a:pt x="322" y="49"/>
                        </a:lnTo>
                        <a:lnTo>
                          <a:pt x="326" y="49"/>
                        </a:lnTo>
                        <a:lnTo>
                          <a:pt x="326" y="45"/>
                        </a:lnTo>
                        <a:lnTo>
                          <a:pt x="322" y="45"/>
                        </a:lnTo>
                        <a:lnTo>
                          <a:pt x="314" y="45"/>
                        </a:lnTo>
                        <a:lnTo>
                          <a:pt x="306" y="53"/>
                        </a:lnTo>
                        <a:lnTo>
                          <a:pt x="293" y="57"/>
                        </a:lnTo>
                        <a:lnTo>
                          <a:pt x="293" y="57"/>
                        </a:lnTo>
                        <a:lnTo>
                          <a:pt x="289" y="57"/>
                        </a:lnTo>
                        <a:lnTo>
                          <a:pt x="285" y="53"/>
                        </a:lnTo>
                        <a:lnTo>
                          <a:pt x="277" y="57"/>
                        </a:lnTo>
                        <a:lnTo>
                          <a:pt x="265" y="53"/>
                        </a:lnTo>
                        <a:lnTo>
                          <a:pt x="265" y="53"/>
                        </a:lnTo>
                        <a:lnTo>
                          <a:pt x="253" y="49"/>
                        </a:lnTo>
                        <a:lnTo>
                          <a:pt x="253" y="49"/>
                        </a:lnTo>
                        <a:lnTo>
                          <a:pt x="240" y="41"/>
                        </a:lnTo>
                        <a:lnTo>
                          <a:pt x="236" y="41"/>
                        </a:lnTo>
                        <a:lnTo>
                          <a:pt x="236" y="45"/>
                        </a:lnTo>
                        <a:lnTo>
                          <a:pt x="236" y="41"/>
                        </a:lnTo>
                        <a:lnTo>
                          <a:pt x="232" y="41"/>
                        </a:lnTo>
                        <a:lnTo>
                          <a:pt x="232" y="41"/>
                        </a:lnTo>
                        <a:lnTo>
                          <a:pt x="228" y="41"/>
                        </a:lnTo>
                        <a:lnTo>
                          <a:pt x="228" y="37"/>
                        </a:lnTo>
                        <a:lnTo>
                          <a:pt x="228" y="37"/>
                        </a:lnTo>
                        <a:lnTo>
                          <a:pt x="228" y="33"/>
                        </a:lnTo>
                        <a:lnTo>
                          <a:pt x="228" y="33"/>
                        </a:lnTo>
                        <a:lnTo>
                          <a:pt x="224" y="33"/>
                        </a:lnTo>
                        <a:lnTo>
                          <a:pt x="224" y="33"/>
                        </a:lnTo>
                        <a:lnTo>
                          <a:pt x="224" y="28"/>
                        </a:lnTo>
                        <a:lnTo>
                          <a:pt x="224" y="28"/>
                        </a:lnTo>
                        <a:lnTo>
                          <a:pt x="224" y="28"/>
                        </a:lnTo>
                        <a:lnTo>
                          <a:pt x="220" y="24"/>
                        </a:lnTo>
                        <a:lnTo>
                          <a:pt x="208" y="20"/>
                        </a:lnTo>
                        <a:lnTo>
                          <a:pt x="204" y="16"/>
                        </a:lnTo>
                        <a:lnTo>
                          <a:pt x="204" y="16"/>
                        </a:lnTo>
                        <a:lnTo>
                          <a:pt x="204" y="12"/>
                        </a:lnTo>
                        <a:lnTo>
                          <a:pt x="204" y="12"/>
                        </a:lnTo>
                        <a:lnTo>
                          <a:pt x="196" y="8"/>
                        </a:lnTo>
                        <a:lnTo>
                          <a:pt x="188" y="0"/>
                        </a:lnTo>
                        <a:lnTo>
                          <a:pt x="175" y="0"/>
                        </a:lnTo>
                        <a:lnTo>
                          <a:pt x="167" y="0"/>
                        </a:lnTo>
                        <a:lnTo>
                          <a:pt x="167" y="4"/>
                        </a:lnTo>
                        <a:lnTo>
                          <a:pt x="167" y="8"/>
                        </a:lnTo>
                        <a:lnTo>
                          <a:pt x="167" y="8"/>
                        </a:lnTo>
                        <a:lnTo>
                          <a:pt x="159" y="8"/>
                        </a:lnTo>
                        <a:lnTo>
                          <a:pt x="155" y="8"/>
                        </a:lnTo>
                        <a:lnTo>
                          <a:pt x="155" y="16"/>
                        </a:lnTo>
                        <a:lnTo>
                          <a:pt x="143" y="16"/>
                        </a:lnTo>
                        <a:lnTo>
                          <a:pt x="139" y="20"/>
                        </a:lnTo>
                        <a:lnTo>
                          <a:pt x="135" y="20"/>
                        </a:lnTo>
                        <a:lnTo>
                          <a:pt x="131" y="20"/>
                        </a:lnTo>
                        <a:lnTo>
                          <a:pt x="127" y="24"/>
                        </a:lnTo>
                        <a:lnTo>
                          <a:pt x="127" y="28"/>
                        </a:lnTo>
                        <a:lnTo>
                          <a:pt x="135" y="37"/>
                        </a:lnTo>
                        <a:lnTo>
                          <a:pt x="135" y="41"/>
                        </a:lnTo>
                        <a:lnTo>
                          <a:pt x="131" y="45"/>
                        </a:lnTo>
                        <a:lnTo>
                          <a:pt x="135" y="49"/>
                        </a:lnTo>
                        <a:lnTo>
                          <a:pt x="135" y="49"/>
                        </a:lnTo>
                        <a:lnTo>
                          <a:pt x="122" y="53"/>
                        </a:lnTo>
                        <a:lnTo>
                          <a:pt x="118" y="53"/>
                        </a:lnTo>
                        <a:lnTo>
                          <a:pt x="114" y="53"/>
                        </a:lnTo>
                        <a:lnTo>
                          <a:pt x="110" y="57"/>
                        </a:lnTo>
                        <a:lnTo>
                          <a:pt x="106" y="61"/>
                        </a:lnTo>
                        <a:lnTo>
                          <a:pt x="106" y="61"/>
                        </a:lnTo>
                        <a:lnTo>
                          <a:pt x="106" y="61"/>
                        </a:lnTo>
                        <a:lnTo>
                          <a:pt x="114" y="61"/>
                        </a:lnTo>
                        <a:lnTo>
                          <a:pt x="114" y="65"/>
                        </a:lnTo>
                        <a:lnTo>
                          <a:pt x="110" y="65"/>
                        </a:lnTo>
                        <a:lnTo>
                          <a:pt x="110" y="65"/>
                        </a:lnTo>
                        <a:lnTo>
                          <a:pt x="110" y="69"/>
                        </a:lnTo>
                        <a:lnTo>
                          <a:pt x="110" y="73"/>
                        </a:lnTo>
                        <a:lnTo>
                          <a:pt x="110" y="73"/>
                        </a:lnTo>
                        <a:lnTo>
                          <a:pt x="106" y="81"/>
                        </a:lnTo>
                        <a:lnTo>
                          <a:pt x="94" y="77"/>
                        </a:lnTo>
                        <a:lnTo>
                          <a:pt x="90" y="77"/>
                        </a:lnTo>
                        <a:lnTo>
                          <a:pt x="90" y="77"/>
                        </a:lnTo>
                        <a:lnTo>
                          <a:pt x="82" y="77"/>
                        </a:lnTo>
                        <a:lnTo>
                          <a:pt x="74" y="73"/>
                        </a:lnTo>
                        <a:lnTo>
                          <a:pt x="65" y="65"/>
                        </a:lnTo>
                        <a:lnTo>
                          <a:pt x="65" y="61"/>
                        </a:lnTo>
                        <a:lnTo>
                          <a:pt x="65" y="65"/>
                        </a:lnTo>
                        <a:lnTo>
                          <a:pt x="61" y="69"/>
                        </a:lnTo>
                        <a:lnTo>
                          <a:pt x="57" y="73"/>
                        </a:lnTo>
                        <a:lnTo>
                          <a:pt x="49" y="77"/>
                        </a:lnTo>
                        <a:lnTo>
                          <a:pt x="49" y="77"/>
                        </a:lnTo>
                        <a:lnTo>
                          <a:pt x="41" y="77"/>
                        </a:lnTo>
                        <a:lnTo>
                          <a:pt x="41" y="77"/>
                        </a:lnTo>
                        <a:lnTo>
                          <a:pt x="37" y="77"/>
                        </a:lnTo>
                        <a:lnTo>
                          <a:pt x="29" y="77"/>
                        </a:lnTo>
                        <a:lnTo>
                          <a:pt x="29" y="77"/>
                        </a:lnTo>
                        <a:lnTo>
                          <a:pt x="21" y="81"/>
                        </a:lnTo>
                        <a:lnTo>
                          <a:pt x="13" y="77"/>
                        </a:lnTo>
                        <a:lnTo>
                          <a:pt x="9" y="77"/>
                        </a:lnTo>
                        <a:lnTo>
                          <a:pt x="4" y="77"/>
                        </a:lnTo>
                        <a:lnTo>
                          <a:pt x="0" y="77"/>
                        </a:lnTo>
                        <a:lnTo>
                          <a:pt x="4" y="89"/>
                        </a:lnTo>
                        <a:lnTo>
                          <a:pt x="4" y="89"/>
                        </a:lnTo>
                        <a:lnTo>
                          <a:pt x="13" y="102"/>
                        </a:lnTo>
                        <a:lnTo>
                          <a:pt x="13" y="114"/>
                        </a:lnTo>
                        <a:lnTo>
                          <a:pt x="17" y="118"/>
                        </a:lnTo>
                        <a:lnTo>
                          <a:pt x="25" y="130"/>
                        </a:lnTo>
                        <a:lnTo>
                          <a:pt x="29" y="126"/>
                        </a:lnTo>
                        <a:lnTo>
                          <a:pt x="33" y="114"/>
                        </a:lnTo>
                        <a:lnTo>
                          <a:pt x="33" y="110"/>
                        </a:lnTo>
                        <a:lnTo>
                          <a:pt x="37" y="114"/>
                        </a:lnTo>
                        <a:lnTo>
                          <a:pt x="41" y="114"/>
                        </a:lnTo>
                        <a:lnTo>
                          <a:pt x="45" y="102"/>
                        </a:lnTo>
                        <a:lnTo>
                          <a:pt x="45" y="98"/>
                        </a:lnTo>
                        <a:lnTo>
                          <a:pt x="49" y="85"/>
                        </a:lnTo>
                        <a:lnTo>
                          <a:pt x="57" y="89"/>
                        </a:lnTo>
                        <a:lnTo>
                          <a:pt x="65" y="94"/>
                        </a:lnTo>
                        <a:lnTo>
                          <a:pt x="74" y="102"/>
                        </a:lnTo>
                        <a:lnTo>
                          <a:pt x="82" y="110"/>
                        </a:lnTo>
                        <a:lnTo>
                          <a:pt x="86" y="114"/>
                        </a:lnTo>
                        <a:lnTo>
                          <a:pt x="86" y="122"/>
                        </a:lnTo>
                        <a:lnTo>
                          <a:pt x="82" y="134"/>
                        </a:lnTo>
                        <a:lnTo>
                          <a:pt x="90" y="146"/>
                        </a:lnTo>
                        <a:lnTo>
                          <a:pt x="98" y="146"/>
                        </a:lnTo>
                        <a:lnTo>
                          <a:pt x="110" y="159"/>
                        </a:lnTo>
                        <a:lnTo>
                          <a:pt x="110" y="163"/>
                        </a:lnTo>
                        <a:lnTo>
                          <a:pt x="122" y="167"/>
                        </a:lnTo>
                        <a:lnTo>
                          <a:pt x="122" y="171"/>
                        </a:lnTo>
                        <a:lnTo>
                          <a:pt x="127" y="171"/>
                        </a:lnTo>
                        <a:lnTo>
                          <a:pt x="127" y="175"/>
                        </a:lnTo>
                        <a:lnTo>
                          <a:pt x="122" y="171"/>
                        </a:lnTo>
                        <a:lnTo>
                          <a:pt x="110" y="163"/>
                        </a:lnTo>
                        <a:lnTo>
                          <a:pt x="106" y="163"/>
                        </a:lnTo>
                        <a:lnTo>
                          <a:pt x="102" y="175"/>
                        </a:lnTo>
                        <a:lnTo>
                          <a:pt x="114" y="187"/>
                        </a:lnTo>
                        <a:lnTo>
                          <a:pt x="122" y="195"/>
                        </a:lnTo>
                        <a:lnTo>
                          <a:pt x="131" y="203"/>
                        </a:lnTo>
                        <a:lnTo>
                          <a:pt x="143" y="207"/>
                        </a:lnTo>
                        <a:lnTo>
                          <a:pt x="147" y="212"/>
                        </a:lnTo>
                        <a:lnTo>
                          <a:pt x="151" y="224"/>
                        </a:lnTo>
                        <a:lnTo>
                          <a:pt x="159" y="224"/>
                        </a:lnTo>
                        <a:lnTo>
                          <a:pt x="171" y="220"/>
                        </a:lnTo>
                        <a:lnTo>
                          <a:pt x="175" y="220"/>
                        </a:lnTo>
                        <a:lnTo>
                          <a:pt x="188" y="224"/>
                        </a:lnTo>
                        <a:lnTo>
                          <a:pt x="192" y="228"/>
                        </a:lnTo>
                        <a:lnTo>
                          <a:pt x="192" y="228"/>
                        </a:lnTo>
                        <a:lnTo>
                          <a:pt x="204" y="232"/>
                        </a:lnTo>
                        <a:lnTo>
                          <a:pt x="204" y="232"/>
                        </a:lnTo>
                        <a:lnTo>
                          <a:pt x="216" y="244"/>
                        </a:lnTo>
                        <a:lnTo>
                          <a:pt x="228" y="248"/>
                        </a:lnTo>
                        <a:lnTo>
                          <a:pt x="232" y="256"/>
                        </a:lnTo>
                        <a:lnTo>
                          <a:pt x="240" y="256"/>
                        </a:lnTo>
                        <a:lnTo>
                          <a:pt x="245" y="264"/>
                        </a:lnTo>
                        <a:lnTo>
                          <a:pt x="253" y="264"/>
                        </a:lnTo>
                        <a:lnTo>
                          <a:pt x="253" y="25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6" name="Freeform 189">
                    <a:extLst>
                      <a:ext uri="{FF2B5EF4-FFF2-40B4-BE49-F238E27FC236}">
                        <a16:creationId xmlns:a16="http://schemas.microsoft.com/office/drawing/2014/main" id="{4A18001C-1651-E195-B47E-84A654BE44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38" y="7732"/>
                    <a:ext cx="86" cy="41"/>
                  </a:xfrm>
                  <a:custGeom>
                    <a:avLst/>
                    <a:gdLst>
                      <a:gd name="T0" fmla="*/ 73 w 86"/>
                      <a:gd name="T1" fmla="*/ 29 h 41"/>
                      <a:gd name="T2" fmla="*/ 65 w 86"/>
                      <a:gd name="T3" fmla="*/ 25 h 41"/>
                      <a:gd name="T4" fmla="*/ 53 w 86"/>
                      <a:gd name="T5" fmla="*/ 17 h 41"/>
                      <a:gd name="T6" fmla="*/ 45 w 86"/>
                      <a:gd name="T7" fmla="*/ 8 h 41"/>
                      <a:gd name="T8" fmla="*/ 37 w 86"/>
                      <a:gd name="T9" fmla="*/ 8 h 41"/>
                      <a:gd name="T10" fmla="*/ 24 w 86"/>
                      <a:gd name="T11" fmla="*/ 8 h 41"/>
                      <a:gd name="T12" fmla="*/ 12 w 86"/>
                      <a:gd name="T13" fmla="*/ 0 h 41"/>
                      <a:gd name="T14" fmla="*/ 0 w 86"/>
                      <a:gd name="T15" fmla="*/ 0 h 41"/>
                      <a:gd name="T16" fmla="*/ 12 w 86"/>
                      <a:gd name="T17" fmla="*/ 4 h 41"/>
                      <a:gd name="T18" fmla="*/ 20 w 86"/>
                      <a:gd name="T19" fmla="*/ 8 h 41"/>
                      <a:gd name="T20" fmla="*/ 37 w 86"/>
                      <a:gd name="T21" fmla="*/ 13 h 41"/>
                      <a:gd name="T22" fmla="*/ 49 w 86"/>
                      <a:gd name="T23" fmla="*/ 17 h 41"/>
                      <a:gd name="T24" fmla="*/ 57 w 86"/>
                      <a:gd name="T25" fmla="*/ 25 h 41"/>
                      <a:gd name="T26" fmla="*/ 69 w 86"/>
                      <a:gd name="T27" fmla="*/ 33 h 41"/>
                      <a:gd name="T28" fmla="*/ 81 w 86"/>
                      <a:gd name="T29" fmla="*/ 41 h 41"/>
                      <a:gd name="T30" fmla="*/ 86 w 86"/>
                      <a:gd name="T31" fmla="*/ 41 h 41"/>
                      <a:gd name="T32" fmla="*/ 81 w 86"/>
                      <a:gd name="T33" fmla="*/ 33 h 41"/>
                      <a:gd name="T34" fmla="*/ 73 w 86"/>
                      <a:gd name="T35" fmla="*/ 2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6" h="41">
                        <a:moveTo>
                          <a:pt x="73" y="29"/>
                        </a:moveTo>
                        <a:lnTo>
                          <a:pt x="65" y="25"/>
                        </a:lnTo>
                        <a:lnTo>
                          <a:pt x="53" y="17"/>
                        </a:lnTo>
                        <a:lnTo>
                          <a:pt x="45" y="8"/>
                        </a:lnTo>
                        <a:lnTo>
                          <a:pt x="37" y="8"/>
                        </a:lnTo>
                        <a:lnTo>
                          <a:pt x="24" y="8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lnTo>
                          <a:pt x="20" y="8"/>
                        </a:lnTo>
                        <a:lnTo>
                          <a:pt x="37" y="13"/>
                        </a:lnTo>
                        <a:lnTo>
                          <a:pt x="49" y="17"/>
                        </a:lnTo>
                        <a:lnTo>
                          <a:pt x="57" y="25"/>
                        </a:lnTo>
                        <a:lnTo>
                          <a:pt x="69" y="33"/>
                        </a:lnTo>
                        <a:lnTo>
                          <a:pt x="81" y="41"/>
                        </a:lnTo>
                        <a:lnTo>
                          <a:pt x="86" y="41"/>
                        </a:lnTo>
                        <a:lnTo>
                          <a:pt x="81" y="33"/>
                        </a:lnTo>
                        <a:lnTo>
                          <a:pt x="73" y="2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7" name="Freeform 190">
                    <a:extLst>
                      <a:ext uri="{FF2B5EF4-FFF2-40B4-BE49-F238E27FC236}">
                        <a16:creationId xmlns:a16="http://schemas.microsoft.com/office/drawing/2014/main" id="{E3E66C32-6141-C1CD-771C-CAC7A28F60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79" y="7566"/>
                    <a:ext cx="21" cy="20"/>
                  </a:xfrm>
                  <a:custGeom>
                    <a:avLst/>
                    <a:gdLst>
                      <a:gd name="T0" fmla="*/ 21 w 21"/>
                      <a:gd name="T1" fmla="*/ 20 h 20"/>
                      <a:gd name="T2" fmla="*/ 13 w 21"/>
                      <a:gd name="T3" fmla="*/ 12 h 20"/>
                      <a:gd name="T4" fmla="*/ 4 w 21"/>
                      <a:gd name="T5" fmla="*/ 0 h 20"/>
                      <a:gd name="T6" fmla="*/ 0 w 21"/>
                      <a:gd name="T7" fmla="*/ 12 h 20"/>
                      <a:gd name="T8" fmla="*/ 13 w 21"/>
                      <a:gd name="T9" fmla="*/ 20 h 20"/>
                      <a:gd name="T10" fmla="*/ 21 w 21"/>
                      <a:gd name="T11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20">
                        <a:moveTo>
                          <a:pt x="21" y="20"/>
                        </a:moveTo>
                        <a:lnTo>
                          <a:pt x="13" y="12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13" y="20"/>
                        </a:lnTo>
                        <a:lnTo>
                          <a:pt x="21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8" name="Freeform 191">
                    <a:extLst>
                      <a:ext uri="{FF2B5EF4-FFF2-40B4-BE49-F238E27FC236}">
                        <a16:creationId xmlns:a16="http://schemas.microsoft.com/office/drawing/2014/main" id="{AD3917AB-D0F7-03BE-328F-73CEFE8217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75" y="7610"/>
                    <a:ext cx="8" cy="12"/>
                  </a:xfrm>
                  <a:custGeom>
                    <a:avLst/>
                    <a:gdLst>
                      <a:gd name="T0" fmla="*/ 4 w 8"/>
                      <a:gd name="T1" fmla="*/ 8 h 12"/>
                      <a:gd name="T2" fmla="*/ 0 w 8"/>
                      <a:gd name="T3" fmla="*/ 0 h 12"/>
                      <a:gd name="T4" fmla="*/ 0 w 8"/>
                      <a:gd name="T5" fmla="*/ 0 h 12"/>
                      <a:gd name="T6" fmla="*/ 8 w 8"/>
                      <a:gd name="T7" fmla="*/ 12 h 12"/>
                      <a:gd name="T8" fmla="*/ 4 w 8"/>
                      <a:gd name="T9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2">
                        <a:moveTo>
                          <a:pt x="4" y="8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8" y="12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9" name="Freeform 192">
                    <a:extLst>
                      <a:ext uri="{FF2B5EF4-FFF2-40B4-BE49-F238E27FC236}">
                        <a16:creationId xmlns:a16="http://schemas.microsoft.com/office/drawing/2014/main" id="{8D12ED4F-20C8-2A5E-2BEB-993D5F3015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512" y="7651"/>
                    <a:ext cx="12" cy="12"/>
                  </a:xfrm>
                  <a:custGeom>
                    <a:avLst/>
                    <a:gdLst>
                      <a:gd name="T0" fmla="*/ 0 w 12"/>
                      <a:gd name="T1" fmla="*/ 4 h 12"/>
                      <a:gd name="T2" fmla="*/ 12 w 12"/>
                      <a:gd name="T3" fmla="*/ 12 h 12"/>
                      <a:gd name="T4" fmla="*/ 0 w 12"/>
                      <a:gd name="T5" fmla="*/ 0 h 12"/>
                      <a:gd name="T6" fmla="*/ 0 w 12"/>
                      <a:gd name="T7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0" y="4"/>
                        </a:moveTo>
                        <a:lnTo>
                          <a:pt x="12" y="12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0" name="Freeform 193">
                    <a:extLst>
                      <a:ext uri="{FF2B5EF4-FFF2-40B4-BE49-F238E27FC236}">
                        <a16:creationId xmlns:a16="http://schemas.microsoft.com/office/drawing/2014/main" id="{C119D7DD-FE97-A3C6-7CAB-DA62CDF231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71" y="7574"/>
                    <a:ext cx="12" cy="36"/>
                  </a:xfrm>
                  <a:custGeom>
                    <a:avLst/>
                    <a:gdLst>
                      <a:gd name="T0" fmla="*/ 4 w 12"/>
                      <a:gd name="T1" fmla="*/ 32 h 36"/>
                      <a:gd name="T2" fmla="*/ 12 w 12"/>
                      <a:gd name="T3" fmla="*/ 36 h 36"/>
                      <a:gd name="T4" fmla="*/ 8 w 12"/>
                      <a:gd name="T5" fmla="*/ 24 h 36"/>
                      <a:gd name="T6" fmla="*/ 8 w 12"/>
                      <a:gd name="T7" fmla="*/ 12 h 36"/>
                      <a:gd name="T8" fmla="*/ 0 w 12"/>
                      <a:gd name="T9" fmla="*/ 0 h 36"/>
                      <a:gd name="T10" fmla="*/ 4 w 12"/>
                      <a:gd name="T11" fmla="*/ 12 h 36"/>
                      <a:gd name="T12" fmla="*/ 0 w 12"/>
                      <a:gd name="T13" fmla="*/ 20 h 36"/>
                      <a:gd name="T14" fmla="*/ 4 w 12"/>
                      <a:gd name="T15" fmla="*/ 32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36">
                        <a:moveTo>
                          <a:pt x="4" y="32"/>
                        </a:moveTo>
                        <a:lnTo>
                          <a:pt x="12" y="36"/>
                        </a:lnTo>
                        <a:lnTo>
                          <a:pt x="8" y="24"/>
                        </a:lnTo>
                        <a:lnTo>
                          <a:pt x="8" y="12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0" y="20"/>
                        </a:lnTo>
                        <a:lnTo>
                          <a:pt x="4" y="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1" name="Freeform 194">
                    <a:extLst>
                      <a:ext uri="{FF2B5EF4-FFF2-40B4-BE49-F238E27FC236}">
                        <a16:creationId xmlns:a16="http://schemas.microsoft.com/office/drawing/2014/main" id="{53627D60-BA0E-DCC9-603F-094351FD5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01" y="7704"/>
                    <a:ext cx="25" cy="8"/>
                  </a:xfrm>
                  <a:custGeom>
                    <a:avLst/>
                    <a:gdLst>
                      <a:gd name="T0" fmla="*/ 25 w 25"/>
                      <a:gd name="T1" fmla="*/ 4 h 8"/>
                      <a:gd name="T2" fmla="*/ 13 w 25"/>
                      <a:gd name="T3" fmla="*/ 0 h 8"/>
                      <a:gd name="T4" fmla="*/ 0 w 25"/>
                      <a:gd name="T5" fmla="*/ 8 h 8"/>
                      <a:gd name="T6" fmla="*/ 13 w 25"/>
                      <a:gd name="T7" fmla="*/ 8 h 8"/>
                      <a:gd name="T8" fmla="*/ 25 w 25"/>
                      <a:gd name="T9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8">
                        <a:moveTo>
                          <a:pt x="25" y="4"/>
                        </a:moveTo>
                        <a:lnTo>
                          <a:pt x="13" y="0"/>
                        </a:lnTo>
                        <a:lnTo>
                          <a:pt x="0" y="8"/>
                        </a:lnTo>
                        <a:lnTo>
                          <a:pt x="13" y="8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2" name="Freeform 195">
                    <a:extLst>
                      <a:ext uri="{FF2B5EF4-FFF2-40B4-BE49-F238E27FC236}">
                        <a16:creationId xmlns:a16="http://schemas.microsoft.com/office/drawing/2014/main" id="{227980D3-8D25-904F-638D-D02D77C599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528" y="7667"/>
                    <a:ext cx="12" cy="12"/>
                  </a:xfrm>
                  <a:custGeom>
                    <a:avLst/>
                    <a:gdLst>
                      <a:gd name="T0" fmla="*/ 0 w 12"/>
                      <a:gd name="T1" fmla="*/ 4 h 12"/>
                      <a:gd name="T2" fmla="*/ 12 w 12"/>
                      <a:gd name="T3" fmla="*/ 12 h 12"/>
                      <a:gd name="T4" fmla="*/ 0 w 12"/>
                      <a:gd name="T5" fmla="*/ 0 h 12"/>
                      <a:gd name="T6" fmla="*/ 0 w 12"/>
                      <a:gd name="T7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0" y="4"/>
                        </a:moveTo>
                        <a:lnTo>
                          <a:pt x="12" y="12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3" name="Freeform 196">
                    <a:extLst>
                      <a:ext uri="{FF2B5EF4-FFF2-40B4-BE49-F238E27FC236}">
                        <a16:creationId xmlns:a16="http://schemas.microsoft.com/office/drawing/2014/main" id="{22B155C2-4254-9BFB-450D-8624022C09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14" y="7736"/>
                    <a:ext cx="24" cy="4"/>
                  </a:xfrm>
                  <a:custGeom>
                    <a:avLst/>
                    <a:gdLst>
                      <a:gd name="T0" fmla="*/ 0 w 24"/>
                      <a:gd name="T1" fmla="*/ 4 h 4"/>
                      <a:gd name="T2" fmla="*/ 12 w 24"/>
                      <a:gd name="T3" fmla="*/ 4 h 4"/>
                      <a:gd name="T4" fmla="*/ 24 w 24"/>
                      <a:gd name="T5" fmla="*/ 0 h 4"/>
                      <a:gd name="T6" fmla="*/ 12 w 24"/>
                      <a:gd name="T7" fmla="*/ 0 h 4"/>
                      <a:gd name="T8" fmla="*/ 0 w 24"/>
                      <a:gd name="T9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4" name="Freeform 197">
                    <a:extLst>
                      <a:ext uri="{FF2B5EF4-FFF2-40B4-BE49-F238E27FC236}">
                        <a16:creationId xmlns:a16="http://schemas.microsoft.com/office/drawing/2014/main" id="{ADD1061D-7940-C9D6-E4E2-3950141C9C2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01" y="7720"/>
                    <a:ext cx="37" cy="4"/>
                  </a:xfrm>
                  <a:custGeom>
                    <a:avLst/>
                    <a:gdLst>
                      <a:gd name="T0" fmla="*/ 37 w 37"/>
                      <a:gd name="T1" fmla="*/ 0 h 4"/>
                      <a:gd name="T2" fmla="*/ 25 w 37"/>
                      <a:gd name="T3" fmla="*/ 0 h 4"/>
                      <a:gd name="T4" fmla="*/ 13 w 37"/>
                      <a:gd name="T5" fmla="*/ 0 h 4"/>
                      <a:gd name="T6" fmla="*/ 0 w 37"/>
                      <a:gd name="T7" fmla="*/ 0 h 4"/>
                      <a:gd name="T8" fmla="*/ 13 w 37"/>
                      <a:gd name="T9" fmla="*/ 4 h 4"/>
                      <a:gd name="T10" fmla="*/ 25 w 37"/>
                      <a:gd name="T11" fmla="*/ 4 h 4"/>
                      <a:gd name="T12" fmla="*/ 37 w 37"/>
                      <a:gd name="T13" fmla="*/ 4 h 4"/>
                      <a:gd name="T14" fmla="*/ 37 w 37"/>
                      <a:gd name="T1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4">
                        <a:moveTo>
                          <a:pt x="37" y="0"/>
                        </a:moveTo>
                        <a:lnTo>
                          <a:pt x="25" y="0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13" y="4"/>
                        </a:lnTo>
                        <a:lnTo>
                          <a:pt x="25" y="4"/>
                        </a:lnTo>
                        <a:lnTo>
                          <a:pt x="37" y="4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25" name="Freeform 198">
                    <a:extLst>
                      <a:ext uri="{FF2B5EF4-FFF2-40B4-BE49-F238E27FC236}">
                        <a16:creationId xmlns:a16="http://schemas.microsoft.com/office/drawing/2014/main" id="{9974794B-6BA6-C42B-5949-86B769CA8B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504" y="7614"/>
                    <a:ext cx="24" cy="21"/>
                  </a:xfrm>
                  <a:custGeom>
                    <a:avLst/>
                    <a:gdLst>
                      <a:gd name="T0" fmla="*/ 20 w 24"/>
                      <a:gd name="T1" fmla="*/ 17 h 21"/>
                      <a:gd name="T2" fmla="*/ 8 w 24"/>
                      <a:gd name="T3" fmla="*/ 8 h 21"/>
                      <a:gd name="T4" fmla="*/ 8 w 24"/>
                      <a:gd name="T5" fmla="*/ 8 h 21"/>
                      <a:gd name="T6" fmla="*/ 8 w 24"/>
                      <a:gd name="T7" fmla="*/ 4 h 21"/>
                      <a:gd name="T8" fmla="*/ 0 w 24"/>
                      <a:gd name="T9" fmla="*/ 0 h 21"/>
                      <a:gd name="T10" fmla="*/ 8 w 24"/>
                      <a:gd name="T11" fmla="*/ 13 h 21"/>
                      <a:gd name="T12" fmla="*/ 12 w 24"/>
                      <a:gd name="T13" fmla="*/ 17 h 21"/>
                      <a:gd name="T14" fmla="*/ 24 w 24"/>
                      <a:gd name="T15" fmla="*/ 21 h 21"/>
                      <a:gd name="T16" fmla="*/ 20 w 24"/>
                      <a:gd name="T17" fmla="*/ 17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21">
                        <a:moveTo>
                          <a:pt x="20" y="17"/>
                        </a:moveTo>
                        <a:lnTo>
                          <a:pt x="8" y="8"/>
                        </a:lnTo>
                        <a:lnTo>
                          <a:pt x="8" y="8"/>
                        </a:lnTo>
                        <a:lnTo>
                          <a:pt x="8" y="4"/>
                        </a:lnTo>
                        <a:lnTo>
                          <a:pt x="0" y="0"/>
                        </a:lnTo>
                        <a:lnTo>
                          <a:pt x="8" y="13"/>
                        </a:lnTo>
                        <a:lnTo>
                          <a:pt x="12" y="17"/>
                        </a:lnTo>
                        <a:lnTo>
                          <a:pt x="24" y="21"/>
                        </a:lnTo>
                        <a:lnTo>
                          <a:pt x="20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204" name="Freeform 199">
                  <a:extLst>
                    <a:ext uri="{FF2B5EF4-FFF2-40B4-BE49-F238E27FC236}">
                      <a16:creationId xmlns:a16="http://schemas.microsoft.com/office/drawing/2014/main" id="{6657E108-C5BC-97C2-74DC-C005F273805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585334" y="2351980"/>
                  <a:ext cx="37118" cy="39930"/>
                </a:xfrm>
                <a:custGeom>
                  <a:avLst/>
                  <a:gdLst>
                    <a:gd name="T0" fmla="*/ 57 w 118"/>
                    <a:gd name="T1" fmla="*/ 114 h 126"/>
                    <a:gd name="T2" fmla="*/ 57 w 118"/>
                    <a:gd name="T3" fmla="*/ 105 h 126"/>
                    <a:gd name="T4" fmla="*/ 57 w 118"/>
                    <a:gd name="T5" fmla="*/ 93 h 126"/>
                    <a:gd name="T6" fmla="*/ 61 w 118"/>
                    <a:gd name="T7" fmla="*/ 89 h 126"/>
                    <a:gd name="T8" fmla="*/ 74 w 118"/>
                    <a:gd name="T9" fmla="*/ 69 h 126"/>
                    <a:gd name="T10" fmla="*/ 86 w 118"/>
                    <a:gd name="T11" fmla="*/ 81 h 126"/>
                    <a:gd name="T12" fmla="*/ 102 w 118"/>
                    <a:gd name="T13" fmla="*/ 73 h 126"/>
                    <a:gd name="T14" fmla="*/ 102 w 118"/>
                    <a:gd name="T15" fmla="*/ 65 h 126"/>
                    <a:gd name="T16" fmla="*/ 98 w 118"/>
                    <a:gd name="T17" fmla="*/ 57 h 126"/>
                    <a:gd name="T18" fmla="*/ 110 w 118"/>
                    <a:gd name="T19" fmla="*/ 61 h 126"/>
                    <a:gd name="T20" fmla="*/ 114 w 118"/>
                    <a:gd name="T21" fmla="*/ 53 h 126"/>
                    <a:gd name="T22" fmla="*/ 118 w 118"/>
                    <a:gd name="T23" fmla="*/ 48 h 126"/>
                    <a:gd name="T24" fmla="*/ 114 w 118"/>
                    <a:gd name="T25" fmla="*/ 44 h 126"/>
                    <a:gd name="T26" fmla="*/ 102 w 118"/>
                    <a:gd name="T27" fmla="*/ 40 h 126"/>
                    <a:gd name="T28" fmla="*/ 102 w 118"/>
                    <a:gd name="T29" fmla="*/ 40 h 126"/>
                    <a:gd name="T30" fmla="*/ 82 w 118"/>
                    <a:gd name="T31" fmla="*/ 32 h 126"/>
                    <a:gd name="T32" fmla="*/ 78 w 118"/>
                    <a:gd name="T33" fmla="*/ 28 h 126"/>
                    <a:gd name="T34" fmla="*/ 66 w 118"/>
                    <a:gd name="T35" fmla="*/ 24 h 126"/>
                    <a:gd name="T36" fmla="*/ 61 w 118"/>
                    <a:gd name="T37" fmla="*/ 12 h 126"/>
                    <a:gd name="T38" fmla="*/ 49 w 118"/>
                    <a:gd name="T39" fmla="*/ 0 h 126"/>
                    <a:gd name="T40" fmla="*/ 33 w 118"/>
                    <a:gd name="T41" fmla="*/ 4 h 126"/>
                    <a:gd name="T42" fmla="*/ 37 w 118"/>
                    <a:gd name="T43" fmla="*/ 20 h 126"/>
                    <a:gd name="T44" fmla="*/ 25 w 118"/>
                    <a:gd name="T45" fmla="*/ 16 h 126"/>
                    <a:gd name="T46" fmla="*/ 17 w 118"/>
                    <a:gd name="T47" fmla="*/ 20 h 126"/>
                    <a:gd name="T48" fmla="*/ 13 w 118"/>
                    <a:gd name="T49" fmla="*/ 36 h 126"/>
                    <a:gd name="T50" fmla="*/ 5 w 118"/>
                    <a:gd name="T51" fmla="*/ 40 h 126"/>
                    <a:gd name="T52" fmla="*/ 5 w 118"/>
                    <a:gd name="T53" fmla="*/ 57 h 126"/>
                    <a:gd name="T54" fmla="*/ 5 w 118"/>
                    <a:gd name="T55" fmla="*/ 73 h 126"/>
                    <a:gd name="T56" fmla="*/ 0 w 118"/>
                    <a:gd name="T57" fmla="*/ 73 h 126"/>
                    <a:gd name="T58" fmla="*/ 9 w 118"/>
                    <a:gd name="T59" fmla="*/ 81 h 126"/>
                    <a:gd name="T60" fmla="*/ 21 w 118"/>
                    <a:gd name="T61" fmla="*/ 77 h 126"/>
                    <a:gd name="T62" fmla="*/ 17 w 118"/>
                    <a:gd name="T63" fmla="*/ 81 h 126"/>
                    <a:gd name="T64" fmla="*/ 21 w 118"/>
                    <a:gd name="T65" fmla="*/ 93 h 126"/>
                    <a:gd name="T66" fmla="*/ 33 w 118"/>
                    <a:gd name="T67" fmla="*/ 97 h 126"/>
                    <a:gd name="T68" fmla="*/ 45 w 118"/>
                    <a:gd name="T69" fmla="*/ 114 h 126"/>
                    <a:gd name="T70" fmla="*/ 57 w 118"/>
                    <a:gd name="T71" fmla="*/ 126 h 126"/>
                    <a:gd name="T72" fmla="*/ 57 w 118"/>
                    <a:gd name="T73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8" h="126">
                      <a:moveTo>
                        <a:pt x="57" y="114"/>
                      </a:moveTo>
                      <a:lnTo>
                        <a:pt x="57" y="114"/>
                      </a:lnTo>
                      <a:lnTo>
                        <a:pt x="57" y="110"/>
                      </a:lnTo>
                      <a:lnTo>
                        <a:pt x="57" y="105"/>
                      </a:lnTo>
                      <a:lnTo>
                        <a:pt x="57" y="105"/>
                      </a:lnTo>
                      <a:lnTo>
                        <a:pt x="57" y="93"/>
                      </a:lnTo>
                      <a:lnTo>
                        <a:pt x="61" y="89"/>
                      </a:lnTo>
                      <a:lnTo>
                        <a:pt x="61" y="89"/>
                      </a:lnTo>
                      <a:lnTo>
                        <a:pt x="66" y="81"/>
                      </a:lnTo>
                      <a:lnTo>
                        <a:pt x="74" y="69"/>
                      </a:lnTo>
                      <a:lnTo>
                        <a:pt x="82" y="69"/>
                      </a:lnTo>
                      <a:lnTo>
                        <a:pt x="86" y="81"/>
                      </a:lnTo>
                      <a:lnTo>
                        <a:pt x="94" y="77"/>
                      </a:lnTo>
                      <a:lnTo>
                        <a:pt x="102" y="73"/>
                      </a:lnTo>
                      <a:lnTo>
                        <a:pt x="102" y="65"/>
                      </a:lnTo>
                      <a:lnTo>
                        <a:pt x="102" y="65"/>
                      </a:lnTo>
                      <a:lnTo>
                        <a:pt x="98" y="61"/>
                      </a:lnTo>
                      <a:lnTo>
                        <a:pt x="98" y="57"/>
                      </a:lnTo>
                      <a:lnTo>
                        <a:pt x="106" y="57"/>
                      </a:lnTo>
                      <a:lnTo>
                        <a:pt x="110" y="61"/>
                      </a:lnTo>
                      <a:lnTo>
                        <a:pt x="110" y="57"/>
                      </a:lnTo>
                      <a:lnTo>
                        <a:pt x="114" y="53"/>
                      </a:lnTo>
                      <a:lnTo>
                        <a:pt x="118" y="53"/>
                      </a:lnTo>
                      <a:lnTo>
                        <a:pt x="118" y="48"/>
                      </a:lnTo>
                      <a:lnTo>
                        <a:pt x="114" y="48"/>
                      </a:lnTo>
                      <a:lnTo>
                        <a:pt x="114" y="44"/>
                      </a:lnTo>
                      <a:lnTo>
                        <a:pt x="106" y="44"/>
                      </a:lnTo>
                      <a:lnTo>
                        <a:pt x="102" y="40"/>
                      </a:lnTo>
                      <a:lnTo>
                        <a:pt x="102" y="40"/>
                      </a:lnTo>
                      <a:lnTo>
                        <a:pt x="102" y="40"/>
                      </a:lnTo>
                      <a:lnTo>
                        <a:pt x="94" y="36"/>
                      </a:lnTo>
                      <a:lnTo>
                        <a:pt x="82" y="32"/>
                      </a:lnTo>
                      <a:lnTo>
                        <a:pt x="82" y="32"/>
                      </a:lnTo>
                      <a:lnTo>
                        <a:pt x="78" y="28"/>
                      </a:lnTo>
                      <a:lnTo>
                        <a:pt x="70" y="24"/>
                      </a:lnTo>
                      <a:lnTo>
                        <a:pt x="66" y="24"/>
                      </a:lnTo>
                      <a:lnTo>
                        <a:pt x="61" y="16"/>
                      </a:lnTo>
                      <a:lnTo>
                        <a:pt x="61" y="12"/>
                      </a:lnTo>
                      <a:lnTo>
                        <a:pt x="57" y="12"/>
                      </a:lnTo>
                      <a:lnTo>
                        <a:pt x="49" y="0"/>
                      </a:lnTo>
                      <a:lnTo>
                        <a:pt x="45" y="0"/>
                      </a:lnTo>
                      <a:lnTo>
                        <a:pt x="33" y="4"/>
                      </a:lnTo>
                      <a:lnTo>
                        <a:pt x="37" y="8"/>
                      </a:lnTo>
                      <a:lnTo>
                        <a:pt x="37" y="20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25" y="16"/>
                      </a:lnTo>
                      <a:lnTo>
                        <a:pt x="17" y="20"/>
                      </a:lnTo>
                      <a:lnTo>
                        <a:pt x="13" y="32"/>
                      </a:lnTo>
                      <a:lnTo>
                        <a:pt x="13" y="36"/>
                      </a:lnTo>
                      <a:lnTo>
                        <a:pt x="5" y="36"/>
                      </a:lnTo>
                      <a:lnTo>
                        <a:pt x="5" y="40"/>
                      </a:lnTo>
                      <a:lnTo>
                        <a:pt x="0" y="53"/>
                      </a:lnTo>
                      <a:lnTo>
                        <a:pt x="5" y="57"/>
                      </a:lnTo>
                      <a:lnTo>
                        <a:pt x="9" y="61"/>
                      </a:lnTo>
                      <a:lnTo>
                        <a:pt x="5" y="73"/>
                      </a:lnTo>
                      <a:lnTo>
                        <a:pt x="5" y="73"/>
                      </a:lnTo>
                      <a:lnTo>
                        <a:pt x="0" y="73"/>
                      </a:lnTo>
                      <a:lnTo>
                        <a:pt x="5" y="81"/>
                      </a:lnTo>
                      <a:lnTo>
                        <a:pt x="9" y="81"/>
                      </a:lnTo>
                      <a:lnTo>
                        <a:pt x="17" y="81"/>
                      </a:lnTo>
                      <a:lnTo>
                        <a:pt x="21" y="77"/>
                      </a:lnTo>
                      <a:lnTo>
                        <a:pt x="21" y="81"/>
                      </a:lnTo>
                      <a:lnTo>
                        <a:pt x="17" y="81"/>
                      </a:lnTo>
                      <a:lnTo>
                        <a:pt x="9" y="81"/>
                      </a:lnTo>
                      <a:lnTo>
                        <a:pt x="21" y="93"/>
                      </a:lnTo>
                      <a:lnTo>
                        <a:pt x="21" y="93"/>
                      </a:lnTo>
                      <a:lnTo>
                        <a:pt x="33" y="97"/>
                      </a:lnTo>
                      <a:lnTo>
                        <a:pt x="37" y="101"/>
                      </a:lnTo>
                      <a:lnTo>
                        <a:pt x="45" y="114"/>
                      </a:lnTo>
                      <a:lnTo>
                        <a:pt x="53" y="122"/>
                      </a:lnTo>
                      <a:lnTo>
                        <a:pt x="57" y="126"/>
                      </a:lnTo>
                      <a:lnTo>
                        <a:pt x="57" y="122"/>
                      </a:lnTo>
                      <a:lnTo>
                        <a:pt x="57" y="114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05" name="Freeform 200">
                  <a:extLst>
                    <a:ext uri="{FF2B5EF4-FFF2-40B4-BE49-F238E27FC236}">
                      <a16:creationId xmlns:a16="http://schemas.microsoft.com/office/drawing/2014/main" id="{F0EF4BB7-60DD-5AD0-B507-1012E09E63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2005" y="2373846"/>
                  <a:ext cx="33343" cy="66867"/>
                </a:xfrm>
                <a:custGeom>
                  <a:avLst/>
                  <a:gdLst>
                    <a:gd name="T0" fmla="*/ 70 w 106"/>
                    <a:gd name="T1" fmla="*/ 203 h 211"/>
                    <a:gd name="T2" fmla="*/ 65 w 106"/>
                    <a:gd name="T3" fmla="*/ 187 h 211"/>
                    <a:gd name="T4" fmla="*/ 78 w 106"/>
                    <a:gd name="T5" fmla="*/ 183 h 211"/>
                    <a:gd name="T6" fmla="*/ 86 w 106"/>
                    <a:gd name="T7" fmla="*/ 171 h 211"/>
                    <a:gd name="T8" fmla="*/ 90 w 106"/>
                    <a:gd name="T9" fmla="*/ 159 h 211"/>
                    <a:gd name="T10" fmla="*/ 106 w 106"/>
                    <a:gd name="T11" fmla="*/ 146 h 211"/>
                    <a:gd name="T12" fmla="*/ 102 w 106"/>
                    <a:gd name="T13" fmla="*/ 130 h 211"/>
                    <a:gd name="T14" fmla="*/ 102 w 106"/>
                    <a:gd name="T15" fmla="*/ 126 h 211"/>
                    <a:gd name="T16" fmla="*/ 86 w 106"/>
                    <a:gd name="T17" fmla="*/ 122 h 211"/>
                    <a:gd name="T18" fmla="*/ 82 w 106"/>
                    <a:gd name="T19" fmla="*/ 110 h 211"/>
                    <a:gd name="T20" fmla="*/ 74 w 106"/>
                    <a:gd name="T21" fmla="*/ 97 h 211"/>
                    <a:gd name="T22" fmla="*/ 78 w 106"/>
                    <a:gd name="T23" fmla="*/ 89 h 211"/>
                    <a:gd name="T24" fmla="*/ 70 w 106"/>
                    <a:gd name="T25" fmla="*/ 77 h 211"/>
                    <a:gd name="T26" fmla="*/ 78 w 106"/>
                    <a:gd name="T27" fmla="*/ 73 h 211"/>
                    <a:gd name="T28" fmla="*/ 78 w 106"/>
                    <a:gd name="T29" fmla="*/ 53 h 211"/>
                    <a:gd name="T30" fmla="*/ 78 w 106"/>
                    <a:gd name="T31" fmla="*/ 41 h 211"/>
                    <a:gd name="T32" fmla="*/ 78 w 106"/>
                    <a:gd name="T33" fmla="*/ 32 h 211"/>
                    <a:gd name="T34" fmla="*/ 70 w 106"/>
                    <a:gd name="T35" fmla="*/ 24 h 211"/>
                    <a:gd name="T36" fmla="*/ 53 w 106"/>
                    <a:gd name="T37" fmla="*/ 12 h 211"/>
                    <a:gd name="T38" fmla="*/ 41 w 106"/>
                    <a:gd name="T39" fmla="*/ 8 h 211"/>
                    <a:gd name="T40" fmla="*/ 29 w 106"/>
                    <a:gd name="T41" fmla="*/ 0 h 211"/>
                    <a:gd name="T42" fmla="*/ 13 w 106"/>
                    <a:gd name="T43" fmla="*/ 12 h 211"/>
                    <a:gd name="T44" fmla="*/ 8 w 106"/>
                    <a:gd name="T45" fmla="*/ 20 h 211"/>
                    <a:gd name="T46" fmla="*/ 4 w 106"/>
                    <a:gd name="T47" fmla="*/ 36 h 211"/>
                    <a:gd name="T48" fmla="*/ 4 w 106"/>
                    <a:gd name="T49" fmla="*/ 41 h 211"/>
                    <a:gd name="T50" fmla="*/ 4 w 106"/>
                    <a:gd name="T51" fmla="*/ 45 h 211"/>
                    <a:gd name="T52" fmla="*/ 4 w 106"/>
                    <a:gd name="T53" fmla="*/ 57 h 211"/>
                    <a:gd name="T54" fmla="*/ 17 w 106"/>
                    <a:gd name="T55" fmla="*/ 61 h 211"/>
                    <a:gd name="T56" fmla="*/ 13 w 106"/>
                    <a:gd name="T57" fmla="*/ 81 h 211"/>
                    <a:gd name="T58" fmla="*/ 8 w 106"/>
                    <a:gd name="T59" fmla="*/ 102 h 211"/>
                    <a:gd name="T60" fmla="*/ 8 w 106"/>
                    <a:gd name="T61" fmla="*/ 114 h 211"/>
                    <a:gd name="T62" fmla="*/ 8 w 106"/>
                    <a:gd name="T63" fmla="*/ 126 h 211"/>
                    <a:gd name="T64" fmla="*/ 0 w 106"/>
                    <a:gd name="T65" fmla="*/ 142 h 211"/>
                    <a:gd name="T66" fmla="*/ 8 w 106"/>
                    <a:gd name="T67" fmla="*/ 150 h 211"/>
                    <a:gd name="T68" fmla="*/ 8 w 106"/>
                    <a:gd name="T69" fmla="*/ 167 h 211"/>
                    <a:gd name="T70" fmla="*/ 8 w 106"/>
                    <a:gd name="T71" fmla="*/ 171 h 211"/>
                    <a:gd name="T72" fmla="*/ 33 w 106"/>
                    <a:gd name="T73" fmla="*/ 183 h 211"/>
                    <a:gd name="T74" fmla="*/ 41 w 106"/>
                    <a:gd name="T75" fmla="*/ 199 h 211"/>
                    <a:gd name="T76" fmla="*/ 53 w 106"/>
                    <a:gd name="T77" fmla="*/ 211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6" h="211">
                      <a:moveTo>
                        <a:pt x="61" y="203"/>
                      </a:moveTo>
                      <a:lnTo>
                        <a:pt x="70" y="203"/>
                      </a:lnTo>
                      <a:lnTo>
                        <a:pt x="65" y="195"/>
                      </a:lnTo>
                      <a:lnTo>
                        <a:pt x="65" y="187"/>
                      </a:lnTo>
                      <a:lnTo>
                        <a:pt x="70" y="183"/>
                      </a:lnTo>
                      <a:lnTo>
                        <a:pt x="78" y="183"/>
                      </a:lnTo>
                      <a:lnTo>
                        <a:pt x="82" y="183"/>
                      </a:lnTo>
                      <a:lnTo>
                        <a:pt x="86" y="171"/>
                      </a:lnTo>
                      <a:lnTo>
                        <a:pt x="90" y="163"/>
                      </a:lnTo>
                      <a:lnTo>
                        <a:pt x="90" y="159"/>
                      </a:lnTo>
                      <a:lnTo>
                        <a:pt x="102" y="150"/>
                      </a:lnTo>
                      <a:lnTo>
                        <a:pt x="106" y="146"/>
                      </a:lnTo>
                      <a:lnTo>
                        <a:pt x="106" y="138"/>
                      </a:lnTo>
                      <a:lnTo>
                        <a:pt x="102" y="130"/>
                      </a:lnTo>
                      <a:lnTo>
                        <a:pt x="102" y="126"/>
                      </a:lnTo>
                      <a:lnTo>
                        <a:pt x="102" y="126"/>
                      </a:lnTo>
                      <a:lnTo>
                        <a:pt x="94" y="122"/>
                      </a:lnTo>
                      <a:lnTo>
                        <a:pt x="86" y="122"/>
                      </a:lnTo>
                      <a:lnTo>
                        <a:pt x="82" y="110"/>
                      </a:lnTo>
                      <a:lnTo>
                        <a:pt x="82" y="110"/>
                      </a:lnTo>
                      <a:lnTo>
                        <a:pt x="78" y="110"/>
                      </a:lnTo>
                      <a:lnTo>
                        <a:pt x="74" y="97"/>
                      </a:lnTo>
                      <a:lnTo>
                        <a:pt x="74" y="93"/>
                      </a:lnTo>
                      <a:lnTo>
                        <a:pt x="78" y="89"/>
                      </a:lnTo>
                      <a:lnTo>
                        <a:pt x="74" y="81"/>
                      </a:lnTo>
                      <a:lnTo>
                        <a:pt x="70" y="77"/>
                      </a:lnTo>
                      <a:lnTo>
                        <a:pt x="74" y="77"/>
                      </a:lnTo>
                      <a:lnTo>
                        <a:pt x="78" y="73"/>
                      </a:lnTo>
                      <a:lnTo>
                        <a:pt x="74" y="65"/>
                      </a:lnTo>
                      <a:lnTo>
                        <a:pt x="78" y="53"/>
                      </a:lnTo>
                      <a:lnTo>
                        <a:pt x="78" y="53"/>
                      </a:lnTo>
                      <a:lnTo>
                        <a:pt x="78" y="41"/>
                      </a:lnTo>
                      <a:lnTo>
                        <a:pt x="78" y="36"/>
                      </a:lnTo>
                      <a:lnTo>
                        <a:pt x="78" y="32"/>
                      </a:lnTo>
                      <a:lnTo>
                        <a:pt x="78" y="32"/>
                      </a:lnTo>
                      <a:lnTo>
                        <a:pt x="70" y="24"/>
                      </a:lnTo>
                      <a:lnTo>
                        <a:pt x="65" y="20"/>
                      </a:lnTo>
                      <a:lnTo>
                        <a:pt x="53" y="12"/>
                      </a:lnTo>
                      <a:lnTo>
                        <a:pt x="49" y="4"/>
                      </a:lnTo>
                      <a:lnTo>
                        <a:pt x="41" y="8"/>
                      </a:lnTo>
                      <a:lnTo>
                        <a:pt x="33" y="1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12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4" y="24"/>
                      </a:lnTo>
                      <a:lnTo>
                        <a:pt x="4" y="36"/>
                      </a:lnTo>
                      <a:lnTo>
                        <a:pt x="4" y="36"/>
                      </a:lnTo>
                      <a:lnTo>
                        <a:pt x="4" y="41"/>
                      </a:lnTo>
                      <a:lnTo>
                        <a:pt x="4" y="45"/>
                      </a:lnTo>
                      <a:lnTo>
                        <a:pt x="4" y="45"/>
                      </a:lnTo>
                      <a:lnTo>
                        <a:pt x="4" y="53"/>
                      </a:lnTo>
                      <a:lnTo>
                        <a:pt x="4" y="57"/>
                      </a:lnTo>
                      <a:lnTo>
                        <a:pt x="13" y="57"/>
                      </a:lnTo>
                      <a:lnTo>
                        <a:pt x="17" y="61"/>
                      </a:lnTo>
                      <a:lnTo>
                        <a:pt x="17" y="73"/>
                      </a:lnTo>
                      <a:lnTo>
                        <a:pt x="13" y="81"/>
                      </a:lnTo>
                      <a:lnTo>
                        <a:pt x="8" y="89"/>
                      </a:lnTo>
                      <a:lnTo>
                        <a:pt x="8" y="102"/>
                      </a:lnTo>
                      <a:lnTo>
                        <a:pt x="8" y="114"/>
                      </a:lnTo>
                      <a:lnTo>
                        <a:pt x="8" y="114"/>
                      </a:lnTo>
                      <a:lnTo>
                        <a:pt x="8" y="126"/>
                      </a:lnTo>
                      <a:lnTo>
                        <a:pt x="8" y="126"/>
                      </a:lnTo>
                      <a:lnTo>
                        <a:pt x="4" y="130"/>
                      </a:lnTo>
                      <a:lnTo>
                        <a:pt x="0" y="142"/>
                      </a:lnTo>
                      <a:lnTo>
                        <a:pt x="8" y="150"/>
                      </a:lnTo>
                      <a:lnTo>
                        <a:pt x="8" y="150"/>
                      </a:lnTo>
                      <a:lnTo>
                        <a:pt x="8" y="163"/>
                      </a:lnTo>
                      <a:lnTo>
                        <a:pt x="8" y="167"/>
                      </a:lnTo>
                      <a:lnTo>
                        <a:pt x="0" y="159"/>
                      </a:lnTo>
                      <a:lnTo>
                        <a:pt x="8" y="171"/>
                      </a:lnTo>
                      <a:lnTo>
                        <a:pt x="21" y="179"/>
                      </a:lnTo>
                      <a:lnTo>
                        <a:pt x="33" y="183"/>
                      </a:lnTo>
                      <a:lnTo>
                        <a:pt x="37" y="187"/>
                      </a:lnTo>
                      <a:lnTo>
                        <a:pt x="41" y="199"/>
                      </a:lnTo>
                      <a:lnTo>
                        <a:pt x="41" y="211"/>
                      </a:lnTo>
                      <a:lnTo>
                        <a:pt x="53" y="211"/>
                      </a:lnTo>
                      <a:lnTo>
                        <a:pt x="61" y="20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06" name="Group 201">
                  <a:extLst>
                    <a:ext uri="{FF2B5EF4-FFF2-40B4-BE49-F238E27FC236}">
                      <a16:creationId xmlns:a16="http://schemas.microsoft.com/office/drawing/2014/main" id="{6EC30DB7-32B6-9407-60EA-1E708DF836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8611" y="2394445"/>
                  <a:ext cx="162312" cy="150847"/>
                  <a:chOff x="11793" y="7826"/>
                  <a:chExt cx="516" cy="476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95" name="Freeform 202">
                    <a:extLst>
                      <a:ext uri="{FF2B5EF4-FFF2-40B4-BE49-F238E27FC236}">
                        <a16:creationId xmlns:a16="http://schemas.microsoft.com/office/drawing/2014/main" id="{F0E0D3A5-4AE7-EEBC-3DCA-7D5D9EE68C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29" y="8257"/>
                    <a:ext cx="167" cy="45"/>
                  </a:xfrm>
                  <a:custGeom>
                    <a:avLst/>
                    <a:gdLst>
                      <a:gd name="T0" fmla="*/ 44 w 167"/>
                      <a:gd name="T1" fmla="*/ 12 h 45"/>
                      <a:gd name="T2" fmla="*/ 36 w 167"/>
                      <a:gd name="T3" fmla="*/ 0 h 45"/>
                      <a:gd name="T4" fmla="*/ 28 w 167"/>
                      <a:gd name="T5" fmla="*/ 4 h 45"/>
                      <a:gd name="T6" fmla="*/ 16 w 167"/>
                      <a:gd name="T7" fmla="*/ 4 h 45"/>
                      <a:gd name="T8" fmla="*/ 4 w 167"/>
                      <a:gd name="T9" fmla="*/ 0 h 45"/>
                      <a:gd name="T10" fmla="*/ 0 w 167"/>
                      <a:gd name="T11" fmla="*/ 8 h 45"/>
                      <a:gd name="T12" fmla="*/ 0 w 167"/>
                      <a:gd name="T13" fmla="*/ 25 h 45"/>
                      <a:gd name="T14" fmla="*/ 12 w 167"/>
                      <a:gd name="T15" fmla="*/ 25 h 45"/>
                      <a:gd name="T16" fmla="*/ 24 w 167"/>
                      <a:gd name="T17" fmla="*/ 25 h 45"/>
                      <a:gd name="T18" fmla="*/ 36 w 167"/>
                      <a:gd name="T19" fmla="*/ 25 h 45"/>
                      <a:gd name="T20" fmla="*/ 44 w 167"/>
                      <a:gd name="T21" fmla="*/ 29 h 45"/>
                      <a:gd name="T22" fmla="*/ 49 w 167"/>
                      <a:gd name="T23" fmla="*/ 29 h 45"/>
                      <a:gd name="T24" fmla="*/ 61 w 167"/>
                      <a:gd name="T25" fmla="*/ 33 h 45"/>
                      <a:gd name="T26" fmla="*/ 69 w 167"/>
                      <a:gd name="T27" fmla="*/ 33 h 45"/>
                      <a:gd name="T28" fmla="*/ 73 w 167"/>
                      <a:gd name="T29" fmla="*/ 41 h 45"/>
                      <a:gd name="T30" fmla="*/ 77 w 167"/>
                      <a:gd name="T31" fmla="*/ 45 h 45"/>
                      <a:gd name="T32" fmla="*/ 85 w 167"/>
                      <a:gd name="T33" fmla="*/ 45 h 45"/>
                      <a:gd name="T34" fmla="*/ 97 w 167"/>
                      <a:gd name="T35" fmla="*/ 45 h 45"/>
                      <a:gd name="T36" fmla="*/ 110 w 167"/>
                      <a:gd name="T37" fmla="*/ 41 h 45"/>
                      <a:gd name="T38" fmla="*/ 138 w 167"/>
                      <a:gd name="T39" fmla="*/ 41 h 45"/>
                      <a:gd name="T40" fmla="*/ 142 w 167"/>
                      <a:gd name="T41" fmla="*/ 41 h 45"/>
                      <a:gd name="T42" fmla="*/ 154 w 167"/>
                      <a:gd name="T43" fmla="*/ 41 h 45"/>
                      <a:gd name="T44" fmla="*/ 154 w 167"/>
                      <a:gd name="T45" fmla="*/ 41 h 45"/>
                      <a:gd name="T46" fmla="*/ 162 w 167"/>
                      <a:gd name="T47" fmla="*/ 33 h 45"/>
                      <a:gd name="T48" fmla="*/ 167 w 167"/>
                      <a:gd name="T49" fmla="*/ 21 h 45"/>
                      <a:gd name="T50" fmla="*/ 154 w 167"/>
                      <a:gd name="T51" fmla="*/ 25 h 45"/>
                      <a:gd name="T52" fmla="*/ 130 w 167"/>
                      <a:gd name="T53" fmla="*/ 29 h 45"/>
                      <a:gd name="T54" fmla="*/ 130 w 167"/>
                      <a:gd name="T55" fmla="*/ 17 h 45"/>
                      <a:gd name="T56" fmla="*/ 118 w 167"/>
                      <a:gd name="T57" fmla="*/ 21 h 45"/>
                      <a:gd name="T58" fmla="*/ 110 w 167"/>
                      <a:gd name="T59" fmla="*/ 17 h 45"/>
                      <a:gd name="T60" fmla="*/ 97 w 167"/>
                      <a:gd name="T61" fmla="*/ 17 h 45"/>
                      <a:gd name="T62" fmla="*/ 85 w 167"/>
                      <a:gd name="T63" fmla="*/ 12 h 45"/>
                      <a:gd name="T64" fmla="*/ 81 w 167"/>
                      <a:gd name="T65" fmla="*/ 12 h 45"/>
                      <a:gd name="T66" fmla="*/ 69 w 167"/>
                      <a:gd name="T67" fmla="*/ 12 h 45"/>
                      <a:gd name="T68" fmla="*/ 61 w 167"/>
                      <a:gd name="T69" fmla="*/ 17 h 45"/>
                      <a:gd name="T70" fmla="*/ 49 w 167"/>
                      <a:gd name="T71" fmla="*/ 17 h 45"/>
                      <a:gd name="T72" fmla="*/ 44 w 167"/>
                      <a:gd name="T73" fmla="*/ 12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67" h="45">
                        <a:moveTo>
                          <a:pt x="44" y="12"/>
                        </a:moveTo>
                        <a:lnTo>
                          <a:pt x="36" y="0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lnTo>
                          <a:pt x="0" y="25"/>
                        </a:lnTo>
                        <a:lnTo>
                          <a:pt x="12" y="25"/>
                        </a:lnTo>
                        <a:lnTo>
                          <a:pt x="24" y="25"/>
                        </a:lnTo>
                        <a:lnTo>
                          <a:pt x="36" y="25"/>
                        </a:lnTo>
                        <a:lnTo>
                          <a:pt x="44" y="29"/>
                        </a:lnTo>
                        <a:lnTo>
                          <a:pt x="49" y="29"/>
                        </a:lnTo>
                        <a:lnTo>
                          <a:pt x="61" y="33"/>
                        </a:lnTo>
                        <a:lnTo>
                          <a:pt x="69" y="33"/>
                        </a:lnTo>
                        <a:lnTo>
                          <a:pt x="73" y="41"/>
                        </a:lnTo>
                        <a:lnTo>
                          <a:pt x="77" y="45"/>
                        </a:lnTo>
                        <a:lnTo>
                          <a:pt x="85" y="45"/>
                        </a:lnTo>
                        <a:lnTo>
                          <a:pt x="97" y="45"/>
                        </a:lnTo>
                        <a:lnTo>
                          <a:pt x="110" y="41"/>
                        </a:lnTo>
                        <a:lnTo>
                          <a:pt x="138" y="41"/>
                        </a:lnTo>
                        <a:lnTo>
                          <a:pt x="142" y="41"/>
                        </a:lnTo>
                        <a:lnTo>
                          <a:pt x="154" y="41"/>
                        </a:lnTo>
                        <a:lnTo>
                          <a:pt x="154" y="41"/>
                        </a:lnTo>
                        <a:lnTo>
                          <a:pt x="162" y="33"/>
                        </a:lnTo>
                        <a:lnTo>
                          <a:pt x="167" y="21"/>
                        </a:lnTo>
                        <a:lnTo>
                          <a:pt x="154" y="25"/>
                        </a:lnTo>
                        <a:lnTo>
                          <a:pt x="130" y="29"/>
                        </a:lnTo>
                        <a:lnTo>
                          <a:pt x="130" y="17"/>
                        </a:lnTo>
                        <a:lnTo>
                          <a:pt x="118" y="21"/>
                        </a:lnTo>
                        <a:lnTo>
                          <a:pt x="110" y="17"/>
                        </a:lnTo>
                        <a:lnTo>
                          <a:pt x="97" y="17"/>
                        </a:lnTo>
                        <a:lnTo>
                          <a:pt x="85" y="12"/>
                        </a:lnTo>
                        <a:lnTo>
                          <a:pt x="81" y="12"/>
                        </a:lnTo>
                        <a:lnTo>
                          <a:pt x="69" y="12"/>
                        </a:lnTo>
                        <a:lnTo>
                          <a:pt x="61" y="17"/>
                        </a:lnTo>
                        <a:lnTo>
                          <a:pt x="49" y="17"/>
                        </a:lnTo>
                        <a:lnTo>
                          <a:pt x="4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6" name="Freeform 203">
                    <a:extLst>
                      <a:ext uri="{FF2B5EF4-FFF2-40B4-BE49-F238E27FC236}">
                        <a16:creationId xmlns:a16="http://schemas.microsoft.com/office/drawing/2014/main" id="{36080951-DBC5-0775-5D72-700AE92D19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281" y="8200"/>
                    <a:ext cx="28" cy="33"/>
                  </a:xfrm>
                  <a:custGeom>
                    <a:avLst/>
                    <a:gdLst>
                      <a:gd name="T0" fmla="*/ 20 w 28"/>
                      <a:gd name="T1" fmla="*/ 21 h 33"/>
                      <a:gd name="T2" fmla="*/ 24 w 28"/>
                      <a:gd name="T3" fmla="*/ 12 h 33"/>
                      <a:gd name="T4" fmla="*/ 28 w 28"/>
                      <a:gd name="T5" fmla="*/ 0 h 33"/>
                      <a:gd name="T6" fmla="*/ 16 w 28"/>
                      <a:gd name="T7" fmla="*/ 4 h 33"/>
                      <a:gd name="T8" fmla="*/ 4 w 28"/>
                      <a:gd name="T9" fmla="*/ 12 h 33"/>
                      <a:gd name="T10" fmla="*/ 0 w 28"/>
                      <a:gd name="T11" fmla="*/ 21 h 33"/>
                      <a:gd name="T12" fmla="*/ 0 w 28"/>
                      <a:gd name="T13" fmla="*/ 33 h 33"/>
                      <a:gd name="T14" fmla="*/ 12 w 28"/>
                      <a:gd name="T15" fmla="*/ 29 h 33"/>
                      <a:gd name="T16" fmla="*/ 20 w 28"/>
                      <a:gd name="T17" fmla="*/ 21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" h="33">
                        <a:moveTo>
                          <a:pt x="20" y="21"/>
                        </a:moveTo>
                        <a:lnTo>
                          <a:pt x="24" y="12"/>
                        </a:lnTo>
                        <a:lnTo>
                          <a:pt x="28" y="0"/>
                        </a:lnTo>
                        <a:lnTo>
                          <a:pt x="16" y="4"/>
                        </a:lnTo>
                        <a:lnTo>
                          <a:pt x="4" y="12"/>
                        </a:lnTo>
                        <a:lnTo>
                          <a:pt x="0" y="21"/>
                        </a:lnTo>
                        <a:lnTo>
                          <a:pt x="0" y="33"/>
                        </a:lnTo>
                        <a:lnTo>
                          <a:pt x="12" y="29"/>
                        </a:lnTo>
                        <a:lnTo>
                          <a:pt x="20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7" name="Freeform 204">
                    <a:extLst>
                      <a:ext uri="{FF2B5EF4-FFF2-40B4-BE49-F238E27FC236}">
                        <a16:creationId xmlns:a16="http://schemas.microsoft.com/office/drawing/2014/main" id="{91115FBB-1321-7219-8C95-58873B4687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13" y="7826"/>
                    <a:ext cx="403" cy="374"/>
                  </a:xfrm>
                  <a:custGeom>
                    <a:avLst/>
                    <a:gdLst>
                      <a:gd name="T0" fmla="*/ 391 w 403"/>
                      <a:gd name="T1" fmla="*/ 32 h 374"/>
                      <a:gd name="T2" fmla="*/ 395 w 403"/>
                      <a:gd name="T3" fmla="*/ 8 h 374"/>
                      <a:gd name="T4" fmla="*/ 374 w 403"/>
                      <a:gd name="T5" fmla="*/ 0 h 374"/>
                      <a:gd name="T6" fmla="*/ 358 w 403"/>
                      <a:gd name="T7" fmla="*/ 28 h 374"/>
                      <a:gd name="T8" fmla="*/ 317 w 403"/>
                      <a:gd name="T9" fmla="*/ 32 h 374"/>
                      <a:gd name="T10" fmla="*/ 297 w 403"/>
                      <a:gd name="T11" fmla="*/ 28 h 374"/>
                      <a:gd name="T12" fmla="*/ 277 w 403"/>
                      <a:gd name="T13" fmla="*/ 16 h 374"/>
                      <a:gd name="T14" fmla="*/ 256 w 403"/>
                      <a:gd name="T15" fmla="*/ 16 h 374"/>
                      <a:gd name="T16" fmla="*/ 232 w 403"/>
                      <a:gd name="T17" fmla="*/ 24 h 374"/>
                      <a:gd name="T18" fmla="*/ 208 w 403"/>
                      <a:gd name="T19" fmla="*/ 24 h 374"/>
                      <a:gd name="T20" fmla="*/ 195 w 403"/>
                      <a:gd name="T21" fmla="*/ 28 h 374"/>
                      <a:gd name="T22" fmla="*/ 167 w 403"/>
                      <a:gd name="T23" fmla="*/ 28 h 374"/>
                      <a:gd name="T24" fmla="*/ 155 w 403"/>
                      <a:gd name="T25" fmla="*/ 41 h 374"/>
                      <a:gd name="T26" fmla="*/ 130 w 403"/>
                      <a:gd name="T27" fmla="*/ 41 h 374"/>
                      <a:gd name="T28" fmla="*/ 102 w 403"/>
                      <a:gd name="T29" fmla="*/ 61 h 374"/>
                      <a:gd name="T30" fmla="*/ 69 w 403"/>
                      <a:gd name="T31" fmla="*/ 61 h 374"/>
                      <a:gd name="T32" fmla="*/ 65 w 403"/>
                      <a:gd name="T33" fmla="*/ 81 h 374"/>
                      <a:gd name="T34" fmla="*/ 45 w 403"/>
                      <a:gd name="T35" fmla="*/ 106 h 374"/>
                      <a:gd name="T36" fmla="*/ 24 w 403"/>
                      <a:gd name="T37" fmla="*/ 122 h 374"/>
                      <a:gd name="T38" fmla="*/ 12 w 403"/>
                      <a:gd name="T39" fmla="*/ 146 h 374"/>
                      <a:gd name="T40" fmla="*/ 20 w 403"/>
                      <a:gd name="T41" fmla="*/ 171 h 374"/>
                      <a:gd name="T42" fmla="*/ 53 w 403"/>
                      <a:gd name="T43" fmla="*/ 187 h 374"/>
                      <a:gd name="T44" fmla="*/ 61 w 403"/>
                      <a:gd name="T45" fmla="*/ 199 h 374"/>
                      <a:gd name="T46" fmla="*/ 57 w 403"/>
                      <a:gd name="T47" fmla="*/ 216 h 374"/>
                      <a:gd name="T48" fmla="*/ 69 w 403"/>
                      <a:gd name="T49" fmla="*/ 244 h 374"/>
                      <a:gd name="T50" fmla="*/ 90 w 403"/>
                      <a:gd name="T51" fmla="*/ 244 h 374"/>
                      <a:gd name="T52" fmla="*/ 134 w 403"/>
                      <a:gd name="T53" fmla="*/ 240 h 374"/>
                      <a:gd name="T54" fmla="*/ 171 w 403"/>
                      <a:gd name="T55" fmla="*/ 248 h 374"/>
                      <a:gd name="T56" fmla="*/ 179 w 403"/>
                      <a:gd name="T57" fmla="*/ 268 h 374"/>
                      <a:gd name="T58" fmla="*/ 142 w 403"/>
                      <a:gd name="T59" fmla="*/ 252 h 374"/>
                      <a:gd name="T60" fmla="*/ 98 w 403"/>
                      <a:gd name="T61" fmla="*/ 252 h 374"/>
                      <a:gd name="T62" fmla="*/ 77 w 403"/>
                      <a:gd name="T63" fmla="*/ 281 h 374"/>
                      <a:gd name="T64" fmla="*/ 102 w 403"/>
                      <a:gd name="T65" fmla="*/ 317 h 374"/>
                      <a:gd name="T66" fmla="*/ 118 w 403"/>
                      <a:gd name="T67" fmla="*/ 342 h 374"/>
                      <a:gd name="T68" fmla="*/ 147 w 403"/>
                      <a:gd name="T69" fmla="*/ 358 h 374"/>
                      <a:gd name="T70" fmla="*/ 171 w 403"/>
                      <a:gd name="T71" fmla="*/ 354 h 374"/>
                      <a:gd name="T72" fmla="*/ 183 w 403"/>
                      <a:gd name="T73" fmla="*/ 354 h 374"/>
                      <a:gd name="T74" fmla="*/ 171 w 403"/>
                      <a:gd name="T75" fmla="*/ 309 h 374"/>
                      <a:gd name="T76" fmla="*/ 187 w 403"/>
                      <a:gd name="T77" fmla="*/ 309 h 374"/>
                      <a:gd name="T78" fmla="*/ 208 w 403"/>
                      <a:gd name="T79" fmla="*/ 293 h 374"/>
                      <a:gd name="T80" fmla="*/ 183 w 403"/>
                      <a:gd name="T81" fmla="*/ 268 h 374"/>
                      <a:gd name="T82" fmla="*/ 220 w 403"/>
                      <a:gd name="T83" fmla="*/ 268 h 374"/>
                      <a:gd name="T84" fmla="*/ 248 w 403"/>
                      <a:gd name="T85" fmla="*/ 277 h 374"/>
                      <a:gd name="T86" fmla="*/ 228 w 403"/>
                      <a:gd name="T87" fmla="*/ 240 h 374"/>
                      <a:gd name="T88" fmla="*/ 203 w 403"/>
                      <a:gd name="T89" fmla="*/ 228 h 374"/>
                      <a:gd name="T90" fmla="*/ 167 w 403"/>
                      <a:gd name="T91" fmla="*/ 207 h 374"/>
                      <a:gd name="T92" fmla="*/ 179 w 403"/>
                      <a:gd name="T93" fmla="*/ 187 h 374"/>
                      <a:gd name="T94" fmla="*/ 187 w 403"/>
                      <a:gd name="T95" fmla="*/ 187 h 374"/>
                      <a:gd name="T96" fmla="*/ 179 w 403"/>
                      <a:gd name="T97" fmla="*/ 150 h 374"/>
                      <a:gd name="T98" fmla="*/ 159 w 403"/>
                      <a:gd name="T99" fmla="*/ 122 h 374"/>
                      <a:gd name="T100" fmla="*/ 163 w 403"/>
                      <a:gd name="T101" fmla="*/ 89 h 374"/>
                      <a:gd name="T102" fmla="*/ 171 w 403"/>
                      <a:gd name="T103" fmla="*/ 89 h 374"/>
                      <a:gd name="T104" fmla="*/ 208 w 403"/>
                      <a:gd name="T105" fmla="*/ 122 h 374"/>
                      <a:gd name="T106" fmla="*/ 203 w 403"/>
                      <a:gd name="T107" fmla="*/ 106 h 374"/>
                      <a:gd name="T108" fmla="*/ 244 w 403"/>
                      <a:gd name="T109" fmla="*/ 122 h 374"/>
                      <a:gd name="T110" fmla="*/ 228 w 403"/>
                      <a:gd name="T111" fmla="*/ 98 h 374"/>
                      <a:gd name="T112" fmla="*/ 269 w 403"/>
                      <a:gd name="T113" fmla="*/ 110 h 374"/>
                      <a:gd name="T114" fmla="*/ 228 w 403"/>
                      <a:gd name="T115" fmla="*/ 77 h 374"/>
                      <a:gd name="T116" fmla="*/ 244 w 403"/>
                      <a:gd name="T117" fmla="*/ 69 h 374"/>
                      <a:gd name="T118" fmla="*/ 293 w 403"/>
                      <a:gd name="T119" fmla="*/ 61 h 374"/>
                      <a:gd name="T120" fmla="*/ 317 w 403"/>
                      <a:gd name="T121" fmla="*/ 57 h 374"/>
                      <a:gd name="T122" fmla="*/ 354 w 403"/>
                      <a:gd name="T123" fmla="*/ 61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403" h="374">
                        <a:moveTo>
                          <a:pt x="383" y="57"/>
                        </a:moveTo>
                        <a:lnTo>
                          <a:pt x="387" y="57"/>
                        </a:lnTo>
                        <a:lnTo>
                          <a:pt x="383" y="45"/>
                        </a:lnTo>
                        <a:lnTo>
                          <a:pt x="391" y="32"/>
                        </a:lnTo>
                        <a:lnTo>
                          <a:pt x="403" y="24"/>
                        </a:lnTo>
                        <a:lnTo>
                          <a:pt x="399" y="20"/>
                        </a:lnTo>
                        <a:lnTo>
                          <a:pt x="399" y="8"/>
                        </a:lnTo>
                        <a:lnTo>
                          <a:pt x="395" y="8"/>
                        </a:lnTo>
                        <a:lnTo>
                          <a:pt x="395" y="4"/>
                        </a:lnTo>
                        <a:lnTo>
                          <a:pt x="387" y="0"/>
                        </a:lnTo>
                        <a:lnTo>
                          <a:pt x="378" y="0"/>
                        </a:lnTo>
                        <a:lnTo>
                          <a:pt x="374" y="0"/>
                        </a:lnTo>
                        <a:lnTo>
                          <a:pt x="370" y="8"/>
                        </a:lnTo>
                        <a:lnTo>
                          <a:pt x="374" y="20"/>
                        </a:lnTo>
                        <a:lnTo>
                          <a:pt x="362" y="28"/>
                        </a:lnTo>
                        <a:lnTo>
                          <a:pt x="358" y="28"/>
                        </a:lnTo>
                        <a:lnTo>
                          <a:pt x="346" y="28"/>
                        </a:lnTo>
                        <a:lnTo>
                          <a:pt x="334" y="32"/>
                        </a:lnTo>
                        <a:lnTo>
                          <a:pt x="330" y="32"/>
                        </a:lnTo>
                        <a:lnTo>
                          <a:pt x="317" y="32"/>
                        </a:lnTo>
                        <a:lnTo>
                          <a:pt x="313" y="28"/>
                        </a:lnTo>
                        <a:lnTo>
                          <a:pt x="305" y="24"/>
                        </a:lnTo>
                        <a:lnTo>
                          <a:pt x="301" y="20"/>
                        </a:lnTo>
                        <a:lnTo>
                          <a:pt x="297" y="28"/>
                        </a:lnTo>
                        <a:lnTo>
                          <a:pt x="293" y="28"/>
                        </a:lnTo>
                        <a:lnTo>
                          <a:pt x="289" y="24"/>
                        </a:lnTo>
                        <a:lnTo>
                          <a:pt x="285" y="24"/>
                        </a:lnTo>
                        <a:lnTo>
                          <a:pt x="277" y="16"/>
                        </a:lnTo>
                        <a:lnTo>
                          <a:pt x="277" y="12"/>
                        </a:lnTo>
                        <a:lnTo>
                          <a:pt x="273" y="12"/>
                        </a:lnTo>
                        <a:lnTo>
                          <a:pt x="260" y="16"/>
                        </a:lnTo>
                        <a:lnTo>
                          <a:pt x="256" y="16"/>
                        </a:lnTo>
                        <a:lnTo>
                          <a:pt x="248" y="16"/>
                        </a:lnTo>
                        <a:lnTo>
                          <a:pt x="248" y="16"/>
                        </a:lnTo>
                        <a:lnTo>
                          <a:pt x="240" y="16"/>
                        </a:lnTo>
                        <a:lnTo>
                          <a:pt x="232" y="24"/>
                        </a:lnTo>
                        <a:lnTo>
                          <a:pt x="224" y="24"/>
                        </a:lnTo>
                        <a:lnTo>
                          <a:pt x="220" y="24"/>
                        </a:lnTo>
                        <a:lnTo>
                          <a:pt x="212" y="24"/>
                        </a:lnTo>
                        <a:lnTo>
                          <a:pt x="208" y="24"/>
                        </a:lnTo>
                        <a:lnTo>
                          <a:pt x="203" y="24"/>
                        </a:lnTo>
                        <a:lnTo>
                          <a:pt x="199" y="20"/>
                        </a:lnTo>
                        <a:lnTo>
                          <a:pt x="199" y="24"/>
                        </a:lnTo>
                        <a:lnTo>
                          <a:pt x="195" y="28"/>
                        </a:lnTo>
                        <a:lnTo>
                          <a:pt x="187" y="28"/>
                        </a:lnTo>
                        <a:lnTo>
                          <a:pt x="179" y="28"/>
                        </a:lnTo>
                        <a:lnTo>
                          <a:pt x="175" y="28"/>
                        </a:lnTo>
                        <a:lnTo>
                          <a:pt x="167" y="28"/>
                        </a:lnTo>
                        <a:lnTo>
                          <a:pt x="167" y="32"/>
                        </a:lnTo>
                        <a:lnTo>
                          <a:pt x="167" y="41"/>
                        </a:lnTo>
                        <a:lnTo>
                          <a:pt x="155" y="41"/>
                        </a:lnTo>
                        <a:lnTo>
                          <a:pt x="155" y="41"/>
                        </a:lnTo>
                        <a:lnTo>
                          <a:pt x="155" y="41"/>
                        </a:lnTo>
                        <a:lnTo>
                          <a:pt x="142" y="41"/>
                        </a:lnTo>
                        <a:lnTo>
                          <a:pt x="134" y="41"/>
                        </a:lnTo>
                        <a:lnTo>
                          <a:pt x="130" y="41"/>
                        </a:lnTo>
                        <a:lnTo>
                          <a:pt x="118" y="45"/>
                        </a:lnTo>
                        <a:lnTo>
                          <a:pt x="118" y="45"/>
                        </a:lnTo>
                        <a:lnTo>
                          <a:pt x="110" y="57"/>
                        </a:lnTo>
                        <a:lnTo>
                          <a:pt x="102" y="61"/>
                        </a:lnTo>
                        <a:lnTo>
                          <a:pt x="90" y="57"/>
                        </a:lnTo>
                        <a:lnTo>
                          <a:pt x="90" y="57"/>
                        </a:lnTo>
                        <a:lnTo>
                          <a:pt x="77" y="61"/>
                        </a:lnTo>
                        <a:lnTo>
                          <a:pt x="69" y="61"/>
                        </a:lnTo>
                        <a:lnTo>
                          <a:pt x="61" y="61"/>
                        </a:lnTo>
                        <a:lnTo>
                          <a:pt x="61" y="65"/>
                        </a:lnTo>
                        <a:lnTo>
                          <a:pt x="65" y="73"/>
                        </a:lnTo>
                        <a:lnTo>
                          <a:pt x="65" y="81"/>
                        </a:lnTo>
                        <a:lnTo>
                          <a:pt x="61" y="85"/>
                        </a:lnTo>
                        <a:lnTo>
                          <a:pt x="49" y="94"/>
                        </a:lnTo>
                        <a:lnTo>
                          <a:pt x="49" y="98"/>
                        </a:lnTo>
                        <a:lnTo>
                          <a:pt x="45" y="106"/>
                        </a:lnTo>
                        <a:lnTo>
                          <a:pt x="41" y="118"/>
                        </a:lnTo>
                        <a:lnTo>
                          <a:pt x="37" y="118"/>
                        </a:lnTo>
                        <a:lnTo>
                          <a:pt x="29" y="118"/>
                        </a:lnTo>
                        <a:lnTo>
                          <a:pt x="24" y="122"/>
                        </a:lnTo>
                        <a:lnTo>
                          <a:pt x="24" y="130"/>
                        </a:lnTo>
                        <a:lnTo>
                          <a:pt x="29" y="138"/>
                        </a:lnTo>
                        <a:lnTo>
                          <a:pt x="20" y="138"/>
                        </a:lnTo>
                        <a:lnTo>
                          <a:pt x="12" y="146"/>
                        </a:lnTo>
                        <a:lnTo>
                          <a:pt x="0" y="146"/>
                        </a:lnTo>
                        <a:lnTo>
                          <a:pt x="8" y="150"/>
                        </a:lnTo>
                        <a:lnTo>
                          <a:pt x="16" y="163"/>
                        </a:lnTo>
                        <a:lnTo>
                          <a:pt x="20" y="171"/>
                        </a:lnTo>
                        <a:lnTo>
                          <a:pt x="29" y="175"/>
                        </a:lnTo>
                        <a:lnTo>
                          <a:pt x="37" y="187"/>
                        </a:lnTo>
                        <a:lnTo>
                          <a:pt x="45" y="195"/>
                        </a:lnTo>
                        <a:lnTo>
                          <a:pt x="53" y="187"/>
                        </a:lnTo>
                        <a:lnTo>
                          <a:pt x="57" y="187"/>
                        </a:lnTo>
                        <a:lnTo>
                          <a:pt x="69" y="191"/>
                        </a:lnTo>
                        <a:lnTo>
                          <a:pt x="61" y="199"/>
                        </a:lnTo>
                        <a:lnTo>
                          <a:pt x="61" y="199"/>
                        </a:lnTo>
                        <a:lnTo>
                          <a:pt x="49" y="195"/>
                        </a:lnTo>
                        <a:lnTo>
                          <a:pt x="45" y="203"/>
                        </a:lnTo>
                        <a:lnTo>
                          <a:pt x="45" y="207"/>
                        </a:lnTo>
                        <a:lnTo>
                          <a:pt x="57" y="216"/>
                        </a:lnTo>
                        <a:lnTo>
                          <a:pt x="61" y="216"/>
                        </a:lnTo>
                        <a:lnTo>
                          <a:pt x="61" y="220"/>
                        </a:lnTo>
                        <a:lnTo>
                          <a:pt x="69" y="232"/>
                        </a:lnTo>
                        <a:lnTo>
                          <a:pt x="69" y="244"/>
                        </a:lnTo>
                        <a:lnTo>
                          <a:pt x="81" y="232"/>
                        </a:lnTo>
                        <a:lnTo>
                          <a:pt x="81" y="232"/>
                        </a:lnTo>
                        <a:lnTo>
                          <a:pt x="85" y="232"/>
                        </a:lnTo>
                        <a:lnTo>
                          <a:pt x="90" y="244"/>
                        </a:lnTo>
                        <a:lnTo>
                          <a:pt x="102" y="240"/>
                        </a:lnTo>
                        <a:lnTo>
                          <a:pt x="114" y="240"/>
                        </a:lnTo>
                        <a:lnTo>
                          <a:pt x="122" y="236"/>
                        </a:lnTo>
                        <a:lnTo>
                          <a:pt x="134" y="240"/>
                        </a:lnTo>
                        <a:lnTo>
                          <a:pt x="147" y="236"/>
                        </a:lnTo>
                        <a:lnTo>
                          <a:pt x="159" y="244"/>
                        </a:lnTo>
                        <a:lnTo>
                          <a:pt x="163" y="240"/>
                        </a:lnTo>
                        <a:lnTo>
                          <a:pt x="171" y="248"/>
                        </a:lnTo>
                        <a:lnTo>
                          <a:pt x="183" y="248"/>
                        </a:lnTo>
                        <a:lnTo>
                          <a:pt x="195" y="252"/>
                        </a:lnTo>
                        <a:lnTo>
                          <a:pt x="191" y="260"/>
                        </a:lnTo>
                        <a:lnTo>
                          <a:pt x="179" y="268"/>
                        </a:lnTo>
                        <a:lnTo>
                          <a:pt x="171" y="264"/>
                        </a:lnTo>
                        <a:lnTo>
                          <a:pt x="159" y="256"/>
                        </a:lnTo>
                        <a:lnTo>
                          <a:pt x="147" y="256"/>
                        </a:lnTo>
                        <a:lnTo>
                          <a:pt x="142" y="252"/>
                        </a:lnTo>
                        <a:lnTo>
                          <a:pt x="130" y="248"/>
                        </a:lnTo>
                        <a:lnTo>
                          <a:pt x="118" y="240"/>
                        </a:lnTo>
                        <a:lnTo>
                          <a:pt x="106" y="244"/>
                        </a:lnTo>
                        <a:lnTo>
                          <a:pt x="98" y="252"/>
                        </a:lnTo>
                        <a:lnTo>
                          <a:pt x="85" y="256"/>
                        </a:lnTo>
                        <a:lnTo>
                          <a:pt x="85" y="256"/>
                        </a:lnTo>
                        <a:lnTo>
                          <a:pt x="73" y="268"/>
                        </a:lnTo>
                        <a:lnTo>
                          <a:pt x="77" y="281"/>
                        </a:lnTo>
                        <a:lnTo>
                          <a:pt x="90" y="293"/>
                        </a:lnTo>
                        <a:lnTo>
                          <a:pt x="94" y="293"/>
                        </a:lnTo>
                        <a:lnTo>
                          <a:pt x="102" y="305"/>
                        </a:lnTo>
                        <a:lnTo>
                          <a:pt x="102" y="317"/>
                        </a:lnTo>
                        <a:lnTo>
                          <a:pt x="98" y="330"/>
                        </a:lnTo>
                        <a:lnTo>
                          <a:pt x="106" y="342"/>
                        </a:lnTo>
                        <a:lnTo>
                          <a:pt x="106" y="346"/>
                        </a:lnTo>
                        <a:lnTo>
                          <a:pt x="118" y="342"/>
                        </a:lnTo>
                        <a:lnTo>
                          <a:pt x="130" y="334"/>
                        </a:lnTo>
                        <a:lnTo>
                          <a:pt x="130" y="338"/>
                        </a:lnTo>
                        <a:lnTo>
                          <a:pt x="142" y="350"/>
                        </a:lnTo>
                        <a:lnTo>
                          <a:pt x="147" y="358"/>
                        </a:lnTo>
                        <a:lnTo>
                          <a:pt x="155" y="370"/>
                        </a:lnTo>
                        <a:lnTo>
                          <a:pt x="155" y="358"/>
                        </a:lnTo>
                        <a:lnTo>
                          <a:pt x="163" y="346"/>
                        </a:lnTo>
                        <a:lnTo>
                          <a:pt x="171" y="354"/>
                        </a:lnTo>
                        <a:lnTo>
                          <a:pt x="179" y="366"/>
                        </a:lnTo>
                        <a:lnTo>
                          <a:pt x="191" y="374"/>
                        </a:lnTo>
                        <a:lnTo>
                          <a:pt x="191" y="366"/>
                        </a:lnTo>
                        <a:lnTo>
                          <a:pt x="183" y="354"/>
                        </a:lnTo>
                        <a:lnTo>
                          <a:pt x="187" y="342"/>
                        </a:lnTo>
                        <a:lnTo>
                          <a:pt x="183" y="330"/>
                        </a:lnTo>
                        <a:lnTo>
                          <a:pt x="175" y="321"/>
                        </a:lnTo>
                        <a:lnTo>
                          <a:pt x="171" y="309"/>
                        </a:lnTo>
                        <a:lnTo>
                          <a:pt x="167" y="297"/>
                        </a:lnTo>
                        <a:lnTo>
                          <a:pt x="167" y="293"/>
                        </a:lnTo>
                        <a:lnTo>
                          <a:pt x="179" y="297"/>
                        </a:lnTo>
                        <a:lnTo>
                          <a:pt x="187" y="309"/>
                        </a:lnTo>
                        <a:lnTo>
                          <a:pt x="199" y="305"/>
                        </a:lnTo>
                        <a:lnTo>
                          <a:pt x="212" y="305"/>
                        </a:lnTo>
                        <a:lnTo>
                          <a:pt x="216" y="301"/>
                        </a:lnTo>
                        <a:lnTo>
                          <a:pt x="208" y="293"/>
                        </a:lnTo>
                        <a:lnTo>
                          <a:pt x="195" y="293"/>
                        </a:lnTo>
                        <a:lnTo>
                          <a:pt x="191" y="285"/>
                        </a:lnTo>
                        <a:lnTo>
                          <a:pt x="183" y="273"/>
                        </a:lnTo>
                        <a:lnTo>
                          <a:pt x="183" y="268"/>
                        </a:lnTo>
                        <a:lnTo>
                          <a:pt x="195" y="268"/>
                        </a:lnTo>
                        <a:lnTo>
                          <a:pt x="199" y="264"/>
                        </a:lnTo>
                        <a:lnTo>
                          <a:pt x="208" y="264"/>
                        </a:lnTo>
                        <a:lnTo>
                          <a:pt x="220" y="268"/>
                        </a:lnTo>
                        <a:lnTo>
                          <a:pt x="232" y="277"/>
                        </a:lnTo>
                        <a:lnTo>
                          <a:pt x="244" y="289"/>
                        </a:lnTo>
                        <a:lnTo>
                          <a:pt x="244" y="289"/>
                        </a:lnTo>
                        <a:lnTo>
                          <a:pt x="248" y="277"/>
                        </a:lnTo>
                        <a:lnTo>
                          <a:pt x="244" y="268"/>
                        </a:lnTo>
                        <a:lnTo>
                          <a:pt x="244" y="256"/>
                        </a:lnTo>
                        <a:lnTo>
                          <a:pt x="240" y="244"/>
                        </a:lnTo>
                        <a:lnTo>
                          <a:pt x="228" y="240"/>
                        </a:lnTo>
                        <a:lnTo>
                          <a:pt x="224" y="240"/>
                        </a:lnTo>
                        <a:lnTo>
                          <a:pt x="220" y="232"/>
                        </a:lnTo>
                        <a:lnTo>
                          <a:pt x="208" y="228"/>
                        </a:lnTo>
                        <a:lnTo>
                          <a:pt x="203" y="228"/>
                        </a:lnTo>
                        <a:lnTo>
                          <a:pt x="203" y="220"/>
                        </a:lnTo>
                        <a:lnTo>
                          <a:pt x="191" y="220"/>
                        </a:lnTo>
                        <a:lnTo>
                          <a:pt x="179" y="212"/>
                        </a:lnTo>
                        <a:lnTo>
                          <a:pt x="167" y="207"/>
                        </a:lnTo>
                        <a:lnTo>
                          <a:pt x="159" y="199"/>
                        </a:lnTo>
                        <a:lnTo>
                          <a:pt x="171" y="203"/>
                        </a:lnTo>
                        <a:lnTo>
                          <a:pt x="183" y="195"/>
                        </a:lnTo>
                        <a:lnTo>
                          <a:pt x="179" y="187"/>
                        </a:lnTo>
                        <a:lnTo>
                          <a:pt x="175" y="175"/>
                        </a:lnTo>
                        <a:lnTo>
                          <a:pt x="187" y="171"/>
                        </a:lnTo>
                        <a:lnTo>
                          <a:pt x="191" y="175"/>
                        </a:lnTo>
                        <a:lnTo>
                          <a:pt x="187" y="187"/>
                        </a:lnTo>
                        <a:lnTo>
                          <a:pt x="195" y="187"/>
                        </a:lnTo>
                        <a:lnTo>
                          <a:pt x="199" y="175"/>
                        </a:lnTo>
                        <a:lnTo>
                          <a:pt x="191" y="163"/>
                        </a:lnTo>
                        <a:lnTo>
                          <a:pt x="179" y="150"/>
                        </a:lnTo>
                        <a:lnTo>
                          <a:pt x="175" y="142"/>
                        </a:lnTo>
                        <a:lnTo>
                          <a:pt x="167" y="130"/>
                        </a:lnTo>
                        <a:lnTo>
                          <a:pt x="163" y="126"/>
                        </a:lnTo>
                        <a:lnTo>
                          <a:pt x="159" y="122"/>
                        </a:lnTo>
                        <a:lnTo>
                          <a:pt x="155" y="114"/>
                        </a:lnTo>
                        <a:lnTo>
                          <a:pt x="159" y="102"/>
                        </a:lnTo>
                        <a:lnTo>
                          <a:pt x="163" y="89"/>
                        </a:lnTo>
                        <a:lnTo>
                          <a:pt x="163" y="89"/>
                        </a:lnTo>
                        <a:lnTo>
                          <a:pt x="163" y="85"/>
                        </a:lnTo>
                        <a:lnTo>
                          <a:pt x="167" y="85"/>
                        </a:lnTo>
                        <a:lnTo>
                          <a:pt x="179" y="77"/>
                        </a:lnTo>
                        <a:lnTo>
                          <a:pt x="171" y="89"/>
                        </a:lnTo>
                        <a:lnTo>
                          <a:pt x="183" y="102"/>
                        </a:lnTo>
                        <a:lnTo>
                          <a:pt x="191" y="102"/>
                        </a:lnTo>
                        <a:lnTo>
                          <a:pt x="203" y="110"/>
                        </a:lnTo>
                        <a:lnTo>
                          <a:pt x="208" y="122"/>
                        </a:lnTo>
                        <a:lnTo>
                          <a:pt x="208" y="126"/>
                        </a:lnTo>
                        <a:lnTo>
                          <a:pt x="220" y="122"/>
                        </a:lnTo>
                        <a:lnTo>
                          <a:pt x="212" y="118"/>
                        </a:lnTo>
                        <a:lnTo>
                          <a:pt x="203" y="106"/>
                        </a:lnTo>
                        <a:lnTo>
                          <a:pt x="216" y="106"/>
                        </a:lnTo>
                        <a:lnTo>
                          <a:pt x="228" y="110"/>
                        </a:lnTo>
                        <a:lnTo>
                          <a:pt x="236" y="122"/>
                        </a:lnTo>
                        <a:lnTo>
                          <a:pt x="244" y="122"/>
                        </a:lnTo>
                        <a:lnTo>
                          <a:pt x="244" y="122"/>
                        </a:lnTo>
                        <a:lnTo>
                          <a:pt x="236" y="110"/>
                        </a:lnTo>
                        <a:lnTo>
                          <a:pt x="232" y="110"/>
                        </a:lnTo>
                        <a:lnTo>
                          <a:pt x="228" y="98"/>
                        </a:lnTo>
                        <a:lnTo>
                          <a:pt x="240" y="98"/>
                        </a:lnTo>
                        <a:lnTo>
                          <a:pt x="252" y="102"/>
                        </a:lnTo>
                        <a:lnTo>
                          <a:pt x="260" y="114"/>
                        </a:lnTo>
                        <a:lnTo>
                          <a:pt x="269" y="110"/>
                        </a:lnTo>
                        <a:lnTo>
                          <a:pt x="256" y="102"/>
                        </a:lnTo>
                        <a:lnTo>
                          <a:pt x="244" y="94"/>
                        </a:lnTo>
                        <a:lnTo>
                          <a:pt x="232" y="89"/>
                        </a:lnTo>
                        <a:lnTo>
                          <a:pt x="228" y="77"/>
                        </a:lnTo>
                        <a:lnTo>
                          <a:pt x="228" y="69"/>
                        </a:lnTo>
                        <a:lnTo>
                          <a:pt x="232" y="69"/>
                        </a:lnTo>
                        <a:lnTo>
                          <a:pt x="236" y="69"/>
                        </a:lnTo>
                        <a:lnTo>
                          <a:pt x="244" y="69"/>
                        </a:lnTo>
                        <a:lnTo>
                          <a:pt x="256" y="69"/>
                        </a:lnTo>
                        <a:lnTo>
                          <a:pt x="269" y="57"/>
                        </a:lnTo>
                        <a:lnTo>
                          <a:pt x="281" y="61"/>
                        </a:lnTo>
                        <a:lnTo>
                          <a:pt x="293" y="61"/>
                        </a:lnTo>
                        <a:lnTo>
                          <a:pt x="293" y="61"/>
                        </a:lnTo>
                        <a:lnTo>
                          <a:pt x="301" y="53"/>
                        </a:lnTo>
                        <a:lnTo>
                          <a:pt x="313" y="49"/>
                        </a:lnTo>
                        <a:lnTo>
                          <a:pt x="317" y="57"/>
                        </a:lnTo>
                        <a:lnTo>
                          <a:pt x="330" y="61"/>
                        </a:lnTo>
                        <a:lnTo>
                          <a:pt x="342" y="61"/>
                        </a:lnTo>
                        <a:lnTo>
                          <a:pt x="342" y="61"/>
                        </a:lnTo>
                        <a:lnTo>
                          <a:pt x="354" y="61"/>
                        </a:lnTo>
                        <a:lnTo>
                          <a:pt x="366" y="69"/>
                        </a:lnTo>
                        <a:lnTo>
                          <a:pt x="370" y="69"/>
                        </a:lnTo>
                        <a:lnTo>
                          <a:pt x="383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8" name="Freeform 205">
                    <a:extLst>
                      <a:ext uri="{FF2B5EF4-FFF2-40B4-BE49-F238E27FC236}">
                        <a16:creationId xmlns:a16="http://schemas.microsoft.com/office/drawing/2014/main" id="{6B8D60AC-AF17-27ED-A18D-4EB0B3DFAF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88" y="8017"/>
                    <a:ext cx="102" cy="77"/>
                  </a:xfrm>
                  <a:custGeom>
                    <a:avLst/>
                    <a:gdLst>
                      <a:gd name="T0" fmla="*/ 57 w 102"/>
                      <a:gd name="T1" fmla="*/ 45 h 77"/>
                      <a:gd name="T2" fmla="*/ 69 w 102"/>
                      <a:gd name="T3" fmla="*/ 49 h 77"/>
                      <a:gd name="T4" fmla="*/ 77 w 102"/>
                      <a:gd name="T5" fmla="*/ 57 h 77"/>
                      <a:gd name="T6" fmla="*/ 85 w 102"/>
                      <a:gd name="T7" fmla="*/ 69 h 77"/>
                      <a:gd name="T8" fmla="*/ 98 w 102"/>
                      <a:gd name="T9" fmla="*/ 77 h 77"/>
                      <a:gd name="T10" fmla="*/ 102 w 102"/>
                      <a:gd name="T11" fmla="*/ 73 h 77"/>
                      <a:gd name="T12" fmla="*/ 98 w 102"/>
                      <a:gd name="T13" fmla="*/ 61 h 77"/>
                      <a:gd name="T14" fmla="*/ 85 w 102"/>
                      <a:gd name="T15" fmla="*/ 61 h 77"/>
                      <a:gd name="T16" fmla="*/ 81 w 102"/>
                      <a:gd name="T17" fmla="*/ 49 h 77"/>
                      <a:gd name="T18" fmla="*/ 81 w 102"/>
                      <a:gd name="T19" fmla="*/ 37 h 77"/>
                      <a:gd name="T20" fmla="*/ 69 w 102"/>
                      <a:gd name="T21" fmla="*/ 25 h 77"/>
                      <a:gd name="T22" fmla="*/ 57 w 102"/>
                      <a:gd name="T23" fmla="*/ 25 h 77"/>
                      <a:gd name="T24" fmla="*/ 45 w 102"/>
                      <a:gd name="T25" fmla="*/ 21 h 77"/>
                      <a:gd name="T26" fmla="*/ 33 w 102"/>
                      <a:gd name="T27" fmla="*/ 12 h 77"/>
                      <a:gd name="T28" fmla="*/ 24 w 102"/>
                      <a:gd name="T29" fmla="*/ 0 h 77"/>
                      <a:gd name="T30" fmla="*/ 12 w 102"/>
                      <a:gd name="T31" fmla="*/ 4 h 77"/>
                      <a:gd name="T32" fmla="*/ 0 w 102"/>
                      <a:gd name="T33" fmla="*/ 12 h 77"/>
                      <a:gd name="T34" fmla="*/ 12 w 102"/>
                      <a:gd name="T35" fmla="*/ 12 h 77"/>
                      <a:gd name="T36" fmla="*/ 24 w 102"/>
                      <a:gd name="T37" fmla="*/ 21 h 77"/>
                      <a:gd name="T38" fmla="*/ 37 w 102"/>
                      <a:gd name="T39" fmla="*/ 29 h 77"/>
                      <a:gd name="T40" fmla="*/ 45 w 102"/>
                      <a:gd name="T41" fmla="*/ 41 h 77"/>
                      <a:gd name="T42" fmla="*/ 49 w 102"/>
                      <a:gd name="T43" fmla="*/ 45 h 77"/>
                      <a:gd name="T44" fmla="*/ 57 w 102"/>
                      <a:gd name="T45" fmla="*/ 45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02" h="77">
                        <a:moveTo>
                          <a:pt x="57" y="45"/>
                        </a:moveTo>
                        <a:lnTo>
                          <a:pt x="69" y="49"/>
                        </a:lnTo>
                        <a:lnTo>
                          <a:pt x="77" y="57"/>
                        </a:lnTo>
                        <a:lnTo>
                          <a:pt x="85" y="69"/>
                        </a:lnTo>
                        <a:lnTo>
                          <a:pt x="98" y="77"/>
                        </a:lnTo>
                        <a:lnTo>
                          <a:pt x="102" y="73"/>
                        </a:lnTo>
                        <a:lnTo>
                          <a:pt x="98" y="61"/>
                        </a:lnTo>
                        <a:lnTo>
                          <a:pt x="85" y="61"/>
                        </a:lnTo>
                        <a:lnTo>
                          <a:pt x="81" y="49"/>
                        </a:lnTo>
                        <a:lnTo>
                          <a:pt x="81" y="37"/>
                        </a:lnTo>
                        <a:lnTo>
                          <a:pt x="69" y="25"/>
                        </a:lnTo>
                        <a:lnTo>
                          <a:pt x="57" y="25"/>
                        </a:lnTo>
                        <a:lnTo>
                          <a:pt x="45" y="21"/>
                        </a:lnTo>
                        <a:lnTo>
                          <a:pt x="33" y="12"/>
                        </a:lnTo>
                        <a:lnTo>
                          <a:pt x="24" y="0"/>
                        </a:lnTo>
                        <a:lnTo>
                          <a:pt x="12" y="4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24" y="21"/>
                        </a:lnTo>
                        <a:lnTo>
                          <a:pt x="37" y="29"/>
                        </a:lnTo>
                        <a:lnTo>
                          <a:pt x="45" y="41"/>
                        </a:lnTo>
                        <a:lnTo>
                          <a:pt x="49" y="45"/>
                        </a:lnTo>
                        <a:lnTo>
                          <a:pt x="57" y="4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9" name="Freeform 206">
                    <a:extLst>
                      <a:ext uri="{FF2B5EF4-FFF2-40B4-BE49-F238E27FC236}">
                        <a16:creationId xmlns:a16="http://schemas.microsoft.com/office/drawing/2014/main" id="{5FB1C710-4834-58E4-DD15-FBBADEEB36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02" y="8099"/>
                    <a:ext cx="12" cy="12"/>
                  </a:xfrm>
                  <a:custGeom>
                    <a:avLst/>
                    <a:gdLst>
                      <a:gd name="T0" fmla="*/ 12 w 12"/>
                      <a:gd name="T1" fmla="*/ 4 h 12"/>
                      <a:gd name="T2" fmla="*/ 0 w 12"/>
                      <a:gd name="T3" fmla="*/ 0 h 12"/>
                      <a:gd name="T4" fmla="*/ 12 w 12"/>
                      <a:gd name="T5" fmla="*/ 12 h 12"/>
                      <a:gd name="T6" fmla="*/ 12 w 12"/>
                      <a:gd name="T7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0" name="Freeform 207">
                    <a:extLst>
                      <a:ext uri="{FF2B5EF4-FFF2-40B4-BE49-F238E27FC236}">
                        <a16:creationId xmlns:a16="http://schemas.microsoft.com/office/drawing/2014/main" id="{EA4CFC4F-D74A-1F37-53AA-5F50B1EECB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14" y="8115"/>
                    <a:ext cx="12" cy="0"/>
                  </a:xfrm>
                  <a:custGeom>
                    <a:avLst/>
                    <a:gdLst>
                      <a:gd name="T0" fmla="*/ 0 w 12"/>
                      <a:gd name="T1" fmla="*/ 12 w 12"/>
                      <a:gd name="T2" fmla="*/ 0 w 12"/>
                      <a:gd name="T3" fmla="*/ 0 w 12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  <a:cxn ang="0">
                        <a:pos x="T3" y="0"/>
                      </a:cxn>
                    </a:cxnLst>
                    <a:rect l="0" t="0" r="r" b="b"/>
                    <a:pathLst>
                      <a:path w="12">
                        <a:moveTo>
                          <a:pt x="0" y="0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1" name="Freeform 208">
                    <a:extLst>
                      <a:ext uri="{FF2B5EF4-FFF2-40B4-BE49-F238E27FC236}">
                        <a16:creationId xmlns:a16="http://schemas.microsoft.com/office/drawing/2014/main" id="{137B61A4-34A1-D508-ED31-FFA818F590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90" y="7895"/>
                    <a:ext cx="12" cy="12"/>
                  </a:xfrm>
                  <a:custGeom>
                    <a:avLst/>
                    <a:gdLst>
                      <a:gd name="T0" fmla="*/ 12 w 12"/>
                      <a:gd name="T1" fmla="*/ 0 h 12"/>
                      <a:gd name="T2" fmla="*/ 0 w 12"/>
                      <a:gd name="T3" fmla="*/ 0 h 12"/>
                      <a:gd name="T4" fmla="*/ 4 w 12"/>
                      <a:gd name="T5" fmla="*/ 12 h 12"/>
                      <a:gd name="T6" fmla="*/ 8 w 12"/>
                      <a:gd name="T7" fmla="*/ 12 h 12"/>
                      <a:gd name="T8" fmla="*/ 12 w 12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2" name="Freeform 209">
                    <a:extLst>
                      <a:ext uri="{FF2B5EF4-FFF2-40B4-BE49-F238E27FC236}">
                        <a16:creationId xmlns:a16="http://schemas.microsoft.com/office/drawing/2014/main" id="{E0EC18EB-0F09-A952-4325-9D2DF2306F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67" y="8050"/>
                    <a:ext cx="16" cy="28"/>
                  </a:xfrm>
                  <a:custGeom>
                    <a:avLst/>
                    <a:gdLst>
                      <a:gd name="T0" fmla="*/ 16 w 16"/>
                      <a:gd name="T1" fmla="*/ 24 h 28"/>
                      <a:gd name="T2" fmla="*/ 16 w 16"/>
                      <a:gd name="T3" fmla="*/ 12 h 28"/>
                      <a:gd name="T4" fmla="*/ 12 w 16"/>
                      <a:gd name="T5" fmla="*/ 0 h 28"/>
                      <a:gd name="T6" fmla="*/ 0 w 16"/>
                      <a:gd name="T7" fmla="*/ 8 h 28"/>
                      <a:gd name="T8" fmla="*/ 8 w 16"/>
                      <a:gd name="T9" fmla="*/ 16 h 28"/>
                      <a:gd name="T10" fmla="*/ 8 w 16"/>
                      <a:gd name="T11" fmla="*/ 28 h 28"/>
                      <a:gd name="T12" fmla="*/ 16 w 16"/>
                      <a:gd name="T13" fmla="*/ 2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28">
                        <a:moveTo>
                          <a:pt x="16" y="24"/>
                        </a:moveTo>
                        <a:lnTo>
                          <a:pt x="16" y="12"/>
                        </a:lnTo>
                        <a:lnTo>
                          <a:pt x="12" y="0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8" y="28"/>
                        </a:lnTo>
                        <a:lnTo>
                          <a:pt x="16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3" name="Freeform 210">
                    <a:extLst>
                      <a:ext uri="{FF2B5EF4-FFF2-40B4-BE49-F238E27FC236}">
                        <a16:creationId xmlns:a16="http://schemas.microsoft.com/office/drawing/2014/main" id="{0CF903A1-DE02-B8AA-A68B-0B90C2AD63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71" y="7993"/>
                    <a:ext cx="41" cy="28"/>
                  </a:xfrm>
                  <a:custGeom>
                    <a:avLst/>
                    <a:gdLst>
                      <a:gd name="T0" fmla="*/ 33 w 41"/>
                      <a:gd name="T1" fmla="*/ 28 h 28"/>
                      <a:gd name="T2" fmla="*/ 41 w 41"/>
                      <a:gd name="T3" fmla="*/ 24 h 28"/>
                      <a:gd name="T4" fmla="*/ 33 w 41"/>
                      <a:gd name="T5" fmla="*/ 12 h 28"/>
                      <a:gd name="T6" fmla="*/ 25 w 41"/>
                      <a:gd name="T7" fmla="*/ 0 h 28"/>
                      <a:gd name="T8" fmla="*/ 12 w 41"/>
                      <a:gd name="T9" fmla="*/ 4 h 28"/>
                      <a:gd name="T10" fmla="*/ 0 w 41"/>
                      <a:gd name="T11" fmla="*/ 16 h 28"/>
                      <a:gd name="T12" fmla="*/ 12 w 41"/>
                      <a:gd name="T13" fmla="*/ 20 h 28"/>
                      <a:gd name="T14" fmla="*/ 25 w 41"/>
                      <a:gd name="T15" fmla="*/ 12 h 28"/>
                      <a:gd name="T16" fmla="*/ 20 w 41"/>
                      <a:gd name="T17" fmla="*/ 24 h 28"/>
                      <a:gd name="T18" fmla="*/ 33 w 41"/>
                      <a:gd name="T1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1" h="28">
                        <a:moveTo>
                          <a:pt x="33" y="28"/>
                        </a:moveTo>
                        <a:lnTo>
                          <a:pt x="41" y="24"/>
                        </a:lnTo>
                        <a:lnTo>
                          <a:pt x="33" y="12"/>
                        </a:lnTo>
                        <a:lnTo>
                          <a:pt x="25" y="0"/>
                        </a:lnTo>
                        <a:lnTo>
                          <a:pt x="12" y="4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25" y="12"/>
                        </a:lnTo>
                        <a:lnTo>
                          <a:pt x="20" y="24"/>
                        </a:lnTo>
                        <a:lnTo>
                          <a:pt x="33" y="2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4" name="Freeform 211">
                    <a:extLst>
                      <a:ext uri="{FF2B5EF4-FFF2-40B4-BE49-F238E27FC236}">
                        <a16:creationId xmlns:a16="http://schemas.microsoft.com/office/drawing/2014/main" id="{BFABB6C2-74C0-D3BC-EAC2-90BF32F6D4E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93" y="7960"/>
                    <a:ext cx="20" cy="33"/>
                  </a:xfrm>
                  <a:custGeom>
                    <a:avLst/>
                    <a:gdLst>
                      <a:gd name="T0" fmla="*/ 0 w 20"/>
                      <a:gd name="T1" fmla="*/ 8 h 33"/>
                      <a:gd name="T2" fmla="*/ 12 w 20"/>
                      <a:gd name="T3" fmla="*/ 21 h 33"/>
                      <a:gd name="T4" fmla="*/ 20 w 20"/>
                      <a:gd name="T5" fmla="*/ 33 h 33"/>
                      <a:gd name="T6" fmla="*/ 20 w 20"/>
                      <a:gd name="T7" fmla="*/ 29 h 33"/>
                      <a:gd name="T8" fmla="*/ 16 w 20"/>
                      <a:gd name="T9" fmla="*/ 25 h 33"/>
                      <a:gd name="T10" fmla="*/ 12 w 20"/>
                      <a:gd name="T11" fmla="*/ 12 h 33"/>
                      <a:gd name="T12" fmla="*/ 12 w 20"/>
                      <a:gd name="T13" fmla="*/ 0 h 33"/>
                      <a:gd name="T14" fmla="*/ 0 w 20"/>
                      <a:gd name="T15" fmla="*/ 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33">
                        <a:moveTo>
                          <a:pt x="0" y="8"/>
                        </a:moveTo>
                        <a:lnTo>
                          <a:pt x="12" y="21"/>
                        </a:lnTo>
                        <a:lnTo>
                          <a:pt x="20" y="33"/>
                        </a:lnTo>
                        <a:lnTo>
                          <a:pt x="20" y="29"/>
                        </a:lnTo>
                        <a:lnTo>
                          <a:pt x="16" y="25"/>
                        </a:lnTo>
                        <a:lnTo>
                          <a:pt x="12" y="12"/>
                        </a:lnTo>
                        <a:lnTo>
                          <a:pt x="12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5" name="Freeform 212">
                    <a:extLst>
                      <a:ext uri="{FF2B5EF4-FFF2-40B4-BE49-F238E27FC236}">
                        <a16:creationId xmlns:a16="http://schemas.microsoft.com/office/drawing/2014/main" id="{61F7C540-B692-2BE7-A4E7-AF39CC2217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37" y="8062"/>
                    <a:ext cx="25" cy="20"/>
                  </a:xfrm>
                  <a:custGeom>
                    <a:avLst/>
                    <a:gdLst>
                      <a:gd name="T0" fmla="*/ 0 w 25"/>
                      <a:gd name="T1" fmla="*/ 4 h 20"/>
                      <a:gd name="T2" fmla="*/ 5 w 25"/>
                      <a:gd name="T3" fmla="*/ 16 h 20"/>
                      <a:gd name="T4" fmla="*/ 13 w 25"/>
                      <a:gd name="T5" fmla="*/ 20 h 20"/>
                      <a:gd name="T6" fmla="*/ 25 w 25"/>
                      <a:gd name="T7" fmla="*/ 20 h 20"/>
                      <a:gd name="T8" fmla="*/ 17 w 25"/>
                      <a:gd name="T9" fmla="*/ 12 h 20"/>
                      <a:gd name="T10" fmla="*/ 9 w 25"/>
                      <a:gd name="T11" fmla="*/ 0 h 20"/>
                      <a:gd name="T12" fmla="*/ 0 w 25"/>
                      <a:gd name="T13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5" h="20">
                        <a:moveTo>
                          <a:pt x="0" y="4"/>
                        </a:moveTo>
                        <a:lnTo>
                          <a:pt x="5" y="16"/>
                        </a:lnTo>
                        <a:lnTo>
                          <a:pt x="13" y="20"/>
                        </a:lnTo>
                        <a:lnTo>
                          <a:pt x="25" y="20"/>
                        </a:lnTo>
                        <a:lnTo>
                          <a:pt x="17" y="12"/>
                        </a:lnTo>
                        <a:lnTo>
                          <a:pt x="9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6" name="Freeform 213">
                    <a:extLst>
                      <a:ext uri="{FF2B5EF4-FFF2-40B4-BE49-F238E27FC236}">
                        <a16:creationId xmlns:a16="http://schemas.microsoft.com/office/drawing/2014/main" id="{E6F3C894-8478-B2CE-AEAB-46ABD901B9E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54" y="8103"/>
                    <a:ext cx="12" cy="12"/>
                  </a:xfrm>
                  <a:custGeom>
                    <a:avLst/>
                    <a:gdLst>
                      <a:gd name="T0" fmla="*/ 12 w 12"/>
                      <a:gd name="T1" fmla="*/ 12 h 12"/>
                      <a:gd name="T2" fmla="*/ 12 w 12"/>
                      <a:gd name="T3" fmla="*/ 0 h 12"/>
                      <a:gd name="T4" fmla="*/ 0 w 12"/>
                      <a:gd name="T5" fmla="*/ 0 h 12"/>
                      <a:gd name="T6" fmla="*/ 12 w 12"/>
                      <a:gd name="T7" fmla="*/ 12 h 12"/>
                      <a:gd name="T8" fmla="*/ 12 w 12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12" y="12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7" name="Freeform 214">
                    <a:extLst>
                      <a:ext uri="{FF2B5EF4-FFF2-40B4-BE49-F238E27FC236}">
                        <a16:creationId xmlns:a16="http://schemas.microsoft.com/office/drawing/2014/main" id="{16A1B6E2-247F-6D9B-89E8-2032CD78B7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55" y="7932"/>
                    <a:ext cx="16" cy="12"/>
                  </a:xfrm>
                  <a:custGeom>
                    <a:avLst/>
                    <a:gdLst>
                      <a:gd name="T0" fmla="*/ 0 w 16"/>
                      <a:gd name="T1" fmla="*/ 8 h 12"/>
                      <a:gd name="T2" fmla="*/ 4 w 16"/>
                      <a:gd name="T3" fmla="*/ 8 h 12"/>
                      <a:gd name="T4" fmla="*/ 4 w 16"/>
                      <a:gd name="T5" fmla="*/ 12 h 12"/>
                      <a:gd name="T6" fmla="*/ 16 w 16"/>
                      <a:gd name="T7" fmla="*/ 0 h 12"/>
                      <a:gd name="T8" fmla="*/ 8 w 16"/>
                      <a:gd name="T9" fmla="*/ 4 h 12"/>
                      <a:gd name="T10" fmla="*/ 0 w 16"/>
                      <a:gd name="T11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2">
                        <a:moveTo>
                          <a:pt x="0" y="8"/>
                        </a:moveTo>
                        <a:lnTo>
                          <a:pt x="4" y="8"/>
                        </a:lnTo>
                        <a:lnTo>
                          <a:pt x="4" y="12"/>
                        </a:lnTo>
                        <a:lnTo>
                          <a:pt x="16" y="0"/>
                        </a:lnTo>
                        <a:lnTo>
                          <a:pt x="8" y="4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8" name="Freeform 215">
                    <a:extLst>
                      <a:ext uri="{FF2B5EF4-FFF2-40B4-BE49-F238E27FC236}">
                        <a16:creationId xmlns:a16="http://schemas.microsoft.com/office/drawing/2014/main" id="{A1ECE45E-75E7-A741-AAD5-2940998C20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39" y="8147"/>
                    <a:ext cx="12" cy="17"/>
                  </a:xfrm>
                  <a:custGeom>
                    <a:avLst/>
                    <a:gdLst>
                      <a:gd name="T0" fmla="*/ 4 w 12"/>
                      <a:gd name="T1" fmla="*/ 17 h 17"/>
                      <a:gd name="T2" fmla="*/ 12 w 12"/>
                      <a:gd name="T3" fmla="*/ 13 h 17"/>
                      <a:gd name="T4" fmla="*/ 12 w 12"/>
                      <a:gd name="T5" fmla="*/ 0 h 17"/>
                      <a:gd name="T6" fmla="*/ 0 w 12"/>
                      <a:gd name="T7" fmla="*/ 4 h 17"/>
                      <a:gd name="T8" fmla="*/ 4 w 12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4" y="17"/>
                        </a:moveTo>
                        <a:lnTo>
                          <a:pt x="12" y="13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4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09" name="Freeform 216">
                    <a:extLst>
                      <a:ext uri="{FF2B5EF4-FFF2-40B4-BE49-F238E27FC236}">
                        <a16:creationId xmlns:a16="http://schemas.microsoft.com/office/drawing/2014/main" id="{0FA51804-44D3-8B7A-DFEC-AD1563CF03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236" y="8168"/>
                    <a:ext cx="17" cy="16"/>
                  </a:xfrm>
                  <a:custGeom>
                    <a:avLst/>
                    <a:gdLst>
                      <a:gd name="T0" fmla="*/ 4 w 17"/>
                      <a:gd name="T1" fmla="*/ 4 h 16"/>
                      <a:gd name="T2" fmla="*/ 0 w 17"/>
                      <a:gd name="T3" fmla="*/ 16 h 16"/>
                      <a:gd name="T4" fmla="*/ 4 w 17"/>
                      <a:gd name="T5" fmla="*/ 8 h 16"/>
                      <a:gd name="T6" fmla="*/ 17 w 17"/>
                      <a:gd name="T7" fmla="*/ 0 h 16"/>
                      <a:gd name="T8" fmla="*/ 4 w 17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6">
                        <a:moveTo>
                          <a:pt x="4" y="4"/>
                        </a:moveTo>
                        <a:lnTo>
                          <a:pt x="0" y="16"/>
                        </a:lnTo>
                        <a:lnTo>
                          <a:pt x="4" y="8"/>
                        </a:lnTo>
                        <a:lnTo>
                          <a:pt x="17" y="0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0" name="Freeform 217">
                    <a:extLst>
                      <a:ext uri="{FF2B5EF4-FFF2-40B4-BE49-F238E27FC236}">
                        <a16:creationId xmlns:a16="http://schemas.microsoft.com/office/drawing/2014/main" id="{86C0D58E-2962-F384-9975-B9FF28FF15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18" y="7948"/>
                    <a:ext cx="25" cy="16"/>
                  </a:xfrm>
                  <a:custGeom>
                    <a:avLst/>
                    <a:gdLst>
                      <a:gd name="T0" fmla="*/ 0 w 25"/>
                      <a:gd name="T1" fmla="*/ 4 h 16"/>
                      <a:gd name="T2" fmla="*/ 8 w 25"/>
                      <a:gd name="T3" fmla="*/ 16 h 16"/>
                      <a:gd name="T4" fmla="*/ 21 w 25"/>
                      <a:gd name="T5" fmla="*/ 12 h 16"/>
                      <a:gd name="T6" fmla="*/ 25 w 25"/>
                      <a:gd name="T7" fmla="*/ 0 h 16"/>
                      <a:gd name="T8" fmla="*/ 4 w 25"/>
                      <a:gd name="T9" fmla="*/ 0 h 16"/>
                      <a:gd name="T10" fmla="*/ 0 w 25"/>
                      <a:gd name="T11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16">
                        <a:moveTo>
                          <a:pt x="0" y="4"/>
                        </a:moveTo>
                        <a:lnTo>
                          <a:pt x="8" y="16"/>
                        </a:lnTo>
                        <a:lnTo>
                          <a:pt x="21" y="12"/>
                        </a:lnTo>
                        <a:lnTo>
                          <a:pt x="25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1" name="Freeform 218">
                    <a:extLst>
                      <a:ext uri="{FF2B5EF4-FFF2-40B4-BE49-F238E27FC236}">
                        <a16:creationId xmlns:a16="http://schemas.microsoft.com/office/drawing/2014/main" id="{57CE7B92-2374-4E2F-4F1F-EB80C03393C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91" y="8188"/>
                    <a:ext cx="13" cy="4"/>
                  </a:xfrm>
                  <a:custGeom>
                    <a:avLst/>
                    <a:gdLst>
                      <a:gd name="T0" fmla="*/ 13 w 13"/>
                      <a:gd name="T1" fmla="*/ 0 h 4"/>
                      <a:gd name="T2" fmla="*/ 0 w 13"/>
                      <a:gd name="T3" fmla="*/ 4 h 4"/>
                      <a:gd name="T4" fmla="*/ 13 w 13"/>
                      <a:gd name="T5" fmla="*/ 0 h 4"/>
                      <a:gd name="T6" fmla="*/ 13 w 13"/>
                      <a:gd name="T7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4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2" name="Freeform 219">
                    <a:extLst>
                      <a:ext uri="{FF2B5EF4-FFF2-40B4-BE49-F238E27FC236}">
                        <a16:creationId xmlns:a16="http://schemas.microsoft.com/office/drawing/2014/main" id="{22758D64-0F55-A538-9034-657250E630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240" y="8245"/>
                    <a:ext cx="8" cy="24"/>
                  </a:xfrm>
                  <a:custGeom>
                    <a:avLst/>
                    <a:gdLst>
                      <a:gd name="T0" fmla="*/ 4 w 8"/>
                      <a:gd name="T1" fmla="*/ 24 h 24"/>
                      <a:gd name="T2" fmla="*/ 8 w 8"/>
                      <a:gd name="T3" fmla="*/ 12 h 24"/>
                      <a:gd name="T4" fmla="*/ 4 w 8"/>
                      <a:gd name="T5" fmla="*/ 0 h 24"/>
                      <a:gd name="T6" fmla="*/ 0 w 8"/>
                      <a:gd name="T7" fmla="*/ 12 h 24"/>
                      <a:gd name="T8" fmla="*/ 4 w 8"/>
                      <a:gd name="T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4">
                        <a:moveTo>
                          <a:pt x="4" y="24"/>
                        </a:moveTo>
                        <a:lnTo>
                          <a:pt x="8" y="12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4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3" name="Freeform 220">
                    <a:extLst>
                      <a:ext uri="{FF2B5EF4-FFF2-40B4-BE49-F238E27FC236}">
                        <a16:creationId xmlns:a16="http://schemas.microsoft.com/office/drawing/2014/main" id="{43C418E5-51D8-3A2A-2197-09BDEC39F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86" y="8025"/>
                    <a:ext cx="12" cy="13"/>
                  </a:xfrm>
                  <a:custGeom>
                    <a:avLst/>
                    <a:gdLst>
                      <a:gd name="T0" fmla="*/ 4 w 12"/>
                      <a:gd name="T1" fmla="*/ 13 h 13"/>
                      <a:gd name="T2" fmla="*/ 12 w 12"/>
                      <a:gd name="T3" fmla="*/ 4 h 13"/>
                      <a:gd name="T4" fmla="*/ 0 w 12"/>
                      <a:gd name="T5" fmla="*/ 0 h 13"/>
                      <a:gd name="T6" fmla="*/ 4 w 12"/>
                      <a:gd name="T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3">
                        <a:moveTo>
                          <a:pt x="4" y="13"/>
                        </a:moveTo>
                        <a:lnTo>
                          <a:pt x="12" y="4"/>
                        </a:lnTo>
                        <a:lnTo>
                          <a:pt x="0" y="0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14" name="Freeform 221">
                    <a:extLst>
                      <a:ext uri="{FF2B5EF4-FFF2-40B4-BE49-F238E27FC236}">
                        <a16:creationId xmlns:a16="http://schemas.microsoft.com/office/drawing/2014/main" id="{6ADE5A78-EB5A-1233-D6D1-0C566B5144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54" y="8029"/>
                    <a:ext cx="4" cy="17"/>
                  </a:xfrm>
                  <a:custGeom>
                    <a:avLst/>
                    <a:gdLst>
                      <a:gd name="T0" fmla="*/ 4 w 4"/>
                      <a:gd name="T1" fmla="*/ 4 h 17"/>
                      <a:gd name="T2" fmla="*/ 4 w 4"/>
                      <a:gd name="T3" fmla="*/ 0 h 17"/>
                      <a:gd name="T4" fmla="*/ 0 w 4"/>
                      <a:gd name="T5" fmla="*/ 4 h 17"/>
                      <a:gd name="T6" fmla="*/ 4 w 4"/>
                      <a:gd name="T7" fmla="*/ 17 h 17"/>
                      <a:gd name="T8" fmla="*/ 4 w 4"/>
                      <a:gd name="T9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17">
                        <a:moveTo>
                          <a:pt x="4" y="4"/>
                        </a:move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4" y="17"/>
                        </a:lnTo>
                        <a:lnTo>
                          <a:pt x="4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207" name="Freeform 222">
                  <a:extLst>
                    <a:ext uri="{FF2B5EF4-FFF2-40B4-BE49-F238E27FC236}">
                      <a16:creationId xmlns:a16="http://schemas.microsoft.com/office/drawing/2014/main" id="{3CA4B4F4-C1EB-3BDD-D7ED-F36A615DC72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849248" y="2529763"/>
                  <a:ext cx="43409" cy="23134"/>
                </a:xfrm>
                <a:custGeom>
                  <a:avLst/>
                  <a:gdLst>
                    <a:gd name="T0" fmla="*/ 114 w 138"/>
                    <a:gd name="T1" fmla="*/ 12 h 73"/>
                    <a:gd name="T2" fmla="*/ 126 w 138"/>
                    <a:gd name="T3" fmla="*/ 8 h 73"/>
                    <a:gd name="T4" fmla="*/ 138 w 138"/>
                    <a:gd name="T5" fmla="*/ 0 h 73"/>
                    <a:gd name="T6" fmla="*/ 126 w 138"/>
                    <a:gd name="T7" fmla="*/ 0 h 73"/>
                    <a:gd name="T8" fmla="*/ 114 w 138"/>
                    <a:gd name="T9" fmla="*/ 8 h 73"/>
                    <a:gd name="T10" fmla="*/ 106 w 138"/>
                    <a:gd name="T11" fmla="*/ 12 h 73"/>
                    <a:gd name="T12" fmla="*/ 93 w 138"/>
                    <a:gd name="T13" fmla="*/ 16 h 73"/>
                    <a:gd name="T14" fmla="*/ 81 w 138"/>
                    <a:gd name="T15" fmla="*/ 21 h 73"/>
                    <a:gd name="T16" fmla="*/ 73 w 138"/>
                    <a:gd name="T17" fmla="*/ 21 h 73"/>
                    <a:gd name="T18" fmla="*/ 61 w 138"/>
                    <a:gd name="T19" fmla="*/ 21 h 73"/>
                    <a:gd name="T20" fmla="*/ 49 w 138"/>
                    <a:gd name="T21" fmla="*/ 21 h 73"/>
                    <a:gd name="T22" fmla="*/ 36 w 138"/>
                    <a:gd name="T23" fmla="*/ 29 h 73"/>
                    <a:gd name="T24" fmla="*/ 36 w 138"/>
                    <a:gd name="T25" fmla="*/ 33 h 73"/>
                    <a:gd name="T26" fmla="*/ 24 w 138"/>
                    <a:gd name="T27" fmla="*/ 33 h 73"/>
                    <a:gd name="T28" fmla="*/ 24 w 138"/>
                    <a:gd name="T29" fmla="*/ 33 h 73"/>
                    <a:gd name="T30" fmla="*/ 20 w 138"/>
                    <a:gd name="T31" fmla="*/ 33 h 73"/>
                    <a:gd name="T32" fmla="*/ 16 w 138"/>
                    <a:gd name="T33" fmla="*/ 33 h 73"/>
                    <a:gd name="T34" fmla="*/ 16 w 138"/>
                    <a:gd name="T35" fmla="*/ 33 h 73"/>
                    <a:gd name="T36" fmla="*/ 12 w 138"/>
                    <a:gd name="T37" fmla="*/ 37 h 73"/>
                    <a:gd name="T38" fmla="*/ 0 w 138"/>
                    <a:gd name="T39" fmla="*/ 45 h 73"/>
                    <a:gd name="T40" fmla="*/ 0 w 138"/>
                    <a:gd name="T41" fmla="*/ 53 h 73"/>
                    <a:gd name="T42" fmla="*/ 12 w 138"/>
                    <a:gd name="T43" fmla="*/ 65 h 73"/>
                    <a:gd name="T44" fmla="*/ 16 w 138"/>
                    <a:gd name="T45" fmla="*/ 65 h 73"/>
                    <a:gd name="T46" fmla="*/ 20 w 138"/>
                    <a:gd name="T47" fmla="*/ 69 h 73"/>
                    <a:gd name="T48" fmla="*/ 36 w 138"/>
                    <a:gd name="T49" fmla="*/ 69 h 73"/>
                    <a:gd name="T50" fmla="*/ 44 w 138"/>
                    <a:gd name="T51" fmla="*/ 73 h 73"/>
                    <a:gd name="T52" fmla="*/ 40 w 138"/>
                    <a:gd name="T53" fmla="*/ 69 h 73"/>
                    <a:gd name="T54" fmla="*/ 44 w 138"/>
                    <a:gd name="T55" fmla="*/ 65 h 73"/>
                    <a:gd name="T56" fmla="*/ 57 w 138"/>
                    <a:gd name="T57" fmla="*/ 65 h 73"/>
                    <a:gd name="T58" fmla="*/ 61 w 138"/>
                    <a:gd name="T59" fmla="*/ 61 h 73"/>
                    <a:gd name="T60" fmla="*/ 73 w 138"/>
                    <a:gd name="T61" fmla="*/ 57 h 73"/>
                    <a:gd name="T62" fmla="*/ 81 w 138"/>
                    <a:gd name="T63" fmla="*/ 45 h 73"/>
                    <a:gd name="T64" fmla="*/ 97 w 138"/>
                    <a:gd name="T65" fmla="*/ 45 h 73"/>
                    <a:gd name="T66" fmla="*/ 106 w 138"/>
                    <a:gd name="T67" fmla="*/ 45 h 73"/>
                    <a:gd name="T68" fmla="*/ 101 w 138"/>
                    <a:gd name="T69" fmla="*/ 41 h 73"/>
                    <a:gd name="T70" fmla="*/ 97 w 138"/>
                    <a:gd name="T71" fmla="*/ 33 h 73"/>
                    <a:gd name="T72" fmla="*/ 101 w 138"/>
                    <a:gd name="T73" fmla="*/ 25 h 73"/>
                    <a:gd name="T74" fmla="*/ 114 w 138"/>
                    <a:gd name="T75" fmla="*/ 1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8" h="73">
                      <a:moveTo>
                        <a:pt x="114" y="12"/>
                      </a:moveTo>
                      <a:lnTo>
                        <a:pt x="126" y="8"/>
                      </a:lnTo>
                      <a:lnTo>
                        <a:pt x="138" y="0"/>
                      </a:lnTo>
                      <a:lnTo>
                        <a:pt x="126" y="0"/>
                      </a:lnTo>
                      <a:lnTo>
                        <a:pt x="114" y="8"/>
                      </a:lnTo>
                      <a:lnTo>
                        <a:pt x="106" y="12"/>
                      </a:lnTo>
                      <a:lnTo>
                        <a:pt x="93" y="16"/>
                      </a:lnTo>
                      <a:lnTo>
                        <a:pt x="81" y="21"/>
                      </a:lnTo>
                      <a:lnTo>
                        <a:pt x="73" y="21"/>
                      </a:lnTo>
                      <a:lnTo>
                        <a:pt x="61" y="21"/>
                      </a:lnTo>
                      <a:lnTo>
                        <a:pt x="49" y="21"/>
                      </a:lnTo>
                      <a:lnTo>
                        <a:pt x="36" y="29"/>
                      </a:lnTo>
                      <a:lnTo>
                        <a:pt x="36" y="33"/>
                      </a:lnTo>
                      <a:lnTo>
                        <a:pt x="24" y="33"/>
                      </a:lnTo>
                      <a:lnTo>
                        <a:pt x="24" y="33"/>
                      </a:lnTo>
                      <a:lnTo>
                        <a:pt x="20" y="33"/>
                      </a:lnTo>
                      <a:lnTo>
                        <a:pt x="16" y="33"/>
                      </a:lnTo>
                      <a:lnTo>
                        <a:pt x="16" y="33"/>
                      </a:lnTo>
                      <a:lnTo>
                        <a:pt x="12" y="37"/>
                      </a:lnTo>
                      <a:lnTo>
                        <a:pt x="0" y="45"/>
                      </a:lnTo>
                      <a:lnTo>
                        <a:pt x="0" y="53"/>
                      </a:lnTo>
                      <a:lnTo>
                        <a:pt x="12" y="65"/>
                      </a:lnTo>
                      <a:lnTo>
                        <a:pt x="16" y="65"/>
                      </a:lnTo>
                      <a:lnTo>
                        <a:pt x="20" y="69"/>
                      </a:lnTo>
                      <a:lnTo>
                        <a:pt x="36" y="69"/>
                      </a:lnTo>
                      <a:lnTo>
                        <a:pt x="44" y="73"/>
                      </a:lnTo>
                      <a:lnTo>
                        <a:pt x="40" y="69"/>
                      </a:lnTo>
                      <a:lnTo>
                        <a:pt x="44" y="65"/>
                      </a:lnTo>
                      <a:lnTo>
                        <a:pt x="57" y="65"/>
                      </a:lnTo>
                      <a:lnTo>
                        <a:pt x="61" y="61"/>
                      </a:lnTo>
                      <a:lnTo>
                        <a:pt x="73" y="57"/>
                      </a:lnTo>
                      <a:lnTo>
                        <a:pt x="81" y="45"/>
                      </a:lnTo>
                      <a:lnTo>
                        <a:pt x="97" y="45"/>
                      </a:lnTo>
                      <a:lnTo>
                        <a:pt x="106" y="45"/>
                      </a:lnTo>
                      <a:lnTo>
                        <a:pt x="101" y="41"/>
                      </a:lnTo>
                      <a:lnTo>
                        <a:pt x="97" y="33"/>
                      </a:lnTo>
                      <a:lnTo>
                        <a:pt x="101" y="25"/>
                      </a:lnTo>
                      <a:lnTo>
                        <a:pt x="114" y="1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08" name="Freeform 223">
                  <a:extLst>
                    <a:ext uri="{FF2B5EF4-FFF2-40B4-BE49-F238E27FC236}">
                      <a16:creationId xmlns:a16="http://schemas.microsoft.com/office/drawing/2014/main" id="{F2F6E823-69B8-E037-B320-045CE0BF41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4655795" y="2136484"/>
                  <a:ext cx="341925" cy="196164"/>
                </a:xfrm>
                <a:custGeom>
                  <a:avLst/>
                  <a:gdLst>
                    <a:gd name="T0" fmla="*/ 125 w 267"/>
                    <a:gd name="T1" fmla="*/ 14 h 152"/>
                    <a:gd name="T2" fmla="*/ 120 w 267"/>
                    <a:gd name="T3" fmla="*/ 18 h 152"/>
                    <a:gd name="T4" fmla="*/ 103 w 267"/>
                    <a:gd name="T5" fmla="*/ 15 h 152"/>
                    <a:gd name="T6" fmla="*/ 80 w 267"/>
                    <a:gd name="T7" fmla="*/ 15 h 152"/>
                    <a:gd name="T8" fmla="*/ 57 w 267"/>
                    <a:gd name="T9" fmla="*/ 9 h 152"/>
                    <a:gd name="T10" fmla="*/ 30 w 267"/>
                    <a:gd name="T11" fmla="*/ 14 h 152"/>
                    <a:gd name="T12" fmla="*/ 25 w 267"/>
                    <a:gd name="T13" fmla="*/ 24 h 152"/>
                    <a:gd name="T14" fmla="*/ 29 w 267"/>
                    <a:gd name="T15" fmla="*/ 37 h 152"/>
                    <a:gd name="T16" fmla="*/ 15 w 267"/>
                    <a:gd name="T17" fmla="*/ 47 h 152"/>
                    <a:gd name="T18" fmla="*/ 9 w 267"/>
                    <a:gd name="T19" fmla="*/ 59 h 152"/>
                    <a:gd name="T20" fmla="*/ 0 w 267"/>
                    <a:gd name="T21" fmla="*/ 74 h 152"/>
                    <a:gd name="T22" fmla="*/ 10 w 267"/>
                    <a:gd name="T23" fmla="*/ 83 h 152"/>
                    <a:gd name="T24" fmla="*/ 26 w 267"/>
                    <a:gd name="T25" fmla="*/ 86 h 152"/>
                    <a:gd name="T26" fmla="*/ 48 w 267"/>
                    <a:gd name="T27" fmla="*/ 86 h 152"/>
                    <a:gd name="T28" fmla="*/ 65 w 267"/>
                    <a:gd name="T29" fmla="*/ 81 h 152"/>
                    <a:gd name="T30" fmla="*/ 77 w 267"/>
                    <a:gd name="T31" fmla="*/ 77 h 152"/>
                    <a:gd name="T32" fmla="*/ 84 w 267"/>
                    <a:gd name="T33" fmla="*/ 77 h 152"/>
                    <a:gd name="T34" fmla="*/ 102 w 267"/>
                    <a:gd name="T35" fmla="*/ 85 h 152"/>
                    <a:gd name="T36" fmla="*/ 108 w 267"/>
                    <a:gd name="T37" fmla="*/ 97 h 152"/>
                    <a:gd name="T38" fmla="*/ 116 w 267"/>
                    <a:gd name="T39" fmla="*/ 107 h 152"/>
                    <a:gd name="T40" fmla="*/ 113 w 267"/>
                    <a:gd name="T41" fmla="*/ 114 h 152"/>
                    <a:gd name="T42" fmla="*/ 101 w 267"/>
                    <a:gd name="T43" fmla="*/ 121 h 152"/>
                    <a:gd name="T44" fmla="*/ 92 w 267"/>
                    <a:gd name="T45" fmla="*/ 131 h 152"/>
                    <a:gd name="T46" fmla="*/ 105 w 267"/>
                    <a:gd name="T47" fmla="*/ 133 h 152"/>
                    <a:gd name="T48" fmla="*/ 112 w 267"/>
                    <a:gd name="T49" fmla="*/ 134 h 152"/>
                    <a:gd name="T50" fmla="*/ 117 w 267"/>
                    <a:gd name="T51" fmla="*/ 125 h 152"/>
                    <a:gd name="T52" fmla="*/ 119 w 267"/>
                    <a:gd name="T53" fmla="*/ 115 h 152"/>
                    <a:gd name="T54" fmla="*/ 134 w 267"/>
                    <a:gd name="T55" fmla="*/ 111 h 152"/>
                    <a:gd name="T56" fmla="*/ 144 w 267"/>
                    <a:gd name="T57" fmla="*/ 101 h 152"/>
                    <a:gd name="T58" fmla="*/ 154 w 267"/>
                    <a:gd name="T59" fmla="*/ 111 h 152"/>
                    <a:gd name="T60" fmla="*/ 146 w 267"/>
                    <a:gd name="T61" fmla="*/ 116 h 152"/>
                    <a:gd name="T62" fmla="*/ 166 w 267"/>
                    <a:gd name="T63" fmla="*/ 121 h 152"/>
                    <a:gd name="T64" fmla="*/ 161 w 267"/>
                    <a:gd name="T65" fmla="*/ 128 h 152"/>
                    <a:gd name="T66" fmla="*/ 170 w 267"/>
                    <a:gd name="T67" fmla="*/ 141 h 152"/>
                    <a:gd name="T68" fmla="*/ 174 w 267"/>
                    <a:gd name="T69" fmla="*/ 152 h 152"/>
                    <a:gd name="T70" fmla="*/ 197 w 267"/>
                    <a:gd name="T71" fmla="*/ 141 h 152"/>
                    <a:gd name="T72" fmla="*/ 215 w 267"/>
                    <a:gd name="T73" fmla="*/ 134 h 152"/>
                    <a:gd name="T74" fmla="*/ 193 w 267"/>
                    <a:gd name="T75" fmla="*/ 131 h 152"/>
                    <a:gd name="T76" fmla="*/ 194 w 267"/>
                    <a:gd name="T77" fmla="*/ 114 h 152"/>
                    <a:gd name="T78" fmla="*/ 201 w 267"/>
                    <a:gd name="T79" fmla="*/ 113 h 152"/>
                    <a:gd name="T80" fmla="*/ 228 w 267"/>
                    <a:gd name="T81" fmla="*/ 103 h 152"/>
                    <a:gd name="T82" fmla="*/ 245 w 267"/>
                    <a:gd name="T83" fmla="*/ 91 h 152"/>
                    <a:gd name="T84" fmla="*/ 263 w 267"/>
                    <a:gd name="T85" fmla="*/ 83 h 152"/>
                    <a:gd name="T86" fmla="*/ 264 w 267"/>
                    <a:gd name="T87" fmla="*/ 78 h 152"/>
                    <a:gd name="T88" fmla="*/ 265 w 267"/>
                    <a:gd name="T89" fmla="*/ 68 h 152"/>
                    <a:gd name="T90" fmla="*/ 265 w 267"/>
                    <a:gd name="T91" fmla="*/ 54 h 152"/>
                    <a:gd name="T92" fmla="*/ 246 w 267"/>
                    <a:gd name="T93" fmla="*/ 49 h 152"/>
                    <a:gd name="T94" fmla="*/ 231 w 267"/>
                    <a:gd name="T95" fmla="*/ 45 h 152"/>
                    <a:gd name="T96" fmla="*/ 212 w 267"/>
                    <a:gd name="T97" fmla="*/ 41 h 152"/>
                    <a:gd name="T98" fmla="*/ 198 w 267"/>
                    <a:gd name="T99" fmla="*/ 32 h 152"/>
                    <a:gd name="T100" fmla="*/ 179 w 267"/>
                    <a:gd name="T101" fmla="*/ 22 h 152"/>
                    <a:gd name="T102" fmla="*/ 182 w 267"/>
                    <a:gd name="T103" fmla="*/ 11 h 152"/>
                    <a:gd name="T104" fmla="*/ 168 w 267"/>
                    <a:gd name="T105" fmla="*/ 0 h 152"/>
                    <a:gd name="T106" fmla="*/ 149 w 267"/>
                    <a:gd name="T107" fmla="*/ 6 h 152"/>
                    <a:gd name="T108" fmla="*/ 183 w 267"/>
                    <a:gd name="T109" fmla="*/ 123 h 152"/>
                    <a:gd name="T110" fmla="*/ 192 w 267"/>
                    <a:gd name="T111" fmla="*/ 132 h 152"/>
                    <a:gd name="T112" fmla="*/ 179 w 267"/>
                    <a:gd name="T113" fmla="*/ 124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67" h="152">
                      <a:moveTo>
                        <a:pt x="133" y="6"/>
                      </a:moveTo>
                      <a:cubicBezTo>
                        <a:pt x="131" y="6"/>
                        <a:pt x="131" y="6"/>
                        <a:pt x="131" y="6"/>
                      </a:cubicBezTo>
                      <a:cubicBezTo>
                        <a:pt x="131" y="6"/>
                        <a:pt x="131" y="6"/>
                        <a:pt x="131" y="6"/>
                      </a:cubicBezTo>
                      <a:cubicBezTo>
                        <a:pt x="131" y="7"/>
                        <a:pt x="131" y="7"/>
                        <a:pt x="131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29" y="9"/>
                        <a:pt x="129" y="9"/>
                        <a:pt x="129" y="9"/>
                      </a:cubicBezTo>
                      <a:cubicBezTo>
                        <a:pt x="129" y="9"/>
                        <a:pt x="129" y="9"/>
                        <a:pt x="129" y="9"/>
                      </a:cubicBezTo>
                      <a:cubicBezTo>
                        <a:pt x="127" y="11"/>
                        <a:pt x="127" y="11"/>
                        <a:pt x="127" y="11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5" y="17"/>
                        <a:pt x="125" y="17"/>
                        <a:pt x="125" y="17"/>
                      </a:cubicBezTo>
                      <a:cubicBezTo>
                        <a:pt x="126" y="20"/>
                        <a:pt x="126" y="20"/>
                        <a:pt x="126" y="20"/>
                      </a:cubicBezTo>
                      <a:cubicBezTo>
                        <a:pt x="126" y="21"/>
                        <a:pt x="126" y="21"/>
                        <a:pt x="126" y="21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2" y="21"/>
                        <a:pt x="122" y="21"/>
                        <a:pt x="122" y="21"/>
                      </a:cubicBezTo>
                      <a:cubicBezTo>
                        <a:pt x="121" y="18"/>
                        <a:pt x="121" y="18"/>
                        <a:pt x="121" y="18"/>
                      </a:cubicBezTo>
                      <a:cubicBezTo>
                        <a:pt x="120" y="18"/>
                        <a:pt x="120" y="18"/>
                        <a:pt x="120" y="18"/>
                      </a:cubicBezTo>
                      <a:cubicBezTo>
                        <a:pt x="120" y="18"/>
                        <a:pt x="120" y="18"/>
                        <a:pt x="120" y="18"/>
                      </a:cubicBezTo>
                      <a:cubicBezTo>
                        <a:pt x="117" y="18"/>
                        <a:pt x="117" y="18"/>
                        <a:pt x="117" y="18"/>
                      </a:cubicBezTo>
                      <a:cubicBezTo>
                        <a:pt x="116" y="18"/>
                        <a:pt x="116" y="18"/>
                        <a:pt x="116" y="18"/>
                      </a:cubicBezTo>
                      <a:cubicBezTo>
                        <a:pt x="113" y="18"/>
                        <a:pt x="113" y="18"/>
                        <a:pt x="113" y="18"/>
                      </a:cubicBezTo>
                      <a:cubicBezTo>
                        <a:pt x="110" y="18"/>
                        <a:pt x="110" y="18"/>
                        <a:pt x="110" y="18"/>
                      </a:cubicBezTo>
                      <a:cubicBezTo>
                        <a:pt x="107" y="20"/>
                        <a:pt x="107" y="20"/>
                        <a:pt x="107" y="20"/>
                      </a:cubicBezTo>
                      <a:cubicBezTo>
                        <a:pt x="106" y="17"/>
                        <a:pt x="106" y="17"/>
                        <a:pt x="106" y="17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5"/>
                        <a:pt x="104" y="15"/>
                        <a:pt x="104" y="15"/>
                      </a:cubicBezTo>
                      <a:cubicBezTo>
                        <a:pt x="103" y="15"/>
                        <a:pt x="103" y="15"/>
                        <a:pt x="103" y="15"/>
                      </a:cubicBezTo>
                      <a:cubicBezTo>
                        <a:pt x="100" y="16"/>
                        <a:pt x="100" y="16"/>
                        <a:pt x="100" y="16"/>
                      </a:cubicBezTo>
                      <a:cubicBezTo>
                        <a:pt x="98" y="19"/>
                        <a:pt x="98" y="19"/>
                        <a:pt x="98" y="19"/>
                      </a:cubicBezTo>
                      <a:cubicBezTo>
                        <a:pt x="96" y="16"/>
                        <a:pt x="96" y="16"/>
                        <a:pt x="96" y="16"/>
                      </a:cubicBezTo>
                      <a:cubicBezTo>
                        <a:pt x="93" y="16"/>
                        <a:pt x="93" y="16"/>
                        <a:pt x="93" y="16"/>
                      </a:cubicBezTo>
                      <a:cubicBezTo>
                        <a:pt x="90" y="14"/>
                        <a:pt x="90" y="14"/>
                        <a:pt x="90" y="14"/>
                      </a:cubicBezTo>
                      <a:cubicBezTo>
                        <a:pt x="87" y="16"/>
                        <a:pt x="87" y="16"/>
                        <a:pt x="87" y="16"/>
                      </a:cubicBezTo>
                      <a:cubicBezTo>
                        <a:pt x="84" y="17"/>
                        <a:pt x="84" y="17"/>
                        <a:pt x="84" y="17"/>
                      </a:cubicBezTo>
                      <a:cubicBezTo>
                        <a:pt x="83" y="16"/>
                        <a:pt x="83" y="16"/>
                        <a:pt x="83" y="16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79" y="15"/>
                        <a:pt x="79" y="15"/>
                        <a:pt x="79" y="15"/>
                      </a:cubicBezTo>
                      <a:cubicBezTo>
                        <a:pt x="76" y="15"/>
                        <a:pt x="76" y="15"/>
                        <a:pt x="76" y="15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2" y="12"/>
                        <a:pt x="72" y="12"/>
                        <a:pt x="72" y="12"/>
                      </a:cubicBezTo>
                      <a:cubicBezTo>
                        <a:pt x="69" y="12"/>
                        <a:pt x="69" y="12"/>
                        <a:pt x="69" y="12"/>
                      </a:cubicBezTo>
                      <a:cubicBezTo>
                        <a:pt x="68" y="11"/>
                        <a:pt x="68" y="11"/>
                        <a:pt x="68" y="11"/>
                      </a:cubicBezTo>
                      <a:cubicBezTo>
                        <a:pt x="65" y="11"/>
                        <a:pt x="65" y="11"/>
                        <a:pt x="65" y="11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57" y="9"/>
                        <a:pt x="57" y="9"/>
                        <a:pt x="57" y="9"/>
                      </a:cubicBezTo>
                      <a:cubicBezTo>
                        <a:pt x="53" y="9"/>
                        <a:pt x="53" y="9"/>
                        <a:pt x="53" y="9"/>
                      </a:cubicBezTo>
                      <a:cubicBezTo>
                        <a:pt x="48" y="9"/>
                        <a:pt x="48" y="9"/>
                        <a:pt x="48" y="9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2" y="9"/>
                        <a:pt x="42" y="9"/>
                        <a:pt x="42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6" y="15"/>
                        <a:pt x="26" y="15"/>
                        <a:pt x="26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51"/>
                        <a:pt x="12" y="51"/>
                        <a:pt x="12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10" y="53"/>
                        <a:pt x="10" y="53"/>
                        <a:pt x="10" y="53"/>
                      </a:cubicBezTo>
                      <a:cubicBezTo>
                        <a:pt x="8" y="55"/>
                        <a:pt x="8" y="55"/>
                        <a:pt x="8" y="55"/>
                      </a:cubicBezTo>
                      <a:cubicBezTo>
                        <a:pt x="8" y="57"/>
                        <a:pt x="8" y="57"/>
                        <a:pt x="8" y="57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9" y="62"/>
                        <a:pt x="9" y="62"/>
                        <a:pt x="9" y="62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1" y="66"/>
                        <a:pt x="11" y="66"/>
                        <a:pt x="11" y="66"/>
                      </a:cubicBezTo>
                      <a:cubicBezTo>
                        <a:pt x="9" y="65"/>
                        <a:pt x="9" y="65"/>
                        <a:pt x="9" y="65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5" y="66"/>
                        <a:pt x="5" y="66"/>
                        <a:pt x="5" y="66"/>
                      </a:cubicBezTo>
                      <a:cubicBezTo>
                        <a:pt x="4" y="69"/>
                        <a:pt x="4" y="69"/>
                        <a:pt x="4" y="69"/>
                      </a:cubicBezTo>
                      <a:cubicBezTo>
                        <a:pt x="2" y="73"/>
                        <a:pt x="2" y="73"/>
                        <a:pt x="2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7"/>
                      </a:cubicBezTo>
                      <a:cubicBezTo>
                        <a:pt x="1" y="77"/>
                        <a:pt x="1" y="77"/>
                        <a:pt x="1" y="77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2" y="78"/>
                        <a:pt x="2" y="78"/>
                        <a:pt x="2" y="78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7" y="82"/>
                        <a:pt x="7" y="82"/>
                        <a:pt x="7" y="82"/>
                      </a:cubicBezTo>
                      <a:cubicBezTo>
                        <a:pt x="7" y="83"/>
                        <a:pt x="7" y="83"/>
                        <a:pt x="7" y="83"/>
                      </a:cubicBezTo>
                      <a:cubicBezTo>
                        <a:pt x="10" y="83"/>
                        <a:pt x="10" y="83"/>
                        <a:pt x="10" y="83"/>
                      </a:cubicBezTo>
                      <a:cubicBezTo>
                        <a:pt x="11" y="83"/>
                        <a:pt x="11" y="83"/>
                        <a:pt x="11" y="83"/>
                      </a:cubicBezTo>
                      <a:cubicBezTo>
                        <a:pt x="11" y="86"/>
                        <a:pt x="11" y="86"/>
                        <a:pt x="11" y="86"/>
                      </a:cubicBezTo>
                      <a:cubicBezTo>
                        <a:pt x="13" y="85"/>
                        <a:pt x="13" y="85"/>
                        <a:pt x="13" y="85"/>
                      </a:cubicBezTo>
                      <a:cubicBezTo>
                        <a:pt x="16" y="83"/>
                        <a:pt x="16" y="83"/>
                        <a:pt x="16" y="83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1" y="85"/>
                        <a:pt x="21" y="85"/>
                        <a:pt x="21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6" y="86"/>
                        <a:pt x="26" y="86"/>
                        <a:pt x="26" y="86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9" y="88"/>
                        <a:pt x="39" y="88"/>
                        <a:pt x="39" y="88"/>
                      </a:cubicBezTo>
                      <a:cubicBezTo>
                        <a:pt x="41" y="90"/>
                        <a:pt x="41" y="90"/>
                        <a:pt x="41" y="90"/>
                      </a:cubicBezTo>
                      <a:cubicBezTo>
                        <a:pt x="42" y="90"/>
                        <a:pt x="42" y="90"/>
                        <a:pt x="42" y="90"/>
                      </a:cubicBezTo>
                      <a:cubicBezTo>
                        <a:pt x="45" y="88"/>
                        <a:pt x="45" y="88"/>
                        <a:pt x="45" y="88"/>
                      </a:cubicBez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51" y="86"/>
                        <a:pt x="51" y="86"/>
                        <a:pt x="51" y="86"/>
                      </a:cubicBezTo>
                      <a:cubicBezTo>
                        <a:pt x="52" y="86"/>
                        <a:pt x="52" y="86"/>
                        <a:pt x="52" y="86"/>
                      </a:cubicBezTo>
                      <a:cubicBezTo>
                        <a:pt x="55" y="85"/>
                        <a:pt x="55" y="85"/>
                        <a:pt x="55" y="85"/>
                      </a:cubicBezTo>
                      <a:cubicBezTo>
                        <a:pt x="57" y="85"/>
                        <a:pt x="57" y="85"/>
                        <a:pt x="57" y="85"/>
                      </a:cubicBezTo>
                      <a:cubicBezTo>
                        <a:pt x="58" y="85"/>
                        <a:pt x="58" y="85"/>
                        <a:pt x="58" y="85"/>
                      </a:cubicBezTo>
                      <a:cubicBezTo>
                        <a:pt x="59" y="85"/>
                        <a:pt x="59" y="85"/>
                        <a:pt x="59" y="85"/>
                      </a:cubicBezTo>
                      <a:cubicBezTo>
                        <a:pt x="62" y="83"/>
                        <a:pt x="62" y="83"/>
                        <a:pt x="62" y="83"/>
                      </a:cubicBezTo>
                      <a:cubicBezTo>
                        <a:pt x="62" y="81"/>
                        <a:pt x="62" y="81"/>
                        <a:pt x="62" y="81"/>
                      </a:cubicBezTo>
                      <a:cubicBezTo>
                        <a:pt x="65" y="81"/>
                        <a:pt x="65" y="81"/>
                        <a:pt x="65" y="81"/>
                      </a:cubicBezTo>
                      <a:cubicBezTo>
                        <a:pt x="67" y="80"/>
                        <a:pt x="67" y="80"/>
                        <a:pt x="67" y="80"/>
                      </a:cubicBezTo>
                      <a:cubicBezTo>
                        <a:pt x="67" y="80"/>
                        <a:pt x="67" y="80"/>
                        <a:pt x="67" y="80"/>
                      </a:cubicBezTo>
                      <a:cubicBezTo>
                        <a:pt x="67" y="79"/>
                        <a:pt x="67" y="79"/>
                        <a:pt x="67" y="79"/>
                      </a:cubicBezTo>
                      <a:cubicBezTo>
                        <a:pt x="69" y="79"/>
                        <a:pt x="69" y="79"/>
                        <a:pt x="69" y="79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72" y="78"/>
                        <a:pt x="72" y="78"/>
                        <a:pt x="72" y="78"/>
                      </a:cubicBezTo>
                      <a:cubicBezTo>
                        <a:pt x="73" y="78"/>
                        <a:pt x="73" y="78"/>
                        <a:pt x="73" y="78"/>
                      </a:cubicBezTo>
                      <a:cubicBezTo>
                        <a:pt x="75" y="78"/>
                        <a:pt x="75" y="78"/>
                        <a:pt x="75" y="78"/>
                      </a:cubicBezTo>
                      <a:cubicBezTo>
                        <a:pt x="77" y="77"/>
                        <a:pt x="77" y="77"/>
                        <a:pt x="77" y="77"/>
                      </a:cubicBezTo>
                      <a:cubicBezTo>
                        <a:pt x="78" y="77"/>
                        <a:pt x="78" y="77"/>
                        <a:pt x="78" y="77"/>
                      </a:cubicBezTo>
                      <a:cubicBezTo>
                        <a:pt x="79" y="77"/>
                        <a:pt x="79" y="77"/>
                        <a:pt x="79" y="77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83" y="77"/>
                        <a:pt x="83" y="77"/>
                        <a:pt x="83" y="77"/>
                      </a:cubicBezTo>
                      <a:cubicBezTo>
                        <a:pt x="83" y="76"/>
                        <a:pt x="83" y="76"/>
                        <a:pt x="83" y="76"/>
                      </a:cubicBezTo>
                      <a:cubicBezTo>
                        <a:pt x="84" y="76"/>
                        <a:pt x="84" y="76"/>
                        <a:pt x="84" y="76"/>
                      </a:cubicBezTo>
                      <a:cubicBezTo>
                        <a:pt x="84" y="77"/>
                        <a:pt x="84" y="77"/>
                        <a:pt x="84" y="77"/>
                      </a:cubicBezTo>
                      <a:cubicBezTo>
                        <a:pt x="84" y="77"/>
                        <a:pt x="84" y="77"/>
                        <a:pt x="84" y="77"/>
                      </a:cubicBezTo>
                      <a:cubicBezTo>
                        <a:pt x="84" y="77"/>
                        <a:pt x="84" y="77"/>
                        <a:pt x="84" y="77"/>
                      </a:cubicBez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89" y="81"/>
                        <a:pt x="89" y="81"/>
                        <a:pt x="89" y="81"/>
                      </a:cubicBezTo>
                      <a:cubicBezTo>
                        <a:pt x="91" y="80"/>
                        <a:pt x="91" y="80"/>
                        <a:pt x="91" y="80"/>
                      </a:cubicBezTo>
                      <a:cubicBezTo>
                        <a:pt x="93" y="83"/>
                        <a:pt x="93" y="83"/>
                        <a:pt x="93" y="83"/>
                      </a:cubicBezTo>
                      <a:cubicBezTo>
                        <a:pt x="94" y="83"/>
                        <a:pt x="94" y="83"/>
                        <a:pt x="94" y="83"/>
                      </a:cubicBezTo>
                      <a:cubicBezTo>
                        <a:pt x="97" y="82"/>
                        <a:pt x="97" y="82"/>
                        <a:pt x="97" y="82"/>
                      </a:cubicBezTo>
                      <a:cubicBezTo>
                        <a:pt x="99" y="83"/>
                        <a:pt x="99" y="83"/>
                        <a:pt x="99" y="83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102" y="85"/>
                        <a:pt x="102" y="85"/>
                        <a:pt x="102" y="85"/>
                      </a:cubicBezTo>
                      <a:cubicBezTo>
                        <a:pt x="103" y="84"/>
                        <a:pt x="103" y="84"/>
                        <a:pt x="103" y="84"/>
                      </a:cubicBezTo>
                      <a:cubicBezTo>
                        <a:pt x="104" y="85"/>
                        <a:pt x="104" y="85"/>
                        <a:pt x="104" y="85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104" y="91"/>
                        <a:pt x="104" y="91"/>
                        <a:pt x="104" y="91"/>
                      </a:cubicBezTo>
                      <a:cubicBezTo>
                        <a:pt x="103" y="92"/>
                        <a:pt x="103" y="92"/>
                        <a:pt x="103" y="92"/>
                      </a:cubicBezTo>
                      <a:cubicBezTo>
                        <a:pt x="103" y="92"/>
                        <a:pt x="102" y="94"/>
                        <a:pt x="103" y="94"/>
                      </a:cubicBezTo>
                      <a:cubicBezTo>
                        <a:pt x="104" y="94"/>
                        <a:pt x="105" y="94"/>
                        <a:pt x="105" y="94"/>
                      </a:cubicBezTo>
                      <a:cubicBezTo>
                        <a:pt x="107" y="96"/>
                        <a:pt x="107" y="96"/>
                        <a:pt x="107" y="96"/>
                      </a:cubicBezTo>
                      <a:cubicBezTo>
                        <a:pt x="108" y="97"/>
                        <a:pt x="108" y="97"/>
                        <a:pt x="108" y="97"/>
                      </a:cubicBezTo>
                      <a:cubicBezTo>
                        <a:pt x="109" y="96"/>
                        <a:pt x="109" y="96"/>
                        <a:pt x="109" y="96"/>
                      </a:cubicBezTo>
                      <a:cubicBezTo>
                        <a:pt x="110" y="96"/>
                        <a:pt x="110" y="96"/>
                        <a:pt x="110" y="96"/>
                      </a:cubicBezTo>
                      <a:cubicBezTo>
                        <a:pt x="110" y="98"/>
                        <a:pt x="110" y="98"/>
                        <a:pt x="110" y="98"/>
                      </a:cubicBezTo>
                      <a:cubicBezTo>
                        <a:pt x="110" y="100"/>
                        <a:pt x="110" y="100"/>
                        <a:pt x="110" y="100"/>
                      </a:cubicBezTo>
                      <a:cubicBezTo>
                        <a:pt x="109" y="102"/>
                        <a:pt x="109" y="102"/>
                        <a:pt x="109" y="102"/>
                      </a:cubicBezTo>
                      <a:cubicBezTo>
                        <a:pt x="110" y="104"/>
                        <a:pt x="110" y="104"/>
                        <a:pt x="110" y="104"/>
                      </a:cubicBezTo>
                      <a:cubicBezTo>
                        <a:pt x="112" y="104"/>
                        <a:pt x="112" y="104"/>
                        <a:pt x="112" y="104"/>
                      </a:cubicBezTo>
                      <a:cubicBezTo>
                        <a:pt x="113" y="106"/>
                        <a:pt x="113" y="106"/>
                        <a:pt x="113" y="106"/>
                      </a:cubicBezTo>
                      <a:cubicBezTo>
                        <a:pt x="116" y="107"/>
                        <a:pt x="116" y="107"/>
                        <a:pt x="116" y="107"/>
                      </a:cubicBezTo>
                      <a:cubicBezTo>
                        <a:pt x="116" y="108"/>
                        <a:pt x="116" y="108"/>
                        <a:pt x="116" y="108"/>
                      </a:cubicBezTo>
                      <a:cubicBezTo>
                        <a:pt x="116" y="111"/>
                        <a:pt x="116" y="111"/>
                        <a:pt x="116" y="111"/>
                      </a:cubicBezTo>
                      <a:cubicBezTo>
                        <a:pt x="115" y="112"/>
                        <a:pt x="115" y="112"/>
                        <a:pt x="115" y="112"/>
                      </a:cubicBezTo>
                      <a:cubicBezTo>
                        <a:pt x="117" y="113"/>
                        <a:pt x="117" y="113"/>
                        <a:pt x="117" y="113"/>
                      </a:cubicBezTo>
                      <a:cubicBezTo>
                        <a:pt x="119" y="115"/>
                        <a:pt x="119" y="115"/>
                        <a:pt x="119" y="115"/>
                      </a:cubicBezTo>
                      <a:cubicBezTo>
                        <a:pt x="119" y="115"/>
                        <a:pt x="119" y="115"/>
                        <a:pt x="119" y="115"/>
                      </a:cubicBezTo>
                      <a:cubicBezTo>
                        <a:pt x="118" y="115"/>
                        <a:pt x="118" y="115"/>
                        <a:pt x="118" y="115"/>
                      </a:cubicBezTo>
                      <a:cubicBezTo>
                        <a:pt x="116" y="115"/>
                        <a:pt x="116" y="115"/>
                        <a:pt x="116" y="115"/>
                      </a:cubicBezTo>
                      <a:cubicBezTo>
                        <a:pt x="113" y="114"/>
                        <a:pt x="113" y="114"/>
                        <a:pt x="113" y="114"/>
                      </a:cubicBezTo>
                      <a:cubicBezTo>
                        <a:pt x="112" y="115"/>
                        <a:pt x="112" y="115"/>
                        <a:pt x="112" y="115"/>
                      </a:cubicBezTo>
                      <a:cubicBezTo>
                        <a:pt x="109" y="113"/>
                        <a:pt x="109" y="113"/>
                        <a:pt x="109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5" y="112"/>
                        <a:pt x="105" y="112"/>
                        <a:pt x="105" y="112"/>
                      </a:cubicBezTo>
                      <a:cubicBezTo>
                        <a:pt x="102" y="113"/>
                        <a:pt x="102" y="113"/>
                        <a:pt x="102" y="113"/>
                      </a:cubicBezTo>
                      <a:cubicBezTo>
                        <a:pt x="101" y="114"/>
                        <a:pt x="101" y="114"/>
                        <a:pt x="101" y="114"/>
                      </a:cubicBezTo>
                      <a:cubicBezTo>
                        <a:pt x="101" y="116"/>
                        <a:pt x="101" y="116"/>
                        <a:pt x="101" y="116"/>
                      </a:cubicBezTo>
                      <a:cubicBezTo>
                        <a:pt x="102" y="119"/>
                        <a:pt x="102" y="119"/>
                        <a:pt x="102" y="119"/>
                      </a:cubicBezTo>
                      <a:cubicBezTo>
                        <a:pt x="101" y="121"/>
                        <a:pt x="101" y="121"/>
                        <a:pt x="101" y="121"/>
                      </a:cubicBezTo>
                      <a:cubicBezTo>
                        <a:pt x="100" y="123"/>
                        <a:pt x="100" y="123"/>
                        <a:pt x="100" y="123"/>
                      </a:cubicBezTo>
                      <a:cubicBezTo>
                        <a:pt x="97" y="126"/>
                        <a:pt x="97" y="126"/>
                        <a:pt x="97" y="126"/>
                      </a:cubicBezTo>
                      <a:cubicBezTo>
                        <a:pt x="96" y="127"/>
                        <a:pt x="96" y="127"/>
                        <a:pt x="96" y="127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5" y="128"/>
                        <a:pt x="95" y="128"/>
                        <a:pt x="95" y="128"/>
                      </a:cubicBezTo>
                      <a:cubicBezTo>
                        <a:pt x="95" y="130"/>
                        <a:pt x="95" y="130"/>
                        <a:pt x="95" y="130"/>
                      </a:cubicBezTo>
                      <a:cubicBezTo>
                        <a:pt x="93" y="131"/>
                        <a:pt x="93" y="131"/>
                        <a:pt x="93" y="131"/>
                      </a:cubicBezTo>
                      <a:cubicBezTo>
                        <a:pt x="93" y="131"/>
                        <a:pt x="93" y="131"/>
                        <a:pt x="93" y="131"/>
                      </a:cubicBezTo>
                      <a:cubicBezTo>
                        <a:pt x="92" y="131"/>
                        <a:pt x="92" y="131"/>
                        <a:pt x="92" y="131"/>
                      </a:cubicBezTo>
                      <a:cubicBezTo>
                        <a:pt x="90" y="132"/>
                        <a:pt x="90" y="132"/>
                        <a:pt x="90" y="132"/>
                      </a:cubicBezTo>
                      <a:cubicBezTo>
                        <a:pt x="90" y="132"/>
                        <a:pt x="90" y="132"/>
                        <a:pt x="90" y="132"/>
                      </a:cubicBezTo>
                      <a:cubicBezTo>
                        <a:pt x="93" y="135"/>
                        <a:pt x="93" y="135"/>
                        <a:pt x="93" y="135"/>
                      </a:cubicBezTo>
                      <a:cubicBezTo>
                        <a:pt x="96" y="136"/>
                        <a:pt x="96" y="136"/>
                        <a:pt x="96" y="136"/>
                      </a:cubicBezTo>
                      <a:cubicBezTo>
                        <a:pt x="98" y="137"/>
                        <a:pt x="98" y="137"/>
                        <a:pt x="98" y="137"/>
                      </a:cubicBezTo>
                      <a:cubicBezTo>
                        <a:pt x="101" y="136"/>
                        <a:pt x="101" y="136"/>
                        <a:pt x="101" y="136"/>
                      </a:cubicBezTo>
                      <a:cubicBezTo>
                        <a:pt x="102" y="135"/>
                        <a:pt x="102" y="135"/>
                        <a:pt x="102" y="135"/>
                      </a:cubicBezTo>
                      <a:cubicBezTo>
                        <a:pt x="104" y="134"/>
                        <a:pt x="104" y="134"/>
                        <a:pt x="104" y="134"/>
                      </a:cubicBezTo>
                      <a:cubicBezTo>
                        <a:pt x="105" y="133"/>
                        <a:pt x="105" y="133"/>
                        <a:pt x="105" y="133"/>
                      </a:cubicBezTo>
                      <a:cubicBezTo>
                        <a:pt x="105" y="133"/>
                        <a:pt x="105" y="133"/>
                        <a:pt x="105" y="133"/>
                      </a:cubicBezTo>
                      <a:cubicBezTo>
                        <a:pt x="106" y="133"/>
                        <a:pt x="106" y="133"/>
                        <a:pt x="106" y="133"/>
                      </a:cubicBezTo>
                      <a:cubicBezTo>
                        <a:pt x="107" y="133"/>
                        <a:pt x="107" y="133"/>
                        <a:pt x="107" y="133"/>
                      </a:cubicBezTo>
                      <a:cubicBezTo>
                        <a:pt x="108" y="133"/>
                        <a:pt x="108" y="133"/>
                        <a:pt x="108" y="133"/>
                      </a:cubicBezTo>
                      <a:cubicBezTo>
                        <a:pt x="109" y="133"/>
                        <a:pt x="109" y="133"/>
                        <a:pt x="109" y="133"/>
                      </a:cubicBezTo>
                      <a:cubicBezTo>
                        <a:pt x="110" y="133"/>
                        <a:pt x="110" y="133"/>
                        <a:pt x="110" y="133"/>
                      </a:cubicBezTo>
                      <a:cubicBezTo>
                        <a:pt x="110" y="133"/>
                        <a:pt x="110" y="133"/>
                        <a:pt x="110" y="133"/>
                      </a:cubicBezTo>
                      <a:cubicBezTo>
                        <a:pt x="110" y="134"/>
                        <a:pt x="110" y="134"/>
                        <a:pt x="110" y="134"/>
                      </a:cubicBezTo>
                      <a:cubicBezTo>
                        <a:pt x="112" y="134"/>
                        <a:pt x="112" y="134"/>
                        <a:pt x="112" y="134"/>
                      </a:cubicBezTo>
                      <a:cubicBezTo>
                        <a:pt x="112" y="136"/>
                        <a:pt x="112" y="136"/>
                        <a:pt x="112" y="136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2" y="137"/>
                        <a:pt x="112" y="137"/>
                        <a:pt x="112" y="137"/>
                      </a:cubicBezTo>
                      <a:cubicBezTo>
                        <a:pt x="113" y="134"/>
                        <a:pt x="113" y="134"/>
                        <a:pt x="113" y="134"/>
                      </a:cubicBezTo>
                      <a:cubicBezTo>
                        <a:pt x="113" y="133"/>
                        <a:pt x="113" y="133"/>
                        <a:pt x="113" y="133"/>
                      </a:cubicBezTo>
                      <a:cubicBezTo>
                        <a:pt x="111" y="131"/>
                        <a:pt x="111" y="131"/>
                        <a:pt x="111" y="131"/>
                      </a:cubicBezTo>
                      <a:cubicBezTo>
                        <a:pt x="111" y="128"/>
                        <a:pt x="111" y="128"/>
                        <a:pt x="111" y="128"/>
                      </a:cubicBezTo>
                      <a:cubicBezTo>
                        <a:pt x="114" y="127"/>
                        <a:pt x="114" y="127"/>
                        <a:pt x="114" y="127"/>
                      </a:cubicBezTo>
                      <a:cubicBezTo>
                        <a:pt x="117" y="125"/>
                        <a:pt x="117" y="125"/>
                        <a:pt x="117" y="125"/>
                      </a:cubicBezTo>
                      <a:cubicBezTo>
                        <a:pt x="117" y="127"/>
                        <a:pt x="117" y="127"/>
                        <a:pt x="117" y="127"/>
                      </a:cubicBezTo>
                      <a:cubicBezTo>
                        <a:pt x="114" y="129"/>
                        <a:pt x="114" y="129"/>
                        <a:pt x="114" y="129"/>
                      </a:cubicBezTo>
                      <a:cubicBezTo>
                        <a:pt x="117" y="127"/>
                        <a:pt x="117" y="127"/>
                        <a:pt x="117" y="127"/>
                      </a:cubicBezTo>
                      <a:cubicBezTo>
                        <a:pt x="120" y="125"/>
                        <a:pt x="120" y="125"/>
                        <a:pt x="120" y="125"/>
                      </a:cubicBezTo>
                      <a:cubicBezTo>
                        <a:pt x="121" y="123"/>
                        <a:pt x="121" y="123"/>
                        <a:pt x="121" y="123"/>
                      </a:cubicBezTo>
                      <a:cubicBezTo>
                        <a:pt x="123" y="122"/>
                        <a:pt x="123" y="122"/>
                        <a:pt x="123" y="122"/>
                      </a:cubicBezTo>
                      <a:cubicBezTo>
                        <a:pt x="123" y="121"/>
                        <a:pt x="123" y="121"/>
                        <a:pt x="123" y="121"/>
                      </a:cubicBezTo>
                      <a:cubicBezTo>
                        <a:pt x="121" y="118"/>
                        <a:pt x="121" y="118"/>
                        <a:pt x="121" y="118"/>
                      </a:cubicBezTo>
                      <a:cubicBezTo>
                        <a:pt x="119" y="115"/>
                        <a:pt x="119" y="115"/>
                        <a:pt x="119" y="115"/>
                      </a:cubicBezTo>
                      <a:cubicBezTo>
                        <a:pt x="120" y="116"/>
                        <a:pt x="120" y="116"/>
                        <a:pt x="120" y="116"/>
                      </a:cubicBezTo>
                      <a:cubicBezTo>
                        <a:pt x="121" y="117"/>
                        <a:pt x="121" y="117"/>
                        <a:pt x="121" y="117"/>
                      </a:cubicBezTo>
                      <a:cubicBezTo>
                        <a:pt x="123" y="119"/>
                        <a:pt x="123" y="119"/>
                        <a:pt x="123" y="119"/>
                      </a:cubicBezTo>
                      <a:cubicBezTo>
                        <a:pt x="123" y="121"/>
                        <a:pt x="123" y="121"/>
                        <a:pt x="123" y="121"/>
                      </a:cubicBezTo>
                      <a:cubicBezTo>
                        <a:pt x="126" y="118"/>
                        <a:pt x="126" y="118"/>
                        <a:pt x="126" y="118"/>
                      </a:cubicBezTo>
                      <a:cubicBezTo>
                        <a:pt x="128" y="115"/>
                        <a:pt x="128" y="115"/>
                        <a:pt x="128" y="115"/>
                      </a:cubicBezTo>
                      <a:cubicBezTo>
                        <a:pt x="128" y="112"/>
                        <a:pt x="128" y="112"/>
                        <a:pt x="128" y="112"/>
                      </a:cubicBezTo>
                      <a:cubicBezTo>
                        <a:pt x="134" y="111"/>
                        <a:pt x="134" y="111"/>
                        <a:pt x="134" y="111"/>
                      </a:cubicBezTo>
                      <a:cubicBezTo>
                        <a:pt x="134" y="111"/>
                        <a:pt x="134" y="111"/>
                        <a:pt x="134" y="111"/>
                      </a:cubicBezTo>
                      <a:cubicBezTo>
                        <a:pt x="136" y="111"/>
                        <a:pt x="136" y="111"/>
                        <a:pt x="136" y="111"/>
                      </a:cubicBezTo>
                      <a:cubicBezTo>
                        <a:pt x="138" y="108"/>
                        <a:pt x="138" y="108"/>
                        <a:pt x="138" y="108"/>
                      </a:cubicBezTo>
                      <a:cubicBezTo>
                        <a:pt x="140" y="111"/>
                        <a:pt x="140" y="111"/>
                        <a:pt x="140" y="111"/>
                      </a:cubicBezTo>
                      <a:cubicBezTo>
                        <a:pt x="142" y="111"/>
                        <a:pt x="142" y="111"/>
                        <a:pt x="142" y="111"/>
                      </a:cubicBezTo>
                      <a:cubicBezTo>
                        <a:pt x="144" y="108"/>
                        <a:pt x="144" y="108"/>
                        <a:pt x="144" y="108"/>
                      </a:cubicBezTo>
                      <a:cubicBezTo>
                        <a:pt x="145" y="105"/>
                        <a:pt x="145" y="105"/>
                        <a:pt x="145" y="105"/>
                      </a:cubicBezTo>
                      <a:cubicBezTo>
                        <a:pt x="145" y="104"/>
                        <a:pt x="145" y="104"/>
                        <a:pt x="145" y="104"/>
                      </a:cubicBezTo>
                      <a:cubicBezTo>
                        <a:pt x="144" y="102"/>
                        <a:pt x="144" y="102"/>
                        <a:pt x="144" y="102"/>
                      </a:cubicBezTo>
                      <a:cubicBezTo>
                        <a:pt x="144" y="101"/>
                        <a:pt x="144" y="101"/>
                        <a:pt x="144" y="101"/>
                      </a:cubicBezTo>
                      <a:cubicBezTo>
                        <a:pt x="143" y="99"/>
                        <a:pt x="143" y="99"/>
                        <a:pt x="143" y="99"/>
                      </a:cubicBezTo>
                      <a:cubicBezTo>
                        <a:pt x="144" y="101"/>
                        <a:pt x="144" y="101"/>
                        <a:pt x="144" y="101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6" y="104"/>
                        <a:pt x="146" y="104"/>
                        <a:pt x="146" y="104"/>
                      </a:cubicBezTo>
                      <a:cubicBezTo>
                        <a:pt x="146" y="107"/>
                        <a:pt x="146" y="107"/>
                        <a:pt x="146" y="107"/>
                      </a:cubicBezTo>
                      <a:cubicBezTo>
                        <a:pt x="146" y="109"/>
                        <a:pt x="146" y="109"/>
                        <a:pt x="146" y="109"/>
                      </a:cubicBezTo>
                      <a:cubicBezTo>
                        <a:pt x="148" y="112"/>
                        <a:pt x="148" y="112"/>
                        <a:pt x="148" y="112"/>
                      </a:cubicBezTo>
                      <a:cubicBezTo>
                        <a:pt x="151" y="112"/>
                        <a:pt x="151" y="112"/>
                        <a:pt x="151" y="112"/>
                      </a:cubicBezTo>
                      <a:cubicBezTo>
                        <a:pt x="154" y="111"/>
                        <a:pt x="154" y="111"/>
                        <a:pt x="154" y="111"/>
                      </a:cubicBezTo>
                      <a:cubicBezTo>
                        <a:pt x="156" y="110"/>
                        <a:pt x="156" y="110"/>
                        <a:pt x="156" y="110"/>
                      </a:cubicBezTo>
                      <a:cubicBezTo>
                        <a:pt x="156" y="110"/>
                        <a:pt x="156" y="110"/>
                        <a:pt x="156" y="110"/>
                      </a:cubicBezTo>
                      <a:cubicBezTo>
                        <a:pt x="153" y="112"/>
                        <a:pt x="153" y="112"/>
                        <a:pt x="153" y="112"/>
                      </a:cubicBezTo>
                      <a:cubicBezTo>
                        <a:pt x="152" y="113"/>
                        <a:pt x="152" y="113"/>
                        <a:pt x="152" y="113"/>
                      </a:cubicBezTo>
                      <a:cubicBezTo>
                        <a:pt x="147" y="113"/>
                        <a:pt x="147" y="113"/>
                        <a:pt x="147" y="113"/>
                      </a:cubicBezTo>
                      <a:cubicBezTo>
                        <a:pt x="144" y="113"/>
                        <a:pt x="144" y="113"/>
                        <a:pt x="144" y="113"/>
                      </a:cubicBezTo>
                      <a:cubicBezTo>
                        <a:pt x="141" y="112"/>
                        <a:pt x="141" y="112"/>
                        <a:pt x="141" y="112"/>
                      </a:cubicBezTo>
                      <a:cubicBezTo>
                        <a:pt x="144" y="113"/>
                        <a:pt x="144" y="113"/>
                        <a:pt x="144" y="113"/>
                      </a:cubicBezTo>
                      <a:cubicBezTo>
                        <a:pt x="146" y="116"/>
                        <a:pt x="146" y="116"/>
                        <a:pt x="146" y="116"/>
                      </a:cubicBezTo>
                      <a:cubicBezTo>
                        <a:pt x="143" y="117"/>
                        <a:pt x="143" y="117"/>
                        <a:pt x="143" y="117"/>
                      </a:cubicBezTo>
                      <a:cubicBezTo>
                        <a:pt x="146" y="117"/>
                        <a:pt x="146" y="117"/>
                        <a:pt x="146" y="117"/>
                      </a:cubicBezTo>
                      <a:cubicBezTo>
                        <a:pt x="148" y="119"/>
                        <a:pt x="148" y="119"/>
                        <a:pt x="148" y="119"/>
                      </a:cubicBezTo>
                      <a:cubicBezTo>
                        <a:pt x="151" y="120"/>
                        <a:pt x="151" y="120"/>
                        <a:pt x="151" y="120"/>
                      </a:cubicBezTo>
                      <a:cubicBezTo>
                        <a:pt x="154" y="121"/>
                        <a:pt x="154" y="121"/>
                        <a:pt x="154" y="121"/>
                      </a:cubicBezTo>
                      <a:cubicBezTo>
                        <a:pt x="157" y="120"/>
                        <a:pt x="157" y="120"/>
                        <a:pt x="157" y="120"/>
                      </a:cubicBezTo>
                      <a:cubicBezTo>
                        <a:pt x="160" y="120"/>
                        <a:pt x="160" y="120"/>
                        <a:pt x="160" y="120"/>
                      </a:cubicBezTo>
                      <a:cubicBezTo>
                        <a:pt x="163" y="120"/>
                        <a:pt x="163" y="120"/>
                        <a:pt x="163" y="120"/>
                      </a:cubicBezTo>
                      <a:cubicBezTo>
                        <a:pt x="166" y="121"/>
                        <a:pt x="166" y="121"/>
                        <a:pt x="166" y="121"/>
                      </a:cubicBezTo>
                      <a:cubicBezTo>
                        <a:pt x="169" y="121"/>
                        <a:pt x="169" y="121"/>
                        <a:pt x="169" y="121"/>
                      </a:cubicBezTo>
                      <a:cubicBezTo>
                        <a:pt x="170" y="120"/>
                        <a:pt x="170" y="120"/>
                        <a:pt x="170" y="120"/>
                      </a:cubicBezTo>
                      <a:cubicBezTo>
                        <a:pt x="170" y="120"/>
                        <a:pt x="170" y="120"/>
                        <a:pt x="170" y="120"/>
                      </a:cubicBezTo>
                      <a:cubicBezTo>
                        <a:pt x="171" y="121"/>
                        <a:pt x="171" y="121"/>
                        <a:pt x="171" y="121"/>
                      </a:cubicBezTo>
                      <a:cubicBezTo>
                        <a:pt x="172" y="124"/>
                        <a:pt x="172" y="124"/>
                        <a:pt x="172" y="124"/>
                      </a:cubicBezTo>
                      <a:cubicBezTo>
                        <a:pt x="169" y="125"/>
                        <a:pt x="169" y="125"/>
                        <a:pt x="169" y="125"/>
                      </a:cubicBezTo>
                      <a:cubicBezTo>
                        <a:pt x="166" y="126"/>
                        <a:pt x="166" y="126"/>
                        <a:pt x="166" y="126"/>
                      </a:cubicBezTo>
                      <a:cubicBezTo>
                        <a:pt x="163" y="127"/>
                        <a:pt x="163" y="127"/>
                        <a:pt x="163" y="127"/>
                      </a:cubicBezTo>
                      <a:cubicBezTo>
                        <a:pt x="161" y="128"/>
                        <a:pt x="161" y="128"/>
                        <a:pt x="161" y="128"/>
                      </a:cubicBezTo>
                      <a:cubicBezTo>
                        <a:pt x="158" y="130"/>
                        <a:pt x="158" y="130"/>
                        <a:pt x="158" y="130"/>
                      </a:cubicBezTo>
                      <a:cubicBezTo>
                        <a:pt x="155" y="132"/>
                        <a:pt x="155" y="132"/>
                        <a:pt x="155" y="132"/>
                      </a:cubicBezTo>
                      <a:cubicBezTo>
                        <a:pt x="155" y="135"/>
                        <a:pt x="155" y="135"/>
                        <a:pt x="155" y="135"/>
                      </a:cubicBezTo>
                      <a:cubicBezTo>
                        <a:pt x="157" y="134"/>
                        <a:pt x="157" y="134"/>
                        <a:pt x="157" y="134"/>
                      </a:cubicBezTo>
                      <a:cubicBezTo>
                        <a:pt x="160" y="134"/>
                        <a:pt x="160" y="134"/>
                        <a:pt x="160" y="134"/>
                      </a:cubicBezTo>
                      <a:cubicBezTo>
                        <a:pt x="163" y="136"/>
                        <a:pt x="163" y="136"/>
                        <a:pt x="163" y="136"/>
                      </a:cubicBezTo>
                      <a:cubicBezTo>
                        <a:pt x="166" y="138"/>
                        <a:pt x="166" y="138"/>
                        <a:pt x="166" y="138"/>
                      </a:cubicBezTo>
                      <a:cubicBezTo>
                        <a:pt x="168" y="138"/>
                        <a:pt x="168" y="138"/>
                        <a:pt x="168" y="138"/>
                      </a:cubicBezTo>
                      <a:cubicBezTo>
                        <a:pt x="170" y="141"/>
                        <a:pt x="170" y="141"/>
                        <a:pt x="170" y="141"/>
                      </a:cubicBezTo>
                      <a:cubicBezTo>
                        <a:pt x="170" y="142"/>
                        <a:pt x="170" y="142"/>
                        <a:pt x="170" y="142"/>
                      </a:cubicBezTo>
                      <a:cubicBezTo>
                        <a:pt x="169" y="145"/>
                        <a:pt x="169" y="145"/>
                        <a:pt x="169" y="145"/>
                      </a:cubicBezTo>
                      <a:cubicBezTo>
                        <a:pt x="169" y="147"/>
                        <a:pt x="169" y="147"/>
                        <a:pt x="169" y="147"/>
                      </a:cubicBezTo>
                      <a:cubicBezTo>
                        <a:pt x="167" y="148"/>
                        <a:pt x="167" y="148"/>
                        <a:pt x="167" y="148"/>
                      </a:cubicBezTo>
                      <a:cubicBezTo>
                        <a:pt x="167" y="148"/>
                        <a:pt x="167" y="148"/>
                        <a:pt x="167" y="148"/>
                      </a:cubicBezTo>
                      <a:cubicBezTo>
                        <a:pt x="169" y="150"/>
                        <a:pt x="169" y="150"/>
                        <a:pt x="169" y="150"/>
                      </a:cubicBezTo>
                      <a:cubicBezTo>
                        <a:pt x="170" y="150"/>
                        <a:pt x="170" y="150"/>
                        <a:pt x="170" y="150"/>
                      </a:cubicBezTo>
                      <a:cubicBezTo>
                        <a:pt x="171" y="151"/>
                        <a:pt x="171" y="151"/>
                        <a:pt x="171" y="151"/>
                      </a:cubicBezTo>
                      <a:cubicBezTo>
                        <a:pt x="174" y="152"/>
                        <a:pt x="174" y="152"/>
                        <a:pt x="174" y="152"/>
                      </a:cubicBezTo>
                      <a:cubicBezTo>
                        <a:pt x="177" y="151"/>
                        <a:pt x="177" y="151"/>
                        <a:pt x="177" y="151"/>
                      </a:cubicBezTo>
                      <a:cubicBezTo>
                        <a:pt x="180" y="150"/>
                        <a:pt x="180" y="150"/>
                        <a:pt x="180" y="150"/>
                      </a:cubicBezTo>
                      <a:cubicBezTo>
                        <a:pt x="182" y="147"/>
                        <a:pt x="182" y="147"/>
                        <a:pt x="182" y="147"/>
                      </a:cubicBezTo>
                      <a:cubicBezTo>
                        <a:pt x="185" y="145"/>
                        <a:pt x="185" y="145"/>
                        <a:pt x="185" y="145"/>
                      </a:cubicBezTo>
                      <a:cubicBezTo>
                        <a:pt x="188" y="144"/>
                        <a:pt x="188" y="144"/>
                        <a:pt x="188" y="144"/>
                      </a:cubicBezTo>
                      <a:cubicBezTo>
                        <a:pt x="191" y="144"/>
                        <a:pt x="191" y="144"/>
                        <a:pt x="191" y="144"/>
                      </a:cubicBezTo>
                      <a:cubicBezTo>
                        <a:pt x="191" y="145"/>
                        <a:pt x="191" y="145"/>
                        <a:pt x="191" y="145"/>
                      </a:cubicBezTo>
                      <a:cubicBezTo>
                        <a:pt x="194" y="142"/>
                        <a:pt x="194" y="142"/>
                        <a:pt x="194" y="142"/>
                      </a:cubicBezTo>
                      <a:cubicBezTo>
                        <a:pt x="197" y="141"/>
                        <a:pt x="197" y="141"/>
                        <a:pt x="197" y="141"/>
                      </a:cubicBezTo>
                      <a:cubicBezTo>
                        <a:pt x="197" y="139"/>
                        <a:pt x="197" y="139"/>
                        <a:pt x="197" y="139"/>
                      </a:cubicBezTo>
                      <a:cubicBezTo>
                        <a:pt x="200" y="139"/>
                        <a:pt x="200" y="139"/>
                        <a:pt x="200" y="139"/>
                      </a:cubicBezTo>
                      <a:cubicBezTo>
                        <a:pt x="203" y="141"/>
                        <a:pt x="203" y="141"/>
                        <a:pt x="203" y="141"/>
                      </a:cubicBezTo>
                      <a:cubicBezTo>
                        <a:pt x="206" y="141"/>
                        <a:pt x="206" y="141"/>
                        <a:pt x="206" y="141"/>
                      </a:cubicBezTo>
                      <a:cubicBezTo>
                        <a:pt x="209" y="140"/>
                        <a:pt x="209" y="140"/>
                        <a:pt x="209" y="140"/>
                      </a:cubicBezTo>
                      <a:cubicBezTo>
                        <a:pt x="212" y="140"/>
                        <a:pt x="212" y="140"/>
                        <a:pt x="212" y="140"/>
                      </a:cubicBezTo>
                      <a:cubicBezTo>
                        <a:pt x="212" y="137"/>
                        <a:pt x="212" y="137"/>
                        <a:pt x="212" y="137"/>
                      </a:cubicBezTo>
                      <a:cubicBezTo>
                        <a:pt x="215" y="135"/>
                        <a:pt x="215" y="135"/>
                        <a:pt x="215" y="135"/>
                      </a:cubicBezTo>
                      <a:cubicBezTo>
                        <a:pt x="215" y="134"/>
                        <a:pt x="215" y="134"/>
                        <a:pt x="215" y="134"/>
                      </a:cubicBezTo>
                      <a:cubicBezTo>
                        <a:pt x="215" y="134"/>
                        <a:pt x="215" y="134"/>
                        <a:pt x="215" y="134"/>
                      </a:cubicBezTo>
                      <a:cubicBezTo>
                        <a:pt x="212" y="133"/>
                        <a:pt x="212" y="133"/>
                        <a:pt x="212" y="133"/>
                      </a:cubicBezTo>
                      <a:cubicBezTo>
                        <a:pt x="209" y="132"/>
                        <a:pt x="209" y="132"/>
                        <a:pt x="209" y="132"/>
                      </a:cubicBezTo>
                      <a:cubicBezTo>
                        <a:pt x="206" y="134"/>
                        <a:pt x="206" y="134"/>
                        <a:pt x="206" y="134"/>
                      </a:cubicBezTo>
                      <a:cubicBezTo>
                        <a:pt x="204" y="134"/>
                        <a:pt x="204" y="134"/>
                        <a:pt x="204" y="134"/>
                      </a:cubicBezTo>
                      <a:cubicBezTo>
                        <a:pt x="201" y="135"/>
                        <a:pt x="201" y="135"/>
                        <a:pt x="201" y="135"/>
                      </a:cubicBezTo>
                      <a:cubicBezTo>
                        <a:pt x="199" y="135"/>
                        <a:pt x="199" y="135"/>
                        <a:pt x="199" y="135"/>
                      </a:cubicBezTo>
                      <a:cubicBezTo>
                        <a:pt x="196" y="134"/>
                        <a:pt x="196" y="134"/>
                        <a:pt x="196" y="134"/>
                      </a:cubicBezTo>
                      <a:cubicBezTo>
                        <a:pt x="193" y="131"/>
                        <a:pt x="193" y="131"/>
                        <a:pt x="193" y="131"/>
                      </a:cubicBezTo>
                      <a:cubicBezTo>
                        <a:pt x="191" y="128"/>
                        <a:pt x="191" y="128"/>
                        <a:pt x="191" y="128"/>
                      </a:cubicBezTo>
                      <a:cubicBezTo>
                        <a:pt x="191" y="128"/>
                        <a:pt x="191" y="128"/>
                        <a:pt x="191" y="128"/>
                      </a:cubicBezTo>
                      <a:cubicBezTo>
                        <a:pt x="190" y="127"/>
                        <a:pt x="190" y="127"/>
                        <a:pt x="190" y="127"/>
                      </a:cubicBezTo>
                      <a:cubicBezTo>
                        <a:pt x="189" y="124"/>
                        <a:pt x="189" y="124"/>
                        <a:pt x="189" y="124"/>
                      </a:cubicBezTo>
                      <a:cubicBezTo>
                        <a:pt x="188" y="122"/>
                        <a:pt x="188" y="122"/>
                        <a:pt x="188" y="122"/>
                      </a:cubicBezTo>
                      <a:cubicBezTo>
                        <a:pt x="188" y="119"/>
                        <a:pt x="188" y="119"/>
                        <a:pt x="188" y="119"/>
                      </a:cubicBez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3" y="117"/>
                        <a:pt x="193" y="117"/>
                        <a:pt x="193" y="117"/>
                      </a:cubicBezTo>
                      <a:cubicBezTo>
                        <a:pt x="194" y="114"/>
                        <a:pt x="194" y="114"/>
                        <a:pt x="194" y="114"/>
                      </a:cubicBezTo>
                      <a:cubicBezTo>
                        <a:pt x="195" y="117"/>
                        <a:pt x="195" y="117"/>
                        <a:pt x="195" y="117"/>
                      </a:cubicBezTo>
                      <a:cubicBezTo>
                        <a:pt x="195" y="117"/>
                        <a:pt x="195" y="117"/>
                        <a:pt x="195" y="117"/>
                      </a:cubicBezTo>
                      <a:cubicBezTo>
                        <a:pt x="192" y="119"/>
                        <a:pt x="192" y="119"/>
                        <a:pt x="192" y="119"/>
                      </a:cubicBezTo>
                      <a:cubicBezTo>
                        <a:pt x="191" y="120"/>
                        <a:pt x="191" y="120"/>
                        <a:pt x="191" y="120"/>
                      </a:cubicBezTo>
                      <a:cubicBezTo>
                        <a:pt x="191" y="121"/>
                        <a:pt x="191" y="121"/>
                        <a:pt x="191" y="121"/>
                      </a:cubicBezTo>
                      <a:cubicBezTo>
                        <a:pt x="194" y="119"/>
                        <a:pt x="194" y="119"/>
                        <a:pt x="194" y="119"/>
                      </a:cubicBezTo>
                      <a:cubicBezTo>
                        <a:pt x="195" y="117"/>
                        <a:pt x="195" y="117"/>
                        <a:pt x="195" y="117"/>
                      </a:cubicBezTo>
                      <a:cubicBezTo>
                        <a:pt x="198" y="115"/>
                        <a:pt x="198" y="115"/>
                        <a:pt x="198" y="115"/>
                      </a:cubicBezTo>
                      <a:cubicBezTo>
                        <a:pt x="201" y="113"/>
                        <a:pt x="201" y="113"/>
                        <a:pt x="201" y="113"/>
                      </a:cubicBezTo>
                      <a:cubicBezTo>
                        <a:pt x="203" y="111"/>
                        <a:pt x="203" y="111"/>
                        <a:pt x="203" y="111"/>
                      </a:cubicBezTo>
                      <a:cubicBezTo>
                        <a:pt x="206" y="110"/>
                        <a:pt x="206" y="110"/>
                        <a:pt x="206" y="110"/>
                      </a:cubicBezTo>
                      <a:cubicBezTo>
                        <a:pt x="209" y="111"/>
                        <a:pt x="209" y="111"/>
                        <a:pt x="209" y="111"/>
                      </a:cubicBezTo>
                      <a:cubicBezTo>
                        <a:pt x="212" y="109"/>
                        <a:pt x="212" y="109"/>
                        <a:pt x="212" y="109"/>
                      </a:cubicBezTo>
                      <a:cubicBezTo>
                        <a:pt x="215" y="108"/>
                        <a:pt x="215" y="108"/>
                        <a:pt x="215" y="108"/>
                      </a:cubicBezTo>
                      <a:cubicBezTo>
                        <a:pt x="218" y="109"/>
                        <a:pt x="218" y="109"/>
                        <a:pt x="218" y="109"/>
                      </a:cubicBezTo>
                      <a:cubicBezTo>
                        <a:pt x="221" y="106"/>
                        <a:pt x="221" y="106"/>
                        <a:pt x="221" y="106"/>
                      </a:cubicBezTo>
                      <a:cubicBezTo>
                        <a:pt x="227" y="104"/>
                        <a:pt x="227" y="104"/>
                        <a:pt x="227" y="104"/>
                      </a:cubicBezTo>
                      <a:cubicBezTo>
                        <a:pt x="228" y="103"/>
                        <a:pt x="228" y="103"/>
                        <a:pt x="228" y="103"/>
                      </a:cubicBezTo>
                      <a:cubicBezTo>
                        <a:pt x="231" y="102"/>
                        <a:pt x="231" y="102"/>
                        <a:pt x="231" y="102"/>
                      </a:cubicBezTo>
                      <a:cubicBezTo>
                        <a:pt x="234" y="102"/>
                        <a:pt x="234" y="102"/>
                        <a:pt x="234" y="102"/>
                      </a:cubicBezTo>
                      <a:cubicBezTo>
                        <a:pt x="237" y="102"/>
                        <a:pt x="237" y="102"/>
                        <a:pt x="237" y="102"/>
                      </a:cubicBezTo>
                      <a:cubicBezTo>
                        <a:pt x="239" y="102"/>
                        <a:pt x="239" y="102"/>
                        <a:pt x="239" y="102"/>
                      </a:cubicBezTo>
                      <a:cubicBezTo>
                        <a:pt x="239" y="101"/>
                        <a:pt x="239" y="101"/>
                        <a:pt x="239" y="101"/>
                      </a:cubicBezTo>
                      <a:cubicBezTo>
                        <a:pt x="238" y="98"/>
                        <a:pt x="238" y="98"/>
                        <a:pt x="238" y="98"/>
                      </a:cubicBezTo>
                      <a:cubicBezTo>
                        <a:pt x="239" y="95"/>
                        <a:pt x="239" y="95"/>
                        <a:pt x="239" y="95"/>
                      </a:cubicBezTo>
                      <a:cubicBezTo>
                        <a:pt x="242" y="92"/>
                        <a:pt x="242" y="92"/>
                        <a:pt x="242" y="92"/>
                      </a:cubicBezTo>
                      <a:cubicBezTo>
                        <a:pt x="245" y="91"/>
                        <a:pt x="245" y="91"/>
                        <a:pt x="245" y="91"/>
                      </a:cubicBezTo>
                      <a:cubicBezTo>
                        <a:pt x="245" y="91"/>
                        <a:pt x="245" y="91"/>
                        <a:pt x="245" y="91"/>
                      </a:cubicBezTo>
                      <a:cubicBezTo>
                        <a:pt x="247" y="90"/>
                        <a:pt x="247" y="90"/>
                        <a:pt x="247" y="90"/>
                      </a:cubicBezTo>
                      <a:cubicBezTo>
                        <a:pt x="248" y="88"/>
                        <a:pt x="248" y="88"/>
                        <a:pt x="248" y="88"/>
                      </a:cubicBezTo>
                      <a:cubicBezTo>
                        <a:pt x="251" y="88"/>
                        <a:pt x="251" y="88"/>
                        <a:pt x="251" y="88"/>
                      </a:cubicBezTo>
                      <a:cubicBezTo>
                        <a:pt x="252" y="88"/>
                        <a:pt x="252" y="88"/>
                        <a:pt x="252" y="88"/>
                      </a:cubicBezTo>
                      <a:cubicBezTo>
                        <a:pt x="262" y="88"/>
                        <a:pt x="262" y="88"/>
                        <a:pt x="262" y="88"/>
                      </a:cubicBezTo>
                      <a:cubicBezTo>
                        <a:pt x="262" y="85"/>
                        <a:pt x="262" y="85"/>
                        <a:pt x="262" y="85"/>
                      </a:cubicBezTo>
                      <a:cubicBezTo>
                        <a:pt x="263" y="84"/>
                        <a:pt x="263" y="84"/>
                        <a:pt x="263" y="84"/>
                      </a:cubicBezTo>
                      <a:cubicBezTo>
                        <a:pt x="263" y="83"/>
                        <a:pt x="263" y="83"/>
                        <a:pt x="263" y="83"/>
                      </a:cubicBezTo>
                      <a:cubicBezTo>
                        <a:pt x="265" y="81"/>
                        <a:pt x="265" y="81"/>
                        <a:pt x="265" y="81"/>
                      </a:cubicBezTo>
                      <a:cubicBezTo>
                        <a:pt x="265" y="80"/>
                        <a:pt x="265" y="80"/>
                        <a:pt x="265" y="80"/>
                      </a:cubicBezTo>
                      <a:cubicBezTo>
                        <a:pt x="265" y="79"/>
                        <a:pt x="265" y="79"/>
                        <a:pt x="265" y="79"/>
                      </a:cubicBezTo>
                      <a:cubicBezTo>
                        <a:pt x="264" y="79"/>
                        <a:pt x="264" y="79"/>
                        <a:pt x="264" y="79"/>
                      </a:cubicBezTo>
                      <a:cubicBezTo>
                        <a:pt x="264" y="79"/>
                        <a:pt x="264" y="79"/>
                        <a:pt x="264" y="79"/>
                      </a:cubicBezTo>
                      <a:cubicBezTo>
                        <a:pt x="264" y="79"/>
                        <a:pt x="264" y="79"/>
                        <a:pt x="264" y="79"/>
                      </a:cubicBezTo>
                      <a:cubicBezTo>
                        <a:pt x="263" y="79"/>
                        <a:pt x="263" y="79"/>
                        <a:pt x="263" y="79"/>
                      </a:cubicBezTo>
                      <a:cubicBezTo>
                        <a:pt x="263" y="79"/>
                        <a:pt x="263" y="79"/>
                        <a:pt x="263" y="79"/>
                      </a:cubicBezTo>
                      <a:cubicBezTo>
                        <a:pt x="264" y="78"/>
                        <a:pt x="264" y="78"/>
                        <a:pt x="264" y="78"/>
                      </a:cubicBezTo>
                      <a:cubicBezTo>
                        <a:pt x="263" y="75"/>
                        <a:pt x="263" y="75"/>
                        <a:pt x="263" y="75"/>
                      </a:cubicBezTo>
                      <a:cubicBezTo>
                        <a:pt x="260" y="74"/>
                        <a:pt x="260" y="74"/>
                        <a:pt x="260" y="74"/>
                      </a:cubicBezTo>
                      <a:cubicBezTo>
                        <a:pt x="260" y="73"/>
                        <a:pt x="260" y="73"/>
                        <a:pt x="260" y="73"/>
                      </a:cubicBezTo>
                      <a:cubicBezTo>
                        <a:pt x="260" y="72"/>
                        <a:pt x="260" y="72"/>
                        <a:pt x="260" y="72"/>
                      </a:cubicBezTo>
                      <a:cubicBezTo>
                        <a:pt x="262" y="69"/>
                        <a:pt x="262" y="69"/>
                        <a:pt x="262" y="69"/>
                      </a:cubicBezTo>
                      <a:cubicBezTo>
                        <a:pt x="265" y="70"/>
                        <a:pt x="265" y="70"/>
                        <a:pt x="265" y="70"/>
                      </a:cubicBezTo>
                      <a:cubicBezTo>
                        <a:pt x="266" y="69"/>
                        <a:pt x="266" y="69"/>
                        <a:pt x="266" y="69"/>
                      </a:cubicBezTo>
                      <a:cubicBezTo>
                        <a:pt x="266" y="68"/>
                        <a:pt x="266" y="68"/>
                        <a:pt x="266" y="68"/>
                      </a:cubicBezTo>
                      <a:cubicBezTo>
                        <a:pt x="265" y="68"/>
                        <a:pt x="265" y="68"/>
                        <a:pt x="265" y="68"/>
                      </a:cubicBezTo>
                      <a:cubicBezTo>
                        <a:pt x="264" y="69"/>
                        <a:pt x="264" y="69"/>
                        <a:pt x="264" y="69"/>
                      </a:cubicBezTo>
                      <a:cubicBezTo>
                        <a:pt x="262" y="68"/>
                        <a:pt x="262" y="68"/>
                        <a:pt x="262" y="68"/>
                      </a:cubicBezTo>
                      <a:cubicBezTo>
                        <a:pt x="262" y="65"/>
                        <a:pt x="262" y="65"/>
                        <a:pt x="262" y="65"/>
                      </a:cubicBezTo>
                      <a:cubicBezTo>
                        <a:pt x="265" y="63"/>
                        <a:pt x="265" y="63"/>
                        <a:pt x="265" y="63"/>
                      </a:cubicBezTo>
                      <a:cubicBezTo>
                        <a:pt x="267" y="60"/>
                        <a:pt x="267" y="60"/>
                        <a:pt x="267" y="60"/>
                      </a:cubicBezTo>
                      <a:cubicBezTo>
                        <a:pt x="267" y="58"/>
                        <a:pt x="267" y="58"/>
                        <a:pt x="267" y="58"/>
                      </a:cubicBezTo>
                      <a:cubicBezTo>
                        <a:pt x="266" y="57"/>
                        <a:pt x="266" y="57"/>
                        <a:pt x="266" y="57"/>
                      </a:cubicBezTo>
                      <a:cubicBezTo>
                        <a:pt x="267" y="54"/>
                        <a:pt x="267" y="54"/>
                        <a:pt x="267" y="54"/>
                      </a:cubicBezTo>
                      <a:cubicBezTo>
                        <a:pt x="265" y="54"/>
                        <a:pt x="265" y="54"/>
                        <a:pt x="265" y="54"/>
                      </a:cubicBezTo>
                      <a:cubicBezTo>
                        <a:pt x="265" y="54"/>
                        <a:pt x="265" y="54"/>
                        <a:pt x="265" y="54"/>
                      </a:cubicBezTo>
                      <a:cubicBezTo>
                        <a:pt x="263" y="55"/>
                        <a:pt x="263" y="55"/>
                        <a:pt x="263" y="55"/>
                      </a:cubicBezTo>
                      <a:cubicBezTo>
                        <a:pt x="260" y="54"/>
                        <a:pt x="260" y="54"/>
                        <a:pt x="260" y="54"/>
                      </a:cubicBezTo>
                      <a:cubicBezTo>
                        <a:pt x="259" y="52"/>
                        <a:pt x="259" y="52"/>
                        <a:pt x="259" y="52"/>
                      </a:cubicBezTo>
                      <a:cubicBezTo>
                        <a:pt x="256" y="52"/>
                        <a:pt x="256" y="52"/>
                        <a:pt x="256" y="52"/>
                      </a:cubicBezTo>
                      <a:cubicBezTo>
                        <a:pt x="253" y="49"/>
                        <a:pt x="253" y="49"/>
                        <a:pt x="253" y="49"/>
                      </a:cubicBezTo>
                      <a:cubicBezTo>
                        <a:pt x="250" y="50"/>
                        <a:pt x="250" y="50"/>
                        <a:pt x="250" y="50"/>
                      </a:cubicBezTo>
                      <a:cubicBezTo>
                        <a:pt x="249" y="50"/>
                        <a:pt x="249" y="50"/>
                        <a:pt x="249" y="50"/>
                      </a:cubicBezTo>
                      <a:cubicBezTo>
                        <a:pt x="246" y="49"/>
                        <a:pt x="246" y="49"/>
                        <a:pt x="246" y="49"/>
                      </a:cubicBezTo>
                      <a:cubicBezTo>
                        <a:pt x="243" y="47"/>
                        <a:pt x="243" y="47"/>
                        <a:pt x="243" y="47"/>
                      </a:cubicBezTo>
                      <a:cubicBezTo>
                        <a:pt x="241" y="47"/>
                        <a:pt x="241" y="47"/>
                        <a:pt x="241" y="47"/>
                      </a:cubicBezTo>
                      <a:cubicBezTo>
                        <a:pt x="238" y="46"/>
                        <a:pt x="238" y="46"/>
                        <a:pt x="238" y="46"/>
                      </a:cubicBezTo>
                      <a:cubicBezTo>
                        <a:pt x="238" y="47"/>
                        <a:pt x="238" y="47"/>
                        <a:pt x="238" y="47"/>
                      </a:cubicBezTo>
                      <a:cubicBezTo>
                        <a:pt x="236" y="48"/>
                        <a:pt x="236" y="48"/>
                        <a:pt x="236" y="48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cubicBezTo>
                        <a:pt x="235" y="47"/>
                        <a:pt x="235" y="47"/>
                        <a:pt x="235" y="47"/>
                      </a:cubicBezTo>
                      <a:cubicBezTo>
                        <a:pt x="234" y="46"/>
                        <a:pt x="234" y="46"/>
                        <a:pt x="234" y="46"/>
                      </a:cubicBezTo>
                      <a:cubicBezTo>
                        <a:pt x="231" y="45"/>
                        <a:pt x="231" y="45"/>
                        <a:pt x="231" y="45"/>
                      </a:cubicBezTo>
                      <a:cubicBezTo>
                        <a:pt x="230" y="43"/>
                        <a:pt x="230" y="43"/>
                        <a:pt x="230" y="43"/>
                      </a:cubicBezTo>
                      <a:cubicBezTo>
                        <a:pt x="228" y="40"/>
                        <a:pt x="228" y="40"/>
                        <a:pt x="228" y="40"/>
                      </a:cubicBezTo>
                      <a:cubicBezTo>
                        <a:pt x="225" y="38"/>
                        <a:pt x="225" y="38"/>
                        <a:pt x="225" y="38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220" y="40"/>
                        <a:pt x="220" y="40"/>
                        <a:pt x="220" y="40"/>
                      </a:cubicBezTo>
                      <a:cubicBezTo>
                        <a:pt x="218" y="40"/>
                        <a:pt x="218" y="40"/>
                        <a:pt x="218" y="40"/>
                      </a:cubicBezTo>
                      <a:cubicBezTo>
                        <a:pt x="218" y="41"/>
                        <a:pt x="218" y="41"/>
                        <a:pt x="218" y="41"/>
                      </a:cubicBezTo>
                      <a:cubicBezTo>
                        <a:pt x="215" y="43"/>
                        <a:pt x="215" y="43"/>
                        <a:pt x="215" y="43"/>
                      </a:cubicBezTo>
                      <a:cubicBezTo>
                        <a:pt x="212" y="41"/>
                        <a:pt x="212" y="41"/>
                        <a:pt x="212" y="41"/>
                      </a:cubicBezTo>
                      <a:cubicBezTo>
                        <a:pt x="210" y="41"/>
                        <a:pt x="210" y="41"/>
                        <a:pt x="210" y="41"/>
                      </a:cubicBezTo>
                      <a:cubicBezTo>
                        <a:pt x="209" y="40"/>
                        <a:pt x="209" y="40"/>
                        <a:pt x="209" y="40"/>
                      </a:cubicBezTo>
                      <a:cubicBezTo>
                        <a:pt x="206" y="38"/>
                        <a:pt x="206" y="38"/>
                        <a:pt x="206" y="38"/>
                      </a:cubicBezTo>
                      <a:cubicBezTo>
                        <a:pt x="203" y="38"/>
                        <a:pt x="203" y="38"/>
                        <a:pt x="203" y="38"/>
                      </a:cubicBezTo>
                      <a:cubicBezTo>
                        <a:pt x="201" y="40"/>
                        <a:pt x="201" y="40"/>
                        <a:pt x="201" y="40"/>
                      </a:cubicBezTo>
                      <a:cubicBezTo>
                        <a:pt x="199" y="38"/>
                        <a:pt x="199" y="38"/>
                        <a:pt x="199" y="38"/>
                      </a:cubicBezTo>
                      <a:cubicBezTo>
                        <a:pt x="197" y="35"/>
                        <a:pt x="197" y="35"/>
                        <a:pt x="197" y="35"/>
                      </a:cubicBezTo>
                      <a:cubicBezTo>
                        <a:pt x="198" y="33"/>
                        <a:pt x="198" y="33"/>
                        <a:pt x="198" y="33"/>
                      </a:cubicBezTo>
                      <a:cubicBezTo>
                        <a:pt x="198" y="32"/>
                        <a:pt x="198" y="32"/>
                        <a:pt x="198" y="32"/>
                      </a:cubicBezTo>
                      <a:cubicBezTo>
                        <a:pt x="196" y="29"/>
                        <a:pt x="196" y="29"/>
                        <a:pt x="196" y="29"/>
                      </a:cubicBezTo>
                      <a:cubicBezTo>
                        <a:pt x="195" y="28"/>
                        <a:pt x="195" y="28"/>
                        <a:pt x="195" y="28"/>
                      </a:cubicBezTo>
                      <a:cubicBezTo>
                        <a:pt x="193" y="25"/>
                        <a:pt x="193" y="25"/>
                        <a:pt x="193" y="25"/>
                      </a:cubicBezTo>
                      <a:cubicBezTo>
                        <a:pt x="193" y="24"/>
                        <a:pt x="193" y="24"/>
                        <a:pt x="193" y="24"/>
                      </a:cubicBezTo>
                      <a:cubicBezTo>
                        <a:pt x="191" y="23"/>
                        <a:pt x="191" y="23"/>
                        <a:pt x="191" y="23"/>
                      </a:cubicBezTo>
                      <a:cubicBezTo>
                        <a:pt x="189" y="23"/>
                        <a:pt x="189" y="23"/>
                        <a:pt x="189" y="23"/>
                      </a:cubicBezTo>
                      <a:cubicBezTo>
                        <a:pt x="186" y="24"/>
                        <a:pt x="186" y="24"/>
                        <a:pt x="186" y="24"/>
                      </a:cubicBezTo>
                      <a:cubicBezTo>
                        <a:pt x="183" y="22"/>
                        <a:pt x="183" y="22"/>
                        <a:pt x="183" y="22"/>
                      </a:cubicBezTo>
                      <a:cubicBezTo>
                        <a:pt x="179" y="22"/>
                        <a:pt x="179" y="22"/>
                        <a:pt x="179" y="22"/>
                      </a:cubicBezTo>
                      <a:cubicBezTo>
                        <a:pt x="180" y="22"/>
                        <a:pt x="180" y="22"/>
                        <a:pt x="180" y="22"/>
                      </a:cubicBezTo>
                      <a:cubicBezTo>
                        <a:pt x="180" y="20"/>
                        <a:pt x="180" y="20"/>
                        <a:pt x="180" y="20"/>
                      </a:cubicBezTo>
                      <a:cubicBezTo>
                        <a:pt x="180" y="20"/>
                        <a:pt x="180" y="20"/>
                        <a:pt x="180" y="20"/>
                      </a:cubicBezTo>
                      <a:cubicBezTo>
                        <a:pt x="180" y="19"/>
                        <a:pt x="180" y="19"/>
                        <a:pt x="180" y="19"/>
                      </a:cubicBezTo>
                      <a:cubicBezTo>
                        <a:pt x="179" y="16"/>
                        <a:pt x="179" y="16"/>
                        <a:pt x="179" y="16"/>
                      </a:cubicBezTo>
                      <a:cubicBezTo>
                        <a:pt x="178" y="14"/>
                        <a:pt x="178" y="14"/>
                        <a:pt x="178" y="14"/>
                      </a:cubicBezTo>
                      <a:cubicBezTo>
                        <a:pt x="178" y="14"/>
                        <a:pt x="178" y="14"/>
                        <a:pt x="178" y="14"/>
                      </a:cubicBezTo>
                      <a:cubicBezTo>
                        <a:pt x="179" y="14"/>
                        <a:pt x="179" y="14"/>
                        <a:pt x="179" y="14"/>
                      </a:cubicBezTo>
                      <a:cubicBezTo>
                        <a:pt x="182" y="11"/>
                        <a:pt x="182" y="11"/>
                        <a:pt x="182" y="11"/>
                      </a:cubicBezTo>
                      <a:cubicBezTo>
                        <a:pt x="181" y="10"/>
                        <a:pt x="181" y="10"/>
                        <a:pt x="181" y="10"/>
                      </a:cubicBezTo>
                      <a:cubicBezTo>
                        <a:pt x="179" y="9"/>
                        <a:pt x="179" y="9"/>
                        <a:pt x="179" y="9"/>
                      </a:cubicBezTo>
                      <a:cubicBezTo>
                        <a:pt x="177" y="6"/>
                        <a:pt x="177" y="6"/>
                        <a:pt x="177" y="6"/>
                      </a:cubicBezTo>
                      <a:cubicBezTo>
                        <a:pt x="176" y="3"/>
                        <a:pt x="176" y="3"/>
                        <a:pt x="176" y="3"/>
                      </a:cubicBezTo>
                      <a:cubicBezTo>
                        <a:pt x="175" y="2"/>
                        <a:pt x="175" y="2"/>
                        <a:pt x="175" y="2"/>
                      </a:cubicBezTo>
                      <a:cubicBezTo>
                        <a:pt x="172" y="0"/>
                        <a:pt x="172" y="0"/>
                        <a:pt x="172" y="0"/>
                      </a:cubicBezTo>
                      <a:cubicBezTo>
                        <a:pt x="169" y="2"/>
                        <a:pt x="169" y="2"/>
                        <a:pt x="169" y="2"/>
                      </a:cubicBezTo>
                      <a:cubicBezTo>
                        <a:pt x="169" y="1"/>
                        <a:pt x="169" y="1"/>
                        <a:pt x="169" y="1"/>
                      </a:cubicBezTo>
                      <a:cubicBezTo>
                        <a:pt x="168" y="0"/>
                        <a:pt x="168" y="0"/>
                        <a:pt x="168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5" y="0"/>
                        <a:pt x="165" y="0"/>
                        <a:pt x="165" y="0"/>
                      </a:cubicBezTo>
                      <a:cubicBezTo>
                        <a:pt x="160" y="2"/>
                        <a:pt x="160" y="2"/>
                        <a:pt x="160" y="2"/>
                      </a:cubicBezTo>
                      <a:cubicBezTo>
                        <a:pt x="157" y="2"/>
                        <a:pt x="157" y="2"/>
                        <a:pt x="157" y="2"/>
                      </a:cubicBezTo>
                      <a:cubicBezTo>
                        <a:pt x="155" y="1"/>
                        <a:pt x="155" y="1"/>
                        <a:pt x="155" y="1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3"/>
                        <a:pt x="151" y="3"/>
                      </a:cubicBezTo>
                      <a:cubicBezTo>
                        <a:pt x="149" y="6"/>
                        <a:pt x="149" y="6"/>
                        <a:pt x="149" y="6"/>
                      </a:cubicBezTo>
                      <a:cubicBezTo>
                        <a:pt x="146" y="6"/>
                        <a:pt x="146" y="6"/>
                        <a:pt x="146" y="6"/>
                      </a:cubicBezTo>
                      <a:cubicBezTo>
                        <a:pt x="143" y="5"/>
                        <a:pt x="143" y="5"/>
                        <a:pt x="143" y="5"/>
                      </a:cubicBezTo>
                      <a:cubicBezTo>
                        <a:pt x="136" y="5"/>
                        <a:pt x="136" y="5"/>
                        <a:pt x="136" y="5"/>
                      </a:cubicBezTo>
                      <a:lnTo>
                        <a:pt x="133" y="6"/>
                      </a:lnTo>
                      <a:close/>
                      <a:moveTo>
                        <a:pt x="174" y="118"/>
                      </a:moveTo>
                      <a:cubicBezTo>
                        <a:pt x="177" y="120"/>
                        <a:pt x="177" y="120"/>
                        <a:pt x="177" y="120"/>
                      </a:cubicBezTo>
                      <a:cubicBezTo>
                        <a:pt x="180" y="118"/>
                        <a:pt x="180" y="118"/>
                        <a:pt x="180" y="118"/>
                      </a:cubicBezTo>
                      <a:cubicBezTo>
                        <a:pt x="182" y="121"/>
                        <a:pt x="182" y="121"/>
                        <a:pt x="182" y="121"/>
                      </a:cubicBezTo>
                      <a:cubicBezTo>
                        <a:pt x="183" y="123"/>
                        <a:pt x="183" y="123"/>
                        <a:pt x="183" y="123"/>
                      </a:cubicBezTo>
                      <a:cubicBezTo>
                        <a:pt x="184" y="123"/>
                        <a:pt x="184" y="123"/>
                        <a:pt x="184" y="123"/>
                      </a:cubicBezTo>
                      <a:cubicBezTo>
                        <a:pt x="186" y="121"/>
                        <a:pt x="186" y="121"/>
                        <a:pt x="186" y="121"/>
                      </a:cubicBezTo>
                      <a:cubicBezTo>
                        <a:pt x="188" y="124"/>
                        <a:pt x="188" y="124"/>
                        <a:pt x="188" y="124"/>
                      </a:cubicBezTo>
                      <a:cubicBezTo>
                        <a:pt x="190" y="127"/>
                        <a:pt x="190" y="127"/>
                        <a:pt x="190" y="127"/>
                      </a:cubicBezTo>
                      <a:cubicBezTo>
                        <a:pt x="191" y="128"/>
                        <a:pt x="191" y="128"/>
                        <a:pt x="191" y="128"/>
                      </a:cubicBezTo>
                      <a:cubicBezTo>
                        <a:pt x="192" y="129"/>
                        <a:pt x="192" y="129"/>
                        <a:pt x="192" y="129"/>
                      </a:cubicBezTo>
                      <a:cubicBezTo>
                        <a:pt x="194" y="132"/>
                        <a:pt x="194" y="132"/>
                        <a:pt x="194" y="132"/>
                      </a:cubicBezTo>
                      <a:cubicBezTo>
                        <a:pt x="195" y="135"/>
                        <a:pt x="195" y="135"/>
                        <a:pt x="195" y="135"/>
                      </a:cubicBezTo>
                      <a:cubicBezTo>
                        <a:pt x="192" y="132"/>
                        <a:pt x="192" y="132"/>
                        <a:pt x="192" y="132"/>
                      </a:cubicBezTo>
                      <a:cubicBezTo>
                        <a:pt x="191" y="129"/>
                        <a:pt x="191" y="129"/>
                        <a:pt x="191" y="129"/>
                      </a:cubicBezTo>
                      <a:cubicBezTo>
                        <a:pt x="189" y="127"/>
                        <a:pt x="189" y="127"/>
                        <a:pt x="189" y="127"/>
                      </a:cubicBezTo>
                      <a:cubicBezTo>
                        <a:pt x="186" y="125"/>
                        <a:pt x="186" y="125"/>
                        <a:pt x="186" y="125"/>
                      </a:cubicBezTo>
                      <a:cubicBezTo>
                        <a:pt x="183" y="127"/>
                        <a:pt x="183" y="127"/>
                        <a:pt x="183" y="127"/>
                      </a:cubicBezTo>
                      <a:cubicBezTo>
                        <a:pt x="184" y="126"/>
                        <a:pt x="184" y="126"/>
                        <a:pt x="184" y="126"/>
                      </a:cubicBezTo>
                      <a:cubicBezTo>
                        <a:pt x="184" y="123"/>
                        <a:pt x="184" y="123"/>
                        <a:pt x="184" y="123"/>
                      </a:cubicBezTo>
                      <a:cubicBezTo>
                        <a:pt x="183" y="124"/>
                        <a:pt x="183" y="124"/>
                        <a:pt x="183" y="124"/>
                      </a:cubicBezTo>
                      <a:cubicBezTo>
                        <a:pt x="182" y="123"/>
                        <a:pt x="182" y="123"/>
                        <a:pt x="182" y="123"/>
                      </a:cubicBezTo>
                      <a:cubicBezTo>
                        <a:pt x="179" y="124"/>
                        <a:pt x="179" y="124"/>
                        <a:pt x="179" y="124"/>
                      </a:cubicBezTo>
                      <a:cubicBezTo>
                        <a:pt x="176" y="121"/>
                        <a:pt x="176" y="121"/>
                        <a:pt x="176" y="121"/>
                      </a:cubicBezTo>
                      <a:cubicBezTo>
                        <a:pt x="174" y="121"/>
                        <a:pt x="174" y="121"/>
                        <a:pt x="174" y="121"/>
                      </a:cubicBezTo>
                      <a:cubicBezTo>
                        <a:pt x="171" y="118"/>
                        <a:pt x="171" y="118"/>
                        <a:pt x="171" y="118"/>
                      </a:cubicBezTo>
                      <a:lnTo>
                        <a:pt x="174" y="118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09" name="Freeform 224">
                  <a:extLst>
                    <a:ext uri="{FF2B5EF4-FFF2-40B4-BE49-F238E27FC236}">
                      <a16:creationId xmlns:a16="http://schemas.microsoft.com/office/drawing/2014/main" id="{832D73B5-49CA-D00A-117D-666C599BD3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74983" y="2037293"/>
                  <a:ext cx="181815" cy="127713"/>
                </a:xfrm>
                <a:custGeom>
                  <a:avLst/>
                  <a:gdLst>
                    <a:gd name="T0" fmla="*/ 269 w 578"/>
                    <a:gd name="T1" fmla="*/ 28 h 403"/>
                    <a:gd name="T2" fmla="*/ 253 w 578"/>
                    <a:gd name="T3" fmla="*/ 28 h 403"/>
                    <a:gd name="T4" fmla="*/ 216 w 578"/>
                    <a:gd name="T5" fmla="*/ 41 h 403"/>
                    <a:gd name="T6" fmla="*/ 208 w 578"/>
                    <a:gd name="T7" fmla="*/ 49 h 403"/>
                    <a:gd name="T8" fmla="*/ 212 w 578"/>
                    <a:gd name="T9" fmla="*/ 81 h 403"/>
                    <a:gd name="T10" fmla="*/ 196 w 578"/>
                    <a:gd name="T11" fmla="*/ 85 h 403"/>
                    <a:gd name="T12" fmla="*/ 183 w 578"/>
                    <a:gd name="T13" fmla="*/ 98 h 403"/>
                    <a:gd name="T14" fmla="*/ 159 w 578"/>
                    <a:gd name="T15" fmla="*/ 130 h 403"/>
                    <a:gd name="T16" fmla="*/ 147 w 578"/>
                    <a:gd name="T17" fmla="*/ 167 h 403"/>
                    <a:gd name="T18" fmla="*/ 126 w 578"/>
                    <a:gd name="T19" fmla="*/ 163 h 403"/>
                    <a:gd name="T20" fmla="*/ 94 w 578"/>
                    <a:gd name="T21" fmla="*/ 183 h 403"/>
                    <a:gd name="T22" fmla="*/ 57 w 578"/>
                    <a:gd name="T23" fmla="*/ 187 h 403"/>
                    <a:gd name="T24" fmla="*/ 29 w 578"/>
                    <a:gd name="T25" fmla="*/ 187 h 403"/>
                    <a:gd name="T26" fmla="*/ 25 w 578"/>
                    <a:gd name="T27" fmla="*/ 203 h 403"/>
                    <a:gd name="T28" fmla="*/ 37 w 578"/>
                    <a:gd name="T29" fmla="*/ 228 h 403"/>
                    <a:gd name="T30" fmla="*/ 49 w 578"/>
                    <a:gd name="T31" fmla="*/ 260 h 403"/>
                    <a:gd name="T32" fmla="*/ 25 w 578"/>
                    <a:gd name="T33" fmla="*/ 297 h 403"/>
                    <a:gd name="T34" fmla="*/ 4 w 578"/>
                    <a:gd name="T35" fmla="*/ 313 h 403"/>
                    <a:gd name="T36" fmla="*/ 25 w 578"/>
                    <a:gd name="T37" fmla="*/ 334 h 403"/>
                    <a:gd name="T38" fmla="*/ 29 w 578"/>
                    <a:gd name="T39" fmla="*/ 350 h 403"/>
                    <a:gd name="T40" fmla="*/ 29 w 578"/>
                    <a:gd name="T41" fmla="*/ 382 h 403"/>
                    <a:gd name="T42" fmla="*/ 53 w 578"/>
                    <a:gd name="T43" fmla="*/ 378 h 403"/>
                    <a:gd name="T44" fmla="*/ 90 w 578"/>
                    <a:gd name="T45" fmla="*/ 350 h 403"/>
                    <a:gd name="T46" fmla="*/ 135 w 578"/>
                    <a:gd name="T47" fmla="*/ 350 h 403"/>
                    <a:gd name="T48" fmla="*/ 204 w 578"/>
                    <a:gd name="T49" fmla="*/ 358 h 403"/>
                    <a:gd name="T50" fmla="*/ 244 w 578"/>
                    <a:gd name="T51" fmla="*/ 362 h 403"/>
                    <a:gd name="T52" fmla="*/ 277 w 578"/>
                    <a:gd name="T53" fmla="*/ 378 h 403"/>
                    <a:gd name="T54" fmla="*/ 318 w 578"/>
                    <a:gd name="T55" fmla="*/ 378 h 403"/>
                    <a:gd name="T56" fmla="*/ 358 w 578"/>
                    <a:gd name="T57" fmla="*/ 374 h 403"/>
                    <a:gd name="T58" fmla="*/ 375 w 578"/>
                    <a:gd name="T59" fmla="*/ 395 h 403"/>
                    <a:gd name="T60" fmla="*/ 415 w 578"/>
                    <a:gd name="T61" fmla="*/ 386 h 403"/>
                    <a:gd name="T62" fmla="*/ 436 w 578"/>
                    <a:gd name="T63" fmla="*/ 399 h 403"/>
                    <a:gd name="T64" fmla="*/ 452 w 578"/>
                    <a:gd name="T65" fmla="*/ 395 h 403"/>
                    <a:gd name="T66" fmla="*/ 464 w 578"/>
                    <a:gd name="T67" fmla="*/ 350 h 403"/>
                    <a:gd name="T68" fmla="*/ 472 w 578"/>
                    <a:gd name="T69" fmla="*/ 338 h 403"/>
                    <a:gd name="T70" fmla="*/ 521 w 578"/>
                    <a:gd name="T71" fmla="*/ 334 h 403"/>
                    <a:gd name="T72" fmla="*/ 509 w 578"/>
                    <a:gd name="T73" fmla="*/ 301 h 403"/>
                    <a:gd name="T74" fmla="*/ 497 w 578"/>
                    <a:gd name="T75" fmla="*/ 252 h 403"/>
                    <a:gd name="T76" fmla="*/ 541 w 578"/>
                    <a:gd name="T77" fmla="*/ 256 h 403"/>
                    <a:gd name="T78" fmla="*/ 578 w 578"/>
                    <a:gd name="T79" fmla="*/ 228 h 403"/>
                    <a:gd name="T80" fmla="*/ 554 w 578"/>
                    <a:gd name="T81" fmla="*/ 199 h 403"/>
                    <a:gd name="T82" fmla="*/ 521 w 578"/>
                    <a:gd name="T83" fmla="*/ 195 h 403"/>
                    <a:gd name="T84" fmla="*/ 513 w 578"/>
                    <a:gd name="T85" fmla="*/ 171 h 403"/>
                    <a:gd name="T86" fmla="*/ 485 w 578"/>
                    <a:gd name="T87" fmla="*/ 130 h 403"/>
                    <a:gd name="T88" fmla="*/ 460 w 578"/>
                    <a:gd name="T89" fmla="*/ 110 h 403"/>
                    <a:gd name="T90" fmla="*/ 468 w 578"/>
                    <a:gd name="T91" fmla="*/ 93 h 403"/>
                    <a:gd name="T92" fmla="*/ 468 w 578"/>
                    <a:gd name="T93" fmla="*/ 57 h 403"/>
                    <a:gd name="T94" fmla="*/ 448 w 578"/>
                    <a:gd name="T95" fmla="*/ 32 h 403"/>
                    <a:gd name="T96" fmla="*/ 419 w 578"/>
                    <a:gd name="T97" fmla="*/ 24 h 403"/>
                    <a:gd name="T98" fmla="*/ 387 w 578"/>
                    <a:gd name="T99" fmla="*/ 36 h 403"/>
                    <a:gd name="T100" fmla="*/ 367 w 578"/>
                    <a:gd name="T101" fmla="*/ 12 h 403"/>
                    <a:gd name="T102" fmla="*/ 334 w 578"/>
                    <a:gd name="T103" fmla="*/ 12 h 403"/>
                    <a:gd name="T104" fmla="*/ 310 w 578"/>
                    <a:gd name="T105" fmla="*/ 8 h 403"/>
                    <a:gd name="T106" fmla="*/ 281 w 578"/>
                    <a:gd name="T107" fmla="*/ 12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8" h="403">
                      <a:moveTo>
                        <a:pt x="281" y="12"/>
                      </a:moveTo>
                      <a:lnTo>
                        <a:pt x="273" y="24"/>
                      </a:lnTo>
                      <a:lnTo>
                        <a:pt x="269" y="28"/>
                      </a:lnTo>
                      <a:lnTo>
                        <a:pt x="269" y="28"/>
                      </a:lnTo>
                      <a:lnTo>
                        <a:pt x="269" y="28"/>
                      </a:lnTo>
                      <a:lnTo>
                        <a:pt x="257" y="28"/>
                      </a:lnTo>
                      <a:lnTo>
                        <a:pt x="257" y="28"/>
                      </a:lnTo>
                      <a:lnTo>
                        <a:pt x="253" y="28"/>
                      </a:lnTo>
                      <a:lnTo>
                        <a:pt x="240" y="24"/>
                      </a:lnTo>
                      <a:lnTo>
                        <a:pt x="232" y="28"/>
                      </a:lnTo>
                      <a:lnTo>
                        <a:pt x="220" y="41"/>
                      </a:lnTo>
                      <a:lnTo>
                        <a:pt x="216" y="41"/>
                      </a:lnTo>
                      <a:lnTo>
                        <a:pt x="216" y="36"/>
                      </a:lnTo>
                      <a:lnTo>
                        <a:pt x="208" y="41"/>
                      </a:lnTo>
                      <a:lnTo>
                        <a:pt x="212" y="41"/>
                      </a:lnTo>
                      <a:lnTo>
                        <a:pt x="208" y="49"/>
                      </a:lnTo>
                      <a:lnTo>
                        <a:pt x="208" y="53"/>
                      </a:lnTo>
                      <a:lnTo>
                        <a:pt x="204" y="65"/>
                      </a:lnTo>
                      <a:lnTo>
                        <a:pt x="216" y="69"/>
                      </a:lnTo>
                      <a:lnTo>
                        <a:pt x="212" y="81"/>
                      </a:lnTo>
                      <a:lnTo>
                        <a:pt x="212" y="85"/>
                      </a:lnTo>
                      <a:lnTo>
                        <a:pt x="212" y="85"/>
                      </a:lnTo>
                      <a:lnTo>
                        <a:pt x="208" y="85"/>
                      </a:lnTo>
                      <a:lnTo>
                        <a:pt x="196" y="85"/>
                      </a:lnTo>
                      <a:lnTo>
                        <a:pt x="187" y="89"/>
                      </a:lnTo>
                      <a:lnTo>
                        <a:pt x="183" y="98"/>
                      </a:lnTo>
                      <a:lnTo>
                        <a:pt x="183" y="98"/>
                      </a:lnTo>
                      <a:lnTo>
                        <a:pt x="183" y="98"/>
                      </a:lnTo>
                      <a:lnTo>
                        <a:pt x="171" y="102"/>
                      </a:lnTo>
                      <a:lnTo>
                        <a:pt x="159" y="110"/>
                      </a:lnTo>
                      <a:lnTo>
                        <a:pt x="155" y="118"/>
                      </a:lnTo>
                      <a:lnTo>
                        <a:pt x="159" y="130"/>
                      </a:lnTo>
                      <a:lnTo>
                        <a:pt x="151" y="134"/>
                      </a:lnTo>
                      <a:lnTo>
                        <a:pt x="147" y="146"/>
                      </a:lnTo>
                      <a:lnTo>
                        <a:pt x="159" y="159"/>
                      </a:lnTo>
                      <a:lnTo>
                        <a:pt x="147" y="167"/>
                      </a:lnTo>
                      <a:lnTo>
                        <a:pt x="143" y="154"/>
                      </a:lnTo>
                      <a:lnTo>
                        <a:pt x="135" y="159"/>
                      </a:lnTo>
                      <a:lnTo>
                        <a:pt x="135" y="159"/>
                      </a:lnTo>
                      <a:lnTo>
                        <a:pt x="126" y="163"/>
                      </a:lnTo>
                      <a:lnTo>
                        <a:pt x="114" y="171"/>
                      </a:lnTo>
                      <a:lnTo>
                        <a:pt x="110" y="167"/>
                      </a:lnTo>
                      <a:lnTo>
                        <a:pt x="102" y="171"/>
                      </a:lnTo>
                      <a:lnTo>
                        <a:pt x="94" y="183"/>
                      </a:lnTo>
                      <a:lnTo>
                        <a:pt x="86" y="183"/>
                      </a:lnTo>
                      <a:lnTo>
                        <a:pt x="74" y="187"/>
                      </a:lnTo>
                      <a:lnTo>
                        <a:pt x="65" y="183"/>
                      </a:lnTo>
                      <a:lnTo>
                        <a:pt x="57" y="187"/>
                      </a:lnTo>
                      <a:lnTo>
                        <a:pt x="57" y="187"/>
                      </a:lnTo>
                      <a:lnTo>
                        <a:pt x="49" y="183"/>
                      </a:lnTo>
                      <a:lnTo>
                        <a:pt x="41" y="187"/>
                      </a:lnTo>
                      <a:lnTo>
                        <a:pt x="29" y="187"/>
                      </a:lnTo>
                      <a:lnTo>
                        <a:pt x="21" y="183"/>
                      </a:lnTo>
                      <a:lnTo>
                        <a:pt x="25" y="191"/>
                      </a:lnTo>
                      <a:lnTo>
                        <a:pt x="25" y="203"/>
                      </a:lnTo>
                      <a:lnTo>
                        <a:pt x="25" y="203"/>
                      </a:lnTo>
                      <a:lnTo>
                        <a:pt x="29" y="211"/>
                      </a:lnTo>
                      <a:lnTo>
                        <a:pt x="33" y="220"/>
                      </a:lnTo>
                      <a:lnTo>
                        <a:pt x="33" y="220"/>
                      </a:lnTo>
                      <a:lnTo>
                        <a:pt x="37" y="228"/>
                      </a:lnTo>
                      <a:lnTo>
                        <a:pt x="41" y="240"/>
                      </a:lnTo>
                      <a:lnTo>
                        <a:pt x="45" y="252"/>
                      </a:lnTo>
                      <a:lnTo>
                        <a:pt x="45" y="256"/>
                      </a:lnTo>
                      <a:lnTo>
                        <a:pt x="49" y="260"/>
                      </a:lnTo>
                      <a:lnTo>
                        <a:pt x="49" y="281"/>
                      </a:lnTo>
                      <a:lnTo>
                        <a:pt x="41" y="289"/>
                      </a:lnTo>
                      <a:lnTo>
                        <a:pt x="37" y="293"/>
                      </a:lnTo>
                      <a:lnTo>
                        <a:pt x="25" y="297"/>
                      </a:lnTo>
                      <a:lnTo>
                        <a:pt x="17" y="301"/>
                      </a:lnTo>
                      <a:lnTo>
                        <a:pt x="12" y="305"/>
                      </a:lnTo>
                      <a:lnTo>
                        <a:pt x="12" y="305"/>
                      </a:lnTo>
                      <a:lnTo>
                        <a:pt x="4" y="313"/>
                      </a:lnTo>
                      <a:lnTo>
                        <a:pt x="0" y="321"/>
                      </a:lnTo>
                      <a:lnTo>
                        <a:pt x="4" y="321"/>
                      </a:lnTo>
                      <a:lnTo>
                        <a:pt x="17" y="325"/>
                      </a:lnTo>
                      <a:lnTo>
                        <a:pt x="25" y="334"/>
                      </a:lnTo>
                      <a:lnTo>
                        <a:pt x="29" y="338"/>
                      </a:lnTo>
                      <a:lnTo>
                        <a:pt x="29" y="338"/>
                      </a:lnTo>
                      <a:lnTo>
                        <a:pt x="33" y="342"/>
                      </a:lnTo>
                      <a:lnTo>
                        <a:pt x="29" y="350"/>
                      </a:lnTo>
                      <a:lnTo>
                        <a:pt x="25" y="362"/>
                      </a:lnTo>
                      <a:lnTo>
                        <a:pt x="25" y="370"/>
                      </a:lnTo>
                      <a:lnTo>
                        <a:pt x="25" y="378"/>
                      </a:lnTo>
                      <a:lnTo>
                        <a:pt x="29" y="382"/>
                      </a:lnTo>
                      <a:lnTo>
                        <a:pt x="29" y="378"/>
                      </a:lnTo>
                      <a:lnTo>
                        <a:pt x="29" y="374"/>
                      </a:lnTo>
                      <a:lnTo>
                        <a:pt x="45" y="374"/>
                      </a:lnTo>
                      <a:lnTo>
                        <a:pt x="53" y="378"/>
                      </a:lnTo>
                      <a:lnTo>
                        <a:pt x="61" y="370"/>
                      </a:lnTo>
                      <a:lnTo>
                        <a:pt x="69" y="358"/>
                      </a:lnTo>
                      <a:lnTo>
                        <a:pt x="78" y="354"/>
                      </a:lnTo>
                      <a:lnTo>
                        <a:pt x="90" y="350"/>
                      </a:lnTo>
                      <a:lnTo>
                        <a:pt x="102" y="350"/>
                      </a:lnTo>
                      <a:lnTo>
                        <a:pt x="110" y="350"/>
                      </a:lnTo>
                      <a:lnTo>
                        <a:pt x="122" y="346"/>
                      </a:lnTo>
                      <a:lnTo>
                        <a:pt x="135" y="350"/>
                      </a:lnTo>
                      <a:lnTo>
                        <a:pt x="155" y="350"/>
                      </a:lnTo>
                      <a:lnTo>
                        <a:pt x="171" y="350"/>
                      </a:lnTo>
                      <a:lnTo>
                        <a:pt x="192" y="354"/>
                      </a:lnTo>
                      <a:lnTo>
                        <a:pt x="204" y="358"/>
                      </a:lnTo>
                      <a:lnTo>
                        <a:pt x="216" y="358"/>
                      </a:lnTo>
                      <a:lnTo>
                        <a:pt x="220" y="362"/>
                      </a:lnTo>
                      <a:lnTo>
                        <a:pt x="232" y="362"/>
                      </a:lnTo>
                      <a:lnTo>
                        <a:pt x="244" y="362"/>
                      </a:lnTo>
                      <a:lnTo>
                        <a:pt x="249" y="374"/>
                      </a:lnTo>
                      <a:lnTo>
                        <a:pt x="261" y="374"/>
                      </a:lnTo>
                      <a:lnTo>
                        <a:pt x="265" y="374"/>
                      </a:lnTo>
                      <a:lnTo>
                        <a:pt x="277" y="378"/>
                      </a:lnTo>
                      <a:lnTo>
                        <a:pt x="281" y="382"/>
                      </a:lnTo>
                      <a:lnTo>
                        <a:pt x="293" y="378"/>
                      </a:lnTo>
                      <a:lnTo>
                        <a:pt x="305" y="370"/>
                      </a:lnTo>
                      <a:lnTo>
                        <a:pt x="318" y="378"/>
                      </a:lnTo>
                      <a:lnTo>
                        <a:pt x="330" y="378"/>
                      </a:lnTo>
                      <a:lnTo>
                        <a:pt x="338" y="390"/>
                      </a:lnTo>
                      <a:lnTo>
                        <a:pt x="346" y="378"/>
                      </a:lnTo>
                      <a:lnTo>
                        <a:pt x="358" y="374"/>
                      </a:lnTo>
                      <a:lnTo>
                        <a:pt x="362" y="374"/>
                      </a:lnTo>
                      <a:lnTo>
                        <a:pt x="367" y="374"/>
                      </a:lnTo>
                      <a:lnTo>
                        <a:pt x="371" y="382"/>
                      </a:lnTo>
                      <a:lnTo>
                        <a:pt x="375" y="395"/>
                      </a:lnTo>
                      <a:lnTo>
                        <a:pt x="387" y="386"/>
                      </a:lnTo>
                      <a:lnTo>
                        <a:pt x="399" y="386"/>
                      </a:lnTo>
                      <a:lnTo>
                        <a:pt x="411" y="386"/>
                      </a:lnTo>
                      <a:lnTo>
                        <a:pt x="415" y="386"/>
                      </a:lnTo>
                      <a:lnTo>
                        <a:pt x="428" y="386"/>
                      </a:lnTo>
                      <a:lnTo>
                        <a:pt x="428" y="386"/>
                      </a:lnTo>
                      <a:lnTo>
                        <a:pt x="432" y="386"/>
                      </a:lnTo>
                      <a:lnTo>
                        <a:pt x="436" y="399"/>
                      </a:lnTo>
                      <a:lnTo>
                        <a:pt x="448" y="403"/>
                      </a:lnTo>
                      <a:lnTo>
                        <a:pt x="448" y="403"/>
                      </a:lnTo>
                      <a:lnTo>
                        <a:pt x="452" y="399"/>
                      </a:lnTo>
                      <a:lnTo>
                        <a:pt x="452" y="395"/>
                      </a:lnTo>
                      <a:lnTo>
                        <a:pt x="448" y="382"/>
                      </a:lnTo>
                      <a:lnTo>
                        <a:pt x="448" y="370"/>
                      </a:lnTo>
                      <a:lnTo>
                        <a:pt x="456" y="358"/>
                      </a:lnTo>
                      <a:lnTo>
                        <a:pt x="464" y="350"/>
                      </a:lnTo>
                      <a:lnTo>
                        <a:pt x="464" y="350"/>
                      </a:lnTo>
                      <a:lnTo>
                        <a:pt x="468" y="342"/>
                      </a:lnTo>
                      <a:lnTo>
                        <a:pt x="472" y="342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80" y="338"/>
                      </a:lnTo>
                      <a:lnTo>
                        <a:pt x="493" y="334"/>
                      </a:lnTo>
                      <a:lnTo>
                        <a:pt x="521" y="334"/>
                      </a:lnTo>
                      <a:lnTo>
                        <a:pt x="521" y="329"/>
                      </a:lnTo>
                      <a:lnTo>
                        <a:pt x="509" y="317"/>
                      </a:lnTo>
                      <a:lnTo>
                        <a:pt x="509" y="305"/>
                      </a:lnTo>
                      <a:lnTo>
                        <a:pt x="509" y="301"/>
                      </a:lnTo>
                      <a:lnTo>
                        <a:pt x="505" y="289"/>
                      </a:lnTo>
                      <a:lnTo>
                        <a:pt x="509" y="277"/>
                      </a:lnTo>
                      <a:lnTo>
                        <a:pt x="497" y="264"/>
                      </a:lnTo>
                      <a:lnTo>
                        <a:pt x="497" y="252"/>
                      </a:lnTo>
                      <a:lnTo>
                        <a:pt x="505" y="244"/>
                      </a:lnTo>
                      <a:lnTo>
                        <a:pt x="517" y="248"/>
                      </a:lnTo>
                      <a:lnTo>
                        <a:pt x="529" y="256"/>
                      </a:lnTo>
                      <a:lnTo>
                        <a:pt x="541" y="256"/>
                      </a:lnTo>
                      <a:lnTo>
                        <a:pt x="554" y="252"/>
                      </a:lnTo>
                      <a:lnTo>
                        <a:pt x="558" y="248"/>
                      </a:lnTo>
                      <a:lnTo>
                        <a:pt x="570" y="236"/>
                      </a:lnTo>
                      <a:lnTo>
                        <a:pt x="578" y="228"/>
                      </a:lnTo>
                      <a:lnTo>
                        <a:pt x="578" y="224"/>
                      </a:lnTo>
                      <a:lnTo>
                        <a:pt x="566" y="220"/>
                      </a:lnTo>
                      <a:lnTo>
                        <a:pt x="558" y="211"/>
                      </a:lnTo>
                      <a:lnTo>
                        <a:pt x="554" y="199"/>
                      </a:lnTo>
                      <a:lnTo>
                        <a:pt x="550" y="199"/>
                      </a:lnTo>
                      <a:lnTo>
                        <a:pt x="546" y="195"/>
                      </a:lnTo>
                      <a:lnTo>
                        <a:pt x="533" y="195"/>
                      </a:lnTo>
                      <a:lnTo>
                        <a:pt x="521" y="195"/>
                      </a:lnTo>
                      <a:lnTo>
                        <a:pt x="525" y="183"/>
                      </a:lnTo>
                      <a:lnTo>
                        <a:pt x="525" y="179"/>
                      </a:lnTo>
                      <a:lnTo>
                        <a:pt x="525" y="175"/>
                      </a:lnTo>
                      <a:lnTo>
                        <a:pt x="513" y="171"/>
                      </a:lnTo>
                      <a:lnTo>
                        <a:pt x="501" y="163"/>
                      </a:lnTo>
                      <a:lnTo>
                        <a:pt x="493" y="154"/>
                      </a:lnTo>
                      <a:lnTo>
                        <a:pt x="485" y="142"/>
                      </a:lnTo>
                      <a:lnTo>
                        <a:pt x="485" y="130"/>
                      </a:lnTo>
                      <a:lnTo>
                        <a:pt x="476" y="126"/>
                      </a:lnTo>
                      <a:lnTo>
                        <a:pt x="476" y="122"/>
                      </a:lnTo>
                      <a:lnTo>
                        <a:pt x="472" y="118"/>
                      </a:lnTo>
                      <a:lnTo>
                        <a:pt x="460" y="110"/>
                      </a:lnTo>
                      <a:lnTo>
                        <a:pt x="472" y="98"/>
                      </a:lnTo>
                      <a:lnTo>
                        <a:pt x="472" y="98"/>
                      </a:lnTo>
                      <a:lnTo>
                        <a:pt x="472" y="98"/>
                      </a:lnTo>
                      <a:lnTo>
                        <a:pt x="468" y="93"/>
                      </a:lnTo>
                      <a:lnTo>
                        <a:pt x="472" y="85"/>
                      </a:lnTo>
                      <a:lnTo>
                        <a:pt x="464" y="69"/>
                      </a:lnTo>
                      <a:lnTo>
                        <a:pt x="468" y="57"/>
                      </a:lnTo>
                      <a:lnTo>
                        <a:pt x="468" y="57"/>
                      </a:lnTo>
                      <a:lnTo>
                        <a:pt x="468" y="45"/>
                      </a:lnTo>
                      <a:lnTo>
                        <a:pt x="464" y="45"/>
                      </a:lnTo>
                      <a:lnTo>
                        <a:pt x="456" y="41"/>
                      </a:lnTo>
                      <a:lnTo>
                        <a:pt x="448" y="32"/>
                      </a:lnTo>
                      <a:lnTo>
                        <a:pt x="440" y="28"/>
                      </a:lnTo>
                      <a:lnTo>
                        <a:pt x="436" y="28"/>
                      </a:lnTo>
                      <a:lnTo>
                        <a:pt x="432" y="24"/>
                      </a:lnTo>
                      <a:lnTo>
                        <a:pt x="419" y="24"/>
                      </a:lnTo>
                      <a:lnTo>
                        <a:pt x="415" y="24"/>
                      </a:lnTo>
                      <a:lnTo>
                        <a:pt x="411" y="24"/>
                      </a:lnTo>
                      <a:lnTo>
                        <a:pt x="399" y="32"/>
                      </a:lnTo>
                      <a:lnTo>
                        <a:pt x="387" y="36"/>
                      </a:lnTo>
                      <a:lnTo>
                        <a:pt x="379" y="32"/>
                      </a:lnTo>
                      <a:lnTo>
                        <a:pt x="379" y="24"/>
                      </a:lnTo>
                      <a:lnTo>
                        <a:pt x="375" y="16"/>
                      </a:lnTo>
                      <a:lnTo>
                        <a:pt x="367" y="12"/>
                      </a:lnTo>
                      <a:lnTo>
                        <a:pt x="354" y="8"/>
                      </a:lnTo>
                      <a:lnTo>
                        <a:pt x="342" y="16"/>
                      </a:lnTo>
                      <a:lnTo>
                        <a:pt x="338" y="16"/>
                      </a:lnTo>
                      <a:lnTo>
                        <a:pt x="334" y="12"/>
                      </a:lnTo>
                      <a:lnTo>
                        <a:pt x="334" y="8"/>
                      </a:lnTo>
                      <a:lnTo>
                        <a:pt x="322" y="4"/>
                      </a:lnTo>
                      <a:lnTo>
                        <a:pt x="314" y="8"/>
                      </a:lnTo>
                      <a:lnTo>
                        <a:pt x="310" y="8"/>
                      </a:lnTo>
                      <a:lnTo>
                        <a:pt x="310" y="4"/>
                      </a:lnTo>
                      <a:lnTo>
                        <a:pt x="301" y="0"/>
                      </a:lnTo>
                      <a:lnTo>
                        <a:pt x="293" y="0"/>
                      </a:lnTo>
                      <a:lnTo>
                        <a:pt x="281" y="12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10" name="Freeform 225">
                  <a:extLst>
                    <a:ext uri="{FF2B5EF4-FFF2-40B4-BE49-F238E27FC236}">
                      <a16:creationId xmlns:a16="http://schemas.microsoft.com/office/drawing/2014/main" id="{9C427C28-AD7A-7D68-34C1-A4979F3972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08611" y="2060427"/>
                  <a:ext cx="61339" cy="25669"/>
                </a:xfrm>
                <a:custGeom>
                  <a:avLst/>
                  <a:gdLst>
                    <a:gd name="T0" fmla="*/ 16 w 195"/>
                    <a:gd name="T1" fmla="*/ 53 h 81"/>
                    <a:gd name="T2" fmla="*/ 32 w 195"/>
                    <a:gd name="T3" fmla="*/ 49 h 81"/>
                    <a:gd name="T4" fmla="*/ 32 w 195"/>
                    <a:gd name="T5" fmla="*/ 57 h 81"/>
                    <a:gd name="T6" fmla="*/ 12 w 195"/>
                    <a:gd name="T7" fmla="*/ 69 h 81"/>
                    <a:gd name="T8" fmla="*/ 12 w 195"/>
                    <a:gd name="T9" fmla="*/ 69 h 81"/>
                    <a:gd name="T10" fmla="*/ 20 w 195"/>
                    <a:gd name="T11" fmla="*/ 73 h 81"/>
                    <a:gd name="T12" fmla="*/ 40 w 195"/>
                    <a:gd name="T13" fmla="*/ 73 h 81"/>
                    <a:gd name="T14" fmla="*/ 49 w 195"/>
                    <a:gd name="T15" fmla="*/ 73 h 81"/>
                    <a:gd name="T16" fmla="*/ 61 w 195"/>
                    <a:gd name="T17" fmla="*/ 77 h 81"/>
                    <a:gd name="T18" fmla="*/ 89 w 195"/>
                    <a:gd name="T19" fmla="*/ 77 h 81"/>
                    <a:gd name="T20" fmla="*/ 150 w 195"/>
                    <a:gd name="T21" fmla="*/ 81 h 81"/>
                    <a:gd name="T22" fmla="*/ 179 w 195"/>
                    <a:gd name="T23" fmla="*/ 77 h 81"/>
                    <a:gd name="T24" fmla="*/ 187 w 195"/>
                    <a:gd name="T25" fmla="*/ 73 h 81"/>
                    <a:gd name="T26" fmla="*/ 183 w 195"/>
                    <a:gd name="T27" fmla="*/ 65 h 81"/>
                    <a:gd name="T28" fmla="*/ 195 w 195"/>
                    <a:gd name="T29" fmla="*/ 41 h 81"/>
                    <a:gd name="T30" fmla="*/ 179 w 195"/>
                    <a:gd name="T31" fmla="*/ 25 h 81"/>
                    <a:gd name="T32" fmla="*/ 171 w 195"/>
                    <a:gd name="T33" fmla="*/ 20 h 81"/>
                    <a:gd name="T34" fmla="*/ 146 w 195"/>
                    <a:gd name="T35" fmla="*/ 20 h 81"/>
                    <a:gd name="T36" fmla="*/ 130 w 195"/>
                    <a:gd name="T37" fmla="*/ 12 h 81"/>
                    <a:gd name="T38" fmla="*/ 105 w 195"/>
                    <a:gd name="T39" fmla="*/ 0 h 81"/>
                    <a:gd name="T40" fmla="*/ 97 w 195"/>
                    <a:gd name="T41" fmla="*/ 4 h 81"/>
                    <a:gd name="T42" fmla="*/ 93 w 195"/>
                    <a:gd name="T43" fmla="*/ 25 h 81"/>
                    <a:gd name="T44" fmla="*/ 73 w 195"/>
                    <a:gd name="T45" fmla="*/ 29 h 81"/>
                    <a:gd name="T46" fmla="*/ 57 w 195"/>
                    <a:gd name="T47" fmla="*/ 25 h 81"/>
                    <a:gd name="T48" fmla="*/ 81 w 195"/>
                    <a:gd name="T49" fmla="*/ 4 h 81"/>
                    <a:gd name="T50" fmla="*/ 77 w 195"/>
                    <a:gd name="T51" fmla="*/ 0 h 81"/>
                    <a:gd name="T52" fmla="*/ 57 w 195"/>
                    <a:gd name="T53" fmla="*/ 20 h 81"/>
                    <a:gd name="T54" fmla="*/ 44 w 195"/>
                    <a:gd name="T55" fmla="*/ 29 h 81"/>
                    <a:gd name="T56" fmla="*/ 20 w 195"/>
                    <a:gd name="T57" fmla="*/ 29 h 81"/>
                    <a:gd name="T58" fmla="*/ 20 w 195"/>
                    <a:gd name="T59" fmla="*/ 41 h 81"/>
                    <a:gd name="T60" fmla="*/ 12 w 195"/>
                    <a:gd name="T61" fmla="*/ 57 h 81"/>
                    <a:gd name="T62" fmla="*/ 0 w 195"/>
                    <a:gd name="T63" fmla="*/ 6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5" h="81">
                      <a:moveTo>
                        <a:pt x="12" y="57"/>
                      </a:moveTo>
                      <a:lnTo>
                        <a:pt x="16" y="53"/>
                      </a:lnTo>
                      <a:lnTo>
                        <a:pt x="20" y="45"/>
                      </a:lnTo>
                      <a:lnTo>
                        <a:pt x="32" y="49"/>
                      </a:lnTo>
                      <a:lnTo>
                        <a:pt x="44" y="49"/>
                      </a:lnTo>
                      <a:lnTo>
                        <a:pt x="32" y="57"/>
                      </a:lnTo>
                      <a:lnTo>
                        <a:pt x="20" y="61"/>
                      </a:lnTo>
                      <a:lnTo>
                        <a:pt x="12" y="69"/>
                      </a:lnTo>
                      <a:lnTo>
                        <a:pt x="8" y="69"/>
                      </a:lnTo>
                      <a:lnTo>
                        <a:pt x="12" y="69"/>
                      </a:lnTo>
                      <a:lnTo>
                        <a:pt x="16" y="69"/>
                      </a:lnTo>
                      <a:lnTo>
                        <a:pt x="20" y="73"/>
                      </a:lnTo>
                      <a:lnTo>
                        <a:pt x="28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9" y="73"/>
                      </a:lnTo>
                      <a:lnTo>
                        <a:pt x="57" y="77"/>
                      </a:lnTo>
                      <a:lnTo>
                        <a:pt x="61" y="77"/>
                      </a:lnTo>
                      <a:lnTo>
                        <a:pt x="73" y="77"/>
                      </a:lnTo>
                      <a:lnTo>
                        <a:pt x="89" y="77"/>
                      </a:lnTo>
                      <a:lnTo>
                        <a:pt x="97" y="81"/>
                      </a:lnTo>
                      <a:lnTo>
                        <a:pt x="150" y="81"/>
                      </a:lnTo>
                      <a:lnTo>
                        <a:pt x="154" y="77"/>
                      </a:lnTo>
                      <a:lnTo>
                        <a:pt x="179" y="77"/>
                      </a:lnTo>
                      <a:lnTo>
                        <a:pt x="191" y="77"/>
                      </a:lnTo>
                      <a:lnTo>
                        <a:pt x="187" y="73"/>
                      </a:lnTo>
                      <a:lnTo>
                        <a:pt x="187" y="69"/>
                      </a:lnTo>
                      <a:lnTo>
                        <a:pt x="183" y="65"/>
                      </a:lnTo>
                      <a:lnTo>
                        <a:pt x="187" y="53"/>
                      </a:lnTo>
                      <a:lnTo>
                        <a:pt x="195" y="41"/>
                      </a:lnTo>
                      <a:lnTo>
                        <a:pt x="191" y="33"/>
                      </a:lnTo>
                      <a:lnTo>
                        <a:pt x="179" y="25"/>
                      </a:lnTo>
                      <a:lnTo>
                        <a:pt x="179" y="16"/>
                      </a:lnTo>
                      <a:lnTo>
                        <a:pt x="171" y="20"/>
                      </a:lnTo>
                      <a:lnTo>
                        <a:pt x="158" y="16"/>
                      </a:lnTo>
                      <a:lnTo>
                        <a:pt x="146" y="20"/>
                      </a:lnTo>
                      <a:lnTo>
                        <a:pt x="134" y="16"/>
                      </a:lnTo>
                      <a:lnTo>
                        <a:pt x="130" y="12"/>
                      </a:lnTo>
                      <a:lnTo>
                        <a:pt x="118" y="8"/>
                      </a:lnTo>
                      <a:lnTo>
                        <a:pt x="105" y="0"/>
                      </a:lnTo>
                      <a:lnTo>
                        <a:pt x="101" y="0"/>
                      </a:lnTo>
                      <a:lnTo>
                        <a:pt x="97" y="4"/>
                      </a:lnTo>
                      <a:lnTo>
                        <a:pt x="93" y="12"/>
                      </a:lnTo>
                      <a:lnTo>
                        <a:pt x="93" y="25"/>
                      </a:lnTo>
                      <a:lnTo>
                        <a:pt x="81" y="33"/>
                      </a:lnTo>
                      <a:lnTo>
                        <a:pt x="73" y="29"/>
                      </a:lnTo>
                      <a:lnTo>
                        <a:pt x="61" y="29"/>
                      </a:lnTo>
                      <a:lnTo>
                        <a:pt x="57" y="25"/>
                      </a:lnTo>
                      <a:lnTo>
                        <a:pt x="69" y="12"/>
                      </a:lnTo>
                      <a:lnTo>
                        <a:pt x="81" y="4"/>
                      </a:lnTo>
                      <a:lnTo>
                        <a:pt x="81" y="0"/>
                      </a:lnTo>
                      <a:lnTo>
                        <a:pt x="77" y="0"/>
                      </a:lnTo>
                      <a:lnTo>
                        <a:pt x="69" y="12"/>
                      </a:lnTo>
                      <a:lnTo>
                        <a:pt x="57" y="20"/>
                      </a:lnTo>
                      <a:lnTo>
                        <a:pt x="57" y="25"/>
                      </a:lnTo>
                      <a:lnTo>
                        <a:pt x="44" y="29"/>
                      </a:lnTo>
                      <a:lnTo>
                        <a:pt x="32" y="29"/>
                      </a:lnTo>
                      <a:lnTo>
                        <a:pt x="20" y="29"/>
                      </a:lnTo>
                      <a:lnTo>
                        <a:pt x="16" y="29"/>
                      </a:lnTo>
                      <a:lnTo>
                        <a:pt x="20" y="41"/>
                      </a:lnTo>
                      <a:lnTo>
                        <a:pt x="12" y="53"/>
                      </a:lnTo>
                      <a:lnTo>
                        <a:pt x="12" y="57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12" y="57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11" name="Group 226">
                  <a:extLst>
                    <a:ext uri="{FF2B5EF4-FFF2-40B4-BE49-F238E27FC236}">
                      <a16:creationId xmlns:a16="http://schemas.microsoft.com/office/drawing/2014/main" id="{FB959B33-4E16-0DED-E507-FF13D71243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2832" y="2028103"/>
                  <a:ext cx="110096" cy="68451"/>
                  <a:chOff x="11870" y="6670"/>
                  <a:chExt cx="350" cy="216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93" name="Freeform 227">
                    <a:extLst>
                      <a:ext uri="{FF2B5EF4-FFF2-40B4-BE49-F238E27FC236}">
                        <a16:creationId xmlns:a16="http://schemas.microsoft.com/office/drawing/2014/main" id="{38FFBC39-D538-9397-222D-54F72E9C21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78" y="6670"/>
                    <a:ext cx="342" cy="216"/>
                  </a:xfrm>
                  <a:custGeom>
                    <a:avLst/>
                    <a:gdLst>
                      <a:gd name="T0" fmla="*/ 12 w 342"/>
                      <a:gd name="T1" fmla="*/ 98 h 216"/>
                      <a:gd name="T2" fmla="*/ 12 w 342"/>
                      <a:gd name="T3" fmla="*/ 106 h 216"/>
                      <a:gd name="T4" fmla="*/ 20 w 342"/>
                      <a:gd name="T5" fmla="*/ 102 h 216"/>
                      <a:gd name="T6" fmla="*/ 45 w 342"/>
                      <a:gd name="T7" fmla="*/ 114 h 216"/>
                      <a:gd name="T8" fmla="*/ 61 w 342"/>
                      <a:gd name="T9" fmla="*/ 122 h 216"/>
                      <a:gd name="T10" fmla="*/ 86 w 342"/>
                      <a:gd name="T11" fmla="*/ 122 h 216"/>
                      <a:gd name="T12" fmla="*/ 94 w 342"/>
                      <a:gd name="T13" fmla="*/ 127 h 216"/>
                      <a:gd name="T14" fmla="*/ 110 w 342"/>
                      <a:gd name="T15" fmla="*/ 143 h 216"/>
                      <a:gd name="T16" fmla="*/ 98 w 342"/>
                      <a:gd name="T17" fmla="*/ 167 h 216"/>
                      <a:gd name="T18" fmla="*/ 102 w 342"/>
                      <a:gd name="T19" fmla="*/ 175 h 216"/>
                      <a:gd name="T20" fmla="*/ 114 w 342"/>
                      <a:gd name="T21" fmla="*/ 175 h 216"/>
                      <a:gd name="T22" fmla="*/ 130 w 342"/>
                      <a:gd name="T23" fmla="*/ 188 h 216"/>
                      <a:gd name="T24" fmla="*/ 147 w 342"/>
                      <a:gd name="T25" fmla="*/ 200 h 216"/>
                      <a:gd name="T26" fmla="*/ 155 w 342"/>
                      <a:gd name="T27" fmla="*/ 216 h 216"/>
                      <a:gd name="T28" fmla="*/ 175 w 342"/>
                      <a:gd name="T29" fmla="*/ 212 h 216"/>
                      <a:gd name="T30" fmla="*/ 183 w 342"/>
                      <a:gd name="T31" fmla="*/ 216 h 216"/>
                      <a:gd name="T32" fmla="*/ 200 w 342"/>
                      <a:gd name="T33" fmla="*/ 216 h 216"/>
                      <a:gd name="T34" fmla="*/ 220 w 342"/>
                      <a:gd name="T35" fmla="*/ 212 h 216"/>
                      <a:gd name="T36" fmla="*/ 236 w 342"/>
                      <a:gd name="T37" fmla="*/ 196 h 216"/>
                      <a:gd name="T38" fmla="*/ 252 w 342"/>
                      <a:gd name="T39" fmla="*/ 192 h 216"/>
                      <a:gd name="T40" fmla="*/ 261 w 342"/>
                      <a:gd name="T41" fmla="*/ 188 h 216"/>
                      <a:gd name="T42" fmla="*/ 273 w 342"/>
                      <a:gd name="T43" fmla="*/ 196 h 216"/>
                      <a:gd name="T44" fmla="*/ 273 w 342"/>
                      <a:gd name="T45" fmla="*/ 175 h 216"/>
                      <a:gd name="T46" fmla="*/ 285 w 342"/>
                      <a:gd name="T47" fmla="*/ 159 h 216"/>
                      <a:gd name="T48" fmla="*/ 285 w 342"/>
                      <a:gd name="T49" fmla="*/ 139 h 216"/>
                      <a:gd name="T50" fmla="*/ 309 w 342"/>
                      <a:gd name="T51" fmla="*/ 127 h 216"/>
                      <a:gd name="T52" fmla="*/ 309 w 342"/>
                      <a:gd name="T53" fmla="*/ 127 h 216"/>
                      <a:gd name="T54" fmla="*/ 322 w 342"/>
                      <a:gd name="T55" fmla="*/ 114 h 216"/>
                      <a:gd name="T56" fmla="*/ 338 w 342"/>
                      <a:gd name="T57" fmla="*/ 114 h 216"/>
                      <a:gd name="T58" fmla="*/ 338 w 342"/>
                      <a:gd name="T59" fmla="*/ 110 h 216"/>
                      <a:gd name="T60" fmla="*/ 330 w 342"/>
                      <a:gd name="T61" fmla="*/ 94 h 216"/>
                      <a:gd name="T62" fmla="*/ 334 w 342"/>
                      <a:gd name="T63" fmla="*/ 78 h 216"/>
                      <a:gd name="T64" fmla="*/ 334 w 342"/>
                      <a:gd name="T65" fmla="*/ 70 h 216"/>
                      <a:gd name="T66" fmla="*/ 318 w 342"/>
                      <a:gd name="T67" fmla="*/ 61 h 216"/>
                      <a:gd name="T68" fmla="*/ 301 w 342"/>
                      <a:gd name="T69" fmla="*/ 45 h 216"/>
                      <a:gd name="T70" fmla="*/ 293 w 342"/>
                      <a:gd name="T71" fmla="*/ 41 h 216"/>
                      <a:gd name="T72" fmla="*/ 269 w 342"/>
                      <a:gd name="T73" fmla="*/ 29 h 216"/>
                      <a:gd name="T74" fmla="*/ 256 w 342"/>
                      <a:gd name="T75" fmla="*/ 25 h 216"/>
                      <a:gd name="T76" fmla="*/ 236 w 342"/>
                      <a:gd name="T77" fmla="*/ 17 h 216"/>
                      <a:gd name="T78" fmla="*/ 232 w 342"/>
                      <a:gd name="T79" fmla="*/ 0 h 216"/>
                      <a:gd name="T80" fmla="*/ 220 w 342"/>
                      <a:gd name="T81" fmla="*/ 9 h 216"/>
                      <a:gd name="T82" fmla="*/ 195 w 342"/>
                      <a:gd name="T83" fmla="*/ 17 h 216"/>
                      <a:gd name="T84" fmla="*/ 179 w 342"/>
                      <a:gd name="T85" fmla="*/ 17 h 216"/>
                      <a:gd name="T86" fmla="*/ 159 w 342"/>
                      <a:gd name="T87" fmla="*/ 9 h 216"/>
                      <a:gd name="T88" fmla="*/ 147 w 342"/>
                      <a:gd name="T89" fmla="*/ 13 h 216"/>
                      <a:gd name="T90" fmla="*/ 130 w 342"/>
                      <a:gd name="T91" fmla="*/ 9 h 216"/>
                      <a:gd name="T92" fmla="*/ 106 w 342"/>
                      <a:gd name="T93" fmla="*/ 9 h 216"/>
                      <a:gd name="T94" fmla="*/ 90 w 342"/>
                      <a:gd name="T95" fmla="*/ 9 h 216"/>
                      <a:gd name="T96" fmla="*/ 69 w 342"/>
                      <a:gd name="T97" fmla="*/ 4 h 216"/>
                      <a:gd name="T98" fmla="*/ 53 w 342"/>
                      <a:gd name="T99" fmla="*/ 9 h 216"/>
                      <a:gd name="T100" fmla="*/ 29 w 342"/>
                      <a:gd name="T101" fmla="*/ 17 h 216"/>
                      <a:gd name="T102" fmla="*/ 25 w 342"/>
                      <a:gd name="T103" fmla="*/ 17 h 216"/>
                      <a:gd name="T104" fmla="*/ 12 w 342"/>
                      <a:gd name="T105" fmla="*/ 25 h 216"/>
                      <a:gd name="T106" fmla="*/ 0 w 342"/>
                      <a:gd name="T107" fmla="*/ 33 h 216"/>
                      <a:gd name="T108" fmla="*/ 4 w 342"/>
                      <a:gd name="T109" fmla="*/ 65 h 216"/>
                      <a:gd name="T110" fmla="*/ 12 w 342"/>
                      <a:gd name="T111" fmla="*/ 86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342" h="216">
                        <a:moveTo>
                          <a:pt x="12" y="86"/>
                        </a:moveTo>
                        <a:lnTo>
                          <a:pt x="12" y="98"/>
                        </a:lnTo>
                        <a:lnTo>
                          <a:pt x="12" y="102"/>
                        </a:lnTo>
                        <a:lnTo>
                          <a:pt x="12" y="106"/>
                        </a:lnTo>
                        <a:lnTo>
                          <a:pt x="16" y="102"/>
                        </a:lnTo>
                        <a:lnTo>
                          <a:pt x="20" y="102"/>
                        </a:lnTo>
                        <a:lnTo>
                          <a:pt x="33" y="110"/>
                        </a:lnTo>
                        <a:lnTo>
                          <a:pt x="45" y="114"/>
                        </a:lnTo>
                        <a:lnTo>
                          <a:pt x="49" y="118"/>
                        </a:lnTo>
                        <a:lnTo>
                          <a:pt x="61" y="122"/>
                        </a:lnTo>
                        <a:lnTo>
                          <a:pt x="73" y="118"/>
                        </a:lnTo>
                        <a:lnTo>
                          <a:pt x="86" y="122"/>
                        </a:lnTo>
                        <a:lnTo>
                          <a:pt x="94" y="118"/>
                        </a:lnTo>
                        <a:lnTo>
                          <a:pt x="94" y="127"/>
                        </a:lnTo>
                        <a:lnTo>
                          <a:pt x="106" y="135"/>
                        </a:lnTo>
                        <a:lnTo>
                          <a:pt x="110" y="143"/>
                        </a:lnTo>
                        <a:lnTo>
                          <a:pt x="102" y="155"/>
                        </a:lnTo>
                        <a:lnTo>
                          <a:pt x="98" y="167"/>
                        </a:lnTo>
                        <a:lnTo>
                          <a:pt x="102" y="171"/>
                        </a:lnTo>
                        <a:lnTo>
                          <a:pt x="102" y="175"/>
                        </a:lnTo>
                        <a:lnTo>
                          <a:pt x="106" y="179"/>
                        </a:lnTo>
                        <a:lnTo>
                          <a:pt x="114" y="175"/>
                        </a:lnTo>
                        <a:lnTo>
                          <a:pt x="126" y="183"/>
                        </a:lnTo>
                        <a:lnTo>
                          <a:pt x="130" y="188"/>
                        </a:lnTo>
                        <a:lnTo>
                          <a:pt x="138" y="192"/>
                        </a:lnTo>
                        <a:lnTo>
                          <a:pt x="147" y="200"/>
                        </a:lnTo>
                        <a:lnTo>
                          <a:pt x="147" y="212"/>
                        </a:lnTo>
                        <a:lnTo>
                          <a:pt x="155" y="216"/>
                        </a:lnTo>
                        <a:lnTo>
                          <a:pt x="167" y="216"/>
                        </a:lnTo>
                        <a:lnTo>
                          <a:pt x="175" y="212"/>
                        </a:lnTo>
                        <a:lnTo>
                          <a:pt x="183" y="216"/>
                        </a:lnTo>
                        <a:lnTo>
                          <a:pt x="183" y="216"/>
                        </a:lnTo>
                        <a:lnTo>
                          <a:pt x="191" y="212"/>
                        </a:lnTo>
                        <a:lnTo>
                          <a:pt x="200" y="216"/>
                        </a:lnTo>
                        <a:lnTo>
                          <a:pt x="212" y="212"/>
                        </a:lnTo>
                        <a:lnTo>
                          <a:pt x="220" y="212"/>
                        </a:lnTo>
                        <a:lnTo>
                          <a:pt x="228" y="200"/>
                        </a:lnTo>
                        <a:lnTo>
                          <a:pt x="236" y="196"/>
                        </a:lnTo>
                        <a:lnTo>
                          <a:pt x="240" y="200"/>
                        </a:lnTo>
                        <a:lnTo>
                          <a:pt x="252" y="192"/>
                        </a:lnTo>
                        <a:lnTo>
                          <a:pt x="261" y="188"/>
                        </a:lnTo>
                        <a:lnTo>
                          <a:pt x="261" y="188"/>
                        </a:lnTo>
                        <a:lnTo>
                          <a:pt x="269" y="183"/>
                        </a:lnTo>
                        <a:lnTo>
                          <a:pt x="273" y="196"/>
                        </a:lnTo>
                        <a:lnTo>
                          <a:pt x="285" y="188"/>
                        </a:lnTo>
                        <a:lnTo>
                          <a:pt x="273" y="175"/>
                        </a:lnTo>
                        <a:lnTo>
                          <a:pt x="277" y="163"/>
                        </a:lnTo>
                        <a:lnTo>
                          <a:pt x="285" y="159"/>
                        </a:lnTo>
                        <a:lnTo>
                          <a:pt x="281" y="147"/>
                        </a:lnTo>
                        <a:lnTo>
                          <a:pt x="285" y="139"/>
                        </a:lnTo>
                        <a:lnTo>
                          <a:pt x="297" y="131"/>
                        </a:lnTo>
                        <a:lnTo>
                          <a:pt x="309" y="127"/>
                        </a:lnTo>
                        <a:lnTo>
                          <a:pt x="309" y="127"/>
                        </a:lnTo>
                        <a:lnTo>
                          <a:pt x="309" y="127"/>
                        </a:lnTo>
                        <a:lnTo>
                          <a:pt x="313" y="118"/>
                        </a:lnTo>
                        <a:lnTo>
                          <a:pt x="322" y="114"/>
                        </a:lnTo>
                        <a:lnTo>
                          <a:pt x="334" y="114"/>
                        </a:lnTo>
                        <a:lnTo>
                          <a:pt x="338" y="114"/>
                        </a:lnTo>
                        <a:lnTo>
                          <a:pt x="338" y="114"/>
                        </a:lnTo>
                        <a:lnTo>
                          <a:pt x="338" y="110"/>
                        </a:lnTo>
                        <a:lnTo>
                          <a:pt x="342" y="98"/>
                        </a:lnTo>
                        <a:lnTo>
                          <a:pt x="330" y="94"/>
                        </a:lnTo>
                        <a:lnTo>
                          <a:pt x="334" y="82"/>
                        </a:lnTo>
                        <a:lnTo>
                          <a:pt x="334" y="78"/>
                        </a:lnTo>
                        <a:lnTo>
                          <a:pt x="338" y="70"/>
                        </a:lnTo>
                        <a:lnTo>
                          <a:pt x="334" y="70"/>
                        </a:lnTo>
                        <a:lnTo>
                          <a:pt x="326" y="65"/>
                        </a:lnTo>
                        <a:lnTo>
                          <a:pt x="318" y="61"/>
                        </a:lnTo>
                        <a:lnTo>
                          <a:pt x="313" y="57"/>
                        </a:lnTo>
                        <a:lnTo>
                          <a:pt x="301" y="45"/>
                        </a:lnTo>
                        <a:lnTo>
                          <a:pt x="297" y="45"/>
                        </a:lnTo>
                        <a:lnTo>
                          <a:pt x="293" y="41"/>
                        </a:lnTo>
                        <a:lnTo>
                          <a:pt x="281" y="33"/>
                        </a:lnTo>
                        <a:lnTo>
                          <a:pt x="269" y="29"/>
                        </a:lnTo>
                        <a:lnTo>
                          <a:pt x="256" y="29"/>
                        </a:lnTo>
                        <a:lnTo>
                          <a:pt x="256" y="25"/>
                        </a:lnTo>
                        <a:lnTo>
                          <a:pt x="244" y="21"/>
                        </a:lnTo>
                        <a:lnTo>
                          <a:pt x="236" y="17"/>
                        </a:lnTo>
                        <a:lnTo>
                          <a:pt x="236" y="9"/>
                        </a:lnTo>
                        <a:lnTo>
                          <a:pt x="232" y="0"/>
                        </a:lnTo>
                        <a:lnTo>
                          <a:pt x="228" y="4"/>
                        </a:lnTo>
                        <a:lnTo>
                          <a:pt x="220" y="9"/>
                        </a:lnTo>
                        <a:lnTo>
                          <a:pt x="208" y="17"/>
                        </a:lnTo>
                        <a:lnTo>
                          <a:pt x="195" y="17"/>
                        </a:lnTo>
                        <a:lnTo>
                          <a:pt x="191" y="17"/>
                        </a:lnTo>
                        <a:lnTo>
                          <a:pt x="179" y="17"/>
                        </a:lnTo>
                        <a:lnTo>
                          <a:pt x="167" y="13"/>
                        </a:lnTo>
                        <a:lnTo>
                          <a:pt x="159" y="9"/>
                        </a:lnTo>
                        <a:lnTo>
                          <a:pt x="155" y="9"/>
                        </a:lnTo>
                        <a:lnTo>
                          <a:pt x="147" y="13"/>
                        </a:lnTo>
                        <a:lnTo>
                          <a:pt x="134" y="9"/>
                        </a:lnTo>
                        <a:lnTo>
                          <a:pt x="130" y="9"/>
                        </a:lnTo>
                        <a:lnTo>
                          <a:pt x="118" y="13"/>
                        </a:lnTo>
                        <a:lnTo>
                          <a:pt x="106" y="9"/>
                        </a:lnTo>
                        <a:lnTo>
                          <a:pt x="94" y="9"/>
                        </a:lnTo>
                        <a:lnTo>
                          <a:pt x="90" y="9"/>
                        </a:lnTo>
                        <a:lnTo>
                          <a:pt x="77" y="9"/>
                        </a:lnTo>
                        <a:lnTo>
                          <a:pt x="69" y="4"/>
                        </a:lnTo>
                        <a:lnTo>
                          <a:pt x="57" y="9"/>
                        </a:lnTo>
                        <a:lnTo>
                          <a:pt x="53" y="9"/>
                        </a:lnTo>
                        <a:lnTo>
                          <a:pt x="41" y="13"/>
                        </a:lnTo>
                        <a:lnTo>
                          <a:pt x="29" y="17"/>
                        </a:lnTo>
                        <a:lnTo>
                          <a:pt x="29" y="17"/>
                        </a:lnTo>
                        <a:lnTo>
                          <a:pt x="25" y="17"/>
                        </a:lnTo>
                        <a:lnTo>
                          <a:pt x="25" y="17"/>
                        </a:lnTo>
                        <a:lnTo>
                          <a:pt x="12" y="25"/>
                        </a:lnTo>
                        <a:lnTo>
                          <a:pt x="0" y="33"/>
                        </a:lnTo>
                        <a:lnTo>
                          <a:pt x="0" y="33"/>
                        </a:lnTo>
                        <a:lnTo>
                          <a:pt x="0" y="53"/>
                        </a:lnTo>
                        <a:lnTo>
                          <a:pt x="4" y="65"/>
                        </a:lnTo>
                        <a:lnTo>
                          <a:pt x="8" y="74"/>
                        </a:lnTo>
                        <a:lnTo>
                          <a:pt x="12" y="8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4" name="Freeform 228">
                    <a:extLst>
                      <a:ext uri="{FF2B5EF4-FFF2-40B4-BE49-F238E27FC236}">
                        <a16:creationId xmlns:a16="http://schemas.microsoft.com/office/drawing/2014/main" id="{69B78089-9EB1-1579-600B-0B2FA762741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70" y="6735"/>
                    <a:ext cx="12" cy="37"/>
                  </a:xfrm>
                  <a:custGeom>
                    <a:avLst/>
                    <a:gdLst>
                      <a:gd name="T0" fmla="*/ 12 w 12"/>
                      <a:gd name="T1" fmla="*/ 25 h 37"/>
                      <a:gd name="T2" fmla="*/ 12 w 12"/>
                      <a:gd name="T3" fmla="*/ 13 h 37"/>
                      <a:gd name="T4" fmla="*/ 12 w 12"/>
                      <a:gd name="T5" fmla="*/ 0 h 37"/>
                      <a:gd name="T6" fmla="*/ 12 w 12"/>
                      <a:gd name="T7" fmla="*/ 0 h 37"/>
                      <a:gd name="T8" fmla="*/ 12 w 12"/>
                      <a:gd name="T9" fmla="*/ 13 h 37"/>
                      <a:gd name="T10" fmla="*/ 8 w 12"/>
                      <a:gd name="T11" fmla="*/ 25 h 37"/>
                      <a:gd name="T12" fmla="*/ 0 w 12"/>
                      <a:gd name="T13" fmla="*/ 37 h 37"/>
                      <a:gd name="T14" fmla="*/ 4 w 12"/>
                      <a:gd name="T15" fmla="*/ 37 h 37"/>
                      <a:gd name="T16" fmla="*/ 12 w 12"/>
                      <a:gd name="T17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37">
                        <a:moveTo>
                          <a:pt x="12" y="25"/>
                        </a:moveTo>
                        <a:lnTo>
                          <a:pt x="12" y="13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12" y="13"/>
                        </a:lnTo>
                        <a:lnTo>
                          <a:pt x="8" y="25"/>
                        </a:lnTo>
                        <a:lnTo>
                          <a:pt x="0" y="37"/>
                        </a:lnTo>
                        <a:lnTo>
                          <a:pt x="4" y="37"/>
                        </a:lnTo>
                        <a:lnTo>
                          <a:pt x="12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212" name="Freeform 229">
                  <a:extLst>
                    <a:ext uri="{FF2B5EF4-FFF2-40B4-BE49-F238E27FC236}">
                      <a16:creationId xmlns:a16="http://schemas.microsoft.com/office/drawing/2014/main" id="{554053C3-BE38-1111-E735-B18923F500A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34090" y="1985638"/>
                  <a:ext cx="136833" cy="64649"/>
                </a:xfrm>
                <a:custGeom>
                  <a:avLst/>
                  <a:gdLst>
                    <a:gd name="T0" fmla="*/ 29 w 435"/>
                    <a:gd name="T1" fmla="*/ 151 h 204"/>
                    <a:gd name="T2" fmla="*/ 45 w 435"/>
                    <a:gd name="T3" fmla="*/ 147 h 204"/>
                    <a:gd name="T4" fmla="*/ 73 w 435"/>
                    <a:gd name="T5" fmla="*/ 138 h 204"/>
                    <a:gd name="T6" fmla="*/ 98 w 435"/>
                    <a:gd name="T7" fmla="*/ 143 h 204"/>
                    <a:gd name="T8" fmla="*/ 134 w 435"/>
                    <a:gd name="T9" fmla="*/ 143 h 204"/>
                    <a:gd name="T10" fmla="*/ 159 w 435"/>
                    <a:gd name="T11" fmla="*/ 143 h 204"/>
                    <a:gd name="T12" fmla="*/ 183 w 435"/>
                    <a:gd name="T13" fmla="*/ 151 h 204"/>
                    <a:gd name="T14" fmla="*/ 212 w 435"/>
                    <a:gd name="T15" fmla="*/ 151 h 204"/>
                    <a:gd name="T16" fmla="*/ 236 w 435"/>
                    <a:gd name="T17" fmla="*/ 134 h 204"/>
                    <a:gd name="T18" fmla="*/ 248 w 435"/>
                    <a:gd name="T19" fmla="*/ 155 h 204"/>
                    <a:gd name="T20" fmla="*/ 273 w 435"/>
                    <a:gd name="T21" fmla="*/ 163 h 204"/>
                    <a:gd name="T22" fmla="*/ 301 w 435"/>
                    <a:gd name="T23" fmla="*/ 179 h 204"/>
                    <a:gd name="T24" fmla="*/ 322 w 435"/>
                    <a:gd name="T25" fmla="*/ 195 h 204"/>
                    <a:gd name="T26" fmla="*/ 346 w 435"/>
                    <a:gd name="T27" fmla="*/ 199 h 204"/>
                    <a:gd name="T28" fmla="*/ 362 w 435"/>
                    <a:gd name="T29" fmla="*/ 191 h 204"/>
                    <a:gd name="T30" fmla="*/ 387 w 435"/>
                    <a:gd name="T31" fmla="*/ 191 h 204"/>
                    <a:gd name="T32" fmla="*/ 399 w 435"/>
                    <a:gd name="T33" fmla="*/ 191 h 204"/>
                    <a:gd name="T34" fmla="*/ 411 w 435"/>
                    <a:gd name="T35" fmla="*/ 175 h 204"/>
                    <a:gd name="T36" fmla="*/ 435 w 435"/>
                    <a:gd name="T37" fmla="*/ 155 h 204"/>
                    <a:gd name="T38" fmla="*/ 431 w 435"/>
                    <a:gd name="T39" fmla="*/ 134 h 204"/>
                    <a:gd name="T40" fmla="*/ 415 w 435"/>
                    <a:gd name="T41" fmla="*/ 110 h 204"/>
                    <a:gd name="T42" fmla="*/ 403 w 435"/>
                    <a:gd name="T43" fmla="*/ 102 h 204"/>
                    <a:gd name="T44" fmla="*/ 411 w 435"/>
                    <a:gd name="T45" fmla="*/ 77 h 204"/>
                    <a:gd name="T46" fmla="*/ 403 w 435"/>
                    <a:gd name="T47" fmla="*/ 57 h 204"/>
                    <a:gd name="T48" fmla="*/ 379 w 435"/>
                    <a:gd name="T49" fmla="*/ 41 h 204"/>
                    <a:gd name="T50" fmla="*/ 354 w 435"/>
                    <a:gd name="T51" fmla="*/ 41 h 204"/>
                    <a:gd name="T52" fmla="*/ 326 w 435"/>
                    <a:gd name="T53" fmla="*/ 41 h 204"/>
                    <a:gd name="T54" fmla="*/ 305 w 435"/>
                    <a:gd name="T55" fmla="*/ 20 h 204"/>
                    <a:gd name="T56" fmla="*/ 269 w 435"/>
                    <a:gd name="T57" fmla="*/ 4 h 204"/>
                    <a:gd name="T58" fmla="*/ 244 w 435"/>
                    <a:gd name="T59" fmla="*/ 0 h 204"/>
                    <a:gd name="T60" fmla="*/ 216 w 435"/>
                    <a:gd name="T61" fmla="*/ 4 h 204"/>
                    <a:gd name="T62" fmla="*/ 199 w 435"/>
                    <a:gd name="T63" fmla="*/ 12 h 204"/>
                    <a:gd name="T64" fmla="*/ 204 w 435"/>
                    <a:gd name="T65" fmla="*/ 41 h 204"/>
                    <a:gd name="T66" fmla="*/ 195 w 435"/>
                    <a:gd name="T67" fmla="*/ 77 h 204"/>
                    <a:gd name="T68" fmla="*/ 171 w 435"/>
                    <a:gd name="T69" fmla="*/ 90 h 204"/>
                    <a:gd name="T70" fmla="*/ 138 w 435"/>
                    <a:gd name="T71" fmla="*/ 77 h 204"/>
                    <a:gd name="T72" fmla="*/ 110 w 435"/>
                    <a:gd name="T73" fmla="*/ 45 h 204"/>
                    <a:gd name="T74" fmla="*/ 73 w 435"/>
                    <a:gd name="T75" fmla="*/ 33 h 204"/>
                    <a:gd name="T76" fmla="*/ 37 w 435"/>
                    <a:gd name="T77" fmla="*/ 49 h 204"/>
                    <a:gd name="T78" fmla="*/ 24 w 435"/>
                    <a:gd name="T79" fmla="*/ 86 h 204"/>
                    <a:gd name="T80" fmla="*/ 4 w 435"/>
                    <a:gd name="T81" fmla="*/ 118 h 204"/>
                    <a:gd name="T82" fmla="*/ 0 w 435"/>
                    <a:gd name="T83" fmla="*/ 143 h 204"/>
                    <a:gd name="T84" fmla="*/ 4 w 435"/>
                    <a:gd name="T85" fmla="*/ 167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35" h="204">
                      <a:moveTo>
                        <a:pt x="16" y="159"/>
                      </a:moveTo>
                      <a:lnTo>
                        <a:pt x="29" y="151"/>
                      </a:lnTo>
                      <a:lnTo>
                        <a:pt x="29" y="151"/>
                      </a:lnTo>
                      <a:lnTo>
                        <a:pt x="33" y="151"/>
                      </a:lnTo>
                      <a:lnTo>
                        <a:pt x="33" y="151"/>
                      </a:lnTo>
                      <a:lnTo>
                        <a:pt x="45" y="147"/>
                      </a:lnTo>
                      <a:lnTo>
                        <a:pt x="57" y="143"/>
                      </a:lnTo>
                      <a:lnTo>
                        <a:pt x="61" y="143"/>
                      </a:lnTo>
                      <a:lnTo>
                        <a:pt x="73" y="138"/>
                      </a:lnTo>
                      <a:lnTo>
                        <a:pt x="81" y="143"/>
                      </a:lnTo>
                      <a:lnTo>
                        <a:pt x="94" y="143"/>
                      </a:lnTo>
                      <a:lnTo>
                        <a:pt x="98" y="143"/>
                      </a:lnTo>
                      <a:lnTo>
                        <a:pt x="110" y="143"/>
                      </a:lnTo>
                      <a:lnTo>
                        <a:pt x="122" y="147"/>
                      </a:lnTo>
                      <a:lnTo>
                        <a:pt x="134" y="143"/>
                      </a:lnTo>
                      <a:lnTo>
                        <a:pt x="138" y="143"/>
                      </a:lnTo>
                      <a:lnTo>
                        <a:pt x="151" y="147"/>
                      </a:lnTo>
                      <a:lnTo>
                        <a:pt x="159" y="143"/>
                      </a:lnTo>
                      <a:lnTo>
                        <a:pt x="163" y="143"/>
                      </a:lnTo>
                      <a:lnTo>
                        <a:pt x="171" y="147"/>
                      </a:lnTo>
                      <a:lnTo>
                        <a:pt x="183" y="151"/>
                      </a:lnTo>
                      <a:lnTo>
                        <a:pt x="195" y="151"/>
                      </a:lnTo>
                      <a:lnTo>
                        <a:pt x="199" y="151"/>
                      </a:lnTo>
                      <a:lnTo>
                        <a:pt x="212" y="151"/>
                      </a:lnTo>
                      <a:lnTo>
                        <a:pt x="224" y="143"/>
                      </a:lnTo>
                      <a:lnTo>
                        <a:pt x="232" y="138"/>
                      </a:lnTo>
                      <a:lnTo>
                        <a:pt x="236" y="134"/>
                      </a:lnTo>
                      <a:lnTo>
                        <a:pt x="240" y="143"/>
                      </a:lnTo>
                      <a:lnTo>
                        <a:pt x="240" y="151"/>
                      </a:lnTo>
                      <a:lnTo>
                        <a:pt x="248" y="155"/>
                      </a:lnTo>
                      <a:lnTo>
                        <a:pt x="260" y="159"/>
                      </a:lnTo>
                      <a:lnTo>
                        <a:pt x="260" y="163"/>
                      </a:lnTo>
                      <a:lnTo>
                        <a:pt x="273" y="163"/>
                      </a:lnTo>
                      <a:lnTo>
                        <a:pt x="285" y="167"/>
                      </a:lnTo>
                      <a:lnTo>
                        <a:pt x="297" y="175"/>
                      </a:lnTo>
                      <a:lnTo>
                        <a:pt x="301" y="179"/>
                      </a:lnTo>
                      <a:lnTo>
                        <a:pt x="305" y="179"/>
                      </a:lnTo>
                      <a:lnTo>
                        <a:pt x="317" y="191"/>
                      </a:lnTo>
                      <a:lnTo>
                        <a:pt x="322" y="195"/>
                      </a:lnTo>
                      <a:lnTo>
                        <a:pt x="330" y="199"/>
                      </a:lnTo>
                      <a:lnTo>
                        <a:pt x="338" y="204"/>
                      </a:lnTo>
                      <a:lnTo>
                        <a:pt x="346" y="199"/>
                      </a:lnTo>
                      <a:lnTo>
                        <a:pt x="346" y="204"/>
                      </a:lnTo>
                      <a:lnTo>
                        <a:pt x="350" y="204"/>
                      </a:lnTo>
                      <a:lnTo>
                        <a:pt x="362" y="191"/>
                      </a:lnTo>
                      <a:lnTo>
                        <a:pt x="370" y="187"/>
                      </a:lnTo>
                      <a:lnTo>
                        <a:pt x="383" y="191"/>
                      </a:lnTo>
                      <a:lnTo>
                        <a:pt x="387" y="191"/>
                      </a:lnTo>
                      <a:lnTo>
                        <a:pt x="387" y="191"/>
                      </a:lnTo>
                      <a:lnTo>
                        <a:pt x="399" y="191"/>
                      </a:lnTo>
                      <a:lnTo>
                        <a:pt x="399" y="191"/>
                      </a:lnTo>
                      <a:lnTo>
                        <a:pt x="399" y="191"/>
                      </a:lnTo>
                      <a:lnTo>
                        <a:pt x="403" y="187"/>
                      </a:lnTo>
                      <a:lnTo>
                        <a:pt x="411" y="175"/>
                      </a:lnTo>
                      <a:lnTo>
                        <a:pt x="423" y="163"/>
                      </a:lnTo>
                      <a:lnTo>
                        <a:pt x="431" y="163"/>
                      </a:lnTo>
                      <a:lnTo>
                        <a:pt x="435" y="155"/>
                      </a:lnTo>
                      <a:lnTo>
                        <a:pt x="435" y="143"/>
                      </a:lnTo>
                      <a:lnTo>
                        <a:pt x="435" y="143"/>
                      </a:lnTo>
                      <a:lnTo>
                        <a:pt x="431" y="134"/>
                      </a:lnTo>
                      <a:lnTo>
                        <a:pt x="423" y="122"/>
                      </a:lnTo>
                      <a:lnTo>
                        <a:pt x="423" y="122"/>
                      </a:lnTo>
                      <a:lnTo>
                        <a:pt x="415" y="110"/>
                      </a:lnTo>
                      <a:lnTo>
                        <a:pt x="415" y="102"/>
                      </a:lnTo>
                      <a:lnTo>
                        <a:pt x="407" y="102"/>
                      </a:lnTo>
                      <a:lnTo>
                        <a:pt x="403" y="102"/>
                      </a:lnTo>
                      <a:lnTo>
                        <a:pt x="407" y="90"/>
                      </a:lnTo>
                      <a:lnTo>
                        <a:pt x="407" y="77"/>
                      </a:lnTo>
                      <a:lnTo>
                        <a:pt x="411" y="77"/>
                      </a:lnTo>
                      <a:lnTo>
                        <a:pt x="415" y="73"/>
                      </a:lnTo>
                      <a:lnTo>
                        <a:pt x="415" y="61"/>
                      </a:lnTo>
                      <a:lnTo>
                        <a:pt x="403" y="57"/>
                      </a:lnTo>
                      <a:lnTo>
                        <a:pt x="391" y="45"/>
                      </a:lnTo>
                      <a:lnTo>
                        <a:pt x="387" y="41"/>
                      </a:lnTo>
                      <a:lnTo>
                        <a:pt x="379" y="41"/>
                      </a:lnTo>
                      <a:lnTo>
                        <a:pt x="366" y="41"/>
                      </a:lnTo>
                      <a:lnTo>
                        <a:pt x="362" y="37"/>
                      </a:lnTo>
                      <a:lnTo>
                        <a:pt x="354" y="41"/>
                      </a:lnTo>
                      <a:lnTo>
                        <a:pt x="342" y="41"/>
                      </a:lnTo>
                      <a:lnTo>
                        <a:pt x="338" y="41"/>
                      </a:lnTo>
                      <a:lnTo>
                        <a:pt x="326" y="41"/>
                      </a:lnTo>
                      <a:lnTo>
                        <a:pt x="313" y="25"/>
                      </a:lnTo>
                      <a:lnTo>
                        <a:pt x="305" y="25"/>
                      </a:lnTo>
                      <a:lnTo>
                        <a:pt x="305" y="20"/>
                      </a:lnTo>
                      <a:lnTo>
                        <a:pt x="293" y="16"/>
                      </a:lnTo>
                      <a:lnTo>
                        <a:pt x="281" y="8"/>
                      </a:lnTo>
                      <a:lnTo>
                        <a:pt x="269" y="4"/>
                      </a:lnTo>
                      <a:lnTo>
                        <a:pt x="260" y="4"/>
                      </a:lnTo>
                      <a:lnTo>
                        <a:pt x="256" y="0"/>
                      </a:lnTo>
                      <a:lnTo>
                        <a:pt x="244" y="0"/>
                      </a:lnTo>
                      <a:lnTo>
                        <a:pt x="240" y="0"/>
                      </a:lnTo>
                      <a:lnTo>
                        <a:pt x="232" y="4"/>
                      </a:lnTo>
                      <a:lnTo>
                        <a:pt x="216" y="4"/>
                      </a:lnTo>
                      <a:lnTo>
                        <a:pt x="208" y="16"/>
                      </a:lnTo>
                      <a:lnTo>
                        <a:pt x="204" y="16"/>
                      </a:lnTo>
                      <a:lnTo>
                        <a:pt x="199" y="12"/>
                      </a:lnTo>
                      <a:lnTo>
                        <a:pt x="199" y="16"/>
                      </a:lnTo>
                      <a:lnTo>
                        <a:pt x="204" y="29"/>
                      </a:lnTo>
                      <a:lnTo>
                        <a:pt x="204" y="41"/>
                      </a:lnTo>
                      <a:lnTo>
                        <a:pt x="208" y="53"/>
                      </a:lnTo>
                      <a:lnTo>
                        <a:pt x="208" y="65"/>
                      </a:lnTo>
                      <a:lnTo>
                        <a:pt x="195" y="77"/>
                      </a:lnTo>
                      <a:lnTo>
                        <a:pt x="183" y="81"/>
                      </a:lnTo>
                      <a:lnTo>
                        <a:pt x="183" y="81"/>
                      </a:lnTo>
                      <a:lnTo>
                        <a:pt x="171" y="90"/>
                      </a:lnTo>
                      <a:lnTo>
                        <a:pt x="159" y="94"/>
                      </a:lnTo>
                      <a:lnTo>
                        <a:pt x="147" y="86"/>
                      </a:lnTo>
                      <a:lnTo>
                        <a:pt x="138" y="77"/>
                      </a:lnTo>
                      <a:lnTo>
                        <a:pt x="134" y="65"/>
                      </a:lnTo>
                      <a:lnTo>
                        <a:pt x="122" y="57"/>
                      </a:lnTo>
                      <a:lnTo>
                        <a:pt x="110" y="45"/>
                      </a:lnTo>
                      <a:lnTo>
                        <a:pt x="98" y="37"/>
                      </a:lnTo>
                      <a:lnTo>
                        <a:pt x="90" y="25"/>
                      </a:lnTo>
                      <a:lnTo>
                        <a:pt x="73" y="33"/>
                      </a:lnTo>
                      <a:lnTo>
                        <a:pt x="61" y="37"/>
                      </a:lnTo>
                      <a:lnTo>
                        <a:pt x="49" y="41"/>
                      </a:lnTo>
                      <a:lnTo>
                        <a:pt x="37" y="49"/>
                      </a:lnTo>
                      <a:lnTo>
                        <a:pt x="29" y="61"/>
                      </a:lnTo>
                      <a:lnTo>
                        <a:pt x="24" y="73"/>
                      </a:lnTo>
                      <a:lnTo>
                        <a:pt x="24" y="86"/>
                      </a:lnTo>
                      <a:lnTo>
                        <a:pt x="16" y="98"/>
                      </a:lnTo>
                      <a:lnTo>
                        <a:pt x="4" y="106"/>
                      </a:lnTo>
                      <a:lnTo>
                        <a:pt x="4" y="118"/>
                      </a:lnTo>
                      <a:lnTo>
                        <a:pt x="0" y="130"/>
                      </a:lnTo>
                      <a:lnTo>
                        <a:pt x="0" y="134"/>
                      </a:lnTo>
                      <a:lnTo>
                        <a:pt x="0" y="143"/>
                      </a:lnTo>
                      <a:lnTo>
                        <a:pt x="0" y="155"/>
                      </a:lnTo>
                      <a:lnTo>
                        <a:pt x="4" y="167"/>
                      </a:lnTo>
                      <a:lnTo>
                        <a:pt x="4" y="167"/>
                      </a:lnTo>
                      <a:lnTo>
                        <a:pt x="16" y="159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13" name="Group 230">
                  <a:extLst>
                    <a:ext uri="{FF2B5EF4-FFF2-40B4-BE49-F238E27FC236}">
                      <a16:creationId xmlns:a16="http://schemas.microsoft.com/office/drawing/2014/main" id="{B060A0C5-ACD9-5FAE-DF21-51B480F42A2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50762" y="1940637"/>
                  <a:ext cx="120161" cy="57994"/>
                  <a:chOff x="11927" y="6394"/>
                  <a:chExt cx="382" cy="183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88" name="Freeform 231">
                    <a:extLst>
                      <a:ext uri="{FF2B5EF4-FFF2-40B4-BE49-F238E27FC236}">
                        <a16:creationId xmlns:a16="http://schemas.microsoft.com/office/drawing/2014/main" id="{750A7CFC-C1F3-A402-FEA3-5B2E0973C2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21" y="6394"/>
                    <a:ext cx="288" cy="183"/>
                  </a:xfrm>
                  <a:custGeom>
                    <a:avLst/>
                    <a:gdLst>
                      <a:gd name="T0" fmla="*/ 69 w 288"/>
                      <a:gd name="T1" fmla="*/ 146 h 183"/>
                      <a:gd name="T2" fmla="*/ 93 w 288"/>
                      <a:gd name="T3" fmla="*/ 142 h 183"/>
                      <a:gd name="T4" fmla="*/ 109 w 288"/>
                      <a:gd name="T5" fmla="*/ 142 h 183"/>
                      <a:gd name="T6" fmla="*/ 122 w 288"/>
                      <a:gd name="T7" fmla="*/ 146 h 183"/>
                      <a:gd name="T8" fmla="*/ 146 w 288"/>
                      <a:gd name="T9" fmla="*/ 158 h 183"/>
                      <a:gd name="T10" fmla="*/ 158 w 288"/>
                      <a:gd name="T11" fmla="*/ 167 h 183"/>
                      <a:gd name="T12" fmla="*/ 179 w 288"/>
                      <a:gd name="T13" fmla="*/ 183 h 183"/>
                      <a:gd name="T14" fmla="*/ 195 w 288"/>
                      <a:gd name="T15" fmla="*/ 183 h 183"/>
                      <a:gd name="T16" fmla="*/ 215 w 288"/>
                      <a:gd name="T17" fmla="*/ 179 h 183"/>
                      <a:gd name="T18" fmla="*/ 232 w 288"/>
                      <a:gd name="T19" fmla="*/ 183 h 183"/>
                      <a:gd name="T20" fmla="*/ 240 w 288"/>
                      <a:gd name="T21" fmla="*/ 175 h 183"/>
                      <a:gd name="T22" fmla="*/ 252 w 288"/>
                      <a:gd name="T23" fmla="*/ 158 h 183"/>
                      <a:gd name="T24" fmla="*/ 264 w 288"/>
                      <a:gd name="T25" fmla="*/ 154 h 183"/>
                      <a:gd name="T26" fmla="*/ 256 w 288"/>
                      <a:gd name="T27" fmla="*/ 142 h 183"/>
                      <a:gd name="T28" fmla="*/ 244 w 288"/>
                      <a:gd name="T29" fmla="*/ 126 h 183"/>
                      <a:gd name="T30" fmla="*/ 248 w 288"/>
                      <a:gd name="T31" fmla="*/ 101 h 183"/>
                      <a:gd name="T32" fmla="*/ 240 w 288"/>
                      <a:gd name="T33" fmla="*/ 77 h 183"/>
                      <a:gd name="T34" fmla="*/ 260 w 288"/>
                      <a:gd name="T35" fmla="*/ 57 h 183"/>
                      <a:gd name="T36" fmla="*/ 268 w 288"/>
                      <a:gd name="T37" fmla="*/ 40 h 183"/>
                      <a:gd name="T38" fmla="*/ 276 w 288"/>
                      <a:gd name="T39" fmla="*/ 28 h 183"/>
                      <a:gd name="T40" fmla="*/ 288 w 288"/>
                      <a:gd name="T41" fmla="*/ 20 h 183"/>
                      <a:gd name="T42" fmla="*/ 272 w 288"/>
                      <a:gd name="T43" fmla="*/ 20 h 183"/>
                      <a:gd name="T44" fmla="*/ 248 w 288"/>
                      <a:gd name="T45" fmla="*/ 20 h 183"/>
                      <a:gd name="T46" fmla="*/ 223 w 288"/>
                      <a:gd name="T47" fmla="*/ 16 h 183"/>
                      <a:gd name="T48" fmla="*/ 199 w 288"/>
                      <a:gd name="T49" fmla="*/ 8 h 183"/>
                      <a:gd name="T50" fmla="*/ 170 w 288"/>
                      <a:gd name="T51" fmla="*/ 4 h 183"/>
                      <a:gd name="T52" fmla="*/ 150 w 288"/>
                      <a:gd name="T53" fmla="*/ 0 h 183"/>
                      <a:gd name="T54" fmla="*/ 126 w 288"/>
                      <a:gd name="T55" fmla="*/ 0 h 183"/>
                      <a:gd name="T56" fmla="*/ 105 w 288"/>
                      <a:gd name="T57" fmla="*/ 12 h 183"/>
                      <a:gd name="T58" fmla="*/ 81 w 288"/>
                      <a:gd name="T59" fmla="*/ 12 h 183"/>
                      <a:gd name="T60" fmla="*/ 61 w 288"/>
                      <a:gd name="T61" fmla="*/ 16 h 183"/>
                      <a:gd name="T62" fmla="*/ 36 w 288"/>
                      <a:gd name="T63" fmla="*/ 20 h 183"/>
                      <a:gd name="T64" fmla="*/ 28 w 288"/>
                      <a:gd name="T65" fmla="*/ 32 h 183"/>
                      <a:gd name="T66" fmla="*/ 4 w 288"/>
                      <a:gd name="T67" fmla="*/ 44 h 183"/>
                      <a:gd name="T68" fmla="*/ 12 w 288"/>
                      <a:gd name="T69" fmla="*/ 61 h 183"/>
                      <a:gd name="T70" fmla="*/ 8 w 288"/>
                      <a:gd name="T71" fmla="*/ 77 h 183"/>
                      <a:gd name="T72" fmla="*/ 8 w 288"/>
                      <a:gd name="T73" fmla="*/ 81 h 183"/>
                      <a:gd name="T74" fmla="*/ 16 w 288"/>
                      <a:gd name="T75" fmla="*/ 101 h 183"/>
                      <a:gd name="T76" fmla="*/ 32 w 288"/>
                      <a:gd name="T77" fmla="*/ 118 h 183"/>
                      <a:gd name="T78" fmla="*/ 57 w 288"/>
                      <a:gd name="T79" fmla="*/ 110 h 183"/>
                      <a:gd name="T80" fmla="*/ 65 w 288"/>
                      <a:gd name="T81" fmla="*/ 130 h 183"/>
                      <a:gd name="T82" fmla="*/ 52 w 288"/>
                      <a:gd name="T83" fmla="*/ 154 h 183"/>
                      <a:gd name="T84" fmla="*/ 61 w 288"/>
                      <a:gd name="T85" fmla="*/ 158 h 1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8" h="183">
                        <a:moveTo>
                          <a:pt x="61" y="158"/>
                        </a:moveTo>
                        <a:lnTo>
                          <a:pt x="69" y="146"/>
                        </a:lnTo>
                        <a:lnTo>
                          <a:pt x="85" y="146"/>
                        </a:lnTo>
                        <a:lnTo>
                          <a:pt x="93" y="142"/>
                        </a:lnTo>
                        <a:lnTo>
                          <a:pt x="97" y="142"/>
                        </a:lnTo>
                        <a:lnTo>
                          <a:pt x="109" y="142"/>
                        </a:lnTo>
                        <a:lnTo>
                          <a:pt x="113" y="146"/>
                        </a:lnTo>
                        <a:lnTo>
                          <a:pt x="122" y="146"/>
                        </a:lnTo>
                        <a:lnTo>
                          <a:pt x="134" y="150"/>
                        </a:lnTo>
                        <a:lnTo>
                          <a:pt x="146" y="158"/>
                        </a:lnTo>
                        <a:lnTo>
                          <a:pt x="158" y="162"/>
                        </a:lnTo>
                        <a:lnTo>
                          <a:pt x="158" y="167"/>
                        </a:lnTo>
                        <a:lnTo>
                          <a:pt x="166" y="167"/>
                        </a:lnTo>
                        <a:lnTo>
                          <a:pt x="179" y="183"/>
                        </a:lnTo>
                        <a:lnTo>
                          <a:pt x="191" y="183"/>
                        </a:lnTo>
                        <a:lnTo>
                          <a:pt x="195" y="183"/>
                        </a:lnTo>
                        <a:lnTo>
                          <a:pt x="207" y="183"/>
                        </a:lnTo>
                        <a:lnTo>
                          <a:pt x="215" y="179"/>
                        </a:lnTo>
                        <a:lnTo>
                          <a:pt x="219" y="183"/>
                        </a:lnTo>
                        <a:lnTo>
                          <a:pt x="232" y="183"/>
                        </a:lnTo>
                        <a:lnTo>
                          <a:pt x="240" y="183"/>
                        </a:lnTo>
                        <a:lnTo>
                          <a:pt x="240" y="175"/>
                        </a:lnTo>
                        <a:lnTo>
                          <a:pt x="240" y="171"/>
                        </a:lnTo>
                        <a:lnTo>
                          <a:pt x="252" y="158"/>
                        </a:lnTo>
                        <a:lnTo>
                          <a:pt x="256" y="158"/>
                        </a:lnTo>
                        <a:lnTo>
                          <a:pt x="264" y="154"/>
                        </a:lnTo>
                        <a:lnTo>
                          <a:pt x="256" y="142"/>
                        </a:lnTo>
                        <a:lnTo>
                          <a:pt x="256" y="142"/>
                        </a:lnTo>
                        <a:lnTo>
                          <a:pt x="256" y="138"/>
                        </a:lnTo>
                        <a:lnTo>
                          <a:pt x="244" y="126"/>
                        </a:lnTo>
                        <a:lnTo>
                          <a:pt x="248" y="114"/>
                        </a:lnTo>
                        <a:lnTo>
                          <a:pt x="248" y="101"/>
                        </a:lnTo>
                        <a:lnTo>
                          <a:pt x="244" y="89"/>
                        </a:lnTo>
                        <a:lnTo>
                          <a:pt x="240" y="77"/>
                        </a:lnTo>
                        <a:lnTo>
                          <a:pt x="248" y="65"/>
                        </a:lnTo>
                        <a:lnTo>
                          <a:pt x="260" y="57"/>
                        </a:lnTo>
                        <a:lnTo>
                          <a:pt x="264" y="44"/>
                        </a:lnTo>
                        <a:lnTo>
                          <a:pt x="268" y="40"/>
                        </a:lnTo>
                        <a:lnTo>
                          <a:pt x="268" y="32"/>
                        </a:lnTo>
                        <a:lnTo>
                          <a:pt x="276" y="28"/>
                        </a:lnTo>
                        <a:lnTo>
                          <a:pt x="288" y="24"/>
                        </a:lnTo>
                        <a:lnTo>
                          <a:pt x="288" y="20"/>
                        </a:lnTo>
                        <a:lnTo>
                          <a:pt x="276" y="12"/>
                        </a:lnTo>
                        <a:lnTo>
                          <a:pt x="272" y="20"/>
                        </a:lnTo>
                        <a:lnTo>
                          <a:pt x="260" y="20"/>
                        </a:lnTo>
                        <a:lnTo>
                          <a:pt x="248" y="20"/>
                        </a:lnTo>
                        <a:lnTo>
                          <a:pt x="236" y="16"/>
                        </a:lnTo>
                        <a:lnTo>
                          <a:pt x="223" y="16"/>
                        </a:lnTo>
                        <a:lnTo>
                          <a:pt x="211" y="16"/>
                        </a:lnTo>
                        <a:lnTo>
                          <a:pt x="199" y="8"/>
                        </a:lnTo>
                        <a:lnTo>
                          <a:pt x="187" y="8"/>
                        </a:lnTo>
                        <a:lnTo>
                          <a:pt x="170" y="4"/>
                        </a:lnTo>
                        <a:lnTo>
                          <a:pt x="162" y="4"/>
                        </a:lnTo>
                        <a:lnTo>
                          <a:pt x="150" y="0"/>
                        </a:lnTo>
                        <a:lnTo>
                          <a:pt x="138" y="8"/>
                        </a:lnTo>
                        <a:lnTo>
                          <a:pt x="126" y="0"/>
                        </a:lnTo>
                        <a:lnTo>
                          <a:pt x="118" y="12"/>
                        </a:lnTo>
                        <a:lnTo>
                          <a:pt x="105" y="12"/>
                        </a:lnTo>
                        <a:lnTo>
                          <a:pt x="93" y="12"/>
                        </a:lnTo>
                        <a:lnTo>
                          <a:pt x="81" y="12"/>
                        </a:lnTo>
                        <a:lnTo>
                          <a:pt x="73" y="16"/>
                        </a:lnTo>
                        <a:lnTo>
                          <a:pt x="61" y="16"/>
                        </a:lnTo>
                        <a:lnTo>
                          <a:pt x="48" y="24"/>
                        </a:lnTo>
                        <a:lnTo>
                          <a:pt x="36" y="20"/>
                        </a:lnTo>
                        <a:lnTo>
                          <a:pt x="40" y="32"/>
                        </a:lnTo>
                        <a:lnTo>
                          <a:pt x="28" y="32"/>
                        </a:lnTo>
                        <a:lnTo>
                          <a:pt x="16" y="36"/>
                        </a:lnTo>
                        <a:lnTo>
                          <a:pt x="4" y="44"/>
                        </a:lnTo>
                        <a:lnTo>
                          <a:pt x="0" y="57"/>
                        </a:lnTo>
                        <a:lnTo>
                          <a:pt x="12" y="61"/>
                        </a:lnTo>
                        <a:lnTo>
                          <a:pt x="0" y="65"/>
                        </a:lnTo>
                        <a:lnTo>
                          <a:pt x="8" y="77"/>
                        </a:lnTo>
                        <a:lnTo>
                          <a:pt x="20" y="81"/>
                        </a:lnTo>
                        <a:lnTo>
                          <a:pt x="8" y="81"/>
                        </a:lnTo>
                        <a:lnTo>
                          <a:pt x="4" y="93"/>
                        </a:lnTo>
                        <a:lnTo>
                          <a:pt x="16" y="101"/>
                        </a:lnTo>
                        <a:lnTo>
                          <a:pt x="20" y="114"/>
                        </a:lnTo>
                        <a:lnTo>
                          <a:pt x="32" y="118"/>
                        </a:lnTo>
                        <a:lnTo>
                          <a:pt x="44" y="122"/>
                        </a:lnTo>
                        <a:lnTo>
                          <a:pt x="57" y="110"/>
                        </a:lnTo>
                        <a:lnTo>
                          <a:pt x="69" y="122"/>
                        </a:lnTo>
                        <a:lnTo>
                          <a:pt x="65" y="130"/>
                        </a:lnTo>
                        <a:lnTo>
                          <a:pt x="61" y="142"/>
                        </a:lnTo>
                        <a:lnTo>
                          <a:pt x="52" y="154"/>
                        </a:lnTo>
                        <a:lnTo>
                          <a:pt x="57" y="158"/>
                        </a:lnTo>
                        <a:lnTo>
                          <a:pt x="61" y="15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89" name="Freeform 232">
                    <a:extLst>
                      <a:ext uri="{FF2B5EF4-FFF2-40B4-BE49-F238E27FC236}">
                        <a16:creationId xmlns:a16="http://schemas.microsoft.com/office/drawing/2014/main" id="{F0816172-AE1F-819E-2D37-7A65BFF7BA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39" y="6443"/>
                    <a:ext cx="57" cy="36"/>
                  </a:xfrm>
                  <a:custGeom>
                    <a:avLst/>
                    <a:gdLst>
                      <a:gd name="T0" fmla="*/ 12 w 57"/>
                      <a:gd name="T1" fmla="*/ 20 h 36"/>
                      <a:gd name="T2" fmla="*/ 25 w 57"/>
                      <a:gd name="T3" fmla="*/ 24 h 36"/>
                      <a:gd name="T4" fmla="*/ 33 w 57"/>
                      <a:gd name="T5" fmla="*/ 36 h 36"/>
                      <a:gd name="T6" fmla="*/ 45 w 57"/>
                      <a:gd name="T7" fmla="*/ 28 h 36"/>
                      <a:gd name="T8" fmla="*/ 57 w 57"/>
                      <a:gd name="T9" fmla="*/ 20 h 36"/>
                      <a:gd name="T10" fmla="*/ 49 w 57"/>
                      <a:gd name="T11" fmla="*/ 8 h 36"/>
                      <a:gd name="T12" fmla="*/ 37 w 57"/>
                      <a:gd name="T13" fmla="*/ 0 h 36"/>
                      <a:gd name="T14" fmla="*/ 25 w 57"/>
                      <a:gd name="T15" fmla="*/ 12 h 36"/>
                      <a:gd name="T16" fmla="*/ 12 w 57"/>
                      <a:gd name="T17" fmla="*/ 12 h 36"/>
                      <a:gd name="T18" fmla="*/ 0 w 57"/>
                      <a:gd name="T19" fmla="*/ 12 h 36"/>
                      <a:gd name="T20" fmla="*/ 12 w 57"/>
                      <a:gd name="T21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7" h="36">
                        <a:moveTo>
                          <a:pt x="12" y="20"/>
                        </a:moveTo>
                        <a:lnTo>
                          <a:pt x="25" y="24"/>
                        </a:lnTo>
                        <a:lnTo>
                          <a:pt x="33" y="36"/>
                        </a:lnTo>
                        <a:lnTo>
                          <a:pt x="45" y="28"/>
                        </a:lnTo>
                        <a:lnTo>
                          <a:pt x="57" y="20"/>
                        </a:lnTo>
                        <a:lnTo>
                          <a:pt x="49" y="8"/>
                        </a:lnTo>
                        <a:lnTo>
                          <a:pt x="37" y="0"/>
                        </a:lnTo>
                        <a:lnTo>
                          <a:pt x="25" y="12"/>
                        </a:lnTo>
                        <a:lnTo>
                          <a:pt x="12" y="12"/>
                        </a:lnTo>
                        <a:lnTo>
                          <a:pt x="0" y="12"/>
                        </a:lnTo>
                        <a:lnTo>
                          <a:pt x="12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0" name="Freeform 233">
                    <a:extLst>
                      <a:ext uri="{FF2B5EF4-FFF2-40B4-BE49-F238E27FC236}">
                        <a16:creationId xmlns:a16="http://schemas.microsoft.com/office/drawing/2014/main" id="{9FD36ED8-7C33-2FCF-988C-499569E9F8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27" y="6483"/>
                    <a:ext cx="85" cy="65"/>
                  </a:xfrm>
                  <a:custGeom>
                    <a:avLst/>
                    <a:gdLst>
                      <a:gd name="T0" fmla="*/ 65 w 85"/>
                      <a:gd name="T1" fmla="*/ 0 h 65"/>
                      <a:gd name="T2" fmla="*/ 53 w 85"/>
                      <a:gd name="T3" fmla="*/ 4 h 65"/>
                      <a:gd name="T4" fmla="*/ 41 w 85"/>
                      <a:gd name="T5" fmla="*/ 0 h 65"/>
                      <a:gd name="T6" fmla="*/ 28 w 85"/>
                      <a:gd name="T7" fmla="*/ 4 h 65"/>
                      <a:gd name="T8" fmla="*/ 16 w 85"/>
                      <a:gd name="T9" fmla="*/ 12 h 65"/>
                      <a:gd name="T10" fmla="*/ 4 w 85"/>
                      <a:gd name="T11" fmla="*/ 8 h 65"/>
                      <a:gd name="T12" fmla="*/ 8 w 85"/>
                      <a:gd name="T13" fmla="*/ 21 h 65"/>
                      <a:gd name="T14" fmla="*/ 0 w 85"/>
                      <a:gd name="T15" fmla="*/ 33 h 65"/>
                      <a:gd name="T16" fmla="*/ 12 w 85"/>
                      <a:gd name="T17" fmla="*/ 41 h 65"/>
                      <a:gd name="T18" fmla="*/ 12 w 85"/>
                      <a:gd name="T19" fmla="*/ 53 h 65"/>
                      <a:gd name="T20" fmla="*/ 8 w 85"/>
                      <a:gd name="T21" fmla="*/ 65 h 65"/>
                      <a:gd name="T22" fmla="*/ 20 w 85"/>
                      <a:gd name="T23" fmla="*/ 49 h 65"/>
                      <a:gd name="T24" fmla="*/ 24 w 85"/>
                      <a:gd name="T25" fmla="*/ 41 h 65"/>
                      <a:gd name="T26" fmla="*/ 37 w 85"/>
                      <a:gd name="T27" fmla="*/ 33 h 65"/>
                      <a:gd name="T28" fmla="*/ 49 w 85"/>
                      <a:gd name="T29" fmla="*/ 37 h 65"/>
                      <a:gd name="T30" fmla="*/ 61 w 85"/>
                      <a:gd name="T31" fmla="*/ 29 h 65"/>
                      <a:gd name="T32" fmla="*/ 73 w 85"/>
                      <a:gd name="T33" fmla="*/ 21 h 65"/>
                      <a:gd name="T34" fmla="*/ 85 w 85"/>
                      <a:gd name="T35" fmla="*/ 16 h 65"/>
                      <a:gd name="T36" fmla="*/ 77 w 85"/>
                      <a:gd name="T37" fmla="*/ 8 h 65"/>
                      <a:gd name="T38" fmla="*/ 65 w 85"/>
                      <a:gd name="T39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85" h="65">
                        <a:moveTo>
                          <a:pt x="65" y="0"/>
                        </a:moveTo>
                        <a:lnTo>
                          <a:pt x="53" y="4"/>
                        </a:lnTo>
                        <a:lnTo>
                          <a:pt x="41" y="0"/>
                        </a:lnTo>
                        <a:lnTo>
                          <a:pt x="28" y="4"/>
                        </a:lnTo>
                        <a:lnTo>
                          <a:pt x="16" y="12"/>
                        </a:lnTo>
                        <a:lnTo>
                          <a:pt x="4" y="8"/>
                        </a:lnTo>
                        <a:lnTo>
                          <a:pt x="8" y="21"/>
                        </a:lnTo>
                        <a:lnTo>
                          <a:pt x="0" y="33"/>
                        </a:lnTo>
                        <a:lnTo>
                          <a:pt x="12" y="41"/>
                        </a:lnTo>
                        <a:lnTo>
                          <a:pt x="12" y="53"/>
                        </a:lnTo>
                        <a:lnTo>
                          <a:pt x="8" y="65"/>
                        </a:lnTo>
                        <a:lnTo>
                          <a:pt x="20" y="49"/>
                        </a:lnTo>
                        <a:lnTo>
                          <a:pt x="24" y="41"/>
                        </a:lnTo>
                        <a:lnTo>
                          <a:pt x="37" y="33"/>
                        </a:lnTo>
                        <a:lnTo>
                          <a:pt x="49" y="37"/>
                        </a:lnTo>
                        <a:lnTo>
                          <a:pt x="61" y="29"/>
                        </a:lnTo>
                        <a:lnTo>
                          <a:pt x="73" y="21"/>
                        </a:lnTo>
                        <a:lnTo>
                          <a:pt x="85" y="16"/>
                        </a:lnTo>
                        <a:lnTo>
                          <a:pt x="77" y="8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1" name="Freeform 234">
                    <a:extLst>
                      <a:ext uri="{FF2B5EF4-FFF2-40B4-BE49-F238E27FC236}">
                        <a16:creationId xmlns:a16="http://schemas.microsoft.com/office/drawing/2014/main" id="{F883EABB-CC81-F945-A4ED-7E62117487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08" y="6447"/>
                    <a:ext cx="13" cy="8"/>
                  </a:xfrm>
                  <a:custGeom>
                    <a:avLst/>
                    <a:gdLst>
                      <a:gd name="T0" fmla="*/ 0 w 13"/>
                      <a:gd name="T1" fmla="*/ 0 h 8"/>
                      <a:gd name="T2" fmla="*/ 0 w 13"/>
                      <a:gd name="T3" fmla="*/ 8 h 8"/>
                      <a:gd name="T4" fmla="*/ 13 w 13"/>
                      <a:gd name="T5" fmla="*/ 4 h 8"/>
                      <a:gd name="T6" fmla="*/ 0 w 13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8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3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92" name="Freeform 235">
                    <a:extLst>
                      <a:ext uri="{FF2B5EF4-FFF2-40B4-BE49-F238E27FC236}">
                        <a16:creationId xmlns:a16="http://schemas.microsoft.com/office/drawing/2014/main" id="{838108D3-DE96-03F3-A189-2737F78635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04" y="6479"/>
                    <a:ext cx="12" cy="12"/>
                  </a:xfrm>
                  <a:custGeom>
                    <a:avLst/>
                    <a:gdLst>
                      <a:gd name="T0" fmla="*/ 0 w 12"/>
                      <a:gd name="T1" fmla="*/ 12 h 12"/>
                      <a:gd name="T2" fmla="*/ 12 w 12"/>
                      <a:gd name="T3" fmla="*/ 12 h 12"/>
                      <a:gd name="T4" fmla="*/ 8 w 12"/>
                      <a:gd name="T5" fmla="*/ 0 h 12"/>
                      <a:gd name="T6" fmla="*/ 0 w 12"/>
                      <a:gd name="T7" fmla="*/ 12 h 12"/>
                      <a:gd name="T8" fmla="*/ 0 w 12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0" y="12"/>
                        </a:moveTo>
                        <a:lnTo>
                          <a:pt x="12" y="12"/>
                        </a:lnTo>
                        <a:lnTo>
                          <a:pt x="8" y="0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14" name="Group 236">
                  <a:extLst>
                    <a:ext uri="{FF2B5EF4-FFF2-40B4-BE49-F238E27FC236}">
                      <a16:creationId xmlns:a16="http://schemas.microsoft.com/office/drawing/2014/main" id="{C36962EE-5A8F-73B9-F099-CF7BD9D3BD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095251" y="1864580"/>
                  <a:ext cx="427485" cy="218981"/>
                  <a:chOff x="10161" y="6154"/>
                  <a:chExt cx="1359" cy="691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grpSp>
                <p:nvGrpSpPr>
                  <p:cNvPr id="1270" name="Group 237">
                    <a:extLst>
                      <a:ext uri="{FF2B5EF4-FFF2-40B4-BE49-F238E27FC236}">
                        <a16:creationId xmlns:a16="http://schemas.microsoft.com/office/drawing/2014/main" id="{FCEFF2E8-73BD-E222-F57A-647A4FB603D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097" y="6561"/>
                    <a:ext cx="423" cy="284"/>
                    <a:chOff x="11097" y="6561"/>
                    <a:chExt cx="423" cy="284"/>
                  </a:xfrm>
                  <a:grpFill/>
                </p:grpSpPr>
                <p:sp>
                  <p:nvSpPr>
                    <p:cNvPr id="1276" name="Freeform 238">
                      <a:extLst>
                        <a:ext uri="{FF2B5EF4-FFF2-40B4-BE49-F238E27FC236}">
                          <a16:creationId xmlns:a16="http://schemas.microsoft.com/office/drawing/2014/main" id="{5C99589A-752F-C55B-F3C3-D51B4FA785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105" y="6561"/>
                      <a:ext cx="142" cy="93"/>
                    </a:xfrm>
                    <a:custGeom>
                      <a:avLst/>
                      <a:gdLst>
                        <a:gd name="T0" fmla="*/ 77 w 142"/>
                        <a:gd name="T1" fmla="*/ 61 h 93"/>
                        <a:gd name="T2" fmla="*/ 89 w 142"/>
                        <a:gd name="T3" fmla="*/ 56 h 93"/>
                        <a:gd name="T4" fmla="*/ 102 w 142"/>
                        <a:gd name="T5" fmla="*/ 61 h 93"/>
                        <a:gd name="T6" fmla="*/ 102 w 142"/>
                        <a:gd name="T7" fmla="*/ 56 h 93"/>
                        <a:gd name="T8" fmla="*/ 106 w 142"/>
                        <a:gd name="T9" fmla="*/ 56 h 93"/>
                        <a:gd name="T10" fmla="*/ 106 w 142"/>
                        <a:gd name="T11" fmla="*/ 56 h 93"/>
                        <a:gd name="T12" fmla="*/ 118 w 142"/>
                        <a:gd name="T13" fmla="*/ 65 h 93"/>
                        <a:gd name="T14" fmla="*/ 130 w 142"/>
                        <a:gd name="T15" fmla="*/ 56 h 93"/>
                        <a:gd name="T16" fmla="*/ 138 w 142"/>
                        <a:gd name="T17" fmla="*/ 44 h 93"/>
                        <a:gd name="T18" fmla="*/ 138 w 142"/>
                        <a:gd name="T19" fmla="*/ 36 h 93"/>
                        <a:gd name="T20" fmla="*/ 138 w 142"/>
                        <a:gd name="T21" fmla="*/ 24 h 93"/>
                        <a:gd name="T22" fmla="*/ 134 w 142"/>
                        <a:gd name="T23" fmla="*/ 12 h 93"/>
                        <a:gd name="T24" fmla="*/ 142 w 142"/>
                        <a:gd name="T25" fmla="*/ 0 h 93"/>
                        <a:gd name="T26" fmla="*/ 130 w 142"/>
                        <a:gd name="T27" fmla="*/ 8 h 93"/>
                        <a:gd name="T28" fmla="*/ 118 w 142"/>
                        <a:gd name="T29" fmla="*/ 12 h 93"/>
                        <a:gd name="T30" fmla="*/ 106 w 142"/>
                        <a:gd name="T31" fmla="*/ 12 h 93"/>
                        <a:gd name="T32" fmla="*/ 102 w 142"/>
                        <a:gd name="T33" fmla="*/ 16 h 93"/>
                        <a:gd name="T34" fmla="*/ 102 w 142"/>
                        <a:gd name="T35" fmla="*/ 16 h 93"/>
                        <a:gd name="T36" fmla="*/ 89 w 142"/>
                        <a:gd name="T37" fmla="*/ 28 h 93"/>
                        <a:gd name="T38" fmla="*/ 85 w 142"/>
                        <a:gd name="T39" fmla="*/ 40 h 93"/>
                        <a:gd name="T40" fmla="*/ 73 w 142"/>
                        <a:gd name="T41" fmla="*/ 48 h 93"/>
                        <a:gd name="T42" fmla="*/ 61 w 142"/>
                        <a:gd name="T43" fmla="*/ 52 h 93"/>
                        <a:gd name="T44" fmla="*/ 49 w 142"/>
                        <a:gd name="T45" fmla="*/ 52 h 93"/>
                        <a:gd name="T46" fmla="*/ 37 w 142"/>
                        <a:gd name="T47" fmla="*/ 56 h 93"/>
                        <a:gd name="T48" fmla="*/ 24 w 142"/>
                        <a:gd name="T49" fmla="*/ 52 h 93"/>
                        <a:gd name="T50" fmla="*/ 20 w 142"/>
                        <a:gd name="T51" fmla="*/ 56 h 93"/>
                        <a:gd name="T52" fmla="*/ 8 w 142"/>
                        <a:gd name="T53" fmla="*/ 69 h 93"/>
                        <a:gd name="T54" fmla="*/ 0 w 142"/>
                        <a:gd name="T55" fmla="*/ 81 h 93"/>
                        <a:gd name="T56" fmla="*/ 12 w 142"/>
                        <a:gd name="T57" fmla="*/ 93 h 93"/>
                        <a:gd name="T58" fmla="*/ 16 w 142"/>
                        <a:gd name="T59" fmla="*/ 85 h 93"/>
                        <a:gd name="T60" fmla="*/ 20 w 142"/>
                        <a:gd name="T61" fmla="*/ 77 h 93"/>
                        <a:gd name="T62" fmla="*/ 28 w 142"/>
                        <a:gd name="T63" fmla="*/ 69 h 93"/>
                        <a:gd name="T64" fmla="*/ 41 w 142"/>
                        <a:gd name="T65" fmla="*/ 65 h 93"/>
                        <a:gd name="T66" fmla="*/ 53 w 142"/>
                        <a:gd name="T67" fmla="*/ 61 h 93"/>
                        <a:gd name="T68" fmla="*/ 53 w 142"/>
                        <a:gd name="T69" fmla="*/ 61 h 93"/>
                        <a:gd name="T70" fmla="*/ 65 w 142"/>
                        <a:gd name="T71" fmla="*/ 65 h 93"/>
                        <a:gd name="T72" fmla="*/ 65 w 142"/>
                        <a:gd name="T73" fmla="*/ 65 h 93"/>
                        <a:gd name="T74" fmla="*/ 77 w 142"/>
                        <a:gd name="T75" fmla="*/ 61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42" h="93">
                          <a:moveTo>
                            <a:pt x="77" y="61"/>
                          </a:moveTo>
                          <a:lnTo>
                            <a:pt x="89" y="56"/>
                          </a:lnTo>
                          <a:lnTo>
                            <a:pt x="102" y="61"/>
                          </a:lnTo>
                          <a:lnTo>
                            <a:pt x="102" y="56"/>
                          </a:lnTo>
                          <a:lnTo>
                            <a:pt x="106" y="56"/>
                          </a:lnTo>
                          <a:lnTo>
                            <a:pt x="106" y="56"/>
                          </a:lnTo>
                          <a:lnTo>
                            <a:pt x="118" y="65"/>
                          </a:lnTo>
                          <a:lnTo>
                            <a:pt x="130" y="56"/>
                          </a:lnTo>
                          <a:lnTo>
                            <a:pt x="138" y="44"/>
                          </a:lnTo>
                          <a:lnTo>
                            <a:pt x="138" y="36"/>
                          </a:lnTo>
                          <a:lnTo>
                            <a:pt x="138" y="24"/>
                          </a:lnTo>
                          <a:lnTo>
                            <a:pt x="134" y="12"/>
                          </a:lnTo>
                          <a:lnTo>
                            <a:pt x="142" y="0"/>
                          </a:lnTo>
                          <a:lnTo>
                            <a:pt x="130" y="8"/>
                          </a:lnTo>
                          <a:lnTo>
                            <a:pt x="118" y="12"/>
                          </a:lnTo>
                          <a:lnTo>
                            <a:pt x="106" y="12"/>
                          </a:lnTo>
                          <a:lnTo>
                            <a:pt x="102" y="16"/>
                          </a:lnTo>
                          <a:lnTo>
                            <a:pt x="102" y="16"/>
                          </a:lnTo>
                          <a:lnTo>
                            <a:pt x="89" y="28"/>
                          </a:lnTo>
                          <a:lnTo>
                            <a:pt x="85" y="40"/>
                          </a:lnTo>
                          <a:lnTo>
                            <a:pt x="73" y="48"/>
                          </a:lnTo>
                          <a:lnTo>
                            <a:pt x="61" y="52"/>
                          </a:lnTo>
                          <a:lnTo>
                            <a:pt x="49" y="52"/>
                          </a:lnTo>
                          <a:lnTo>
                            <a:pt x="37" y="56"/>
                          </a:lnTo>
                          <a:lnTo>
                            <a:pt x="24" y="52"/>
                          </a:lnTo>
                          <a:lnTo>
                            <a:pt x="20" y="56"/>
                          </a:lnTo>
                          <a:lnTo>
                            <a:pt x="8" y="69"/>
                          </a:lnTo>
                          <a:lnTo>
                            <a:pt x="0" y="81"/>
                          </a:lnTo>
                          <a:lnTo>
                            <a:pt x="12" y="93"/>
                          </a:lnTo>
                          <a:lnTo>
                            <a:pt x="16" y="85"/>
                          </a:lnTo>
                          <a:lnTo>
                            <a:pt x="20" y="77"/>
                          </a:lnTo>
                          <a:lnTo>
                            <a:pt x="28" y="69"/>
                          </a:lnTo>
                          <a:lnTo>
                            <a:pt x="41" y="65"/>
                          </a:lnTo>
                          <a:lnTo>
                            <a:pt x="53" y="61"/>
                          </a:lnTo>
                          <a:lnTo>
                            <a:pt x="53" y="61"/>
                          </a:lnTo>
                          <a:lnTo>
                            <a:pt x="65" y="65"/>
                          </a:lnTo>
                          <a:lnTo>
                            <a:pt x="65" y="65"/>
                          </a:lnTo>
                          <a:lnTo>
                            <a:pt x="77" y="6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77" name="Freeform 239">
                      <a:extLst>
                        <a:ext uri="{FF2B5EF4-FFF2-40B4-BE49-F238E27FC236}">
                          <a16:creationId xmlns:a16="http://schemas.microsoft.com/office/drawing/2014/main" id="{94AC7700-B320-1B1B-0917-8E6E3BC3033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097" y="6617"/>
                      <a:ext cx="171" cy="196"/>
                    </a:xfrm>
                    <a:custGeom>
                      <a:avLst/>
                      <a:gdLst>
                        <a:gd name="T0" fmla="*/ 45 w 171"/>
                        <a:gd name="T1" fmla="*/ 188 h 196"/>
                        <a:gd name="T2" fmla="*/ 61 w 171"/>
                        <a:gd name="T3" fmla="*/ 188 h 196"/>
                        <a:gd name="T4" fmla="*/ 73 w 171"/>
                        <a:gd name="T5" fmla="*/ 196 h 196"/>
                        <a:gd name="T6" fmla="*/ 77 w 171"/>
                        <a:gd name="T7" fmla="*/ 192 h 196"/>
                        <a:gd name="T8" fmla="*/ 89 w 171"/>
                        <a:gd name="T9" fmla="*/ 188 h 196"/>
                        <a:gd name="T10" fmla="*/ 97 w 171"/>
                        <a:gd name="T11" fmla="*/ 184 h 196"/>
                        <a:gd name="T12" fmla="*/ 93 w 171"/>
                        <a:gd name="T13" fmla="*/ 175 h 196"/>
                        <a:gd name="T14" fmla="*/ 93 w 171"/>
                        <a:gd name="T15" fmla="*/ 155 h 196"/>
                        <a:gd name="T16" fmla="*/ 85 w 171"/>
                        <a:gd name="T17" fmla="*/ 139 h 196"/>
                        <a:gd name="T18" fmla="*/ 102 w 171"/>
                        <a:gd name="T19" fmla="*/ 127 h 196"/>
                        <a:gd name="T20" fmla="*/ 89 w 171"/>
                        <a:gd name="T21" fmla="*/ 118 h 196"/>
                        <a:gd name="T22" fmla="*/ 102 w 171"/>
                        <a:gd name="T23" fmla="*/ 123 h 196"/>
                        <a:gd name="T24" fmla="*/ 114 w 171"/>
                        <a:gd name="T25" fmla="*/ 106 h 196"/>
                        <a:gd name="T26" fmla="*/ 130 w 171"/>
                        <a:gd name="T27" fmla="*/ 102 h 196"/>
                        <a:gd name="T28" fmla="*/ 130 w 171"/>
                        <a:gd name="T29" fmla="*/ 78 h 196"/>
                        <a:gd name="T30" fmla="*/ 142 w 171"/>
                        <a:gd name="T31" fmla="*/ 74 h 196"/>
                        <a:gd name="T32" fmla="*/ 150 w 171"/>
                        <a:gd name="T33" fmla="*/ 74 h 196"/>
                        <a:gd name="T34" fmla="*/ 171 w 171"/>
                        <a:gd name="T35" fmla="*/ 62 h 196"/>
                        <a:gd name="T36" fmla="*/ 150 w 171"/>
                        <a:gd name="T37" fmla="*/ 49 h 196"/>
                        <a:gd name="T38" fmla="*/ 126 w 171"/>
                        <a:gd name="T39" fmla="*/ 53 h 196"/>
                        <a:gd name="T40" fmla="*/ 134 w 171"/>
                        <a:gd name="T41" fmla="*/ 41 h 196"/>
                        <a:gd name="T42" fmla="*/ 122 w 171"/>
                        <a:gd name="T43" fmla="*/ 33 h 196"/>
                        <a:gd name="T44" fmla="*/ 114 w 171"/>
                        <a:gd name="T45" fmla="*/ 37 h 196"/>
                        <a:gd name="T46" fmla="*/ 114 w 171"/>
                        <a:gd name="T47" fmla="*/ 37 h 196"/>
                        <a:gd name="T48" fmla="*/ 134 w 171"/>
                        <a:gd name="T49" fmla="*/ 33 h 196"/>
                        <a:gd name="T50" fmla="*/ 126 w 171"/>
                        <a:gd name="T51" fmla="*/ 9 h 196"/>
                        <a:gd name="T52" fmla="*/ 110 w 171"/>
                        <a:gd name="T53" fmla="*/ 5 h 196"/>
                        <a:gd name="T54" fmla="*/ 106 w 171"/>
                        <a:gd name="T55" fmla="*/ 5 h 196"/>
                        <a:gd name="T56" fmla="*/ 81 w 171"/>
                        <a:gd name="T57" fmla="*/ 9 h 196"/>
                        <a:gd name="T58" fmla="*/ 69 w 171"/>
                        <a:gd name="T59" fmla="*/ 13 h 196"/>
                        <a:gd name="T60" fmla="*/ 73 w 171"/>
                        <a:gd name="T61" fmla="*/ 37 h 196"/>
                        <a:gd name="T62" fmla="*/ 73 w 171"/>
                        <a:gd name="T63" fmla="*/ 49 h 196"/>
                        <a:gd name="T64" fmla="*/ 53 w 171"/>
                        <a:gd name="T65" fmla="*/ 25 h 196"/>
                        <a:gd name="T66" fmla="*/ 36 w 171"/>
                        <a:gd name="T67" fmla="*/ 45 h 196"/>
                        <a:gd name="T68" fmla="*/ 24 w 171"/>
                        <a:gd name="T69" fmla="*/ 45 h 196"/>
                        <a:gd name="T70" fmla="*/ 4 w 171"/>
                        <a:gd name="T71" fmla="*/ 37 h 196"/>
                        <a:gd name="T72" fmla="*/ 0 w 171"/>
                        <a:gd name="T73" fmla="*/ 70 h 196"/>
                        <a:gd name="T74" fmla="*/ 0 w 171"/>
                        <a:gd name="T75" fmla="*/ 94 h 196"/>
                        <a:gd name="T76" fmla="*/ 16 w 171"/>
                        <a:gd name="T77" fmla="*/ 102 h 196"/>
                        <a:gd name="T78" fmla="*/ 4 w 171"/>
                        <a:gd name="T79" fmla="*/ 98 h 196"/>
                        <a:gd name="T80" fmla="*/ 4 w 171"/>
                        <a:gd name="T81" fmla="*/ 123 h 196"/>
                        <a:gd name="T82" fmla="*/ 12 w 171"/>
                        <a:gd name="T83" fmla="*/ 131 h 196"/>
                        <a:gd name="T84" fmla="*/ 32 w 171"/>
                        <a:gd name="T85" fmla="*/ 147 h 196"/>
                        <a:gd name="T86" fmla="*/ 28 w 171"/>
                        <a:gd name="T87" fmla="*/ 167 h 196"/>
                        <a:gd name="T88" fmla="*/ 32 w 171"/>
                        <a:gd name="T89" fmla="*/ 184 h 196"/>
                        <a:gd name="T90" fmla="*/ 36 w 171"/>
                        <a:gd name="T91" fmla="*/ 188 h 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</a:cxnLst>
                      <a:rect l="0" t="0" r="r" b="b"/>
                      <a:pathLst>
                        <a:path w="171" h="196">
                          <a:moveTo>
                            <a:pt x="45" y="184"/>
                          </a:moveTo>
                          <a:lnTo>
                            <a:pt x="45" y="188"/>
                          </a:lnTo>
                          <a:lnTo>
                            <a:pt x="49" y="188"/>
                          </a:lnTo>
                          <a:lnTo>
                            <a:pt x="61" y="188"/>
                          </a:lnTo>
                          <a:lnTo>
                            <a:pt x="73" y="196"/>
                          </a:lnTo>
                          <a:lnTo>
                            <a:pt x="73" y="196"/>
                          </a:lnTo>
                          <a:lnTo>
                            <a:pt x="77" y="192"/>
                          </a:lnTo>
                          <a:lnTo>
                            <a:pt x="77" y="192"/>
                          </a:lnTo>
                          <a:lnTo>
                            <a:pt x="81" y="192"/>
                          </a:lnTo>
                          <a:lnTo>
                            <a:pt x="89" y="188"/>
                          </a:lnTo>
                          <a:lnTo>
                            <a:pt x="89" y="188"/>
                          </a:lnTo>
                          <a:lnTo>
                            <a:pt x="97" y="184"/>
                          </a:lnTo>
                          <a:lnTo>
                            <a:pt x="93" y="180"/>
                          </a:lnTo>
                          <a:lnTo>
                            <a:pt x="93" y="175"/>
                          </a:lnTo>
                          <a:lnTo>
                            <a:pt x="81" y="167"/>
                          </a:lnTo>
                          <a:lnTo>
                            <a:pt x="93" y="155"/>
                          </a:lnTo>
                          <a:lnTo>
                            <a:pt x="89" y="143"/>
                          </a:lnTo>
                          <a:lnTo>
                            <a:pt x="85" y="139"/>
                          </a:lnTo>
                          <a:lnTo>
                            <a:pt x="97" y="135"/>
                          </a:lnTo>
                          <a:lnTo>
                            <a:pt x="102" y="127"/>
                          </a:lnTo>
                          <a:lnTo>
                            <a:pt x="89" y="118"/>
                          </a:lnTo>
                          <a:lnTo>
                            <a:pt x="89" y="118"/>
                          </a:lnTo>
                          <a:lnTo>
                            <a:pt x="89" y="118"/>
                          </a:lnTo>
                          <a:lnTo>
                            <a:pt x="102" y="123"/>
                          </a:lnTo>
                          <a:lnTo>
                            <a:pt x="114" y="118"/>
                          </a:lnTo>
                          <a:lnTo>
                            <a:pt x="114" y="106"/>
                          </a:lnTo>
                          <a:lnTo>
                            <a:pt x="118" y="106"/>
                          </a:lnTo>
                          <a:lnTo>
                            <a:pt x="130" y="102"/>
                          </a:lnTo>
                          <a:lnTo>
                            <a:pt x="130" y="90"/>
                          </a:lnTo>
                          <a:lnTo>
                            <a:pt x="130" y="78"/>
                          </a:lnTo>
                          <a:lnTo>
                            <a:pt x="130" y="78"/>
                          </a:lnTo>
                          <a:lnTo>
                            <a:pt x="142" y="74"/>
                          </a:lnTo>
                          <a:lnTo>
                            <a:pt x="146" y="86"/>
                          </a:lnTo>
                          <a:lnTo>
                            <a:pt x="150" y="74"/>
                          </a:lnTo>
                          <a:lnTo>
                            <a:pt x="163" y="70"/>
                          </a:lnTo>
                          <a:lnTo>
                            <a:pt x="171" y="62"/>
                          </a:lnTo>
                          <a:lnTo>
                            <a:pt x="159" y="49"/>
                          </a:lnTo>
                          <a:lnTo>
                            <a:pt x="150" y="49"/>
                          </a:lnTo>
                          <a:lnTo>
                            <a:pt x="138" y="45"/>
                          </a:lnTo>
                          <a:lnTo>
                            <a:pt x="126" y="53"/>
                          </a:lnTo>
                          <a:lnTo>
                            <a:pt x="126" y="53"/>
                          </a:lnTo>
                          <a:lnTo>
                            <a:pt x="134" y="41"/>
                          </a:lnTo>
                          <a:lnTo>
                            <a:pt x="126" y="37"/>
                          </a:lnTo>
                          <a:lnTo>
                            <a:pt x="122" y="33"/>
                          </a:lnTo>
                          <a:lnTo>
                            <a:pt x="122" y="33"/>
                          </a:lnTo>
                          <a:lnTo>
                            <a:pt x="114" y="37"/>
                          </a:lnTo>
                          <a:lnTo>
                            <a:pt x="106" y="37"/>
                          </a:lnTo>
                          <a:lnTo>
                            <a:pt x="114" y="37"/>
                          </a:lnTo>
                          <a:lnTo>
                            <a:pt x="122" y="33"/>
                          </a:lnTo>
                          <a:lnTo>
                            <a:pt x="134" y="33"/>
                          </a:lnTo>
                          <a:lnTo>
                            <a:pt x="130" y="21"/>
                          </a:lnTo>
                          <a:lnTo>
                            <a:pt x="126" y="9"/>
                          </a:lnTo>
                          <a:lnTo>
                            <a:pt x="114" y="0"/>
                          </a:lnTo>
                          <a:lnTo>
                            <a:pt x="110" y="5"/>
                          </a:lnTo>
                          <a:lnTo>
                            <a:pt x="110" y="5"/>
                          </a:lnTo>
                          <a:lnTo>
                            <a:pt x="106" y="5"/>
                          </a:lnTo>
                          <a:lnTo>
                            <a:pt x="93" y="5"/>
                          </a:lnTo>
                          <a:lnTo>
                            <a:pt x="81" y="9"/>
                          </a:lnTo>
                          <a:lnTo>
                            <a:pt x="73" y="9"/>
                          </a:lnTo>
                          <a:lnTo>
                            <a:pt x="69" y="13"/>
                          </a:lnTo>
                          <a:lnTo>
                            <a:pt x="65" y="25"/>
                          </a:lnTo>
                          <a:lnTo>
                            <a:pt x="73" y="37"/>
                          </a:lnTo>
                          <a:lnTo>
                            <a:pt x="73" y="37"/>
                          </a:lnTo>
                          <a:lnTo>
                            <a:pt x="73" y="49"/>
                          </a:lnTo>
                          <a:lnTo>
                            <a:pt x="61" y="37"/>
                          </a:lnTo>
                          <a:lnTo>
                            <a:pt x="53" y="25"/>
                          </a:lnTo>
                          <a:lnTo>
                            <a:pt x="41" y="37"/>
                          </a:lnTo>
                          <a:lnTo>
                            <a:pt x="36" y="45"/>
                          </a:lnTo>
                          <a:lnTo>
                            <a:pt x="28" y="45"/>
                          </a:lnTo>
                          <a:lnTo>
                            <a:pt x="24" y="45"/>
                          </a:lnTo>
                          <a:lnTo>
                            <a:pt x="12" y="45"/>
                          </a:lnTo>
                          <a:lnTo>
                            <a:pt x="4" y="37"/>
                          </a:lnTo>
                          <a:lnTo>
                            <a:pt x="0" y="45"/>
                          </a:lnTo>
                          <a:lnTo>
                            <a:pt x="0" y="70"/>
                          </a:lnTo>
                          <a:lnTo>
                            <a:pt x="0" y="82"/>
                          </a:lnTo>
                          <a:lnTo>
                            <a:pt x="0" y="94"/>
                          </a:lnTo>
                          <a:lnTo>
                            <a:pt x="12" y="90"/>
                          </a:lnTo>
                          <a:lnTo>
                            <a:pt x="16" y="102"/>
                          </a:lnTo>
                          <a:lnTo>
                            <a:pt x="12" y="106"/>
                          </a:lnTo>
                          <a:lnTo>
                            <a:pt x="4" y="98"/>
                          </a:lnTo>
                          <a:lnTo>
                            <a:pt x="4" y="110"/>
                          </a:lnTo>
                          <a:lnTo>
                            <a:pt x="4" y="123"/>
                          </a:lnTo>
                          <a:lnTo>
                            <a:pt x="0" y="135"/>
                          </a:lnTo>
                          <a:lnTo>
                            <a:pt x="12" y="131"/>
                          </a:lnTo>
                          <a:lnTo>
                            <a:pt x="20" y="139"/>
                          </a:lnTo>
                          <a:lnTo>
                            <a:pt x="32" y="147"/>
                          </a:lnTo>
                          <a:lnTo>
                            <a:pt x="32" y="159"/>
                          </a:lnTo>
                          <a:lnTo>
                            <a:pt x="28" y="167"/>
                          </a:lnTo>
                          <a:lnTo>
                            <a:pt x="32" y="180"/>
                          </a:lnTo>
                          <a:lnTo>
                            <a:pt x="32" y="184"/>
                          </a:lnTo>
                          <a:lnTo>
                            <a:pt x="32" y="184"/>
                          </a:lnTo>
                          <a:lnTo>
                            <a:pt x="36" y="188"/>
                          </a:lnTo>
                          <a:lnTo>
                            <a:pt x="45" y="18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78" name="Freeform 240">
                      <a:extLst>
                        <a:ext uri="{FF2B5EF4-FFF2-40B4-BE49-F238E27FC236}">
                          <a16:creationId xmlns:a16="http://schemas.microsoft.com/office/drawing/2014/main" id="{49B7D8A6-9811-3EF5-47EB-4DBA8CC940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194" y="6744"/>
                      <a:ext cx="66" cy="48"/>
                    </a:xfrm>
                    <a:custGeom>
                      <a:avLst/>
                      <a:gdLst>
                        <a:gd name="T0" fmla="*/ 53 w 66"/>
                        <a:gd name="T1" fmla="*/ 48 h 48"/>
                        <a:gd name="T2" fmla="*/ 62 w 66"/>
                        <a:gd name="T3" fmla="*/ 44 h 48"/>
                        <a:gd name="T4" fmla="*/ 66 w 66"/>
                        <a:gd name="T5" fmla="*/ 40 h 48"/>
                        <a:gd name="T6" fmla="*/ 66 w 66"/>
                        <a:gd name="T7" fmla="*/ 28 h 48"/>
                        <a:gd name="T8" fmla="*/ 66 w 66"/>
                        <a:gd name="T9" fmla="*/ 24 h 48"/>
                        <a:gd name="T10" fmla="*/ 62 w 66"/>
                        <a:gd name="T11" fmla="*/ 12 h 48"/>
                        <a:gd name="T12" fmla="*/ 53 w 66"/>
                        <a:gd name="T13" fmla="*/ 0 h 48"/>
                        <a:gd name="T14" fmla="*/ 53 w 66"/>
                        <a:gd name="T15" fmla="*/ 8 h 48"/>
                        <a:gd name="T16" fmla="*/ 41 w 66"/>
                        <a:gd name="T17" fmla="*/ 12 h 48"/>
                        <a:gd name="T18" fmla="*/ 41 w 66"/>
                        <a:gd name="T19" fmla="*/ 4 h 48"/>
                        <a:gd name="T20" fmla="*/ 29 w 66"/>
                        <a:gd name="T21" fmla="*/ 0 h 48"/>
                        <a:gd name="T22" fmla="*/ 17 w 66"/>
                        <a:gd name="T23" fmla="*/ 4 h 48"/>
                        <a:gd name="T24" fmla="*/ 13 w 66"/>
                        <a:gd name="T25" fmla="*/ 8 h 48"/>
                        <a:gd name="T26" fmla="*/ 0 w 66"/>
                        <a:gd name="T27" fmla="*/ 8 h 48"/>
                        <a:gd name="T28" fmla="*/ 5 w 66"/>
                        <a:gd name="T29" fmla="*/ 16 h 48"/>
                        <a:gd name="T30" fmla="*/ 9 w 66"/>
                        <a:gd name="T31" fmla="*/ 28 h 48"/>
                        <a:gd name="T32" fmla="*/ 17 w 66"/>
                        <a:gd name="T33" fmla="*/ 40 h 48"/>
                        <a:gd name="T34" fmla="*/ 17 w 66"/>
                        <a:gd name="T35" fmla="*/ 36 h 48"/>
                        <a:gd name="T36" fmla="*/ 17 w 66"/>
                        <a:gd name="T37" fmla="*/ 36 h 48"/>
                        <a:gd name="T38" fmla="*/ 29 w 66"/>
                        <a:gd name="T39" fmla="*/ 44 h 48"/>
                        <a:gd name="T40" fmla="*/ 41 w 66"/>
                        <a:gd name="T41" fmla="*/ 48 h 48"/>
                        <a:gd name="T42" fmla="*/ 53 w 66"/>
                        <a:gd name="T43" fmla="*/ 48 h 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66" h="48">
                          <a:moveTo>
                            <a:pt x="53" y="48"/>
                          </a:moveTo>
                          <a:lnTo>
                            <a:pt x="62" y="44"/>
                          </a:lnTo>
                          <a:lnTo>
                            <a:pt x="66" y="40"/>
                          </a:lnTo>
                          <a:lnTo>
                            <a:pt x="66" y="28"/>
                          </a:lnTo>
                          <a:lnTo>
                            <a:pt x="66" y="24"/>
                          </a:lnTo>
                          <a:lnTo>
                            <a:pt x="62" y="12"/>
                          </a:lnTo>
                          <a:lnTo>
                            <a:pt x="53" y="0"/>
                          </a:lnTo>
                          <a:lnTo>
                            <a:pt x="53" y="8"/>
                          </a:lnTo>
                          <a:lnTo>
                            <a:pt x="41" y="12"/>
                          </a:lnTo>
                          <a:lnTo>
                            <a:pt x="41" y="4"/>
                          </a:lnTo>
                          <a:lnTo>
                            <a:pt x="29" y="0"/>
                          </a:lnTo>
                          <a:lnTo>
                            <a:pt x="17" y="4"/>
                          </a:lnTo>
                          <a:lnTo>
                            <a:pt x="13" y="8"/>
                          </a:lnTo>
                          <a:lnTo>
                            <a:pt x="0" y="8"/>
                          </a:lnTo>
                          <a:lnTo>
                            <a:pt x="5" y="16"/>
                          </a:lnTo>
                          <a:lnTo>
                            <a:pt x="9" y="28"/>
                          </a:lnTo>
                          <a:lnTo>
                            <a:pt x="17" y="40"/>
                          </a:lnTo>
                          <a:lnTo>
                            <a:pt x="17" y="36"/>
                          </a:lnTo>
                          <a:lnTo>
                            <a:pt x="17" y="36"/>
                          </a:lnTo>
                          <a:lnTo>
                            <a:pt x="29" y="44"/>
                          </a:lnTo>
                          <a:lnTo>
                            <a:pt x="41" y="48"/>
                          </a:lnTo>
                          <a:lnTo>
                            <a:pt x="53" y="4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79" name="Freeform 241">
                      <a:extLst>
                        <a:ext uri="{FF2B5EF4-FFF2-40B4-BE49-F238E27FC236}">
                          <a16:creationId xmlns:a16="http://schemas.microsoft.com/office/drawing/2014/main" id="{C41A6DCF-C9F2-ECE5-D8FE-17324E1273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496" y="6776"/>
                      <a:ext cx="24" cy="21"/>
                    </a:xfrm>
                    <a:custGeom>
                      <a:avLst/>
                      <a:gdLst>
                        <a:gd name="T0" fmla="*/ 16 w 24"/>
                        <a:gd name="T1" fmla="*/ 21 h 21"/>
                        <a:gd name="T2" fmla="*/ 16 w 24"/>
                        <a:gd name="T3" fmla="*/ 21 h 21"/>
                        <a:gd name="T4" fmla="*/ 20 w 24"/>
                        <a:gd name="T5" fmla="*/ 21 h 21"/>
                        <a:gd name="T6" fmla="*/ 24 w 24"/>
                        <a:gd name="T7" fmla="*/ 16 h 21"/>
                        <a:gd name="T8" fmla="*/ 16 w 24"/>
                        <a:gd name="T9" fmla="*/ 4 h 21"/>
                        <a:gd name="T10" fmla="*/ 8 w 24"/>
                        <a:gd name="T11" fmla="*/ 0 h 21"/>
                        <a:gd name="T12" fmla="*/ 0 w 24"/>
                        <a:gd name="T13" fmla="*/ 4 h 21"/>
                        <a:gd name="T14" fmla="*/ 4 w 24"/>
                        <a:gd name="T15" fmla="*/ 16 h 21"/>
                        <a:gd name="T16" fmla="*/ 16 w 24"/>
                        <a:gd name="T17" fmla="*/ 21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" h="21">
                          <a:moveTo>
                            <a:pt x="16" y="21"/>
                          </a:moveTo>
                          <a:lnTo>
                            <a:pt x="16" y="21"/>
                          </a:lnTo>
                          <a:lnTo>
                            <a:pt x="20" y="21"/>
                          </a:lnTo>
                          <a:lnTo>
                            <a:pt x="24" y="16"/>
                          </a:lnTo>
                          <a:lnTo>
                            <a:pt x="16" y="4"/>
                          </a:lnTo>
                          <a:lnTo>
                            <a:pt x="8" y="0"/>
                          </a:lnTo>
                          <a:lnTo>
                            <a:pt x="0" y="4"/>
                          </a:lnTo>
                          <a:lnTo>
                            <a:pt x="4" y="16"/>
                          </a:lnTo>
                          <a:lnTo>
                            <a:pt x="16" y="2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0" name="Freeform 242">
                      <a:extLst>
                        <a:ext uri="{FF2B5EF4-FFF2-40B4-BE49-F238E27FC236}">
                          <a16:creationId xmlns:a16="http://schemas.microsoft.com/office/drawing/2014/main" id="{F64F166B-096A-A71A-2456-E2B3ED4782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264" y="6703"/>
                      <a:ext cx="105" cy="126"/>
                    </a:xfrm>
                    <a:custGeom>
                      <a:avLst/>
                      <a:gdLst>
                        <a:gd name="T0" fmla="*/ 12 w 105"/>
                        <a:gd name="T1" fmla="*/ 41 h 126"/>
                        <a:gd name="T2" fmla="*/ 16 w 105"/>
                        <a:gd name="T3" fmla="*/ 53 h 126"/>
                        <a:gd name="T4" fmla="*/ 12 w 105"/>
                        <a:gd name="T5" fmla="*/ 61 h 126"/>
                        <a:gd name="T6" fmla="*/ 12 w 105"/>
                        <a:gd name="T7" fmla="*/ 65 h 126"/>
                        <a:gd name="T8" fmla="*/ 16 w 105"/>
                        <a:gd name="T9" fmla="*/ 61 h 126"/>
                        <a:gd name="T10" fmla="*/ 24 w 105"/>
                        <a:gd name="T11" fmla="*/ 77 h 126"/>
                        <a:gd name="T12" fmla="*/ 53 w 105"/>
                        <a:gd name="T13" fmla="*/ 77 h 126"/>
                        <a:gd name="T14" fmla="*/ 49 w 105"/>
                        <a:gd name="T15" fmla="*/ 89 h 126"/>
                        <a:gd name="T16" fmla="*/ 61 w 105"/>
                        <a:gd name="T17" fmla="*/ 94 h 126"/>
                        <a:gd name="T18" fmla="*/ 53 w 105"/>
                        <a:gd name="T19" fmla="*/ 102 h 126"/>
                        <a:gd name="T20" fmla="*/ 61 w 105"/>
                        <a:gd name="T21" fmla="*/ 114 h 126"/>
                        <a:gd name="T22" fmla="*/ 61 w 105"/>
                        <a:gd name="T23" fmla="*/ 114 h 126"/>
                        <a:gd name="T24" fmla="*/ 61 w 105"/>
                        <a:gd name="T25" fmla="*/ 114 h 126"/>
                        <a:gd name="T26" fmla="*/ 65 w 105"/>
                        <a:gd name="T27" fmla="*/ 126 h 126"/>
                        <a:gd name="T28" fmla="*/ 65 w 105"/>
                        <a:gd name="T29" fmla="*/ 126 h 126"/>
                        <a:gd name="T30" fmla="*/ 69 w 105"/>
                        <a:gd name="T31" fmla="*/ 114 h 126"/>
                        <a:gd name="T32" fmla="*/ 73 w 105"/>
                        <a:gd name="T33" fmla="*/ 102 h 126"/>
                        <a:gd name="T34" fmla="*/ 61 w 105"/>
                        <a:gd name="T35" fmla="*/ 94 h 126"/>
                        <a:gd name="T36" fmla="*/ 65 w 105"/>
                        <a:gd name="T37" fmla="*/ 94 h 126"/>
                        <a:gd name="T38" fmla="*/ 65 w 105"/>
                        <a:gd name="T39" fmla="*/ 94 h 126"/>
                        <a:gd name="T40" fmla="*/ 77 w 105"/>
                        <a:gd name="T41" fmla="*/ 94 h 126"/>
                        <a:gd name="T42" fmla="*/ 77 w 105"/>
                        <a:gd name="T43" fmla="*/ 94 h 126"/>
                        <a:gd name="T44" fmla="*/ 77 w 105"/>
                        <a:gd name="T45" fmla="*/ 89 h 126"/>
                        <a:gd name="T46" fmla="*/ 69 w 105"/>
                        <a:gd name="T47" fmla="*/ 77 h 126"/>
                        <a:gd name="T48" fmla="*/ 81 w 105"/>
                        <a:gd name="T49" fmla="*/ 73 h 126"/>
                        <a:gd name="T50" fmla="*/ 93 w 105"/>
                        <a:gd name="T51" fmla="*/ 69 h 126"/>
                        <a:gd name="T52" fmla="*/ 89 w 105"/>
                        <a:gd name="T53" fmla="*/ 57 h 126"/>
                        <a:gd name="T54" fmla="*/ 81 w 105"/>
                        <a:gd name="T55" fmla="*/ 45 h 126"/>
                        <a:gd name="T56" fmla="*/ 89 w 105"/>
                        <a:gd name="T57" fmla="*/ 41 h 126"/>
                        <a:gd name="T58" fmla="*/ 97 w 105"/>
                        <a:gd name="T59" fmla="*/ 37 h 126"/>
                        <a:gd name="T60" fmla="*/ 101 w 105"/>
                        <a:gd name="T61" fmla="*/ 32 h 126"/>
                        <a:gd name="T62" fmla="*/ 101 w 105"/>
                        <a:gd name="T63" fmla="*/ 20 h 126"/>
                        <a:gd name="T64" fmla="*/ 101 w 105"/>
                        <a:gd name="T65" fmla="*/ 8 h 126"/>
                        <a:gd name="T66" fmla="*/ 105 w 105"/>
                        <a:gd name="T67" fmla="*/ 4 h 126"/>
                        <a:gd name="T68" fmla="*/ 93 w 105"/>
                        <a:gd name="T69" fmla="*/ 0 h 126"/>
                        <a:gd name="T70" fmla="*/ 81 w 105"/>
                        <a:gd name="T71" fmla="*/ 0 h 126"/>
                        <a:gd name="T72" fmla="*/ 69 w 105"/>
                        <a:gd name="T73" fmla="*/ 4 h 126"/>
                        <a:gd name="T74" fmla="*/ 69 w 105"/>
                        <a:gd name="T75" fmla="*/ 16 h 126"/>
                        <a:gd name="T76" fmla="*/ 73 w 105"/>
                        <a:gd name="T77" fmla="*/ 28 h 126"/>
                        <a:gd name="T78" fmla="*/ 65 w 105"/>
                        <a:gd name="T79" fmla="*/ 32 h 126"/>
                        <a:gd name="T80" fmla="*/ 69 w 105"/>
                        <a:gd name="T81" fmla="*/ 20 h 126"/>
                        <a:gd name="T82" fmla="*/ 61 w 105"/>
                        <a:gd name="T83" fmla="*/ 32 h 126"/>
                        <a:gd name="T84" fmla="*/ 53 w 105"/>
                        <a:gd name="T85" fmla="*/ 37 h 126"/>
                        <a:gd name="T86" fmla="*/ 49 w 105"/>
                        <a:gd name="T87" fmla="*/ 24 h 126"/>
                        <a:gd name="T88" fmla="*/ 53 w 105"/>
                        <a:gd name="T89" fmla="*/ 12 h 126"/>
                        <a:gd name="T90" fmla="*/ 40 w 105"/>
                        <a:gd name="T91" fmla="*/ 12 h 126"/>
                        <a:gd name="T92" fmla="*/ 36 w 105"/>
                        <a:gd name="T93" fmla="*/ 12 h 126"/>
                        <a:gd name="T94" fmla="*/ 24 w 105"/>
                        <a:gd name="T95" fmla="*/ 12 h 126"/>
                        <a:gd name="T96" fmla="*/ 36 w 105"/>
                        <a:gd name="T97" fmla="*/ 20 h 126"/>
                        <a:gd name="T98" fmla="*/ 24 w 105"/>
                        <a:gd name="T99" fmla="*/ 28 h 126"/>
                        <a:gd name="T100" fmla="*/ 12 w 105"/>
                        <a:gd name="T101" fmla="*/ 28 h 126"/>
                        <a:gd name="T102" fmla="*/ 0 w 105"/>
                        <a:gd name="T103" fmla="*/ 32 h 126"/>
                        <a:gd name="T104" fmla="*/ 12 w 105"/>
                        <a:gd name="T105" fmla="*/ 41 h 1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105" h="126">
                          <a:moveTo>
                            <a:pt x="12" y="41"/>
                          </a:moveTo>
                          <a:lnTo>
                            <a:pt x="16" y="53"/>
                          </a:lnTo>
                          <a:lnTo>
                            <a:pt x="12" y="61"/>
                          </a:lnTo>
                          <a:lnTo>
                            <a:pt x="12" y="65"/>
                          </a:lnTo>
                          <a:lnTo>
                            <a:pt x="16" y="61"/>
                          </a:lnTo>
                          <a:lnTo>
                            <a:pt x="24" y="77"/>
                          </a:lnTo>
                          <a:lnTo>
                            <a:pt x="53" y="77"/>
                          </a:lnTo>
                          <a:lnTo>
                            <a:pt x="49" y="89"/>
                          </a:lnTo>
                          <a:lnTo>
                            <a:pt x="61" y="94"/>
                          </a:lnTo>
                          <a:lnTo>
                            <a:pt x="53" y="102"/>
                          </a:lnTo>
                          <a:lnTo>
                            <a:pt x="61" y="114"/>
                          </a:lnTo>
                          <a:lnTo>
                            <a:pt x="61" y="114"/>
                          </a:lnTo>
                          <a:lnTo>
                            <a:pt x="61" y="114"/>
                          </a:lnTo>
                          <a:lnTo>
                            <a:pt x="65" y="126"/>
                          </a:lnTo>
                          <a:lnTo>
                            <a:pt x="65" y="126"/>
                          </a:lnTo>
                          <a:lnTo>
                            <a:pt x="69" y="114"/>
                          </a:lnTo>
                          <a:lnTo>
                            <a:pt x="73" y="102"/>
                          </a:lnTo>
                          <a:lnTo>
                            <a:pt x="61" y="94"/>
                          </a:lnTo>
                          <a:lnTo>
                            <a:pt x="65" y="94"/>
                          </a:lnTo>
                          <a:lnTo>
                            <a:pt x="65" y="94"/>
                          </a:lnTo>
                          <a:lnTo>
                            <a:pt x="77" y="94"/>
                          </a:lnTo>
                          <a:lnTo>
                            <a:pt x="77" y="94"/>
                          </a:lnTo>
                          <a:lnTo>
                            <a:pt x="77" y="89"/>
                          </a:lnTo>
                          <a:lnTo>
                            <a:pt x="69" y="77"/>
                          </a:lnTo>
                          <a:lnTo>
                            <a:pt x="81" y="73"/>
                          </a:lnTo>
                          <a:lnTo>
                            <a:pt x="93" y="69"/>
                          </a:lnTo>
                          <a:lnTo>
                            <a:pt x="89" y="57"/>
                          </a:lnTo>
                          <a:lnTo>
                            <a:pt x="81" y="45"/>
                          </a:lnTo>
                          <a:lnTo>
                            <a:pt x="89" y="41"/>
                          </a:lnTo>
                          <a:lnTo>
                            <a:pt x="97" y="37"/>
                          </a:lnTo>
                          <a:lnTo>
                            <a:pt x="101" y="32"/>
                          </a:lnTo>
                          <a:lnTo>
                            <a:pt x="101" y="20"/>
                          </a:lnTo>
                          <a:lnTo>
                            <a:pt x="101" y="8"/>
                          </a:lnTo>
                          <a:lnTo>
                            <a:pt x="105" y="4"/>
                          </a:lnTo>
                          <a:lnTo>
                            <a:pt x="93" y="0"/>
                          </a:lnTo>
                          <a:lnTo>
                            <a:pt x="81" y="0"/>
                          </a:lnTo>
                          <a:lnTo>
                            <a:pt x="69" y="4"/>
                          </a:lnTo>
                          <a:lnTo>
                            <a:pt x="69" y="16"/>
                          </a:lnTo>
                          <a:lnTo>
                            <a:pt x="73" y="28"/>
                          </a:lnTo>
                          <a:lnTo>
                            <a:pt x="65" y="32"/>
                          </a:lnTo>
                          <a:lnTo>
                            <a:pt x="69" y="20"/>
                          </a:lnTo>
                          <a:lnTo>
                            <a:pt x="61" y="32"/>
                          </a:lnTo>
                          <a:lnTo>
                            <a:pt x="53" y="37"/>
                          </a:lnTo>
                          <a:lnTo>
                            <a:pt x="49" y="24"/>
                          </a:lnTo>
                          <a:lnTo>
                            <a:pt x="53" y="12"/>
                          </a:lnTo>
                          <a:lnTo>
                            <a:pt x="40" y="12"/>
                          </a:lnTo>
                          <a:lnTo>
                            <a:pt x="36" y="12"/>
                          </a:lnTo>
                          <a:lnTo>
                            <a:pt x="24" y="12"/>
                          </a:lnTo>
                          <a:lnTo>
                            <a:pt x="36" y="20"/>
                          </a:lnTo>
                          <a:lnTo>
                            <a:pt x="24" y="28"/>
                          </a:lnTo>
                          <a:lnTo>
                            <a:pt x="12" y="28"/>
                          </a:lnTo>
                          <a:lnTo>
                            <a:pt x="0" y="32"/>
                          </a:lnTo>
                          <a:lnTo>
                            <a:pt x="12" y="4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1" name="Freeform 243">
                      <a:extLst>
                        <a:ext uri="{FF2B5EF4-FFF2-40B4-BE49-F238E27FC236}">
                          <a16:creationId xmlns:a16="http://schemas.microsoft.com/office/drawing/2014/main" id="{DA93F3FB-61C1-95ED-7B23-1C93122DF15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129" y="6630"/>
                      <a:ext cx="13" cy="24"/>
                    </a:xfrm>
                    <a:custGeom>
                      <a:avLst/>
                      <a:gdLst>
                        <a:gd name="T0" fmla="*/ 0 w 13"/>
                        <a:gd name="T1" fmla="*/ 24 h 24"/>
                        <a:gd name="T2" fmla="*/ 13 w 13"/>
                        <a:gd name="T3" fmla="*/ 12 h 24"/>
                        <a:gd name="T4" fmla="*/ 13 w 13"/>
                        <a:gd name="T5" fmla="*/ 0 h 24"/>
                        <a:gd name="T6" fmla="*/ 0 w 13"/>
                        <a:gd name="T7" fmla="*/ 8 h 24"/>
                        <a:gd name="T8" fmla="*/ 0 w 13"/>
                        <a:gd name="T9" fmla="*/ 12 h 24"/>
                        <a:gd name="T10" fmla="*/ 0 w 13"/>
                        <a:gd name="T11" fmla="*/ 24 h 24"/>
                        <a:gd name="T12" fmla="*/ 0 w 13"/>
                        <a:gd name="T1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3" h="24">
                          <a:moveTo>
                            <a:pt x="0" y="24"/>
                          </a:moveTo>
                          <a:lnTo>
                            <a:pt x="13" y="12"/>
                          </a:lnTo>
                          <a:lnTo>
                            <a:pt x="13" y="0"/>
                          </a:lnTo>
                          <a:lnTo>
                            <a:pt x="0" y="8"/>
                          </a:ln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2" name="Freeform 244">
                      <a:extLst>
                        <a:ext uri="{FF2B5EF4-FFF2-40B4-BE49-F238E27FC236}">
                          <a16:creationId xmlns:a16="http://schemas.microsoft.com/office/drawing/2014/main" id="{5ED12A8B-8E26-D113-42D8-9A72349ED73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223" y="6801"/>
                      <a:ext cx="12" cy="8"/>
                    </a:xfrm>
                    <a:custGeom>
                      <a:avLst/>
                      <a:gdLst>
                        <a:gd name="T0" fmla="*/ 12 w 12"/>
                        <a:gd name="T1" fmla="*/ 8 h 8"/>
                        <a:gd name="T2" fmla="*/ 0 w 12"/>
                        <a:gd name="T3" fmla="*/ 0 h 8"/>
                        <a:gd name="T4" fmla="*/ 12 w 12"/>
                        <a:gd name="T5" fmla="*/ 4 h 8"/>
                        <a:gd name="T6" fmla="*/ 12 w 12"/>
                        <a:gd name="T7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8">
                          <a:moveTo>
                            <a:pt x="12" y="8"/>
                          </a:moveTo>
                          <a:lnTo>
                            <a:pt x="0" y="0"/>
                          </a:lnTo>
                          <a:lnTo>
                            <a:pt x="12" y="4"/>
                          </a:lnTo>
                          <a:lnTo>
                            <a:pt x="12" y="8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3" name="Freeform 245">
                      <a:extLst>
                        <a:ext uri="{FF2B5EF4-FFF2-40B4-BE49-F238E27FC236}">
                          <a16:creationId xmlns:a16="http://schemas.microsoft.com/office/drawing/2014/main" id="{5A4C280B-E491-6C17-C141-3553860AA0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341" y="6792"/>
                      <a:ext cx="24" cy="9"/>
                    </a:xfrm>
                    <a:custGeom>
                      <a:avLst/>
                      <a:gdLst>
                        <a:gd name="T0" fmla="*/ 20 w 24"/>
                        <a:gd name="T1" fmla="*/ 9 h 9"/>
                        <a:gd name="T2" fmla="*/ 24 w 24"/>
                        <a:gd name="T3" fmla="*/ 5 h 9"/>
                        <a:gd name="T4" fmla="*/ 20 w 24"/>
                        <a:gd name="T5" fmla="*/ 0 h 9"/>
                        <a:gd name="T6" fmla="*/ 8 w 24"/>
                        <a:gd name="T7" fmla="*/ 5 h 9"/>
                        <a:gd name="T8" fmla="*/ 0 w 24"/>
                        <a:gd name="T9" fmla="*/ 5 h 9"/>
                        <a:gd name="T10" fmla="*/ 8 w 24"/>
                        <a:gd name="T11" fmla="*/ 9 h 9"/>
                        <a:gd name="T12" fmla="*/ 20 w 24"/>
                        <a:gd name="T13" fmla="*/ 9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" h="9">
                          <a:moveTo>
                            <a:pt x="20" y="9"/>
                          </a:moveTo>
                          <a:lnTo>
                            <a:pt x="24" y="5"/>
                          </a:lnTo>
                          <a:lnTo>
                            <a:pt x="20" y="0"/>
                          </a:lnTo>
                          <a:lnTo>
                            <a:pt x="8" y="5"/>
                          </a:lnTo>
                          <a:lnTo>
                            <a:pt x="0" y="5"/>
                          </a:lnTo>
                          <a:lnTo>
                            <a:pt x="8" y="9"/>
                          </a:lnTo>
                          <a:lnTo>
                            <a:pt x="20" y="9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4" name="Freeform 246">
                      <a:extLst>
                        <a:ext uri="{FF2B5EF4-FFF2-40B4-BE49-F238E27FC236}">
                          <a16:creationId xmlns:a16="http://schemas.microsoft.com/office/drawing/2014/main" id="{511A8A1F-AB06-2082-5395-A63DDE145BA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194" y="6792"/>
                      <a:ext cx="21" cy="17"/>
                    </a:xfrm>
                    <a:custGeom>
                      <a:avLst/>
                      <a:gdLst>
                        <a:gd name="T0" fmla="*/ 17 w 21"/>
                        <a:gd name="T1" fmla="*/ 17 h 17"/>
                        <a:gd name="T2" fmla="*/ 21 w 21"/>
                        <a:gd name="T3" fmla="*/ 9 h 17"/>
                        <a:gd name="T4" fmla="*/ 17 w 21"/>
                        <a:gd name="T5" fmla="*/ 5 h 17"/>
                        <a:gd name="T6" fmla="*/ 17 w 21"/>
                        <a:gd name="T7" fmla="*/ 5 h 17"/>
                        <a:gd name="T8" fmla="*/ 9 w 21"/>
                        <a:gd name="T9" fmla="*/ 0 h 17"/>
                        <a:gd name="T10" fmla="*/ 0 w 21"/>
                        <a:gd name="T11" fmla="*/ 0 h 17"/>
                        <a:gd name="T12" fmla="*/ 5 w 21"/>
                        <a:gd name="T13" fmla="*/ 5 h 17"/>
                        <a:gd name="T14" fmla="*/ 5 w 21"/>
                        <a:gd name="T15" fmla="*/ 9 h 17"/>
                        <a:gd name="T16" fmla="*/ 5 w 21"/>
                        <a:gd name="T17" fmla="*/ 13 h 17"/>
                        <a:gd name="T18" fmla="*/ 17 w 21"/>
                        <a:gd name="T19" fmla="*/ 17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21" h="17">
                          <a:moveTo>
                            <a:pt x="17" y="17"/>
                          </a:moveTo>
                          <a:lnTo>
                            <a:pt x="21" y="9"/>
                          </a:lnTo>
                          <a:lnTo>
                            <a:pt x="17" y="5"/>
                          </a:lnTo>
                          <a:lnTo>
                            <a:pt x="17" y="5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5" y="5"/>
                          </a:lnTo>
                          <a:lnTo>
                            <a:pt x="5" y="9"/>
                          </a:lnTo>
                          <a:lnTo>
                            <a:pt x="5" y="13"/>
                          </a:lnTo>
                          <a:lnTo>
                            <a:pt x="17" y="17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5" name="Freeform 247">
                      <a:extLst>
                        <a:ext uri="{FF2B5EF4-FFF2-40B4-BE49-F238E27FC236}">
                          <a16:creationId xmlns:a16="http://schemas.microsoft.com/office/drawing/2014/main" id="{8D919DB7-328A-585D-9B8B-AE41B570F9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256" y="6784"/>
                      <a:ext cx="8" cy="25"/>
                    </a:xfrm>
                    <a:custGeom>
                      <a:avLst/>
                      <a:gdLst>
                        <a:gd name="T0" fmla="*/ 4 w 8"/>
                        <a:gd name="T1" fmla="*/ 13 h 25"/>
                        <a:gd name="T2" fmla="*/ 0 w 8"/>
                        <a:gd name="T3" fmla="*/ 17 h 25"/>
                        <a:gd name="T4" fmla="*/ 4 w 8"/>
                        <a:gd name="T5" fmla="*/ 25 h 25"/>
                        <a:gd name="T6" fmla="*/ 8 w 8"/>
                        <a:gd name="T7" fmla="*/ 13 h 25"/>
                        <a:gd name="T8" fmla="*/ 8 w 8"/>
                        <a:gd name="T9" fmla="*/ 0 h 25"/>
                        <a:gd name="T10" fmla="*/ 4 w 8"/>
                        <a:gd name="T11" fmla="*/ 13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" h="25">
                          <a:moveTo>
                            <a:pt x="4" y="13"/>
                          </a:moveTo>
                          <a:lnTo>
                            <a:pt x="0" y="17"/>
                          </a:lnTo>
                          <a:lnTo>
                            <a:pt x="4" y="25"/>
                          </a:lnTo>
                          <a:lnTo>
                            <a:pt x="8" y="13"/>
                          </a:lnTo>
                          <a:lnTo>
                            <a:pt x="8" y="0"/>
                          </a:lnTo>
                          <a:lnTo>
                            <a:pt x="4" y="13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6" name="Freeform 248">
                      <a:extLst>
                        <a:ext uri="{FF2B5EF4-FFF2-40B4-BE49-F238E27FC236}">
                          <a16:creationId xmlns:a16="http://schemas.microsoft.com/office/drawing/2014/main" id="{EE5CFBB8-0495-03C9-B359-46E8159246F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276" y="6837"/>
                      <a:ext cx="8" cy="8"/>
                    </a:xfrm>
                    <a:custGeom>
                      <a:avLst/>
                      <a:gdLst>
                        <a:gd name="T0" fmla="*/ 8 w 8"/>
                        <a:gd name="T1" fmla="*/ 8 h 8"/>
                        <a:gd name="T2" fmla="*/ 8 w 8"/>
                        <a:gd name="T3" fmla="*/ 0 h 8"/>
                        <a:gd name="T4" fmla="*/ 0 w 8"/>
                        <a:gd name="T5" fmla="*/ 8 h 8"/>
                        <a:gd name="T6" fmla="*/ 8 w 8"/>
                        <a:gd name="T7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8" y="8"/>
                          </a:moveTo>
                          <a:lnTo>
                            <a:pt x="8" y="0"/>
                          </a:lnTo>
                          <a:lnTo>
                            <a:pt x="0" y="8"/>
                          </a:lnTo>
                          <a:lnTo>
                            <a:pt x="8" y="8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287" name="Freeform 249">
                      <a:extLst>
                        <a:ext uri="{FF2B5EF4-FFF2-40B4-BE49-F238E27FC236}">
                          <a16:creationId xmlns:a16="http://schemas.microsoft.com/office/drawing/2014/main" id="{0DABACFE-0981-1962-FED2-988B83CDC8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1272" y="6801"/>
                      <a:ext cx="53" cy="24"/>
                    </a:xfrm>
                    <a:custGeom>
                      <a:avLst/>
                      <a:gdLst>
                        <a:gd name="T0" fmla="*/ 36 w 53"/>
                        <a:gd name="T1" fmla="*/ 8 h 24"/>
                        <a:gd name="T2" fmla="*/ 24 w 53"/>
                        <a:gd name="T3" fmla="*/ 8 h 24"/>
                        <a:gd name="T4" fmla="*/ 16 w 53"/>
                        <a:gd name="T5" fmla="*/ 0 h 24"/>
                        <a:gd name="T6" fmla="*/ 4 w 53"/>
                        <a:gd name="T7" fmla="*/ 0 h 24"/>
                        <a:gd name="T8" fmla="*/ 0 w 53"/>
                        <a:gd name="T9" fmla="*/ 12 h 24"/>
                        <a:gd name="T10" fmla="*/ 8 w 53"/>
                        <a:gd name="T11" fmla="*/ 16 h 24"/>
                        <a:gd name="T12" fmla="*/ 20 w 53"/>
                        <a:gd name="T13" fmla="*/ 24 h 24"/>
                        <a:gd name="T14" fmla="*/ 28 w 53"/>
                        <a:gd name="T15" fmla="*/ 24 h 24"/>
                        <a:gd name="T16" fmla="*/ 41 w 53"/>
                        <a:gd name="T17" fmla="*/ 24 h 24"/>
                        <a:gd name="T18" fmla="*/ 53 w 53"/>
                        <a:gd name="T19" fmla="*/ 16 h 24"/>
                        <a:gd name="T20" fmla="*/ 45 w 53"/>
                        <a:gd name="T21" fmla="*/ 8 h 24"/>
                        <a:gd name="T22" fmla="*/ 36 w 53"/>
                        <a:gd name="T23" fmla="*/ 8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53" h="24">
                          <a:moveTo>
                            <a:pt x="36" y="8"/>
                          </a:moveTo>
                          <a:lnTo>
                            <a:pt x="24" y="8"/>
                          </a:lnTo>
                          <a:lnTo>
                            <a:pt x="16" y="0"/>
                          </a:ln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8" y="16"/>
                          </a:lnTo>
                          <a:lnTo>
                            <a:pt x="20" y="24"/>
                          </a:lnTo>
                          <a:lnTo>
                            <a:pt x="28" y="24"/>
                          </a:lnTo>
                          <a:lnTo>
                            <a:pt x="41" y="24"/>
                          </a:lnTo>
                          <a:lnTo>
                            <a:pt x="53" y="16"/>
                          </a:lnTo>
                          <a:lnTo>
                            <a:pt x="45" y="8"/>
                          </a:lnTo>
                          <a:lnTo>
                            <a:pt x="36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1271" name="Freeform 250">
                    <a:extLst>
                      <a:ext uri="{FF2B5EF4-FFF2-40B4-BE49-F238E27FC236}">
                        <a16:creationId xmlns:a16="http://schemas.microsoft.com/office/drawing/2014/main" id="{8BAF79C9-B489-EEED-7B7A-0059E9B5F6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93" y="6190"/>
                    <a:ext cx="13" cy="12"/>
                  </a:xfrm>
                  <a:custGeom>
                    <a:avLst/>
                    <a:gdLst>
                      <a:gd name="T0" fmla="*/ 13 w 13"/>
                      <a:gd name="T1" fmla="*/ 0 h 12"/>
                      <a:gd name="T2" fmla="*/ 0 w 13"/>
                      <a:gd name="T3" fmla="*/ 4 h 12"/>
                      <a:gd name="T4" fmla="*/ 13 w 13"/>
                      <a:gd name="T5" fmla="*/ 12 h 12"/>
                      <a:gd name="T6" fmla="*/ 13 w 13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2">
                        <a:moveTo>
                          <a:pt x="13" y="0"/>
                        </a:moveTo>
                        <a:lnTo>
                          <a:pt x="0" y="4"/>
                        </a:lnTo>
                        <a:lnTo>
                          <a:pt x="13" y="1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2" name="Freeform 251">
                    <a:extLst>
                      <a:ext uri="{FF2B5EF4-FFF2-40B4-BE49-F238E27FC236}">
                        <a16:creationId xmlns:a16="http://schemas.microsoft.com/office/drawing/2014/main" id="{D29B4C21-78F6-BBB8-05EC-421BF17E38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89" y="6215"/>
                    <a:ext cx="17" cy="20"/>
                  </a:xfrm>
                  <a:custGeom>
                    <a:avLst/>
                    <a:gdLst>
                      <a:gd name="T0" fmla="*/ 9 w 17"/>
                      <a:gd name="T1" fmla="*/ 12 h 20"/>
                      <a:gd name="T2" fmla="*/ 17 w 17"/>
                      <a:gd name="T3" fmla="*/ 20 h 20"/>
                      <a:gd name="T4" fmla="*/ 13 w 17"/>
                      <a:gd name="T5" fmla="*/ 8 h 20"/>
                      <a:gd name="T6" fmla="*/ 0 w 17"/>
                      <a:gd name="T7" fmla="*/ 0 h 20"/>
                      <a:gd name="T8" fmla="*/ 9 w 17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20">
                        <a:moveTo>
                          <a:pt x="9" y="12"/>
                        </a:moveTo>
                        <a:lnTo>
                          <a:pt x="17" y="20"/>
                        </a:lnTo>
                        <a:lnTo>
                          <a:pt x="13" y="8"/>
                        </a:lnTo>
                        <a:lnTo>
                          <a:pt x="0" y="0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3" name="Freeform 252">
                    <a:extLst>
                      <a:ext uri="{FF2B5EF4-FFF2-40B4-BE49-F238E27FC236}">
                        <a16:creationId xmlns:a16="http://schemas.microsoft.com/office/drawing/2014/main" id="{8C28C506-69AF-86BB-4429-4455942388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89" y="6154"/>
                    <a:ext cx="17" cy="16"/>
                  </a:xfrm>
                  <a:custGeom>
                    <a:avLst/>
                    <a:gdLst>
                      <a:gd name="T0" fmla="*/ 17 w 17"/>
                      <a:gd name="T1" fmla="*/ 16 h 16"/>
                      <a:gd name="T2" fmla="*/ 13 w 17"/>
                      <a:gd name="T3" fmla="*/ 8 h 16"/>
                      <a:gd name="T4" fmla="*/ 0 w 17"/>
                      <a:gd name="T5" fmla="*/ 0 h 16"/>
                      <a:gd name="T6" fmla="*/ 9 w 17"/>
                      <a:gd name="T7" fmla="*/ 8 h 16"/>
                      <a:gd name="T8" fmla="*/ 17 w 17"/>
                      <a:gd name="T9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6">
                        <a:moveTo>
                          <a:pt x="17" y="16"/>
                        </a:moveTo>
                        <a:lnTo>
                          <a:pt x="13" y="8"/>
                        </a:lnTo>
                        <a:lnTo>
                          <a:pt x="0" y="0"/>
                        </a:lnTo>
                        <a:lnTo>
                          <a:pt x="9" y="8"/>
                        </a:lnTo>
                        <a:lnTo>
                          <a:pt x="17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4" name="Freeform 253">
                    <a:extLst>
                      <a:ext uri="{FF2B5EF4-FFF2-40B4-BE49-F238E27FC236}">
                        <a16:creationId xmlns:a16="http://schemas.microsoft.com/office/drawing/2014/main" id="{FA090E17-0615-D5A3-7BD1-7928BDAA8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73" y="6154"/>
                    <a:ext cx="29" cy="28"/>
                  </a:xfrm>
                  <a:custGeom>
                    <a:avLst/>
                    <a:gdLst>
                      <a:gd name="T0" fmla="*/ 16 w 29"/>
                      <a:gd name="T1" fmla="*/ 20 h 28"/>
                      <a:gd name="T2" fmla="*/ 29 w 29"/>
                      <a:gd name="T3" fmla="*/ 28 h 28"/>
                      <a:gd name="T4" fmla="*/ 29 w 29"/>
                      <a:gd name="T5" fmla="*/ 28 h 28"/>
                      <a:gd name="T6" fmla="*/ 25 w 29"/>
                      <a:gd name="T7" fmla="*/ 16 h 28"/>
                      <a:gd name="T8" fmla="*/ 12 w 29"/>
                      <a:gd name="T9" fmla="*/ 4 h 28"/>
                      <a:gd name="T10" fmla="*/ 0 w 29"/>
                      <a:gd name="T11" fmla="*/ 0 h 28"/>
                      <a:gd name="T12" fmla="*/ 4 w 29"/>
                      <a:gd name="T13" fmla="*/ 12 h 28"/>
                      <a:gd name="T14" fmla="*/ 16 w 29"/>
                      <a:gd name="T15" fmla="*/ 2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" h="28">
                        <a:moveTo>
                          <a:pt x="16" y="20"/>
                        </a:moveTo>
                        <a:lnTo>
                          <a:pt x="29" y="28"/>
                        </a:lnTo>
                        <a:lnTo>
                          <a:pt x="29" y="28"/>
                        </a:lnTo>
                        <a:lnTo>
                          <a:pt x="25" y="16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16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75" name="Freeform 254">
                    <a:extLst>
                      <a:ext uri="{FF2B5EF4-FFF2-40B4-BE49-F238E27FC236}">
                        <a16:creationId xmlns:a16="http://schemas.microsoft.com/office/drawing/2014/main" id="{81E7DD29-22D1-C786-437D-2499C31107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161" y="6166"/>
                    <a:ext cx="12" cy="8"/>
                  </a:xfrm>
                  <a:custGeom>
                    <a:avLst/>
                    <a:gdLst>
                      <a:gd name="T0" fmla="*/ 12 w 12"/>
                      <a:gd name="T1" fmla="*/ 0 h 8"/>
                      <a:gd name="T2" fmla="*/ 0 w 12"/>
                      <a:gd name="T3" fmla="*/ 4 h 8"/>
                      <a:gd name="T4" fmla="*/ 12 w 12"/>
                      <a:gd name="T5" fmla="*/ 8 h 8"/>
                      <a:gd name="T6" fmla="*/ 12 w 12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12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15" name="Group 255">
                  <a:extLst>
                    <a:ext uri="{FF2B5EF4-FFF2-40B4-BE49-F238E27FC236}">
                      <a16:creationId xmlns:a16="http://schemas.microsoft.com/office/drawing/2014/main" id="{F7D0E692-C7F0-D8DB-398F-7B11E03EF0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47242" y="1650353"/>
                  <a:ext cx="246929" cy="408807"/>
                  <a:chOff x="11280" y="5478"/>
                  <a:chExt cx="785" cy="1290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66" name="Freeform 256">
                    <a:extLst>
                      <a:ext uri="{FF2B5EF4-FFF2-40B4-BE49-F238E27FC236}">
                        <a16:creationId xmlns:a16="http://schemas.microsoft.com/office/drawing/2014/main" id="{277A058C-63C9-AC00-C7FF-AB25C8A352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597" y="6605"/>
                    <a:ext cx="41" cy="82"/>
                  </a:xfrm>
                  <a:custGeom>
                    <a:avLst/>
                    <a:gdLst>
                      <a:gd name="T0" fmla="*/ 17 w 41"/>
                      <a:gd name="T1" fmla="*/ 57 h 82"/>
                      <a:gd name="T2" fmla="*/ 21 w 41"/>
                      <a:gd name="T3" fmla="*/ 49 h 82"/>
                      <a:gd name="T4" fmla="*/ 29 w 41"/>
                      <a:gd name="T5" fmla="*/ 37 h 82"/>
                      <a:gd name="T6" fmla="*/ 29 w 41"/>
                      <a:gd name="T7" fmla="*/ 25 h 82"/>
                      <a:gd name="T8" fmla="*/ 37 w 41"/>
                      <a:gd name="T9" fmla="*/ 12 h 82"/>
                      <a:gd name="T10" fmla="*/ 41 w 41"/>
                      <a:gd name="T11" fmla="*/ 0 h 82"/>
                      <a:gd name="T12" fmla="*/ 29 w 41"/>
                      <a:gd name="T13" fmla="*/ 12 h 82"/>
                      <a:gd name="T14" fmla="*/ 21 w 41"/>
                      <a:gd name="T15" fmla="*/ 25 h 82"/>
                      <a:gd name="T16" fmla="*/ 13 w 41"/>
                      <a:gd name="T17" fmla="*/ 37 h 82"/>
                      <a:gd name="T18" fmla="*/ 8 w 41"/>
                      <a:gd name="T19" fmla="*/ 49 h 82"/>
                      <a:gd name="T20" fmla="*/ 0 w 41"/>
                      <a:gd name="T21" fmla="*/ 61 h 82"/>
                      <a:gd name="T22" fmla="*/ 0 w 41"/>
                      <a:gd name="T23" fmla="*/ 69 h 82"/>
                      <a:gd name="T24" fmla="*/ 0 w 41"/>
                      <a:gd name="T25" fmla="*/ 82 h 82"/>
                      <a:gd name="T26" fmla="*/ 13 w 41"/>
                      <a:gd name="T27" fmla="*/ 69 h 82"/>
                      <a:gd name="T28" fmla="*/ 17 w 41"/>
                      <a:gd name="T29" fmla="*/ 57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1" h="82">
                        <a:moveTo>
                          <a:pt x="17" y="57"/>
                        </a:moveTo>
                        <a:lnTo>
                          <a:pt x="21" y="49"/>
                        </a:lnTo>
                        <a:lnTo>
                          <a:pt x="29" y="37"/>
                        </a:lnTo>
                        <a:lnTo>
                          <a:pt x="29" y="25"/>
                        </a:lnTo>
                        <a:lnTo>
                          <a:pt x="37" y="12"/>
                        </a:lnTo>
                        <a:lnTo>
                          <a:pt x="41" y="0"/>
                        </a:lnTo>
                        <a:lnTo>
                          <a:pt x="29" y="12"/>
                        </a:lnTo>
                        <a:lnTo>
                          <a:pt x="21" y="25"/>
                        </a:lnTo>
                        <a:lnTo>
                          <a:pt x="13" y="37"/>
                        </a:lnTo>
                        <a:lnTo>
                          <a:pt x="8" y="49"/>
                        </a:lnTo>
                        <a:lnTo>
                          <a:pt x="0" y="61"/>
                        </a:lnTo>
                        <a:lnTo>
                          <a:pt x="0" y="69"/>
                        </a:lnTo>
                        <a:lnTo>
                          <a:pt x="0" y="82"/>
                        </a:lnTo>
                        <a:lnTo>
                          <a:pt x="13" y="69"/>
                        </a:lnTo>
                        <a:lnTo>
                          <a:pt x="17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7" name="Freeform 257">
                    <a:extLst>
                      <a:ext uri="{FF2B5EF4-FFF2-40B4-BE49-F238E27FC236}">
                        <a16:creationId xmlns:a16="http://schemas.microsoft.com/office/drawing/2014/main" id="{CF89FE1E-F8FE-0BFD-DD42-D9613E34F6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03" y="6544"/>
                    <a:ext cx="53" cy="90"/>
                  </a:xfrm>
                  <a:custGeom>
                    <a:avLst/>
                    <a:gdLst>
                      <a:gd name="T0" fmla="*/ 53 w 53"/>
                      <a:gd name="T1" fmla="*/ 0 h 90"/>
                      <a:gd name="T2" fmla="*/ 41 w 53"/>
                      <a:gd name="T3" fmla="*/ 8 h 90"/>
                      <a:gd name="T4" fmla="*/ 29 w 53"/>
                      <a:gd name="T5" fmla="*/ 8 h 90"/>
                      <a:gd name="T6" fmla="*/ 16 w 53"/>
                      <a:gd name="T7" fmla="*/ 17 h 90"/>
                      <a:gd name="T8" fmla="*/ 4 w 53"/>
                      <a:gd name="T9" fmla="*/ 29 h 90"/>
                      <a:gd name="T10" fmla="*/ 0 w 53"/>
                      <a:gd name="T11" fmla="*/ 41 h 90"/>
                      <a:gd name="T12" fmla="*/ 0 w 53"/>
                      <a:gd name="T13" fmla="*/ 53 h 90"/>
                      <a:gd name="T14" fmla="*/ 0 w 53"/>
                      <a:gd name="T15" fmla="*/ 65 h 90"/>
                      <a:gd name="T16" fmla="*/ 8 w 53"/>
                      <a:gd name="T17" fmla="*/ 78 h 90"/>
                      <a:gd name="T18" fmla="*/ 0 w 53"/>
                      <a:gd name="T19" fmla="*/ 90 h 90"/>
                      <a:gd name="T20" fmla="*/ 12 w 53"/>
                      <a:gd name="T21" fmla="*/ 82 h 90"/>
                      <a:gd name="T22" fmla="*/ 12 w 53"/>
                      <a:gd name="T23" fmla="*/ 73 h 90"/>
                      <a:gd name="T24" fmla="*/ 25 w 53"/>
                      <a:gd name="T25" fmla="*/ 65 h 90"/>
                      <a:gd name="T26" fmla="*/ 33 w 53"/>
                      <a:gd name="T27" fmla="*/ 53 h 90"/>
                      <a:gd name="T28" fmla="*/ 41 w 53"/>
                      <a:gd name="T29" fmla="*/ 41 h 90"/>
                      <a:gd name="T30" fmla="*/ 41 w 53"/>
                      <a:gd name="T31" fmla="*/ 29 h 90"/>
                      <a:gd name="T32" fmla="*/ 41 w 53"/>
                      <a:gd name="T33" fmla="*/ 17 h 90"/>
                      <a:gd name="T34" fmla="*/ 53 w 53"/>
                      <a:gd name="T35" fmla="*/ 12 h 90"/>
                      <a:gd name="T36" fmla="*/ 53 w 53"/>
                      <a:gd name="T37" fmla="*/ 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3" h="90">
                        <a:moveTo>
                          <a:pt x="53" y="0"/>
                        </a:moveTo>
                        <a:lnTo>
                          <a:pt x="41" y="8"/>
                        </a:lnTo>
                        <a:lnTo>
                          <a:pt x="29" y="8"/>
                        </a:lnTo>
                        <a:lnTo>
                          <a:pt x="16" y="17"/>
                        </a:lnTo>
                        <a:lnTo>
                          <a:pt x="4" y="29"/>
                        </a:lnTo>
                        <a:lnTo>
                          <a:pt x="0" y="41"/>
                        </a:lnTo>
                        <a:lnTo>
                          <a:pt x="0" y="53"/>
                        </a:lnTo>
                        <a:lnTo>
                          <a:pt x="0" y="65"/>
                        </a:lnTo>
                        <a:lnTo>
                          <a:pt x="8" y="78"/>
                        </a:lnTo>
                        <a:lnTo>
                          <a:pt x="0" y="90"/>
                        </a:lnTo>
                        <a:lnTo>
                          <a:pt x="12" y="82"/>
                        </a:lnTo>
                        <a:lnTo>
                          <a:pt x="12" y="73"/>
                        </a:lnTo>
                        <a:lnTo>
                          <a:pt x="25" y="65"/>
                        </a:lnTo>
                        <a:lnTo>
                          <a:pt x="33" y="53"/>
                        </a:lnTo>
                        <a:lnTo>
                          <a:pt x="41" y="41"/>
                        </a:lnTo>
                        <a:lnTo>
                          <a:pt x="41" y="29"/>
                        </a:lnTo>
                        <a:lnTo>
                          <a:pt x="41" y="17"/>
                        </a:lnTo>
                        <a:lnTo>
                          <a:pt x="53" y="12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8" name="Freeform 258">
                    <a:extLst>
                      <a:ext uri="{FF2B5EF4-FFF2-40B4-BE49-F238E27FC236}">
                        <a16:creationId xmlns:a16="http://schemas.microsoft.com/office/drawing/2014/main" id="{4E0558FE-6FE3-9315-C876-34A4CA86D0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280" y="5478"/>
                    <a:ext cx="785" cy="1290"/>
                  </a:xfrm>
                  <a:custGeom>
                    <a:avLst/>
                    <a:gdLst>
                      <a:gd name="T0" fmla="*/ 757 w 785"/>
                      <a:gd name="T1" fmla="*/ 273 h 1290"/>
                      <a:gd name="T2" fmla="*/ 769 w 785"/>
                      <a:gd name="T3" fmla="*/ 220 h 1290"/>
                      <a:gd name="T4" fmla="*/ 749 w 785"/>
                      <a:gd name="T5" fmla="*/ 155 h 1290"/>
                      <a:gd name="T6" fmla="*/ 724 w 785"/>
                      <a:gd name="T7" fmla="*/ 82 h 1290"/>
                      <a:gd name="T8" fmla="*/ 663 w 785"/>
                      <a:gd name="T9" fmla="*/ 61 h 1290"/>
                      <a:gd name="T10" fmla="*/ 590 w 785"/>
                      <a:gd name="T11" fmla="*/ 12 h 1290"/>
                      <a:gd name="T12" fmla="*/ 541 w 785"/>
                      <a:gd name="T13" fmla="*/ 4 h 1290"/>
                      <a:gd name="T14" fmla="*/ 549 w 785"/>
                      <a:gd name="T15" fmla="*/ 61 h 1290"/>
                      <a:gd name="T16" fmla="*/ 423 w 785"/>
                      <a:gd name="T17" fmla="*/ 53 h 1290"/>
                      <a:gd name="T18" fmla="*/ 403 w 785"/>
                      <a:gd name="T19" fmla="*/ 110 h 1290"/>
                      <a:gd name="T20" fmla="*/ 342 w 785"/>
                      <a:gd name="T21" fmla="*/ 118 h 1290"/>
                      <a:gd name="T22" fmla="*/ 309 w 785"/>
                      <a:gd name="T23" fmla="*/ 212 h 1290"/>
                      <a:gd name="T24" fmla="*/ 264 w 785"/>
                      <a:gd name="T25" fmla="*/ 281 h 1290"/>
                      <a:gd name="T26" fmla="*/ 207 w 785"/>
                      <a:gd name="T27" fmla="*/ 301 h 1290"/>
                      <a:gd name="T28" fmla="*/ 195 w 785"/>
                      <a:gd name="T29" fmla="*/ 387 h 1290"/>
                      <a:gd name="T30" fmla="*/ 167 w 785"/>
                      <a:gd name="T31" fmla="*/ 460 h 1290"/>
                      <a:gd name="T32" fmla="*/ 175 w 785"/>
                      <a:gd name="T33" fmla="*/ 505 h 1290"/>
                      <a:gd name="T34" fmla="*/ 77 w 785"/>
                      <a:gd name="T35" fmla="*/ 533 h 1290"/>
                      <a:gd name="T36" fmla="*/ 57 w 785"/>
                      <a:gd name="T37" fmla="*/ 586 h 1290"/>
                      <a:gd name="T38" fmla="*/ 69 w 785"/>
                      <a:gd name="T39" fmla="*/ 668 h 1290"/>
                      <a:gd name="T40" fmla="*/ 77 w 785"/>
                      <a:gd name="T41" fmla="*/ 737 h 1290"/>
                      <a:gd name="T42" fmla="*/ 85 w 785"/>
                      <a:gd name="T43" fmla="*/ 786 h 1290"/>
                      <a:gd name="T44" fmla="*/ 85 w 785"/>
                      <a:gd name="T45" fmla="*/ 851 h 1290"/>
                      <a:gd name="T46" fmla="*/ 53 w 785"/>
                      <a:gd name="T47" fmla="*/ 891 h 1290"/>
                      <a:gd name="T48" fmla="*/ 41 w 785"/>
                      <a:gd name="T49" fmla="*/ 940 h 1290"/>
                      <a:gd name="T50" fmla="*/ 33 w 785"/>
                      <a:gd name="T51" fmla="*/ 977 h 1290"/>
                      <a:gd name="T52" fmla="*/ 0 w 785"/>
                      <a:gd name="T53" fmla="*/ 977 h 1290"/>
                      <a:gd name="T54" fmla="*/ 28 w 785"/>
                      <a:gd name="T55" fmla="*/ 1021 h 1290"/>
                      <a:gd name="T56" fmla="*/ 45 w 785"/>
                      <a:gd name="T57" fmla="*/ 1046 h 1290"/>
                      <a:gd name="T58" fmla="*/ 49 w 785"/>
                      <a:gd name="T59" fmla="*/ 1099 h 1290"/>
                      <a:gd name="T60" fmla="*/ 81 w 785"/>
                      <a:gd name="T61" fmla="*/ 1156 h 1290"/>
                      <a:gd name="T62" fmla="*/ 106 w 785"/>
                      <a:gd name="T63" fmla="*/ 1192 h 1290"/>
                      <a:gd name="T64" fmla="*/ 94 w 785"/>
                      <a:gd name="T65" fmla="*/ 1229 h 1290"/>
                      <a:gd name="T66" fmla="*/ 134 w 785"/>
                      <a:gd name="T67" fmla="*/ 1290 h 1290"/>
                      <a:gd name="T68" fmla="*/ 195 w 785"/>
                      <a:gd name="T69" fmla="*/ 1270 h 1290"/>
                      <a:gd name="T70" fmla="*/ 216 w 785"/>
                      <a:gd name="T71" fmla="*/ 1221 h 1290"/>
                      <a:gd name="T72" fmla="*/ 273 w 785"/>
                      <a:gd name="T73" fmla="*/ 1217 h 1290"/>
                      <a:gd name="T74" fmla="*/ 317 w 785"/>
                      <a:gd name="T75" fmla="*/ 1176 h 1290"/>
                      <a:gd name="T76" fmla="*/ 325 w 785"/>
                      <a:gd name="T77" fmla="*/ 1135 h 1290"/>
                      <a:gd name="T78" fmla="*/ 325 w 785"/>
                      <a:gd name="T79" fmla="*/ 1070 h 1290"/>
                      <a:gd name="T80" fmla="*/ 338 w 785"/>
                      <a:gd name="T81" fmla="*/ 1026 h 1290"/>
                      <a:gd name="T82" fmla="*/ 330 w 785"/>
                      <a:gd name="T83" fmla="*/ 1005 h 1290"/>
                      <a:gd name="T84" fmla="*/ 382 w 785"/>
                      <a:gd name="T85" fmla="*/ 993 h 1290"/>
                      <a:gd name="T86" fmla="*/ 411 w 785"/>
                      <a:gd name="T87" fmla="*/ 977 h 1290"/>
                      <a:gd name="T88" fmla="*/ 452 w 785"/>
                      <a:gd name="T89" fmla="*/ 952 h 1290"/>
                      <a:gd name="T90" fmla="*/ 444 w 785"/>
                      <a:gd name="T91" fmla="*/ 928 h 1290"/>
                      <a:gd name="T92" fmla="*/ 468 w 785"/>
                      <a:gd name="T93" fmla="*/ 883 h 1290"/>
                      <a:gd name="T94" fmla="*/ 431 w 785"/>
                      <a:gd name="T95" fmla="*/ 851 h 1290"/>
                      <a:gd name="T96" fmla="*/ 366 w 785"/>
                      <a:gd name="T97" fmla="*/ 822 h 1290"/>
                      <a:gd name="T98" fmla="*/ 362 w 785"/>
                      <a:gd name="T99" fmla="*/ 757 h 1290"/>
                      <a:gd name="T100" fmla="*/ 382 w 785"/>
                      <a:gd name="T101" fmla="*/ 700 h 1290"/>
                      <a:gd name="T102" fmla="*/ 387 w 785"/>
                      <a:gd name="T103" fmla="*/ 655 h 1290"/>
                      <a:gd name="T104" fmla="*/ 399 w 785"/>
                      <a:gd name="T105" fmla="*/ 611 h 1290"/>
                      <a:gd name="T106" fmla="*/ 444 w 785"/>
                      <a:gd name="T107" fmla="*/ 611 h 1290"/>
                      <a:gd name="T108" fmla="*/ 480 w 785"/>
                      <a:gd name="T109" fmla="*/ 582 h 1290"/>
                      <a:gd name="T110" fmla="*/ 533 w 785"/>
                      <a:gd name="T111" fmla="*/ 545 h 1290"/>
                      <a:gd name="T112" fmla="*/ 594 w 785"/>
                      <a:gd name="T113" fmla="*/ 501 h 1290"/>
                      <a:gd name="T114" fmla="*/ 606 w 785"/>
                      <a:gd name="T115" fmla="*/ 444 h 1290"/>
                      <a:gd name="T116" fmla="*/ 631 w 785"/>
                      <a:gd name="T117" fmla="*/ 407 h 1290"/>
                      <a:gd name="T118" fmla="*/ 643 w 785"/>
                      <a:gd name="T119" fmla="*/ 375 h 1290"/>
                      <a:gd name="T120" fmla="*/ 680 w 785"/>
                      <a:gd name="T121" fmla="*/ 346 h 1290"/>
                      <a:gd name="T122" fmla="*/ 724 w 785"/>
                      <a:gd name="T123" fmla="*/ 342 h 1290"/>
                      <a:gd name="T124" fmla="*/ 773 w 785"/>
                      <a:gd name="T125" fmla="*/ 334 h 12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785" h="1290">
                        <a:moveTo>
                          <a:pt x="785" y="330"/>
                        </a:moveTo>
                        <a:lnTo>
                          <a:pt x="785" y="322"/>
                        </a:lnTo>
                        <a:lnTo>
                          <a:pt x="777" y="309"/>
                        </a:lnTo>
                        <a:lnTo>
                          <a:pt x="769" y="297"/>
                        </a:lnTo>
                        <a:lnTo>
                          <a:pt x="757" y="289"/>
                        </a:lnTo>
                        <a:lnTo>
                          <a:pt x="757" y="273"/>
                        </a:lnTo>
                        <a:lnTo>
                          <a:pt x="757" y="269"/>
                        </a:lnTo>
                        <a:lnTo>
                          <a:pt x="769" y="257"/>
                        </a:lnTo>
                        <a:lnTo>
                          <a:pt x="769" y="244"/>
                        </a:lnTo>
                        <a:lnTo>
                          <a:pt x="777" y="232"/>
                        </a:lnTo>
                        <a:lnTo>
                          <a:pt x="777" y="232"/>
                        </a:lnTo>
                        <a:lnTo>
                          <a:pt x="769" y="220"/>
                        </a:lnTo>
                        <a:lnTo>
                          <a:pt x="757" y="208"/>
                        </a:lnTo>
                        <a:lnTo>
                          <a:pt x="749" y="196"/>
                        </a:lnTo>
                        <a:lnTo>
                          <a:pt x="761" y="183"/>
                        </a:lnTo>
                        <a:lnTo>
                          <a:pt x="761" y="171"/>
                        </a:lnTo>
                        <a:lnTo>
                          <a:pt x="749" y="167"/>
                        </a:lnTo>
                        <a:lnTo>
                          <a:pt x="749" y="155"/>
                        </a:lnTo>
                        <a:lnTo>
                          <a:pt x="745" y="143"/>
                        </a:lnTo>
                        <a:lnTo>
                          <a:pt x="745" y="126"/>
                        </a:lnTo>
                        <a:lnTo>
                          <a:pt x="757" y="118"/>
                        </a:lnTo>
                        <a:lnTo>
                          <a:pt x="745" y="106"/>
                        </a:lnTo>
                        <a:lnTo>
                          <a:pt x="736" y="94"/>
                        </a:lnTo>
                        <a:lnTo>
                          <a:pt x="724" y="82"/>
                        </a:lnTo>
                        <a:lnTo>
                          <a:pt x="712" y="73"/>
                        </a:lnTo>
                        <a:lnTo>
                          <a:pt x="700" y="69"/>
                        </a:lnTo>
                        <a:lnTo>
                          <a:pt x="688" y="65"/>
                        </a:lnTo>
                        <a:lnTo>
                          <a:pt x="684" y="65"/>
                        </a:lnTo>
                        <a:lnTo>
                          <a:pt x="671" y="61"/>
                        </a:lnTo>
                        <a:lnTo>
                          <a:pt x="663" y="61"/>
                        </a:lnTo>
                        <a:lnTo>
                          <a:pt x="651" y="49"/>
                        </a:lnTo>
                        <a:lnTo>
                          <a:pt x="639" y="45"/>
                        </a:lnTo>
                        <a:lnTo>
                          <a:pt x="627" y="41"/>
                        </a:lnTo>
                        <a:lnTo>
                          <a:pt x="614" y="29"/>
                        </a:lnTo>
                        <a:lnTo>
                          <a:pt x="602" y="21"/>
                        </a:lnTo>
                        <a:lnTo>
                          <a:pt x="590" y="12"/>
                        </a:lnTo>
                        <a:lnTo>
                          <a:pt x="590" y="4"/>
                        </a:lnTo>
                        <a:lnTo>
                          <a:pt x="586" y="4"/>
                        </a:lnTo>
                        <a:lnTo>
                          <a:pt x="582" y="4"/>
                        </a:lnTo>
                        <a:lnTo>
                          <a:pt x="574" y="0"/>
                        </a:lnTo>
                        <a:lnTo>
                          <a:pt x="557" y="0"/>
                        </a:lnTo>
                        <a:lnTo>
                          <a:pt x="541" y="4"/>
                        </a:lnTo>
                        <a:lnTo>
                          <a:pt x="557" y="12"/>
                        </a:lnTo>
                        <a:lnTo>
                          <a:pt x="557" y="29"/>
                        </a:lnTo>
                        <a:lnTo>
                          <a:pt x="557" y="29"/>
                        </a:lnTo>
                        <a:lnTo>
                          <a:pt x="549" y="41"/>
                        </a:lnTo>
                        <a:lnTo>
                          <a:pt x="533" y="53"/>
                        </a:lnTo>
                        <a:lnTo>
                          <a:pt x="549" y="61"/>
                        </a:lnTo>
                        <a:lnTo>
                          <a:pt x="533" y="73"/>
                        </a:lnTo>
                        <a:lnTo>
                          <a:pt x="500" y="65"/>
                        </a:lnTo>
                        <a:lnTo>
                          <a:pt x="476" y="57"/>
                        </a:lnTo>
                        <a:lnTo>
                          <a:pt x="456" y="57"/>
                        </a:lnTo>
                        <a:lnTo>
                          <a:pt x="444" y="49"/>
                        </a:lnTo>
                        <a:lnTo>
                          <a:pt x="423" y="53"/>
                        </a:lnTo>
                        <a:lnTo>
                          <a:pt x="423" y="65"/>
                        </a:lnTo>
                        <a:lnTo>
                          <a:pt x="423" y="65"/>
                        </a:lnTo>
                        <a:lnTo>
                          <a:pt x="423" y="73"/>
                        </a:lnTo>
                        <a:lnTo>
                          <a:pt x="427" y="90"/>
                        </a:lnTo>
                        <a:lnTo>
                          <a:pt x="415" y="102"/>
                        </a:lnTo>
                        <a:lnTo>
                          <a:pt x="403" y="110"/>
                        </a:lnTo>
                        <a:lnTo>
                          <a:pt x="382" y="102"/>
                        </a:lnTo>
                        <a:lnTo>
                          <a:pt x="370" y="102"/>
                        </a:lnTo>
                        <a:lnTo>
                          <a:pt x="362" y="110"/>
                        </a:lnTo>
                        <a:lnTo>
                          <a:pt x="358" y="110"/>
                        </a:lnTo>
                        <a:lnTo>
                          <a:pt x="354" y="114"/>
                        </a:lnTo>
                        <a:lnTo>
                          <a:pt x="342" y="118"/>
                        </a:lnTo>
                        <a:lnTo>
                          <a:pt x="334" y="139"/>
                        </a:lnTo>
                        <a:lnTo>
                          <a:pt x="321" y="159"/>
                        </a:lnTo>
                        <a:lnTo>
                          <a:pt x="301" y="167"/>
                        </a:lnTo>
                        <a:lnTo>
                          <a:pt x="313" y="183"/>
                        </a:lnTo>
                        <a:lnTo>
                          <a:pt x="321" y="200"/>
                        </a:lnTo>
                        <a:lnTo>
                          <a:pt x="309" y="212"/>
                        </a:lnTo>
                        <a:lnTo>
                          <a:pt x="301" y="220"/>
                        </a:lnTo>
                        <a:lnTo>
                          <a:pt x="285" y="236"/>
                        </a:lnTo>
                        <a:lnTo>
                          <a:pt x="285" y="240"/>
                        </a:lnTo>
                        <a:lnTo>
                          <a:pt x="273" y="257"/>
                        </a:lnTo>
                        <a:lnTo>
                          <a:pt x="260" y="265"/>
                        </a:lnTo>
                        <a:lnTo>
                          <a:pt x="264" y="281"/>
                        </a:lnTo>
                        <a:lnTo>
                          <a:pt x="264" y="285"/>
                        </a:lnTo>
                        <a:lnTo>
                          <a:pt x="248" y="293"/>
                        </a:lnTo>
                        <a:lnTo>
                          <a:pt x="236" y="297"/>
                        </a:lnTo>
                        <a:lnTo>
                          <a:pt x="232" y="297"/>
                        </a:lnTo>
                        <a:lnTo>
                          <a:pt x="216" y="301"/>
                        </a:lnTo>
                        <a:lnTo>
                          <a:pt x="207" y="301"/>
                        </a:lnTo>
                        <a:lnTo>
                          <a:pt x="207" y="314"/>
                        </a:lnTo>
                        <a:lnTo>
                          <a:pt x="212" y="334"/>
                        </a:lnTo>
                        <a:lnTo>
                          <a:pt x="207" y="346"/>
                        </a:lnTo>
                        <a:lnTo>
                          <a:pt x="207" y="358"/>
                        </a:lnTo>
                        <a:lnTo>
                          <a:pt x="203" y="375"/>
                        </a:lnTo>
                        <a:lnTo>
                          <a:pt x="195" y="387"/>
                        </a:lnTo>
                        <a:lnTo>
                          <a:pt x="191" y="403"/>
                        </a:lnTo>
                        <a:lnTo>
                          <a:pt x="187" y="411"/>
                        </a:lnTo>
                        <a:lnTo>
                          <a:pt x="175" y="423"/>
                        </a:lnTo>
                        <a:lnTo>
                          <a:pt x="163" y="440"/>
                        </a:lnTo>
                        <a:lnTo>
                          <a:pt x="151" y="452"/>
                        </a:lnTo>
                        <a:lnTo>
                          <a:pt x="167" y="460"/>
                        </a:lnTo>
                        <a:lnTo>
                          <a:pt x="171" y="460"/>
                        </a:lnTo>
                        <a:lnTo>
                          <a:pt x="183" y="476"/>
                        </a:lnTo>
                        <a:lnTo>
                          <a:pt x="183" y="493"/>
                        </a:lnTo>
                        <a:lnTo>
                          <a:pt x="179" y="501"/>
                        </a:lnTo>
                        <a:lnTo>
                          <a:pt x="175" y="501"/>
                        </a:lnTo>
                        <a:lnTo>
                          <a:pt x="175" y="505"/>
                        </a:lnTo>
                        <a:lnTo>
                          <a:pt x="151" y="505"/>
                        </a:lnTo>
                        <a:lnTo>
                          <a:pt x="138" y="501"/>
                        </a:lnTo>
                        <a:lnTo>
                          <a:pt x="118" y="505"/>
                        </a:lnTo>
                        <a:lnTo>
                          <a:pt x="102" y="509"/>
                        </a:lnTo>
                        <a:lnTo>
                          <a:pt x="89" y="517"/>
                        </a:lnTo>
                        <a:lnTo>
                          <a:pt x="77" y="533"/>
                        </a:lnTo>
                        <a:lnTo>
                          <a:pt x="73" y="537"/>
                        </a:lnTo>
                        <a:lnTo>
                          <a:pt x="65" y="554"/>
                        </a:lnTo>
                        <a:lnTo>
                          <a:pt x="61" y="566"/>
                        </a:lnTo>
                        <a:lnTo>
                          <a:pt x="57" y="574"/>
                        </a:lnTo>
                        <a:lnTo>
                          <a:pt x="57" y="574"/>
                        </a:lnTo>
                        <a:lnTo>
                          <a:pt x="57" y="586"/>
                        </a:lnTo>
                        <a:lnTo>
                          <a:pt x="65" y="606"/>
                        </a:lnTo>
                        <a:lnTo>
                          <a:pt x="61" y="623"/>
                        </a:lnTo>
                        <a:lnTo>
                          <a:pt x="61" y="639"/>
                        </a:lnTo>
                        <a:lnTo>
                          <a:pt x="61" y="651"/>
                        </a:lnTo>
                        <a:lnTo>
                          <a:pt x="69" y="668"/>
                        </a:lnTo>
                        <a:lnTo>
                          <a:pt x="69" y="668"/>
                        </a:lnTo>
                        <a:lnTo>
                          <a:pt x="73" y="676"/>
                        </a:lnTo>
                        <a:lnTo>
                          <a:pt x="69" y="696"/>
                        </a:lnTo>
                        <a:lnTo>
                          <a:pt x="65" y="700"/>
                        </a:lnTo>
                        <a:lnTo>
                          <a:pt x="65" y="712"/>
                        </a:lnTo>
                        <a:lnTo>
                          <a:pt x="61" y="724"/>
                        </a:lnTo>
                        <a:lnTo>
                          <a:pt x="77" y="737"/>
                        </a:lnTo>
                        <a:lnTo>
                          <a:pt x="94" y="745"/>
                        </a:lnTo>
                        <a:lnTo>
                          <a:pt x="106" y="757"/>
                        </a:lnTo>
                        <a:lnTo>
                          <a:pt x="106" y="769"/>
                        </a:lnTo>
                        <a:lnTo>
                          <a:pt x="98" y="777"/>
                        </a:lnTo>
                        <a:lnTo>
                          <a:pt x="94" y="786"/>
                        </a:lnTo>
                        <a:lnTo>
                          <a:pt x="85" y="786"/>
                        </a:lnTo>
                        <a:lnTo>
                          <a:pt x="73" y="790"/>
                        </a:lnTo>
                        <a:lnTo>
                          <a:pt x="73" y="802"/>
                        </a:lnTo>
                        <a:lnTo>
                          <a:pt x="73" y="814"/>
                        </a:lnTo>
                        <a:lnTo>
                          <a:pt x="81" y="822"/>
                        </a:lnTo>
                        <a:lnTo>
                          <a:pt x="89" y="838"/>
                        </a:lnTo>
                        <a:lnTo>
                          <a:pt x="85" y="851"/>
                        </a:lnTo>
                        <a:lnTo>
                          <a:pt x="85" y="863"/>
                        </a:lnTo>
                        <a:lnTo>
                          <a:pt x="81" y="875"/>
                        </a:lnTo>
                        <a:lnTo>
                          <a:pt x="73" y="883"/>
                        </a:lnTo>
                        <a:lnTo>
                          <a:pt x="69" y="887"/>
                        </a:lnTo>
                        <a:lnTo>
                          <a:pt x="65" y="887"/>
                        </a:lnTo>
                        <a:lnTo>
                          <a:pt x="53" y="891"/>
                        </a:lnTo>
                        <a:lnTo>
                          <a:pt x="45" y="891"/>
                        </a:lnTo>
                        <a:lnTo>
                          <a:pt x="45" y="899"/>
                        </a:lnTo>
                        <a:lnTo>
                          <a:pt x="45" y="912"/>
                        </a:lnTo>
                        <a:lnTo>
                          <a:pt x="37" y="924"/>
                        </a:lnTo>
                        <a:lnTo>
                          <a:pt x="37" y="928"/>
                        </a:lnTo>
                        <a:lnTo>
                          <a:pt x="41" y="940"/>
                        </a:lnTo>
                        <a:lnTo>
                          <a:pt x="41" y="944"/>
                        </a:lnTo>
                        <a:lnTo>
                          <a:pt x="41" y="948"/>
                        </a:lnTo>
                        <a:lnTo>
                          <a:pt x="41" y="952"/>
                        </a:lnTo>
                        <a:lnTo>
                          <a:pt x="37" y="960"/>
                        </a:lnTo>
                        <a:lnTo>
                          <a:pt x="33" y="977"/>
                        </a:lnTo>
                        <a:lnTo>
                          <a:pt x="33" y="977"/>
                        </a:lnTo>
                        <a:lnTo>
                          <a:pt x="33" y="977"/>
                        </a:lnTo>
                        <a:lnTo>
                          <a:pt x="20" y="981"/>
                        </a:lnTo>
                        <a:lnTo>
                          <a:pt x="16" y="969"/>
                        </a:lnTo>
                        <a:lnTo>
                          <a:pt x="8" y="965"/>
                        </a:lnTo>
                        <a:lnTo>
                          <a:pt x="4" y="965"/>
                        </a:lnTo>
                        <a:lnTo>
                          <a:pt x="0" y="977"/>
                        </a:lnTo>
                        <a:lnTo>
                          <a:pt x="8" y="985"/>
                        </a:lnTo>
                        <a:lnTo>
                          <a:pt x="8" y="1001"/>
                        </a:lnTo>
                        <a:lnTo>
                          <a:pt x="8" y="1013"/>
                        </a:lnTo>
                        <a:lnTo>
                          <a:pt x="12" y="1021"/>
                        </a:lnTo>
                        <a:lnTo>
                          <a:pt x="20" y="1034"/>
                        </a:lnTo>
                        <a:lnTo>
                          <a:pt x="28" y="1021"/>
                        </a:lnTo>
                        <a:lnTo>
                          <a:pt x="24" y="1034"/>
                        </a:lnTo>
                        <a:lnTo>
                          <a:pt x="37" y="1034"/>
                        </a:lnTo>
                        <a:lnTo>
                          <a:pt x="41" y="1038"/>
                        </a:lnTo>
                        <a:lnTo>
                          <a:pt x="45" y="1038"/>
                        </a:lnTo>
                        <a:lnTo>
                          <a:pt x="41" y="1042"/>
                        </a:lnTo>
                        <a:lnTo>
                          <a:pt x="45" y="1046"/>
                        </a:lnTo>
                        <a:lnTo>
                          <a:pt x="45" y="1058"/>
                        </a:lnTo>
                        <a:lnTo>
                          <a:pt x="41" y="1062"/>
                        </a:lnTo>
                        <a:lnTo>
                          <a:pt x="37" y="1074"/>
                        </a:lnTo>
                        <a:lnTo>
                          <a:pt x="45" y="1078"/>
                        </a:lnTo>
                        <a:lnTo>
                          <a:pt x="45" y="1091"/>
                        </a:lnTo>
                        <a:lnTo>
                          <a:pt x="49" y="1099"/>
                        </a:lnTo>
                        <a:lnTo>
                          <a:pt x="49" y="1107"/>
                        </a:lnTo>
                        <a:lnTo>
                          <a:pt x="61" y="1107"/>
                        </a:lnTo>
                        <a:lnTo>
                          <a:pt x="61" y="1119"/>
                        </a:lnTo>
                        <a:lnTo>
                          <a:pt x="65" y="1131"/>
                        </a:lnTo>
                        <a:lnTo>
                          <a:pt x="73" y="1144"/>
                        </a:lnTo>
                        <a:lnTo>
                          <a:pt x="81" y="1156"/>
                        </a:lnTo>
                        <a:lnTo>
                          <a:pt x="81" y="1156"/>
                        </a:lnTo>
                        <a:lnTo>
                          <a:pt x="85" y="1160"/>
                        </a:lnTo>
                        <a:lnTo>
                          <a:pt x="94" y="1172"/>
                        </a:lnTo>
                        <a:lnTo>
                          <a:pt x="106" y="1176"/>
                        </a:lnTo>
                        <a:lnTo>
                          <a:pt x="110" y="1184"/>
                        </a:lnTo>
                        <a:lnTo>
                          <a:pt x="106" y="1192"/>
                        </a:lnTo>
                        <a:lnTo>
                          <a:pt x="94" y="1192"/>
                        </a:lnTo>
                        <a:lnTo>
                          <a:pt x="98" y="1205"/>
                        </a:lnTo>
                        <a:lnTo>
                          <a:pt x="102" y="1213"/>
                        </a:lnTo>
                        <a:lnTo>
                          <a:pt x="89" y="1209"/>
                        </a:lnTo>
                        <a:lnTo>
                          <a:pt x="89" y="1221"/>
                        </a:lnTo>
                        <a:lnTo>
                          <a:pt x="94" y="1229"/>
                        </a:lnTo>
                        <a:lnTo>
                          <a:pt x="102" y="1241"/>
                        </a:lnTo>
                        <a:lnTo>
                          <a:pt x="106" y="1253"/>
                        </a:lnTo>
                        <a:lnTo>
                          <a:pt x="114" y="1266"/>
                        </a:lnTo>
                        <a:lnTo>
                          <a:pt x="110" y="1278"/>
                        </a:lnTo>
                        <a:lnTo>
                          <a:pt x="122" y="1286"/>
                        </a:lnTo>
                        <a:lnTo>
                          <a:pt x="134" y="1290"/>
                        </a:lnTo>
                        <a:lnTo>
                          <a:pt x="146" y="1286"/>
                        </a:lnTo>
                        <a:lnTo>
                          <a:pt x="159" y="1282"/>
                        </a:lnTo>
                        <a:lnTo>
                          <a:pt x="163" y="1282"/>
                        </a:lnTo>
                        <a:lnTo>
                          <a:pt x="175" y="1282"/>
                        </a:lnTo>
                        <a:lnTo>
                          <a:pt x="187" y="1282"/>
                        </a:lnTo>
                        <a:lnTo>
                          <a:pt x="195" y="1270"/>
                        </a:lnTo>
                        <a:lnTo>
                          <a:pt x="187" y="1257"/>
                        </a:lnTo>
                        <a:lnTo>
                          <a:pt x="187" y="1245"/>
                        </a:lnTo>
                        <a:lnTo>
                          <a:pt x="195" y="1237"/>
                        </a:lnTo>
                        <a:lnTo>
                          <a:pt x="207" y="1229"/>
                        </a:lnTo>
                        <a:lnTo>
                          <a:pt x="216" y="1233"/>
                        </a:lnTo>
                        <a:lnTo>
                          <a:pt x="216" y="1221"/>
                        </a:lnTo>
                        <a:lnTo>
                          <a:pt x="220" y="1221"/>
                        </a:lnTo>
                        <a:lnTo>
                          <a:pt x="232" y="1221"/>
                        </a:lnTo>
                        <a:lnTo>
                          <a:pt x="244" y="1221"/>
                        </a:lnTo>
                        <a:lnTo>
                          <a:pt x="256" y="1221"/>
                        </a:lnTo>
                        <a:lnTo>
                          <a:pt x="269" y="1217"/>
                        </a:lnTo>
                        <a:lnTo>
                          <a:pt x="273" y="1217"/>
                        </a:lnTo>
                        <a:lnTo>
                          <a:pt x="285" y="1229"/>
                        </a:lnTo>
                        <a:lnTo>
                          <a:pt x="293" y="1213"/>
                        </a:lnTo>
                        <a:lnTo>
                          <a:pt x="297" y="1205"/>
                        </a:lnTo>
                        <a:lnTo>
                          <a:pt x="301" y="1192"/>
                        </a:lnTo>
                        <a:lnTo>
                          <a:pt x="309" y="1188"/>
                        </a:lnTo>
                        <a:lnTo>
                          <a:pt x="317" y="1176"/>
                        </a:lnTo>
                        <a:lnTo>
                          <a:pt x="317" y="1164"/>
                        </a:lnTo>
                        <a:lnTo>
                          <a:pt x="321" y="1152"/>
                        </a:lnTo>
                        <a:lnTo>
                          <a:pt x="321" y="1148"/>
                        </a:lnTo>
                        <a:lnTo>
                          <a:pt x="330" y="1139"/>
                        </a:lnTo>
                        <a:lnTo>
                          <a:pt x="325" y="1135"/>
                        </a:lnTo>
                        <a:lnTo>
                          <a:pt x="325" y="1135"/>
                        </a:lnTo>
                        <a:lnTo>
                          <a:pt x="321" y="1123"/>
                        </a:lnTo>
                        <a:lnTo>
                          <a:pt x="334" y="1115"/>
                        </a:lnTo>
                        <a:lnTo>
                          <a:pt x="334" y="1103"/>
                        </a:lnTo>
                        <a:lnTo>
                          <a:pt x="334" y="1091"/>
                        </a:lnTo>
                        <a:lnTo>
                          <a:pt x="334" y="1078"/>
                        </a:lnTo>
                        <a:lnTo>
                          <a:pt x="325" y="1070"/>
                        </a:lnTo>
                        <a:lnTo>
                          <a:pt x="338" y="1070"/>
                        </a:lnTo>
                        <a:lnTo>
                          <a:pt x="338" y="1070"/>
                        </a:lnTo>
                        <a:lnTo>
                          <a:pt x="334" y="1062"/>
                        </a:lnTo>
                        <a:lnTo>
                          <a:pt x="338" y="1050"/>
                        </a:lnTo>
                        <a:lnTo>
                          <a:pt x="338" y="1038"/>
                        </a:lnTo>
                        <a:lnTo>
                          <a:pt x="338" y="1026"/>
                        </a:lnTo>
                        <a:lnTo>
                          <a:pt x="325" y="1021"/>
                        </a:lnTo>
                        <a:lnTo>
                          <a:pt x="317" y="1017"/>
                        </a:lnTo>
                        <a:lnTo>
                          <a:pt x="334" y="1021"/>
                        </a:lnTo>
                        <a:lnTo>
                          <a:pt x="346" y="1021"/>
                        </a:lnTo>
                        <a:lnTo>
                          <a:pt x="342" y="1009"/>
                        </a:lnTo>
                        <a:lnTo>
                          <a:pt x="330" y="1005"/>
                        </a:lnTo>
                        <a:lnTo>
                          <a:pt x="317" y="1009"/>
                        </a:lnTo>
                        <a:lnTo>
                          <a:pt x="330" y="1005"/>
                        </a:lnTo>
                        <a:lnTo>
                          <a:pt x="354" y="1005"/>
                        </a:lnTo>
                        <a:lnTo>
                          <a:pt x="362" y="993"/>
                        </a:lnTo>
                        <a:lnTo>
                          <a:pt x="370" y="997"/>
                        </a:lnTo>
                        <a:lnTo>
                          <a:pt x="382" y="993"/>
                        </a:lnTo>
                        <a:lnTo>
                          <a:pt x="395" y="981"/>
                        </a:lnTo>
                        <a:lnTo>
                          <a:pt x="391" y="977"/>
                        </a:lnTo>
                        <a:lnTo>
                          <a:pt x="395" y="965"/>
                        </a:lnTo>
                        <a:lnTo>
                          <a:pt x="399" y="977"/>
                        </a:lnTo>
                        <a:lnTo>
                          <a:pt x="403" y="989"/>
                        </a:lnTo>
                        <a:lnTo>
                          <a:pt x="411" y="977"/>
                        </a:lnTo>
                        <a:lnTo>
                          <a:pt x="423" y="965"/>
                        </a:lnTo>
                        <a:lnTo>
                          <a:pt x="427" y="960"/>
                        </a:lnTo>
                        <a:lnTo>
                          <a:pt x="439" y="960"/>
                        </a:lnTo>
                        <a:lnTo>
                          <a:pt x="435" y="948"/>
                        </a:lnTo>
                        <a:lnTo>
                          <a:pt x="448" y="952"/>
                        </a:lnTo>
                        <a:lnTo>
                          <a:pt x="452" y="952"/>
                        </a:lnTo>
                        <a:lnTo>
                          <a:pt x="448" y="940"/>
                        </a:lnTo>
                        <a:lnTo>
                          <a:pt x="435" y="940"/>
                        </a:lnTo>
                        <a:lnTo>
                          <a:pt x="423" y="944"/>
                        </a:lnTo>
                        <a:lnTo>
                          <a:pt x="423" y="932"/>
                        </a:lnTo>
                        <a:lnTo>
                          <a:pt x="435" y="940"/>
                        </a:lnTo>
                        <a:lnTo>
                          <a:pt x="444" y="928"/>
                        </a:lnTo>
                        <a:lnTo>
                          <a:pt x="456" y="920"/>
                        </a:lnTo>
                        <a:lnTo>
                          <a:pt x="460" y="912"/>
                        </a:lnTo>
                        <a:lnTo>
                          <a:pt x="468" y="908"/>
                        </a:lnTo>
                        <a:lnTo>
                          <a:pt x="472" y="908"/>
                        </a:lnTo>
                        <a:lnTo>
                          <a:pt x="476" y="895"/>
                        </a:lnTo>
                        <a:lnTo>
                          <a:pt x="468" y="883"/>
                        </a:lnTo>
                        <a:lnTo>
                          <a:pt x="468" y="883"/>
                        </a:lnTo>
                        <a:lnTo>
                          <a:pt x="456" y="871"/>
                        </a:lnTo>
                        <a:lnTo>
                          <a:pt x="448" y="871"/>
                        </a:lnTo>
                        <a:lnTo>
                          <a:pt x="444" y="863"/>
                        </a:lnTo>
                        <a:lnTo>
                          <a:pt x="444" y="851"/>
                        </a:lnTo>
                        <a:lnTo>
                          <a:pt x="431" y="851"/>
                        </a:lnTo>
                        <a:lnTo>
                          <a:pt x="419" y="838"/>
                        </a:lnTo>
                        <a:lnTo>
                          <a:pt x="407" y="830"/>
                        </a:lnTo>
                        <a:lnTo>
                          <a:pt x="395" y="834"/>
                        </a:lnTo>
                        <a:lnTo>
                          <a:pt x="382" y="822"/>
                        </a:lnTo>
                        <a:lnTo>
                          <a:pt x="378" y="822"/>
                        </a:lnTo>
                        <a:lnTo>
                          <a:pt x="366" y="822"/>
                        </a:lnTo>
                        <a:lnTo>
                          <a:pt x="370" y="810"/>
                        </a:lnTo>
                        <a:lnTo>
                          <a:pt x="362" y="798"/>
                        </a:lnTo>
                        <a:lnTo>
                          <a:pt x="366" y="786"/>
                        </a:lnTo>
                        <a:lnTo>
                          <a:pt x="362" y="773"/>
                        </a:lnTo>
                        <a:lnTo>
                          <a:pt x="366" y="765"/>
                        </a:lnTo>
                        <a:lnTo>
                          <a:pt x="362" y="757"/>
                        </a:lnTo>
                        <a:lnTo>
                          <a:pt x="362" y="745"/>
                        </a:lnTo>
                        <a:lnTo>
                          <a:pt x="370" y="737"/>
                        </a:lnTo>
                        <a:lnTo>
                          <a:pt x="366" y="724"/>
                        </a:lnTo>
                        <a:lnTo>
                          <a:pt x="378" y="724"/>
                        </a:lnTo>
                        <a:lnTo>
                          <a:pt x="378" y="712"/>
                        </a:lnTo>
                        <a:lnTo>
                          <a:pt x="382" y="700"/>
                        </a:lnTo>
                        <a:lnTo>
                          <a:pt x="387" y="684"/>
                        </a:lnTo>
                        <a:lnTo>
                          <a:pt x="391" y="676"/>
                        </a:lnTo>
                        <a:lnTo>
                          <a:pt x="378" y="672"/>
                        </a:lnTo>
                        <a:lnTo>
                          <a:pt x="378" y="659"/>
                        </a:lnTo>
                        <a:lnTo>
                          <a:pt x="378" y="651"/>
                        </a:lnTo>
                        <a:lnTo>
                          <a:pt x="387" y="655"/>
                        </a:lnTo>
                        <a:lnTo>
                          <a:pt x="399" y="651"/>
                        </a:lnTo>
                        <a:lnTo>
                          <a:pt x="411" y="643"/>
                        </a:lnTo>
                        <a:lnTo>
                          <a:pt x="415" y="635"/>
                        </a:lnTo>
                        <a:lnTo>
                          <a:pt x="407" y="619"/>
                        </a:lnTo>
                        <a:lnTo>
                          <a:pt x="407" y="615"/>
                        </a:lnTo>
                        <a:lnTo>
                          <a:pt x="399" y="611"/>
                        </a:lnTo>
                        <a:lnTo>
                          <a:pt x="399" y="598"/>
                        </a:lnTo>
                        <a:lnTo>
                          <a:pt x="403" y="602"/>
                        </a:lnTo>
                        <a:lnTo>
                          <a:pt x="411" y="615"/>
                        </a:lnTo>
                        <a:lnTo>
                          <a:pt x="419" y="623"/>
                        </a:lnTo>
                        <a:lnTo>
                          <a:pt x="431" y="615"/>
                        </a:lnTo>
                        <a:lnTo>
                          <a:pt x="444" y="611"/>
                        </a:lnTo>
                        <a:lnTo>
                          <a:pt x="439" y="598"/>
                        </a:lnTo>
                        <a:lnTo>
                          <a:pt x="452" y="594"/>
                        </a:lnTo>
                        <a:lnTo>
                          <a:pt x="456" y="582"/>
                        </a:lnTo>
                        <a:lnTo>
                          <a:pt x="472" y="582"/>
                        </a:lnTo>
                        <a:lnTo>
                          <a:pt x="468" y="578"/>
                        </a:lnTo>
                        <a:lnTo>
                          <a:pt x="480" y="582"/>
                        </a:lnTo>
                        <a:lnTo>
                          <a:pt x="492" y="574"/>
                        </a:lnTo>
                        <a:lnTo>
                          <a:pt x="492" y="562"/>
                        </a:lnTo>
                        <a:lnTo>
                          <a:pt x="500" y="562"/>
                        </a:lnTo>
                        <a:lnTo>
                          <a:pt x="509" y="558"/>
                        </a:lnTo>
                        <a:lnTo>
                          <a:pt x="521" y="554"/>
                        </a:lnTo>
                        <a:lnTo>
                          <a:pt x="533" y="545"/>
                        </a:lnTo>
                        <a:lnTo>
                          <a:pt x="545" y="545"/>
                        </a:lnTo>
                        <a:lnTo>
                          <a:pt x="557" y="533"/>
                        </a:lnTo>
                        <a:lnTo>
                          <a:pt x="570" y="533"/>
                        </a:lnTo>
                        <a:lnTo>
                          <a:pt x="582" y="525"/>
                        </a:lnTo>
                        <a:lnTo>
                          <a:pt x="586" y="513"/>
                        </a:lnTo>
                        <a:lnTo>
                          <a:pt x="594" y="501"/>
                        </a:lnTo>
                        <a:lnTo>
                          <a:pt x="602" y="488"/>
                        </a:lnTo>
                        <a:lnTo>
                          <a:pt x="614" y="480"/>
                        </a:lnTo>
                        <a:lnTo>
                          <a:pt x="627" y="472"/>
                        </a:lnTo>
                        <a:lnTo>
                          <a:pt x="631" y="460"/>
                        </a:lnTo>
                        <a:lnTo>
                          <a:pt x="618" y="452"/>
                        </a:lnTo>
                        <a:lnTo>
                          <a:pt x="606" y="444"/>
                        </a:lnTo>
                        <a:lnTo>
                          <a:pt x="614" y="448"/>
                        </a:lnTo>
                        <a:lnTo>
                          <a:pt x="610" y="436"/>
                        </a:lnTo>
                        <a:lnTo>
                          <a:pt x="598" y="427"/>
                        </a:lnTo>
                        <a:lnTo>
                          <a:pt x="610" y="427"/>
                        </a:lnTo>
                        <a:lnTo>
                          <a:pt x="623" y="411"/>
                        </a:lnTo>
                        <a:lnTo>
                          <a:pt x="631" y="407"/>
                        </a:lnTo>
                        <a:lnTo>
                          <a:pt x="631" y="407"/>
                        </a:lnTo>
                        <a:lnTo>
                          <a:pt x="631" y="395"/>
                        </a:lnTo>
                        <a:lnTo>
                          <a:pt x="639" y="383"/>
                        </a:lnTo>
                        <a:lnTo>
                          <a:pt x="627" y="383"/>
                        </a:lnTo>
                        <a:lnTo>
                          <a:pt x="631" y="370"/>
                        </a:lnTo>
                        <a:lnTo>
                          <a:pt x="643" y="375"/>
                        </a:lnTo>
                        <a:lnTo>
                          <a:pt x="655" y="375"/>
                        </a:lnTo>
                        <a:lnTo>
                          <a:pt x="647" y="362"/>
                        </a:lnTo>
                        <a:lnTo>
                          <a:pt x="659" y="354"/>
                        </a:lnTo>
                        <a:lnTo>
                          <a:pt x="667" y="358"/>
                        </a:lnTo>
                        <a:lnTo>
                          <a:pt x="680" y="350"/>
                        </a:lnTo>
                        <a:lnTo>
                          <a:pt x="680" y="346"/>
                        </a:lnTo>
                        <a:lnTo>
                          <a:pt x="675" y="334"/>
                        </a:lnTo>
                        <a:lnTo>
                          <a:pt x="688" y="338"/>
                        </a:lnTo>
                        <a:lnTo>
                          <a:pt x="700" y="338"/>
                        </a:lnTo>
                        <a:lnTo>
                          <a:pt x="700" y="326"/>
                        </a:lnTo>
                        <a:lnTo>
                          <a:pt x="712" y="338"/>
                        </a:lnTo>
                        <a:lnTo>
                          <a:pt x="724" y="342"/>
                        </a:lnTo>
                        <a:lnTo>
                          <a:pt x="736" y="342"/>
                        </a:lnTo>
                        <a:lnTo>
                          <a:pt x="728" y="330"/>
                        </a:lnTo>
                        <a:lnTo>
                          <a:pt x="736" y="338"/>
                        </a:lnTo>
                        <a:lnTo>
                          <a:pt x="749" y="334"/>
                        </a:lnTo>
                        <a:lnTo>
                          <a:pt x="761" y="334"/>
                        </a:lnTo>
                        <a:lnTo>
                          <a:pt x="773" y="334"/>
                        </a:lnTo>
                        <a:lnTo>
                          <a:pt x="785" y="334"/>
                        </a:lnTo>
                        <a:lnTo>
                          <a:pt x="785" y="334"/>
                        </a:lnTo>
                        <a:lnTo>
                          <a:pt x="785" y="33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9" name="Freeform 259">
                    <a:extLst>
                      <a:ext uri="{FF2B5EF4-FFF2-40B4-BE49-F238E27FC236}">
                        <a16:creationId xmlns:a16="http://schemas.microsoft.com/office/drawing/2014/main" id="{EB6FF964-5BF0-5765-719E-C050F7C440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00" y="6516"/>
                    <a:ext cx="21" cy="12"/>
                  </a:xfrm>
                  <a:custGeom>
                    <a:avLst/>
                    <a:gdLst>
                      <a:gd name="T0" fmla="*/ 13 w 21"/>
                      <a:gd name="T1" fmla="*/ 0 h 12"/>
                      <a:gd name="T2" fmla="*/ 0 w 21"/>
                      <a:gd name="T3" fmla="*/ 8 h 12"/>
                      <a:gd name="T4" fmla="*/ 13 w 21"/>
                      <a:gd name="T5" fmla="*/ 12 h 12"/>
                      <a:gd name="T6" fmla="*/ 21 w 21"/>
                      <a:gd name="T7" fmla="*/ 4 h 12"/>
                      <a:gd name="T8" fmla="*/ 21 w 21"/>
                      <a:gd name="T9" fmla="*/ 0 h 12"/>
                      <a:gd name="T10" fmla="*/ 13 w 21"/>
                      <a:gd name="T11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2">
                        <a:moveTo>
                          <a:pt x="13" y="0"/>
                        </a:moveTo>
                        <a:lnTo>
                          <a:pt x="0" y="8"/>
                        </a:lnTo>
                        <a:lnTo>
                          <a:pt x="13" y="12"/>
                        </a:lnTo>
                        <a:lnTo>
                          <a:pt x="21" y="4"/>
                        </a:lnTo>
                        <a:lnTo>
                          <a:pt x="21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216" name="Group 260">
                  <a:extLst>
                    <a:ext uri="{FF2B5EF4-FFF2-40B4-BE49-F238E27FC236}">
                      <a16:creationId xmlns:a16="http://schemas.microsoft.com/office/drawing/2014/main" id="{4C0A0FBE-285D-7957-2962-A48A70C117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09869" y="1615493"/>
                  <a:ext cx="225224" cy="319757"/>
                  <a:chOff x="11797" y="5368"/>
                  <a:chExt cx="716" cy="1009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59" name="Freeform 261">
                    <a:extLst>
                      <a:ext uri="{FF2B5EF4-FFF2-40B4-BE49-F238E27FC236}">
                        <a16:creationId xmlns:a16="http://schemas.microsoft.com/office/drawing/2014/main" id="{03027E89-A8E4-4594-A8F3-1019A8978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54" y="5368"/>
                    <a:ext cx="659" cy="1009"/>
                  </a:xfrm>
                  <a:custGeom>
                    <a:avLst/>
                    <a:gdLst>
                      <a:gd name="T0" fmla="*/ 476 w 659"/>
                      <a:gd name="T1" fmla="*/ 908 h 1009"/>
                      <a:gd name="T2" fmla="*/ 508 w 659"/>
                      <a:gd name="T3" fmla="*/ 883 h 1009"/>
                      <a:gd name="T4" fmla="*/ 553 w 659"/>
                      <a:gd name="T5" fmla="*/ 847 h 1009"/>
                      <a:gd name="T6" fmla="*/ 602 w 659"/>
                      <a:gd name="T7" fmla="*/ 794 h 1009"/>
                      <a:gd name="T8" fmla="*/ 651 w 659"/>
                      <a:gd name="T9" fmla="*/ 737 h 1009"/>
                      <a:gd name="T10" fmla="*/ 614 w 659"/>
                      <a:gd name="T11" fmla="*/ 676 h 1009"/>
                      <a:gd name="T12" fmla="*/ 561 w 659"/>
                      <a:gd name="T13" fmla="*/ 643 h 1009"/>
                      <a:gd name="T14" fmla="*/ 594 w 659"/>
                      <a:gd name="T15" fmla="*/ 594 h 1009"/>
                      <a:gd name="T16" fmla="*/ 565 w 659"/>
                      <a:gd name="T17" fmla="*/ 562 h 1009"/>
                      <a:gd name="T18" fmla="*/ 553 w 659"/>
                      <a:gd name="T19" fmla="*/ 513 h 1009"/>
                      <a:gd name="T20" fmla="*/ 553 w 659"/>
                      <a:gd name="T21" fmla="*/ 460 h 1009"/>
                      <a:gd name="T22" fmla="*/ 561 w 659"/>
                      <a:gd name="T23" fmla="*/ 428 h 1009"/>
                      <a:gd name="T24" fmla="*/ 529 w 659"/>
                      <a:gd name="T25" fmla="*/ 362 h 1009"/>
                      <a:gd name="T26" fmla="*/ 541 w 659"/>
                      <a:gd name="T27" fmla="*/ 289 h 1009"/>
                      <a:gd name="T28" fmla="*/ 541 w 659"/>
                      <a:gd name="T29" fmla="*/ 236 h 1009"/>
                      <a:gd name="T30" fmla="*/ 472 w 659"/>
                      <a:gd name="T31" fmla="*/ 171 h 1009"/>
                      <a:gd name="T32" fmla="*/ 472 w 659"/>
                      <a:gd name="T33" fmla="*/ 131 h 1009"/>
                      <a:gd name="T34" fmla="*/ 504 w 659"/>
                      <a:gd name="T35" fmla="*/ 114 h 1009"/>
                      <a:gd name="T36" fmla="*/ 512 w 659"/>
                      <a:gd name="T37" fmla="*/ 45 h 1009"/>
                      <a:gd name="T38" fmla="*/ 427 w 659"/>
                      <a:gd name="T39" fmla="*/ 0 h 1009"/>
                      <a:gd name="T40" fmla="*/ 370 w 659"/>
                      <a:gd name="T41" fmla="*/ 17 h 1009"/>
                      <a:gd name="T42" fmla="*/ 317 w 659"/>
                      <a:gd name="T43" fmla="*/ 57 h 1009"/>
                      <a:gd name="T44" fmla="*/ 293 w 659"/>
                      <a:gd name="T45" fmla="*/ 126 h 1009"/>
                      <a:gd name="T46" fmla="*/ 256 w 659"/>
                      <a:gd name="T47" fmla="*/ 163 h 1009"/>
                      <a:gd name="T48" fmla="*/ 183 w 659"/>
                      <a:gd name="T49" fmla="*/ 147 h 1009"/>
                      <a:gd name="T50" fmla="*/ 97 w 659"/>
                      <a:gd name="T51" fmla="*/ 126 h 1009"/>
                      <a:gd name="T52" fmla="*/ 20 w 659"/>
                      <a:gd name="T53" fmla="*/ 110 h 1009"/>
                      <a:gd name="T54" fmla="*/ 16 w 659"/>
                      <a:gd name="T55" fmla="*/ 122 h 1009"/>
                      <a:gd name="T56" fmla="*/ 89 w 659"/>
                      <a:gd name="T57" fmla="*/ 171 h 1009"/>
                      <a:gd name="T58" fmla="*/ 150 w 659"/>
                      <a:gd name="T59" fmla="*/ 192 h 1009"/>
                      <a:gd name="T60" fmla="*/ 175 w 659"/>
                      <a:gd name="T61" fmla="*/ 265 h 1009"/>
                      <a:gd name="T62" fmla="*/ 195 w 659"/>
                      <a:gd name="T63" fmla="*/ 330 h 1009"/>
                      <a:gd name="T64" fmla="*/ 183 w 659"/>
                      <a:gd name="T65" fmla="*/ 383 h 1009"/>
                      <a:gd name="T66" fmla="*/ 211 w 659"/>
                      <a:gd name="T67" fmla="*/ 444 h 1009"/>
                      <a:gd name="T68" fmla="*/ 236 w 659"/>
                      <a:gd name="T69" fmla="*/ 448 h 1009"/>
                      <a:gd name="T70" fmla="*/ 285 w 659"/>
                      <a:gd name="T71" fmla="*/ 480 h 1009"/>
                      <a:gd name="T72" fmla="*/ 289 w 659"/>
                      <a:gd name="T73" fmla="*/ 529 h 1009"/>
                      <a:gd name="T74" fmla="*/ 248 w 659"/>
                      <a:gd name="T75" fmla="*/ 537 h 1009"/>
                      <a:gd name="T76" fmla="*/ 199 w 659"/>
                      <a:gd name="T77" fmla="*/ 594 h 1009"/>
                      <a:gd name="T78" fmla="*/ 150 w 659"/>
                      <a:gd name="T79" fmla="*/ 631 h 1009"/>
                      <a:gd name="T80" fmla="*/ 110 w 659"/>
                      <a:gd name="T81" fmla="*/ 660 h 1009"/>
                      <a:gd name="T82" fmla="*/ 81 w 659"/>
                      <a:gd name="T83" fmla="*/ 696 h 1009"/>
                      <a:gd name="T84" fmla="*/ 57 w 659"/>
                      <a:gd name="T85" fmla="*/ 708 h 1009"/>
                      <a:gd name="T86" fmla="*/ 36 w 659"/>
                      <a:gd name="T87" fmla="*/ 778 h 1009"/>
                      <a:gd name="T88" fmla="*/ 40 w 659"/>
                      <a:gd name="T89" fmla="*/ 814 h 1009"/>
                      <a:gd name="T90" fmla="*/ 57 w 659"/>
                      <a:gd name="T91" fmla="*/ 859 h 1009"/>
                      <a:gd name="T92" fmla="*/ 44 w 659"/>
                      <a:gd name="T93" fmla="*/ 932 h 1009"/>
                      <a:gd name="T94" fmla="*/ 69 w 659"/>
                      <a:gd name="T95" fmla="*/ 948 h 1009"/>
                      <a:gd name="T96" fmla="*/ 110 w 659"/>
                      <a:gd name="T97" fmla="*/ 969 h 1009"/>
                      <a:gd name="T98" fmla="*/ 138 w 659"/>
                      <a:gd name="T99" fmla="*/ 977 h 1009"/>
                      <a:gd name="T100" fmla="*/ 158 w 659"/>
                      <a:gd name="T101" fmla="*/ 993 h 1009"/>
                      <a:gd name="T102" fmla="*/ 167 w 659"/>
                      <a:gd name="T103" fmla="*/ 993 h 1009"/>
                      <a:gd name="T104" fmla="*/ 199 w 659"/>
                      <a:gd name="T105" fmla="*/ 993 h 1009"/>
                      <a:gd name="T106" fmla="*/ 240 w 659"/>
                      <a:gd name="T107" fmla="*/ 981 h 1009"/>
                      <a:gd name="T108" fmla="*/ 305 w 659"/>
                      <a:gd name="T109" fmla="*/ 961 h 1009"/>
                      <a:gd name="T110" fmla="*/ 350 w 659"/>
                      <a:gd name="T111" fmla="*/ 957 h 1009"/>
                      <a:gd name="T112" fmla="*/ 394 w 659"/>
                      <a:gd name="T113" fmla="*/ 940 h 10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659" h="1009">
                        <a:moveTo>
                          <a:pt x="439" y="936"/>
                        </a:moveTo>
                        <a:lnTo>
                          <a:pt x="451" y="924"/>
                        </a:lnTo>
                        <a:lnTo>
                          <a:pt x="451" y="924"/>
                        </a:lnTo>
                        <a:lnTo>
                          <a:pt x="464" y="916"/>
                        </a:lnTo>
                        <a:lnTo>
                          <a:pt x="472" y="908"/>
                        </a:lnTo>
                        <a:lnTo>
                          <a:pt x="476" y="908"/>
                        </a:lnTo>
                        <a:lnTo>
                          <a:pt x="480" y="908"/>
                        </a:lnTo>
                        <a:lnTo>
                          <a:pt x="484" y="904"/>
                        </a:lnTo>
                        <a:lnTo>
                          <a:pt x="492" y="891"/>
                        </a:lnTo>
                        <a:lnTo>
                          <a:pt x="496" y="891"/>
                        </a:lnTo>
                        <a:lnTo>
                          <a:pt x="496" y="891"/>
                        </a:lnTo>
                        <a:lnTo>
                          <a:pt x="508" y="883"/>
                        </a:lnTo>
                        <a:lnTo>
                          <a:pt x="521" y="875"/>
                        </a:lnTo>
                        <a:lnTo>
                          <a:pt x="525" y="871"/>
                        </a:lnTo>
                        <a:lnTo>
                          <a:pt x="537" y="859"/>
                        </a:lnTo>
                        <a:lnTo>
                          <a:pt x="537" y="855"/>
                        </a:lnTo>
                        <a:lnTo>
                          <a:pt x="541" y="855"/>
                        </a:lnTo>
                        <a:lnTo>
                          <a:pt x="553" y="847"/>
                        </a:lnTo>
                        <a:lnTo>
                          <a:pt x="565" y="834"/>
                        </a:lnTo>
                        <a:lnTo>
                          <a:pt x="565" y="830"/>
                        </a:lnTo>
                        <a:lnTo>
                          <a:pt x="573" y="822"/>
                        </a:lnTo>
                        <a:lnTo>
                          <a:pt x="578" y="818"/>
                        </a:lnTo>
                        <a:lnTo>
                          <a:pt x="590" y="806"/>
                        </a:lnTo>
                        <a:lnTo>
                          <a:pt x="602" y="794"/>
                        </a:lnTo>
                        <a:lnTo>
                          <a:pt x="606" y="790"/>
                        </a:lnTo>
                        <a:lnTo>
                          <a:pt x="618" y="782"/>
                        </a:lnTo>
                        <a:lnTo>
                          <a:pt x="630" y="769"/>
                        </a:lnTo>
                        <a:lnTo>
                          <a:pt x="643" y="761"/>
                        </a:lnTo>
                        <a:lnTo>
                          <a:pt x="647" y="749"/>
                        </a:lnTo>
                        <a:lnTo>
                          <a:pt x="651" y="737"/>
                        </a:lnTo>
                        <a:lnTo>
                          <a:pt x="659" y="725"/>
                        </a:lnTo>
                        <a:lnTo>
                          <a:pt x="655" y="716"/>
                        </a:lnTo>
                        <a:lnTo>
                          <a:pt x="643" y="704"/>
                        </a:lnTo>
                        <a:lnTo>
                          <a:pt x="635" y="692"/>
                        </a:lnTo>
                        <a:lnTo>
                          <a:pt x="622" y="688"/>
                        </a:lnTo>
                        <a:lnTo>
                          <a:pt x="614" y="676"/>
                        </a:lnTo>
                        <a:lnTo>
                          <a:pt x="598" y="672"/>
                        </a:lnTo>
                        <a:lnTo>
                          <a:pt x="590" y="664"/>
                        </a:lnTo>
                        <a:lnTo>
                          <a:pt x="578" y="655"/>
                        </a:lnTo>
                        <a:lnTo>
                          <a:pt x="578" y="655"/>
                        </a:lnTo>
                        <a:lnTo>
                          <a:pt x="565" y="647"/>
                        </a:lnTo>
                        <a:lnTo>
                          <a:pt x="561" y="643"/>
                        </a:lnTo>
                        <a:lnTo>
                          <a:pt x="565" y="643"/>
                        </a:lnTo>
                        <a:lnTo>
                          <a:pt x="573" y="639"/>
                        </a:lnTo>
                        <a:lnTo>
                          <a:pt x="586" y="631"/>
                        </a:lnTo>
                        <a:lnTo>
                          <a:pt x="598" y="619"/>
                        </a:lnTo>
                        <a:lnTo>
                          <a:pt x="598" y="607"/>
                        </a:lnTo>
                        <a:lnTo>
                          <a:pt x="594" y="594"/>
                        </a:lnTo>
                        <a:lnTo>
                          <a:pt x="582" y="586"/>
                        </a:lnTo>
                        <a:lnTo>
                          <a:pt x="569" y="582"/>
                        </a:lnTo>
                        <a:lnTo>
                          <a:pt x="565" y="570"/>
                        </a:lnTo>
                        <a:lnTo>
                          <a:pt x="565" y="570"/>
                        </a:lnTo>
                        <a:lnTo>
                          <a:pt x="561" y="566"/>
                        </a:lnTo>
                        <a:lnTo>
                          <a:pt x="565" y="562"/>
                        </a:lnTo>
                        <a:lnTo>
                          <a:pt x="578" y="554"/>
                        </a:lnTo>
                        <a:lnTo>
                          <a:pt x="565" y="542"/>
                        </a:lnTo>
                        <a:lnTo>
                          <a:pt x="557" y="546"/>
                        </a:lnTo>
                        <a:lnTo>
                          <a:pt x="545" y="533"/>
                        </a:lnTo>
                        <a:lnTo>
                          <a:pt x="541" y="521"/>
                        </a:lnTo>
                        <a:lnTo>
                          <a:pt x="553" y="513"/>
                        </a:lnTo>
                        <a:lnTo>
                          <a:pt x="553" y="501"/>
                        </a:lnTo>
                        <a:lnTo>
                          <a:pt x="545" y="501"/>
                        </a:lnTo>
                        <a:lnTo>
                          <a:pt x="541" y="493"/>
                        </a:lnTo>
                        <a:lnTo>
                          <a:pt x="549" y="485"/>
                        </a:lnTo>
                        <a:lnTo>
                          <a:pt x="549" y="472"/>
                        </a:lnTo>
                        <a:lnTo>
                          <a:pt x="553" y="460"/>
                        </a:lnTo>
                        <a:lnTo>
                          <a:pt x="565" y="456"/>
                        </a:lnTo>
                        <a:lnTo>
                          <a:pt x="573" y="456"/>
                        </a:lnTo>
                        <a:lnTo>
                          <a:pt x="569" y="444"/>
                        </a:lnTo>
                        <a:lnTo>
                          <a:pt x="569" y="440"/>
                        </a:lnTo>
                        <a:lnTo>
                          <a:pt x="565" y="428"/>
                        </a:lnTo>
                        <a:lnTo>
                          <a:pt x="561" y="428"/>
                        </a:lnTo>
                        <a:lnTo>
                          <a:pt x="561" y="415"/>
                        </a:lnTo>
                        <a:lnTo>
                          <a:pt x="549" y="403"/>
                        </a:lnTo>
                        <a:lnTo>
                          <a:pt x="541" y="391"/>
                        </a:lnTo>
                        <a:lnTo>
                          <a:pt x="537" y="379"/>
                        </a:lnTo>
                        <a:lnTo>
                          <a:pt x="537" y="375"/>
                        </a:lnTo>
                        <a:lnTo>
                          <a:pt x="529" y="362"/>
                        </a:lnTo>
                        <a:lnTo>
                          <a:pt x="521" y="350"/>
                        </a:lnTo>
                        <a:lnTo>
                          <a:pt x="512" y="338"/>
                        </a:lnTo>
                        <a:lnTo>
                          <a:pt x="508" y="330"/>
                        </a:lnTo>
                        <a:lnTo>
                          <a:pt x="508" y="326"/>
                        </a:lnTo>
                        <a:lnTo>
                          <a:pt x="521" y="314"/>
                        </a:lnTo>
                        <a:lnTo>
                          <a:pt x="541" y="289"/>
                        </a:lnTo>
                        <a:lnTo>
                          <a:pt x="553" y="277"/>
                        </a:lnTo>
                        <a:lnTo>
                          <a:pt x="561" y="265"/>
                        </a:lnTo>
                        <a:lnTo>
                          <a:pt x="565" y="253"/>
                        </a:lnTo>
                        <a:lnTo>
                          <a:pt x="565" y="253"/>
                        </a:lnTo>
                        <a:lnTo>
                          <a:pt x="557" y="244"/>
                        </a:lnTo>
                        <a:lnTo>
                          <a:pt x="541" y="236"/>
                        </a:lnTo>
                        <a:lnTo>
                          <a:pt x="533" y="224"/>
                        </a:lnTo>
                        <a:lnTo>
                          <a:pt x="521" y="212"/>
                        </a:lnTo>
                        <a:lnTo>
                          <a:pt x="496" y="204"/>
                        </a:lnTo>
                        <a:lnTo>
                          <a:pt x="484" y="196"/>
                        </a:lnTo>
                        <a:lnTo>
                          <a:pt x="476" y="183"/>
                        </a:lnTo>
                        <a:lnTo>
                          <a:pt x="472" y="171"/>
                        </a:lnTo>
                        <a:lnTo>
                          <a:pt x="472" y="167"/>
                        </a:lnTo>
                        <a:lnTo>
                          <a:pt x="472" y="167"/>
                        </a:lnTo>
                        <a:lnTo>
                          <a:pt x="480" y="155"/>
                        </a:lnTo>
                        <a:lnTo>
                          <a:pt x="488" y="143"/>
                        </a:lnTo>
                        <a:lnTo>
                          <a:pt x="484" y="131"/>
                        </a:lnTo>
                        <a:lnTo>
                          <a:pt x="472" y="131"/>
                        </a:lnTo>
                        <a:lnTo>
                          <a:pt x="468" y="126"/>
                        </a:lnTo>
                        <a:lnTo>
                          <a:pt x="472" y="126"/>
                        </a:lnTo>
                        <a:lnTo>
                          <a:pt x="480" y="122"/>
                        </a:lnTo>
                        <a:lnTo>
                          <a:pt x="492" y="118"/>
                        </a:lnTo>
                        <a:lnTo>
                          <a:pt x="504" y="114"/>
                        </a:lnTo>
                        <a:lnTo>
                          <a:pt x="504" y="114"/>
                        </a:lnTo>
                        <a:lnTo>
                          <a:pt x="496" y="98"/>
                        </a:lnTo>
                        <a:lnTo>
                          <a:pt x="508" y="86"/>
                        </a:lnTo>
                        <a:lnTo>
                          <a:pt x="521" y="74"/>
                        </a:lnTo>
                        <a:lnTo>
                          <a:pt x="521" y="57"/>
                        </a:lnTo>
                        <a:lnTo>
                          <a:pt x="512" y="45"/>
                        </a:lnTo>
                        <a:lnTo>
                          <a:pt x="512" y="45"/>
                        </a:lnTo>
                        <a:lnTo>
                          <a:pt x="500" y="37"/>
                        </a:lnTo>
                        <a:lnTo>
                          <a:pt x="484" y="33"/>
                        </a:lnTo>
                        <a:lnTo>
                          <a:pt x="468" y="25"/>
                        </a:lnTo>
                        <a:lnTo>
                          <a:pt x="443" y="8"/>
                        </a:lnTo>
                        <a:lnTo>
                          <a:pt x="439" y="0"/>
                        </a:lnTo>
                        <a:lnTo>
                          <a:pt x="427" y="0"/>
                        </a:lnTo>
                        <a:lnTo>
                          <a:pt x="411" y="8"/>
                        </a:lnTo>
                        <a:lnTo>
                          <a:pt x="411" y="8"/>
                        </a:lnTo>
                        <a:lnTo>
                          <a:pt x="407" y="13"/>
                        </a:lnTo>
                        <a:lnTo>
                          <a:pt x="394" y="17"/>
                        </a:lnTo>
                        <a:lnTo>
                          <a:pt x="382" y="17"/>
                        </a:lnTo>
                        <a:lnTo>
                          <a:pt x="370" y="17"/>
                        </a:lnTo>
                        <a:lnTo>
                          <a:pt x="358" y="17"/>
                        </a:lnTo>
                        <a:lnTo>
                          <a:pt x="346" y="29"/>
                        </a:lnTo>
                        <a:lnTo>
                          <a:pt x="333" y="41"/>
                        </a:lnTo>
                        <a:lnTo>
                          <a:pt x="321" y="45"/>
                        </a:lnTo>
                        <a:lnTo>
                          <a:pt x="321" y="49"/>
                        </a:lnTo>
                        <a:lnTo>
                          <a:pt x="317" y="57"/>
                        </a:lnTo>
                        <a:lnTo>
                          <a:pt x="313" y="70"/>
                        </a:lnTo>
                        <a:lnTo>
                          <a:pt x="317" y="74"/>
                        </a:lnTo>
                        <a:lnTo>
                          <a:pt x="309" y="86"/>
                        </a:lnTo>
                        <a:lnTo>
                          <a:pt x="309" y="110"/>
                        </a:lnTo>
                        <a:lnTo>
                          <a:pt x="305" y="122"/>
                        </a:lnTo>
                        <a:lnTo>
                          <a:pt x="293" y="126"/>
                        </a:lnTo>
                        <a:lnTo>
                          <a:pt x="289" y="126"/>
                        </a:lnTo>
                        <a:lnTo>
                          <a:pt x="276" y="135"/>
                        </a:lnTo>
                        <a:lnTo>
                          <a:pt x="272" y="147"/>
                        </a:lnTo>
                        <a:lnTo>
                          <a:pt x="260" y="155"/>
                        </a:lnTo>
                        <a:lnTo>
                          <a:pt x="260" y="159"/>
                        </a:lnTo>
                        <a:lnTo>
                          <a:pt x="256" y="163"/>
                        </a:lnTo>
                        <a:lnTo>
                          <a:pt x="244" y="151"/>
                        </a:lnTo>
                        <a:lnTo>
                          <a:pt x="232" y="147"/>
                        </a:lnTo>
                        <a:lnTo>
                          <a:pt x="219" y="143"/>
                        </a:lnTo>
                        <a:lnTo>
                          <a:pt x="203" y="139"/>
                        </a:lnTo>
                        <a:lnTo>
                          <a:pt x="191" y="135"/>
                        </a:lnTo>
                        <a:lnTo>
                          <a:pt x="183" y="147"/>
                        </a:lnTo>
                        <a:lnTo>
                          <a:pt x="162" y="151"/>
                        </a:lnTo>
                        <a:lnTo>
                          <a:pt x="146" y="151"/>
                        </a:lnTo>
                        <a:lnTo>
                          <a:pt x="134" y="151"/>
                        </a:lnTo>
                        <a:lnTo>
                          <a:pt x="122" y="143"/>
                        </a:lnTo>
                        <a:lnTo>
                          <a:pt x="106" y="147"/>
                        </a:lnTo>
                        <a:lnTo>
                          <a:pt x="97" y="126"/>
                        </a:lnTo>
                        <a:lnTo>
                          <a:pt x="81" y="110"/>
                        </a:lnTo>
                        <a:lnTo>
                          <a:pt x="77" y="106"/>
                        </a:lnTo>
                        <a:lnTo>
                          <a:pt x="61" y="86"/>
                        </a:lnTo>
                        <a:lnTo>
                          <a:pt x="40" y="82"/>
                        </a:lnTo>
                        <a:lnTo>
                          <a:pt x="24" y="98"/>
                        </a:lnTo>
                        <a:lnTo>
                          <a:pt x="20" y="110"/>
                        </a:lnTo>
                        <a:lnTo>
                          <a:pt x="8" y="106"/>
                        </a:lnTo>
                        <a:lnTo>
                          <a:pt x="0" y="110"/>
                        </a:lnTo>
                        <a:lnTo>
                          <a:pt x="8" y="114"/>
                        </a:lnTo>
                        <a:lnTo>
                          <a:pt x="12" y="114"/>
                        </a:lnTo>
                        <a:lnTo>
                          <a:pt x="16" y="114"/>
                        </a:lnTo>
                        <a:lnTo>
                          <a:pt x="16" y="122"/>
                        </a:lnTo>
                        <a:lnTo>
                          <a:pt x="28" y="131"/>
                        </a:lnTo>
                        <a:lnTo>
                          <a:pt x="40" y="139"/>
                        </a:lnTo>
                        <a:lnTo>
                          <a:pt x="53" y="151"/>
                        </a:lnTo>
                        <a:lnTo>
                          <a:pt x="65" y="155"/>
                        </a:lnTo>
                        <a:lnTo>
                          <a:pt x="77" y="159"/>
                        </a:lnTo>
                        <a:lnTo>
                          <a:pt x="89" y="171"/>
                        </a:lnTo>
                        <a:lnTo>
                          <a:pt x="97" y="171"/>
                        </a:lnTo>
                        <a:lnTo>
                          <a:pt x="110" y="175"/>
                        </a:lnTo>
                        <a:lnTo>
                          <a:pt x="114" y="175"/>
                        </a:lnTo>
                        <a:lnTo>
                          <a:pt x="126" y="179"/>
                        </a:lnTo>
                        <a:lnTo>
                          <a:pt x="138" y="183"/>
                        </a:lnTo>
                        <a:lnTo>
                          <a:pt x="150" y="192"/>
                        </a:lnTo>
                        <a:lnTo>
                          <a:pt x="162" y="204"/>
                        </a:lnTo>
                        <a:lnTo>
                          <a:pt x="171" y="216"/>
                        </a:lnTo>
                        <a:lnTo>
                          <a:pt x="183" y="228"/>
                        </a:lnTo>
                        <a:lnTo>
                          <a:pt x="171" y="236"/>
                        </a:lnTo>
                        <a:lnTo>
                          <a:pt x="171" y="253"/>
                        </a:lnTo>
                        <a:lnTo>
                          <a:pt x="175" y="265"/>
                        </a:lnTo>
                        <a:lnTo>
                          <a:pt x="175" y="277"/>
                        </a:lnTo>
                        <a:lnTo>
                          <a:pt x="187" y="281"/>
                        </a:lnTo>
                        <a:lnTo>
                          <a:pt x="187" y="293"/>
                        </a:lnTo>
                        <a:lnTo>
                          <a:pt x="175" y="306"/>
                        </a:lnTo>
                        <a:lnTo>
                          <a:pt x="183" y="318"/>
                        </a:lnTo>
                        <a:lnTo>
                          <a:pt x="195" y="330"/>
                        </a:lnTo>
                        <a:lnTo>
                          <a:pt x="203" y="342"/>
                        </a:lnTo>
                        <a:lnTo>
                          <a:pt x="203" y="342"/>
                        </a:lnTo>
                        <a:lnTo>
                          <a:pt x="195" y="354"/>
                        </a:lnTo>
                        <a:lnTo>
                          <a:pt x="195" y="367"/>
                        </a:lnTo>
                        <a:lnTo>
                          <a:pt x="183" y="379"/>
                        </a:lnTo>
                        <a:lnTo>
                          <a:pt x="183" y="383"/>
                        </a:lnTo>
                        <a:lnTo>
                          <a:pt x="183" y="399"/>
                        </a:lnTo>
                        <a:lnTo>
                          <a:pt x="195" y="407"/>
                        </a:lnTo>
                        <a:lnTo>
                          <a:pt x="203" y="419"/>
                        </a:lnTo>
                        <a:lnTo>
                          <a:pt x="211" y="432"/>
                        </a:lnTo>
                        <a:lnTo>
                          <a:pt x="211" y="440"/>
                        </a:lnTo>
                        <a:lnTo>
                          <a:pt x="211" y="444"/>
                        </a:lnTo>
                        <a:lnTo>
                          <a:pt x="211" y="444"/>
                        </a:lnTo>
                        <a:lnTo>
                          <a:pt x="215" y="444"/>
                        </a:lnTo>
                        <a:lnTo>
                          <a:pt x="224" y="444"/>
                        </a:lnTo>
                        <a:lnTo>
                          <a:pt x="236" y="448"/>
                        </a:lnTo>
                        <a:lnTo>
                          <a:pt x="236" y="444"/>
                        </a:lnTo>
                        <a:lnTo>
                          <a:pt x="236" y="448"/>
                        </a:lnTo>
                        <a:lnTo>
                          <a:pt x="240" y="452"/>
                        </a:lnTo>
                        <a:lnTo>
                          <a:pt x="252" y="460"/>
                        </a:lnTo>
                        <a:lnTo>
                          <a:pt x="260" y="460"/>
                        </a:lnTo>
                        <a:lnTo>
                          <a:pt x="268" y="468"/>
                        </a:lnTo>
                        <a:lnTo>
                          <a:pt x="272" y="468"/>
                        </a:lnTo>
                        <a:lnTo>
                          <a:pt x="285" y="480"/>
                        </a:lnTo>
                        <a:lnTo>
                          <a:pt x="280" y="493"/>
                        </a:lnTo>
                        <a:lnTo>
                          <a:pt x="280" y="501"/>
                        </a:lnTo>
                        <a:lnTo>
                          <a:pt x="276" y="513"/>
                        </a:lnTo>
                        <a:lnTo>
                          <a:pt x="293" y="521"/>
                        </a:lnTo>
                        <a:lnTo>
                          <a:pt x="289" y="521"/>
                        </a:lnTo>
                        <a:lnTo>
                          <a:pt x="289" y="529"/>
                        </a:lnTo>
                        <a:lnTo>
                          <a:pt x="276" y="529"/>
                        </a:lnTo>
                        <a:lnTo>
                          <a:pt x="285" y="537"/>
                        </a:lnTo>
                        <a:lnTo>
                          <a:pt x="272" y="533"/>
                        </a:lnTo>
                        <a:lnTo>
                          <a:pt x="260" y="533"/>
                        </a:lnTo>
                        <a:lnTo>
                          <a:pt x="260" y="533"/>
                        </a:lnTo>
                        <a:lnTo>
                          <a:pt x="248" y="537"/>
                        </a:lnTo>
                        <a:lnTo>
                          <a:pt x="236" y="550"/>
                        </a:lnTo>
                        <a:lnTo>
                          <a:pt x="228" y="562"/>
                        </a:lnTo>
                        <a:lnTo>
                          <a:pt x="215" y="574"/>
                        </a:lnTo>
                        <a:lnTo>
                          <a:pt x="215" y="574"/>
                        </a:lnTo>
                        <a:lnTo>
                          <a:pt x="203" y="582"/>
                        </a:lnTo>
                        <a:lnTo>
                          <a:pt x="199" y="594"/>
                        </a:lnTo>
                        <a:lnTo>
                          <a:pt x="187" y="603"/>
                        </a:lnTo>
                        <a:lnTo>
                          <a:pt x="179" y="615"/>
                        </a:lnTo>
                        <a:lnTo>
                          <a:pt x="179" y="619"/>
                        </a:lnTo>
                        <a:lnTo>
                          <a:pt x="167" y="615"/>
                        </a:lnTo>
                        <a:lnTo>
                          <a:pt x="162" y="627"/>
                        </a:lnTo>
                        <a:lnTo>
                          <a:pt x="150" y="631"/>
                        </a:lnTo>
                        <a:lnTo>
                          <a:pt x="150" y="631"/>
                        </a:lnTo>
                        <a:lnTo>
                          <a:pt x="142" y="643"/>
                        </a:lnTo>
                        <a:lnTo>
                          <a:pt x="134" y="655"/>
                        </a:lnTo>
                        <a:lnTo>
                          <a:pt x="134" y="655"/>
                        </a:lnTo>
                        <a:lnTo>
                          <a:pt x="122" y="647"/>
                        </a:lnTo>
                        <a:lnTo>
                          <a:pt x="110" y="660"/>
                        </a:lnTo>
                        <a:lnTo>
                          <a:pt x="106" y="672"/>
                        </a:lnTo>
                        <a:lnTo>
                          <a:pt x="106" y="684"/>
                        </a:lnTo>
                        <a:lnTo>
                          <a:pt x="106" y="684"/>
                        </a:lnTo>
                        <a:lnTo>
                          <a:pt x="106" y="688"/>
                        </a:lnTo>
                        <a:lnTo>
                          <a:pt x="93" y="692"/>
                        </a:lnTo>
                        <a:lnTo>
                          <a:pt x="81" y="696"/>
                        </a:lnTo>
                        <a:lnTo>
                          <a:pt x="81" y="692"/>
                        </a:lnTo>
                        <a:lnTo>
                          <a:pt x="69" y="696"/>
                        </a:lnTo>
                        <a:lnTo>
                          <a:pt x="69" y="696"/>
                        </a:lnTo>
                        <a:lnTo>
                          <a:pt x="57" y="688"/>
                        </a:lnTo>
                        <a:lnTo>
                          <a:pt x="57" y="696"/>
                        </a:lnTo>
                        <a:lnTo>
                          <a:pt x="57" y="708"/>
                        </a:lnTo>
                        <a:lnTo>
                          <a:pt x="49" y="721"/>
                        </a:lnTo>
                        <a:lnTo>
                          <a:pt x="36" y="729"/>
                        </a:lnTo>
                        <a:lnTo>
                          <a:pt x="32" y="741"/>
                        </a:lnTo>
                        <a:lnTo>
                          <a:pt x="36" y="753"/>
                        </a:lnTo>
                        <a:lnTo>
                          <a:pt x="32" y="765"/>
                        </a:lnTo>
                        <a:lnTo>
                          <a:pt x="36" y="778"/>
                        </a:lnTo>
                        <a:lnTo>
                          <a:pt x="40" y="773"/>
                        </a:lnTo>
                        <a:lnTo>
                          <a:pt x="44" y="786"/>
                        </a:lnTo>
                        <a:lnTo>
                          <a:pt x="44" y="786"/>
                        </a:lnTo>
                        <a:lnTo>
                          <a:pt x="44" y="798"/>
                        </a:lnTo>
                        <a:lnTo>
                          <a:pt x="40" y="810"/>
                        </a:lnTo>
                        <a:lnTo>
                          <a:pt x="40" y="814"/>
                        </a:lnTo>
                        <a:lnTo>
                          <a:pt x="53" y="826"/>
                        </a:lnTo>
                        <a:lnTo>
                          <a:pt x="57" y="839"/>
                        </a:lnTo>
                        <a:lnTo>
                          <a:pt x="65" y="851"/>
                        </a:lnTo>
                        <a:lnTo>
                          <a:pt x="65" y="851"/>
                        </a:lnTo>
                        <a:lnTo>
                          <a:pt x="53" y="847"/>
                        </a:lnTo>
                        <a:lnTo>
                          <a:pt x="57" y="859"/>
                        </a:lnTo>
                        <a:lnTo>
                          <a:pt x="57" y="871"/>
                        </a:lnTo>
                        <a:lnTo>
                          <a:pt x="53" y="883"/>
                        </a:lnTo>
                        <a:lnTo>
                          <a:pt x="49" y="896"/>
                        </a:lnTo>
                        <a:lnTo>
                          <a:pt x="49" y="908"/>
                        </a:lnTo>
                        <a:lnTo>
                          <a:pt x="44" y="920"/>
                        </a:lnTo>
                        <a:lnTo>
                          <a:pt x="44" y="932"/>
                        </a:lnTo>
                        <a:lnTo>
                          <a:pt x="57" y="940"/>
                        </a:lnTo>
                        <a:lnTo>
                          <a:pt x="57" y="940"/>
                        </a:lnTo>
                        <a:lnTo>
                          <a:pt x="57" y="940"/>
                        </a:lnTo>
                        <a:lnTo>
                          <a:pt x="65" y="936"/>
                        </a:lnTo>
                        <a:lnTo>
                          <a:pt x="65" y="936"/>
                        </a:lnTo>
                        <a:lnTo>
                          <a:pt x="69" y="948"/>
                        </a:lnTo>
                        <a:lnTo>
                          <a:pt x="81" y="948"/>
                        </a:lnTo>
                        <a:lnTo>
                          <a:pt x="85" y="948"/>
                        </a:lnTo>
                        <a:lnTo>
                          <a:pt x="97" y="952"/>
                        </a:lnTo>
                        <a:lnTo>
                          <a:pt x="106" y="957"/>
                        </a:lnTo>
                        <a:lnTo>
                          <a:pt x="122" y="957"/>
                        </a:lnTo>
                        <a:lnTo>
                          <a:pt x="110" y="969"/>
                        </a:lnTo>
                        <a:lnTo>
                          <a:pt x="118" y="969"/>
                        </a:lnTo>
                        <a:lnTo>
                          <a:pt x="130" y="969"/>
                        </a:lnTo>
                        <a:lnTo>
                          <a:pt x="142" y="965"/>
                        </a:lnTo>
                        <a:lnTo>
                          <a:pt x="138" y="969"/>
                        </a:lnTo>
                        <a:lnTo>
                          <a:pt x="138" y="969"/>
                        </a:lnTo>
                        <a:lnTo>
                          <a:pt x="138" y="977"/>
                        </a:lnTo>
                        <a:lnTo>
                          <a:pt x="142" y="985"/>
                        </a:lnTo>
                        <a:lnTo>
                          <a:pt x="154" y="989"/>
                        </a:lnTo>
                        <a:lnTo>
                          <a:pt x="154" y="993"/>
                        </a:lnTo>
                        <a:lnTo>
                          <a:pt x="150" y="993"/>
                        </a:lnTo>
                        <a:lnTo>
                          <a:pt x="150" y="997"/>
                        </a:lnTo>
                        <a:lnTo>
                          <a:pt x="158" y="993"/>
                        </a:lnTo>
                        <a:lnTo>
                          <a:pt x="162" y="993"/>
                        </a:lnTo>
                        <a:lnTo>
                          <a:pt x="158" y="1001"/>
                        </a:lnTo>
                        <a:lnTo>
                          <a:pt x="146" y="1009"/>
                        </a:lnTo>
                        <a:lnTo>
                          <a:pt x="158" y="1001"/>
                        </a:lnTo>
                        <a:lnTo>
                          <a:pt x="167" y="993"/>
                        </a:lnTo>
                        <a:lnTo>
                          <a:pt x="167" y="993"/>
                        </a:lnTo>
                        <a:lnTo>
                          <a:pt x="171" y="993"/>
                        </a:lnTo>
                        <a:lnTo>
                          <a:pt x="171" y="993"/>
                        </a:lnTo>
                        <a:lnTo>
                          <a:pt x="171" y="993"/>
                        </a:lnTo>
                        <a:lnTo>
                          <a:pt x="183" y="997"/>
                        </a:lnTo>
                        <a:lnTo>
                          <a:pt x="195" y="993"/>
                        </a:lnTo>
                        <a:lnTo>
                          <a:pt x="199" y="993"/>
                        </a:lnTo>
                        <a:lnTo>
                          <a:pt x="211" y="989"/>
                        </a:lnTo>
                        <a:lnTo>
                          <a:pt x="219" y="985"/>
                        </a:lnTo>
                        <a:lnTo>
                          <a:pt x="219" y="993"/>
                        </a:lnTo>
                        <a:lnTo>
                          <a:pt x="232" y="993"/>
                        </a:lnTo>
                        <a:lnTo>
                          <a:pt x="240" y="981"/>
                        </a:lnTo>
                        <a:lnTo>
                          <a:pt x="240" y="981"/>
                        </a:lnTo>
                        <a:lnTo>
                          <a:pt x="252" y="977"/>
                        </a:lnTo>
                        <a:lnTo>
                          <a:pt x="260" y="973"/>
                        </a:lnTo>
                        <a:lnTo>
                          <a:pt x="272" y="977"/>
                        </a:lnTo>
                        <a:lnTo>
                          <a:pt x="289" y="969"/>
                        </a:lnTo>
                        <a:lnTo>
                          <a:pt x="297" y="965"/>
                        </a:lnTo>
                        <a:lnTo>
                          <a:pt x="305" y="961"/>
                        </a:lnTo>
                        <a:lnTo>
                          <a:pt x="309" y="969"/>
                        </a:lnTo>
                        <a:lnTo>
                          <a:pt x="317" y="961"/>
                        </a:lnTo>
                        <a:lnTo>
                          <a:pt x="329" y="965"/>
                        </a:lnTo>
                        <a:lnTo>
                          <a:pt x="321" y="952"/>
                        </a:lnTo>
                        <a:lnTo>
                          <a:pt x="333" y="957"/>
                        </a:lnTo>
                        <a:lnTo>
                          <a:pt x="350" y="957"/>
                        </a:lnTo>
                        <a:lnTo>
                          <a:pt x="354" y="948"/>
                        </a:lnTo>
                        <a:lnTo>
                          <a:pt x="358" y="952"/>
                        </a:lnTo>
                        <a:lnTo>
                          <a:pt x="370" y="948"/>
                        </a:lnTo>
                        <a:lnTo>
                          <a:pt x="382" y="948"/>
                        </a:lnTo>
                        <a:lnTo>
                          <a:pt x="394" y="940"/>
                        </a:lnTo>
                        <a:lnTo>
                          <a:pt x="394" y="940"/>
                        </a:lnTo>
                        <a:lnTo>
                          <a:pt x="407" y="948"/>
                        </a:lnTo>
                        <a:lnTo>
                          <a:pt x="431" y="948"/>
                        </a:lnTo>
                        <a:lnTo>
                          <a:pt x="431" y="944"/>
                        </a:lnTo>
                        <a:lnTo>
                          <a:pt x="435" y="940"/>
                        </a:lnTo>
                        <a:lnTo>
                          <a:pt x="439" y="93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0" name="Freeform 262">
                    <a:extLst>
                      <a:ext uri="{FF2B5EF4-FFF2-40B4-BE49-F238E27FC236}">
                        <a16:creationId xmlns:a16="http://schemas.microsoft.com/office/drawing/2014/main" id="{70904AF7-14F3-2123-C3C0-20FAAAFE2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60" y="6337"/>
                    <a:ext cx="32" cy="24"/>
                  </a:xfrm>
                  <a:custGeom>
                    <a:avLst/>
                    <a:gdLst>
                      <a:gd name="T0" fmla="*/ 32 w 32"/>
                      <a:gd name="T1" fmla="*/ 0 h 24"/>
                      <a:gd name="T2" fmla="*/ 20 w 32"/>
                      <a:gd name="T3" fmla="*/ 4 h 24"/>
                      <a:gd name="T4" fmla="*/ 8 w 32"/>
                      <a:gd name="T5" fmla="*/ 8 h 24"/>
                      <a:gd name="T6" fmla="*/ 0 w 32"/>
                      <a:gd name="T7" fmla="*/ 20 h 24"/>
                      <a:gd name="T8" fmla="*/ 0 w 32"/>
                      <a:gd name="T9" fmla="*/ 24 h 24"/>
                      <a:gd name="T10" fmla="*/ 4 w 32"/>
                      <a:gd name="T11" fmla="*/ 24 h 24"/>
                      <a:gd name="T12" fmla="*/ 4 w 32"/>
                      <a:gd name="T13" fmla="*/ 24 h 24"/>
                      <a:gd name="T14" fmla="*/ 16 w 32"/>
                      <a:gd name="T15" fmla="*/ 20 h 24"/>
                      <a:gd name="T16" fmla="*/ 28 w 32"/>
                      <a:gd name="T17" fmla="*/ 12 h 24"/>
                      <a:gd name="T18" fmla="*/ 32 w 32"/>
                      <a:gd name="T19" fmla="*/ 8 h 24"/>
                      <a:gd name="T20" fmla="*/ 28 w 32"/>
                      <a:gd name="T21" fmla="*/ 8 h 24"/>
                      <a:gd name="T22" fmla="*/ 32 w 32"/>
                      <a:gd name="T2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2" h="24">
                        <a:moveTo>
                          <a:pt x="32" y="0"/>
                        </a:moveTo>
                        <a:lnTo>
                          <a:pt x="20" y="4"/>
                        </a:lnTo>
                        <a:lnTo>
                          <a:pt x="8" y="8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4" y="24"/>
                        </a:lnTo>
                        <a:lnTo>
                          <a:pt x="4" y="24"/>
                        </a:lnTo>
                        <a:lnTo>
                          <a:pt x="16" y="20"/>
                        </a:lnTo>
                        <a:lnTo>
                          <a:pt x="28" y="12"/>
                        </a:lnTo>
                        <a:lnTo>
                          <a:pt x="32" y="8"/>
                        </a:lnTo>
                        <a:lnTo>
                          <a:pt x="28" y="8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1" name="Freeform 263">
                    <a:extLst>
                      <a:ext uri="{FF2B5EF4-FFF2-40B4-BE49-F238E27FC236}">
                        <a16:creationId xmlns:a16="http://schemas.microsoft.com/office/drawing/2014/main" id="{054EF8F1-A5F3-6505-0C06-8CE439EA91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80" y="6003"/>
                    <a:ext cx="12" cy="8"/>
                  </a:xfrm>
                  <a:custGeom>
                    <a:avLst/>
                    <a:gdLst>
                      <a:gd name="T0" fmla="*/ 12 w 12"/>
                      <a:gd name="T1" fmla="*/ 0 h 8"/>
                      <a:gd name="T2" fmla="*/ 0 w 12"/>
                      <a:gd name="T3" fmla="*/ 4 h 8"/>
                      <a:gd name="T4" fmla="*/ 12 w 12"/>
                      <a:gd name="T5" fmla="*/ 8 h 8"/>
                      <a:gd name="T6" fmla="*/ 12 w 12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12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2" name="Freeform 264">
                    <a:extLst>
                      <a:ext uri="{FF2B5EF4-FFF2-40B4-BE49-F238E27FC236}">
                        <a16:creationId xmlns:a16="http://schemas.microsoft.com/office/drawing/2014/main" id="{5B0E3AC0-1E25-248C-8248-7AFF6F01EF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82" y="6056"/>
                    <a:ext cx="12" cy="12"/>
                  </a:xfrm>
                  <a:custGeom>
                    <a:avLst/>
                    <a:gdLst>
                      <a:gd name="T0" fmla="*/ 12 w 12"/>
                      <a:gd name="T1" fmla="*/ 4 h 12"/>
                      <a:gd name="T2" fmla="*/ 0 w 12"/>
                      <a:gd name="T3" fmla="*/ 0 h 12"/>
                      <a:gd name="T4" fmla="*/ 8 w 12"/>
                      <a:gd name="T5" fmla="*/ 12 h 12"/>
                      <a:gd name="T6" fmla="*/ 12 w 12"/>
                      <a:gd name="T7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8" y="12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3" name="Freeform 265">
                    <a:extLst>
                      <a:ext uri="{FF2B5EF4-FFF2-40B4-BE49-F238E27FC236}">
                        <a16:creationId xmlns:a16="http://schemas.microsoft.com/office/drawing/2014/main" id="{36A2AB9B-42BD-8402-2305-46E6AA3020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90" y="5885"/>
                    <a:ext cx="24" cy="12"/>
                  </a:xfrm>
                  <a:custGeom>
                    <a:avLst/>
                    <a:gdLst>
                      <a:gd name="T0" fmla="*/ 20 w 24"/>
                      <a:gd name="T1" fmla="*/ 4 h 12"/>
                      <a:gd name="T2" fmla="*/ 24 w 24"/>
                      <a:gd name="T3" fmla="*/ 4 h 12"/>
                      <a:gd name="T4" fmla="*/ 24 w 24"/>
                      <a:gd name="T5" fmla="*/ 0 h 12"/>
                      <a:gd name="T6" fmla="*/ 12 w 24"/>
                      <a:gd name="T7" fmla="*/ 0 h 12"/>
                      <a:gd name="T8" fmla="*/ 0 w 24"/>
                      <a:gd name="T9" fmla="*/ 4 h 12"/>
                      <a:gd name="T10" fmla="*/ 4 w 24"/>
                      <a:gd name="T11" fmla="*/ 4 h 12"/>
                      <a:gd name="T12" fmla="*/ 8 w 24"/>
                      <a:gd name="T13" fmla="*/ 12 h 12"/>
                      <a:gd name="T14" fmla="*/ 20 w 24"/>
                      <a:gd name="T15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12">
                        <a:moveTo>
                          <a:pt x="20" y="4"/>
                        </a:moveTo>
                        <a:lnTo>
                          <a:pt x="24" y="4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4" y="4"/>
                        </a:lnTo>
                        <a:lnTo>
                          <a:pt x="8" y="12"/>
                        </a:lnTo>
                        <a:lnTo>
                          <a:pt x="2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4" name="Freeform 266">
                    <a:extLst>
                      <a:ext uri="{FF2B5EF4-FFF2-40B4-BE49-F238E27FC236}">
                        <a16:creationId xmlns:a16="http://schemas.microsoft.com/office/drawing/2014/main" id="{DBFF8444-1364-2018-1EA0-BC97B2954A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97" y="6325"/>
                    <a:ext cx="32" cy="28"/>
                  </a:xfrm>
                  <a:custGeom>
                    <a:avLst/>
                    <a:gdLst>
                      <a:gd name="T0" fmla="*/ 12 w 32"/>
                      <a:gd name="T1" fmla="*/ 28 h 28"/>
                      <a:gd name="T2" fmla="*/ 16 w 32"/>
                      <a:gd name="T3" fmla="*/ 28 h 28"/>
                      <a:gd name="T4" fmla="*/ 20 w 32"/>
                      <a:gd name="T5" fmla="*/ 24 h 28"/>
                      <a:gd name="T6" fmla="*/ 16 w 32"/>
                      <a:gd name="T7" fmla="*/ 12 h 28"/>
                      <a:gd name="T8" fmla="*/ 16 w 32"/>
                      <a:gd name="T9" fmla="*/ 12 h 28"/>
                      <a:gd name="T10" fmla="*/ 20 w 32"/>
                      <a:gd name="T11" fmla="*/ 16 h 28"/>
                      <a:gd name="T12" fmla="*/ 32 w 32"/>
                      <a:gd name="T13" fmla="*/ 16 h 28"/>
                      <a:gd name="T14" fmla="*/ 28 w 32"/>
                      <a:gd name="T15" fmla="*/ 4 h 28"/>
                      <a:gd name="T16" fmla="*/ 16 w 32"/>
                      <a:gd name="T17" fmla="*/ 4 h 28"/>
                      <a:gd name="T18" fmla="*/ 8 w 32"/>
                      <a:gd name="T19" fmla="*/ 0 h 28"/>
                      <a:gd name="T20" fmla="*/ 12 w 32"/>
                      <a:gd name="T21" fmla="*/ 12 h 28"/>
                      <a:gd name="T22" fmla="*/ 0 w 32"/>
                      <a:gd name="T23" fmla="*/ 12 h 28"/>
                      <a:gd name="T24" fmla="*/ 12 w 32"/>
                      <a:gd name="T25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2" h="28">
                        <a:moveTo>
                          <a:pt x="12" y="28"/>
                        </a:moveTo>
                        <a:lnTo>
                          <a:pt x="16" y="28"/>
                        </a:lnTo>
                        <a:lnTo>
                          <a:pt x="20" y="24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20" y="16"/>
                        </a:lnTo>
                        <a:lnTo>
                          <a:pt x="32" y="16"/>
                        </a:lnTo>
                        <a:lnTo>
                          <a:pt x="28" y="4"/>
                        </a:lnTo>
                        <a:lnTo>
                          <a:pt x="16" y="4"/>
                        </a:lnTo>
                        <a:lnTo>
                          <a:pt x="8" y="0"/>
                        </a:lnTo>
                        <a:lnTo>
                          <a:pt x="12" y="12"/>
                        </a:lnTo>
                        <a:lnTo>
                          <a:pt x="0" y="12"/>
                        </a:lnTo>
                        <a:lnTo>
                          <a:pt x="12" y="2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65" name="Freeform 267">
                    <a:extLst>
                      <a:ext uri="{FF2B5EF4-FFF2-40B4-BE49-F238E27FC236}">
                        <a16:creationId xmlns:a16="http://schemas.microsoft.com/office/drawing/2014/main" id="{6F45AB07-C57F-4D03-29D4-04DAC39E0BD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13" y="6353"/>
                    <a:ext cx="16" cy="8"/>
                  </a:xfrm>
                  <a:custGeom>
                    <a:avLst/>
                    <a:gdLst>
                      <a:gd name="T0" fmla="*/ 0 w 16"/>
                      <a:gd name="T1" fmla="*/ 0 h 8"/>
                      <a:gd name="T2" fmla="*/ 0 w 16"/>
                      <a:gd name="T3" fmla="*/ 0 h 8"/>
                      <a:gd name="T4" fmla="*/ 8 w 16"/>
                      <a:gd name="T5" fmla="*/ 8 h 8"/>
                      <a:gd name="T6" fmla="*/ 12 w 16"/>
                      <a:gd name="T7" fmla="*/ 8 h 8"/>
                      <a:gd name="T8" fmla="*/ 16 w 16"/>
                      <a:gd name="T9" fmla="*/ 8 h 8"/>
                      <a:gd name="T10" fmla="*/ 16 w 16"/>
                      <a:gd name="T11" fmla="*/ 0 h 8"/>
                      <a:gd name="T12" fmla="*/ 4 w 16"/>
                      <a:gd name="T13" fmla="*/ 0 h 8"/>
                      <a:gd name="T14" fmla="*/ 0 w 16"/>
                      <a:gd name="T15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8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12" y="8"/>
                        </a:lnTo>
                        <a:lnTo>
                          <a:pt x="16" y="8"/>
                        </a:lnTo>
                        <a:lnTo>
                          <a:pt x="16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217" name="Freeform 268">
                  <a:extLst>
                    <a:ext uri="{FF2B5EF4-FFF2-40B4-BE49-F238E27FC236}">
                      <a16:creationId xmlns:a16="http://schemas.microsoft.com/office/drawing/2014/main" id="{275C565A-7BEB-5753-C9C3-6D3BEABDCF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64425" y="1576831"/>
                  <a:ext cx="19188" cy="14261"/>
                </a:xfrm>
                <a:custGeom>
                  <a:avLst/>
                  <a:gdLst>
                    <a:gd name="T0" fmla="*/ 12 w 61"/>
                    <a:gd name="T1" fmla="*/ 33 h 45"/>
                    <a:gd name="T2" fmla="*/ 25 w 61"/>
                    <a:gd name="T3" fmla="*/ 25 h 45"/>
                    <a:gd name="T4" fmla="*/ 37 w 61"/>
                    <a:gd name="T5" fmla="*/ 25 h 45"/>
                    <a:gd name="T6" fmla="*/ 49 w 61"/>
                    <a:gd name="T7" fmla="*/ 21 h 45"/>
                    <a:gd name="T8" fmla="*/ 61 w 61"/>
                    <a:gd name="T9" fmla="*/ 13 h 45"/>
                    <a:gd name="T10" fmla="*/ 61 w 61"/>
                    <a:gd name="T11" fmla="*/ 0 h 45"/>
                    <a:gd name="T12" fmla="*/ 49 w 61"/>
                    <a:gd name="T13" fmla="*/ 4 h 45"/>
                    <a:gd name="T14" fmla="*/ 37 w 61"/>
                    <a:gd name="T15" fmla="*/ 8 h 45"/>
                    <a:gd name="T16" fmla="*/ 29 w 61"/>
                    <a:gd name="T17" fmla="*/ 21 h 45"/>
                    <a:gd name="T18" fmla="*/ 17 w 61"/>
                    <a:gd name="T19" fmla="*/ 25 h 45"/>
                    <a:gd name="T20" fmla="*/ 4 w 61"/>
                    <a:gd name="T21" fmla="*/ 29 h 45"/>
                    <a:gd name="T22" fmla="*/ 0 w 61"/>
                    <a:gd name="T23" fmla="*/ 45 h 45"/>
                    <a:gd name="T24" fmla="*/ 0 w 61"/>
                    <a:gd name="T25" fmla="*/ 45 h 45"/>
                    <a:gd name="T26" fmla="*/ 12 w 61"/>
                    <a:gd name="T27" fmla="*/ 3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" h="45">
                      <a:moveTo>
                        <a:pt x="12" y="33"/>
                      </a:moveTo>
                      <a:lnTo>
                        <a:pt x="25" y="25"/>
                      </a:lnTo>
                      <a:lnTo>
                        <a:pt x="37" y="25"/>
                      </a:lnTo>
                      <a:lnTo>
                        <a:pt x="49" y="21"/>
                      </a:lnTo>
                      <a:lnTo>
                        <a:pt x="61" y="13"/>
                      </a:lnTo>
                      <a:lnTo>
                        <a:pt x="61" y="0"/>
                      </a:lnTo>
                      <a:lnTo>
                        <a:pt x="49" y="4"/>
                      </a:lnTo>
                      <a:lnTo>
                        <a:pt x="37" y="8"/>
                      </a:lnTo>
                      <a:lnTo>
                        <a:pt x="29" y="21"/>
                      </a:lnTo>
                      <a:lnTo>
                        <a:pt x="17" y="25"/>
                      </a:lnTo>
                      <a:lnTo>
                        <a:pt x="4" y="29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12" y="33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218" name="Group 269">
                  <a:extLst>
                    <a:ext uri="{FF2B5EF4-FFF2-40B4-BE49-F238E27FC236}">
                      <a16:creationId xmlns:a16="http://schemas.microsoft.com/office/drawing/2014/main" id="{33EA10F1-1DD8-BED2-4FF4-95E2D3CA14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9598" y="1578099"/>
                  <a:ext cx="496373" cy="407539"/>
                  <a:chOff x="10906" y="5250"/>
                  <a:chExt cx="1578" cy="1286"/>
                </a:xfrm>
                <a:solidFill>
                  <a:schemeClr val="accent1">
                    <a:lumMod val="40000"/>
                    <a:lumOff val="60000"/>
                  </a:schemeClr>
                </a:solidFill>
              </p:grpSpPr>
              <p:sp>
                <p:nvSpPr>
                  <p:cNvPr id="1219" name="Freeform 270">
                    <a:extLst>
                      <a:ext uri="{FF2B5EF4-FFF2-40B4-BE49-F238E27FC236}">
                        <a16:creationId xmlns:a16="http://schemas.microsoft.com/office/drawing/2014/main" id="{46DD65A4-1AC0-DD24-58F7-BC596C1F71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10" y="5259"/>
                    <a:ext cx="1574" cy="1277"/>
                  </a:xfrm>
                  <a:custGeom>
                    <a:avLst/>
                    <a:gdLst>
                      <a:gd name="T0" fmla="*/ 435 w 1574"/>
                      <a:gd name="T1" fmla="*/ 1106 h 1277"/>
                      <a:gd name="T2" fmla="*/ 447 w 1574"/>
                      <a:gd name="T3" fmla="*/ 956 h 1277"/>
                      <a:gd name="T4" fmla="*/ 443 w 1574"/>
                      <a:gd name="T5" fmla="*/ 756 h 1277"/>
                      <a:gd name="T6" fmla="*/ 557 w 1574"/>
                      <a:gd name="T7" fmla="*/ 630 h 1277"/>
                      <a:gd name="T8" fmla="*/ 655 w 1574"/>
                      <a:gd name="T9" fmla="*/ 459 h 1277"/>
                      <a:gd name="T10" fmla="*/ 797 w 1574"/>
                      <a:gd name="T11" fmla="*/ 309 h 1277"/>
                      <a:gd name="T12" fmla="*/ 927 w 1574"/>
                      <a:gd name="T13" fmla="*/ 219 h 1277"/>
                      <a:gd name="T14" fmla="*/ 1147 w 1574"/>
                      <a:gd name="T15" fmla="*/ 248 h 1277"/>
                      <a:gd name="T16" fmla="*/ 1265 w 1574"/>
                      <a:gd name="T17" fmla="*/ 158 h 1277"/>
                      <a:gd name="T18" fmla="*/ 1456 w 1574"/>
                      <a:gd name="T19" fmla="*/ 154 h 1277"/>
                      <a:gd name="T20" fmla="*/ 1522 w 1574"/>
                      <a:gd name="T21" fmla="*/ 158 h 1277"/>
                      <a:gd name="T22" fmla="*/ 1505 w 1574"/>
                      <a:gd name="T23" fmla="*/ 146 h 1277"/>
                      <a:gd name="T24" fmla="*/ 1509 w 1574"/>
                      <a:gd name="T25" fmla="*/ 113 h 1277"/>
                      <a:gd name="T26" fmla="*/ 1497 w 1574"/>
                      <a:gd name="T27" fmla="*/ 36 h 1277"/>
                      <a:gd name="T28" fmla="*/ 1408 w 1574"/>
                      <a:gd name="T29" fmla="*/ 40 h 1277"/>
                      <a:gd name="T30" fmla="*/ 1355 w 1574"/>
                      <a:gd name="T31" fmla="*/ 8 h 1277"/>
                      <a:gd name="T32" fmla="*/ 1306 w 1574"/>
                      <a:gd name="T33" fmla="*/ 16 h 1277"/>
                      <a:gd name="T34" fmla="*/ 1241 w 1574"/>
                      <a:gd name="T35" fmla="*/ 40 h 1277"/>
                      <a:gd name="T36" fmla="*/ 1155 w 1574"/>
                      <a:gd name="T37" fmla="*/ 56 h 1277"/>
                      <a:gd name="T38" fmla="*/ 1074 w 1574"/>
                      <a:gd name="T39" fmla="*/ 109 h 1277"/>
                      <a:gd name="T40" fmla="*/ 1005 w 1574"/>
                      <a:gd name="T41" fmla="*/ 109 h 1277"/>
                      <a:gd name="T42" fmla="*/ 960 w 1574"/>
                      <a:gd name="T43" fmla="*/ 134 h 1277"/>
                      <a:gd name="T44" fmla="*/ 932 w 1574"/>
                      <a:gd name="T45" fmla="*/ 134 h 1277"/>
                      <a:gd name="T46" fmla="*/ 854 w 1574"/>
                      <a:gd name="T47" fmla="*/ 146 h 1277"/>
                      <a:gd name="T48" fmla="*/ 834 w 1574"/>
                      <a:gd name="T49" fmla="*/ 191 h 1277"/>
                      <a:gd name="T50" fmla="*/ 752 w 1574"/>
                      <a:gd name="T51" fmla="*/ 252 h 1277"/>
                      <a:gd name="T52" fmla="*/ 752 w 1574"/>
                      <a:gd name="T53" fmla="*/ 288 h 1277"/>
                      <a:gd name="T54" fmla="*/ 691 w 1574"/>
                      <a:gd name="T55" fmla="*/ 309 h 1277"/>
                      <a:gd name="T56" fmla="*/ 655 w 1574"/>
                      <a:gd name="T57" fmla="*/ 309 h 1277"/>
                      <a:gd name="T58" fmla="*/ 590 w 1574"/>
                      <a:gd name="T59" fmla="*/ 362 h 1277"/>
                      <a:gd name="T60" fmla="*/ 639 w 1574"/>
                      <a:gd name="T61" fmla="*/ 394 h 1277"/>
                      <a:gd name="T62" fmla="*/ 614 w 1574"/>
                      <a:gd name="T63" fmla="*/ 398 h 1277"/>
                      <a:gd name="T64" fmla="*/ 577 w 1574"/>
                      <a:gd name="T65" fmla="*/ 427 h 1277"/>
                      <a:gd name="T66" fmla="*/ 508 w 1574"/>
                      <a:gd name="T67" fmla="*/ 467 h 1277"/>
                      <a:gd name="T68" fmla="*/ 541 w 1574"/>
                      <a:gd name="T69" fmla="*/ 504 h 1277"/>
                      <a:gd name="T70" fmla="*/ 484 w 1574"/>
                      <a:gd name="T71" fmla="*/ 537 h 1277"/>
                      <a:gd name="T72" fmla="*/ 431 w 1574"/>
                      <a:gd name="T73" fmla="*/ 598 h 1277"/>
                      <a:gd name="T74" fmla="*/ 411 w 1574"/>
                      <a:gd name="T75" fmla="*/ 630 h 1277"/>
                      <a:gd name="T76" fmla="*/ 423 w 1574"/>
                      <a:gd name="T77" fmla="*/ 638 h 1277"/>
                      <a:gd name="T78" fmla="*/ 354 w 1574"/>
                      <a:gd name="T79" fmla="*/ 691 h 1277"/>
                      <a:gd name="T80" fmla="*/ 276 w 1574"/>
                      <a:gd name="T81" fmla="*/ 760 h 1277"/>
                      <a:gd name="T82" fmla="*/ 382 w 1574"/>
                      <a:gd name="T83" fmla="*/ 724 h 1277"/>
                      <a:gd name="T84" fmla="*/ 325 w 1574"/>
                      <a:gd name="T85" fmla="*/ 785 h 1277"/>
                      <a:gd name="T86" fmla="*/ 252 w 1574"/>
                      <a:gd name="T87" fmla="*/ 785 h 1277"/>
                      <a:gd name="T88" fmla="*/ 191 w 1574"/>
                      <a:gd name="T89" fmla="*/ 830 h 1277"/>
                      <a:gd name="T90" fmla="*/ 134 w 1574"/>
                      <a:gd name="T91" fmla="*/ 850 h 1277"/>
                      <a:gd name="T92" fmla="*/ 77 w 1574"/>
                      <a:gd name="T93" fmla="*/ 862 h 1277"/>
                      <a:gd name="T94" fmla="*/ 105 w 1574"/>
                      <a:gd name="T95" fmla="*/ 874 h 1277"/>
                      <a:gd name="T96" fmla="*/ 24 w 1574"/>
                      <a:gd name="T97" fmla="*/ 915 h 1277"/>
                      <a:gd name="T98" fmla="*/ 8 w 1574"/>
                      <a:gd name="T99" fmla="*/ 939 h 1277"/>
                      <a:gd name="T100" fmla="*/ 0 w 1574"/>
                      <a:gd name="T101" fmla="*/ 972 h 1277"/>
                      <a:gd name="T102" fmla="*/ 101 w 1574"/>
                      <a:gd name="T103" fmla="*/ 992 h 1277"/>
                      <a:gd name="T104" fmla="*/ 122 w 1574"/>
                      <a:gd name="T105" fmla="*/ 1005 h 1277"/>
                      <a:gd name="T106" fmla="*/ 20 w 1574"/>
                      <a:gd name="T107" fmla="*/ 1025 h 1277"/>
                      <a:gd name="T108" fmla="*/ 36 w 1574"/>
                      <a:gd name="T109" fmla="*/ 1061 h 1277"/>
                      <a:gd name="T110" fmla="*/ 118 w 1574"/>
                      <a:gd name="T111" fmla="*/ 1057 h 1277"/>
                      <a:gd name="T112" fmla="*/ 57 w 1574"/>
                      <a:gd name="T113" fmla="*/ 1127 h 1277"/>
                      <a:gd name="T114" fmla="*/ 57 w 1574"/>
                      <a:gd name="T115" fmla="*/ 1151 h 1277"/>
                      <a:gd name="T116" fmla="*/ 61 w 1574"/>
                      <a:gd name="T117" fmla="*/ 1192 h 1277"/>
                      <a:gd name="T118" fmla="*/ 97 w 1574"/>
                      <a:gd name="T119" fmla="*/ 1257 h 1277"/>
                      <a:gd name="T120" fmla="*/ 236 w 1574"/>
                      <a:gd name="T121" fmla="*/ 1232 h 1277"/>
                      <a:gd name="T122" fmla="*/ 329 w 1574"/>
                      <a:gd name="T123" fmla="*/ 1135 h 1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1574" h="1277">
                        <a:moveTo>
                          <a:pt x="386" y="1188"/>
                        </a:moveTo>
                        <a:lnTo>
                          <a:pt x="390" y="1200"/>
                        </a:lnTo>
                        <a:lnTo>
                          <a:pt x="403" y="1196"/>
                        </a:lnTo>
                        <a:lnTo>
                          <a:pt x="403" y="1196"/>
                        </a:lnTo>
                        <a:lnTo>
                          <a:pt x="403" y="1196"/>
                        </a:lnTo>
                        <a:lnTo>
                          <a:pt x="407" y="1179"/>
                        </a:lnTo>
                        <a:lnTo>
                          <a:pt x="411" y="1171"/>
                        </a:lnTo>
                        <a:lnTo>
                          <a:pt x="411" y="1167"/>
                        </a:lnTo>
                        <a:lnTo>
                          <a:pt x="411" y="1163"/>
                        </a:lnTo>
                        <a:lnTo>
                          <a:pt x="411" y="1159"/>
                        </a:lnTo>
                        <a:lnTo>
                          <a:pt x="407" y="1147"/>
                        </a:lnTo>
                        <a:lnTo>
                          <a:pt x="407" y="1143"/>
                        </a:lnTo>
                        <a:lnTo>
                          <a:pt x="415" y="1131"/>
                        </a:lnTo>
                        <a:lnTo>
                          <a:pt x="415" y="1118"/>
                        </a:lnTo>
                        <a:lnTo>
                          <a:pt x="415" y="1110"/>
                        </a:lnTo>
                        <a:lnTo>
                          <a:pt x="423" y="1110"/>
                        </a:lnTo>
                        <a:lnTo>
                          <a:pt x="435" y="1106"/>
                        </a:lnTo>
                        <a:lnTo>
                          <a:pt x="439" y="1106"/>
                        </a:lnTo>
                        <a:lnTo>
                          <a:pt x="443" y="1102"/>
                        </a:lnTo>
                        <a:lnTo>
                          <a:pt x="451" y="1094"/>
                        </a:lnTo>
                        <a:lnTo>
                          <a:pt x="455" y="1082"/>
                        </a:lnTo>
                        <a:lnTo>
                          <a:pt x="455" y="1070"/>
                        </a:lnTo>
                        <a:lnTo>
                          <a:pt x="459" y="1057"/>
                        </a:lnTo>
                        <a:lnTo>
                          <a:pt x="451" y="1041"/>
                        </a:lnTo>
                        <a:lnTo>
                          <a:pt x="443" y="1033"/>
                        </a:lnTo>
                        <a:lnTo>
                          <a:pt x="443" y="1021"/>
                        </a:lnTo>
                        <a:lnTo>
                          <a:pt x="443" y="1009"/>
                        </a:lnTo>
                        <a:lnTo>
                          <a:pt x="455" y="1005"/>
                        </a:lnTo>
                        <a:lnTo>
                          <a:pt x="464" y="1005"/>
                        </a:lnTo>
                        <a:lnTo>
                          <a:pt x="468" y="996"/>
                        </a:lnTo>
                        <a:lnTo>
                          <a:pt x="476" y="988"/>
                        </a:lnTo>
                        <a:lnTo>
                          <a:pt x="476" y="976"/>
                        </a:lnTo>
                        <a:lnTo>
                          <a:pt x="464" y="964"/>
                        </a:lnTo>
                        <a:lnTo>
                          <a:pt x="447" y="956"/>
                        </a:lnTo>
                        <a:lnTo>
                          <a:pt x="431" y="943"/>
                        </a:lnTo>
                        <a:lnTo>
                          <a:pt x="435" y="931"/>
                        </a:lnTo>
                        <a:lnTo>
                          <a:pt x="435" y="919"/>
                        </a:lnTo>
                        <a:lnTo>
                          <a:pt x="439" y="915"/>
                        </a:lnTo>
                        <a:lnTo>
                          <a:pt x="443" y="895"/>
                        </a:lnTo>
                        <a:lnTo>
                          <a:pt x="439" y="887"/>
                        </a:lnTo>
                        <a:lnTo>
                          <a:pt x="439" y="887"/>
                        </a:lnTo>
                        <a:lnTo>
                          <a:pt x="431" y="870"/>
                        </a:lnTo>
                        <a:lnTo>
                          <a:pt x="431" y="858"/>
                        </a:lnTo>
                        <a:lnTo>
                          <a:pt x="431" y="842"/>
                        </a:lnTo>
                        <a:lnTo>
                          <a:pt x="435" y="825"/>
                        </a:lnTo>
                        <a:lnTo>
                          <a:pt x="427" y="805"/>
                        </a:lnTo>
                        <a:lnTo>
                          <a:pt x="427" y="793"/>
                        </a:lnTo>
                        <a:lnTo>
                          <a:pt x="427" y="793"/>
                        </a:lnTo>
                        <a:lnTo>
                          <a:pt x="431" y="785"/>
                        </a:lnTo>
                        <a:lnTo>
                          <a:pt x="435" y="773"/>
                        </a:lnTo>
                        <a:lnTo>
                          <a:pt x="443" y="756"/>
                        </a:lnTo>
                        <a:lnTo>
                          <a:pt x="447" y="752"/>
                        </a:lnTo>
                        <a:lnTo>
                          <a:pt x="459" y="736"/>
                        </a:lnTo>
                        <a:lnTo>
                          <a:pt x="472" y="728"/>
                        </a:lnTo>
                        <a:lnTo>
                          <a:pt x="488" y="724"/>
                        </a:lnTo>
                        <a:lnTo>
                          <a:pt x="508" y="720"/>
                        </a:lnTo>
                        <a:lnTo>
                          <a:pt x="521" y="724"/>
                        </a:lnTo>
                        <a:lnTo>
                          <a:pt x="545" y="724"/>
                        </a:lnTo>
                        <a:lnTo>
                          <a:pt x="545" y="720"/>
                        </a:lnTo>
                        <a:lnTo>
                          <a:pt x="549" y="720"/>
                        </a:lnTo>
                        <a:lnTo>
                          <a:pt x="553" y="712"/>
                        </a:lnTo>
                        <a:lnTo>
                          <a:pt x="553" y="695"/>
                        </a:lnTo>
                        <a:lnTo>
                          <a:pt x="541" y="679"/>
                        </a:lnTo>
                        <a:lnTo>
                          <a:pt x="537" y="679"/>
                        </a:lnTo>
                        <a:lnTo>
                          <a:pt x="521" y="671"/>
                        </a:lnTo>
                        <a:lnTo>
                          <a:pt x="533" y="659"/>
                        </a:lnTo>
                        <a:lnTo>
                          <a:pt x="545" y="642"/>
                        </a:lnTo>
                        <a:lnTo>
                          <a:pt x="557" y="630"/>
                        </a:lnTo>
                        <a:lnTo>
                          <a:pt x="561" y="622"/>
                        </a:lnTo>
                        <a:lnTo>
                          <a:pt x="565" y="606"/>
                        </a:lnTo>
                        <a:lnTo>
                          <a:pt x="573" y="594"/>
                        </a:lnTo>
                        <a:lnTo>
                          <a:pt x="577" y="577"/>
                        </a:lnTo>
                        <a:lnTo>
                          <a:pt x="577" y="565"/>
                        </a:lnTo>
                        <a:lnTo>
                          <a:pt x="582" y="553"/>
                        </a:lnTo>
                        <a:lnTo>
                          <a:pt x="577" y="533"/>
                        </a:lnTo>
                        <a:lnTo>
                          <a:pt x="577" y="520"/>
                        </a:lnTo>
                        <a:lnTo>
                          <a:pt x="586" y="520"/>
                        </a:lnTo>
                        <a:lnTo>
                          <a:pt x="602" y="516"/>
                        </a:lnTo>
                        <a:lnTo>
                          <a:pt x="606" y="516"/>
                        </a:lnTo>
                        <a:lnTo>
                          <a:pt x="618" y="512"/>
                        </a:lnTo>
                        <a:lnTo>
                          <a:pt x="634" y="504"/>
                        </a:lnTo>
                        <a:lnTo>
                          <a:pt x="634" y="500"/>
                        </a:lnTo>
                        <a:lnTo>
                          <a:pt x="630" y="484"/>
                        </a:lnTo>
                        <a:lnTo>
                          <a:pt x="643" y="476"/>
                        </a:lnTo>
                        <a:lnTo>
                          <a:pt x="655" y="459"/>
                        </a:lnTo>
                        <a:lnTo>
                          <a:pt x="655" y="455"/>
                        </a:lnTo>
                        <a:lnTo>
                          <a:pt x="671" y="439"/>
                        </a:lnTo>
                        <a:lnTo>
                          <a:pt x="679" y="431"/>
                        </a:lnTo>
                        <a:lnTo>
                          <a:pt x="691" y="419"/>
                        </a:lnTo>
                        <a:lnTo>
                          <a:pt x="683" y="402"/>
                        </a:lnTo>
                        <a:lnTo>
                          <a:pt x="671" y="386"/>
                        </a:lnTo>
                        <a:lnTo>
                          <a:pt x="691" y="378"/>
                        </a:lnTo>
                        <a:lnTo>
                          <a:pt x="704" y="358"/>
                        </a:lnTo>
                        <a:lnTo>
                          <a:pt x="712" y="337"/>
                        </a:lnTo>
                        <a:lnTo>
                          <a:pt x="724" y="333"/>
                        </a:lnTo>
                        <a:lnTo>
                          <a:pt x="728" y="329"/>
                        </a:lnTo>
                        <a:lnTo>
                          <a:pt x="732" y="329"/>
                        </a:lnTo>
                        <a:lnTo>
                          <a:pt x="740" y="321"/>
                        </a:lnTo>
                        <a:lnTo>
                          <a:pt x="752" y="321"/>
                        </a:lnTo>
                        <a:lnTo>
                          <a:pt x="773" y="329"/>
                        </a:lnTo>
                        <a:lnTo>
                          <a:pt x="785" y="321"/>
                        </a:lnTo>
                        <a:lnTo>
                          <a:pt x="797" y="309"/>
                        </a:lnTo>
                        <a:lnTo>
                          <a:pt x="793" y="292"/>
                        </a:lnTo>
                        <a:lnTo>
                          <a:pt x="793" y="284"/>
                        </a:lnTo>
                        <a:lnTo>
                          <a:pt x="793" y="284"/>
                        </a:lnTo>
                        <a:lnTo>
                          <a:pt x="793" y="272"/>
                        </a:lnTo>
                        <a:lnTo>
                          <a:pt x="814" y="268"/>
                        </a:lnTo>
                        <a:lnTo>
                          <a:pt x="826" y="276"/>
                        </a:lnTo>
                        <a:lnTo>
                          <a:pt x="846" y="276"/>
                        </a:lnTo>
                        <a:lnTo>
                          <a:pt x="870" y="284"/>
                        </a:lnTo>
                        <a:lnTo>
                          <a:pt x="903" y="292"/>
                        </a:lnTo>
                        <a:lnTo>
                          <a:pt x="919" y="280"/>
                        </a:lnTo>
                        <a:lnTo>
                          <a:pt x="903" y="272"/>
                        </a:lnTo>
                        <a:lnTo>
                          <a:pt x="919" y="260"/>
                        </a:lnTo>
                        <a:lnTo>
                          <a:pt x="927" y="248"/>
                        </a:lnTo>
                        <a:lnTo>
                          <a:pt x="927" y="248"/>
                        </a:lnTo>
                        <a:lnTo>
                          <a:pt x="927" y="231"/>
                        </a:lnTo>
                        <a:lnTo>
                          <a:pt x="911" y="223"/>
                        </a:lnTo>
                        <a:lnTo>
                          <a:pt x="927" y="219"/>
                        </a:lnTo>
                        <a:lnTo>
                          <a:pt x="944" y="219"/>
                        </a:lnTo>
                        <a:lnTo>
                          <a:pt x="952" y="215"/>
                        </a:lnTo>
                        <a:lnTo>
                          <a:pt x="964" y="219"/>
                        </a:lnTo>
                        <a:lnTo>
                          <a:pt x="968" y="207"/>
                        </a:lnTo>
                        <a:lnTo>
                          <a:pt x="984" y="191"/>
                        </a:lnTo>
                        <a:lnTo>
                          <a:pt x="1005" y="195"/>
                        </a:lnTo>
                        <a:lnTo>
                          <a:pt x="1021" y="215"/>
                        </a:lnTo>
                        <a:lnTo>
                          <a:pt x="1025" y="219"/>
                        </a:lnTo>
                        <a:lnTo>
                          <a:pt x="1041" y="235"/>
                        </a:lnTo>
                        <a:lnTo>
                          <a:pt x="1050" y="256"/>
                        </a:lnTo>
                        <a:lnTo>
                          <a:pt x="1066" y="252"/>
                        </a:lnTo>
                        <a:lnTo>
                          <a:pt x="1078" y="260"/>
                        </a:lnTo>
                        <a:lnTo>
                          <a:pt x="1090" y="260"/>
                        </a:lnTo>
                        <a:lnTo>
                          <a:pt x="1106" y="260"/>
                        </a:lnTo>
                        <a:lnTo>
                          <a:pt x="1127" y="256"/>
                        </a:lnTo>
                        <a:lnTo>
                          <a:pt x="1135" y="244"/>
                        </a:lnTo>
                        <a:lnTo>
                          <a:pt x="1147" y="248"/>
                        </a:lnTo>
                        <a:lnTo>
                          <a:pt x="1163" y="252"/>
                        </a:lnTo>
                        <a:lnTo>
                          <a:pt x="1176" y="256"/>
                        </a:lnTo>
                        <a:lnTo>
                          <a:pt x="1188" y="260"/>
                        </a:lnTo>
                        <a:lnTo>
                          <a:pt x="1200" y="272"/>
                        </a:lnTo>
                        <a:lnTo>
                          <a:pt x="1204" y="268"/>
                        </a:lnTo>
                        <a:lnTo>
                          <a:pt x="1204" y="264"/>
                        </a:lnTo>
                        <a:lnTo>
                          <a:pt x="1216" y="256"/>
                        </a:lnTo>
                        <a:lnTo>
                          <a:pt x="1220" y="244"/>
                        </a:lnTo>
                        <a:lnTo>
                          <a:pt x="1233" y="235"/>
                        </a:lnTo>
                        <a:lnTo>
                          <a:pt x="1237" y="235"/>
                        </a:lnTo>
                        <a:lnTo>
                          <a:pt x="1249" y="231"/>
                        </a:lnTo>
                        <a:lnTo>
                          <a:pt x="1253" y="219"/>
                        </a:lnTo>
                        <a:lnTo>
                          <a:pt x="1253" y="195"/>
                        </a:lnTo>
                        <a:lnTo>
                          <a:pt x="1261" y="183"/>
                        </a:lnTo>
                        <a:lnTo>
                          <a:pt x="1257" y="179"/>
                        </a:lnTo>
                        <a:lnTo>
                          <a:pt x="1261" y="166"/>
                        </a:lnTo>
                        <a:lnTo>
                          <a:pt x="1265" y="158"/>
                        </a:lnTo>
                        <a:lnTo>
                          <a:pt x="1265" y="154"/>
                        </a:lnTo>
                        <a:lnTo>
                          <a:pt x="1277" y="150"/>
                        </a:lnTo>
                        <a:lnTo>
                          <a:pt x="1290" y="138"/>
                        </a:lnTo>
                        <a:lnTo>
                          <a:pt x="1302" y="126"/>
                        </a:lnTo>
                        <a:lnTo>
                          <a:pt x="1314" y="126"/>
                        </a:lnTo>
                        <a:lnTo>
                          <a:pt x="1326" y="126"/>
                        </a:lnTo>
                        <a:lnTo>
                          <a:pt x="1338" y="126"/>
                        </a:lnTo>
                        <a:lnTo>
                          <a:pt x="1351" y="122"/>
                        </a:lnTo>
                        <a:lnTo>
                          <a:pt x="1355" y="117"/>
                        </a:lnTo>
                        <a:lnTo>
                          <a:pt x="1355" y="117"/>
                        </a:lnTo>
                        <a:lnTo>
                          <a:pt x="1371" y="109"/>
                        </a:lnTo>
                        <a:lnTo>
                          <a:pt x="1383" y="109"/>
                        </a:lnTo>
                        <a:lnTo>
                          <a:pt x="1387" y="117"/>
                        </a:lnTo>
                        <a:lnTo>
                          <a:pt x="1412" y="134"/>
                        </a:lnTo>
                        <a:lnTo>
                          <a:pt x="1428" y="142"/>
                        </a:lnTo>
                        <a:lnTo>
                          <a:pt x="1444" y="146"/>
                        </a:lnTo>
                        <a:lnTo>
                          <a:pt x="1456" y="154"/>
                        </a:lnTo>
                        <a:lnTo>
                          <a:pt x="1456" y="154"/>
                        </a:lnTo>
                        <a:lnTo>
                          <a:pt x="1465" y="166"/>
                        </a:lnTo>
                        <a:lnTo>
                          <a:pt x="1465" y="183"/>
                        </a:lnTo>
                        <a:lnTo>
                          <a:pt x="1452" y="195"/>
                        </a:lnTo>
                        <a:lnTo>
                          <a:pt x="1440" y="207"/>
                        </a:lnTo>
                        <a:lnTo>
                          <a:pt x="1448" y="223"/>
                        </a:lnTo>
                        <a:lnTo>
                          <a:pt x="1448" y="223"/>
                        </a:lnTo>
                        <a:lnTo>
                          <a:pt x="1452" y="223"/>
                        </a:lnTo>
                        <a:lnTo>
                          <a:pt x="1465" y="211"/>
                        </a:lnTo>
                        <a:lnTo>
                          <a:pt x="1469" y="207"/>
                        </a:lnTo>
                        <a:lnTo>
                          <a:pt x="1473" y="191"/>
                        </a:lnTo>
                        <a:lnTo>
                          <a:pt x="1485" y="191"/>
                        </a:lnTo>
                        <a:lnTo>
                          <a:pt x="1497" y="187"/>
                        </a:lnTo>
                        <a:lnTo>
                          <a:pt x="1509" y="183"/>
                        </a:lnTo>
                        <a:lnTo>
                          <a:pt x="1517" y="170"/>
                        </a:lnTo>
                        <a:lnTo>
                          <a:pt x="1522" y="162"/>
                        </a:lnTo>
                        <a:lnTo>
                          <a:pt x="1522" y="158"/>
                        </a:lnTo>
                        <a:lnTo>
                          <a:pt x="1522" y="154"/>
                        </a:lnTo>
                        <a:lnTo>
                          <a:pt x="1522" y="154"/>
                        </a:lnTo>
                        <a:lnTo>
                          <a:pt x="1526" y="158"/>
                        </a:lnTo>
                        <a:lnTo>
                          <a:pt x="1542" y="166"/>
                        </a:lnTo>
                        <a:lnTo>
                          <a:pt x="1550" y="166"/>
                        </a:lnTo>
                        <a:lnTo>
                          <a:pt x="1566" y="166"/>
                        </a:lnTo>
                        <a:lnTo>
                          <a:pt x="1566" y="154"/>
                        </a:lnTo>
                        <a:lnTo>
                          <a:pt x="1558" y="142"/>
                        </a:lnTo>
                        <a:lnTo>
                          <a:pt x="1550" y="138"/>
                        </a:lnTo>
                        <a:lnTo>
                          <a:pt x="1538" y="150"/>
                        </a:lnTo>
                        <a:lnTo>
                          <a:pt x="1534" y="138"/>
                        </a:lnTo>
                        <a:lnTo>
                          <a:pt x="1522" y="130"/>
                        </a:lnTo>
                        <a:lnTo>
                          <a:pt x="1522" y="142"/>
                        </a:lnTo>
                        <a:lnTo>
                          <a:pt x="1517" y="154"/>
                        </a:lnTo>
                        <a:lnTo>
                          <a:pt x="1509" y="150"/>
                        </a:lnTo>
                        <a:lnTo>
                          <a:pt x="1509" y="146"/>
                        </a:lnTo>
                        <a:lnTo>
                          <a:pt x="1505" y="146"/>
                        </a:lnTo>
                        <a:lnTo>
                          <a:pt x="1493" y="146"/>
                        </a:lnTo>
                        <a:lnTo>
                          <a:pt x="1481" y="150"/>
                        </a:lnTo>
                        <a:lnTo>
                          <a:pt x="1493" y="138"/>
                        </a:lnTo>
                        <a:lnTo>
                          <a:pt x="1489" y="130"/>
                        </a:lnTo>
                        <a:lnTo>
                          <a:pt x="1477" y="130"/>
                        </a:lnTo>
                        <a:lnTo>
                          <a:pt x="1481" y="117"/>
                        </a:lnTo>
                        <a:lnTo>
                          <a:pt x="1469" y="117"/>
                        </a:lnTo>
                        <a:lnTo>
                          <a:pt x="1456" y="109"/>
                        </a:lnTo>
                        <a:lnTo>
                          <a:pt x="1444" y="109"/>
                        </a:lnTo>
                        <a:lnTo>
                          <a:pt x="1432" y="105"/>
                        </a:lnTo>
                        <a:lnTo>
                          <a:pt x="1444" y="101"/>
                        </a:lnTo>
                        <a:lnTo>
                          <a:pt x="1456" y="105"/>
                        </a:lnTo>
                        <a:lnTo>
                          <a:pt x="1469" y="105"/>
                        </a:lnTo>
                        <a:lnTo>
                          <a:pt x="1481" y="109"/>
                        </a:lnTo>
                        <a:lnTo>
                          <a:pt x="1493" y="109"/>
                        </a:lnTo>
                        <a:lnTo>
                          <a:pt x="1505" y="113"/>
                        </a:lnTo>
                        <a:lnTo>
                          <a:pt x="1509" y="113"/>
                        </a:lnTo>
                        <a:lnTo>
                          <a:pt x="1522" y="109"/>
                        </a:lnTo>
                        <a:lnTo>
                          <a:pt x="1534" y="105"/>
                        </a:lnTo>
                        <a:lnTo>
                          <a:pt x="1546" y="93"/>
                        </a:lnTo>
                        <a:lnTo>
                          <a:pt x="1558" y="89"/>
                        </a:lnTo>
                        <a:lnTo>
                          <a:pt x="1570" y="89"/>
                        </a:lnTo>
                        <a:lnTo>
                          <a:pt x="1574" y="77"/>
                        </a:lnTo>
                        <a:lnTo>
                          <a:pt x="1562" y="69"/>
                        </a:lnTo>
                        <a:lnTo>
                          <a:pt x="1550" y="65"/>
                        </a:lnTo>
                        <a:lnTo>
                          <a:pt x="1538" y="56"/>
                        </a:lnTo>
                        <a:lnTo>
                          <a:pt x="1526" y="61"/>
                        </a:lnTo>
                        <a:lnTo>
                          <a:pt x="1513" y="61"/>
                        </a:lnTo>
                        <a:lnTo>
                          <a:pt x="1526" y="56"/>
                        </a:lnTo>
                        <a:lnTo>
                          <a:pt x="1526" y="44"/>
                        </a:lnTo>
                        <a:lnTo>
                          <a:pt x="1509" y="40"/>
                        </a:lnTo>
                        <a:lnTo>
                          <a:pt x="1509" y="40"/>
                        </a:lnTo>
                        <a:lnTo>
                          <a:pt x="1497" y="52"/>
                        </a:lnTo>
                        <a:lnTo>
                          <a:pt x="1497" y="36"/>
                        </a:lnTo>
                        <a:lnTo>
                          <a:pt x="1481" y="40"/>
                        </a:lnTo>
                        <a:lnTo>
                          <a:pt x="1469" y="48"/>
                        </a:lnTo>
                        <a:lnTo>
                          <a:pt x="1473" y="36"/>
                        </a:lnTo>
                        <a:lnTo>
                          <a:pt x="1461" y="28"/>
                        </a:lnTo>
                        <a:lnTo>
                          <a:pt x="1448" y="20"/>
                        </a:lnTo>
                        <a:lnTo>
                          <a:pt x="1436" y="24"/>
                        </a:lnTo>
                        <a:lnTo>
                          <a:pt x="1424" y="36"/>
                        </a:lnTo>
                        <a:lnTo>
                          <a:pt x="1420" y="48"/>
                        </a:lnTo>
                        <a:lnTo>
                          <a:pt x="1416" y="61"/>
                        </a:lnTo>
                        <a:lnTo>
                          <a:pt x="1404" y="73"/>
                        </a:lnTo>
                        <a:lnTo>
                          <a:pt x="1399" y="85"/>
                        </a:lnTo>
                        <a:lnTo>
                          <a:pt x="1404" y="73"/>
                        </a:lnTo>
                        <a:lnTo>
                          <a:pt x="1412" y="61"/>
                        </a:lnTo>
                        <a:lnTo>
                          <a:pt x="1399" y="65"/>
                        </a:lnTo>
                        <a:lnTo>
                          <a:pt x="1387" y="65"/>
                        </a:lnTo>
                        <a:lnTo>
                          <a:pt x="1399" y="52"/>
                        </a:lnTo>
                        <a:lnTo>
                          <a:pt x="1408" y="40"/>
                        </a:lnTo>
                        <a:lnTo>
                          <a:pt x="1395" y="44"/>
                        </a:lnTo>
                        <a:lnTo>
                          <a:pt x="1379" y="48"/>
                        </a:lnTo>
                        <a:lnTo>
                          <a:pt x="1367" y="52"/>
                        </a:lnTo>
                        <a:lnTo>
                          <a:pt x="1379" y="48"/>
                        </a:lnTo>
                        <a:lnTo>
                          <a:pt x="1391" y="44"/>
                        </a:lnTo>
                        <a:lnTo>
                          <a:pt x="1379" y="36"/>
                        </a:lnTo>
                        <a:lnTo>
                          <a:pt x="1391" y="28"/>
                        </a:lnTo>
                        <a:lnTo>
                          <a:pt x="1395" y="32"/>
                        </a:lnTo>
                        <a:lnTo>
                          <a:pt x="1408" y="28"/>
                        </a:lnTo>
                        <a:lnTo>
                          <a:pt x="1420" y="20"/>
                        </a:lnTo>
                        <a:lnTo>
                          <a:pt x="1412" y="8"/>
                        </a:lnTo>
                        <a:lnTo>
                          <a:pt x="1399" y="12"/>
                        </a:lnTo>
                        <a:lnTo>
                          <a:pt x="1404" y="0"/>
                        </a:lnTo>
                        <a:lnTo>
                          <a:pt x="1391" y="0"/>
                        </a:lnTo>
                        <a:lnTo>
                          <a:pt x="1379" y="4"/>
                        </a:lnTo>
                        <a:lnTo>
                          <a:pt x="1367" y="0"/>
                        </a:lnTo>
                        <a:lnTo>
                          <a:pt x="1355" y="8"/>
                        </a:lnTo>
                        <a:lnTo>
                          <a:pt x="1343" y="8"/>
                        </a:lnTo>
                        <a:lnTo>
                          <a:pt x="1347" y="20"/>
                        </a:lnTo>
                        <a:lnTo>
                          <a:pt x="1359" y="28"/>
                        </a:lnTo>
                        <a:lnTo>
                          <a:pt x="1347" y="36"/>
                        </a:lnTo>
                        <a:lnTo>
                          <a:pt x="1334" y="40"/>
                        </a:lnTo>
                        <a:lnTo>
                          <a:pt x="1338" y="52"/>
                        </a:lnTo>
                        <a:lnTo>
                          <a:pt x="1326" y="52"/>
                        </a:lnTo>
                        <a:lnTo>
                          <a:pt x="1334" y="69"/>
                        </a:lnTo>
                        <a:lnTo>
                          <a:pt x="1322" y="65"/>
                        </a:lnTo>
                        <a:lnTo>
                          <a:pt x="1310" y="73"/>
                        </a:lnTo>
                        <a:lnTo>
                          <a:pt x="1298" y="77"/>
                        </a:lnTo>
                        <a:lnTo>
                          <a:pt x="1302" y="69"/>
                        </a:lnTo>
                        <a:lnTo>
                          <a:pt x="1306" y="56"/>
                        </a:lnTo>
                        <a:lnTo>
                          <a:pt x="1298" y="44"/>
                        </a:lnTo>
                        <a:lnTo>
                          <a:pt x="1310" y="36"/>
                        </a:lnTo>
                        <a:lnTo>
                          <a:pt x="1310" y="28"/>
                        </a:lnTo>
                        <a:lnTo>
                          <a:pt x="1306" y="16"/>
                        </a:lnTo>
                        <a:lnTo>
                          <a:pt x="1294" y="20"/>
                        </a:lnTo>
                        <a:lnTo>
                          <a:pt x="1281" y="32"/>
                        </a:lnTo>
                        <a:lnTo>
                          <a:pt x="1269" y="40"/>
                        </a:lnTo>
                        <a:lnTo>
                          <a:pt x="1265" y="52"/>
                        </a:lnTo>
                        <a:lnTo>
                          <a:pt x="1253" y="61"/>
                        </a:lnTo>
                        <a:lnTo>
                          <a:pt x="1241" y="73"/>
                        </a:lnTo>
                        <a:lnTo>
                          <a:pt x="1241" y="85"/>
                        </a:lnTo>
                        <a:lnTo>
                          <a:pt x="1229" y="97"/>
                        </a:lnTo>
                        <a:lnTo>
                          <a:pt x="1216" y="101"/>
                        </a:lnTo>
                        <a:lnTo>
                          <a:pt x="1204" y="101"/>
                        </a:lnTo>
                        <a:lnTo>
                          <a:pt x="1212" y="89"/>
                        </a:lnTo>
                        <a:lnTo>
                          <a:pt x="1212" y="77"/>
                        </a:lnTo>
                        <a:lnTo>
                          <a:pt x="1224" y="69"/>
                        </a:lnTo>
                        <a:lnTo>
                          <a:pt x="1212" y="65"/>
                        </a:lnTo>
                        <a:lnTo>
                          <a:pt x="1216" y="61"/>
                        </a:lnTo>
                        <a:lnTo>
                          <a:pt x="1233" y="52"/>
                        </a:lnTo>
                        <a:lnTo>
                          <a:pt x="1241" y="40"/>
                        </a:lnTo>
                        <a:lnTo>
                          <a:pt x="1253" y="32"/>
                        </a:lnTo>
                        <a:lnTo>
                          <a:pt x="1257" y="20"/>
                        </a:lnTo>
                        <a:lnTo>
                          <a:pt x="1245" y="20"/>
                        </a:lnTo>
                        <a:lnTo>
                          <a:pt x="1233" y="16"/>
                        </a:lnTo>
                        <a:lnTo>
                          <a:pt x="1224" y="28"/>
                        </a:lnTo>
                        <a:lnTo>
                          <a:pt x="1216" y="16"/>
                        </a:lnTo>
                        <a:lnTo>
                          <a:pt x="1204" y="16"/>
                        </a:lnTo>
                        <a:lnTo>
                          <a:pt x="1192" y="12"/>
                        </a:lnTo>
                        <a:lnTo>
                          <a:pt x="1180" y="12"/>
                        </a:lnTo>
                        <a:lnTo>
                          <a:pt x="1188" y="24"/>
                        </a:lnTo>
                        <a:lnTo>
                          <a:pt x="1176" y="28"/>
                        </a:lnTo>
                        <a:lnTo>
                          <a:pt x="1163" y="28"/>
                        </a:lnTo>
                        <a:lnTo>
                          <a:pt x="1176" y="36"/>
                        </a:lnTo>
                        <a:lnTo>
                          <a:pt x="1188" y="48"/>
                        </a:lnTo>
                        <a:lnTo>
                          <a:pt x="1176" y="44"/>
                        </a:lnTo>
                        <a:lnTo>
                          <a:pt x="1163" y="44"/>
                        </a:lnTo>
                        <a:lnTo>
                          <a:pt x="1155" y="56"/>
                        </a:lnTo>
                        <a:lnTo>
                          <a:pt x="1168" y="65"/>
                        </a:lnTo>
                        <a:lnTo>
                          <a:pt x="1155" y="65"/>
                        </a:lnTo>
                        <a:lnTo>
                          <a:pt x="1147" y="61"/>
                        </a:lnTo>
                        <a:lnTo>
                          <a:pt x="1135" y="65"/>
                        </a:lnTo>
                        <a:lnTo>
                          <a:pt x="1123" y="73"/>
                        </a:lnTo>
                        <a:lnTo>
                          <a:pt x="1123" y="85"/>
                        </a:lnTo>
                        <a:lnTo>
                          <a:pt x="1111" y="89"/>
                        </a:lnTo>
                        <a:lnTo>
                          <a:pt x="1106" y="101"/>
                        </a:lnTo>
                        <a:lnTo>
                          <a:pt x="1102" y="113"/>
                        </a:lnTo>
                        <a:lnTo>
                          <a:pt x="1111" y="113"/>
                        </a:lnTo>
                        <a:lnTo>
                          <a:pt x="1119" y="117"/>
                        </a:lnTo>
                        <a:lnTo>
                          <a:pt x="1111" y="122"/>
                        </a:lnTo>
                        <a:lnTo>
                          <a:pt x="1098" y="122"/>
                        </a:lnTo>
                        <a:lnTo>
                          <a:pt x="1094" y="117"/>
                        </a:lnTo>
                        <a:lnTo>
                          <a:pt x="1086" y="113"/>
                        </a:lnTo>
                        <a:lnTo>
                          <a:pt x="1086" y="105"/>
                        </a:lnTo>
                        <a:lnTo>
                          <a:pt x="1074" y="109"/>
                        </a:lnTo>
                        <a:lnTo>
                          <a:pt x="1058" y="109"/>
                        </a:lnTo>
                        <a:lnTo>
                          <a:pt x="1050" y="113"/>
                        </a:lnTo>
                        <a:lnTo>
                          <a:pt x="1070" y="105"/>
                        </a:lnTo>
                        <a:lnTo>
                          <a:pt x="1086" y="97"/>
                        </a:lnTo>
                        <a:lnTo>
                          <a:pt x="1074" y="93"/>
                        </a:lnTo>
                        <a:lnTo>
                          <a:pt x="1058" y="93"/>
                        </a:lnTo>
                        <a:lnTo>
                          <a:pt x="1045" y="93"/>
                        </a:lnTo>
                        <a:lnTo>
                          <a:pt x="1054" y="105"/>
                        </a:lnTo>
                        <a:lnTo>
                          <a:pt x="1041" y="97"/>
                        </a:lnTo>
                        <a:lnTo>
                          <a:pt x="1033" y="85"/>
                        </a:lnTo>
                        <a:lnTo>
                          <a:pt x="1021" y="85"/>
                        </a:lnTo>
                        <a:lnTo>
                          <a:pt x="1013" y="97"/>
                        </a:lnTo>
                        <a:lnTo>
                          <a:pt x="1001" y="85"/>
                        </a:lnTo>
                        <a:lnTo>
                          <a:pt x="988" y="89"/>
                        </a:lnTo>
                        <a:lnTo>
                          <a:pt x="976" y="93"/>
                        </a:lnTo>
                        <a:lnTo>
                          <a:pt x="993" y="101"/>
                        </a:lnTo>
                        <a:lnTo>
                          <a:pt x="1005" y="109"/>
                        </a:lnTo>
                        <a:lnTo>
                          <a:pt x="1017" y="109"/>
                        </a:lnTo>
                        <a:lnTo>
                          <a:pt x="1029" y="105"/>
                        </a:lnTo>
                        <a:lnTo>
                          <a:pt x="1017" y="113"/>
                        </a:lnTo>
                        <a:lnTo>
                          <a:pt x="1029" y="113"/>
                        </a:lnTo>
                        <a:lnTo>
                          <a:pt x="1029" y="117"/>
                        </a:lnTo>
                        <a:lnTo>
                          <a:pt x="1021" y="122"/>
                        </a:lnTo>
                        <a:lnTo>
                          <a:pt x="1021" y="134"/>
                        </a:lnTo>
                        <a:lnTo>
                          <a:pt x="1025" y="146"/>
                        </a:lnTo>
                        <a:lnTo>
                          <a:pt x="1021" y="134"/>
                        </a:lnTo>
                        <a:lnTo>
                          <a:pt x="1009" y="130"/>
                        </a:lnTo>
                        <a:lnTo>
                          <a:pt x="997" y="117"/>
                        </a:lnTo>
                        <a:lnTo>
                          <a:pt x="993" y="117"/>
                        </a:lnTo>
                        <a:lnTo>
                          <a:pt x="980" y="117"/>
                        </a:lnTo>
                        <a:lnTo>
                          <a:pt x="980" y="122"/>
                        </a:lnTo>
                        <a:lnTo>
                          <a:pt x="980" y="134"/>
                        </a:lnTo>
                        <a:lnTo>
                          <a:pt x="968" y="142"/>
                        </a:lnTo>
                        <a:lnTo>
                          <a:pt x="960" y="134"/>
                        </a:lnTo>
                        <a:lnTo>
                          <a:pt x="972" y="122"/>
                        </a:lnTo>
                        <a:lnTo>
                          <a:pt x="960" y="126"/>
                        </a:lnTo>
                        <a:lnTo>
                          <a:pt x="952" y="138"/>
                        </a:lnTo>
                        <a:lnTo>
                          <a:pt x="940" y="150"/>
                        </a:lnTo>
                        <a:lnTo>
                          <a:pt x="940" y="162"/>
                        </a:lnTo>
                        <a:lnTo>
                          <a:pt x="952" y="170"/>
                        </a:lnTo>
                        <a:lnTo>
                          <a:pt x="940" y="166"/>
                        </a:lnTo>
                        <a:lnTo>
                          <a:pt x="927" y="170"/>
                        </a:lnTo>
                        <a:lnTo>
                          <a:pt x="919" y="183"/>
                        </a:lnTo>
                        <a:lnTo>
                          <a:pt x="903" y="195"/>
                        </a:lnTo>
                        <a:lnTo>
                          <a:pt x="903" y="195"/>
                        </a:lnTo>
                        <a:lnTo>
                          <a:pt x="903" y="191"/>
                        </a:lnTo>
                        <a:lnTo>
                          <a:pt x="915" y="183"/>
                        </a:lnTo>
                        <a:lnTo>
                          <a:pt x="923" y="170"/>
                        </a:lnTo>
                        <a:lnTo>
                          <a:pt x="927" y="158"/>
                        </a:lnTo>
                        <a:lnTo>
                          <a:pt x="927" y="146"/>
                        </a:lnTo>
                        <a:lnTo>
                          <a:pt x="932" y="134"/>
                        </a:lnTo>
                        <a:lnTo>
                          <a:pt x="923" y="122"/>
                        </a:lnTo>
                        <a:lnTo>
                          <a:pt x="919" y="134"/>
                        </a:lnTo>
                        <a:lnTo>
                          <a:pt x="907" y="138"/>
                        </a:lnTo>
                        <a:lnTo>
                          <a:pt x="903" y="134"/>
                        </a:lnTo>
                        <a:lnTo>
                          <a:pt x="895" y="146"/>
                        </a:lnTo>
                        <a:lnTo>
                          <a:pt x="899" y="158"/>
                        </a:lnTo>
                        <a:lnTo>
                          <a:pt x="903" y="162"/>
                        </a:lnTo>
                        <a:lnTo>
                          <a:pt x="903" y="162"/>
                        </a:lnTo>
                        <a:lnTo>
                          <a:pt x="891" y="158"/>
                        </a:lnTo>
                        <a:lnTo>
                          <a:pt x="891" y="170"/>
                        </a:lnTo>
                        <a:lnTo>
                          <a:pt x="879" y="183"/>
                        </a:lnTo>
                        <a:lnTo>
                          <a:pt x="887" y="170"/>
                        </a:lnTo>
                        <a:lnTo>
                          <a:pt x="891" y="158"/>
                        </a:lnTo>
                        <a:lnTo>
                          <a:pt x="891" y="146"/>
                        </a:lnTo>
                        <a:lnTo>
                          <a:pt x="879" y="138"/>
                        </a:lnTo>
                        <a:lnTo>
                          <a:pt x="866" y="142"/>
                        </a:lnTo>
                        <a:lnTo>
                          <a:pt x="854" y="146"/>
                        </a:lnTo>
                        <a:lnTo>
                          <a:pt x="846" y="154"/>
                        </a:lnTo>
                        <a:lnTo>
                          <a:pt x="846" y="154"/>
                        </a:lnTo>
                        <a:lnTo>
                          <a:pt x="846" y="166"/>
                        </a:lnTo>
                        <a:lnTo>
                          <a:pt x="858" y="162"/>
                        </a:lnTo>
                        <a:lnTo>
                          <a:pt x="846" y="170"/>
                        </a:lnTo>
                        <a:lnTo>
                          <a:pt x="854" y="187"/>
                        </a:lnTo>
                        <a:lnTo>
                          <a:pt x="862" y="183"/>
                        </a:lnTo>
                        <a:lnTo>
                          <a:pt x="870" y="199"/>
                        </a:lnTo>
                        <a:lnTo>
                          <a:pt x="862" y="187"/>
                        </a:lnTo>
                        <a:lnTo>
                          <a:pt x="846" y="187"/>
                        </a:lnTo>
                        <a:lnTo>
                          <a:pt x="842" y="174"/>
                        </a:lnTo>
                        <a:lnTo>
                          <a:pt x="826" y="166"/>
                        </a:lnTo>
                        <a:lnTo>
                          <a:pt x="814" y="170"/>
                        </a:lnTo>
                        <a:lnTo>
                          <a:pt x="822" y="183"/>
                        </a:lnTo>
                        <a:lnTo>
                          <a:pt x="834" y="191"/>
                        </a:lnTo>
                        <a:lnTo>
                          <a:pt x="846" y="195"/>
                        </a:lnTo>
                        <a:lnTo>
                          <a:pt x="834" y="191"/>
                        </a:lnTo>
                        <a:lnTo>
                          <a:pt x="822" y="191"/>
                        </a:lnTo>
                        <a:lnTo>
                          <a:pt x="814" y="203"/>
                        </a:lnTo>
                        <a:lnTo>
                          <a:pt x="818" y="195"/>
                        </a:lnTo>
                        <a:lnTo>
                          <a:pt x="809" y="183"/>
                        </a:lnTo>
                        <a:lnTo>
                          <a:pt x="797" y="174"/>
                        </a:lnTo>
                        <a:lnTo>
                          <a:pt x="793" y="187"/>
                        </a:lnTo>
                        <a:lnTo>
                          <a:pt x="785" y="199"/>
                        </a:lnTo>
                        <a:lnTo>
                          <a:pt x="793" y="211"/>
                        </a:lnTo>
                        <a:lnTo>
                          <a:pt x="781" y="211"/>
                        </a:lnTo>
                        <a:lnTo>
                          <a:pt x="769" y="211"/>
                        </a:lnTo>
                        <a:lnTo>
                          <a:pt x="757" y="223"/>
                        </a:lnTo>
                        <a:lnTo>
                          <a:pt x="757" y="235"/>
                        </a:lnTo>
                        <a:lnTo>
                          <a:pt x="769" y="235"/>
                        </a:lnTo>
                        <a:lnTo>
                          <a:pt x="765" y="248"/>
                        </a:lnTo>
                        <a:lnTo>
                          <a:pt x="752" y="244"/>
                        </a:lnTo>
                        <a:lnTo>
                          <a:pt x="744" y="248"/>
                        </a:lnTo>
                        <a:lnTo>
                          <a:pt x="752" y="252"/>
                        </a:lnTo>
                        <a:lnTo>
                          <a:pt x="765" y="260"/>
                        </a:lnTo>
                        <a:lnTo>
                          <a:pt x="752" y="256"/>
                        </a:lnTo>
                        <a:lnTo>
                          <a:pt x="740" y="252"/>
                        </a:lnTo>
                        <a:lnTo>
                          <a:pt x="728" y="256"/>
                        </a:lnTo>
                        <a:lnTo>
                          <a:pt x="716" y="260"/>
                        </a:lnTo>
                        <a:lnTo>
                          <a:pt x="704" y="264"/>
                        </a:lnTo>
                        <a:lnTo>
                          <a:pt x="704" y="264"/>
                        </a:lnTo>
                        <a:lnTo>
                          <a:pt x="700" y="272"/>
                        </a:lnTo>
                        <a:lnTo>
                          <a:pt x="704" y="284"/>
                        </a:lnTo>
                        <a:lnTo>
                          <a:pt x="716" y="280"/>
                        </a:lnTo>
                        <a:lnTo>
                          <a:pt x="732" y="284"/>
                        </a:lnTo>
                        <a:lnTo>
                          <a:pt x="744" y="280"/>
                        </a:lnTo>
                        <a:lnTo>
                          <a:pt x="757" y="280"/>
                        </a:lnTo>
                        <a:lnTo>
                          <a:pt x="769" y="284"/>
                        </a:lnTo>
                        <a:lnTo>
                          <a:pt x="769" y="284"/>
                        </a:lnTo>
                        <a:lnTo>
                          <a:pt x="765" y="284"/>
                        </a:lnTo>
                        <a:lnTo>
                          <a:pt x="752" y="288"/>
                        </a:lnTo>
                        <a:lnTo>
                          <a:pt x="752" y="288"/>
                        </a:lnTo>
                        <a:lnTo>
                          <a:pt x="740" y="292"/>
                        </a:lnTo>
                        <a:lnTo>
                          <a:pt x="740" y="297"/>
                        </a:lnTo>
                        <a:lnTo>
                          <a:pt x="748" y="309"/>
                        </a:lnTo>
                        <a:lnTo>
                          <a:pt x="740" y="297"/>
                        </a:lnTo>
                        <a:lnTo>
                          <a:pt x="740" y="292"/>
                        </a:lnTo>
                        <a:lnTo>
                          <a:pt x="728" y="292"/>
                        </a:lnTo>
                        <a:lnTo>
                          <a:pt x="716" y="292"/>
                        </a:lnTo>
                        <a:lnTo>
                          <a:pt x="704" y="284"/>
                        </a:lnTo>
                        <a:lnTo>
                          <a:pt x="691" y="288"/>
                        </a:lnTo>
                        <a:lnTo>
                          <a:pt x="695" y="301"/>
                        </a:lnTo>
                        <a:lnTo>
                          <a:pt x="708" y="309"/>
                        </a:lnTo>
                        <a:lnTo>
                          <a:pt x="695" y="301"/>
                        </a:lnTo>
                        <a:lnTo>
                          <a:pt x="695" y="301"/>
                        </a:lnTo>
                        <a:lnTo>
                          <a:pt x="683" y="297"/>
                        </a:lnTo>
                        <a:lnTo>
                          <a:pt x="695" y="305"/>
                        </a:lnTo>
                        <a:lnTo>
                          <a:pt x="691" y="309"/>
                        </a:lnTo>
                        <a:lnTo>
                          <a:pt x="704" y="321"/>
                        </a:lnTo>
                        <a:lnTo>
                          <a:pt x="691" y="321"/>
                        </a:lnTo>
                        <a:lnTo>
                          <a:pt x="695" y="333"/>
                        </a:lnTo>
                        <a:lnTo>
                          <a:pt x="683" y="329"/>
                        </a:lnTo>
                        <a:lnTo>
                          <a:pt x="691" y="337"/>
                        </a:lnTo>
                        <a:lnTo>
                          <a:pt x="679" y="329"/>
                        </a:lnTo>
                        <a:lnTo>
                          <a:pt x="679" y="337"/>
                        </a:lnTo>
                        <a:lnTo>
                          <a:pt x="679" y="337"/>
                        </a:lnTo>
                        <a:lnTo>
                          <a:pt x="691" y="345"/>
                        </a:lnTo>
                        <a:lnTo>
                          <a:pt x="679" y="341"/>
                        </a:lnTo>
                        <a:lnTo>
                          <a:pt x="679" y="337"/>
                        </a:lnTo>
                        <a:lnTo>
                          <a:pt x="679" y="337"/>
                        </a:lnTo>
                        <a:lnTo>
                          <a:pt x="679" y="337"/>
                        </a:lnTo>
                        <a:lnTo>
                          <a:pt x="675" y="329"/>
                        </a:lnTo>
                        <a:lnTo>
                          <a:pt x="671" y="317"/>
                        </a:lnTo>
                        <a:lnTo>
                          <a:pt x="667" y="305"/>
                        </a:lnTo>
                        <a:lnTo>
                          <a:pt x="655" y="309"/>
                        </a:lnTo>
                        <a:lnTo>
                          <a:pt x="651" y="317"/>
                        </a:lnTo>
                        <a:lnTo>
                          <a:pt x="643" y="313"/>
                        </a:lnTo>
                        <a:lnTo>
                          <a:pt x="630" y="317"/>
                        </a:lnTo>
                        <a:lnTo>
                          <a:pt x="626" y="329"/>
                        </a:lnTo>
                        <a:lnTo>
                          <a:pt x="639" y="321"/>
                        </a:lnTo>
                        <a:lnTo>
                          <a:pt x="651" y="325"/>
                        </a:lnTo>
                        <a:lnTo>
                          <a:pt x="651" y="325"/>
                        </a:lnTo>
                        <a:lnTo>
                          <a:pt x="655" y="325"/>
                        </a:lnTo>
                        <a:lnTo>
                          <a:pt x="655" y="325"/>
                        </a:lnTo>
                        <a:lnTo>
                          <a:pt x="663" y="333"/>
                        </a:lnTo>
                        <a:lnTo>
                          <a:pt x="651" y="333"/>
                        </a:lnTo>
                        <a:lnTo>
                          <a:pt x="639" y="337"/>
                        </a:lnTo>
                        <a:lnTo>
                          <a:pt x="626" y="337"/>
                        </a:lnTo>
                        <a:lnTo>
                          <a:pt x="614" y="341"/>
                        </a:lnTo>
                        <a:lnTo>
                          <a:pt x="602" y="341"/>
                        </a:lnTo>
                        <a:lnTo>
                          <a:pt x="602" y="353"/>
                        </a:lnTo>
                        <a:lnTo>
                          <a:pt x="590" y="362"/>
                        </a:lnTo>
                        <a:lnTo>
                          <a:pt x="602" y="366"/>
                        </a:lnTo>
                        <a:lnTo>
                          <a:pt x="606" y="362"/>
                        </a:lnTo>
                        <a:lnTo>
                          <a:pt x="618" y="353"/>
                        </a:lnTo>
                        <a:lnTo>
                          <a:pt x="630" y="345"/>
                        </a:lnTo>
                        <a:lnTo>
                          <a:pt x="643" y="353"/>
                        </a:lnTo>
                        <a:lnTo>
                          <a:pt x="655" y="362"/>
                        </a:lnTo>
                        <a:lnTo>
                          <a:pt x="643" y="353"/>
                        </a:lnTo>
                        <a:lnTo>
                          <a:pt x="630" y="358"/>
                        </a:lnTo>
                        <a:lnTo>
                          <a:pt x="643" y="362"/>
                        </a:lnTo>
                        <a:lnTo>
                          <a:pt x="630" y="362"/>
                        </a:lnTo>
                        <a:lnTo>
                          <a:pt x="618" y="370"/>
                        </a:lnTo>
                        <a:lnTo>
                          <a:pt x="630" y="378"/>
                        </a:lnTo>
                        <a:lnTo>
                          <a:pt x="643" y="378"/>
                        </a:lnTo>
                        <a:lnTo>
                          <a:pt x="655" y="374"/>
                        </a:lnTo>
                        <a:lnTo>
                          <a:pt x="639" y="378"/>
                        </a:lnTo>
                        <a:lnTo>
                          <a:pt x="647" y="394"/>
                        </a:lnTo>
                        <a:lnTo>
                          <a:pt x="639" y="394"/>
                        </a:lnTo>
                        <a:lnTo>
                          <a:pt x="626" y="382"/>
                        </a:lnTo>
                        <a:lnTo>
                          <a:pt x="614" y="378"/>
                        </a:lnTo>
                        <a:lnTo>
                          <a:pt x="602" y="382"/>
                        </a:lnTo>
                        <a:lnTo>
                          <a:pt x="614" y="374"/>
                        </a:lnTo>
                        <a:lnTo>
                          <a:pt x="602" y="374"/>
                        </a:lnTo>
                        <a:lnTo>
                          <a:pt x="590" y="378"/>
                        </a:lnTo>
                        <a:lnTo>
                          <a:pt x="602" y="386"/>
                        </a:lnTo>
                        <a:lnTo>
                          <a:pt x="602" y="386"/>
                        </a:lnTo>
                        <a:lnTo>
                          <a:pt x="590" y="386"/>
                        </a:lnTo>
                        <a:lnTo>
                          <a:pt x="577" y="394"/>
                        </a:lnTo>
                        <a:lnTo>
                          <a:pt x="565" y="406"/>
                        </a:lnTo>
                        <a:lnTo>
                          <a:pt x="577" y="402"/>
                        </a:lnTo>
                        <a:lnTo>
                          <a:pt x="590" y="402"/>
                        </a:lnTo>
                        <a:lnTo>
                          <a:pt x="590" y="406"/>
                        </a:lnTo>
                        <a:lnTo>
                          <a:pt x="602" y="402"/>
                        </a:lnTo>
                        <a:lnTo>
                          <a:pt x="602" y="402"/>
                        </a:lnTo>
                        <a:lnTo>
                          <a:pt x="614" y="398"/>
                        </a:lnTo>
                        <a:lnTo>
                          <a:pt x="626" y="406"/>
                        </a:lnTo>
                        <a:lnTo>
                          <a:pt x="634" y="406"/>
                        </a:lnTo>
                        <a:lnTo>
                          <a:pt x="647" y="406"/>
                        </a:lnTo>
                        <a:lnTo>
                          <a:pt x="634" y="406"/>
                        </a:lnTo>
                        <a:lnTo>
                          <a:pt x="630" y="423"/>
                        </a:lnTo>
                        <a:lnTo>
                          <a:pt x="618" y="410"/>
                        </a:lnTo>
                        <a:lnTo>
                          <a:pt x="606" y="410"/>
                        </a:lnTo>
                        <a:lnTo>
                          <a:pt x="602" y="415"/>
                        </a:lnTo>
                        <a:lnTo>
                          <a:pt x="602" y="419"/>
                        </a:lnTo>
                        <a:lnTo>
                          <a:pt x="602" y="415"/>
                        </a:lnTo>
                        <a:lnTo>
                          <a:pt x="602" y="406"/>
                        </a:lnTo>
                        <a:lnTo>
                          <a:pt x="598" y="410"/>
                        </a:lnTo>
                        <a:lnTo>
                          <a:pt x="586" y="410"/>
                        </a:lnTo>
                        <a:lnTo>
                          <a:pt x="577" y="415"/>
                        </a:lnTo>
                        <a:lnTo>
                          <a:pt x="565" y="423"/>
                        </a:lnTo>
                        <a:lnTo>
                          <a:pt x="565" y="423"/>
                        </a:lnTo>
                        <a:lnTo>
                          <a:pt x="577" y="427"/>
                        </a:lnTo>
                        <a:lnTo>
                          <a:pt x="565" y="427"/>
                        </a:lnTo>
                        <a:lnTo>
                          <a:pt x="553" y="431"/>
                        </a:lnTo>
                        <a:lnTo>
                          <a:pt x="541" y="431"/>
                        </a:lnTo>
                        <a:lnTo>
                          <a:pt x="529" y="439"/>
                        </a:lnTo>
                        <a:lnTo>
                          <a:pt x="516" y="439"/>
                        </a:lnTo>
                        <a:lnTo>
                          <a:pt x="516" y="443"/>
                        </a:lnTo>
                        <a:lnTo>
                          <a:pt x="529" y="447"/>
                        </a:lnTo>
                        <a:lnTo>
                          <a:pt x="541" y="451"/>
                        </a:lnTo>
                        <a:lnTo>
                          <a:pt x="529" y="451"/>
                        </a:lnTo>
                        <a:lnTo>
                          <a:pt x="516" y="455"/>
                        </a:lnTo>
                        <a:lnTo>
                          <a:pt x="529" y="455"/>
                        </a:lnTo>
                        <a:lnTo>
                          <a:pt x="516" y="459"/>
                        </a:lnTo>
                        <a:lnTo>
                          <a:pt x="521" y="463"/>
                        </a:lnTo>
                        <a:lnTo>
                          <a:pt x="533" y="459"/>
                        </a:lnTo>
                        <a:lnTo>
                          <a:pt x="521" y="463"/>
                        </a:lnTo>
                        <a:lnTo>
                          <a:pt x="508" y="463"/>
                        </a:lnTo>
                        <a:lnTo>
                          <a:pt x="508" y="467"/>
                        </a:lnTo>
                        <a:lnTo>
                          <a:pt x="496" y="463"/>
                        </a:lnTo>
                        <a:lnTo>
                          <a:pt x="500" y="476"/>
                        </a:lnTo>
                        <a:lnTo>
                          <a:pt x="512" y="476"/>
                        </a:lnTo>
                        <a:lnTo>
                          <a:pt x="525" y="480"/>
                        </a:lnTo>
                        <a:lnTo>
                          <a:pt x="512" y="480"/>
                        </a:lnTo>
                        <a:lnTo>
                          <a:pt x="500" y="488"/>
                        </a:lnTo>
                        <a:lnTo>
                          <a:pt x="488" y="480"/>
                        </a:lnTo>
                        <a:lnTo>
                          <a:pt x="492" y="492"/>
                        </a:lnTo>
                        <a:lnTo>
                          <a:pt x="492" y="500"/>
                        </a:lnTo>
                        <a:lnTo>
                          <a:pt x="504" y="500"/>
                        </a:lnTo>
                        <a:lnTo>
                          <a:pt x="516" y="500"/>
                        </a:lnTo>
                        <a:lnTo>
                          <a:pt x="504" y="504"/>
                        </a:lnTo>
                        <a:lnTo>
                          <a:pt x="492" y="512"/>
                        </a:lnTo>
                        <a:lnTo>
                          <a:pt x="504" y="508"/>
                        </a:lnTo>
                        <a:lnTo>
                          <a:pt x="516" y="504"/>
                        </a:lnTo>
                        <a:lnTo>
                          <a:pt x="529" y="508"/>
                        </a:lnTo>
                        <a:lnTo>
                          <a:pt x="541" y="504"/>
                        </a:lnTo>
                        <a:lnTo>
                          <a:pt x="553" y="500"/>
                        </a:lnTo>
                        <a:lnTo>
                          <a:pt x="545" y="504"/>
                        </a:lnTo>
                        <a:lnTo>
                          <a:pt x="533" y="512"/>
                        </a:lnTo>
                        <a:lnTo>
                          <a:pt x="521" y="516"/>
                        </a:lnTo>
                        <a:lnTo>
                          <a:pt x="529" y="516"/>
                        </a:lnTo>
                        <a:lnTo>
                          <a:pt x="529" y="516"/>
                        </a:lnTo>
                        <a:lnTo>
                          <a:pt x="533" y="516"/>
                        </a:lnTo>
                        <a:lnTo>
                          <a:pt x="529" y="516"/>
                        </a:lnTo>
                        <a:lnTo>
                          <a:pt x="516" y="520"/>
                        </a:lnTo>
                        <a:lnTo>
                          <a:pt x="508" y="508"/>
                        </a:lnTo>
                        <a:lnTo>
                          <a:pt x="496" y="516"/>
                        </a:lnTo>
                        <a:lnTo>
                          <a:pt x="488" y="516"/>
                        </a:lnTo>
                        <a:lnTo>
                          <a:pt x="476" y="520"/>
                        </a:lnTo>
                        <a:lnTo>
                          <a:pt x="464" y="528"/>
                        </a:lnTo>
                        <a:lnTo>
                          <a:pt x="472" y="528"/>
                        </a:lnTo>
                        <a:lnTo>
                          <a:pt x="484" y="524"/>
                        </a:lnTo>
                        <a:lnTo>
                          <a:pt x="484" y="537"/>
                        </a:lnTo>
                        <a:lnTo>
                          <a:pt x="488" y="541"/>
                        </a:lnTo>
                        <a:lnTo>
                          <a:pt x="488" y="541"/>
                        </a:lnTo>
                        <a:lnTo>
                          <a:pt x="496" y="549"/>
                        </a:lnTo>
                        <a:lnTo>
                          <a:pt x="488" y="541"/>
                        </a:lnTo>
                        <a:lnTo>
                          <a:pt x="476" y="537"/>
                        </a:lnTo>
                        <a:lnTo>
                          <a:pt x="464" y="541"/>
                        </a:lnTo>
                        <a:lnTo>
                          <a:pt x="464" y="553"/>
                        </a:lnTo>
                        <a:lnTo>
                          <a:pt x="459" y="565"/>
                        </a:lnTo>
                        <a:lnTo>
                          <a:pt x="447" y="565"/>
                        </a:lnTo>
                        <a:lnTo>
                          <a:pt x="447" y="577"/>
                        </a:lnTo>
                        <a:lnTo>
                          <a:pt x="459" y="577"/>
                        </a:lnTo>
                        <a:lnTo>
                          <a:pt x="464" y="589"/>
                        </a:lnTo>
                        <a:lnTo>
                          <a:pt x="464" y="594"/>
                        </a:lnTo>
                        <a:lnTo>
                          <a:pt x="451" y="585"/>
                        </a:lnTo>
                        <a:lnTo>
                          <a:pt x="439" y="573"/>
                        </a:lnTo>
                        <a:lnTo>
                          <a:pt x="443" y="585"/>
                        </a:lnTo>
                        <a:lnTo>
                          <a:pt x="431" y="598"/>
                        </a:lnTo>
                        <a:lnTo>
                          <a:pt x="435" y="610"/>
                        </a:lnTo>
                        <a:lnTo>
                          <a:pt x="447" y="602"/>
                        </a:lnTo>
                        <a:lnTo>
                          <a:pt x="447" y="614"/>
                        </a:lnTo>
                        <a:lnTo>
                          <a:pt x="455" y="618"/>
                        </a:lnTo>
                        <a:lnTo>
                          <a:pt x="468" y="610"/>
                        </a:lnTo>
                        <a:lnTo>
                          <a:pt x="480" y="602"/>
                        </a:lnTo>
                        <a:lnTo>
                          <a:pt x="468" y="614"/>
                        </a:lnTo>
                        <a:lnTo>
                          <a:pt x="455" y="622"/>
                        </a:lnTo>
                        <a:lnTo>
                          <a:pt x="443" y="626"/>
                        </a:lnTo>
                        <a:lnTo>
                          <a:pt x="435" y="626"/>
                        </a:lnTo>
                        <a:lnTo>
                          <a:pt x="431" y="626"/>
                        </a:lnTo>
                        <a:lnTo>
                          <a:pt x="431" y="626"/>
                        </a:lnTo>
                        <a:lnTo>
                          <a:pt x="435" y="626"/>
                        </a:lnTo>
                        <a:lnTo>
                          <a:pt x="447" y="622"/>
                        </a:lnTo>
                        <a:lnTo>
                          <a:pt x="431" y="622"/>
                        </a:lnTo>
                        <a:lnTo>
                          <a:pt x="423" y="618"/>
                        </a:lnTo>
                        <a:lnTo>
                          <a:pt x="411" y="630"/>
                        </a:lnTo>
                        <a:lnTo>
                          <a:pt x="419" y="626"/>
                        </a:lnTo>
                        <a:lnTo>
                          <a:pt x="423" y="626"/>
                        </a:lnTo>
                        <a:lnTo>
                          <a:pt x="411" y="630"/>
                        </a:lnTo>
                        <a:lnTo>
                          <a:pt x="403" y="630"/>
                        </a:lnTo>
                        <a:lnTo>
                          <a:pt x="390" y="638"/>
                        </a:lnTo>
                        <a:lnTo>
                          <a:pt x="403" y="642"/>
                        </a:lnTo>
                        <a:lnTo>
                          <a:pt x="390" y="646"/>
                        </a:lnTo>
                        <a:lnTo>
                          <a:pt x="378" y="646"/>
                        </a:lnTo>
                        <a:lnTo>
                          <a:pt x="390" y="655"/>
                        </a:lnTo>
                        <a:lnTo>
                          <a:pt x="403" y="646"/>
                        </a:lnTo>
                        <a:lnTo>
                          <a:pt x="415" y="638"/>
                        </a:lnTo>
                        <a:lnTo>
                          <a:pt x="427" y="634"/>
                        </a:lnTo>
                        <a:lnTo>
                          <a:pt x="435" y="634"/>
                        </a:lnTo>
                        <a:lnTo>
                          <a:pt x="447" y="638"/>
                        </a:lnTo>
                        <a:lnTo>
                          <a:pt x="435" y="638"/>
                        </a:lnTo>
                        <a:lnTo>
                          <a:pt x="435" y="638"/>
                        </a:lnTo>
                        <a:lnTo>
                          <a:pt x="423" y="638"/>
                        </a:lnTo>
                        <a:lnTo>
                          <a:pt x="411" y="642"/>
                        </a:lnTo>
                        <a:lnTo>
                          <a:pt x="403" y="651"/>
                        </a:lnTo>
                        <a:lnTo>
                          <a:pt x="415" y="655"/>
                        </a:lnTo>
                        <a:lnTo>
                          <a:pt x="398" y="655"/>
                        </a:lnTo>
                        <a:lnTo>
                          <a:pt x="386" y="659"/>
                        </a:lnTo>
                        <a:lnTo>
                          <a:pt x="394" y="671"/>
                        </a:lnTo>
                        <a:lnTo>
                          <a:pt x="407" y="671"/>
                        </a:lnTo>
                        <a:lnTo>
                          <a:pt x="394" y="683"/>
                        </a:lnTo>
                        <a:lnTo>
                          <a:pt x="403" y="683"/>
                        </a:lnTo>
                        <a:lnTo>
                          <a:pt x="394" y="683"/>
                        </a:lnTo>
                        <a:lnTo>
                          <a:pt x="390" y="687"/>
                        </a:lnTo>
                        <a:lnTo>
                          <a:pt x="378" y="695"/>
                        </a:lnTo>
                        <a:lnTo>
                          <a:pt x="374" y="683"/>
                        </a:lnTo>
                        <a:lnTo>
                          <a:pt x="374" y="679"/>
                        </a:lnTo>
                        <a:lnTo>
                          <a:pt x="362" y="679"/>
                        </a:lnTo>
                        <a:lnTo>
                          <a:pt x="350" y="679"/>
                        </a:lnTo>
                        <a:lnTo>
                          <a:pt x="354" y="691"/>
                        </a:lnTo>
                        <a:lnTo>
                          <a:pt x="341" y="691"/>
                        </a:lnTo>
                        <a:lnTo>
                          <a:pt x="329" y="699"/>
                        </a:lnTo>
                        <a:lnTo>
                          <a:pt x="325" y="712"/>
                        </a:lnTo>
                        <a:lnTo>
                          <a:pt x="313" y="712"/>
                        </a:lnTo>
                        <a:lnTo>
                          <a:pt x="309" y="724"/>
                        </a:lnTo>
                        <a:lnTo>
                          <a:pt x="301" y="732"/>
                        </a:lnTo>
                        <a:lnTo>
                          <a:pt x="301" y="732"/>
                        </a:lnTo>
                        <a:lnTo>
                          <a:pt x="313" y="732"/>
                        </a:lnTo>
                        <a:lnTo>
                          <a:pt x="301" y="736"/>
                        </a:lnTo>
                        <a:lnTo>
                          <a:pt x="301" y="736"/>
                        </a:lnTo>
                        <a:lnTo>
                          <a:pt x="301" y="740"/>
                        </a:lnTo>
                        <a:lnTo>
                          <a:pt x="313" y="736"/>
                        </a:lnTo>
                        <a:lnTo>
                          <a:pt x="301" y="740"/>
                        </a:lnTo>
                        <a:lnTo>
                          <a:pt x="293" y="744"/>
                        </a:lnTo>
                        <a:lnTo>
                          <a:pt x="276" y="752"/>
                        </a:lnTo>
                        <a:lnTo>
                          <a:pt x="289" y="752"/>
                        </a:lnTo>
                        <a:lnTo>
                          <a:pt x="276" y="760"/>
                        </a:lnTo>
                        <a:lnTo>
                          <a:pt x="289" y="756"/>
                        </a:lnTo>
                        <a:lnTo>
                          <a:pt x="301" y="752"/>
                        </a:lnTo>
                        <a:lnTo>
                          <a:pt x="301" y="756"/>
                        </a:lnTo>
                        <a:lnTo>
                          <a:pt x="293" y="764"/>
                        </a:lnTo>
                        <a:lnTo>
                          <a:pt x="301" y="777"/>
                        </a:lnTo>
                        <a:lnTo>
                          <a:pt x="313" y="777"/>
                        </a:lnTo>
                        <a:lnTo>
                          <a:pt x="313" y="777"/>
                        </a:lnTo>
                        <a:lnTo>
                          <a:pt x="317" y="773"/>
                        </a:lnTo>
                        <a:lnTo>
                          <a:pt x="329" y="769"/>
                        </a:lnTo>
                        <a:lnTo>
                          <a:pt x="341" y="760"/>
                        </a:lnTo>
                        <a:lnTo>
                          <a:pt x="354" y="756"/>
                        </a:lnTo>
                        <a:lnTo>
                          <a:pt x="370" y="744"/>
                        </a:lnTo>
                        <a:lnTo>
                          <a:pt x="354" y="740"/>
                        </a:lnTo>
                        <a:lnTo>
                          <a:pt x="346" y="744"/>
                        </a:lnTo>
                        <a:lnTo>
                          <a:pt x="354" y="740"/>
                        </a:lnTo>
                        <a:lnTo>
                          <a:pt x="370" y="732"/>
                        </a:lnTo>
                        <a:lnTo>
                          <a:pt x="382" y="724"/>
                        </a:lnTo>
                        <a:lnTo>
                          <a:pt x="394" y="728"/>
                        </a:lnTo>
                        <a:lnTo>
                          <a:pt x="390" y="732"/>
                        </a:lnTo>
                        <a:lnTo>
                          <a:pt x="378" y="732"/>
                        </a:lnTo>
                        <a:lnTo>
                          <a:pt x="370" y="744"/>
                        </a:lnTo>
                        <a:lnTo>
                          <a:pt x="374" y="748"/>
                        </a:lnTo>
                        <a:lnTo>
                          <a:pt x="378" y="748"/>
                        </a:lnTo>
                        <a:lnTo>
                          <a:pt x="378" y="748"/>
                        </a:lnTo>
                        <a:lnTo>
                          <a:pt x="374" y="748"/>
                        </a:lnTo>
                        <a:lnTo>
                          <a:pt x="382" y="752"/>
                        </a:lnTo>
                        <a:lnTo>
                          <a:pt x="370" y="756"/>
                        </a:lnTo>
                        <a:lnTo>
                          <a:pt x="358" y="760"/>
                        </a:lnTo>
                        <a:lnTo>
                          <a:pt x="346" y="773"/>
                        </a:lnTo>
                        <a:lnTo>
                          <a:pt x="358" y="769"/>
                        </a:lnTo>
                        <a:lnTo>
                          <a:pt x="354" y="785"/>
                        </a:lnTo>
                        <a:lnTo>
                          <a:pt x="350" y="785"/>
                        </a:lnTo>
                        <a:lnTo>
                          <a:pt x="337" y="785"/>
                        </a:lnTo>
                        <a:lnTo>
                          <a:pt x="325" y="785"/>
                        </a:lnTo>
                        <a:lnTo>
                          <a:pt x="325" y="785"/>
                        </a:lnTo>
                        <a:lnTo>
                          <a:pt x="313" y="785"/>
                        </a:lnTo>
                        <a:lnTo>
                          <a:pt x="313" y="793"/>
                        </a:lnTo>
                        <a:lnTo>
                          <a:pt x="301" y="793"/>
                        </a:lnTo>
                        <a:lnTo>
                          <a:pt x="293" y="793"/>
                        </a:lnTo>
                        <a:lnTo>
                          <a:pt x="301" y="785"/>
                        </a:lnTo>
                        <a:lnTo>
                          <a:pt x="301" y="785"/>
                        </a:lnTo>
                        <a:lnTo>
                          <a:pt x="293" y="777"/>
                        </a:lnTo>
                        <a:lnTo>
                          <a:pt x="280" y="764"/>
                        </a:lnTo>
                        <a:lnTo>
                          <a:pt x="268" y="773"/>
                        </a:lnTo>
                        <a:lnTo>
                          <a:pt x="256" y="781"/>
                        </a:lnTo>
                        <a:lnTo>
                          <a:pt x="268" y="781"/>
                        </a:lnTo>
                        <a:lnTo>
                          <a:pt x="256" y="789"/>
                        </a:lnTo>
                        <a:lnTo>
                          <a:pt x="268" y="789"/>
                        </a:lnTo>
                        <a:lnTo>
                          <a:pt x="256" y="793"/>
                        </a:lnTo>
                        <a:lnTo>
                          <a:pt x="244" y="801"/>
                        </a:lnTo>
                        <a:lnTo>
                          <a:pt x="252" y="785"/>
                        </a:lnTo>
                        <a:lnTo>
                          <a:pt x="240" y="785"/>
                        </a:lnTo>
                        <a:lnTo>
                          <a:pt x="228" y="785"/>
                        </a:lnTo>
                        <a:lnTo>
                          <a:pt x="219" y="793"/>
                        </a:lnTo>
                        <a:lnTo>
                          <a:pt x="219" y="805"/>
                        </a:lnTo>
                        <a:lnTo>
                          <a:pt x="232" y="805"/>
                        </a:lnTo>
                        <a:lnTo>
                          <a:pt x="228" y="805"/>
                        </a:lnTo>
                        <a:lnTo>
                          <a:pt x="207" y="809"/>
                        </a:lnTo>
                        <a:lnTo>
                          <a:pt x="191" y="813"/>
                        </a:lnTo>
                        <a:lnTo>
                          <a:pt x="207" y="821"/>
                        </a:lnTo>
                        <a:lnTo>
                          <a:pt x="215" y="821"/>
                        </a:lnTo>
                        <a:lnTo>
                          <a:pt x="211" y="834"/>
                        </a:lnTo>
                        <a:lnTo>
                          <a:pt x="223" y="838"/>
                        </a:lnTo>
                        <a:lnTo>
                          <a:pt x="211" y="834"/>
                        </a:lnTo>
                        <a:lnTo>
                          <a:pt x="199" y="825"/>
                        </a:lnTo>
                        <a:lnTo>
                          <a:pt x="191" y="813"/>
                        </a:lnTo>
                        <a:lnTo>
                          <a:pt x="183" y="817"/>
                        </a:lnTo>
                        <a:lnTo>
                          <a:pt x="191" y="830"/>
                        </a:lnTo>
                        <a:lnTo>
                          <a:pt x="195" y="842"/>
                        </a:lnTo>
                        <a:lnTo>
                          <a:pt x="207" y="846"/>
                        </a:lnTo>
                        <a:lnTo>
                          <a:pt x="211" y="850"/>
                        </a:lnTo>
                        <a:lnTo>
                          <a:pt x="215" y="854"/>
                        </a:lnTo>
                        <a:lnTo>
                          <a:pt x="215" y="854"/>
                        </a:lnTo>
                        <a:lnTo>
                          <a:pt x="211" y="850"/>
                        </a:lnTo>
                        <a:lnTo>
                          <a:pt x="203" y="846"/>
                        </a:lnTo>
                        <a:lnTo>
                          <a:pt x="191" y="838"/>
                        </a:lnTo>
                        <a:lnTo>
                          <a:pt x="183" y="825"/>
                        </a:lnTo>
                        <a:lnTo>
                          <a:pt x="171" y="830"/>
                        </a:lnTo>
                        <a:lnTo>
                          <a:pt x="158" y="830"/>
                        </a:lnTo>
                        <a:lnTo>
                          <a:pt x="146" y="825"/>
                        </a:lnTo>
                        <a:lnTo>
                          <a:pt x="134" y="825"/>
                        </a:lnTo>
                        <a:lnTo>
                          <a:pt x="122" y="830"/>
                        </a:lnTo>
                        <a:lnTo>
                          <a:pt x="134" y="838"/>
                        </a:lnTo>
                        <a:lnTo>
                          <a:pt x="122" y="842"/>
                        </a:lnTo>
                        <a:lnTo>
                          <a:pt x="134" y="850"/>
                        </a:lnTo>
                        <a:lnTo>
                          <a:pt x="146" y="846"/>
                        </a:lnTo>
                        <a:lnTo>
                          <a:pt x="158" y="846"/>
                        </a:lnTo>
                        <a:lnTo>
                          <a:pt x="146" y="850"/>
                        </a:lnTo>
                        <a:lnTo>
                          <a:pt x="158" y="854"/>
                        </a:lnTo>
                        <a:lnTo>
                          <a:pt x="171" y="850"/>
                        </a:lnTo>
                        <a:lnTo>
                          <a:pt x="183" y="846"/>
                        </a:lnTo>
                        <a:lnTo>
                          <a:pt x="158" y="854"/>
                        </a:lnTo>
                        <a:lnTo>
                          <a:pt x="154" y="854"/>
                        </a:lnTo>
                        <a:lnTo>
                          <a:pt x="166" y="862"/>
                        </a:lnTo>
                        <a:lnTo>
                          <a:pt x="162" y="866"/>
                        </a:lnTo>
                        <a:lnTo>
                          <a:pt x="154" y="866"/>
                        </a:lnTo>
                        <a:lnTo>
                          <a:pt x="138" y="862"/>
                        </a:lnTo>
                        <a:lnTo>
                          <a:pt x="130" y="862"/>
                        </a:lnTo>
                        <a:lnTo>
                          <a:pt x="118" y="862"/>
                        </a:lnTo>
                        <a:lnTo>
                          <a:pt x="105" y="858"/>
                        </a:lnTo>
                        <a:lnTo>
                          <a:pt x="93" y="862"/>
                        </a:lnTo>
                        <a:lnTo>
                          <a:pt x="77" y="862"/>
                        </a:lnTo>
                        <a:lnTo>
                          <a:pt x="93" y="866"/>
                        </a:lnTo>
                        <a:lnTo>
                          <a:pt x="81" y="874"/>
                        </a:lnTo>
                        <a:lnTo>
                          <a:pt x="77" y="874"/>
                        </a:lnTo>
                        <a:lnTo>
                          <a:pt x="81" y="874"/>
                        </a:lnTo>
                        <a:lnTo>
                          <a:pt x="93" y="878"/>
                        </a:lnTo>
                        <a:lnTo>
                          <a:pt x="105" y="874"/>
                        </a:lnTo>
                        <a:lnTo>
                          <a:pt x="118" y="878"/>
                        </a:lnTo>
                        <a:lnTo>
                          <a:pt x="130" y="891"/>
                        </a:lnTo>
                        <a:lnTo>
                          <a:pt x="138" y="891"/>
                        </a:lnTo>
                        <a:lnTo>
                          <a:pt x="126" y="891"/>
                        </a:lnTo>
                        <a:lnTo>
                          <a:pt x="122" y="903"/>
                        </a:lnTo>
                        <a:lnTo>
                          <a:pt x="134" y="907"/>
                        </a:lnTo>
                        <a:lnTo>
                          <a:pt x="122" y="911"/>
                        </a:lnTo>
                        <a:lnTo>
                          <a:pt x="122" y="903"/>
                        </a:lnTo>
                        <a:lnTo>
                          <a:pt x="122" y="899"/>
                        </a:lnTo>
                        <a:lnTo>
                          <a:pt x="118" y="887"/>
                        </a:lnTo>
                        <a:lnTo>
                          <a:pt x="105" y="874"/>
                        </a:lnTo>
                        <a:lnTo>
                          <a:pt x="93" y="878"/>
                        </a:lnTo>
                        <a:lnTo>
                          <a:pt x="93" y="891"/>
                        </a:lnTo>
                        <a:lnTo>
                          <a:pt x="93" y="895"/>
                        </a:lnTo>
                        <a:lnTo>
                          <a:pt x="93" y="899"/>
                        </a:lnTo>
                        <a:lnTo>
                          <a:pt x="85" y="887"/>
                        </a:lnTo>
                        <a:lnTo>
                          <a:pt x="73" y="887"/>
                        </a:lnTo>
                        <a:lnTo>
                          <a:pt x="61" y="895"/>
                        </a:lnTo>
                        <a:lnTo>
                          <a:pt x="69" y="907"/>
                        </a:lnTo>
                        <a:lnTo>
                          <a:pt x="81" y="911"/>
                        </a:lnTo>
                        <a:lnTo>
                          <a:pt x="69" y="911"/>
                        </a:lnTo>
                        <a:lnTo>
                          <a:pt x="57" y="911"/>
                        </a:lnTo>
                        <a:lnTo>
                          <a:pt x="53" y="899"/>
                        </a:lnTo>
                        <a:lnTo>
                          <a:pt x="28" y="903"/>
                        </a:lnTo>
                        <a:lnTo>
                          <a:pt x="32" y="915"/>
                        </a:lnTo>
                        <a:lnTo>
                          <a:pt x="20" y="903"/>
                        </a:lnTo>
                        <a:lnTo>
                          <a:pt x="8" y="907"/>
                        </a:lnTo>
                        <a:lnTo>
                          <a:pt x="24" y="915"/>
                        </a:lnTo>
                        <a:lnTo>
                          <a:pt x="12" y="923"/>
                        </a:lnTo>
                        <a:lnTo>
                          <a:pt x="20" y="927"/>
                        </a:lnTo>
                        <a:lnTo>
                          <a:pt x="32" y="923"/>
                        </a:lnTo>
                        <a:lnTo>
                          <a:pt x="44" y="927"/>
                        </a:lnTo>
                        <a:lnTo>
                          <a:pt x="57" y="927"/>
                        </a:lnTo>
                        <a:lnTo>
                          <a:pt x="69" y="931"/>
                        </a:lnTo>
                        <a:lnTo>
                          <a:pt x="81" y="931"/>
                        </a:lnTo>
                        <a:lnTo>
                          <a:pt x="93" y="931"/>
                        </a:lnTo>
                        <a:lnTo>
                          <a:pt x="105" y="931"/>
                        </a:lnTo>
                        <a:lnTo>
                          <a:pt x="93" y="935"/>
                        </a:lnTo>
                        <a:lnTo>
                          <a:pt x="81" y="931"/>
                        </a:lnTo>
                        <a:lnTo>
                          <a:pt x="69" y="939"/>
                        </a:lnTo>
                        <a:lnTo>
                          <a:pt x="57" y="943"/>
                        </a:lnTo>
                        <a:lnTo>
                          <a:pt x="44" y="931"/>
                        </a:lnTo>
                        <a:lnTo>
                          <a:pt x="32" y="927"/>
                        </a:lnTo>
                        <a:lnTo>
                          <a:pt x="20" y="931"/>
                        </a:lnTo>
                        <a:lnTo>
                          <a:pt x="8" y="939"/>
                        </a:lnTo>
                        <a:lnTo>
                          <a:pt x="0" y="948"/>
                        </a:lnTo>
                        <a:lnTo>
                          <a:pt x="12" y="952"/>
                        </a:lnTo>
                        <a:lnTo>
                          <a:pt x="24" y="952"/>
                        </a:lnTo>
                        <a:lnTo>
                          <a:pt x="20" y="952"/>
                        </a:lnTo>
                        <a:lnTo>
                          <a:pt x="12" y="956"/>
                        </a:lnTo>
                        <a:lnTo>
                          <a:pt x="0" y="956"/>
                        </a:lnTo>
                        <a:lnTo>
                          <a:pt x="12" y="956"/>
                        </a:lnTo>
                        <a:lnTo>
                          <a:pt x="28" y="956"/>
                        </a:lnTo>
                        <a:lnTo>
                          <a:pt x="12" y="956"/>
                        </a:lnTo>
                        <a:lnTo>
                          <a:pt x="28" y="960"/>
                        </a:lnTo>
                        <a:lnTo>
                          <a:pt x="16" y="964"/>
                        </a:lnTo>
                        <a:lnTo>
                          <a:pt x="36" y="968"/>
                        </a:lnTo>
                        <a:lnTo>
                          <a:pt x="48" y="968"/>
                        </a:lnTo>
                        <a:lnTo>
                          <a:pt x="36" y="968"/>
                        </a:lnTo>
                        <a:lnTo>
                          <a:pt x="28" y="968"/>
                        </a:lnTo>
                        <a:lnTo>
                          <a:pt x="16" y="968"/>
                        </a:lnTo>
                        <a:lnTo>
                          <a:pt x="0" y="972"/>
                        </a:lnTo>
                        <a:lnTo>
                          <a:pt x="12" y="976"/>
                        </a:lnTo>
                        <a:lnTo>
                          <a:pt x="24" y="976"/>
                        </a:lnTo>
                        <a:lnTo>
                          <a:pt x="36" y="976"/>
                        </a:lnTo>
                        <a:lnTo>
                          <a:pt x="28" y="976"/>
                        </a:lnTo>
                        <a:lnTo>
                          <a:pt x="16" y="980"/>
                        </a:lnTo>
                        <a:lnTo>
                          <a:pt x="0" y="984"/>
                        </a:lnTo>
                        <a:lnTo>
                          <a:pt x="12" y="988"/>
                        </a:lnTo>
                        <a:lnTo>
                          <a:pt x="24" y="1000"/>
                        </a:lnTo>
                        <a:lnTo>
                          <a:pt x="28" y="1005"/>
                        </a:lnTo>
                        <a:lnTo>
                          <a:pt x="36" y="1000"/>
                        </a:lnTo>
                        <a:lnTo>
                          <a:pt x="53" y="992"/>
                        </a:lnTo>
                        <a:lnTo>
                          <a:pt x="77" y="992"/>
                        </a:lnTo>
                        <a:lnTo>
                          <a:pt x="85" y="1000"/>
                        </a:lnTo>
                        <a:lnTo>
                          <a:pt x="93" y="992"/>
                        </a:lnTo>
                        <a:lnTo>
                          <a:pt x="105" y="980"/>
                        </a:lnTo>
                        <a:lnTo>
                          <a:pt x="97" y="988"/>
                        </a:lnTo>
                        <a:lnTo>
                          <a:pt x="101" y="992"/>
                        </a:lnTo>
                        <a:lnTo>
                          <a:pt x="114" y="992"/>
                        </a:lnTo>
                        <a:lnTo>
                          <a:pt x="126" y="992"/>
                        </a:lnTo>
                        <a:lnTo>
                          <a:pt x="130" y="988"/>
                        </a:lnTo>
                        <a:lnTo>
                          <a:pt x="130" y="988"/>
                        </a:lnTo>
                        <a:lnTo>
                          <a:pt x="118" y="996"/>
                        </a:lnTo>
                        <a:lnTo>
                          <a:pt x="130" y="996"/>
                        </a:lnTo>
                        <a:lnTo>
                          <a:pt x="142" y="996"/>
                        </a:lnTo>
                        <a:lnTo>
                          <a:pt x="138" y="984"/>
                        </a:lnTo>
                        <a:lnTo>
                          <a:pt x="146" y="972"/>
                        </a:lnTo>
                        <a:lnTo>
                          <a:pt x="142" y="984"/>
                        </a:lnTo>
                        <a:lnTo>
                          <a:pt x="146" y="992"/>
                        </a:lnTo>
                        <a:lnTo>
                          <a:pt x="150" y="992"/>
                        </a:lnTo>
                        <a:lnTo>
                          <a:pt x="162" y="988"/>
                        </a:lnTo>
                        <a:lnTo>
                          <a:pt x="150" y="1000"/>
                        </a:lnTo>
                        <a:lnTo>
                          <a:pt x="138" y="996"/>
                        </a:lnTo>
                        <a:lnTo>
                          <a:pt x="134" y="1000"/>
                        </a:lnTo>
                        <a:lnTo>
                          <a:pt x="122" y="1005"/>
                        </a:lnTo>
                        <a:lnTo>
                          <a:pt x="130" y="1017"/>
                        </a:lnTo>
                        <a:lnTo>
                          <a:pt x="118" y="1017"/>
                        </a:lnTo>
                        <a:lnTo>
                          <a:pt x="118" y="1005"/>
                        </a:lnTo>
                        <a:lnTo>
                          <a:pt x="105" y="996"/>
                        </a:lnTo>
                        <a:lnTo>
                          <a:pt x="93" y="1000"/>
                        </a:lnTo>
                        <a:lnTo>
                          <a:pt x="81" y="1000"/>
                        </a:lnTo>
                        <a:lnTo>
                          <a:pt x="69" y="1000"/>
                        </a:lnTo>
                        <a:lnTo>
                          <a:pt x="48" y="1000"/>
                        </a:lnTo>
                        <a:lnTo>
                          <a:pt x="36" y="1005"/>
                        </a:lnTo>
                        <a:lnTo>
                          <a:pt x="24" y="1009"/>
                        </a:lnTo>
                        <a:lnTo>
                          <a:pt x="12" y="1013"/>
                        </a:lnTo>
                        <a:lnTo>
                          <a:pt x="12" y="1013"/>
                        </a:lnTo>
                        <a:lnTo>
                          <a:pt x="8" y="1017"/>
                        </a:lnTo>
                        <a:lnTo>
                          <a:pt x="8" y="1021"/>
                        </a:lnTo>
                        <a:lnTo>
                          <a:pt x="8" y="1025"/>
                        </a:lnTo>
                        <a:lnTo>
                          <a:pt x="16" y="1025"/>
                        </a:lnTo>
                        <a:lnTo>
                          <a:pt x="20" y="1025"/>
                        </a:lnTo>
                        <a:lnTo>
                          <a:pt x="32" y="1025"/>
                        </a:lnTo>
                        <a:lnTo>
                          <a:pt x="20" y="1029"/>
                        </a:lnTo>
                        <a:lnTo>
                          <a:pt x="28" y="1041"/>
                        </a:lnTo>
                        <a:lnTo>
                          <a:pt x="16" y="1033"/>
                        </a:lnTo>
                        <a:lnTo>
                          <a:pt x="12" y="1033"/>
                        </a:lnTo>
                        <a:lnTo>
                          <a:pt x="0" y="1029"/>
                        </a:lnTo>
                        <a:lnTo>
                          <a:pt x="12" y="1037"/>
                        </a:lnTo>
                        <a:lnTo>
                          <a:pt x="16" y="1049"/>
                        </a:lnTo>
                        <a:lnTo>
                          <a:pt x="24" y="1045"/>
                        </a:lnTo>
                        <a:lnTo>
                          <a:pt x="36" y="1037"/>
                        </a:lnTo>
                        <a:lnTo>
                          <a:pt x="48" y="1037"/>
                        </a:lnTo>
                        <a:lnTo>
                          <a:pt x="44" y="1049"/>
                        </a:lnTo>
                        <a:lnTo>
                          <a:pt x="40" y="1053"/>
                        </a:lnTo>
                        <a:lnTo>
                          <a:pt x="44" y="1057"/>
                        </a:lnTo>
                        <a:lnTo>
                          <a:pt x="36" y="1061"/>
                        </a:lnTo>
                        <a:lnTo>
                          <a:pt x="36" y="1061"/>
                        </a:lnTo>
                        <a:lnTo>
                          <a:pt x="36" y="1061"/>
                        </a:lnTo>
                        <a:lnTo>
                          <a:pt x="24" y="1053"/>
                        </a:lnTo>
                        <a:lnTo>
                          <a:pt x="12" y="1066"/>
                        </a:lnTo>
                        <a:lnTo>
                          <a:pt x="16" y="1078"/>
                        </a:lnTo>
                        <a:lnTo>
                          <a:pt x="28" y="1086"/>
                        </a:lnTo>
                        <a:lnTo>
                          <a:pt x="36" y="1074"/>
                        </a:lnTo>
                        <a:lnTo>
                          <a:pt x="36" y="1086"/>
                        </a:lnTo>
                        <a:lnTo>
                          <a:pt x="48" y="1082"/>
                        </a:lnTo>
                        <a:lnTo>
                          <a:pt x="44" y="1094"/>
                        </a:lnTo>
                        <a:lnTo>
                          <a:pt x="44" y="1102"/>
                        </a:lnTo>
                        <a:lnTo>
                          <a:pt x="53" y="1102"/>
                        </a:lnTo>
                        <a:lnTo>
                          <a:pt x="57" y="1094"/>
                        </a:lnTo>
                        <a:lnTo>
                          <a:pt x="61" y="1082"/>
                        </a:lnTo>
                        <a:lnTo>
                          <a:pt x="73" y="1078"/>
                        </a:lnTo>
                        <a:lnTo>
                          <a:pt x="81" y="1066"/>
                        </a:lnTo>
                        <a:lnTo>
                          <a:pt x="93" y="1061"/>
                        </a:lnTo>
                        <a:lnTo>
                          <a:pt x="105" y="1057"/>
                        </a:lnTo>
                        <a:lnTo>
                          <a:pt x="118" y="1057"/>
                        </a:lnTo>
                        <a:lnTo>
                          <a:pt x="105" y="1061"/>
                        </a:lnTo>
                        <a:lnTo>
                          <a:pt x="101" y="1074"/>
                        </a:lnTo>
                        <a:lnTo>
                          <a:pt x="93" y="1086"/>
                        </a:lnTo>
                        <a:lnTo>
                          <a:pt x="97" y="1074"/>
                        </a:lnTo>
                        <a:lnTo>
                          <a:pt x="97" y="1061"/>
                        </a:lnTo>
                        <a:lnTo>
                          <a:pt x="85" y="1070"/>
                        </a:lnTo>
                        <a:lnTo>
                          <a:pt x="73" y="1078"/>
                        </a:lnTo>
                        <a:lnTo>
                          <a:pt x="73" y="1094"/>
                        </a:lnTo>
                        <a:lnTo>
                          <a:pt x="61" y="1102"/>
                        </a:lnTo>
                        <a:lnTo>
                          <a:pt x="61" y="1102"/>
                        </a:lnTo>
                        <a:lnTo>
                          <a:pt x="48" y="1110"/>
                        </a:lnTo>
                        <a:lnTo>
                          <a:pt x="44" y="1118"/>
                        </a:lnTo>
                        <a:lnTo>
                          <a:pt x="53" y="1123"/>
                        </a:lnTo>
                        <a:lnTo>
                          <a:pt x="65" y="1123"/>
                        </a:lnTo>
                        <a:lnTo>
                          <a:pt x="77" y="1114"/>
                        </a:lnTo>
                        <a:lnTo>
                          <a:pt x="65" y="1127"/>
                        </a:lnTo>
                        <a:lnTo>
                          <a:pt x="57" y="1127"/>
                        </a:lnTo>
                        <a:lnTo>
                          <a:pt x="48" y="1135"/>
                        </a:lnTo>
                        <a:lnTo>
                          <a:pt x="36" y="1131"/>
                        </a:lnTo>
                        <a:lnTo>
                          <a:pt x="36" y="1143"/>
                        </a:lnTo>
                        <a:lnTo>
                          <a:pt x="24" y="1147"/>
                        </a:lnTo>
                        <a:lnTo>
                          <a:pt x="24" y="1147"/>
                        </a:lnTo>
                        <a:lnTo>
                          <a:pt x="32" y="1135"/>
                        </a:lnTo>
                        <a:lnTo>
                          <a:pt x="20" y="1135"/>
                        </a:lnTo>
                        <a:lnTo>
                          <a:pt x="16" y="1147"/>
                        </a:lnTo>
                        <a:lnTo>
                          <a:pt x="20" y="1159"/>
                        </a:lnTo>
                        <a:lnTo>
                          <a:pt x="28" y="1167"/>
                        </a:lnTo>
                        <a:lnTo>
                          <a:pt x="36" y="1155"/>
                        </a:lnTo>
                        <a:lnTo>
                          <a:pt x="40" y="1167"/>
                        </a:lnTo>
                        <a:lnTo>
                          <a:pt x="53" y="1163"/>
                        </a:lnTo>
                        <a:lnTo>
                          <a:pt x="44" y="1151"/>
                        </a:lnTo>
                        <a:lnTo>
                          <a:pt x="57" y="1147"/>
                        </a:lnTo>
                        <a:lnTo>
                          <a:pt x="69" y="1147"/>
                        </a:lnTo>
                        <a:lnTo>
                          <a:pt x="57" y="1151"/>
                        </a:lnTo>
                        <a:lnTo>
                          <a:pt x="69" y="1155"/>
                        </a:lnTo>
                        <a:lnTo>
                          <a:pt x="69" y="1151"/>
                        </a:lnTo>
                        <a:lnTo>
                          <a:pt x="73" y="1147"/>
                        </a:lnTo>
                        <a:lnTo>
                          <a:pt x="77" y="1135"/>
                        </a:lnTo>
                        <a:lnTo>
                          <a:pt x="93" y="1139"/>
                        </a:lnTo>
                        <a:lnTo>
                          <a:pt x="77" y="1147"/>
                        </a:lnTo>
                        <a:lnTo>
                          <a:pt x="77" y="1147"/>
                        </a:lnTo>
                        <a:lnTo>
                          <a:pt x="69" y="1151"/>
                        </a:lnTo>
                        <a:lnTo>
                          <a:pt x="69" y="1155"/>
                        </a:lnTo>
                        <a:lnTo>
                          <a:pt x="69" y="1155"/>
                        </a:lnTo>
                        <a:lnTo>
                          <a:pt x="65" y="1155"/>
                        </a:lnTo>
                        <a:lnTo>
                          <a:pt x="77" y="1163"/>
                        </a:lnTo>
                        <a:lnTo>
                          <a:pt x="69" y="1167"/>
                        </a:lnTo>
                        <a:lnTo>
                          <a:pt x="85" y="1163"/>
                        </a:lnTo>
                        <a:lnTo>
                          <a:pt x="69" y="1171"/>
                        </a:lnTo>
                        <a:lnTo>
                          <a:pt x="61" y="1179"/>
                        </a:lnTo>
                        <a:lnTo>
                          <a:pt x="61" y="1192"/>
                        </a:lnTo>
                        <a:lnTo>
                          <a:pt x="65" y="1200"/>
                        </a:lnTo>
                        <a:lnTo>
                          <a:pt x="77" y="1188"/>
                        </a:lnTo>
                        <a:lnTo>
                          <a:pt x="89" y="1188"/>
                        </a:lnTo>
                        <a:lnTo>
                          <a:pt x="77" y="1192"/>
                        </a:lnTo>
                        <a:lnTo>
                          <a:pt x="69" y="1204"/>
                        </a:lnTo>
                        <a:lnTo>
                          <a:pt x="65" y="1200"/>
                        </a:lnTo>
                        <a:lnTo>
                          <a:pt x="53" y="1196"/>
                        </a:lnTo>
                        <a:lnTo>
                          <a:pt x="40" y="1188"/>
                        </a:lnTo>
                        <a:lnTo>
                          <a:pt x="36" y="1200"/>
                        </a:lnTo>
                        <a:lnTo>
                          <a:pt x="28" y="1216"/>
                        </a:lnTo>
                        <a:lnTo>
                          <a:pt x="32" y="1220"/>
                        </a:lnTo>
                        <a:lnTo>
                          <a:pt x="44" y="1232"/>
                        </a:lnTo>
                        <a:lnTo>
                          <a:pt x="57" y="1240"/>
                        </a:lnTo>
                        <a:lnTo>
                          <a:pt x="69" y="1249"/>
                        </a:lnTo>
                        <a:lnTo>
                          <a:pt x="81" y="1253"/>
                        </a:lnTo>
                        <a:lnTo>
                          <a:pt x="85" y="1257"/>
                        </a:lnTo>
                        <a:lnTo>
                          <a:pt x="97" y="1257"/>
                        </a:lnTo>
                        <a:lnTo>
                          <a:pt x="110" y="1257"/>
                        </a:lnTo>
                        <a:lnTo>
                          <a:pt x="118" y="1253"/>
                        </a:lnTo>
                        <a:lnTo>
                          <a:pt x="105" y="1261"/>
                        </a:lnTo>
                        <a:lnTo>
                          <a:pt x="97" y="1273"/>
                        </a:lnTo>
                        <a:lnTo>
                          <a:pt x="110" y="1273"/>
                        </a:lnTo>
                        <a:lnTo>
                          <a:pt x="122" y="1269"/>
                        </a:lnTo>
                        <a:lnTo>
                          <a:pt x="134" y="1277"/>
                        </a:lnTo>
                        <a:lnTo>
                          <a:pt x="146" y="1277"/>
                        </a:lnTo>
                        <a:lnTo>
                          <a:pt x="158" y="1277"/>
                        </a:lnTo>
                        <a:lnTo>
                          <a:pt x="171" y="1273"/>
                        </a:lnTo>
                        <a:lnTo>
                          <a:pt x="183" y="1269"/>
                        </a:lnTo>
                        <a:lnTo>
                          <a:pt x="183" y="1265"/>
                        </a:lnTo>
                        <a:lnTo>
                          <a:pt x="187" y="1265"/>
                        </a:lnTo>
                        <a:lnTo>
                          <a:pt x="195" y="1265"/>
                        </a:lnTo>
                        <a:lnTo>
                          <a:pt x="215" y="1253"/>
                        </a:lnTo>
                        <a:lnTo>
                          <a:pt x="223" y="1240"/>
                        </a:lnTo>
                        <a:lnTo>
                          <a:pt x="236" y="1232"/>
                        </a:lnTo>
                        <a:lnTo>
                          <a:pt x="252" y="1224"/>
                        </a:lnTo>
                        <a:lnTo>
                          <a:pt x="264" y="1212"/>
                        </a:lnTo>
                        <a:lnTo>
                          <a:pt x="264" y="1212"/>
                        </a:lnTo>
                        <a:lnTo>
                          <a:pt x="272" y="1200"/>
                        </a:lnTo>
                        <a:lnTo>
                          <a:pt x="284" y="1196"/>
                        </a:lnTo>
                        <a:lnTo>
                          <a:pt x="284" y="1188"/>
                        </a:lnTo>
                        <a:lnTo>
                          <a:pt x="280" y="1179"/>
                        </a:lnTo>
                        <a:lnTo>
                          <a:pt x="284" y="1184"/>
                        </a:lnTo>
                        <a:lnTo>
                          <a:pt x="293" y="1188"/>
                        </a:lnTo>
                        <a:lnTo>
                          <a:pt x="301" y="1196"/>
                        </a:lnTo>
                        <a:lnTo>
                          <a:pt x="305" y="1188"/>
                        </a:lnTo>
                        <a:lnTo>
                          <a:pt x="305" y="1188"/>
                        </a:lnTo>
                        <a:lnTo>
                          <a:pt x="317" y="1179"/>
                        </a:lnTo>
                        <a:lnTo>
                          <a:pt x="325" y="1167"/>
                        </a:lnTo>
                        <a:lnTo>
                          <a:pt x="333" y="1155"/>
                        </a:lnTo>
                        <a:lnTo>
                          <a:pt x="321" y="1143"/>
                        </a:lnTo>
                        <a:lnTo>
                          <a:pt x="329" y="1135"/>
                        </a:lnTo>
                        <a:lnTo>
                          <a:pt x="341" y="1139"/>
                        </a:lnTo>
                        <a:lnTo>
                          <a:pt x="333" y="1127"/>
                        </a:lnTo>
                        <a:lnTo>
                          <a:pt x="333" y="1118"/>
                        </a:lnTo>
                        <a:lnTo>
                          <a:pt x="341" y="1110"/>
                        </a:lnTo>
                        <a:lnTo>
                          <a:pt x="350" y="1118"/>
                        </a:lnTo>
                        <a:lnTo>
                          <a:pt x="337" y="1127"/>
                        </a:lnTo>
                        <a:lnTo>
                          <a:pt x="341" y="1139"/>
                        </a:lnTo>
                        <a:lnTo>
                          <a:pt x="346" y="1147"/>
                        </a:lnTo>
                        <a:lnTo>
                          <a:pt x="346" y="1159"/>
                        </a:lnTo>
                        <a:lnTo>
                          <a:pt x="346" y="1171"/>
                        </a:lnTo>
                        <a:lnTo>
                          <a:pt x="358" y="1171"/>
                        </a:lnTo>
                        <a:lnTo>
                          <a:pt x="370" y="1175"/>
                        </a:lnTo>
                        <a:lnTo>
                          <a:pt x="374" y="1184"/>
                        </a:lnTo>
                        <a:lnTo>
                          <a:pt x="378" y="1184"/>
                        </a:lnTo>
                        <a:lnTo>
                          <a:pt x="386" y="118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0" name="Freeform 271">
                    <a:extLst>
                      <a:ext uri="{FF2B5EF4-FFF2-40B4-BE49-F238E27FC236}">
                        <a16:creationId xmlns:a16="http://schemas.microsoft.com/office/drawing/2014/main" id="{38800FEC-369C-9CD3-48F1-40BB0DA49B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113" y="6023"/>
                    <a:ext cx="49" cy="21"/>
                  </a:xfrm>
                  <a:custGeom>
                    <a:avLst/>
                    <a:gdLst>
                      <a:gd name="T0" fmla="*/ 25 w 49"/>
                      <a:gd name="T1" fmla="*/ 17 h 21"/>
                      <a:gd name="T2" fmla="*/ 37 w 49"/>
                      <a:gd name="T3" fmla="*/ 13 h 21"/>
                      <a:gd name="T4" fmla="*/ 49 w 49"/>
                      <a:gd name="T5" fmla="*/ 5 h 21"/>
                      <a:gd name="T6" fmla="*/ 33 w 49"/>
                      <a:gd name="T7" fmla="*/ 0 h 21"/>
                      <a:gd name="T8" fmla="*/ 20 w 49"/>
                      <a:gd name="T9" fmla="*/ 9 h 21"/>
                      <a:gd name="T10" fmla="*/ 12 w 49"/>
                      <a:gd name="T11" fmla="*/ 9 h 21"/>
                      <a:gd name="T12" fmla="*/ 0 w 49"/>
                      <a:gd name="T13" fmla="*/ 17 h 21"/>
                      <a:gd name="T14" fmla="*/ 0 w 49"/>
                      <a:gd name="T15" fmla="*/ 17 h 21"/>
                      <a:gd name="T16" fmla="*/ 12 w 49"/>
                      <a:gd name="T17" fmla="*/ 21 h 21"/>
                      <a:gd name="T18" fmla="*/ 25 w 49"/>
                      <a:gd name="T19" fmla="*/ 17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9" h="21">
                        <a:moveTo>
                          <a:pt x="25" y="17"/>
                        </a:moveTo>
                        <a:lnTo>
                          <a:pt x="37" y="13"/>
                        </a:lnTo>
                        <a:lnTo>
                          <a:pt x="49" y="5"/>
                        </a:lnTo>
                        <a:lnTo>
                          <a:pt x="33" y="0"/>
                        </a:lnTo>
                        <a:lnTo>
                          <a:pt x="20" y="9"/>
                        </a:lnTo>
                        <a:lnTo>
                          <a:pt x="12" y="9"/>
                        </a:lnTo>
                        <a:lnTo>
                          <a:pt x="0" y="17"/>
                        </a:lnTo>
                        <a:lnTo>
                          <a:pt x="0" y="17"/>
                        </a:lnTo>
                        <a:lnTo>
                          <a:pt x="12" y="21"/>
                        </a:lnTo>
                        <a:lnTo>
                          <a:pt x="25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1" name="Freeform 272">
                    <a:extLst>
                      <a:ext uri="{FF2B5EF4-FFF2-40B4-BE49-F238E27FC236}">
                        <a16:creationId xmlns:a16="http://schemas.microsoft.com/office/drawing/2014/main" id="{ADC757A4-87E4-406B-1332-396F6EC2694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081" y="6072"/>
                    <a:ext cx="4" cy="8"/>
                  </a:xfrm>
                  <a:custGeom>
                    <a:avLst/>
                    <a:gdLst>
                      <a:gd name="T0" fmla="*/ 4 w 4"/>
                      <a:gd name="T1" fmla="*/ 0 h 8"/>
                      <a:gd name="T2" fmla="*/ 0 w 4"/>
                      <a:gd name="T3" fmla="*/ 8 h 8"/>
                      <a:gd name="T4" fmla="*/ 4 w 4"/>
                      <a:gd name="T5" fmla="*/ 8 h 8"/>
                      <a:gd name="T6" fmla="*/ 4 w 4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8">
                        <a:moveTo>
                          <a:pt x="4" y="0"/>
                        </a:moveTo>
                        <a:lnTo>
                          <a:pt x="0" y="8"/>
                        </a:lnTo>
                        <a:lnTo>
                          <a:pt x="4" y="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2" name="Freeform 273">
                    <a:extLst>
                      <a:ext uri="{FF2B5EF4-FFF2-40B4-BE49-F238E27FC236}">
                        <a16:creationId xmlns:a16="http://schemas.microsoft.com/office/drawing/2014/main" id="{4AD952A9-3A4C-5418-E6FD-E099514907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109" y="6056"/>
                    <a:ext cx="12" cy="12"/>
                  </a:xfrm>
                  <a:custGeom>
                    <a:avLst/>
                    <a:gdLst>
                      <a:gd name="T0" fmla="*/ 0 w 12"/>
                      <a:gd name="T1" fmla="*/ 0 h 12"/>
                      <a:gd name="T2" fmla="*/ 0 w 12"/>
                      <a:gd name="T3" fmla="*/ 8 h 12"/>
                      <a:gd name="T4" fmla="*/ 12 w 12"/>
                      <a:gd name="T5" fmla="*/ 12 h 12"/>
                      <a:gd name="T6" fmla="*/ 0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3" name="Freeform 274">
                    <a:extLst>
                      <a:ext uri="{FF2B5EF4-FFF2-40B4-BE49-F238E27FC236}">
                        <a16:creationId xmlns:a16="http://schemas.microsoft.com/office/drawing/2014/main" id="{0B02E7D9-C2B6-B5E9-44EC-3DCBB548A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093" y="6040"/>
                    <a:ext cx="12" cy="12"/>
                  </a:xfrm>
                  <a:custGeom>
                    <a:avLst/>
                    <a:gdLst>
                      <a:gd name="T0" fmla="*/ 12 w 12"/>
                      <a:gd name="T1" fmla="*/ 4 h 12"/>
                      <a:gd name="T2" fmla="*/ 0 w 12"/>
                      <a:gd name="T3" fmla="*/ 0 h 12"/>
                      <a:gd name="T4" fmla="*/ 0 w 12"/>
                      <a:gd name="T5" fmla="*/ 12 h 12"/>
                      <a:gd name="T6" fmla="*/ 12 w 12"/>
                      <a:gd name="T7" fmla="*/ 8 h 12"/>
                      <a:gd name="T8" fmla="*/ 12 w 12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4" name="Freeform 275">
                    <a:extLst>
                      <a:ext uri="{FF2B5EF4-FFF2-40B4-BE49-F238E27FC236}">
                        <a16:creationId xmlns:a16="http://schemas.microsoft.com/office/drawing/2014/main" id="{58D1EFF4-B21F-078D-3427-8DECD38300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056" y="6076"/>
                    <a:ext cx="12" cy="8"/>
                  </a:xfrm>
                  <a:custGeom>
                    <a:avLst/>
                    <a:gdLst>
                      <a:gd name="T0" fmla="*/ 12 w 12"/>
                      <a:gd name="T1" fmla="*/ 0 h 8"/>
                      <a:gd name="T2" fmla="*/ 0 w 12"/>
                      <a:gd name="T3" fmla="*/ 8 h 8"/>
                      <a:gd name="T4" fmla="*/ 12 w 12"/>
                      <a:gd name="T5" fmla="*/ 8 h 8"/>
                      <a:gd name="T6" fmla="*/ 12 w 12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12" y="0"/>
                        </a:moveTo>
                        <a:lnTo>
                          <a:pt x="0" y="8"/>
                        </a:lnTo>
                        <a:lnTo>
                          <a:pt x="12" y="8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5" name="Freeform 276">
                    <a:extLst>
                      <a:ext uri="{FF2B5EF4-FFF2-40B4-BE49-F238E27FC236}">
                        <a16:creationId xmlns:a16="http://schemas.microsoft.com/office/drawing/2014/main" id="{FE08E72F-92E9-B0F5-95BA-801E4B9CDB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117" y="6011"/>
                    <a:ext cx="25" cy="8"/>
                  </a:xfrm>
                  <a:custGeom>
                    <a:avLst/>
                    <a:gdLst>
                      <a:gd name="T0" fmla="*/ 25 w 25"/>
                      <a:gd name="T1" fmla="*/ 0 h 8"/>
                      <a:gd name="T2" fmla="*/ 12 w 25"/>
                      <a:gd name="T3" fmla="*/ 0 h 8"/>
                      <a:gd name="T4" fmla="*/ 0 w 25"/>
                      <a:gd name="T5" fmla="*/ 4 h 8"/>
                      <a:gd name="T6" fmla="*/ 16 w 25"/>
                      <a:gd name="T7" fmla="*/ 8 h 8"/>
                      <a:gd name="T8" fmla="*/ 25 w 25"/>
                      <a:gd name="T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" h="8">
                        <a:moveTo>
                          <a:pt x="25" y="0"/>
                        </a:move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16" y="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6" name="Freeform 277">
                    <a:extLst>
                      <a:ext uri="{FF2B5EF4-FFF2-40B4-BE49-F238E27FC236}">
                        <a16:creationId xmlns:a16="http://schemas.microsoft.com/office/drawing/2014/main" id="{96C060CC-F89D-C16E-D4C9-2E1FB8B9A75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57" y="5775"/>
                    <a:ext cx="17" cy="8"/>
                  </a:xfrm>
                  <a:custGeom>
                    <a:avLst/>
                    <a:gdLst>
                      <a:gd name="T0" fmla="*/ 0 w 17"/>
                      <a:gd name="T1" fmla="*/ 8 h 8"/>
                      <a:gd name="T2" fmla="*/ 17 w 17"/>
                      <a:gd name="T3" fmla="*/ 8 h 8"/>
                      <a:gd name="T4" fmla="*/ 17 w 17"/>
                      <a:gd name="T5" fmla="*/ 0 h 8"/>
                      <a:gd name="T6" fmla="*/ 0 w 17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8">
                        <a:moveTo>
                          <a:pt x="0" y="8"/>
                        </a:moveTo>
                        <a:lnTo>
                          <a:pt x="17" y="8"/>
                        </a:lnTo>
                        <a:lnTo>
                          <a:pt x="17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7" name="Freeform 278">
                    <a:extLst>
                      <a:ext uri="{FF2B5EF4-FFF2-40B4-BE49-F238E27FC236}">
                        <a16:creationId xmlns:a16="http://schemas.microsoft.com/office/drawing/2014/main" id="{F65C1BA1-B3A9-A3E2-CA51-74F2B8B12D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61" y="5787"/>
                    <a:ext cx="21" cy="13"/>
                  </a:xfrm>
                  <a:custGeom>
                    <a:avLst/>
                    <a:gdLst>
                      <a:gd name="T0" fmla="*/ 8 w 21"/>
                      <a:gd name="T1" fmla="*/ 13 h 13"/>
                      <a:gd name="T2" fmla="*/ 21 w 21"/>
                      <a:gd name="T3" fmla="*/ 9 h 13"/>
                      <a:gd name="T4" fmla="*/ 13 w 21"/>
                      <a:gd name="T5" fmla="*/ 0 h 13"/>
                      <a:gd name="T6" fmla="*/ 0 w 21"/>
                      <a:gd name="T7" fmla="*/ 13 h 13"/>
                      <a:gd name="T8" fmla="*/ 4 w 21"/>
                      <a:gd name="T9" fmla="*/ 13 h 13"/>
                      <a:gd name="T10" fmla="*/ 8 w 21"/>
                      <a:gd name="T11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13">
                        <a:moveTo>
                          <a:pt x="8" y="13"/>
                        </a:moveTo>
                        <a:lnTo>
                          <a:pt x="21" y="9"/>
                        </a:lnTo>
                        <a:lnTo>
                          <a:pt x="13" y="0"/>
                        </a:lnTo>
                        <a:lnTo>
                          <a:pt x="0" y="13"/>
                        </a:lnTo>
                        <a:lnTo>
                          <a:pt x="4" y="13"/>
                        </a:lnTo>
                        <a:lnTo>
                          <a:pt x="8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8" name="Freeform 279">
                    <a:extLst>
                      <a:ext uri="{FF2B5EF4-FFF2-40B4-BE49-F238E27FC236}">
                        <a16:creationId xmlns:a16="http://schemas.microsoft.com/office/drawing/2014/main" id="{B859D72B-ED0F-C17A-5590-4124B24BCA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21" y="5820"/>
                    <a:ext cx="12" cy="12"/>
                  </a:xfrm>
                  <a:custGeom>
                    <a:avLst/>
                    <a:gdLst>
                      <a:gd name="T0" fmla="*/ 12 w 12"/>
                      <a:gd name="T1" fmla="*/ 0 h 12"/>
                      <a:gd name="T2" fmla="*/ 0 w 12"/>
                      <a:gd name="T3" fmla="*/ 8 h 12"/>
                      <a:gd name="T4" fmla="*/ 8 w 12"/>
                      <a:gd name="T5" fmla="*/ 12 h 12"/>
                      <a:gd name="T6" fmla="*/ 12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0"/>
                        </a:moveTo>
                        <a:lnTo>
                          <a:pt x="0" y="8"/>
                        </a:lnTo>
                        <a:lnTo>
                          <a:pt x="8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29" name="Freeform 280">
                    <a:extLst>
                      <a:ext uri="{FF2B5EF4-FFF2-40B4-BE49-F238E27FC236}">
                        <a16:creationId xmlns:a16="http://schemas.microsoft.com/office/drawing/2014/main" id="{BEC5365E-E4EB-386F-D6CC-7C81CA7A73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268" y="5893"/>
                    <a:ext cx="24" cy="12"/>
                  </a:xfrm>
                  <a:custGeom>
                    <a:avLst/>
                    <a:gdLst>
                      <a:gd name="T0" fmla="*/ 0 w 24"/>
                      <a:gd name="T1" fmla="*/ 8 h 12"/>
                      <a:gd name="T2" fmla="*/ 12 w 24"/>
                      <a:gd name="T3" fmla="*/ 12 h 12"/>
                      <a:gd name="T4" fmla="*/ 24 w 24"/>
                      <a:gd name="T5" fmla="*/ 4 h 12"/>
                      <a:gd name="T6" fmla="*/ 12 w 24"/>
                      <a:gd name="T7" fmla="*/ 0 h 12"/>
                      <a:gd name="T8" fmla="*/ 4 w 24"/>
                      <a:gd name="T9" fmla="*/ 8 h 12"/>
                      <a:gd name="T10" fmla="*/ 0 w 24"/>
                      <a:gd name="T11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12">
                        <a:moveTo>
                          <a:pt x="0" y="8"/>
                        </a:moveTo>
                        <a:lnTo>
                          <a:pt x="12" y="12"/>
                        </a:lnTo>
                        <a:lnTo>
                          <a:pt x="24" y="4"/>
                        </a:lnTo>
                        <a:lnTo>
                          <a:pt x="12" y="0"/>
                        </a:lnTo>
                        <a:lnTo>
                          <a:pt x="4" y="8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0" name="Freeform 281">
                    <a:extLst>
                      <a:ext uri="{FF2B5EF4-FFF2-40B4-BE49-F238E27FC236}">
                        <a16:creationId xmlns:a16="http://schemas.microsoft.com/office/drawing/2014/main" id="{6EE4134B-96EC-3EB8-1836-EAC778CCF9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386" y="5584"/>
                    <a:ext cx="20" cy="16"/>
                  </a:xfrm>
                  <a:custGeom>
                    <a:avLst/>
                    <a:gdLst>
                      <a:gd name="T0" fmla="*/ 8 w 20"/>
                      <a:gd name="T1" fmla="*/ 4 h 16"/>
                      <a:gd name="T2" fmla="*/ 0 w 20"/>
                      <a:gd name="T3" fmla="*/ 16 h 16"/>
                      <a:gd name="T4" fmla="*/ 12 w 20"/>
                      <a:gd name="T5" fmla="*/ 16 h 16"/>
                      <a:gd name="T6" fmla="*/ 16 w 20"/>
                      <a:gd name="T7" fmla="*/ 12 h 16"/>
                      <a:gd name="T8" fmla="*/ 16 w 20"/>
                      <a:gd name="T9" fmla="*/ 8 h 16"/>
                      <a:gd name="T10" fmla="*/ 20 w 20"/>
                      <a:gd name="T11" fmla="*/ 4 h 16"/>
                      <a:gd name="T12" fmla="*/ 8 w 20"/>
                      <a:gd name="T13" fmla="*/ 0 h 16"/>
                      <a:gd name="T14" fmla="*/ 8 w 20"/>
                      <a:gd name="T15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16">
                        <a:moveTo>
                          <a:pt x="8" y="4"/>
                        </a:moveTo>
                        <a:lnTo>
                          <a:pt x="0" y="16"/>
                        </a:lnTo>
                        <a:lnTo>
                          <a:pt x="12" y="16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20" y="4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1" name="Freeform 282">
                    <a:extLst>
                      <a:ext uri="{FF2B5EF4-FFF2-40B4-BE49-F238E27FC236}">
                        <a16:creationId xmlns:a16="http://schemas.microsoft.com/office/drawing/2014/main" id="{8C20593A-40E8-0C21-E75A-51EFDC417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07" y="5397"/>
                    <a:ext cx="49" cy="32"/>
                  </a:xfrm>
                  <a:custGeom>
                    <a:avLst/>
                    <a:gdLst>
                      <a:gd name="T0" fmla="*/ 37 w 49"/>
                      <a:gd name="T1" fmla="*/ 0 h 32"/>
                      <a:gd name="T2" fmla="*/ 33 w 49"/>
                      <a:gd name="T3" fmla="*/ 12 h 32"/>
                      <a:gd name="T4" fmla="*/ 21 w 49"/>
                      <a:gd name="T5" fmla="*/ 4 h 32"/>
                      <a:gd name="T6" fmla="*/ 8 w 49"/>
                      <a:gd name="T7" fmla="*/ 12 h 32"/>
                      <a:gd name="T8" fmla="*/ 21 w 49"/>
                      <a:gd name="T9" fmla="*/ 12 h 32"/>
                      <a:gd name="T10" fmla="*/ 12 w 49"/>
                      <a:gd name="T11" fmla="*/ 20 h 32"/>
                      <a:gd name="T12" fmla="*/ 0 w 49"/>
                      <a:gd name="T13" fmla="*/ 32 h 32"/>
                      <a:gd name="T14" fmla="*/ 12 w 49"/>
                      <a:gd name="T15" fmla="*/ 28 h 32"/>
                      <a:gd name="T16" fmla="*/ 25 w 49"/>
                      <a:gd name="T17" fmla="*/ 28 h 32"/>
                      <a:gd name="T18" fmla="*/ 37 w 49"/>
                      <a:gd name="T19" fmla="*/ 24 h 32"/>
                      <a:gd name="T20" fmla="*/ 37 w 49"/>
                      <a:gd name="T21" fmla="*/ 16 h 32"/>
                      <a:gd name="T22" fmla="*/ 45 w 49"/>
                      <a:gd name="T23" fmla="*/ 12 h 32"/>
                      <a:gd name="T24" fmla="*/ 49 w 49"/>
                      <a:gd name="T25" fmla="*/ 0 h 32"/>
                      <a:gd name="T26" fmla="*/ 37 w 49"/>
                      <a:gd name="T27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" h="32">
                        <a:moveTo>
                          <a:pt x="37" y="0"/>
                        </a:moveTo>
                        <a:lnTo>
                          <a:pt x="33" y="12"/>
                        </a:lnTo>
                        <a:lnTo>
                          <a:pt x="21" y="4"/>
                        </a:lnTo>
                        <a:lnTo>
                          <a:pt x="8" y="12"/>
                        </a:lnTo>
                        <a:lnTo>
                          <a:pt x="21" y="12"/>
                        </a:lnTo>
                        <a:lnTo>
                          <a:pt x="12" y="20"/>
                        </a:lnTo>
                        <a:lnTo>
                          <a:pt x="0" y="32"/>
                        </a:lnTo>
                        <a:lnTo>
                          <a:pt x="12" y="28"/>
                        </a:lnTo>
                        <a:lnTo>
                          <a:pt x="25" y="28"/>
                        </a:lnTo>
                        <a:lnTo>
                          <a:pt x="37" y="24"/>
                        </a:lnTo>
                        <a:lnTo>
                          <a:pt x="37" y="16"/>
                        </a:lnTo>
                        <a:lnTo>
                          <a:pt x="45" y="12"/>
                        </a:lnTo>
                        <a:lnTo>
                          <a:pt x="49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2" name="Freeform 283">
                    <a:extLst>
                      <a:ext uri="{FF2B5EF4-FFF2-40B4-BE49-F238E27FC236}">
                        <a16:creationId xmlns:a16="http://schemas.microsoft.com/office/drawing/2014/main" id="{D2A78C05-4264-4357-7B54-D7E577EEE99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93" y="5376"/>
                    <a:ext cx="16" cy="17"/>
                  </a:xfrm>
                  <a:custGeom>
                    <a:avLst/>
                    <a:gdLst>
                      <a:gd name="T0" fmla="*/ 16 w 16"/>
                      <a:gd name="T1" fmla="*/ 0 h 17"/>
                      <a:gd name="T2" fmla="*/ 8 w 16"/>
                      <a:gd name="T3" fmla="*/ 0 h 17"/>
                      <a:gd name="T4" fmla="*/ 4 w 16"/>
                      <a:gd name="T5" fmla="*/ 5 h 17"/>
                      <a:gd name="T6" fmla="*/ 0 w 16"/>
                      <a:gd name="T7" fmla="*/ 17 h 17"/>
                      <a:gd name="T8" fmla="*/ 12 w 16"/>
                      <a:gd name="T9" fmla="*/ 13 h 17"/>
                      <a:gd name="T10" fmla="*/ 16 w 16"/>
                      <a:gd name="T1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7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4" y="5"/>
                        </a:lnTo>
                        <a:lnTo>
                          <a:pt x="0" y="17"/>
                        </a:lnTo>
                        <a:lnTo>
                          <a:pt x="12" y="13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3" name="Freeform 284">
                    <a:extLst>
                      <a:ext uri="{FF2B5EF4-FFF2-40B4-BE49-F238E27FC236}">
                        <a16:creationId xmlns:a16="http://schemas.microsoft.com/office/drawing/2014/main" id="{4B169BD9-AA52-5DA4-762B-AE52FA64A4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89" y="5348"/>
                    <a:ext cx="24" cy="24"/>
                  </a:xfrm>
                  <a:custGeom>
                    <a:avLst/>
                    <a:gdLst>
                      <a:gd name="T0" fmla="*/ 24 w 24"/>
                      <a:gd name="T1" fmla="*/ 24 h 24"/>
                      <a:gd name="T2" fmla="*/ 24 w 24"/>
                      <a:gd name="T3" fmla="*/ 12 h 24"/>
                      <a:gd name="T4" fmla="*/ 12 w 24"/>
                      <a:gd name="T5" fmla="*/ 4 h 24"/>
                      <a:gd name="T6" fmla="*/ 0 w 24"/>
                      <a:gd name="T7" fmla="*/ 0 h 24"/>
                      <a:gd name="T8" fmla="*/ 8 w 24"/>
                      <a:gd name="T9" fmla="*/ 12 h 24"/>
                      <a:gd name="T10" fmla="*/ 20 w 24"/>
                      <a:gd name="T11" fmla="*/ 24 h 24"/>
                      <a:gd name="T12" fmla="*/ 24 w 24"/>
                      <a:gd name="T13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24">
                        <a:moveTo>
                          <a:pt x="24" y="24"/>
                        </a:moveTo>
                        <a:lnTo>
                          <a:pt x="24" y="12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lnTo>
                          <a:pt x="8" y="12"/>
                        </a:lnTo>
                        <a:lnTo>
                          <a:pt x="20" y="24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4" name="Freeform 285">
                    <a:extLst>
                      <a:ext uri="{FF2B5EF4-FFF2-40B4-BE49-F238E27FC236}">
                        <a16:creationId xmlns:a16="http://schemas.microsoft.com/office/drawing/2014/main" id="{9E476DC0-A65A-784C-1EB2-1C82439950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44" y="5364"/>
                    <a:ext cx="53" cy="33"/>
                  </a:xfrm>
                  <a:custGeom>
                    <a:avLst/>
                    <a:gdLst>
                      <a:gd name="T0" fmla="*/ 28 w 53"/>
                      <a:gd name="T1" fmla="*/ 33 h 33"/>
                      <a:gd name="T2" fmla="*/ 41 w 53"/>
                      <a:gd name="T3" fmla="*/ 25 h 33"/>
                      <a:gd name="T4" fmla="*/ 53 w 53"/>
                      <a:gd name="T5" fmla="*/ 12 h 33"/>
                      <a:gd name="T6" fmla="*/ 45 w 53"/>
                      <a:gd name="T7" fmla="*/ 12 h 33"/>
                      <a:gd name="T8" fmla="*/ 36 w 53"/>
                      <a:gd name="T9" fmla="*/ 12 h 33"/>
                      <a:gd name="T10" fmla="*/ 28 w 53"/>
                      <a:gd name="T11" fmla="*/ 0 h 33"/>
                      <a:gd name="T12" fmla="*/ 12 w 53"/>
                      <a:gd name="T13" fmla="*/ 8 h 33"/>
                      <a:gd name="T14" fmla="*/ 0 w 53"/>
                      <a:gd name="T15" fmla="*/ 12 h 33"/>
                      <a:gd name="T16" fmla="*/ 0 w 53"/>
                      <a:gd name="T17" fmla="*/ 12 h 33"/>
                      <a:gd name="T18" fmla="*/ 4 w 53"/>
                      <a:gd name="T19" fmla="*/ 25 h 33"/>
                      <a:gd name="T20" fmla="*/ 16 w 53"/>
                      <a:gd name="T21" fmla="*/ 33 h 33"/>
                      <a:gd name="T22" fmla="*/ 28 w 53"/>
                      <a:gd name="T23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33">
                        <a:moveTo>
                          <a:pt x="28" y="33"/>
                        </a:moveTo>
                        <a:lnTo>
                          <a:pt x="41" y="25"/>
                        </a:lnTo>
                        <a:lnTo>
                          <a:pt x="53" y="12"/>
                        </a:lnTo>
                        <a:lnTo>
                          <a:pt x="45" y="12"/>
                        </a:lnTo>
                        <a:lnTo>
                          <a:pt x="36" y="12"/>
                        </a:lnTo>
                        <a:lnTo>
                          <a:pt x="28" y="0"/>
                        </a:lnTo>
                        <a:lnTo>
                          <a:pt x="12" y="8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lnTo>
                          <a:pt x="4" y="25"/>
                        </a:lnTo>
                        <a:lnTo>
                          <a:pt x="16" y="33"/>
                        </a:lnTo>
                        <a:lnTo>
                          <a:pt x="28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5" name="Freeform 286">
                    <a:extLst>
                      <a:ext uri="{FF2B5EF4-FFF2-40B4-BE49-F238E27FC236}">
                        <a16:creationId xmlns:a16="http://schemas.microsoft.com/office/drawing/2014/main" id="{5525878C-B958-4F23-524E-64816A0A85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37" y="5352"/>
                    <a:ext cx="29" cy="20"/>
                  </a:xfrm>
                  <a:custGeom>
                    <a:avLst/>
                    <a:gdLst>
                      <a:gd name="T0" fmla="*/ 29 w 29"/>
                      <a:gd name="T1" fmla="*/ 0 h 20"/>
                      <a:gd name="T2" fmla="*/ 13 w 29"/>
                      <a:gd name="T3" fmla="*/ 0 h 20"/>
                      <a:gd name="T4" fmla="*/ 0 w 29"/>
                      <a:gd name="T5" fmla="*/ 8 h 20"/>
                      <a:gd name="T6" fmla="*/ 13 w 29"/>
                      <a:gd name="T7" fmla="*/ 20 h 20"/>
                      <a:gd name="T8" fmla="*/ 25 w 29"/>
                      <a:gd name="T9" fmla="*/ 12 h 20"/>
                      <a:gd name="T10" fmla="*/ 29 w 29"/>
                      <a:gd name="T11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9" h="20">
                        <a:moveTo>
                          <a:pt x="29" y="0"/>
                        </a:moveTo>
                        <a:lnTo>
                          <a:pt x="13" y="0"/>
                        </a:lnTo>
                        <a:lnTo>
                          <a:pt x="0" y="8"/>
                        </a:lnTo>
                        <a:lnTo>
                          <a:pt x="13" y="20"/>
                        </a:lnTo>
                        <a:lnTo>
                          <a:pt x="25" y="12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6" name="Freeform 287">
                    <a:extLst>
                      <a:ext uri="{FF2B5EF4-FFF2-40B4-BE49-F238E27FC236}">
                        <a16:creationId xmlns:a16="http://schemas.microsoft.com/office/drawing/2014/main" id="{5FF73422-2103-227E-BFE8-B36C647000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92" y="5311"/>
                    <a:ext cx="45" cy="33"/>
                  </a:xfrm>
                  <a:custGeom>
                    <a:avLst/>
                    <a:gdLst>
                      <a:gd name="T0" fmla="*/ 20 w 45"/>
                      <a:gd name="T1" fmla="*/ 33 h 33"/>
                      <a:gd name="T2" fmla="*/ 33 w 45"/>
                      <a:gd name="T3" fmla="*/ 25 h 33"/>
                      <a:gd name="T4" fmla="*/ 45 w 45"/>
                      <a:gd name="T5" fmla="*/ 17 h 33"/>
                      <a:gd name="T6" fmla="*/ 41 w 45"/>
                      <a:gd name="T7" fmla="*/ 4 h 33"/>
                      <a:gd name="T8" fmla="*/ 41 w 45"/>
                      <a:gd name="T9" fmla="*/ 0 h 33"/>
                      <a:gd name="T10" fmla="*/ 29 w 45"/>
                      <a:gd name="T11" fmla="*/ 9 h 33"/>
                      <a:gd name="T12" fmla="*/ 16 w 45"/>
                      <a:gd name="T13" fmla="*/ 13 h 33"/>
                      <a:gd name="T14" fmla="*/ 4 w 45"/>
                      <a:gd name="T15" fmla="*/ 17 h 33"/>
                      <a:gd name="T16" fmla="*/ 0 w 45"/>
                      <a:gd name="T17" fmla="*/ 25 h 33"/>
                      <a:gd name="T18" fmla="*/ 12 w 45"/>
                      <a:gd name="T19" fmla="*/ 21 h 33"/>
                      <a:gd name="T20" fmla="*/ 20 w 45"/>
                      <a:gd name="T21" fmla="*/ 33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5" h="33">
                        <a:moveTo>
                          <a:pt x="20" y="33"/>
                        </a:moveTo>
                        <a:lnTo>
                          <a:pt x="33" y="25"/>
                        </a:lnTo>
                        <a:lnTo>
                          <a:pt x="45" y="17"/>
                        </a:lnTo>
                        <a:lnTo>
                          <a:pt x="41" y="4"/>
                        </a:lnTo>
                        <a:lnTo>
                          <a:pt x="41" y="0"/>
                        </a:lnTo>
                        <a:lnTo>
                          <a:pt x="29" y="9"/>
                        </a:lnTo>
                        <a:lnTo>
                          <a:pt x="16" y="13"/>
                        </a:lnTo>
                        <a:lnTo>
                          <a:pt x="4" y="17"/>
                        </a:lnTo>
                        <a:lnTo>
                          <a:pt x="0" y="25"/>
                        </a:lnTo>
                        <a:lnTo>
                          <a:pt x="12" y="21"/>
                        </a:lnTo>
                        <a:lnTo>
                          <a:pt x="20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7" name="Freeform 288">
                    <a:extLst>
                      <a:ext uri="{FF2B5EF4-FFF2-40B4-BE49-F238E27FC236}">
                        <a16:creationId xmlns:a16="http://schemas.microsoft.com/office/drawing/2014/main" id="{F02E70F2-733F-31CB-CAAE-5DF80ED493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55" y="5674"/>
                    <a:ext cx="16" cy="12"/>
                  </a:xfrm>
                  <a:custGeom>
                    <a:avLst/>
                    <a:gdLst>
                      <a:gd name="T0" fmla="*/ 16 w 16"/>
                      <a:gd name="T1" fmla="*/ 0 h 12"/>
                      <a:gd name="T2" fmla="*/ 8 w 16"/>
                      <a:gd name="T3" fmla="*/ 0 h 12"/>
                      <a:gd name="T4" fmla="*/ 0 w 16"/>
                      <a:gd name="T5" fmla="*/ 8 h 12"/>
                      <a:gd name="T6" fmla="*/ 12 w 16"/>
                      <a:gd name="T7" fmla="*/ 12 h 12"/>
                      <a:gd name="T8" fmla="*/ 16 w 16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2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12" y="12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8" name="Freeform 289">
                    <a:extLst>
                      <a:ext uri="{FF2B5EF4-FFF2-40B4-BE49-F238E27FC236}">
                        <a16:creationId xmlns:a16="http://schemas.microsoft.com/office/drawing/2014/main" id="{02A5FA72-9179-45ED-A1A0-B23BC20053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83" y="5490"/>
                    <a:ext cx="57" cy="37"/>
                  </a:xfrm>
                  <a:custGeom>
                    <a:avLst/>
                    <a:gdLst>
                      <a:gd name="T0" fmla="*/ 41 w 57"/>
                      <a:gd name="T1" fmla="*/ 33 h 37"/>
                      <a:gd name="T2" fmla="*/ 57 w 57"/>
                      <a:gd name="T3" fmla="*/ 29 h 37"/>
                      <a:gd name="T4" fmla="*/ 57 w 57"/>
                      <a:gd name="T5" fmla="*/ 25 h 37"/>
                      <a:gd name="T6" fmla="*/ 53 w 57"/>
                      <a:gd name="T7" fmla="*/ 13 h 37"/>
                      <a:gd name="T8" fmla="*/ 41 w 57"/>
                      <a:gd name="T9" fmla="*/ 0 h 37"/>
                      <a:gd name="T10" fmla="*/ 41 w 57"/>
                      <a:gd name="T11" fmla="*/ 13 h 37"/>
                      <a:gd name="T12" fmla="*/ 29 w 57"/>
                      <a:gd name="T13" fmla="*/ 9 h 37"/>
                      <a:gd name="T14" fmla="*/ 25 w 57"/>
                      <a:gd name="T15" fmla="*/ 17 h 37"/>
                      <a:gd name="T16" fmla="*/ 13 w 57"/>
                      <a:gd name="T17" fmla="*/ 13 h 37"/>
                      <a:gd name="T18" fmla="*/ 0 w 57"/>
                      <a:gd name="T19" fmla="*/ 21 h 37"/>
                      <a:gd name="T20" fmla="*/ 4 w 57"/>
                      <a:gd name="T21" fmla="*/ 33 h 37"/>
                      <a:gd name="T22" fmla="*/ 17 w 57"/>
                      <a:gd name="T23" fmla="*/ 29 h 37"/>
                      <a:gd name="T24" fmla="*/ 29 w 57"/>
                      <a:gd name="T25" fmla="*/ 21 h 37"/>
                      <a:gd name="T26" fmla="*/ 41 w 57"/>
                      <a:gd name="T27" fmla="*/ 25 h 37"/>
                      <a:gd name="T28" fmla="*/ 29 w 57"/>
                      <a:gd name="T29" fmla="*/ 29 h 37"/>
                      <a:gd name="T30" fmla="*/ 25 w 57"/>
                      <a:gd name="T31" fmla="*/ 37 h 37"/>
                      <a:gd name="T32" fmla="*/ 29 w 57"/>
                      <a:gd name="T33" fmla="*/ 37 h 37"/>
                      <a:gd name="T34" fmla="*/ 41 w 57"/>
                      <a:gd name="T35" fmla="*/ 33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57" h="37">
                        <a:moveTo>
                          <a:pt x="41" y="33"/>
                        </a:moveTo>
                        <a:lnTo>
                          <a:pt x="57" y="29"/>
                        </a:lnTo>
                        <a:lnTo>
                          <a:pt x="57" y="25"/>
                        </a:lnTo>
                        <a:lnTo>
                          <a:pt x="53" y="13"/>
                        </a:lnTo>
                        <a:lnTo>
                          <a:pt x="41" y="0"/>
                        </a:lnTo>
                        <a:lnTo>
                          <a:pt x="41" y="13"/>
                        </a:lnTo>
                        <a:lnTo>
                          <a:pt x="29" y="9"/>
                        </a:lnTo>
                        <a:lnTo>
                          <a:pt x="25" y="17"/>
                        </a:lnTo>
                        <a:lnTo>
                          <a:pt x="13" y="13"/>
                        </a:lnTo>
                        <a:lnTo>
                          <a:pt x="0" y="21"/>
                        </a:lnTo>
                        <a:lnTo>
                          <a:pt x="4" y="33"/>
                        </a:lnTo>
                        <a:lnTo>
                          <a:pt x="17" y="29"/>
                        </a:lnTo>
                        <a:lnTo>
                          <a:pt x="29" y="21"/>
                        </a:lnTo>
                        <a:lnTo>
                          <a:pt x="41" y="25"/>
                        </a:lnTo>
                        <a:lnTo>
                          <a:pt x="29" y="29"/>
                        </a:lnTo>
                        <a:lnTo>
                          <a:pt x="25" y="37"/>
                        </a:lnTo>
                        <a:lnTo>
                          <a:pt x="29" y="37"/>
                        </a:lnTo>
                        <a:lnTo>
                          <a:pt x="41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39" name="Freeform 290">
                    <a:extLst>
                      <a:ext uri="{FF2B5EF4-FFF2-40B4-BE49-F238E27FC236}">
                        <a16:creationId xmlns:a16="http://schemas.microsoft.com/office/drawing/2014/main" id="{F11A9BA9-3F42-0467-1B27-0178A7945E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71" y="5539"/>
                    <a:ext cx="53" cy="29"/>
                  </a:xfrm>
                  <a:custGeom>
                    <a:avLst/>
                    <a:gdLst>
                      <a:gd name="T0" fmla="*/ 25 w 53"/>
                      <a:gd name="T1" fmla="*/ 21 h 29"/>
                      <a:gd name="T2" fmla="*/ 37 w 53"/>
                      <a:gd name="T3" fmla="*/ 17 h 29"/>
                      <a:gd name="T4" fmla="*/ 41 w 53"/>
                      <a:gd name="T5" fmla="*/ 12 h 29"/>
                      <a:gd name="T6" fmla="*/ 41 w 53"/>
                      <a:gd name="T7" fmla="*/ 12 h 29"/>
                      <a:gd name="T8" fmla="*/ 53 w 53"/>
                      <a:gd name="T9" fmla="*/ 0 h 29"/>
                      <a:gd name="T10" fmla="*/ 41 w 53"/>
                      <a:gd name="T11" fmla="*/ 0 h 29"/>
                      <a:gd name="T12" fmla="*/ 33 w 53"/>
                      <a:gd name="T13" fmla="*/ 4 h 29"/>
                      <a:gd name="T14" fmla="*/ 21 w 53"/>
                      <a:gd name="T15" fmla="*/ 4 h 29"/>
                      <a:gd name="T16" fmla="*/ 8 w 53"/>
                      <a:gd name="T17" fmla="*/ 17 h 29"/>
                      <a:gd name="T18" fmla="*/ 0 w 53"/>
                      <a:gd name="T19" fmla="*/ 21 h 29"/>
                      <a:gd name="T20" fmla="*/ 0 w 53"/>
                      <a:gd name="T21" fmla="*/ 21 h 29"/>
                      <a:gd name="T22" fmla="*/ 0 w 53"/>
                      <a:gd name="T23" fmla="*/ 25 h 29"/>
                      <a:gd name="T24" fmla="*/ 12 w 53"/>
                      <a:gd name="T25" fmla="*/ 29 h 29"/>
                      <a:gd name="T26" fmla="*/ 25 w 53"/>
                      <a:gd name="T27" fmla="*/ 21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3" h="29">
                        <a:moveTo>
                          <a:pt x="25" y="21"/>
                        </a:moveTo>
                        <a:lnTo>
                          <a:pt x="37" y="17"/>
                        </a:lnTo>
                        <a:lnTo>
                          <a:pt x="41" y="12"/>
                        </a:lnTo>
                        <a:lnTo>
                          <a:pt x="41" y="12"/>
                        </a:lnTo>
                        <a:lnTo>
                          <a:pt x="53" y="0"/>
                        </a:lnTo>
                        <a:lnTo>
                          <a:pt x="41" y="0"/>
                        </a:lnTo>
                        <a:lnTo>
                          <a:pt x="33" y="4"/>
                        </a:lnTo>
                        <a:lnTo>
                          <a:pt x="21" y="4"/>
                        </a:lnTo>
                        <a:lnTo>
                          <a:pt x="8" y="17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25"/>
                        </a:lnTo>
                        <a:lnTo>
                          <a:pt x="12" y="29"/>
                        </a:lnTo>
                        <a:lnTo>
                          <a:pt x="25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0" name="Freeform 291">
                    <a:extLst>
                      <a:ext uri="{FF2B5EF4-FFF2-40B4-BE49-F238E27FC236}">
                        <a16:creationId xmlns:a16="http://schemas.microsoft.com/office/drawing/2014/main" id="{85CDF694-3D82-662C-1261-60376F672A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540" y="5454"/>
                    <a:ext cx="45" cy="40"/>
                  </a:xfrm>
                  <a:custGeom>
                    <a:avLst/>
                    <a:gdLst>
                      <a:gd name="T0" fmla="*/ 17 w 45"/>
                      <a:gd name="T1" fmla="*/ 32 h 40"/>
                      <a:gd name="T2" fmla="*/ 29 w 45"/>
                      <a:gd name="T3" fmla="*/ 24 h 40"/>
                      <a:gd name="T4" fmla="*/ 41 w 45"/>
                      <a:gd name="T5" fmla="*/ 16 h 40"/>
                      <a:gd name="T6" fmla="*/ 45 w 45"/>
                      <a:gd name="T7" fmla="*/ 4 h 40"/>
                      <a:gd name="T8" fmla="*/ 45 w 45"/>
                      <a:gd name="T9" fmla="*/ 4 h 40"/>
                      <a:gd name="T10" fmla="*/ 33 w 45"/>
                      <a:gd name="T11" fmla="*/ 0 h 40"/>
                      <a:gd name="T12" fmla="*/ 25 w 45"/>
                      <a:gd name="T13" fmla="*/ 12 h 40"/>
                      <a:gd name="T14" fmla="*/ 13 w 45"/>
                      <a:gd name="T15" fmla="*/ 16 h 40"/>
                      <a:gd name="T16" fmla="*/ 4 w 45"/>
                      <a:gd name="T17" fmla="*/ 28 h 40"/>
                      <a:gd name="T18" fmla="*/ 0 w 45"/>
                      <a:gd name="T19" fmla="*/ 40 h 40"/>
                      <a:gd name="T20" fmla="*/ 13 w 45"/>
                      <a:gd name="T21" fmla="*/ 28 h 40"/>
                      <a:gd name="T22" fmla="*/ 17 w 45"/>
                      <a:gd name="T23" fmla="*/ 32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5" h="40">
                        <a:moveTo>
                          <a:pt x="17" y="32"/>
                        </a:moveTo>
                        <a:lnTo>
                          <a:pt x="29" y="24"/>
                        </a:lnTo>
                        <a:lnTo>
                          <a:pt x="41" y="16"/>
                        </a:lnTo>
                        <a:lnTo>
                          <a:pt x="45" y="4"/>
                        </a:lnTo>
                        <a:lnTo>
                          <a:pt x="45" y="4"/>
                        </a:lnTo>
                        <a:lnTo>
                          <a:pt x="33" y="0"/>
                        </a:lnTo>
                        <a:lnTo>
                          <a:pt x="25" y="12"/>
                        </a:lnTo>
                        <a:lnTo>
                          <a:pt x="13" y="16"/>
                        </a:lnTo>
                        <a:lnTo>
                          <a:pt x="4" y="28"/>
                        </a:lnTo>
                        <a:lnTo>
                          <a:pt x="0" y="40"/>
                        </a:lnTo>
                        <a:lnTo>
                          <a:pt x="13" y="28"/>
                        </a:lnTo>
                        <a:lnTo>
                          <a:pt x="17" y="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1" name="Freeform 292">
                    <a:extLst>
                      <a:ext uri="{FF2B5EF4-FFF2-40B4-BE49-F238E27FC236}">
                        <a16:creationId xmlns:a16="http://schemas.microsoft.com/office/drawing/2014/main" id="{AF502875-B231-BD7A-D449-F6D251C5F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524" y="5486"/>
                    <a:ext cx="86" cy="70"/>
                  </a:xfrm>
                  <a:custGeom>
                    <a:avLst/>
                    <a:gdLst>
                      <a:gd name="T0" fmla="*/ 86 w 86"/>
                      <a:gd name="T1" fmla="*/ 37 h 70"/>
                      <a:gd name="T2" fmla="*/ 86 w 86"/>
                      <a:gd name="T3" fmla="*/ 25 h 70"/>
                      <a:gd name="T4" fmla="*/ 73 w 86"/>
                      <a:gd name="T5" fmla="*/ 13 h 70"/>
                      <a:gd name="T6" fmla="*/ 65 w 86"/>
                      <a:gd name="T7" fmla="*/ 13 h 70"/>
                      <a:gd name="T8" fmla="*/ 65 w 86"/>
                      <a:gd name="T9" fmla="*/ 25 h 70"/>
                      <a:gd name="T10" fmla="*/ 53 w 86"/>
                      <a:gd name="T11" fmla="*/ 29 h 70"/>
                      <a:gd name="T12" fmla="*/ 53 w 86"/>
                      <a:gd name="T13" fmla="*/ 29 h 70"/>
                      <a:gd name="T14" fmla="*/ 41 w 86"/>
                      <a:gd name="T15" fmla="*/ 37 h 70"/>
                      <a:gd name="T16" fmla="*/ 49 w 86"/>
                      <a:gd name="T17" fmla="*/ 29 h 70"/>
                      <a:gd name="T18" fmla="*/ 45 w 86"/>
                      <a:gd name="T19" fmla="*/ 17 h 70"/>
                      <a:gd name="T20" fmla="*/ 45 w 86"/>
                      <a:gd name="T21" fmla="*/ 4 h 70"/>
                      <a:gd name="T22" fmla="*/ 45 w 86"/>
                      <a:gd name="T23" fmla="*/ 0 h 70"/>
                      <a:gd name="T24" fmla="*/ 45 w 86"/>
                      <a:gd name="T25" fmla="*/ 0 h 70"/>
                      <a:gd name="T26" fmla="*/ 33 w 86"/>
                      <a:gd name="T27" fmla="*/ 4 h 70"/>
                      <a:gd name="T28" fmla="*/ 25 w 86"/>
                      <a:gd name="T29" fmla="*/ 13 h 70"/>
                      <a:gd name="T30" fmla="*/ 25 w 86"/>
                      <a:gd name="T31" fmla="*/ 25 h 70"/>
                      <a:gd name="T32" fmla="*/ 16 w 86"/>
                      <a:gd name="T33" fmla="*/ 29 h 70"/>
                      <a:gd name="T34" fmla="*/ 16 w 86"/>
                      <a:gd name="T35" fmla="*/ 37 h 70"/>
                      <a:gd name="T36" fmla="*/ 4 w 86"/>
                      <a:gd name="T37" fmla="*/ 41 h 70"/>
                      <a:gd name="T38" fmla="*/ 12 w 86"/>
                      <a:gd name="T39" fmla="*/ 53 h 70"/>
                      <a:gd name="T40" fmla="*/ 0 w 86"/>
                      <a:gd name="T41" fmla="*/ 57 h 70"/>
                      <a:gd name="T42" fmla="*/ 0 w 86"/>
                      <a:gd name="T43" fmla="*/ 70 h 70"/>
                      <a:gd name="T44" fmla="*/ 12 w 86"/>
                      <a:gd name="T45" fmla="*/ 61 h 70"/>
                      <a:gd name="T46" fmla="*/ 25 w 86"/>
                      <a:gd name="T47" fmla="*/ 53 h 70"/>
                      <a:gd name="T48" fmla="*/ 20 w 86"/>
                      <a:gd name="T49" fmla="*/ 65 h 70"/>
                      <a:gd name="T50" fmla="*/ 33 w 86"/>
                      <a:gd name="T51" fmla="*/ 70 h 70"/>
                      <a:gd name="T52" fmla="*/ 41 w 86"/>
                      <a:gd name="T53" fmla="*/ 57 h 70"/>
                      <a:gd name="T54" fmla="*/ 53 w 86"/>
                      <a:gd name="T55" fmla="*/ 57 h 70"/>
                      <a:gd name="T56" fmla="*/ 57 w 86"/>
                      <a:gd name="T57" fmla="*/ 45 h 70"/>
                      <a:gd name="T58" fmla="*/ 69 w 86"/>
                      <a:gd name="T59" fmla="*/ 45 h 70"/>
                      <a:gd name="T60" fmla="*/ 81 w 86"/>
                      <a:gd name="T61" fmla="*/ 45 h 70"/>
                      <a:gd name="T62" fmla="*/ 86 w 86"/>
                      <a:gd name="T63" fmla="*/ 37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86" h="70">
                        <a:moveTo>
                          <a:pt x="86" y="37"/>
                        </a:moveTo>
                        <a:lnTo>
                          <a:pt x="86" y="25"/>
                        </a:lnTo>
                        <a:lnTo>
                          <a:pt x="73" y="13"/>
                        </a:lnTo>
                        <a:lnTo>
                          <a:pt x="65" y="13"/>
                        </a:lnTo>
                        <a:lnTo>
                          <a:pt x="65" y="25"/>
                        </a:lnTo>
                        <a:lnTo>
                          <a:pt x="53" y="29"/>
                        </a:lnTo>
                        <a:lnTo>
                          <a:pt x="53" y="29"/>
                        </a:lnTo>
                        <a:lnTo>
                          <a:pt x="41" y="37"/>
                        </a:lnTo>
                        <a:lnTo>
                          <a:pt x="49" y="29"/>
                        </a:lnTo>
                        <a:lnTo>
                          <a:pt x="45" y="17"/>
                        </a:lnTo>
                        <a:lnTo>
                          <a:pt x="45" y="4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33" y="4"/>
                        </a:lnTo>
                        <a:lnTo>
                          <a:pt x="25" y="13"/>
                        </a:lnTo>
                        <a:lnTo>
                          <a:pt x="25" y="25"/>
                        </a:lnTo>
                        <a:lnTo>
                          <a:pt x="16" y="29"/>
                        </a:lnTo>
                        <a:lnTo>
                          <a:pt x="16" y="37"/>
                        </a:lnTo>
                        <a:lnTo>
                          <a:pt x="4" y="41"/>
                        </a:lnTo>
                        <a:lnTo>
                          <a:pt x="12" y="53"/>
                        </a:lnTo>
                        <a:lnTo>
                          <a:pt x="0" y="57"/>
                        </a:lnTo>
                        <a:lnTo>
                          <a:pt x="0" y="70"/>
                        </a:lnTo>
                        <a:lnTo>
                          <a:pt x="12" y="61"/>
                        </a:lnTo>
                        <a:lnTo>
                          <a:pt x="25" y="53"/>
                        </a:lnTo>
                        <a:lnTo>
                          <a:pt x="20" y="65"/>
                        </a:lnTo>
                        <a:lnTo>
                          <a:pt x="33" y="70"/>
                        </a:lnTo>
                        <a:lnTo>
                          <a:pt x="41" y="57"/>
                        </a:lnTo>
                        <a:lnTo>
                          <a:pt x="53" y="57"/>
                        </a:lnTo>
                        <a:lnTo>
                          <a:pt x="57" y="45"/>
                        </a:lnTo>
                        <a:lnTo>
                          <a:pt x="69" y="45"/>
                        </a:lnTo>
                        <a:lnTo>
                          <a:pt x="81" y="45"/>
                        </a:lnTo>
                        <a:lnTo>
                          <a:pt x="86" y="3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2" name="Freeform 293">
                    <a:extLst>
                      <a:ext uri="{FF2B5EF4-FFF2-40B4-BE49-F238E27FC236}">
                        <a16:creationId xmlns:a16="http://schemas.microsoft.com/office/drawing/2014/main" id="{E0145A20-9A60-DF2A-039B-5A293C7FAD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26" y="5421"/>
                    <a:ext cx="73" cy="61"/>
                  </a:xfrm>
                  <a:custGeom>
                    <a:avLst/>
                    <a:gdLst>
                      <a:gd name="T0" fmla="*/ 53 w 73"/>
                      <a:gd name="T1" fmla="*/ 45 h 61"/>
                      <a:gd name="T2" fmla="*/ 69 w 73"/>
                      <a:gd name="T3" fmla="*/ 45 h 61"/>
                      <a:gd name="T4" fmla="*/ 69 w 73"/>
                      <a:gd name="T5" fmla="*/ 37 h 61"/>
                      <a:gd name="T6" fmla="*/ 73 w 73"/>
                      <a:gd name="T7" fmla="*/ 25 h 61"/>
                      <a:gd name="T8" fmla="*/ 73 w 73"/>
                      <a:gd name="T9" fmla="*/ 12 h 61"/>
                      <a:gd name="T10" fmla="*/ 61 w 73"/>
                      <a:gd name="T11" fmla="*/ 17 h 61"/>
                      <a:gd name="T12" fmla="*/ 61 w 73"/>
                      <a:gd name="T13" fmla="*/ 0 h 61"/>
                      <a:gd name="T14" fmla="*/ 53 w 73"/>
                      <a:gd name="T15" fmla="*/ 0 h 61"/>
                      <a:gd name="T16" fmla="*/ 36 w 73"/>
                      <a:gd name="T17" fmla="*/ 0 h 61"/>
                      <a:gd name="T18" fmla="*/ 45 w 73"/>
                      <a:gd name="T19" fmla="*/ 8 h 61"/>
                      <a:gd name="T20" fmla="*/ 32 w 73"/>
                      <a:gd name="T21" fmla="*/ 8 h 61"/>
                      <a:gd name="T22" fmla="*/ 20 w 73"/>
                      <a:gd name="T23" fmla="*/ 8 h 61"/>
                      <a:gd name="T24" fmla="*/ 32 w 73"/>
                      <a:gd name="T25" fmla="*/ 17 h 61"/>
                      <a:gd name="T26" fmla="*/ 28 w 73"/>
                      <a:gd name="T27" fmla="*/ 21 h 61"/>
                      <a:gd name="T28" fmla="*/ 16 w 73"/>
                      <a:gd name="T29" fmla="*/ 21 h 61"/>
                      <a:gd name="T30" fmla="*/ 0 w 73"/>
                      <a:gd name="T31" fmla="*/ 25 h 61"/>
                      <a:gd name="T32" fmla="*/ 16 w 73"/>
                      <a:gd name="T33" fmla="*/ 25 h 61"/>
                      <a:gd name="T34" fmla="*/ 8 w 73"/>
                      <a:gd name="T35" fmla="*/ 33 h 61"/>
                      <a:gd name="T36" fmla="*/ 24 w 73"/>
                      <a:gd name="T37" fmla="*/ 41 h 61"/>
                      <a:gd name="T38" fmla="*/ 8 w 73"/>
                      <a:gd name="T39" fmla="*/ 49 h 61"/>
                      <a:gd name="T40" fmla="*/ 0 w 73"/>
                      <a:gd name="T41" fmla="*/ 53 h 61"/>
                      <a:gd name="T42" fmla="*/ 8 w 73"/>
                      <a:gd name="T43" fmla="*/ 53 h 61"/>
                      <a:gd name="T44" fmla="*/ 24 w 73"/>
                      <a:gd name="T45" fmla="*/ 61 h 61"/>
                      <a:gd name="T46" fmla="*/ 28 w 73"/>
                      <a:gd name="T47" fmla="*/ 49 h 61"/>
                      <a:gd name="T48" fmla="*/ 41 w 73"/>
                      <a:gd name="T49" fmla="*/ 41 h 61"/>
                      <a:gd name="T50" fmla="*/ 53 w 73"/>
                      <a:gd name="T51" fmla="*/ 45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73" h="61">
                        <a:moveTo>
                          <a:pt x="53" y="45"/>
                        </a:moveTo>
                        <a:lnTo>
                          <a:pt x="69" y="45"/>
                        </a:lnTo>
                        <a:lnTo>
                          <a:pt x="69" y="37"/>
                        </a:lnTo>
                        <a:lnTo>
                          <a:pt x="73" y="25"/>
                        </a:lnTo>
                        <a:lnTo>
                          <a:pt x="73" y="12"/>
                        </a:lnTo>
                        <a:lnTo>
                          <a:pt x="61" y="17"/>
                        </a:lnTo>
                        <a:lnTo>
                          <a:pt x="61" y="0"/>
                        </a:lnTo>
                        <a:lnTo>
                          <a:pt x="53" y="0"/>
                        </a:lnTo>
                        <a:lnTo>
                          <a:pt x="36" y="0"/>
                        </a:lnTo>
                        <a:lnTo>
                          <a:pt x="45" y="8"/>
                        </a:lnTo>
                        <a:lnTo>
                          <a:pt x="32" y="8"/>
                        </a:lnTo>
                        <a:lnTo>
                          <a:pt x="20" y="8"/>
                        </a:lnTo>
                        <a:lnTo>
                          <a:pt x="32" y="17"/>
                        </a:lnTo>
                        <a:lnTo>
                          <a:pt x="28" y="21"/>
                        </a:lnTo>
                        <a:lnTo>
                          <a:pt x="16" y="21"/>
                        </a:lnTo>
                        <a:lnTo>
                          <a:pt x="0" y="25"/>
                        </a:lnTo>
                        <a:lnTo>
                          <a:pt x="16" y="25"/>
                        </a:lnTo>
                        <a:lnTo>
                          <a:pt x="8" y="33"/>
                        </a:lnTo>
                        <a:lnTo>
                          <a:pt x="24" y="41"/>
                        </a:lnTo>
                        <a:lnTo>
                          <a:pt x="8" y="49"/>
                        </a:lnTo>
                        <a:lnTo>
                          <a:pt x="0" y="53"/>
                        </a:lnTo>
                        <a:lnTo>
                          <a:pt x="8" y="53"/>
                        </a:lnTo>
                        <a:lnTo>
                          <a:pt x="24" y="61"/>
                        </a:lnTo>
                        <a:lnTo>
                          <a:pt x="28" y="49"/>
                        </a:lnTo>
                        <a:lnTo>
                          <a:pt x="41" y="41"/>
                        </a:lnTo>
                        <a:lnTo>
                          <a:pt x="53" y="4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3" name="Freeform 294">
                    <a:extLst>
                      <a:ext uri="{FF2B5EF4-FFF2-40B4-BE49-F238E27FC236}">
                        <a16:creationId xmlns:a16="http://schemas.microsoft.com/office/drawing/2014/main" id="{A49973AA-A60A-DC6B-4EAE-5598865E8A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30" y="5499"/>
                    <a:ext cx="16" cy="12"/>
                  </a:xfrm>
                  <a:custGeom>
                    <a:avLst/>
                    <a:gdLst>
                      <a:gd name="T0" fmla="*/ 0 w 16"/>
                      <a:gd name="T1" fmla="*/ 12 h 12"/>
                      <a:gd name="T2" fmla="*/ 12 w 16"/>
                      <a:gd name="T3" fmla="*/ 12 h 12"/>
                      <a:gd name="T4" fmla="*/ 16 w 16"/>
                      <a:gd name="T5" fmla="*/ 8 h 12"/>
                      <a:gd name="T6" fmla="*/ 4 w 16"/>
                      <a:gd name="T7" fmla="*/ 0 h 12"/>
                      <a:gd name="T8" fmla="*/ 0 w 16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2">
                        <a:moveTo>
                          <a:pt x="0" y="12"/>
                        </a:moveTo>
                        <a:lnTo>
                          <a:pt x="12" y="12"/>
                        </a:lnTo>
                        <a:lnTo>
                          <a:pt x="16" y="8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4" name="Freeform 295">
                    <a:extLst>
                      <a:ext uri="{FF2B5EF4-FFF2-40B4-BE49-F238E27FC236}">
                        <a16:creationId xmlns:a16="http://schemas.microsoft.com/office/drawing/2014/main" id="{B67E07D0-3423-1962-6E6E-6C577D7D08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06" y="5576"/>
                    <a:ext cx="16" cy="12"/>
                  </a:xfrm>
                  <a:custGeom>
                    <a:avLst/>
                    <a:gdLst>
                      <a:gd name="T0" fmla="*/ 16 w 16"/>
                      <a:gd name="T1" fmla="*/ 0 h 12"/>
                      <a:gd name="T2" fmla="*/ 4 w 16"/>
                      <a:gd name="T3" fmla="*/ 0 h 12"/>
                      <a:gd name="T4" fmla="*/ 0 w 16"/>
                      <a:gd name="T5" fmla="*/ 12 h 12"/>
                      <a:gd name="T6" fmla="*/ 12 w 16"/>
                      <a:gd name="T7" fmla="*/ 8 h 12"/>
                      <a:gd name="T8" fmla="*/ 12 w 16"/>
                      <a:gd name="T9" fmla="*/ 4 h 12"/>
                      <a:gd name="T10" fmla="*/ 16 w 16"/>
                      <a:gd name="T11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12">
                        <a:moveTo>
                          <a:pt x="16" y="0"/>
                        </a:move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12" y="8"/>
                        </a:lnTo>
                        <a:lnTo>
                          <a:pt x="12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5" name="Freeform 296">
                    <a:extLst>
                      <a:ext uri="{FF2B5EF4-FFF2-40B4-BE49-F238E27FC236}">
                        <a16:creationId xmlns:a16="http://schemas.microsoft.com/office/drawing/2014/main" id="{88DC29FC-440B-475F-6365-C3C1E8BCCC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426" y="5560"/>
                    <a:ext cx="37" cy="16"/>
                  </a:xfrm>
                  <a:custGeom>
                    <a:avLst/>
                    <a:gdLst>
                      <a:gd name="T0" fmla="*/ 17 w 37"/>
                      <a:gd name="T1" fmla="*/ 16 h 16"/>
                      <a:gd name="T2" fmla="*/ 29 w 37"/>
                      <a:gd name="T3" fmla="*/ 8 h 16"/>
                      <a:gd name="T4" fmla="*/ 37 w 37"/>
                      <a:gd name="T5" fmla="*/ 0 h 16"/>
                      <a:gd name="T6" fmla="*/ 25 w 37"/>
                      <a:gd name="T7" fmla="*/ 0 h 16"/>
                      <a:gd name="T8" fmla="*/ 17 w 37"/>
                      <a:gd name="T9" fmla="*/ 0 h 16"/>
                      <a:gd name="T10" fmla="*/ 0 w 37"/>
                      <a:gd name="T11" fmla="*/ 0 h 16"/>
                      <a:gd name="T12" fmla="*/ 9 w 37"/>
                      <a:gd name="T13" fmla="*/ 4 h 16"/>
                      <a:gd name="T14" fmla="*/ 5 w 37"/>
                      <a:gd name="T15" fmla="*/ 12 h 16"/>
                      <a:gd name="T16" fmla="*/ 17 w 37"/>
                      <a:gd name="T1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16">
                        <a:moveTo>
                          <a:pt x="17" y="16"/>
                        </a:moveTo>
                        <a:lnTo>
                          <a:pt x="29" y="8"/>
                        </a:lnTo>
                        <a:lnTo>
                          <a:pt x="37" y="0"/>
                        </a:lnTo>
                        <a:lnTo>
                          <a:pt x="25" y="0"/>
                        </a:ln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9" y="4"/>
                        </a:lnTo>
                        <a:lnTo>
                          <a:pt x="5" y="12"/>
                        </a:lnTo>
                        <a:lnTo>
                          <a:pt x="17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6" name="Freeform 297">
                    <a:extLst>
                      <a:ext uri="{FF2B5EF4-FFF2-40B4-BE49-F238E27FC236}">
                        <a16:creationId xmlns:a16="http://schemas.microsoft.com/office/drawing/2014/main" id="{9E769C2A-51D5-2F4D-98F4-65406DBBC0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60" y="5336"/>
                    <a:ext cx="36" cy="16"/>
                  </a:xfrm>
                  <a:custGeom>
                    <a:avLst/>
                    <a:gdLst>
                      <a:gd name="T0" fmla="*/ 24 w 36"/>
                      <a:gd name="T1" fmla="*/ 12 h 16"/>
                      <a:gd name="T2" fmla="*/ 36 w 36"/>
                      <a:gd name="T3" fmla="*/ 16 h 16"/>
                      <a:gd name="T4" fmla="*/ 24 w 36"/>
                      <a:gd name="T5" fmla="*/ 4 h 16"/>
                      <a:gd name="T6" fmla="*/ 12 w 36"/>
                      <a:gd name="T7" fmla="*/ 0 h 16"/>
                      <a:gd name="T8" fmla="*/ 0 w 36"/>
                      <a:gd name="T9" fmla="*/ 0 h 16"/>
                      <a:gd name="T10" fmla="*/ 12 w 36"/>
                      <a:gd name="T11" fmla="*/ 12 h 16"/>
                      <a:gd name="T12" fmla="*/ 24 w 36"/>
                      <a:gd name="T13" fmla="*/ 1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6" h="16">
                        <a:moveTo>
                          <a:pt x="24" y="12"/>
                        </a:moveTo>
                        <a:lnTo>
                          <a:pt x="36" y="16"/>
                        </a:lnTo>
                        <a:lnTo>
                          <a:pt x="24" y="4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2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7" name="Freeform 298">
                    <a:extLst>
                      <a:ext uri="{FF2B5EF4-FFF2-40B4-BE49-F238E27FC236}">
                        <a16:creationId xmlns:a16="http://schemas.microsoft.com/office/drawing/2014/main" id="{0DC0192B-ED74-B144-D85F-A323525620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62" y="5376"/>
                    <a:ext cx="20" cy="5"/>
                  </a:xfrm>
                  <a:custGeom>
                    <a:avLst/>
                    <a:gdLst>
                      <a:gd name="T0" fmla="*/ 12 w 20"/>
                      <a:gd name="T1" fmla="*/ 5 h 5"/>
                      <a:gd name="T2" fmla="*/ 20 w 20"/>
                      <a:gd name="T3" fmla="*/ 0 h 5"/>
                      <a:gd name="T4" fmla="*/ 12 w 20"/>
                      <a:gd name="T5" fmla="*/ 0 h 5"/>
                      <a:gd name="T6" fmla="*/ 0 w 20"/>
                      <a:gd name="T7" fmla="*/ 0 h 5"/>
                      <a:gd name="T8" fmla="*/ 0 w 20"/>
                      <a:gd name="T9" fmla="*/ 0 h 5"/>
                      <a:gd name="T10" fmla="*/ 12 w 20"/>
                      <a:gd name="T11" fmla="*/ 5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5">
                        <a:moveTo>
                          <a:pt x="12" y="5"/>
                        </a:moveTo>
                        <a:lnTo>
                          <a:pt x="20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12" y="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8" name="Freeform 299">
                    <a:extLst>
                      <a:ext uri="{FF2B5EF4-FFF2-40B4-BE49-F238E27FC236}">
                        <a16:creationId xmlns:a16="http://schemas.microsoft.com/office/drawing/2014/main" id="{D40F7708-113E-4D78-44C9-F9E014B3F2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939" y="5287"/>
                    <a:ext cx="90" cy="37"/>
                  </a:xfrm>
                  <a:custGeom>
                    <a:avLst/>
                    <a:gdLst>
                      <a:gd name="T0" fmla="*/ 21 w 90"/>
                      <a:gd name="T1" fmla="*/ 37 h 37"/>
                      <a:gd name="T2" fmla="*/ 37 w 90"/>
                      <a:gd name="T3" fmla="*/ 33 h 37"/>
                      <a:gd name="T4" fmla="*/ 49 w 90"/>
                      <a:gd name="T5" fmla="*/ 33 h 37"/>
                      <a:gd name="T6" fmla="*/ 61 w 90"/>
                      <a:gd name="T7" fmla="*/ 24 h 37"/>
                      <a:gd name="T8" fmla="*/ 73 w 90"/>
                      <a:gd name="T9" fmla="*/ 16 h 37"/>
                      <a:gd name="T10" fmla="*/ 82 w 90"/>
                      <a:gd name="T11" fmla="*/ 8 h 37"/>
                      <a:gd name="T12" fmla="*/ 90 w 90"/>
                      <a:gd name="T13" fmla="*/ 4 h 37"/>
                      <a:gd name="T14" fmla="*/ 77 w 90"/>
                      <a:gd name="T15" fmla="*/ 0 h 37"/>
                      <a:gd name="T16" fmla="*/ 69 w 90"/>
                      <a:gd name="T17" fmla="*/ 8 h 37"/>
                      <a:gd name="T18" fmla="*/ 57 w 90"/>
                      <a:gd name="T19" fmla="*/ 16 h 37"/>
                      <a:gd name="T20" fmla="*/ 45 w 90"/>
                      <a:gd name="T21" fmla="*/ 8 h 37"/>
                      <a:gd name="T22" fmla="*/ 49 w 90"/>
                      <a:gd name="T23" fmla="*/ 20 h 37"/>
                      <a:gd name="T24" fmla="*/ 37 w 90"/>
                      <a:gd name="T25" fmla="*/ 16 h 37"/>
                      <a:gd name="T26" fmla="*/ 25 w 90"/>
                      <a:gd name="T27" fmla="*/ 16 h 37"/>
                      <a:gd name="T28" fmla="*/ 12 w 90"/>
                      <a:gd name="T29" fmla="*/ 20 h 37"/>
                      <a:gd name="T30" fmla="*/ 0 w 90"/>
                      <a:gd name="T31" fmla="*/ 28 h 37"/>
                      <a:gd name="T32" fmla="*/ 12 w 90"/>
                      <a:gd name="T33" fmla="*/ 24 h 37"/>
                      <a:gd name="T34" fmla="*/ 12 w 90"/>
                      <a:gd name="T35" fmla="*/ 37 h 37"/>
                      <a:gd name="T36" fmla="*/ 21 w 90"/>
                      <a:gd name="T37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0" h="37">
                        <a:moveTo>
                          <a:pt x="21" y="37"/>
                        </a:moveTo>
                        <a:lnTo>
                          <a:pt x="37" y="33"/>
                        </a:lnTo>
                        <a:lnTo>
                          <a:pt x="49" y="33"/>
                        </a:lnTo>
                        <a:lnTo>
                          <a:pt x="61" y="24"/>
                        </a:lnTo>
                        <a:lnTo>
                          <a:pt x="73" y="16"/>
                        </a:lnTo>
                        <a:lnTo>
                          <a:pt x="82" y="8"/>
                        </a:lnTo>
                        <a:lnTo>
                          <a:pt x="90" y="4"/>
                        </a:lnTo>
                        <a:lnTo>
                          <a:pt x="77" y="0"/>
                        </a:lnTo>
                        <a:lnTo>
                          <a:pt x="69" y="8"/>
                        </a:lnTo>
                        <a:lnTo>
                          <a:pt x="57" y="16"/>
                        </a:lnTo>
                        <a:lnTo>
                          <a:pt x="45" y="8"/>
                        </a:lnTo>
                        <a:lnTo>
                          <a:pt x="49" y="20"/>
                        </a:lnTo>
                        <a:lnTo>
                          <a:pt x="37" y="16"/>
                        </a:lnTo>
                        <a:lnTo>
                          <a:pt x="25" y="16"/>
                        </a:lnTo>
                        <a:lnTo>
                          <a:pt x="12" y="20"/>
                        </a:lnTo>
                        <a:lnTo>
                          <a:pt x="0" y="28"/>
                        </a:lnTo>
                        <a:lnTo>
                          <a:pt x="12" y="24"/>
                        </a:lnTo>
                        <a:lnTo>
                          <a:pt x="12" y="37"/>
                        </a:lnTo>
                        <a:lnTo>
                          <a:pt x="21" y="3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49" name="Freeform 300">
                    <a:extLst>
                      <a:ext uri="{FF2B5EF4-FFF2-40B4-BE49-F238E27FC236}">
                        <a16:creationId xmlns:a16="http://schemas.microsoft.com/office/drawing/2014/main" id="{95A67976-575B-3184-9787-F417ADBFF1E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037" y="5295"/>
                    <a:ext cx="24" cy="25"/>
                  </a:xfrm>
                  <a:custGeom>
                    <a:avLst/>
                    <a:gdLst>
                      <a:gd name="T0" fmla="*/ 0 w 24"/>
                      <a:gd name="T1" fmla="*/ 0 h 25"/>
                      <a:gd name="T2" fmla="*/ 0 w 24"/>
                      <a:gd name="T3" fmla="*/ 12 h 25"/>
                      <a:gd name="T4" fmla="*/ 4 w 24"/>
                      <a:gd name="T5" fmla="*/ 25 h 25"/>
                      <a:gd name="T6" fmla="*/ 20 w 24"/>
                      <a:gd name="T7" fmla="*/ 25 h 25"/>
                      <a:gd name="T8" fmla="*/ 20 w 24"/>
                      <a:gd name="T9" fmla="*/ 25 h 25"/>
                      <a:gd name="T10" fmla="*/ 20 w 24"/>
                      <a:gd name="T11" fmla="*/ 20 h 25"/>
                      <a:gd name="T12" fmla="*/ 24 w 24"/>
                      <a:gd name="T13" fmla="*/ 8 h 25"/>
                      <a:gd name="T14" fmla="*/ 12 w 24"/>
                      <a:gd name="T15" fmla="*/ 4 h 25"/>
                      <a:gd name="T16" fmla="*/ 0 w 24"/>
                      <a:gd name="T17" fmla="*/ 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25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4" y="25"/>
                        </a:lnTo>
                        <a:lnTo>
                          <a:pt x="20" y="25"/>
                        </a:lnTo>
                        <a:lnTo>
                          <a:pt x="20" y="25"/>
                        </a:lnTo>
                        <a:lnTo>
                          <a:pt x="20" y="20"/>
                        </a:lnTo>
                        <a:lnTo>
                          <a:pt x="24" y="8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0" name="Freeform 301">
                    <a:extLst>
                      <a:ext uri="{FF2B5EF4-FFF2-40B4-BE49-F238E27FC236}">
                        <a16:creationId xmlns:a16="http://schemas.microsoft.com/office/drawing/2014/main" id="{A690AC42-4450-251C-ABEA-7585100D9F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134" y="5250"/>
                    <a:ext cx="53" cy="25"/>
                  </a:xfrm>
                  <a:custGeom>
                    <a:avLst/>
                    <a:gdLst>
                      <a:gd name="T0" fmla="*/ 25 w 53"/>
                      <a:gd name="T1" fmla="*/ 25 h 25"/>
                      <a:gd name="T2" fmla="*/ 37 w 53"/>
                      <a:gd name="T3" fmla="*/ 21 h 25"/>
                      <a:gd name="T4" fmla="*/ 41 w 53"/>
                      <a:gd name="T5" fmla="*/ 21 h 25"/>
                      <a:gd name="T6" fmla="*/ 53 w 53"/>
                      <a:gd name="T7" fmla="*/ 17 h 25"/>
                      <a:gd name="T8" fmla="*/ 41 w 53"/>
                      <a:gd name="T9" fmla="*/ 17 h 25"/>
                      <a:gd name="T10" fmla="*/ 49 w 53"/>
                      <a:gd name="T11" fmla="*/ 4 h 25"/>
                      <a:gd name="T12" fmla="*/ 37 w 53"/>
                      <a:gd name="T13" fmla="*/ 4 h 25"/>
                      <a:gd name="T14" fmla="*/ 25 w 53"/>
                      <a:gd name="T15" fmla="*/ 0 h 25"/>
                      <a:gd name="T16" fmla="*/ 13 w 53"/>
                      <a:gd name="T17" fmla="*/ 9 h 25"/>
                      <a:gd name="T18" fmla="*/ 0 w 53"/>
                      <a:gd name="T19" fmla="*/ 17 h 25"/>
                      <a:gd name="T20" fmla="*/ 13 w 53"/>
                      <a:gd name="T21" fmla="*/ 17 h 25"/>
                      <a:gd name="T22" fmla="*/ 25 w 53"/>
                      <a:gd name="T23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25">
                        <a:moveTo>
                          <a:pt x="25" y="25"/>
                        </a:moveTo>
                        <a:lnTo>
                          <a:pt x="37" y="21"/>
                        </a:lnTo>
                        <a:lnTo>
                          <a:pt x="41" y="21"/>
                        </a:lnTo>
                        <a:lnTo>
                          <a:pt x="53" y="17"/>
                        </a:lnTo>
                        <a:lnTo>
                          <a:pt x="41" y="17"/>
                        </a:lnTo>
                        <a:lnTo>
                          <a:pt x="49" y="4"/>
                        </a:lnTo>
                        <a:lnTo>
                          <a:pt x="37" y="4"/>
                        </a:lnTo>
                        <a:lnTo>
                          <a:pt x="25" y="0"/>
                        </a:lnTo>
                        <a:lnTo>
                          <a:pt x="13" y="9"/>
                        </a:lnTo>
                        <a:lnTo>
                          <a:pt x="0" y="17"/>
                        </a:lnTo>
                        <a:lnTo>
                          <a:pt x="13" y="17"/>
                        </a:lnTo>
                        <a:lnTo>
                          <a:pt x="25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1" name="Freeform 302">
                    <a:extLst>
                      <a:ext uri="{FF2B5EF4-FFF2-40B4-BE49-F238E27FC236}">
                        <a16:creationId xmlns:a16="http://schemas.microsoft.com/office/drawing/2014/main" id="{B206DAB4-A104-8E5E-1C35-FAF3C3D13F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032" y="6162"/>
                    <a:ext cx="12" cy="8"/>
                  </a:xfrm>
                  <a:custGeom>
                    <a:avLst/>
                    <a:gdLst>
                      <a:gd name="T0" fmla="*/ 12 w 12"/>
                      <a:gd name="T1" fmla="*/ 4 h 8"/>
                      <a:gd name="T2" fmla="*/ 0 w 12"/>
                      <a:gd name="T3" fmla="*/ 0 h 8"/>
                      <a:gd name="T4" fmla="*/ 0 w 12"/>
                      <a:gd name="T5" fmla="*/ 8 h 8"/>
                      <a:gd name="T6" fmla="*/ 12 w 12"/>
                      <a:gd name="T7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12" y="4"/>
                        </a:move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2" name="Freeform 303">
                    <a:extLst>
                      <a:ext uri="{FF2B5EF4-FFF2-40B4-BE49-F238E27FC236}">
                        <a16:creationId xmlns:a16="http://schemas.microsoft.com/office/drawing/2014/main" id="{C5FB5EA9-BA6D-228A-5D6D-2DB46409C2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67" y="6137"/>
                    <a:ext cx="12" cy="13"/>
                  </a:xfrm>
                  <a:custGeom>
                    <a:avLst/>
                    <a:gdLst>
                      <a:gd name="T0" fmla="*/ 8 w 12"/>
                      <a:gd name="T1" fmla="*/ 0 h 13"/>
                      <a:gd name="T2" fmla="*/ 12 w 12"/>
                      <a:gd name="T3" fmla="*/ 9 h 13"/>
                      <a:gd name="T4" fmla="*/ 0 w 12"/>
                      <a:gd name="T5" fmla="*/ 13 h 13"/>
                      <a:gd name="T6" fmla="*/ 8 w 12"/>
                      <a:gd name="T7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3">
                        <a:moveTo>
                          <a:pt x="8" y="0"/>
                        </a:moveTo>
                        <a:lnTo>
                          <a:pt x="12" y="9"/>
                        </a:lnTo>
                        <a:lnTo>
                          <a:pt x="0" y="13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3" name="Freeform 304">
                    <a:extLst>
                      <a:ext uri="{FF2B5EF4-FFF2-40B4-BE49-F238E27FC236}">
                        <a16:creationId xmlns:a16="http://schemas.microsoft.com/office/drawing/2014/main" id="{1F3FD724-1043-DB68-B00D-4BA9D231BF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50" y="6150"/>
                    <a:ext cx="13" cy="8"/>
                  </a:xfrm>
                  <a:custGeom>
                    <a:avLst/>
                    <a:gdLst>
                      <a:gd name="T0" fmla="*/ 13 w 13"/>
                      <a:gd name="T1" fmla="*/ 0 h 8"/>
                      <a:gd name="T2" fmla="*/ 13 w 13"/>
                      <a:gd name="T3" fmla="*/ 8 h 8"/>
                      <a:gd name="T4" fmla="*/ 0 w 13"/>
                      <a:gd name="T5" fmla="*/ 0 h 8"/>
                      <a:gd name="T6" fmla="*/ 13 w 13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8">
                        <a:moveTo>
                          <a:pt x="13" y="0"/>
                        </a:moveTo>
                        <a:lnTo>
                          <a:pt x="13" y="8"/>
                        </a:lnTo>
                        <a:lnTo>
                          <a:pt x="0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4" name="Freeform 305">
                    <a:extLst>
                      <a:ext uri="{FF2B5EF4-FFF2-40B4-BE49-F238E27FC236}">
                        <a16:creationId xmlns:a16="http://schemas.microsoft.com/office/drawing/2014/main" id="{C5416262-165F-2EC8-96EA-B55DB13163E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06" y="6186"/>
                    <a:ext cx="12" cy="12"/>
                  </a:xfrm>
                  <a:custGeom>
                    <a:avLst/>
                    <a:gdLst>
                      <a:gd name="T0" fmla="*/ 12 w 12"/>
                      <a:gd name="T1" fmla="*/ 4 h 12"/>
                      <a:gd name="T2" fmla="*/ 12 w 12"/>
                      <a:gd name="T3" fmla="*/ 8 h 12"/>
                      <a:gd name="T4" fmla="*/ 0 w 12"/>
                      <a:gd name="T5" fmla="*/ 12 h 12"/>
                      <a:gd name="T6" fmla="*/ 0 w 12"/>
                      <a:gd name="T7" fmla="*/ 0 h 12"/>
                      <a:gd name="T8" fmla="*/ 12 w 12"/>
                      <a:gd name="T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12" y="4"/>
                        </a:moveTo>
                        <a:lnTo>
                          <a:pt x="12" y="8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5" name="Freeform 306">
                    <a:extLst>
                      <a:ext uri="{FF2B5EF4-FFF2-40B4-BE49-F238E27FC236}">
                        <a16:creationId xmlns:a16="http://schemas.microsoft.com/office/drawing/2014/main" id="{A819041B-0F99-AB11-A748-67CE206F8F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10" y="6325"/>
                    <a:ext cx="8" cy="16"/>
                  </a:xfrm>
                  <a:custGeom>
                    <a:avLst/>
                    <a:gdLst>
                      <a:gd name="T0" fmla="*/ 8 w 8"/>
                      <a:gd name="T1" fmla="*/ 4 h 16"/>
                      <a:gd name="T2" fmla="*/ 8 w 8"/>
                      <a:gd name="T3" fmla="*/ 16 h 16"/>
                      <a:gd name="T4" fmla="*/ 0 w 8"/>
                      <a:gd name="T5" fmla="*/ 12 h 16"/>
                      <a:gd name="T6" fmla="*/ 0 w 8"/>
                      <a:gd name="T7" fmla="*/ 0 h 16"/>
                      <a:gd name="T8" fmla="*/ 8 w 8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16">
                        <a:moveTo>
                          <a:pt x="8" y="4"/>
                        </a:moveTo>
                        <a:lnTo>
                          <a:pt x="8" y="16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6" name="Freeform 307">
                    <a:extLst>
                      <a:ext uri="{FF2B5EF4-FFF2-40B4-BE49-F238E27FC236}">
                        <a16:creationId xmlns:a16="http://schemas.microsoft.com/office/drawing/2014/main" id="{1DB0DDB7-E03C-E85D-0B7F-B06056D529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30" y="6365"/>
                    <a:ext cx="12" cy="21"/>
                  </a:xfrm>
                  <a:custGeom>
                    <a:avLst/>
                    <a:gdLst>
                      <a:gd name="T0" fmla="*/ 12 w 12"/>
                      <a:gd name="T1" fmla="*/ 4 h 21"/>
                      <a:gd name="T2" fmla="*/ 8 w 12"/>
                      <a:gd name="T3" fmla="*/ 21 h 21"/>
                      <a:gd name="T4" fmla="*/ 0 w 12"/>
                      <a:gd name="T5" fmla="*/ 12 h 21"/>
                      <a:gd name="T6" fmla="*/ 0 w 12"/>
                      <a:gd name="T7" fmla="*/ 0 h 21"/>
                      <a:gd name="T8" fmla="*/ 12 w 12"/>
                      <a:gd name="T9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1">
                        <a:moveTo>
                          <a:pt x="12" y="4"/>
                        </a:moveTo>
                        <a:lnTo>
                          <a:pt x="8" y="21"/>
                        </a:lnTo>
                        <a:lnTo>
                          <a:pt x="0" y="12"/>
                        </a:lnTo>
                        <a:lnTo>
                          <a:pt x="0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7" name="Freeform 308">
                    <a:extLst>
                      <a:ext uri="{FF2B5EF4-FFF2-40B4-BE49-F238E27FC236}">
                        <a16:creationId xmlns:a16="http://schemas.microsoft.com/office/drawing/2014/main" id="{D82DCDBA-A419-8575-E555-D5FB8D6CA4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22" y="6377"/>
                    <a:ext cx="12" cy="13"/>
                  </a:xfrm>
                  <a:custGeom>
                    <a:avLst/>
                    <a:gdLst>
                      <a:gd name="T0" fmla="*/ 12 w 12"/>
                      <a:gd name="T1" fmla="*/ 13 h 13"/>
                      <a:gd name="T2" fmla="*/ 0 w 12"/>
                      <a:gd name="T3" fmla="*/ 13 h 13"/>
                      <a:gd name="T4" fmla="*/ 4 w 12"/>
                      <a:gd name="T5" fmla="*/ 0 h 13"/>
                      <a:gd name="T6" fmla="*/ 12 w 12"/>
                      <a:gd name="T7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3">
                        <a:moveTo>
                          <a:pt x="12" y="13"/>
                        </a:moveTo>
                        <a:lnTo>
                          <a:pt x="0" y="13"/>
                        </a:lnTo>
                        <a:lnTo>
                          <a:pt x="4" y="0"/>
                        </a:lnTo>
                        <a:lnTo>
                          <a:pt x="12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258" name="Freeform 309">
                    <a:extLst>
                      <a:ext uri="{FF2B5EF4-FFF2-40B4-BE49-F238E27FC236}">
                        <a16:creationId xmlns:a16="http://schemas.microsoft.com/office/drawing/2014/main" id="{DF4DE4F6-F010-9F8C-BE85-E9BC204DE6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0922" y="6414"/>
                    <a:ext cx="8" cy="20"/>
                  </a:xfrm>
                  <a:custGeom>
                    <a:avLst/>
                    <a:gdLst>
                      <a:gd name="T0" fmla="*/ 0 w 8"/>
                      <a:gd name="T1" fmla="*/ 20 h 20"/>
                      <a:gd name="T2" fmla="*/ 0 w 8"/>
                      <a:gd name="T3" fmla="*/ 8 h 20"/>
                      <a:gd name="T4" fmla="*/ 4 w 8"/>
                      <a:gd name="T5" fmla="*/ 0 h 20"/>
                      <a:gd name="T6" fmla="*/ 4 w 8"/>
                      <a:gd name="T7" fmla="*/ 4 h 20"/>
                      <a:gd name="T8" fmla="*/ 8 w 8"/>
                      <a:gd name="T9" fmla="*/ 8 h 20"/>
                      <a:gd name="T10" fmla="*/ 0 w 8"/>
                      <a:gd name="T11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20">
                        <a:moveTo>
                          <a:pt x="0" y="20"/>
                        </a:moveTo>
                        <a:lnTo>
                          <a:pt x="0" y="8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8" y="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173" name="Group 310">
                <a:extLst>
                  <a:ext uri="{FF2B5EF4-FFF2-40B4-BE49-F238E27FC236}">
                    <a16:creationId xmlns:a16="http://schemas.microsoft.com/office/drawing/2014/main" id="{F1727F5B-4891-94CB-B6B9-34EC7F91F5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0031" y="2385254"/>
                <a:ext cx="356080" cy="140706"/>
                <a:chOff x="12179" y="7797"/>
                <a:chExt cx="1132" cy="44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174" name="Freeform 311">
                  <a:extLst>
                    <a:ext uri="{FF2B5EF4-FFF2-40B4-BE49-F238E27FC236}">
                      <a16:creationId xmlns:a16="http://schemas.microsoft.com/office/drawing/2014/main" id="{BB0DD8FE-7934-EB94-50AD-BEF944A7C57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179" y="7797"/>
                  <a:ext cx="183" cy="147"/>
                </a:xfrm>
                <a:custGeom>
                  <a:avLst/>
                  <a:gdLst>
                    <a:gd name="T0" fmla="*/ 163 w 183"/>
                    <a:gd name="T1" fmla="*/ 57 h 147"/>
                    <a:gd name="T2" fmla="*/ 143 w 183"/>
                    <a:gd name="T3" fmla="*/ 49 h 147"/>
                    <a:gd name="T4" fmla="*/ 126 w 183"/>
                    <a:gd name="T5" fmla="*/ 37 h 147"/>
                    <a:gd name="T6" fmla="*/ 118 w 183"/>
                    <a:gd name="T7" fmla="*/ 21 h 147"/>
                    <a:gd name="T8" fmla="*/ 106 w 183"/>
                    <a:gd name="T9" fmla="*/ 9 h 147"/>
                    <a:gd name="T10" fmla="*/ 86 w 183"/>
                    <a:gd name="T11" fmla="*/ 9 h 147"/>
                    <a:gd name="T12" fmla="*/ 61 w 183"/>
                    <a:gd name="T13" fmla="*/ 0 h 147"/>
                    <a:gd name="T14" fmla="*/ 57 w 183"/>
                    <a:gd name="T15" fmla="*/ 9 h 147"/>
                    <a:gd name="T16" fmla="*/ 33 w 183"/>
                    <a:gd name="T17" fmla="*/ 13 h 147"/>
                    <a:gd name="T18" fmla="*/ 33 w 183"/>
                    <a:gd name="T19" fmla="*/ 21 h 147"/>
                    <a:gd name="T20" fmla="*/ 17 w 183"/>
                    <a:gd name="T21" fmla="*/ 29 h 147"/>
                    <a:gd name="T22" fmla="*/ 29 w 183"/>
                    <a:gd name="T23" fmla="*/ 33 h 147"/>
                    <a:gd name="T24" fmla="*/ 33 w 183"/>
                    <a:gd name="T25" fmla="*/ 37 h 147"/>
                    <a:gd name="T26" fmla="*/ 37 w 183"/>
                    <a:gd name="T27" fmla="*/ 53 h 147"/>
                    <a:gd name="T28" fmla="*/ 17 w 183"/>
                    <a:gd name="T29" fmla="*/ 74 h 147"/>
                    <a:gd name="T30" fmla="*/ 17 w 183"/>
                    <a:gd name="T31" fmla="*/ 86 h 147"/>
                    <a:gd name="T32" fmla="*/ 0 w 183"/>
                    <a:gd name="T33" fmla="*/ 98 h 147"/>
                    <a:gd name="T34" fmla="*/ 4 w 183"/>
                    <a:gd name="T35" fmla="*/ 110 h 147"/>
                    <a:gd name="T36" fmla="*/ 33 w 183"/>
                    <a:gd name="T37" fmla="*/ 106 h 147"/>
                    <a:gd name="T38" fmla="*/ 45 w 183"/>
                    <a:gd name="T39" fmla="*/ 110 h 147"/>
                    <a:gd name="T40" fmla="*/ 21 w 183"/>
                    <a:gd name="T41" fmla="*/ 123 h 147"/>
                    <a:gd name="T42" fmla="*/ 12 w 183"/>
                    <a:gd name="T43" fmla="*/ 135 h 147"/>
                    <a:gd name="T44" fmla="*/ 21 w 183"/>
                    <a:gd name="T45" fmla="*/ 135 h 147"/>
                    <a:gd name="T46" fmla="*/ 45 w 183"/>
                    <a:gd name="T47" fmla="*/ 114 h 147"/>
                    <a:gd name="T48" fmla="*/ 61 w 183"/>
                    <a:gd name="T49" fmla="*/ 110 h 147"/>
                    <a:gd name="T50" fmla="*/ 82 w 183"/>
                    <a:gd name="T51" fmla="*/ 94 h 147"/>
                    <a:gd name="T52" fmla="*/ 106 w 183"/>
                    <a:gd name="T53" fmla="*/ 82 h 147"/>
                    <a:gd name="T54" fmla="*/ 126 w 183"/>
                    <a:gd name="T55" fmla="*/ 74 h 147"/>
                    <a:gd name="T56" fmla="*/ 151 w 183"/>
                    <a:gd name="T57" fmla="*/ 78 h 147"/>
                    <a:gd name="T58" fmla="*/ 159 w 183"/>
                    <a:gd name="T59" fmla="*/ 82 h 147"/>
                    <a:gd name="T60" fmla="*/ 171 w 183"/>
                    <a:gd name="T61" fmla="*/ 82 h 147"/>
                    <a:gd name="T62" fmla="*/ 183 w 183"/>
                    <a:gd name="T63" fmla="*/ 74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83" h="147">
                      <a:moveTo>
                        <a:pt x="175" y="61"/>
                      </a:moveTo>
                      <a:lnTo>
                        <a:pt x="163" y="57"/>
                      </a:lnTo>
                      <a:lnTo>
                        <a:pt x="151" y="53"/>
                      </a:lnTo>
                      <a:lnTo>
                        <a:pt x="143" y="49"/>
                      </a:lnTo>
                      <a:lnTo>
                        <a:pt x="130" y="41"/>
                      </a:lnTo>
                      <a:lnTo>
                        <a:pt x="126" y="37"/>
                      </a:lnTo>
                      <a:lnTo>
                        <a:pt x="122" y="33"/>
                      </a:lnTo>
                      <a:lnTo>
                        <a:pt x="118" y="21"/>
                      </a:lnTo>
                      <a:lnTo>
                        <a:pt x="118" y="9"/>
                      </a:lnTo>
                      <a:lnTo>
                        <a:pt x="106" y="9"/>
                      </a:lnTo>
                      <a:lnTo>
                        <a:pt x="94" y="13"/>
                      </a:lnTo>
                      <a:lnTo>
                        <a:pt x="86" y="9"/>
                      </a:lnTo>
                      <a:lnTo>
                        <a:pt x="74" y="0"/>
                      </a:lnTo>
                      <a:lnTo>
                        <a:pt x="61" y="0"/>
                      </a:lnTo>
                      <a:lnTo>
                        <a:pt x="57" y="5"/>
                      </a:lnTo>
                      <a:lnTo>
                        <a:pt x="57" y="9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7"/>
                      </a:lnTo>
                      <a:lnTo>
                        <a:pt x="33" y="21"/>
                      </a:lnTo>
                      <a:lnTo>
                        <a:pt x="21" y="21"/>
                      </a:lnTo>
                      <a:lnTo>
                        <a:pt x="17" y="29"/>
                      </a:lnTo>
                      <a:lnTo>
                        <a:pt x="21" y="29"/>
                      </a:lnTo>
                      <a:lnTo>
                        <a:pt x="29" y="33"/>
                      </a:lnTo>
                      <a:lnTo>
                        <a:pt x="29" y="37"/>
                      </a:lnTo>
                      <a:lnTo>
                        <a:pt x="33" y="37"/>
                      </a:lnTo>
                      <a:lnTo>
                        <a:pt x="33" y="49"/>
                      </a:lnTo>
                      <a:lnTo>
                        <a:pt x="37" y="53"/>
                      </a:lnTo>
                      <a:lnTo>
                        <a:pt x="25" y="61"/>
                      </a:lnTo>
                      <a:lnTo>
                        <a:pt x="17" y="74"/>
                      </a:lnTo>
                      <a:lnTo>
                        <a:pt x="21" y="86"/>
                      </a:lnTo>
                      <a:lnTo>
                        <a:pt x="17" y="86"/>
                      </a:lnTo>
                      <a:lnTo>
                        <a:pt x="4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4" y="110"/>
                      </a:lnTo>
                      <a:lnTo>
                        <a:pt x="21" y="110"/>
                      </a:lnTo>
                      <a:lnTo>
                        <a:pt x="33" y="106"/>
                      </a:lnTo>
                      <a:lnTo>
                        <a:pt x="41" y="106"/>
                      </a:lnTo>
                      <a:lnTo>
                        <a:pt x="45" y="110"/>
                      </a:lnTo>
                      <a:lnTo>
                        <a:pt x="33" y="114"/>
                      </a:lnTo>
                      <a:lnTo>
                        <a:pt x="21" y="123"/>
                      </a:lnTo>
                      <a:lnTo>
                        <a:pt x="8" y="131"/>
                      </a:lnTo>
                      <a:lnTo>
                        <a:pt x="12" y="135"/>
                      </a:lnTo>
                      <a:lnTo>
                        <a:pt x="12" y="147"/>
                      </a:lnTo>
                      <a:lnTo>
                        <a:pt x="21" y="135"/>
                      </a:lnTo>
                      <a:lnTo>
                        <a:pt x="33" y="127"/>
                      </a:lnTo>
                      <a:lnTo>
                        <a:pt x="45" y="114"/>
                      </a:lnTo>
                      <a:lnTo>
                        <a:pt x="57" y="114"/>
                      </a:lnTo>
                      <a:lnTo>
                        <a:pt x="61" y="110"/>
                      </a:lnTo>
                      <a:lnTo>
                        <a:pt x="74" y="106"/>
                      </a:lnTo>
                      <a:lnTo>
                        <a:pt x="82" y="94"/>
                      </a:lnTo>
                      <a:lnTo>
                        <a:pt x="94" y="82"/>
                      </a:lnTo>
                      <a:lnTo>
                        <a:pt x="106" y="82"/>
                      </a:lnTo>
                      <a:lnTo>
                        <a:pt x="118" y="78"/>
                      </a:lnTo>
                      <a:lnTo>
                        <a:pt x="126" y="74"/>
                      </a:lnTo>
                      <a:lnTo>
                        <a:pt x="139" y="78"/>
                      </a:lnTo>
                      <a:lnTo>
                        <a:pt x="151" y="78"/>
                      </a:lnTo>
                      <a:lnTo>
                        <a:pt x="155" y="78"/>
                      </a:lnTo>
                      <a:lnTo>
                        <a:pt x="159" y="82"/>
                      </a:lnTo>
                      <a:lnTo>
                        <a:pt x="167" y="82"/>
                      </a:lnTo>
                      <a:lnTo>
                        <a:pt x="171" y="82"/>
                      </a:lnTo>
                      <a:lnTo>
                        <a:pt x="183" y="74"/>
                      </a:lnTo>
                      <a:lnTo>
                        <a:pt x="183" y="74"/>
                      </a:lnTo>
                      <a:lnTo>
                        <a:pt x="175" y="6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75" name="Freeform 312">
                  <a:extLst>
                    <a:ext uri="{FF2B5EF4-FFF2-40B4-BE49-F238E27FC236}">
                      <a16:creationId xmlns:a16="http://schemas.microsoft.com/office/drawing/2014/main" id="{7854E983-4B89-911D-07DB-04C8907776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216" y="8103"/>
                  <a:ext cx="20" cy="12"/>
                </a:xfrm>
                <a:custGeom>
                  <a:avLst/>
                  <a:gdLst>
                    <a:gd name="T0" fmla="*/ 12 w 20"/>
                    <a:gd name="T1" fmla="*/ 0 h 12"/>
                    <a:gd name="T2" fmla="*/ 0 w 20"/>
                    <a:gd name="T3" fmla="*/ 8 h 12"/>
                    <a:gd name="T4" fmla="*/ 12 w 20"/>
                    <a:gd name="T5" fmla="*/ 12 h 12"/>
                    <a:gd name="T6" fmla="*/ 20 w 20"/>
                    <a:gd name="T7" fmla="*/ 4 h 12"/>
                    <a:gd name="T8" fmla="*/ 12 w 20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12">
                      <a:moveTo>
                        <a:pt x="12" y="0"/>
                      </a:moveTo>
                      <a:lnTo>
                        <a:pt x="0" y="8"/>
                      </a:lnTo>
                      <a:lnTo>
                        <a:pt x="12" y="12"/>
                      </a:lnTo>
                      <a:lnTo>
                        <a:pt x="20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176" name="Freeform 313">
                  <a:extLst>
                    <a:ext uri="{FF2B5EF4-FFF2-40B4-BE49-F238E27FC236}">
                      <a16:creationId xmlns:a16="http://schemas.microsoft.com/office/drawing/2014/main" id="{F0A24339-FDA6-D47D-0747-628B186C2C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179" y="7797"/>
                  <a:ext cx="1132" cy="444"/>
                </a:xfrm>
                <a:custGeom>
                  <a:avLst/>
                  <a:gdLst>
                    <a:gd name="T0" fmla="*/ 639 w 1132"/>
                    <a:gd name="T1" fmla="*/ 407 h 444"/>
                    <a:gd name="T2" fmla="*/ 655 w 1132"/>
                    <a:gd name="T3" fmla="*/ 379 h 444"/>
                    <a:gd name="T4" fmla="*/ 700 w 1132"/>
                    <a:gd name="T5" fmla="*/ 383 h 444"/>
                    <a:gd name="T6" fmla="*/ 761 w 1132"/>
                    <a:gd name="T7" fmla="*/ 379 h 444"/>
                    <a:gd name="T8" fmla="*/ 843 w 1132"/>
                    <a:gd name="T9" fmla="*/ 375 h 444"/>
                    <a:gd name="T10" fmla="*/ 871 w 1132"/>
                    <a:gd name="T11" fmla="*/ 363 h 444"/>
                    <a:gd name="T12" fmla="*/ 940 w 1132"/>
                    <a:gd name="T13" fmla="*/ 354 h 444"/>
                    <a:gd name="T14" fmla="*/ 973 w 1132"/>
                    <a:gd name="T15" fmla="*/ 342 h 444"/>
                    <a:gd name="T16" fmla="*/ 1009 w 1132"/>
                    <a:gd name="T17" fmla="*/ 338 h 444"/>
                    <a:gd name="T18" fmla="*/ 1083 w 1132"/>
                    <a:gd name="T19" fmla="*/ 342 h 444"/>
                    <a:gd name="T20" fmla="*/ 1132 w 1132"/>
                    <a:gd name="T21" fmla="*/ 342 h 444"/>
                    <a:gd name="T22" fmla="*/ 1111 w 1132"/>
                    <a:gd name="T23" fmla="*/ 265 h 444"/>
                    <a:gd name="T24" fmla="*/ 1087 w 1132"/>
                    <a:gd name="T25" fmla="*/ 200 h 444"/>
                    <a:gd name="T26" fmla="*/ 1132 w 1132"/>
                    <a:gd name="T27" fmla="*/ 179 h 444"/>
                    <a:gd name="T28" fmla="*/ 1066 w 1132"/>
                    <a:gd name="T29" fmla="*/ 147 h 444"/>
                    <a:gd name="T30" fmla="*/ 1066 w 1132"/>
                    <a:gd name="T31" fmla="*/ 98 h 444"/>
                    <a:gd name="T32" fmla="*/ 1034 w 1132"/>
                    <a:gd name="T33" fmla="*/ 57 h 444"/>
                    <a:gd name="T34" fmla="*/ 969 w 1132"/>
                    <a:gd name="T35" fmla="*/ 45 h 444"/>
                    <a:gd name="T36" fmla="*/ 908 w 1132"/>
                    <a:gd name="T37" fmla="*/ 61 h 444"/>
                    <a:gd name="T38" fmla="*/ 843 w 1132"/>
                    <a:gd name="T39" fmla="*/ 82 h 444"/>
                    <a:gd name="T40" fmla="*/ 765 w 1132"/>
                    <a:gd name="T41" fmla="*/ 86 h 444"/>
                    <a:gd name="T42" fmla="*/ 684 w 1132"/>
                    <a:gd name="T43" fmla="*/ 74 h 444"/>
                    <a:gd name="T44" fmla="*/ 607 w 1132"/>
                    <a:gd name="T45" fmla="*/ 45 h 444"/>
                    <a:gd name="T46" fmla="*/ 550 w 1132"/>
                    <a:gd name="T47" fmla="*/ 17 h 444"/>
                    <a:gd name="T48" fmla="*/ 489 w 1132"/>
                    <a:gd name="T49" fmla="*/ 9 h 444"/>
                    <a:gd name="T50" fmla="*/ 403 w 1132"/>
                    <a:gd name="T51" fmla="*/ 21 h 444"/>
                    <a:gd name="T52" fmla="*/ 358 w 1132"/>
                    <a:gd name="T53" fmla="*/ 41 h 444"/>
                    <a:gd name="T54" fmla="*/ 277 w 1132"/>
                    <a:gd name="T55" fmla="*/ 70 h 444"/>
                    <a:gd name="T56" fmla="*/ 216 w 1132"/>
                    <a:gd name="T57" fmla="*/ 70 h 444"/>
                    <a:gd name="T58" fmla="*/ 204 w 1132"/>
                    <a:gd name="T59" fmla="*/ 98 h 444"/>
                    <a:gd name="T60" fmla="*/ 175 w 1132"/>
                    <a:gd name="T61" fmla="*/ 118 h 444"/>
                    <a:gd name="T62" fmla="*/ 126 w 1132"/>
                    <a:gd name="T63" fmla="*/ 123 h 444"/>
                    <a:gd name="T64" fmla="*/ 69 w 1132"/>
                    <a:gd name="T65" fmla="*/ 123 h 444"/>
                    <a:gd name="T66" fmla="*/ 8 w 1132"/>
                    <a:gd name="T67" fmla="*/ 155 h 444"/>
                    <a:gd name="T68" fmla="*/ 25 w 1132"/>
                    <a:gd name="T69" fmla="*/ 188 h 444"/>
                    <a:gd name="T70" fmla="*/ 45 w 1132"/>
                    <a:gd name="T71" fmla="*/ 212 h 444"/>
                    <a:gd name="T72" fmla="*/ 45 w 1132"/>
                    <a:gd name="T73" fmla="*/ 253 h 444"/>
                    <a:gd name="T74" fmla="*/ 41 w 1132"/>
                    <a:gd name="T75" fmla="*/ 273 h 444"/>
                    <a:gd name="T76" fmla="*/ 25 w 1132"/>
                    <a:gd name="T77" fmla="*/ 265 h 444"/>
                    <a:gd name="T78" fmla="*/ 41 w 1132"/>
                    <a:gd name="T79" fmla="*/ 277 h 444"/>
                    <a:gd name="T80" fmla="*/ 69 w 1132"/>
                    <a:gd name="T81" fmla="*/ 314 h 444"/>
                    <a:gd name="T82" fmla="*/ 69 w 1132"/>
                    <a:gd name="T83" fmla="*/ 338 h 444"/>
                    <a:gd name="T84" fmla="*/ 78 w 1132"/>
                    <a:gd name="T85" fmla="*/ 367 h 444"/>
                    <a:gd name="T86" fmla="*/ 106 w 1132"/>
                    <a:gd name="T87" fmla="*/ 375 h 444"/>
                    <a:gd name="T88" fmla="*/ 106 w 1132"/>
                    <a:gd name="T89" fmla="*/ 379 h 444"/>
                    <a:gd name="T90" fmla="*/ 118 w 1132"/>
                    <a:gd name="T91" fmla="*/ 395 h 444"/>
                    <a:gd name="T92" fmla="*/ 155 w 1132"/>
                    <a:gd name="T93" fmla="*/ 375 h 444"/>
                    <a:gd name="T94" fmla="*/ 183 w 1132"/>
                    <a:gd name="T95" fmla="*/ 403 h 444"/>
                    <a:gd name="T96" fmla="*/ 196 w 1132"/>
                    <a:gd name="T97" fmla="*/ 411 h 444"/>
                    <a:gd name="T98" fmla="*/ 265 w 1132"/>
                    <a:gd name="T99" fmla="*/ 420 h 444"/>
                    <a:gd name="T100" fmla="*/ 310 w 1132"/>
                    <a:gd name="T101" fmla="*/ 375 h 444"/>
                    <a:gd name="T102" fmla="*/ 371 w 1132"/>
                    <a:gd name="T103" fmla="*/ 407 h 444"/>
                    <a:gd name="T104" fmla="*/ 436 w 1132"/>
                    <a:gd name="T105" fmla="*/ 424 h 444"/>
                    <a:gd name="T106" fmla="*/ 513 w 1132"/>
                    <a:gd name="T107" fmla="*/ 383 h 444"/>
                    <a:gd name="T108" fmla="*/ 541 w 1132"/>
                    <a:gd name="T109" fmla="*/ 383 h 444"/>
                    <a:gd name="T110" fmla="*/ 607 w 1132"/>
                    <a:gd name="T111" fmla="*/ 371 h 444"/>
                    <a:gd name="T112" fmla="*/ 598 w 1132"/>
                    <a:gd name="T113" fmla="*/ 436 h 4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32" h="444">
                      <a:moveTo>
                        <a:pt x="611" y="444"/>
                      </a:moveTo>
                      <a:lnTo>
                        <a:pt x="619" y="436"/>
                      </a:lnTo>
                      <a:lnTo>
                        <a:pt x="623" y="432"/>
                      </a:lnTo>
                      <a:lnTo>
                        <a:pt x="623" y="415"/>
                      </a:lnTo>
                      <a:lnTo>
                        <a:pt x="643" y="415"/>
                      </a:lnTo>
                      <a:lnTo>
                        <a:pt x="643" y="411"/>
                      </a:lnTo>
                      <a:lnTo>
                        <a:pt x="639" y="407"/>
                      </a:lnTo>
                      <a:lnTo>
                        <a:pt x="639" y="407"/>
                      </a:lnTo>
                      <a:lnTo>
                        <a:pt x="635" y="399"/>
                      </a:lnTo>
                      <a:lnTo>
                        <a:pt x="635" y="387"/>
                      </a:lnTo>
                      <a:lnTo>
                        <a:pt x="643" y="375"/>
                      </a:lnTo>
                      <a:lnTo>
                        <a:pt x="643" y="375"/>
                      </a:lnTo>
                      <a:lnTo>
                        <a:pt x="643" y="375"/>
                      </a:lnTo>
                      <a:lnTo>
                        <a:pt x="655" y="379"/>
                      </a:lnTo>
                      <a:lnTo>
                        <a:pt x="668" y="391"/>
                      </a:lnTo>
                      <a:lnTo>
                        <a:pt x="668" y="387"/>
                      </a:lnTo>
                      <a:lnTo>
                        <a:pt x="680" y="387"/>
                      </a:lnTo>
                      <a:lnTo>
                        <a:pt x="692" y="387"/>
                      </a:lnTo>
                      <a:lnTo>
                        <a:pt x="692" y="387"/>
                      </a:lnTo>
                      <a:lnTo>
                        <a:pt x="692" y="387"/>
                      </a:lnTo>
                      <a:lnTo>
                        <a:pt x="700" y="383"/>
                      </a:lnTo>
                      <a:lnTo>
                        <a:pt x="712" y="379"/>
                      </a:lnTo>
                      <a:lnTo>
                        <a:pt x="721" y="375"/>
                      </a:lnTo>
                      <a:lnTo>
                        <a:pt x="725" y="375"/>
                      </a:lnTo>
                      <a:lnTo>
                        <a:pt x="725" y="375"/>
                      </a:lnTo>
                      <a:lnTo>
                        <a:pt x="737" y="371"/>
                      </a:lnTo>
                      <a:lnTo>
                        <a:pt x="749" y="371"/>
                      </a:lnTo>
                      <a:lnTo>
                        <a:pt x="761" y="379"/>
                      </a:lnTo>
                      <a:lnTo>
                        <a:pt x="769" y="383"/>
                      </a:lnTo>
                      <a:lnTo>
                        <a:pt x="786" y="383"/>
                      </a:lnTo>
                      <a:lnTo>
                        <a:pt x="798" y="387"/>
                      </a:lnTo>
                      <a:lnTo>
                        <a:pt x="810" y="383"/>
                      </a:lnTo>
                      <a:lnTo>
                        <a:pt x="818" y="383"/>
                      </a:lnTo>
                      <a:lnTo>
                        <a:pt x="830" y="379"/>
                      </a:lnTo>
                      <a:lnTo>
                        <a:pt x="843" y="375"/>
                      </a:lnTo>
                      <a:lnTo>
                        <a:pt x="847" y="375"/>
                      </a:lnTo>
                      <a:lnTo>
                        <a:pt x="847" y="375"/>
                      </a:lnTo>
                      <a:lnTo>
                        <a:pt x="851" y="371"/>
                      </a:lnTo>
                      <a:lnTo>
                        <a:pt x="855" y="371"/>
                      </a:lnTo>
                      <a:lnTo>
                        <a:pt x="859" y="367"/>
                      </a:lnTo>
                      <a:lnTo>
                        <a:pt x="859" y="367"/>
                      </a:lnTo>
                      <a:lnTo>
                        <a:pt x="871" y="363"/>
                      </a:lnTo>
                      <a:lnTo>
                        <a:pt x="883" y="359"/>
                      </a:lnTo>
                      <a:lnTo>
                        <a:pt x="887" y="354"/>
                      </a:lnTo>
                      <a:lnTo>
                        <a:pt x="900" y="354"/>
                      </a:lnTo>
                      <a:lnTo>
                        <a:pt x="916" y="359"/>
                      </a:lnTo>
                      <a:lnTo>
                        <a:pt x="936" y="359"/>
                      </a:lnTo>
                      <a:lnTo>
                        <a:pt x="936" y="354"/>
                      </a:lnTo>
                      <a:lnTo>
                        <a:pt x="940" y="354"/>
                      </a:lnTo>
                      <a:lnTo>
                        <a:pt x="940" y="354"/>
                      </a:lnTo>
                      <a:lnTo>
                        <a:pt x="944" y="354"/>
                      </a:lnTo>
                      <a:lnTo>
                        <a:pt x="944" y="354"/>
                      </a:lnTo>
                      <a:lnTo>
                        <a:pt x="944" y="354"/>
                      </a:lnTo>
                      <a:lnTo>
                        <a:pt x="957" y="354"/>
                      </a:lnTo>
                      <a:lnTo>
                        <a:pt x="961" y="350"/>
                      </a:lnTo>
                      <a:lnTo>
                        <a:pt x="973" y="342"/>
                      </a:lnTo>
                      <a:lnTo>
                        <a:pt x="977" y="342"/>
                      </a:lnTo>
                      <a:lnTo>
                        <a:pt x="985" y="354"/>
                      </a:lnTo>
                      <a:lnTo>
                        <a:pt x="985" y="354"/>
                      </a:lnTo>
                      <a:lnTo>
                        <a:pt x="989" y="354"/>
                      </a:lnTo>
                      <a:lnTo>
                        <a:pt x="997" y="350"/>
                      </a:lnTo>
                      <a:lnTo>
                        <a:pt x="1005" y="338"/>
                      </a:lnTo>
                      <a:lnTo>
                        <a:pt x="1009" y="338"/>
                      </a:lnTo>
                      <a:lnTo>
                        <a:pt x="1022" y="338"/>
                      </a:lnTo>
                      <a:lnTo>
                        <a:pt x="1034" y="338"/>
                      </a:lnTo>
                      <a:lnTo>
                        <a:pt x="1046" y="338"/>
                      </a:lnTo>
                      <a:lnTo>
                        <a:pt x="1046" y="338"/>
                      </a:lnTo>
                      <a:lnTo>
                        <a:pt x="1058" y="346"/>
                      </a:lnTo>
                      <a:lnTo>
                        <a:pt x="1070" y="346"/>
                      </a:lnTo>
                      <a:lnTo>
                        <a:pt x="1083" y="342"/>
                      </a:lnTo>
                      <a:lnTo>
                        <a:pt x="1091" y="342"/>
                      </a:lnTo>
                      <a:lnTo>
                        <a:pt x="1099" y="354"/>
                      </a:lnTo>
                      <a:lnTo>
                        <a:pt x="1103" y="363"/>
                      </a:lnTo>
                      <a:lnTo>
                        <a:pt x="1115" y="354"/>
                      </a:lnTo>
                      <a:lnTo>
                        <a:pt x="1127" y="350"/>
                      </a:lnTo>
                      <a:lnTo>
                        <a:pt x="1132" y="354"/>
                      </a:lnTo>
                      <a:lnTo>
                        <a:pt x="1132" y="342"/>
                      </a:lnTo>
                      <a:lnTo>
                        <a:pt x="1119" y="334"/>
                      </a:lnTo>
                      <a:lnTo>
                        <a:pt x="1119" y="314"/>
                      </a:lnTo>
                      <a:lnTo>
                        <a:pt x="1111" y="306"/>
                      </a:lnTo>
                      <a:lnTo>
                        <a:pt x="1099" y="302"/>
                      </a:lnTo>
                      <a:lnTo>
                        <a:pt x="1103" y="289"/>
                      </a:lnTo>
                      <a:lnTo>
                        <a:pt x="1107" y="277"/>
                      </a:lnTo>
                      <a:lnTo>
                        <a:pt x="1111" y="265"/>
                      </a:lnTo>
                      <a:lnTo>
                        <a:pt x="1103" y="261"/>
                      </a:lnTo>
                      <a:lnTo>
                        <a:pt x="1103" y="257"/>
                      </a:lnTo>
                      <a:lnTo>
                        <a:pt x="1099" y="245"/>
                      </a:lnTo>
                      <a:lnTo>
                        <a:pt x="1103" y="232"/>
                      </a:lnTo>
                      <a:lnTo>
                        <a:pt x="1095" y="224"/>
                      </a:lnTo>
                      <a:lnTo>
                        <a:pt x="1095" y="208"/>
                      </a:lnTo>
                      <a:lnTo>
                        <a:pt x="1087" y="200"/>
                      </a:lnTo>
                      <a:lnTo>
                        <a:pt x="1087" y="196"/>
                      </a:lnTo>
                      <a:lnTo>
                        <a:pt x="1099" y="196"/>
                      </a:lnTo>
                      <a:lnTo>
                        <a:pt x="1107" y="192"/>
                      </a:lnTo>
                      <a:lnTo>
                        <a:pt x="1111" y="184"/>
                      </a:lnTo>
                      <a:lnTo>
                        <a:pt x="1111" y="175"/>
                      </a:lnTo>
                      <a:lnTo>
                        <a:pt x="1123" y="171"/>
                      </a:lnTo>
                      <a:lnTo>
                        <a:pt x="1132" y="179"/>
                      </a:lnTo>
                      <a:lnTo>
                        <a:pt x="1132" y="171"/>
                      </a:lnTo>
                      <a:lnTo>
                        <a:pt x="1123" y="167"/>
                      </a:lnTo>
                      <a:lnTo>
                        <a:pt x="1115" y="155"/>
                      </a:lnTo>
                      <a:lnTo>
                        <a:pt x="1103" y="151"/>
                      </a:lnTo>
                      <a:lnTo>
                        <a:pt x="1099" y="147"/>
                      </a:lnTo>
                      <a:lnTo>
                        <a:pt x="1083" y="147"/>
                      </a:lnTo>
                      <a:lnTo>
                        <a:pt x="1066" y="147"/>
                      </a:lnTo>
                      <a:lnTo>
                        <a:pt x="1058" y="139"/>
                      </a:lnTo>
                      <a:lnTo>
                        <a:pt x="1066" y="135"/>
                      </a:lnTo>
                      <a:lnTo>
                        <a:pt x="1058" y="127"/>
                      </a:lnTo>
                      <a:lnTo>
                        <a:pt x="1058" y="118"/>
                      </a:lnTo>
                      <a:lnTo>
                        <a:pt x="1058" y="106"/>
                      </a:lnTo>
                      <a:lnTo>
                        <a:pt x="1062" y="102"/>
                      </a:lnTo>
                      <a:lnTo>
                        <a:pt x="1066" y="98"/>
                      </a:lnTo>
                      <a:lnTo>
                        <a:pt x="1066" y="94"/>
                      </a:lnTo>
                      <a:lnTo>
                        <a:pt x="1062" y="82"/>
                      </a:lnTo>
                      <a:lnTo>
                        <a:pt x="1050" y="74"/>
                      </a:lnTo>
                      <a:lnTo>
                        <a:pt x="1046" y="66"/>
                      </a:lnTo>
                      <a:lnTo>
                        <a:pt x="1034" y="61"/>
                      </a:lnTo>
                      <a:lnTo>
                        <a:pt x="1038" y="57"/>
                      </a:lnTo>
                      <a:lnTo>
                        <a:pt x="1034" y="57"/>
                      </a:lnTo>
                      <a:lnTo>
                        <a:pt x="1022" y="49"/>
                      </a:lnTo>
                      <a:lnTo>
                        <a:pt x="1009" y="45"/>
                      </a:lnTo>
                      <a:lnTo>
                        <a:pt x="1014" y="37"/>
                      </a:lnTo>
                      <a:lnTo>
                        <a:pt x="997" y="37"/>
                      </a:lnTo>
                      <a:lnTo>
                        <a:pt x="993" y="49"/>
                      </a:lnTo>
                      <a:lnTo>
                        <a:pt x="981" y="45"/>
                      </a:lnTo>
                      <a:lnTo>
                        <a:pt x="969" y="45"/>
                      </a:lnTo>
                      <a:lnTo>
                        <a:pt x="961" y="45"/>
                      </a:lnTo>
                      <a:lnTo>
                        <a:pt x="948" y="45"/>
                      </a:lnTo>
                      <a:lnTo>
                        <a:pt x="936" y="45"/>
                      </a:lnTo>
                      <a:lnTo>
                        <a:pt x="936" y="41"/>
                      </a:lnTo>
                      <a:lnTo>
                        <a:pt x="924" y="53"/>
                      </a:lnTo>
                      <a:lnTo>
                        <a:pt x="920" y="57"/>
                      </a:lnTo>
                      <a:lnTo>
                        <a:pt x="908" y="61"/>
                      </a:lnTo>
                      <a:lnTo>
                        <a:pt x="895" y="66"/>
                      </a:lnTo>
                      <a:lnTo>
                        <a:pt x="883" y="74"/>
                      </a:lnTo>
                      <a:lnTo>
                        <a:pt x="871" y="78"/>
                      </a:lnTo>
                      <a:lnTo>
                        <a:pt x="863" y="82"/>
                      </a:lnTo>
                      <a:lnTo>
                        <a:pt x="851" y="86"/>
                      </a:lnTo>
                      <a:lnTo>
                        <a:pt x="843" y="82"/>
                      </a:lnTo>
                      <a:lnTo>
                        <a:pt x="843" y="82"/>
                      </a:lnTo>
                      <a:lnTo>
                        <a:pt x="830" y="82"/>
                      </a:lnTo>
                      <a:lnTo>
                        <a:pt x="818" y="78"/>
                      </a:lnTo>
                      <a:lnTo>
                        <a:pt x="806" y="74"/>
                      </a:lnTo>
                      <a:lnTo>
                        <a:pt x="794" y="74"/>
                      </a:lnTo>
                      <a:lnTo>
                        <a:pt x="786" y="78"/>
                      </a:lnTo>
                      <a:lnTo>
                        <a:pt x="773" y="78"/>
                      </a:lnTo>
                      <a:lnTo>
                        <a:pt x="765" y="86"/>
                      </a:lnTo>
                      <a:lnTo>
                        <a:pt x="753" y="86"/>
                      </a:lnTo>
                      <a:lnTo>
                        <a:pt x="741" y="86"/>
                      </a:lnTo>
                      <a:lnTo>
                        <a:pt x="716" y="82"/>
                      </a:lnTo>
                      <a:lnTo>
                        <a:pt x="712" y="78"/>
                      </a:lnTo>
                      <a:lnTo>
                        <a:pt x="704" y="70"/>
                      </a:lnTo>
                      <a:lnTo>
                        <a:pt x="696" y="78"/>
                      </a:lnTo>
                      <a:lnTo>
                        <a:pt x="684" y="74"/>
                      </a:lnTo>
                      <a:lnTo>
                        <a:pt x="672" y="70"/>
                      </a:lnTo>
                      <a:lnTo>
                        <a:pt x="664" y="66"/>
                      </a:lnTo>
                      <a:lnTo>
                        <a:pt x="651" y="53"/>
                      </a:lnTo>
                      <a:lnTo>
                        <a:pt x="639" y="53"/>
                      </a:lnTo>
                      <a:lnTo>
                        <a:pt x="631" y="61"/>
                      </a:lnTo>
                      <a:lnTo>
                        <a:pt x="619" y="57"/>
                      </a:lnTo>
                      <a:lnTo>
                        <a:pt x="607" y="45"/>
                      </a:lnTo>
                      <a:lnTo>
                        <a:pt x="607" y="33"/>
                      </a:lnTo>
                      <a:lnTo>
                        <a:pt x="594" y="33"/>
                      </a:lnTo>
                      <a:lnTo>
                        <a:pt x="594" y="29"/>
                      </a:lnTo>
                      <a:lnTo>
                        <a:pt x="582" y="33"/>
                      </a:lnTo>
                      <a:lnTo>
                        <a:pt x="570" y="33"/>
                      </a:lnTo>
                      <a:lnTo>
                        <a:pt x="558" y="29"/>
                      </a:lnTo>
                      <a:lnTo>
                        <a:pt x="550" y="17"/>
                      </a:lnTo>
                      <a:lnTo>
                        <a:pt x="546" y="5"/>
                      </a:lnTo>
                      <a:lnTo>
                        <a:pt x="541" y="0"/>
                      </a:lnTo>
                      <a:lnTo>
                        <a:pt x="529" y="9"/>
                      </a:lnTo>
                      <a:lnTo>
                        <a:pt x="517" y="13"/>
                      </a:lnTo>
                      <a:lnTo>
                        <a:pt x="505" y="13"/>
                      </a:lnTo>
                      <a:lnTo>
                        <a:pt x="493" y="13"/>
                      </a:lnTo>
                      <a:lnTo>
                        <a:pt x="489" y="9"/>
                      </a:lnTo>
                      <a:lnTo>
                        <a:pt x="476" y="9"/>
                      </a:lnTo>
                      <a:lnTo>
                        <a:pt x="464" y="9"/>
                      </a:lnTo>
                      <a:lnTo>
                        <a:pt x="452" y="9"/>
                      </a:lnTo>
                      <a:lnTo>
                        <a:pt x="440" y="9"/>
                      </a:lnTo>
                      <a:lnTo>
                        <a:pt x="440" y="9"/>
                      </a:lnTo>
                      <a:lnTo>
                        <a:pt x="415" y="17"/>
                      </a:lnTo>
                      <a:lnTo>
                        <a:pt x="403" y="21"/>
                      </a:lnTo>
                      <a:lnTo>
                        <a:pt x="403" y="21"/>
                      </a:lnTo>
                      <a:lnTo>
                        <a:pt x="387" y="25"/>
                      </a:lnTo>
                      <a:lnTo>
                        <a:pt x="375" y="29"/>
                      </a:lnTo>
                      <a:lnTo>
                        <a:pt x="375" y="29"/>
                      </a:lnTo>
                      <a:lnTo>
                        <a:pt x="362" y="37"/>
                      </a:lnTo>
                      <a:lnTo>
                        <a:pt x="362" y="37"/>
                      </a:lnTo>
                      <a:lnTo>
                        <a:pt x="358" y="41"/>
                      </a:lnTo>
                      <a:lnTo>
                        <a:pt x="338" y="53"/>
                      </a:lnTo>
                      <a:lnTo>
                        <a:pt x="326" y="61"/>
                      </a:lnTo>
                      <a:lnTo>
                        <a:pt x="318" y="74"/>
                      </a:lnTo>
                      <a:lnTo>
                        <a:pt x="310" y="74"/>
                      </a:lnTo>
                      <a:lnTo>
                        <a:pt x="297" y="74"/>
                      </a:lnTo>
                      <a:lnTo>
                        <a:pt x="289" y="74"/>
                      </a:lnTo>
                      <a:lnTo>
                        <a:pt x="277" y="70"/>
                      </a:lnTo>
                      <a:lnTo>
                        <a:pt x="273" y="70"/>
                      </a:lnTo>
                      <a:lnTo>
                        <a:pt x="261" y="66"/>
                      </a:lnTo>
                      <a:lnTo>
                        <a:pt x="253" y="70"/>
                      </a:lnTo>
                      <a:lnTo>
                        <a:pt x="240" y="70"/>
                      </a:lnTo>
                      <a:lnTo>
                        <a:pt x="228" y="70"/>
                      </a:lnTo>
                      <a:lnTo>
                        <a:pt x="228" y="70"/>
                      </a:lnTo>
                      <a:lnTo>
                        <a:pt x="216" y="70"/>
                      </a:lnTo>
                      <a:lnTo>
                        <a:pt x="204" y="66"/>
                      </a:lnTo>
                      <a:lnTo>
                        <a:pt x="192" y="66"/>
                      </a:lnTo>
                      <a:lnTo>
                        <a:pt x="183" y="74"/>
                      </a:lnTo>
                      <a:lnTo>
                        <a:pt x="183" y="86"/>
                      </a:lnTo>
                      <a:lnTo>
                        <a:pt x="196" y="90"/>
                      </a:lnTo>
                      <a:lnTo>
                        <a:pt x="200" y="94"/>
                      </a:lnTo>
                      <a:lnTo>
                        <a:pt x="204" y="98"/>
                      </a:lnTo>
                      <a:lnTo>
                        <a:pt x="216" y="98"/>
                      </a:lnTo>
                      <a:lnTo>
                        <a:pt x="228" y="102"/>
                      </a:lnTo>
                      <a:lnTo>
                        <a:pt x="204" y="102"/>
                      </a:lnTo>
                      <a:lnTo>
                        <a:pt x="196" y="106"/>
                      </a:lnTo>
                      <a:lnTo>
                        <a:pt x="183" y="106"/>
                      </a:lnTo>
                      <a:lnTo>
                        <a:pt x="171" y="110"/>
                      </a:lnTo>
                      <a:lnTo>
                        <a:pt x="175" y="118"/>
                      </a:lnTo>
                      <a:lnTo>
                        <a:pt x="187" y="123"/>
                      </a:lnTo>
                      <a:lnTo>
                        <a:pt x="183" y="123"/>
                      </a:lnTo>
                      <a:lnTo>
                        <a:pt x="171" y="127"/>
                      </a:lnTo>
                      <a:lnTo>
                        <a:pt x="159" y="127"/>
                      </a:lnTo>
                      <a:lnTo>
                        <a:pt x="151" y="123"/>
                      </a:lnTo>
                      <a:lnTo>
                        <a:pt x="139" y="123"/>
                      </a:lnTo>
                      <a:lnTo>
                        <a:pt x="126" y="123"/>
                      </a:lnTo>
                      <a:lnTo>
                        <a:pt x="118" y="127"/>
                      </a:lnTo>
                      <a:lnTo>
                        <a:pt x="110" y="114"/>
                      </a:lnTo>
                      <a:lnTo>
                        <a:pt x="102" y="118"/>
                      </a:lnTo>
                      <a:lnTo>
                        <a:pt x="102" y="131"/>
                      </a:lnTo>
                      <a:lnTo>
                        <a:pt x="90" y="131"/>
                      </a:lnTo>
                      <a:lnTo>
                        <a:pt x="90" y="131"/>
                      </a:lnTo>
                      <a:lnTo>
                        <a:pt x="69" y="123"/>
                      </a:lnTo>
                      <a:lnTo>
                        <a:pt x="57" y="123"/>
                      </a:lnTo>
                      <a:lnTo>
                        <a:pt x="45" y="123"/>
                      </a:lnTo>
                      <a:lnTo>
                        <a:pt x="33" y="131"/>
                      </a:lnTo>
                      <a:lnTo>
                        <a:pt x="21" y="139"/>
                      </a:lnTo>
                      <a:lnTo>
                        <a:pt x="12" y="151"/>
                      </a:lnTo>
                      <a:lnTo>
                        <a:pt x="8" y="151"/>
                      </a:lnTo>
                      <a:lnTo>
                        <a:pt x="8" y="155"/>
                      </a:lnTo>
                      <a:lnTo>
                        <a:pt x="8" y="175"/>
                      </a:lnTo>
                      <a:lnTo>
                        <a:pt x="0" y="192"/>
                      </a:lnTo>
                      <a:lnTo>
                        <a:pt x="4" y="192"/>
                      </a:lnTo>
                      <a:lnTo>
                        <a:pt x="12" y="192"/>
                      </a:lnTo>
                      <a:lnTo>
                        <a:pt x="21" y="188"/>
                      </a:lnTo>
                      <a:lnTo>
                        <a:pt x="25" y="188"/>
                      </a:lnTo>
                      <a:lnTo>
                        <a:pt x="25" y="188"/>
                      </a:lnTo>
                      <a:lnTo>
                        <a:pt x="37" y="184"/>
                      </a:lnTo>
                      <a:lnTo>
                        <a:pt x="41" y="184"/>
                      </a:lnTo>
                      <a:lnTo>
                        <a:pt x="53" y="184"/>
                      </a:lnTo>
                      <a:lnTo>
                        <a:pt x="45" y="196"/>
                      </a:lnTo>
                      <a:lnTo>
                        <a:pt x="33" y="204"/>
                      </a:lnTo>
                      <a:lnTo>
                        <a:pt x="41" y="208"/>
                      </a:lnTo>
                      <a:lnTo>
                        <a:pt x="45" y="212"/>
                      </a:lnTo>
                      <a:lnTo>
                        <a:pt x="49" y="216"/>
                      </a:lnTo>
                      <a:lnTo>
                        <a:pt x="45" y="224"/>
                      </a:lnTo>
                      <a:lnTo>
                        <a:pt x="57" y="228"/>
                      </a:lnTo>
                      <a:lnTo>
                        <a:pt x="61" y="228"/>
                      </a:lnTo>
                      <a:lnTo>
                        <a:pt x="53" y="241"/>
                      </a:lnTo>
                      <a:lnTo>
                        <a:pt x="41" y="241"/>
                      </a:lnTo>
                      <a:lnTo>
                        <a:pt x="45" y="253"/>
                      </a:lnTo>
                      <a:lnTo>
                        <a:pt x="53" y="261"/>
                      </a:lnTo>
                      <a:lnTo>
                        <a:pt x="53" y="261"/>
                      </a:lnTo>
                      <a:lnTo>
                        <a:pt x="65" y="261"/>
                      </a:lnTo>
                      <a:lnTo>
                        <a:pt x="65" y="261"/>
                      </a:lnTo>
                      <a:lnTo>
                        <a:pt x="61" y="265"/>
                      </a:lnTo>
                      <a:lnTo>
                        <a:pt x="49" y="269"/>
                      </a:lnTo>
                      <a:lnTo>
                        <a:pt x="41" y="273"/>
                      </a:lnTo>
                      <a:lnTo>
                        <a:pt x="37" y="269"/>
                      </a:lnTo>
                      <a:lnTo>
                        <a:pt x="37" y="257"/>
                      </a:lnTo>
                      <a:lnTo>
                        <a:pt x="25" y="245"/>
                      </a:lnTo>
                      <a:lnTo>
                        <a:pt x="21" y="245"/>
                      </a:lnTo>
                      <a:lnTo>
                        <a:pt x="21" y="249"/>
                      </a:lnTo>
                      <a:lnTo>
                        <a:pt x="21" y="253"/>
                      </a:lnTo>
                      <a:lnTo>
                        <a:pt x="25" y="265"/>
                      </a:lnTo>
                      <a:lnTo>
                        <a:pt x="25" y="269"/>
                      </a:lnTo>
                      <a:lnTo>
                        <a:pt x="12" y="273"/>
                      </a:lnTo>
                      <a:lnTo>
                        <a:pt x="17" y="277"/>
                      </a:lnTo>
                      <a:lnTo>
                        <a:pt x="21" y="277"/>
                      </a:lnTo>
                      <a:lnTo>
                        <a:pt x="33" y="285"/>
                      </a:lnTo>
                      <a:lnTo>
                        <a:pt x="33" y="285"/>
                      </a:lnTo>
                      <a:lnTo>
                        <a:pt x="41" y="277"/>
                      </a:lnTo>
                      <a:lnTo>
                        <a:pt x="53" y="289"/>
                      </a:lnTo>
                      <a:lnTo>
                        <a:pt x="65" y="293"/>
                      </a:lnTo>
                      <a:lnTo>
                        <a:pt x="65" y="293"/>
                      </a:lnTo>
                      <a:lnTo>
                        <a:pt x="74" y="297"/>
                      </a:lnTo>
                      <a:lnTo>
                        <a:pt x="74" y="302"/>
                      </a:lnTo>
                      <a:lnTo>
                        <a:pt x="74" y="306"/>
                      </a:lnTo>
                      <a:lnTo>
                        <a:pt x="69" y="314"/>
                      </a:lnTo>
                      <a:lnTo>
                        <a:pt x="61" y="314"/>
                      </a:lnTo>
                      <a:lnTo>
                        <a:pt x="57" y="318"/>
                      </a:lnTo>
                      <a:lnTo>
                        <a:pt x="57" y="318"/>
                      </a:lnTo>
                      <a:lnTo>
                        <a:pt x="69" y="326"/>
                      </a:lnTo>
                      <a:lnTo>
                        <a:pt x="69" y="330"/>
                      </a:lnTo>
                      <a:lnTo>
                        <a:pt x="69" y="330"/>
                      </a:lnTo>
                      <a:lnTo>
                        <a:pt x="69" y="338"/>
                      </a:lnTo>
                      <a:lnTo>
                        <a:pt x="82" y="338"/>
                      </a:lnTo>
                      <a:lnTo>
                        <a:pt x="90" y="346"/>
                      </a:lnTo>
                      <a:lnTo>
                        <a:pt x="94" y="346"/>
                      </a:lnTo>
                      <a:lnTo>
                        <a:pt x="86" y="359"/>
                      </a:lnTo>
                      <a:lnTo>
                        <a:pt x="74" y="354"/>
                      </a:lnTo>
                      <a:lnTo>
                        <a:pt x="74" y="367"/>
                      </a:lnTo>
                      <a:lnTo>
                        <a:pt x="78" y="367"/>
                      </a:lnTo>
                      <a:lnTo>
                        <a:pt x="78" y="363"/>
                      </a:lnTo>
                      <a:lnTo>
                        <a:pt x="90" y="363"/>
                      </a:lnTo>
                      <a:lnTo>
                        <a:pt x="106" y="363"/>
                      </a:lnTo>
                      <a:lnTo>
                        <a:pt x="118" y="363"/>
                      </a:lnTo>
                      <a:lnTo>
                        <a:pt x="130" y="367"/>
                      </a:lnTo>
                      <a:lnTo>
                        <a:pt x="118" y="379"/>
                      </a:lnTo>
                      <a:lnTo>
                        <a:pt x="106" y="375"/>
                      </a:lnTo>
                      <a:lnTo>
                        <a:pt x="94" y="379"/>
                      </a:lnTo>
                      <a:lnTo>
                        <a:pt x="90" y="379"/>
                      </a:lnTo>
                      <a:lnTo>
                        <a:pt x="82" y="383"/>
                      </a:lnTo>
                      <a:lnTo>
                        <a:pt x="82" y="387"/>
                      </a:lnTo>
                      <a:lnTo>
                        <a:pt x="82" y="387"/>
                      </a:lnTo>
                      <a:lnTo>
                        <a:pt x="98" y="387"/>
                      </a:lnTo>
                      <a:lnTo>
                        <a:pt x="106" y="379"/>
                      </a:lnTo>
                      <a:lnTo>
                        <a:pt x="110" y="379"/>
                      </a:lnTo>
                      <a:lnTo>
                        <a:pt x="114" y="379"/>
                      </a:lnTo>
                      <a:lnTo>
                        <a:pt x="126" y="379"/>
                      </a:lnTo>
                      <a:lnTo>
                        <a:pt x="122" y="391"/>
                      </a:lnTo>
                      <a:lnTo>
                        <a:pt x="118" y="391"/>
                      </a:lnTo>
                      <a:lnTo>
                        <a:pt x="118" y="395"/>
                      </a:lnTo>
                      <a:lnTo>
                        <a:pt x="118" y="395"/>
                      </a:lnTo>
                      <a:lnTo>
                        <a:pt x="122" y="391"/>
                      </a:lnTo>
                      <a:lnTo>
                        <a:pt x="122" y="391"/>
                      </a:lnTo>
                      <a:lnTo>
                        <a:pt x="126" y="391"/>
                      </a:lnTo>
                      <a:lnTo>
                        <a:pt x="130" y="383"/>
                      </a:lnTo>
                      <a:lnTo>
                        <a:pt x="135" y="383"/>
                      </a:lnTo>
                      <a:lnTo>
                        <a:pt x="143" y="371"/>
                      </a:lnTo>
                      <a:lnTo>
                        <a:pt x="155" y="375"/>
                      </a:lnTo>
                      <a:lnTo>
                        <a:pt x="155" y="383"/>
                      </a:lnTo>
                      <a:lnTo>
                        <a:pt x="159" y="383"/>
                      </a:lnTo>
                      <a:lnTo>
                        <a:pt x="163" y="383"/>
                      </a:lnTo>
                      <a:lnTo>
                        <a:pt x="167" y="387"/>
                      </a:lnTo>
                      <a:lnTo>
                        <a:pt x="179" y="383"/>
                      </a:lnTo>
                      <a:lnTo>
                        <a:pt x="179" y="395"/>
                      </a:lnTo>
                      <a:lnTo>
                        <a:pt x="183" y="403"/>
                      </a:lnTo>
                      <a:lnTo>
                        <a:pt x="183" y="407"/>
                      </a:lnTo>
                      <a:lnTo>
                        <a:pt x="187" y="407"/>
                      </a:lnTo>
                      <a:lnTo>
                        <a:pt x="187" y="407"/>
                      </a:lnTo>
                      <a:lnTo>
                        <a:pt x="187" y="407"/>
                      </a:lnTo>
                      <a:lnTo>
                        <a:pt x="187" y="407"/>
                      </a:lnTo>
                      <a:lnTo>
                        <a:pt x="192" y="407"/>
                      </a:lnTo>
                      <a:lnTo>
                        <a:pt x="196" y="411"/>
                      </a:lnTo>
                      <a:lnTo>
                        <a:pt x="204" y="415"/>
                      </a:lnTo>
                      <a:lnTo>
                        <a:pt x="216" y="420"/>
                      </a:lnTo>
                      <a:lnTo>
                        <a:pt x="228" y="420"/>
                      </a:lnTo>
                      <a:lnTo>
                        <a:pt x="240" y="415"/>
                      </a:lnTo>
                      <a:lnTo>
                        <a:pt x="248" y="411"/>
                      </a:lnTo>
                      <a:lnTo>
                        <a:pt x="253" y="411"/>
                      </a:lnTo>
                      <a:lnTo>
                        <a:pt x="265" y="420"/>
                      </a:lnTo>
                      <a:lnTo>
                        <a:pt x="269" y="407"/>
                      </a:lnTo>
                      <a:lnTo>
                        <a:pt x="273" y="395"/>
                      </a:lnTo>
                      <a:lnTo>
                        <a:pt x="273" y="383"/>
                      </a:lnTo>
                      <a:lnTo>
                        <a:pt x="281" y="371"/>
                      </a:lnTo>
                      <a:lnTo>
                        <a:pt x="293" y="371"/>
                      </a:lnTo>
                      <a:lnTo>
                        <a:pt x="305" y="375"/>
                      </a:lnTo>
                      <a:lnTo>
                        <a:pt x="310" y="375"/>
                      </a:lnTo>
                      <a:lnTo>
                        <a:pt x="314" y="375"/>
                      </a:lnTo>
                      <a:lnTo>
                        <a:pt x="326" y="379"/>
                      </a:lnTo>
                      <a:lnTo>
                        <a:pt x="338" y="387"/>
                      </a:lnTo>
                      <a:lnTo>
                        <a:pt x="346" y="391"/>
                      </a:lnTo>
                      <a:lnTo>
                        <a:pt x="358" y="395"/>
                      </a:lnTo>
                      <a:lnTo>
                        <a:pt x="371" y="403"/>
                      </a:lnTo>
                      <a:lnTo>
                        <a:pt x="371" y="407"/>
                      </a:lnTo>
                      <a:lnTo>
                        <a:pt x="383" y="420"/>
                      </a:lnTo>
                      <a:lnTo>
                        <a:pt x="395" y="424"/>
                      </a:lnTo>
                      <a:lnTo>
                        <a:pt x="395" y="428"/>
                      </a:lnTo>
                      <a:lnTo>
                        <a:pt x="407" y="432"/>
                      </a:lnTo>
                      <a:lnTo>
                        <a:pt x="419" y="424"/>
                      </a:lnTo>
                      <a:lnTo>
                        <a:pt x="432" y="424"/>
                      </a:lnTo>
                      <a:lnTo>
                        <a:pt x="436" y="424"/>
                      </a:lnTo>
                      <a:lnTo>
                        <a:pt x="448" y="420"/>
                      </a:lnTo>
                      <a:lnTo>
                        <a:pt x="460" y="420"/>
                      </a:lnTo>
                      <a:lnTo>
                        <a:pt x="472" y="411"/>
                      </a:lnTo>
                      <a:lnTo>
                        <a:pt x="485" y="411"/>
                      </a:lnTo>
                      <a:lnTo>
                        <a:pt x="489" y="403"/>
                      </a:lnTo>
                      <a:lnTo>
                        <a:pt x="501" y="391"/>
                      </a:lnTo>
                      <a:lnTo>
                        <a:pt x="513" y="383"/>
                      </a:lnTo>
                      <a:lnTo>
                        <a:pt x="517" y="379"/>
                      </a:lnTo>
                      <a:lnTo>
                        <a:pt x="521" y="379"/>
                      </a:lnTo>
                      <a:lnTo>
                        <a:pt x="521" y="375"/>
                      </a:lnTo>
                      <a:lnTo>
                        <a:pt x="533" y="379"/>
                      </a:lnTo>
                      <a:lnTo>
                        <a:pt x="533" y="383"/>
                      </a:lnTo>
                      <a:lnTo>
                        <a:pt x="541" y="383"/>
                      </a:lnTo>
                      <a:lnTo>
                        <a:pt x="541" y="383"/>
                      </a:lnTo>
                      <a:lnTo>
                        <a:pt x="554" y="391"/>
                      </a:lnTo>
                      <a:lnTo>
                        <a:pt x="566" y="391"/>
                      </a:lnTo>
                      <a:lnTo>
                        <a:pt x="574" y="391"/>
                      </a:lnTo>
                      <a:lnTo>
                        <a:pt x="574" y="383"/>
                      </a:lnTo>
                      <a:lnTo>
                        <a:pt x="586" y="379"/>
                      </a:lnTo>
                      <a:lnTo>
                        <a:pt x="598" y="371"/>
                      </a:lnTo>
                      <a:lnTo>
                        <a:pt x="607" y="371"/>
                      </a:lnTo>
                      <a:lnTo>
                        <a:pt x="615" y="383"/>
                      </a:lnTo>
                      <a:lnTo>
                        <a:pt x="607" y="395"/>
                      </a:lnTo>
                      <a:lnTo>
                        <a:pt x="594" y="407"/>
                      </a:lnTo>
                      <a:lnTo>
                        <a:pt x="590" y="415"/>
                      </a:lnTo>
                      <a:lnTo>
                        <a:pt x="598" y="428"/>
                      </a:lnTo>
                      <a:lnTo>
                        <a:pt x="598" y="432"/>
                      </a:lnTo>
                      <a:lnTo>
                        <a:pt x="598" y="436"/>
                      </a:lnTo>
                      <a:lnTo>
                        <a:pt x="603" y="440"/>
                      </a:lnTo>
                      <a:lnTo>
                        <a:pt x="611" y="44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112" name="Group 2111">
              <a:extLst>
                <a:ext uri="{FF2B5EF4-FFF2-40B4-BE49-F238E27FC236}">
                  <a16:creationId xmlns:a16="http://schemas.microsoft.com/office/drawing/2014/main" id="{73206B8A-5F68-DB20-83B7-9F624B42AEB8}"/>
                </a:ext>
              </a:extLst>
            </p:cNvPr>
            <p:cNvGrpSpPr/>
            <p:nvPr/>
          </p:nvGrpSpPr>
          <p:grpSpPr>
            <a:xfrm>
              <a:off x="1046794" y="1091457"/>
              <a:ext cx="2189482" cy="1783250"/>
              <a:chOff x="1046794" y="1091457"/>
              <a:chExt cx="2189482" cy="1783250"/>
            </a:xfrm>
          </p:grpSpPr>
          <p:grpSp>
            <p:nvGrpSpPr>
              <p:cNvPr id="1370" name="Group 1369">
                <a:extLst>
                  <a:ext uri="{FF2B5EF4-FFF2-40B4-BE49-F238E27FC236}">
                    <a16:creationId xmlns:a16="http://schemas.microsoft.com/office/drawing/2014/main" id="{2E6BF4BB-5BDD-7E0B-2E52-08ED35BBEA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4039" y="2810023"/>
                <a:ext cx="93404" cy="64684"/>
                <a:chOff x="968" y="9136"/>
                <a:chExt cx="297" cy="204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539" name="Freeform 316">
                  <a:extLst>
                    <a:ext uri="{FF2B5EF4-FFF2-40B4-BE49-F238E27FC236}">
                      <a16:creationId xmlns:a16="http://schemas.microsoft.com/office/drawing/2014/main" id="{5F3D47A1-8EC9-117A-435E-632E1D4B5E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968" y="9136"/>
                  <a:ext cx="25" cy="25"/>
                </a:xfrm>
                <a:custGeom>
                  <a:avLst/>
                  <a:gdLst>
                    <a:gd name="T0" fmla="*/ 0 w 25"/>
                    <a:gd name="T1" fmla="*/ 4 h 25"/>
                    <a:gd name="T2" fmla="*/ 4 w 25"/>
                    <a:gd name="T3" fmla="*/ 16 h 25"/>
                    <a:gd name="T4" fmla="*/ 17 w 25"/>
                    <a:gd name="T5" fmla="*/ 25 h 25"/>
                    <a:gd name="T6" fmla="*/ 25 w 25"/>
                    <a:gd name="T7" fmla="*/ 12 h 25"/>
                    <a:gd name="T8" fmla="*/ 25 w 25"/>
                    <a:gd name="T9" fmla="*/ 0 h 25"/>
                    <a:gd name="T10" fmla="*/ 13 w 25"/>
                    <a:gd name="T11" fmla="*/ 0 h 25"/>
                    <a:gd name="T12" fmla="*/ 0 w 25"/>
                    <a:gd name="T13" fmla="*/ 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5">
                      <a:moveTo>
                        <a:pt x="0" y="4"/>
                      </a:moveTo>
                      <a:lnTo>
                        <a:pt x="4" y="16"/>
                      </a:lnTo>
                      <a:lnTo>
                        <a:pt x="17" y="25"/>
                      </a:lnTo>
                      <a:lnTo>
                        <a:pt x="25" y="12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0" name="Freeform 317">
                  <a:extLst>
                    <a:ext uri="{FF2B5EF4-FFF2-40B4-BE49-F238E27FC236}">
                      <a16:creationId xmlns:a16="http://schemas.microsoft.com/office/drawing/2014/main" id="{E8E8FADB-2F33-801D-78B5-98DED9EE822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058" y="9173"/>
                  <a:ext cx="33" cy="24"/>
                </a:xfrm>
                <a:custGeom>
                  <a:avLst/>
                  <a:gdLst>
                    <a:gd name="T0" fmla="*/ 8 w 33"/>
                    <a:gd name="T1" fmla="*/ 0 h 24"/>
                    <a:gd name="T2" fmla="*/ 0 w 33"/>
                    <a:gd name="T3" fmla="*/ 12 h 24"/>
                    <a:gd name="T4" fmla="*/ 12 w 33"/>
                    <a:gd name="T5" fmla="*/ 16 h 24"/>
                    <a:gd name="T6" fmla="*/ 24 w 33"/>
                    <a:gd name="T7" fmla="*/ 24 h 24"/>
                    <a:gd name="T8" fmla="*/ 33 w 33"/>
                    <a:gd name="T9" fmla="*/ 16 h 24"/>
                    <a:gd name="T10" fmla="*/ 24 w 33"/>
                    <a:gd name="T11" fmla="*/ 4 h 24"/>
                    <a:gd name="T12" fmla="*/ 8 w 33"/>
                    <a:gd name="T13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" h="24">
                      <a:moveTo>
                        <a:pt x="8" y="0"/>
                      </a:moveTo>
                      <a:lnTo>
                        <a:pt x="0" y="12"/>
                      </a:lnTo>
                      <a:lnTo>
                        <a:pt x="12" y="16"/>
                      </a:lnTo>
                      <a:lnTo>
                        <a:pt x="24" y="24"/>
                      </a:lnTo>
                      <a:lnTo>
                        <a:pt x="33" y="16"/>
                      </a:lnTo>
                      <a:lnTo>
                        <a:pt x="24" y="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1" name="Freeform 318">
                  <a:extLst>
                    <a:ext uri="{FF2B5EF4-FFF2-40B4-BE49-F238E27FC236}">
                      <a16:creationId xmlns:a16="http://schemas.microsoft.com/office/drawing/2014/main" id="{04D3A60B-0F0E-D97F-E8D8-D11114C29A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15" y="9201"/>
                  <a:ext cx="24" cy="8"/>
                </a:xfrm>
                <a:custGeom>
                  <a:avLst/>
                  <a:gdLst>
                    <a:gd name="T0" fmla="*/ 24 w 24"/>
                    <a:gd name="T1" fmla="*/ 0 h 8"/>
                    <a:gd name="T2" fmla="*/ 12 w 24"/>
                    <a:gd name="T3" fmla="*/ 0 h 8"/>
                    <a:gd name="T4" fmla="*/ 0 w 24"/>
                    <a:gd name="T5" fmla="*/ 8 h 8"/>
                    <a:gd name="T6" fmla="*/ 12 w 24"/>
                    <a:gd name="T7" fmla="*/ 4 h 8"/>
                    <a:gd name="T8" fmla="*/ 24 w 24"/>
                    <a:gd name="T9" fmla="*/ 8 h 8"/>
                    <a:gd name="T10" fmla="*/ 24 w 24"/>
                    <a:gd name="T11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8">
                      <a:moveTo>
                        <a:pt x="24" y="0"/>
                      </a:move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12" y="4"/>
                      </a:lnTo>
                      <a:lnTo>
                        <a:pt x="24" y="8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2" name="Freeform 319">
                  <a:extLst>
                    <a:ext uri="{FF2B5EF4-FFF2-40B4-BE49-F238E27FC236}">
                      <a16:creationId xmlns:a16="http://schemas.microsoft.com/office/drawing/2014/main" id="{EABAFEC1-7E25-C355-73F1-1C4C959D93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52" y="9217"/>
                  <a:ext cx="36" cy="21"/>
                </a:xfrm>
                <a:custGeom>
                  <a:avLst/>
                  <a:gdLst>
                    <a:gd name="T0" fmla="*/ 12 w 36"/>
                    <a:gd name="T1" fmla="*/ 5 h 21"/>
                    <a:gd name="T2" fmla="*/ 0 w 36"/>
                    <a:gd name="T3" fmla="*/ 5 h 21"/>
                    <a:gd name="T4" fmla="*/ 12 w 36"/>
                    <a:gd name="T5" fmla="*/ 13 h 21"/>
                    <a:gd name="T6" fmla="*/ 16 w 36"/>
                    <a:gd name="T7" fmla="*/ 21 h 21"/>
                    <a:gd name="T8" fmla="*/ 24 w 36"/>
                    <a:gd name="T9" fmla="*/ 21 h 21"/>
                    <a:gd name="T10" fmla="*/ 36 w 36"/>
                    <a:gd name="T11" fmla="*/ 21 h 21"/>
                    <a:gd name="T12" fmla="*/ 36 w 36"/>
                    <a:gd name="T13" fmla="*/ 9 h 21"/>
                    <a:gd name="T14" fmla="*/ 24 w 36"/>
                    <a:gd name="T15" fmla="*/ 0 h 21"/>
                    <a:gd name="T16" fmla="*/ 12 w 36"/>
                    <a:gd name="T17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21">
                      <a:moveTo>
                        <a:pt x="12" y="5"/>
                      </a:moveTo>
                      <a:lnTo>
                        <a:pt x="0" y="5"/>
                      </a:lnTo>
                      <a:lnTo>
                        <a:pt x="12" y="13"/>
                      </a:lnTo>
                      <a:lnTo>
                        <a:pt x="16" y="21"/>
                      </a:lnTo>
                      <a:lnTo>
                        <a:pt x="24" y="21"/>
                      </a:lnTo>
                      <a:lnTo>
                        <a:pt x="36" y="21"/>
                      </a:lnTo>
                      <a:lnTo>
                        <a:pt x="36" y="9"/>
                      </a:lnTo>
                      <a:lnTo>
                        <a:pt x="24" y="0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3" name="Freeform 320">
                  <a:extLst>
                    <a:ext uri="{FF2B5EF4-FFF2-40B4-BE49-F238E27FC236}">
                      <a16:creationId xmlns:a16="http://schemas.microsoft.com/office/drawing/2014/main" id="{CC53BD38-244C-FF9F-6DD4-BA3BBCB08BD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96" y="9262"/>
                  <a:ext cx="69" cy="78"/>
                </a:xfrm>
                <a:custGeom>
                  <a:avLst/>
                  <a:gdLst>
                    <a:gd name="T0" fmla="*/ 53 w 69"/>
                    <a:gd name="T1" fmla="*/ 21 h 78"/>
                    <a:gd name="T2" fmla="*/ 41 w 69"/>
                    <a:gd name="T3" fmla="*/ 12 h 78"/>
                    <a:gd name="T4" fmla="*/ 17 w 69"/>
                    <a:gd name="T5" fmla="*/ 0 h 78"/>
                    <a:gd name="T6" fmla="*/ 13 w 69"/>
                    <a:gd name="T7" fmla="*/ 12 h 78"/>
                    <a:gd name="T8" fmla="*/ 0 w 69"/>
                    <a:gd name="T9" fmla="*/ 25 h 78"/>
                    <a:gd name="T10" fmla="*/ 0 w 69"/>
                    <a:gd name="T11" fmla="*/ 37 h 78"/>
                    <a:gd name="T12" fmla="*/ 4 w 69"/>
                    <a:gd name="T13" fmla="*/ 49 h 78"/>
                    <a:gd name="T14" fmla="*/ 8 w 69"/>
                    <a:gd name="T15" fmla="*/ 61 h 78"/>
                    <a:gd name="T16" fmla="*/ 8 w 69"/>
                    <a:gd name="T17" fmla="*/ 73 h 78"/>
                    <a:gd name="T18" fmla="*/ 17 w 69"/>
                    <a:gd name="T19" fmla="*/ 78 h 78"/>
                    <a:gd name="T20" fmla="*/ 29 w 69"/>
                    <a:gd name="T21" fmla="*/ 69 h 78"/>
                    <a:gd name="T22" fmla="*/ 41 w 69"/>
                    <a:gd name="T23" fmla="*/ 61 h 78"/>
                    <a:gd name="T24" fmla="*/ 53 w 69"/>
                    <a:gd name="T25" fmla="*/ 61 h 78"/>
                    <a:gd name="T26" fmla="*/ 65 w 69"/>
                    <a:gd name="T27" fmla="*/ 53 h 78"/>
                    <a:gd name="T28" fmla="*/ 69 w 69"/>
                    <a:gd name="T29" fmla="*/ 41 h 78"/>
                    <a:gd name="T30" fmla="*/ 57 w 69"/>
                    <a:gd name="T31" fmla="*/ 33 h 78"/>
                    <a:gd name="T32" fmla="*/ 53 w 69"/>
                    <a:gd name="T33" fmla="*/ 2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9" h="78">
                      <a:moveTo>
                        <a:pt x="53" y="21"/>
                      </a:moveTo>
                      <a:lnTo>
                        <a:pt x="41" y="12"/>
                      </a:lnTo>
                      <a:lnTo>
                        <a:pt x="17" y="0"/>
                      </a:lnTo>
                      <a:lnTo>
                        <a:pt x="13" y="12"/>
                      </a:lnTo>
                      <a:lnTo>
                        <a:pt x="0" y="25"/>
                      </a:lnTo>
                      <a:lnTo>
                        <a:pt x="0" y="37"/>
                      </a:lnTo>
                      <a:lnTo>
                        <a:pt x="4" y="49"/>
                      </a:lnTo>
                      <a:lnTo>
                        <a:pt x="8" y="61"/>
                      </a:lnTo>
                      <a:lnTo>
                        <a:pt x="8" y="73"/>
                      </a:lnTo>
                      <a:lnTo>
                        <a:pt x="17" y="78"/>
                      </a:lnTo>
                      <a:lnTo>
                        <a:pt x="29" y="69"/>
                      </a:lnTo>
                      <a:lnTo>
                        <a:pt x="41" y="61"/>
                      </a:lnTo>
                      <a:lnTo>
                        <a:pt x="53" y="61"/>
                      </a:lnTo>
                      <a:lnTo>
                        <a:pt x="65" y="53"/>
                      </a:lnTo>
                      <a:lnTo>
                        <a:pt x="69" y="41"/>
                      </a:lnTo>
                      <a:lnTo>
                        <a:pt x="57" y="33"/>
                      </a:lnTo>
                      <a:lnTo>
                        <a:pt x="53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44" name="Freeform 321">
                  <a:extLst>
                    <a:ext uri="{FF2B5EF4-FFF2-40B4-BE49-F238E27FC236}">
                      <a16:creationId xmlns:a16="http://schemas.microsoft.com/office/drawing/2014/main" id="{F3021AC0-1691-EF39-E9CE-08EEC65950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131" y="9217"/>
                  <a:ext cx="12" cy="13"/>
                </a:xfrm>
                <a:custGeom>
                  <a:avLst/>
                  <a:gdLst>
                    <a:gd name="T0" fmla="*/ 8 w 12"/>
                    <a:gd name="T1" fmla="*/ 13 h 13"/>
                    <a:gd name="T2" fmla="*/ 12 w 12"/>
                    <a:gd name="T3" fmla="*/ 5 h 13"/>
                    <a:gd name="T4" fmla="*/ 0 w 12"/>
                    <a:gd name="T5" fmla="*/ 0 h 13"/>
                    <a:gd name="T6" fmla="*/ 8 w 1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8" y="13"/>
                      </a:moveTo>
                      <a:lnTo>
                        <a:pt x="12" y="5"/>
                      </a:lnTo>
                      <a:lnTo>
                        <a:pt x="0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71" name="Group 322">
                <a:extLst>
                  <a:ext uri="{FF2B5EF4-FFF2-40B4-BE49-F238E27FC236}">
                    <a16:creationId xmlns:a16="http://schemas.microsoft.com/office/drawing/2014/main" id="{D769B960-0CD6-0074-7738-9DE7FB6271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68243" y="2212647"/>
                <a:ext cx="1095684" cy="541887"/>
                <a:chOff x="3080" y="7252"/>
                <a:chExt cx="3484" cy="1709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522" name="Freeform 323">
                  <a:extLst>
                    <a:ext uri="{FF2B5EF4-FFF2-40B4-BE49-F238E27FC236}">
                      <a16:creationId xmlns:a16="http://schemas.microsoft.com/office/drawing/2014/main" id="{8B8C5D25-6E25-0293-7E89-81A5A2BD395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080" y="7252"/>
                  <a:ext cx="3484" cy="1697"/>
                </a:xfrm>
                <a:custGeom>
                  <a:avLst/>
                  <a:gdLst>
                    <a:gd name="T0" fmla="*/ 147 w 856"/>
                    <a:gd name="T1" fmla="*/ 299 h 417"/>
                    <a:gd name="T2" fmla="*/ 242 w 856"/>
                    <a:gd name="T3" fmla="*/ 318 h 417"/>
                    <a:gd name="T4" fmla="*/ 300 w 856"/>
                    <a:gd name="T5" fmla="*/ 345 h 417"/>
                    <a:gd name="T6" fmla="*/ 351 w 856"/>
                    <a:gd name="T7" fmla="*/ 348 h 417"/>
                    <a:gd name="T8" fmla="*/ 374 w 856"/>
                    <a:gd name="T9" fmla="*/ 383 h 417"/>
                    <a:gd name="T10" fmla="*/ 406 w 856"/>
                    <a:gd name="T11" fmla="*/ 398 h 417"/>
                    <a:gd name="T12" fmla="*/ 417 w 856"/>
                    <a:gd name="T13" fmla="*/ 366 h 417"/>
                    <a:gd name="T14" fmla="*/ 438 w 856"/>
                    <a:gd name="T15" fmla="*/ 355 h 417"/>
                    <a:gd name="T16" fmla="*/ 457 w 856"/>
                    <a:gd name="T17" fmla="*/ 343 h 417"/>
                    <a:gd name="T18" fmla="*/ 494 w 856"/>
                    <a:gd name="T19" fmla="*/ 347 h 417"/>
                    <a:gd name="T20" fmla="*/ 529 w 856"/>
                    <a:gd name="T21" fmla="*/ 353 h 417"/>
                    <a:gd name="T22" fmla="*/ 513 w 856"/>
                    <a:gd name="T23" fmla="*/ 333 h 417"/>
                    <a:gd name="T24" fmla="*/ 541 w 856"/>
                    <a:gd name="T25" fmla="*/ 333 h 417"/>
                    <a:gd name="T26" fmla="*/ 560 w 856"/>
                    <a:gd name="T27" fmla="*/ 333 h 417"/>
                    <a:gd name="T28" fmla="*/ 580 w 856"/>
                    <a:gd name="T29" fmla="*/ 337 h 417"/>
                    <a:gd name="T30" fmla="*/ 611 w 856"/>
                    <a:gd name="T31" fmla="*/ 344 h 417"/>
                    <a:gd name="T32" fmla="*/ 627 w 856"/>
                    <a:gd name="T33" fmla="*/ 387 h 417"/>
                    <a:gd name="T34" fmla="*/ 649 w 856"/>
                    <a:gd name="T35" fmla="*/ 417 h 417"/>
                    <a:gd name="T36" fmla="*/ 659 w 856"/>
                    <a:gd name="T37" fmla="*/ 382 h 417"/>
                    <a:gd name="T38" fmla="*/ 649 w 856"/>
                    <a:gd name="T39" fmla="*/ 352 h 417"/>
                    <a:gd name="T40" fmla="*/ 650 w 856"/>
                    <a:gd name="T41" fmla="*/ 306 h 417"/>
                    <a:gd name="T42" fmla="*/ 685 w 856"/>
                    <a:gd name="T43" fmla="*/ 276 h 417"/>
                    <a:gd name="T44" fmla="*/ 708 w 856"/>
                    <a:gd name="T45" fmla="*/ 257 h 417"/>
                    <a:gd name="T46" fmla="*/ 712 w 856"/>
                    <a:gd name="T47" fmla="*/ 238 h 417"/>
                    <a:gd name="T48" fmla="*/ 728 w 856"/>
                    <a:gd name="T49" fmla="*/ 240 h 417"/>
                    <a:gd name="T50" fmla="*/ 718 w 856"/>
                    <a:gd name="T51" fmla="*/ 220 h 417"/>
                    <a:gd name="T52" fmla="*/ 709 w 856"/>
                    <a:gd name="T53" fmla="*/ 202 h 417"/>
                    <a:gd name="T54" fmla="*/ 707 w 856"/>
                    <a:gd name="T55" fmla="*/ 199 h 417"/>
                    <a:gd name="T56" fmla="*/ 723 w 856"/>
                    <a:gd name="T57" fmla="*/ 179 h 417"/>
                    <a:gd name="T58" fmla="*/ 723 w 856"/>
                    <a:gd name="T59" fmla="*/ 215 h 417"/>
                    <a:gd name="T60" fmla="*/ 731 w 856"/>
                    <a:gd name="T61" fmla="*/ 175 h 417"/>
                    <a:gd name="T62" fmla="*/ 751 w 856"/>
                    <a:gd name="T63" fmla="*/ 171 h 417"/>
                    <a:gd name="T64" fmla="*/ 761 w 856"/>
                    <a:gd name="T65" fmla="*/ 153 h 417"/>
                    <a:gd name="T66" fmla="*/ 801 w 856"/>
                    <a:gd name="T67" fmla="*/ 141 h 417"/>
                    <a:gd name="T68" fmla="*/ 801 w 856"/>
                    <a:gd name="T69" fmla="*/ 126 h 417"/>
                    <a:gd name="T70" fmla="*/ 819 w 856"/>
                    <a:gd name="T71" fmla="*/ 103 h 417"/>
                    <a:gd name="T72" fmla="*/ 855 w 856"/>
                    <a:gd name="T73" fmla="*/ 81 h 417"/>
                    <a:gd name="T74" fmla="*/ 807 w 856"/>
                    <a:gd name="T75" fmla="*/ 61 h 417"/>
                    <a:gd name="T76" fmla="*/ 728 w 856"/>
                    <a:gd name="T77" fmla="*/ 88 h 417"/>
                    <a:gd name="T78" fmla="*/ 691 w 856"/>
                    <a:gd name="T79" fmla="*/ 111 h 417"/>
                    <a:gd name="T80" fmla="*/ 657 w 856"/>
                    <a:gd name="T81" fmla="*/ 136 h 417"/>
                    <a:gd name="T82" fmla="*/ 624 w 856"/>
                    <a:gd name="T83" fmla="*/ 125 h 417"/>
                    <a:gd name="T84" fmla="*/ 614 w 856"/>
                    <a:gd name="T85" fmla="*/ 92 h 417"/>
                    <a:gd name="T86" fmla="*/ 581 w 856"/>
                    <a:gd name="T87" fmla="*/ 85 h 417"/>
                    <a:gd name="T88" fmla="*/ 570 w 856"/>
                    <a:gd name="T89" fmla="*/ 127 h 417"/>
                    <a:gd name="T90" fmla="*/ 547 w 856"/>
                    <a:gd name="T91" fmla="*/ 111 h 417"/>
                    <a:gd name="T92" fmla="*/ 561 w 856"/>
                    <a:gd name="T93" fmla="*/ 69 h 417"/>
                    <a:gd name="T94" fmla="*/ 598 w 856"/>
                    <a:gd name="T95" fmla="*/ 54 h 417"/>
                    <a:gd name="T96" fmla="*/ 541 w 856"/>
                    <a:gd name="T97" fmla="*/ 46 h 417"/>
                    <a:gd name="T98" fmla="*/ 501 w 856"/>
                    <a:gd name="T99" fmla="*/ 46 h 417"/>
                    <a:gd name="T100" fmla="*/ 515 w 856"/>
                    <a:gd name="T101" fmla="*/ 25 h 417"/>
                    <a:gd name="T102" fmla="*/ 456 w 856"/>
                    <a:gd name="T103" fmla="*/ 14 h 417"/>
                    <a:gd name="T104" fmla="*/ 35 w 856"/>
                    <a:gd name="T105" fmla="*/ 20 h 417"/>
                    <a:gd name="T106" fmla="*/ 25 w 856"/>
                    <a:gd name="T107" fmla="*/ 35 h 417"/>
                    <a:gd name="T108" fmla="*/ 4 w 856"/>
                    <a:gd name="T109" fmla="*/ 29 h 417"/>
                    <a:gd name="T110" fmla="*/ 17 w 856"/>
                    <a:gd name="T111" fmla="*/ 59 h 417"/>
                    <a:gd name="T112" fmla="*/ 6 w 856"/>
                    <a:gd name="T113" fmla="*/ 113 h 417"/>
                    <a:gd name="T114" fmla="*/ 8 w 856"/>
                    <a:gd name="T115" fmla="*/ 168 h 417"/>
                    <a:gd name="T116" fmla="*/ 45 w 856"/>
                    <a:gd name="T117" fmla="*/ 203 h 417"/>
                    <a:gd name="T118" fmla="*/ 35 w 856"/>
                    <a:gd name="T119" fmla="*/ 219 h 417"/>
                    <a:gd name="T120" fmla="*/ 70 w 856"/>
                    <a:gd name="T121" fmla="*/ 266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56" h="417">
                      <a:moveTo>
                        <a:pt x="116" y="297"/>
                      </a:moveTo>
                      <a:cubicBezTo>
                        <a:pt x="119" y="297"/>
                        <a:pt x="119" y="297"/>
                        <a:pt x="119" y="297"/>
                      </a:cubicBezTo>
                      <a:cubicBezTo>
                        <a:pt x="122" y="297"/>
                        <a:pt x="122" y="297"/>
                        <a:pt x="122" y="297"/>
                      </a:cubicBezTo>
                      <a:cubicBezTo>
                        <a:pt x="124" y="297"/>
                        <a:pt x="124" y="297"/>
                        <a:pt x="124" y="297"/>
                      </a:cubicBezTo>
                      <a:cubicBezTo>
                        <a:pt x="124" y="297"/>
                        <a:pt x="124" y="297"/>
                        <a:pt x="124" y="297"/>
                      </a:cubicBezTo>
                      <a:cubicBezTo>
                        <a:pt x="126" y="297"/>
                        <a:pt x="126" y="297"/>
                        <a:pt x="126" y="297"/>
                      </a:cubicBezTo>
                      <a:cubicBezTo>
                        <a:pt x="128" y="297"/>
                        <a:pt x="128" y="297"/>
                        <a:pt x="128" y="297"/>
                      </a:cubicBezTo>
                      <a:cubicBezTo>
                        <a:pt x="131" y="296"/>
                        <a:pt x="131" y="296"/>
                        <a:pt x="131" y="296"/>
                      </a:cubicBezTo>
                      <a:cubicBezTo>
                        <a:pt x="134" y="296"/>
                        <a:pt x="134" y="296"/>
                        <a:pt x="134" y="296"/>
                      </a:cubicBezTo>
                      <a:cubicBezTo>
                        <a:pt x="135" y="296"/>
                        <a:pt x="135" y="296"/>
                        <a:pt x="135" y="296"/>
                      </a:cubicBezTo>
                      <a:cubicBezTo>
                        <a:pt x="136" y="296"/>
                        <a:pt x="136" y="296"/>
                        <a:pt x="136" y="296"/>
                      </a:cubicBezTo>
                      <a:cubicBezTo>
                        <a:pt x="138" y="296"/>
                        <a:pt x="138" y="296"/>
                        <a:pt x="138" y="296"/>
                      </a:cubicBezTo>
                      <a:cubicBezTo>
                        <a:pt x="141" y="295"/>
                        <a:pt x="141" y="295"/>
                        <a:pt x="141" y="295"/>
                      </a:cubicBezTo>
                      <a:cubicBezTo>
                        <a:pt x="144" y="295"/>
                        <a:pt x="144" y="295"/>
                        <a:pt x="144" y="295"/>
                      </a:cubicBezTo>
                      <a:cubicBezTo>
                        <a:pt x="145" y="295"/>
                        <a:pt x="145" y="295"/>
                        <a:pt x="145" y="295"/>
                      </a:cubicBezTo>
                      <a:cubicBezTo>
                        <a:pt x="148" y="295"/>
                        <a:pt x="148" y="295"/>
                        <a:pt x="148" y="295"/>
                      </a:cubicBezTo>
                      <a:cubicBezTo>
                        <a:pt x="148" y="295"/>
                        <a:pt x="148" y="295"/>
                        <a:pt x="148" y="295"/>
                      </a:cubicBezTo>
                      <a:cubicBezTo>
                        <a:pt x="148" y="295"/>
                        <a:pt x="148" y="295"/>
                        <a:pt x="148" y="295"/>
                      </a:cubicBezTo>
                      <a:cubicBezTo>
                        <a:pt x="148" y="295"/>
                        <a:pt x="148" y="295"/>
                        <a:pt x="148" y="295"/>
                      </a:cubicBezTo>
                      <a:cubicBezTo>
                        <a:pt x="147" y="298"/>
                        <a:pt x="147" y="298"/>
                        <a:pt x="147" y="298"/>
                      </a:cubicBezTo>
                      <a:cubicBezTo>
                        <a:pt x="147" y="299"/>
                        <a:pt x="147" y="299"/>
                        <a:pt x="147" y="299"/>
                      </a:cubicBezTo>
                      <a:cubicBezTo>
                        <a:pt x="150" y="299"/>
                        <a:pt x="150" y="299"/>
                        <a:pt x="150" y="299"/>
                      </a:cubicBezTo>
                      <a:cubicBezTo>
                        <a:pt x="153" y="300"/>
                        <a:pt x="153" y="300"/>
                        <a:pt x="153" y="300"/>
                      </a:cubicBezTo>
                      <a:cubicBezTo>
                        <a:pt x="156" y="302"/>
                        <a:pt x="156" y="302"/>
                        <a:pt x="156" y="302"/>
                      </a:cubicBezTo>
                      <a:cubicBezTo>
                        <a:pt x="159" y="302"/>
                        <a:pt x="159" y="302"/>
                        <a:pt x="159" y="302"/>
                      </a:cubicBezTo>
                      <a:cubicBezTo>
                        <a:pt x="162" y="304"/>
                        <a:pt x="162" y="304"/>
                        <a:pt x="162" y="304"/>
                      </a:cubicBezTo>
                      <a:cubicBezTo>
                        <a:pt x="165" y="304"/>
                        <a:pt x="165" y="304"/>
                        <a:pt x="165" y="304"/>
                      </a:cubicBezTo>
                      <a:cubicBezTo>
                        <a:pt x="168" y="306"/>
                        <a:pt x="168" y="306"/>
                        <a:pt x="168" y="306"/>
                      </a:cubicBezTo>
                      <a:cubicBezTo>
                        <a:pt x="171" y="306"/>
                        <a:pt x="171" y="306"/>
                        <a:pt x="171" y="306"/>
                      </a:cubicBezTo>
                      <a:cubicBezTo>
                        <a:pt x="174" y="308"/>
                        <a:pt x="174" y="308"/>
                        <a:pt x="174" y="308"/>
                      </a:cubicBezTo>
                      <a:cubicBezTo>
                        <a:pt x="177" y="308"/>
                        <a:pt x="177" y="308"/>
                        <a:pt x="177" y="308"/>
                      </a:cubicBezTo>
                      <a:cubicBezTo>
                        <a:pt x="178" y="309"/>
                        <a:pt x="178" y="309"/>
                        <a:pt x="178" y="309"/>
                      </a:cubicBezTo>
                      <a:cubicBezTo>
                        <a:pt x="181" y="310"/>
                        <a:pt x="181" y="310"/>
                        <a:pt x="181" y="310"/>
                      </a:cubicBezTo>
                      <a:cubicBezTo>
                        <a:pt x="183" y="311"/>
                        <a:pt x="183" y="311"/>
                        <a:pt x="183" y="311"/>
                      </a:cubicBezTo>
                      <a:cubicBezTo>
                        <a:pt x="187" y="312"/>
                        <a:pt x="187" y="312"/>
                        <a:pt x="187" y="312"/>
                      </a:cubicBezTo>
                      <a:cubicBezTo>
                        <a:pt x="190" y="313"/>
                        <a:pt x="190" y="313"/>
                        <a:pt x="190" y="313"/>
                      </a:cubicBezTo>
                      <a:cubicBezTo>
                        <a:pt x="192" y="314"/>
                        <a:pt x="192" y="314"/>
                        <a:pt x="192" y="314"/>
                      </a:cubicBezTo>
                      <a:cubicBezTo>
                        <a:pt x="196" y="315"/>
                        <a:pt x="196" y="315"/>
                        <a:pt x="196" y="315"/>
                      </a:cubicBezTo>
                      <a:cubicBezTo>
                        <a:pt x="200" y="317"/>
                        <a:pt x="200" y="317"/>
                        <a:pt x="200" y="317"/>
                      </a:cubicBezTo>
                      <a:cubicBezTo>
                        <a:pt x="201" y="317"/>
                        <a:pt x="201" y="317"/>
                        <a:pt x="201" y="317"/>
                      </a:cubicBezTo>
                      <a:cubicBezTo>
                        <a:pt x="204" y="318"/>
                        <a:pt x="204" y="318"/>
                        <a:pt x="204" y="318"/>
                      </a:cubicBezTo>
                      <a:cubicBezTo>
                        <a:pt x="242" y="318"/>
                        <a:pt x="242" y="318"/>
                        <a:pt x="242" y="318"/>
                      </a:cubicBezTo>
                      <a:cubicBezTo>
                        <a:pt x="245" y="316"/>
                        <a:pt x="245" y="316"/>
                        <a:pt x="245" y="316"/>
                      </a:cubicBezTo>
                      <a:cubicBezTo>
                        <a:pt x="245" y="313"/>
                        <a:pt x="245" y="313"/>
                        <a:pt x="245" y="313"/>
                      </a:cubicBezTo>
                      <a:cubicBezTo>
                        <a:pt x="247" y="310"/>
                        <a:pt x="247" y="310"/>
                        <a:pt x="247" y="310"/>
                      </a:cubicBezTo>
                      <a:cubicBezTo>
                        <a:pt x="270" y="310"/>
                        <a:pt x="270" y="310"/>
                        <a:pt x="270" y="310"/>
                      </a:cubicBezTo>
                      <a:cubicBezTo>
                        <a:pt x="270" y="311"/>
                        <a:pt x="270" y="311"/>
                        <a:pt x="270" y="311"/>
                      </a:cubicBezTo>
                      <a:cubicBezTo>
                        <a:pt x="271" y="311"/>
                        <a:pt x="271" y="311"/>
                        <a:pt x="271" y="311"/>
                      </a:cubicBezTo>
                      <a:cubicBezTo>
                        <a:pt x="273" y="313"/>
                        <a:pt x="273" y="313"/>
                        <a:pt x="273" y="313"/>
                      </a:cubicBezTo>
                      <a:cubicBezTo>
                        <a:pt x="276" y="316"/>
                        <a:pt x="276" y="316"/>
                        <a:pt x="276" y="316"/>
                      </a:cubicBezTo>
                      <a:cubicBezTo>
                        <a:pt x="279" y="317"/>
                        <a:pt x="279" y="317"/>
                        <a:pt x="279" y="317"/>
                      </a:cubicBezTo>
                      <a:cubicBezTo>
                        <a:pt x="281" y="320"/>
                        <a:pt x="281" y="320"/>
                        <a:pt x="281" y="320"/>
                      </a:cubicBezTo>
                      <a:cubicBezTo>
                        <a:pt x="284" y="323"/>
                        <a:pt x="284" y="323"/>
                        <a:pt x="284" y="323"/>
                      </a:cubicBezTo>
                      <a:cubicBezTo>
                        <a:pt x="287" y="325"/>
                        <a:pt x="287" y="325"/>
                        <a:pt x="287" y="325"/>
                      </a:cubicBezTo>
                      <a:cubicBezTo>
                        <a:pt x="289" y="327"/>
                        <a:pt x="289" y="327"/>
                        <a:pt x="289" y="327"/>
                      </a:cubicBezTo>
                      <a:cubicBezTo>
                        <a:pt x="292" y="328"/>
                        <a:pt x="292" y="328"/>
                        <a:pt x="292" y="328"/>
                      </a:cubicBezTo>
                      <a:cubicBezTo>
                        <a:pt x="294" y="331"/>
                        <a:pt x="294" y="331"/>
                        <a:pt x="294" y="331"/>
                      </a:cubicBezTo>
                      <a:cubicBezTo>
                        <a:pt x="295" y="334"/>
                        <a:pt x="295" y="334"/>
                        <a:pt x="295" y="334"/>
                      </a:cubicBezTo>
                      <a:cubicBezTo>
                        <a:pt x="297" y="337"/>
                        <a:pt x="297" y="337"/>
                        <a:pt x="297" y="337"/>
                      </a:cubicBezTo>
                      <a:cubicBezTo>
                        <a:pt x="297" y="340"/>
                        <a:pt x="297" y="340"/>
                        <a:pt x="297" y="340"/>
                      </a:cubicBezTo>
                      <a:cubicBezTo>
                        <a:pt x="298" y="342"/>
                        <a:pt x="298" y="342"/>
                        <a:pt x="298" y="342"/>
                      </a:cubicBezTo>
                      <a:cubicBezTo>
                        <a:pt x="299" y="344"/>
                        <a:pt x="299" y="344"/>
                        <a:pt x="299" y="344"/>
                      </a:cubicBezTo>
                      <a:cubicBezTo>
                        <a:pt x="300" y="345"/>
                        <a:pt x="300" y="345"/>
                        <a:pt x="300" y="345"/>
                      </a:cubicBezTo>
                      <a:cubicBezTo>
                        <a:pt x="301" y="346"/>
                        <a:pt x="301" y="346"/>
                        <a:pt x="301" y="346"/>
                      </a:cubicBezTo>
                      <a:cubicBezTo>
                        <a:pt x="302" y="347"/>
                        <a:pt x="302" y="347"/>
                        <a:pt x="302" y="347"/>
                      </a:cubicBezTo>
                      <a:cubicBezTo>
                        <a:pt x="302" y="347"/>
                        <a:pt x="302" y="347"/>
                        <a:pt x="302" y="347"/>
                      </a:cubicBezTo>
                      <a:cubicBezTo>
                        <a:pt x="304" y="348"/>
                        <a:pt x="304" y="348"/>
                        <a:pt x="304" y="348"/>
                      </a:cubicBezTo>
                      <a:cubicBezTo>
                        <a:pt x="306" y="350"/>
                        <a:pt x="306" y="350"/>
                        <a:pt x="306" y="350"/>
                      </a:cubicBezTo>
                      <a:cubicBezTo>
                        <a:pt x="309" y="351"/>
                        <a:pt x="309" y="351"/>
                        <a:pt x="309" y="351"/>
                      </a:cubicBezTo>
                      <a:cubicBezTo>
                        <a:pt x="312" y="353"/>
                        <a:pt x="312" y="353"/>
                        <a:pt x="312" y="353"/>
                      </a:cubicBezTo>
                      <a:cubicBezTo>
                        <a:pt x="317" y="355"/>
                        <a:pt x="317" y="355"/>
                        <a:pt x="317" y="355"/>
                      </a:cubicBezTo>
                      <a:cubicBezTo>
                        <a:pt x="319" y="356"/>
                        <a:pt x="319" y="356"/>
                        <a:pt x="319" y="356"/>
                      </a:cubicBezTo>
                      <a:cubicBezTo>
                        <a:pt x="319" y="356"/>
                        <a:pt x="319" y="356"/>
                        <a:pt x="319" y="356"/>
                      </a:cubicBezTo>
                      <a:cubicBezTo>
                        <a:pt x="322" y="353"/>
                        <a:pt x="322" y="353"/>
                        <a:pt x="322" y="353"/>
                      </a:cubicBezTo>
                      <a:cubicBezTo>
                        <a:pt x="327" y="344"/>
                        <a:pt x="327" y="344"/>
                        <a:pt x="327" y="344"/>
                      </a:cubicBezTo>
                      <a:cubicBezTo>
                        <a:pt x="332" y="342"/>
                        <a:pt x="332" y="342"/>
                        <a:pt x="332" y="342"/>
                      </a:cubicBezTo>
                      <a:cubicBezTo>
                        <a:pt x="335" y="342"/>
                        <a:pt x="335" y="342"/>
                        <a:pt x="335" y="342"/>
                      </a:cubicBezTo>
                      <a:cubicBezTo>
                        <a:pt x="338" y="342"/>
                        <a:pt x="338" y="342"/>
                        <a:pt x="338" y="342"/>
                      </a:cubicBezTo>
                      <a:cubicBezTo>
                        <a:pt x="340" y="343"/>
                        <a:pt x="340" y="343"/>
                        <a:pt x="340" y="343"/>
                      </a:cubicBezTo>
                      <a:cubicBezTo>
                        <a:pt x="343" y="343"/>
                        <a:pt x="343" y="343"/>
                        <a:pt x="343" y="343"/>
                      </a:cubicBezTo>
                      <a:cubicBezTo>
                        <a:pt x="346" y="345"/>
                        <a:pt x="346" y="345"/>
                        <a:pt x="346" y="345"/>
                      </a:cubicBezTo>
                      <a:cubicBezTo>
                        <a:pt x="347" y="345"/>
                        <a:pt x="347" y="345"/>
                        <a:pt x="347" y="345"/>
                      </a:cubicBezTo>
                      <a:cubicBezTo>
                        <a:pt x="348" y="346"/>
                        <a:pt x="348" y="346"/>
                        <a:pt x="348" y="346"/>
                      </a:cubicBezTo>
                      <a:cubicBezTo>
                        <a:pt x="351" y="348"/>
                        <a:pt x="351" y="348"/>
                        <a:pt x="351" y="348"/>
                      </a:cubicBezTo>
                      <a:cubicBezTo>
                        <a:pt x="353" y="350"/>
                        <a:pt x="353" y="350"/>
                        <a:pt x="353" y="350"/>
                      </a:cubicBezTo>
                      <a:cubicBezTo>
                        <a:pt x="353" y="350"/>
                        <a:pt x="353" y="350"/>
                        <a:pt x="353" y="350"/>
                      </a:cubicBezTo>
                      <a:cubicBezTo>
                        <a:pt x="355" y="351"/>
                        <a:pt x="355" y="351"/>
                        <a:pt x="355" y="351"/>
                      </a:cubicBezTo>
                      <a:cubicBezTo>
                        <a:pt x="357" y="354"/>
                        <a:pt x="357" y="354"/>
                        <a:pt x="357" y="354"/>
                      </a:cubicBezTo>
                      <a:cubicBezTo>
                        <a:pt x="358" y="357"/>
                        <a:pt x="358" y="357"/>
                        <a:pt x="358" y="357"/>
                      </a:cubicBezTo>
                      <a:cubicBezTo>
                        <a:pt x="358" y="357"/>
                        <a:pt x="358" y="357"/>
                        <a:pt x="358" y="357"/>
                      </a:cubicBezTo>
                      <a:cubicBezTo>
                        <a:pt x="359" y="360"/>
                        <a:pt x="359" y="360"/>
                        <a:pt x="359" y="360"/>
                      </a:cubicBezTo>
                      <a:cubicBezTo>
                        <a:pt x="359" y="361"/>
                        <a:pt x="359" y="361"/>
                        <a:pt x="359" y="361"/>
                      </a:cubicBezTo>
                      <a:cubicBezTo>
                        <a:pt x="360" y="361"/>
                        <a:pt x="360" y="361"/>
                        <a:pt x="360" y="361"/>
                      </a:cubicBezTo>
                      <a:cubicBezTo>
                        <a:pt x="361" y="364"/>
                        <a:pt x="361" y="364"/>
                        <a:pt x="361" y="364"/>
                      </a:cubicBezTo>
                      <a:cubicBezTo>
                        <a:pt x="362" y="367"/>
                        <a:pt x="362" y="367"/>
                        <a:pt x="362" y="367"/>
                      </a:cubicBezTo>
                      <a:cubicBezTo>
                        <a:pt x="365" y="369"/>
                        <a:pt x="365" y="369"/>
                        <a:pt x="365" y="369"/>
                      </a:cubicBezTo>
                      <a:cubicBezTo>
                        <a:pt x="367" y="371"/>
                        <a:pt x="367" y="371"/>
                        <a:pt x="367" y="371"/>
                      </a:cubicBezTo>
                      <a:cubicBezTo>
                        <a:pt x="367" y="372"/>
                        <a:pt x="367" y="372"/>
                        <a:pt x="367" y="372"/>
                      </a:cubicBezTo>
                      <a:cubicBezTo>
                        <a:pt x="370" y="375"/>
                        <a:pt x="370" y="375"/>
                        <a:pt x="370" y="375"/>
                      </a:cubicBezTo>
                      <a:cubicBezTo>
                        <a:pt x="371" y="377"/>
                        <a:pt x="371" y="377"/>
                        <a:pt x="371" y="377"/>
                      </a:cubicBezTo>
                      <a:cubicBezTo>
                        <a:pt x="374" y="378"/>
                        <a:pt x="374" y="378"/>
                        <a:pt x="374" y="378"/>
                      </a:cubicBezTo>
                      <a:cubicBezTo>
                        <a:pt x="374" y="380"/>
                        <a:pt x="374" y="380"/>
                        <a:pt x="374" y="380"/>
                      </a:cubicBezTo>
                      <a:cubicBezTo>
                        <a:pt x="374" y="380"/>
                        <a:pt x="374" y="380"/>
                        <a:pt x="374" y="380"/>
                      </a:cubicBezTo>
                      <a:cubicBezTo>
                        <a:pt x="374" y="380"/>
                        <a:pt x="374" y="380"/>
                        <a:pt x="374" y="380"/>
                      </a:cubicBezTo>
                      <a:cubicBezTo>
                        <a:pt x="374" y="383"/>
                        <a:pt x="374" y="383"/>
                        <a:pt x="374" y="383"/>
                      </a:cubicBezTo>
                      <a:cubicBezTo>
                        <a:pt x="375" y="386"/>
                        <a:pt x="375" y="386"/>
                        <a:pt x="375" y="386"/>
                      </a:cubicBezTo>
                      <a:cubicBezTo>
                        <a:pt x="376" y="389"/>
                        <a:pt x="376" y="389"/>
                        <a:pt x="376" y="389"/>
                      </a:cubicBezTo>
                      <a:cubicBezTo>
                        <a:pt x="377" y="389"/>
                        <a:pt x="377" y="389"/>
                        <a:pt x="377" y="389"/>
                      </a:cubicBezTo>
                      <a:cubicBezTo>
                        <a:pt x="378" y="392"/>
                        <a:pt x="378" y="392"/>
                        <a:pt x="378" y="392"/>
                      </a:cubicBezTo>
                      <a:cubicBezTo>
                        <a:pt x="379" y="395"/>
                        <a:pt x="379" y="395"/>
                        <a:pt x="379" y="395"/>
                      </a:cubicBezTo>
                      <a:cubicBezTo>
                        <a:pt x="379" y="395"/>
                        <a:pt x="379" y="395"/>
                        <a:pt x="379" y="395"/>
                      </a:cubicBezTo>
                      <a:cubicBezTo>
                        <a:pt x="380" y="397"/>
                        <a:pt x="380" y="397"/>
                        <a:pt x="380" y="397"/>
                      </a:cubicBezTo>
                      <a:cubicBezTo>
                        <a:pt x="381" y="397"/>
                        <a:pt x="381" y="397"/>
                        <a:pt x="381" y="397"/>
                      </a:cubicBezTo>
                      <a:cubicBezTo>
                        <a:pt x="384" y="398"/>
                        <a:pt x="384" y="398"/>
                        <a:pt x="384" y="398"/>
                      </a:cubicBezTo>
                      <a:cubicBezTo>
                        <a:pt x="386" y="399"/>
                        <a:pt x="386" y="399"/>
                        <a:pt x="386" y="399"/>
                      </a:cubicBezTo>
                      <a:cubicBezTo>
                        <a:pt x="389" y="400"/>
                        <a:pt x="389" y="400"/>
                        <a:pt x="389" y="400"/>
                      </a:cubicBezTo>
                      <a:cubicBezTo>
                        <a:pt x="392" y="402"/>
                        <a:pt x="392" y="402"/>
                        <a:pt x="392" y="402"/>
                      </a:cubicBezTo>
                      <a:cubicBezTo>
                        <a:pt x="395" y="403"/>
                        <a:pt x="395" y="403"/>
                        <a:pt x="395" y="403"/>
                      </a:cubicBezTo>
                      <a:cubicBezTo>
                        <a:pt x="398" y="403"/>
                        <a:pt x="398" y="403"/>
                        <a:pt x="398" y="403"/>
                      </a:cubicBezTo>
                      <a:cubicBezTo>
                        <a:pt x="401" y="403"/>
                        <a:pt x="401" y="403"/>
                        <a:pt x="401" y="403"/>
                      </a:cubicBezTo>
                      <a:cubicBezTo>
                        <a:pt x="403" y="405"/>
                        <a:pt x="403" y="405"/>
                        <a:pt x="403" y="405"/>
                      </a:cubicBezTo>
                      <a:cubicBezTo>
                        <a:pt x="404" y="405"/>
                        <a:pt x="404" y="405"/>
                        <a:pt x="404" y="405"/>
                      </a:cubicBezTo>
                      <a:cubicBezTo>
                        <a:pt x="406" y="405"/>
                        <a:pt x="406" y="405"/>
                        <a:pt x="406" y="405"/>
                      </a:cubicBezTo>
                      <a:cubicBezTo>
                        <a:pt x="409" y="404"/>
                        <a:pt x="409" y="404"/>
                        <a:pt x="409" y="404"/>
                      </a:cubicBezTo>
                      <a:cubicBezTo>
                        <a:pt x="407" y="401"/>
                        <a:pt x="407" y="401"/>
                        <a:pt x="407" y="401"/>
                      </a:cubicBezTo>
                      <a:cubicBezTo>
                        <a:pt x="406" y="398"/>
                        <a:pt x="406" y="398"/>
                        <a:pt x="406" y="398"/>
                      </a:cubicBezTo>
                      <a:cubicBezTo>
                        <a:pt x="405" y="395"/>
                        <a:pt x="405" y="395"/>
                        <a:pt x="405" y="395"/>
                      </a:cubicBezTo>
                      <a:cubicBezTo>
                        <a:pt x="404" y="394"/>
                        <a:pt x="404" y="394"/>
                        <a:pt x="404" y="394"/>
                      </a:cubicBezTo>
                      <a:cubicBezTo>
                        <a:pt x="403" y="391"/>
                        <a:pt x="403" y="391"/>
                        <a:pt x="403" y="391"/>
                      </a:cubicBezTo>
                      <a:cubicBezTo>
                        <a:pt x="403" y="388"/>
                        <a:pt x="403" y="388"/>
                        <a:pt x="403" y="388"/>
                      </a:cubicBezTo>
                      <a:cubicBezTo>
                        <a:pt x="405" y="385"/>
                        <a:pt x="405" y="385"/>
                        <a:pt x="405" y="385"/>
                      </a:cubicBezTo>
                      <a:cubicBezTo>
                        <a:pt x="401" y="384"/>
                        <a:pt x="401" y="384"/>
                        <a:pt x="401" y="384"/>
                      </a:cubicBezTo>
                      <a:cubicBezTo>
                        <a:pt x="400" y="381"/>
                        <a:pt x="400" y="381"/>
                        <a:pt x="400" y="381"/>
                      </a:cubicBezTo>
                      <a:cubicBezTo>
                        <a:pt x="403" y="382"/>
                        <a:pt x="403" y="382"/>
                        <a:pt x="403" y="382"/>
                      </a:cubicBezTo>
                      <a:cubicBezTo>
                        <a:pt x="405" y="382"/>
                        <a:pt x="405" y="382"/>
                        <a:pt x="405" y="382"/>
                      </a:cubicBezTo>
                      <a:cubicBezTo>
                        <a:pt x="407" y="377"/>
                        <a:pt x="407" y="377"/>
                        <a:pt x="407" y="377"/>
                      </a:cubicBezTo>
                      <a:cubicBezTo>
                        <a:pt x="405" y="374"/>
                        <a:pt x="405" y="374"/>
                        <a:pt x="405" y="374"/>
                      </a:cubicBezTo>
                      <a:cubicBezTo>
                        <a:pt x="404" y="374"/>
                        <a:pt x="404" y="374"/>
                        <a:pt x="404" y="374"/>
                      </a:cubicBezTo>
                      <a:cubicBezTo>
                        <a:pt x="406" y="374"/>
                        <a:pt x="406" y="374"/>
                        <a:pt x="406" y="374"/>
                      </a:cubicBezTo>
                      <a:cubicBezTo>
                        <a:pt x="409" y="374"/>
                        <a:pt x="409" y="374"/>
                        <a:pt x="409" y="374"/>
                      </a:cubicBezTo>
                      <a:cubicBezTo>
                        <a:pt x="411" y="371"/>
                        <a:pt x="411" y="371"/>
                        <a:pt x="411" y="371"/>
                      </a:cubicBezTo>
                      <a:cubicBezTo>
                        <a:pt x="411" y="370"/>
                        <a:pt x="411" y="370"/>
                        <a:pt x="411" y="370"/>
                      </a:cubicBezTo>
                      <a:cubicBezTo>
                        <a:pt x="411" y="369"/>
                        <a:pt x="411" y="369"/>
                        <a:pt x="411" y="369"/>
                      </a:cubicBezTo>
                      <a:cubicBezTo>
                        <a:pt x="414" y="368"/>
                        <a:pt x="414" y="368"/>
                        <a:pt x="414" y="368"/>
                      </a:cubicBezTo>
                      <a:cubicBezTo>
                        <a:pt x="414" y="365"/>
                        <a:pt x="414" y="365"/>
                        <a:pt x="414" y="365"/>
                      </a:cubicBezTo>
                      <a:cubicBezTo>
                        <a:pt x="414" y="364"/>
                        <a:pt x="414" y="364"/>
                        <a:pt x="414" y="364"/>
                      </a:cubicBezTo>
                      <a:cubicBezTo>
                        <a:pt x="417" y="366"/>
                        <a:pt x="417" y="366"/>
                        <a:pt x="417" y="366"/>
                      </a:cubicBezTo>
                      <a:cubicBezTo>
                        <a:pt x="420" y="365"/>
                        <a:pt x="420" y="365"/>
                        <a:pt x="420" y="365"/>
                      </a:cubicBezTo>
                      <a:cubicBezTo>
                        <a:pt x="420" y="365"/>
                        <a:pt x="420" y="365"/>
                        <a:pt x="420" y="365"/>
                      </a:cubicBezTo>
                      <a:cubicBezTo>
                        <a:pt x="417" y="363"/>
                        <a:pt x="417" y="363"/>
                        <a:pt x="417" y="363"/>
                      </a:cubicBezTo>
                      <a:cubicBezTo>
                        <a:pt x="417" y="361"/>
                        <a:pt x="417" y="361"/>
                        <a:pt x="417" y="361"/>
                      </a:cubicBezTo>
                      <a:cubicBezTo>
                        <a:pt x="418" y="361"/>
                        <a:pt x="418" y="361"/>
                        <a:pt x="418" y="361"/>
                      </a:cubicBezTo>
                      <a:cubicBezTo>
                        <a:pt x="419" y="362"/>
                        <a:pt x="419" y="362"/>
                        <a:pt x="419" y="362"/>
                      </a:cubicBezTo>
                      <a:cubicBezTo>
                        <a:pt x="419" y="360"/>
                        <a:pt x="419" y="360"/>
                        <a:pt x="419" y="360"/>
                      </a:cubicBezTo>
                      <a:cubicBezTo>
                        <a:pt x="420" y="360"/>
                        <a:pt x="420" y="360"/>
                        <a:pt x="420" y="360"/>
                      </a:cubicBezTo>
                      <a:cubicBezTo>
                        <a:pt x="422" y="361"/>
                        <a:pt x="422" y="361"/>
                        <a:pt x="422" y="361"/>
                      </a:cubicBezTo>
                      <a:cubicBezTo>
                        <a:pt x="424" y="362"/>
                        <a:pt x="424" y="362"/>
                        <a:pt x="424" y="362"/>
                      </a:cubicBezTo>
                      <a:cubicBezTo>
                        <a:pt x="423" y="362"/>
                        <a:pt x="423" y="362"/>
                        <a:pt x="423" y="362"/>
                      </a:cubicBezTo>
                      <a:cubicBezTo>
                        <a:pt x="423" y="362"/>
                        <a:pt x="423" y="362"/>
                        <a:pt x="423" y="362"/>
                      </a:cubicBezTo>
                      <a:cubicBezTo>
                        <a:pt x="426" y="361"/>
                        <a:pt x="426" y="361"/>
                        <a:pt x="426" y="361"/>
                      </a:cubicBezTo>
                      <a:cubicBezTo>
                        <a:pt x="423" y="363"/>
                        <a:pt x="423" y="363"/>
                        <a:pt x="423" y="363"/>
                      </a:cubicBezTo>
                      <a:cubicBezTo>
                        <a:pt x="423" y="364"/>
                        <a:pt x="423" y="364"/>
                        <a:pt x="423" y="364"/>
                      </a:cubicBezTo>
                      <a:cubicBezTo>
                        <a:pt x="426" y="362"/>
                        <a:pt x="426" y="362"/>
                        <a:pt x="426" y="362"/>
                      </a:cubicBezTo>
                      <a:cubicBezTo>
                        <a:pt x="429" y="361"/>
                        <a:pt x="429" y="361"/>
                        <a:pt x="429" y="361"/>
                      </a:cubicBezTo>
                      <a:cubicBezTo>
                        <a:pt x="431" y="360"/>
                        <a:pt x="431" y="360"/>
                        <a:pt x="431" y="360"/>
                      </a:cubicBezTo>
                      <a:cubicBezTo>
                        <a:pt x="434" y="358"/>
                        <a:pt x="434" y="358"/>
                        <a:pt x="434" y="358"/>
                      </a:cubicBezTo>
                      <a:cubicBezTo>
                        <a:pt x="435" y="358"/>
                        <a:pt x="435" y="358"/>
                        <a:pt x="435" y="358"/>
                      </a:cubicBezTo>
                      <a:cubicBezTo>
                        <a:pt x="438" y="355"/>
                        <a:pt x="438" y="355"/>
                        <a:pt x="438" y="355"/>
                      </a:cubicBezTo>
                      <a:cubicBezTo>
                        <a:pt x="439" y="353"/>
                        <a:pt x="439" y="353"/>
                        <a:pt x="439" y="353"/>
                      </a:cubicBezTo>
                      <a:cubicBezTo>
                        <a:pt x="440" y="352"/>
                        <a:pt x="440" y="352"/>
                        <a:pt x="440" y="352"/>
                      </a:cubicBezTo>
                      <a:cubicBezTo>
                        <a:pt x="442" y="350"/>
                        <a:pt x="442" y="350"/>
                        <a:pt x="442" y="350"/>
                      </a:cubicBezTo>
                      <a:cubicBezTo>
                        <a:pt x="442" y="350"/>
                        <a:pt x="442" y="350"/>
                        <a:pt x="442" y="350"/>
                      </a:cubicBezTo>
                      <a:cubicBezTo>
                        <a:pt x="442" y="350"/>
                        <a:pt x="442" y="350"/>
                        <a:pt x="442" y="350"/>
                      </a:cubicBezTo>
                      <a:cubicBezTo>
                        <a:pt x="441" y="347"/>
                        <a:pt x="441" y="347"/>
                        <a:pt x="441" y="347"/>
                      </a:cubicBezTo>
                      <a:cubicBezTo>
                        <a:pt x="440" y="344"/>
                        <a:pt x="440" y="344"/>
                        <a:pt x="440" y="344"/>
                      </a:cubicBezTo>
                      <a:cubicBezTo>
                        <a:pt x="441" y="344"/>
                        <a:pt x="441" y="344"/>
                        <a:pt x="441" y="344"/>
                      </a:cubicBezTo>
                      <a:cubicBezTo>
                        <a:pt x="442" y="345"/>
                        <a:pt x="442" y="345"/>
                        <a:pt x="442" y="345"/>
                      </a:cubicBezTo>
                      <a:cubicBezTo>
                        <a:pt x="445" y="344"/>
                        <a:pt x="445" y="344"/>
                        <a:pt x="445" y="344"/>
                      </a:cubicBezTo>
                      <a:cubicBezTo>
                        <a:pt x="446" y="347"/>
                        <a:pt x="446" y="347"/>
                        <a:pt x="446" y="347"/>
                      </a:cubicBezTo>
                      <a:cubicBezTo>
                        <a:pt x="449" y="347"/>
                        <a:pt x="449" y="347"/>
                        <a:pt x="449" y="347"/>
                      </a:cubicBezTo>
                      <a:cubicBezTo>
                        <a:pt x="447" y="347"/>
                        <a:pt x="447" y="347"/>
                        <a:pt x="447" y="347"/>
                      </a:cubicBezTo>
                      <a:cubicBezTo>
                        <a:pt x="447" y="347"/>
                        <a:pt x="447" y="347"/>
                        <a:pt x="447" y="347"/>
                      </a:cubicBezTo>
                      <a:cubicBezTo>
                        <a:pt x="444" y="350"/>
                        <a:pt x="444" y="350"/>
                        <a:pt x="444" y="350"/>
                      </a:cubicBezTo>
                      <a:cubicBezTo>
                        <a:pt x="444" y="350"/>
                        <a:pt x="444" y="350"/>
                        <a:pt x="444" y="350"/>
                      </a:cubicBezTo>
                      <a:cubicBezTo>
                        <a:pt x="447" y="348"/>
                        <a:pt x="447" y="348"/>
                        <a:pt x="447" y="348"/>
                      </a:cubicBezTo>
                      <a:cubicBezTo>
                        <a:pt x="450" y="346"/>
                        <a:pt x="450" y="346"/>
                        <a:pt x="450" y="346"/>
                      </a:cubicBezTo>
                      <a:cubicBezTo>
                        <a:pt x="453" y="345"/>
                        <a:pt x="453" y="345"/>
                        <a:pt x="453" y="345"/>
                      </a:cubicBezTo>
                      <a:cubicBezTo>
                        <a:pt x="456" y="345"/>
                        <a:pt x="456" y="345"/>
                        <a:pt x="456" y="345"/>
                      </a:cubicBezTo>
                      <a:cubicBezTo>
                        <a:pt x="457" y="343"/>
                        <a:pt x="457" y="343"/>
                        <a:pt x="457" y="343"/>
                      </a:cubicBezTo>
                      <a:cubicBezTo>
                        <a:pt x="456" y="342"/>
                        <a:pt x="456" y="342"/>
                        <a:pt x="456" y="342"/>
                      </a:cubicBezTo>
                      <a:cubicBezTo>
                        <a:pt x="458" y="340"/>
                        <a:pt x="458" y="340"/>
                        <a:pt x="458" y="340"/>
                      </a:cubicBezTo>
                      <a:cubicBezTo>
                        <a:pt x="457" y="342"/>
                        <a:pt x="457" y="342"/>
                        <a:pt x="457" y="342"/>
                      </a:cubicBezTo>
                      <a:cubicBezTo>
                        <a:pt x="457" y="343"/>
                        <a:pt x="457" y="343"/>
                        <a:pt x="457" y="343"/>
                      </a:cubicBezTo>
                      <a:cubicBezTo>
                        <a:pt x="463" y="343"/>
                        <a:pt x="463" y="343"/>
                        <a:pt x="463" y="343"/>
                      </a:cubicBezTo>
                      <a:cubicBezTo>
                        <a:pt x="465" y="342"/>
                        <a:pt x="465" y="342"/>
                        <a:pt x="465" y="342"/>
                      </a:cubicBezTo>
                      <a:cubicBezTo>
                        <a:pt x="465" y="340"/>
                        <a:pt x="465" y="340"/>
                        <a:pt x="465" y="340"/>
                      </a:cubicBezTo>
                      <a:cubicBezTo>
                        <a:pt x="466" y="340"/>
                        <a:pt x="466" y="340"/>
                        <a:pt x="466" y="340"/>
                      </a:cubicBezTo>
                      <a:cubicBezTo>
                        <a:pt x="465" y="342"/>
                        <a:pt x="465" y="342"/>
                        <a:pt x="465" y="342"/>
                      </a:cubicBezTo>
                      <a:cubicBezTo>
                        <a:pt x="465" y="342"/>
                        <a:pt x="465" y="342"/>
                        <a:pt x="465" y="342"/>
                      </a:cubicBezTo>
                      <a:cubicBezTo>
                        <a:pt x="468" y="343"/>
                        <a:pt x="468" y="343"/>
                        <a:pt x="468" y="343"/>
                      </a:cubicBezTo>
                      <a:cubicBezTo>
                        <a:pt x="471" y="344"/>
                        <a:pt x="471" y="344"/>
                        <a:pt x="471" y="344"/>
                      </a:cubicBezTo>
                      <a:cubicBezTo>
                        <a:pt x="474" y="346"/>
                        <a:pt x="474" y="346"/>
                        <a:pt x="474" y="346"/>
                      </a:cubicBezTo>
                      <a:cubicBezTo>
                        <a:pt x="477" y="346"/>
                        <a:pt x="477" y="346"/>
                        <a:pt x="477" y="346"/>
                      </a:cubicBezTo>
                      <a:cubicBezTo>
                        <a:pt x="480" y="347"/>
                        <a:pt x="480" y="347"/>
                        <a:pt x="480" y="347"/>
                      </a:cubicBezTo>
                      <a:cubicBezTo>
                        <a:pt x="483" y="346"/>
                        <a:pt x="483" y="346"/>
                        <a:pt x="483" y="346"/>
                      </a:cubicBezTo>
                      <a:cubicBezTo>
                        <a:pt x="484" y="346"/>
                        <a:pt x="484" y="346"/>
                        <a:pt x="484" y="346"/>
                      </a:cubicBezTo>
                      <a:cubicBezTo>
                        <a:pt x="486" y="343"/>
                        <a:pt x="486" y="343"/>
                        <a:pt x="486" y="343"/>
                      </a:cubicBezTo>
                      <a:cubicBezTo>
                        <a:pt x="488" y="344"/>
                        <a:pt x="488" y="344"/>
                        <a:pt x="488" y="344"/>
                      </a:cubicBezTo>
                      <a:cubicBezTo>
                        <a:pt x="491" y="345"/>
                        <a:pt x="491" y="345"/>
                        <a:pt x="491" y="345"/>
                      </a:cubicBezTo>
                      <a:cubicBezTo>
                        <a:pt x="494" y="347"/>
                        <a:pt x="494" y="347"/>
                        <a:pt x="494" y="347"/>
                      </a:cubicBezTo>
                      <a:cubicBezTo>
                        <a:pt x="496" y="346"/>
                        <a:pt x="496" y="346"/>
                        <a:pt x="496" y="346"/>
                      </a:cubicBezTo>
                      <a:cubicBezTo>
                        <a:pt x="496" y="347"/>
                        <a:pt x="496" y="347"/>
                        <a:pt x="496" y="347"/>
                      </a:cubicBezTo>
                      <a:cubicBezTo>
                        <a:pt x="498" y="350"/>
                        <a:pt x="498" y="350"/>
                        <a:pt x="498" y="350"/>
                      </a:cubicBezTo>
                      <a:cubicBezTo>
                        <a:pt x="500" y="353"/>
                        <a:pt x="500" y="353"/>
                        <a:pt x="500" y="353"/>
                      </a:cubicBezTo>
                      <a:cubicBezTo>
                        <a:pt x="503" y="353"/>
                        <a:pt x="503" y="353"/>
                        <a:pt x="503" y="353"/>
                      </a:cubicBezTo>
                      <a:cubicBezTo>
                        <a:pt x="505" y="353"/>
                        <a:pt x="505" y="353"/>
                        <a:pt x="505" y="353"/>
                      </a:cubicBezTo>
                      <a:cubicBezTo>
                        <a:pt x="506" y="352"/>
                        <a:pt x="506" y="352"/>
                        <a:pt x="506" y="352"/>
                      </a:cubicBezTo>
                      <a:cubicBezTo>
                        <a:pt x="509" y="350"/>
                        <a:pt x="509" y="350"/>
                        <a:pt x="509" y="350"/>
                      </a:cubicBezTo>
                      <a:cubicBezTo>
                        <a:pt x="511" y="353"/>
                        <a:pt x="511" y="353"/>
                        <a:pt x="511" y="353"/>
                      </a:cubicBezTo>
                      <a:cubicBezTo>
                        <a:pt x="512" y="354"/>
                        <a:pt x="512" y="354"/>
                        <a:pt x="512" y="354"/>
                      </a:cubicBezTo>
                      <a:cubicBezTo>
                        <a:pt x="514" y="352"/>
                        <a:pt x="514" y="352"/>
                        <a:pt x="514" y="352"/>
                      </a:cubicBezTo>
                      <a:cubicBezTo>
                        <a:pt x="514" y="349"/>
                        <a:pt x="514" y="349"/>
                        <a:pt x="514" y="349"/>
                      </a:cubicBezTo>
                      <a:cubicBezTo>
                        <a:pt x="512" y="346"/>
                        <a:pt x="512" y="346"/>
                        <a:pt x="512" y="346"/>
                      </a:cubicBezTo>
                      <a:cubicBezTo>
                        <a:pt x="515" y="348"/>
                        <a:pt x="515" y="348"/>
                        <a:pt x="515" y="348"/>
                      </a:cubicBezTo>
                      <a:cubicBezTo>
                        <a:pt x="518" y="349"/>
                        <a:pt x="518" y="349"/>
                        <a:pt x="518" y="349"/>
                      </a:cubicBezTo>
                      <a:cubicBezTo>
                        <a:pt x="521" y="352"/>
                        <a:pt x="521" y="352"/>
                        <a:pt x="521" y="352"/>
                      </a:cubicBezTo>
                      <a:cubicBezTo>
                        <a:pt x="524" y="353"/>
                        <a:pt x="524" y="353"/>
                        <a:pt x="524" y="353"/>
                      </a:cubicBezTo>
                      <a:cubicBezTo>
                        <a:pt x="524" y="356"/>
                        <a:pt x="524" y="356"/>
                        <a:pt x="524" y="356"/>
                      </a:cubicBezTo>
                      <a:cubicBezTo>
                        <a:pt x="524" y="357"/>
                        <a:pt x="524" y="357"/>
                        <a:pt x="524" y="357"/>
                      </a:cubicBezTo>
                      <a:cubicBezTo>
                        <a:pt x="526" y="354"/>
                        <a:pt x="526" y="354"/>
                        <a:pt x="526" y="354"/>
                      </a:cubicBezTo>
                      <a:cubicBezTo>
                        <a:pt x="529" y="353"/>
                        <a:pt x="529" y="353"/>
                        <a:pt x="529" y="353"/>
                      </a:cubicBezTo>
                      <a:cubicBezTo>
                        <a:pt x="529" y="352"/>
                        <a:pt x="529" y="352"/>
                        <a:pt x="529" y="352"/>
                      </a:cubicBezTo>
                      <a:cubicBezTo>
                        <a:pt x="527" y="350"/>
                        <a:pt x="527" y="350"/>
                        <a:pt x="527" y="350"/>
                      </a:cubicBezTo>
                      <a:cubicBezTo>
                        <a:pt x="524" y="350"/>
                        <a:pt x="524" y="350"/>
                        <a:pt x="524" y="350"/>
                      </a:cubicBezTo>
                      <a:cubicBezTo>
                        <a:pt x="521" y="348"/>
                        <a:pt x="521" y="348"/>
                        <a:pt x="521" y="348"/>
                      </a:cubicBezTo>
                      <a:cubicBezTo>
                        <a:pt x="521" y="348"/>
                        <a:pt x="521" y="348"/>
                        <a:pt x="521" y="348"/>
                      </a:cubicBezTo>
                      <a:cubicBezTo>
                        <a:pt x="520" y="345"/>
                        <a:pt x="520" y="345"/>
                        <a:pt x="520" y="345"/>
                      </a:cubicBezTo>
                      <a:cubicBezTo>
                        <a:pt x="523" y="342"/>
                        <a:pt x="523" y="342"/>
                        <a:pt x="523" y="342"/>
                      </a:cubicBezTo>
                      <a:cubicBezTo>
                        <a:pt x="523" y="340"/>
                        <a:pt x="523" y="340"/>
                        <a:pt x="523" y="340"/>
                      </a:cubicBezTo>
                      <a:cubicBezTo>
                        <a:pt x="522" y="340"/>
                        <a:pt x="522" y="340"/>
                        <a:pt x="522" y="340"/>
                      </a:cubicBezTo>
                      <a:cubicBezTo>
                        <a:pt x="519" y="340"/>
                        <a:pt x="519" y="340"/>
                        <a:pt x="519" y="340"/>
                      </a:cubicBezTo>
                      <a:cubicBezTo>
                        <a:pt x="517" y="340"/>
                        <a:pt x="517" y="340"/>
                        <a:pt x="517" y="340"/>
                      </a:cubicBezTo>
                      <a:cubicBezTo>
                        <a:pt x="520" y="338"/>
                        <a:pt x="520" y="338"/>
                        <a:pt x="520" y="338"/>
                      </a:cubicBezTo>
                      <a:cubicBezTo>
                        <a:pt x="520" y="337"/>
                        <a:pt x="520" y="337"/>
                        <a:pt x="520" y="337"/>
                      </a:cubicBezTo>
                      <a:cubicBezTo>
                        <a:pt x="517" y="337"/>
                        <a:pt x="517" y="337"/>
                        <a:pt x="517" y="337"/>
                      </a:cubicBezTo>
                      <a:cubicBezTo>
                        <a:pt x="515" y="338"/>
                        <a:pt x="515" y="338"/>
                        <a:pt x="515" y="338"/>
                      </a:cubicBezTo>
                      <a:cubicBezTo>
                        <a:pt x="513" y="338"/>
                        <a:pt x="513" y="338"/>
                        <a:pt x="513" y="338"/>
                      </a:cubicBezTo>
                      <a:cubicBezTo>
                        <a:pt x="512" y="338"/>
                        <a:pt x="512" y="338"/>
                        <a:pt x="512" y="338"/>
                      </a:cubicBezTo>
                      <a:cubicBezTo>
                        <a:pt x="509" y="338"/>
                        <a:pt x="509" y="338"/>
                        <a:pt x="509" y="338"/>
                      </a:cubicBezTo>
                      <a:cubicBezTo>
                        <a:pt x="510" y="335"/>
                        <a:pt x="510" y="335"/>
                        <a:pt x="510" y="335"/>
                      </a:cubicBezTo>
                      <a:cubicBezTo>
                        <a:pt x="511" y="334"/>
                        <a:pt x="511" y="334"/>
                        <a:pt x="511" y="334"/>
                      </a:cubicBezTo>
                      <a:cubicBezTo>
                        <a:pt x="513" y="333"/>
                        <a:pt x="513" y="333"/>
                        <a:pt x="513" y="333"/>
                      </a:cubicBezTo>
                      <a:cubicBezTo>
                        <a:pt x="515" y="334"/>
                        <a:pt x="515" y="334"/>
                        <a:pt x="515" y="334"/>
                      </a:cubicBezTo>
                      <a:cubicBezTo>
                        <a:pt x="518" y="336"/>
                        <a:pt x="518" y="336"/>
                        <a:pt x="518" y="336"/>
                      </a:cubicBezTo>
                      <a:cubicBezTo>
                        <a:pt x="518" y="335"/>
                        <a:pt x="518" y="335"/>
                        <a:pt x="518" y="335"/>
                      </a:cubicBezTo>
                      <a:cubicBezTo>
                        <a:pt x="521" y="336"/>
                        <a:pt x="521" y="336"/>
                        <a:pt x="521" y="336"/>
                      </a:cubicBezTo>
                      <a:cubicBezTo>
                        <a:pt x="521" y="337"/>
                        <a:pt x="521" y="337"/>
                        <a:pt x="521" y="337"/>
                      </a:cubicBezTo>
                      <a:cubicBezTo>
                        <a:pt x="522" y="336"/>
                        <a:pt x="522" y="336"/>
                        <a:pt x="522" y="336"/>
                      </a:cubicBezTo>
                      <a:cubicBezTo>
                        <a:pt x="525" y="335"/>
                        <a:pt x="525" y="335"/>
                        <a:pt x="525" y="335"/>
                      </a:cubicBezTo>
                      <a:cubicBezTo>
                        <a:pt x="525" y="334"/>
                        <a:pt x="525" y="334"/>
                        <a:pt x="525" y="334"/>
                      </a:cubicBezTo>
                      <a:cubicBezTo>
                        <a:pt x="525" y="334"/>
                        <a:pt x="525" y="334"/>
                        <a:pt x="525" y="334"/>
                      </a:cubicBezTo>
                      <a:cubicBezTo>
                        <a:pt x="526" y="334"/>
                        <a:pt x="526" y="334"/>
                        <a:pt x="526" y="334"/>
                      </a:cubicBezTo>
                      <a:cubicBezTo>
                        <a:pt x="526" y="334"/>
                        <a:pt x="526" y="334"/>
                        <a:pt x="526" y="334"/>
                      </a:cubicBezTo>
                      <a:cubicBezTo>
                        <a:pt x="529" y="333"/>
                        <a:pt x="529" y="333"/>
                        <a:pt x="529" y="333"/>
                      </a:cubicBezTo>
                      <a:cubicBezTo>
                        <a:pt x="532" y="333"/>
                        <a:pt x="532" y="333"/>
                        <a:pt x="532" y="333"/>
                      </a:cubicBezTo>
                      <a:cubicBezTo>
                        <a:pt x="532" y="333"/>
                        <a:pt x="532" y="333"/>
                        <a:pt x="532" y="333"/>
                      </a:cubicBezTo>
                      <a:cubicBezTo>
                        <a:pt x="531" y="333"/>
                        <a:pt x="531" y="333"/>
                        <a:pt x="531" y="333"/>
                      </a:cubicBezTo>
                      <a:cubicBezTo>
                        <a:pt x="531" y="333"/>
                        <a:pt x="531" y="333"/>
                        <a:pt x="531" y="333"/>
                      </a:cubicBezTo>
                      <a:cubicBezTo>
                        <a:pt x="532" y="333"/>
                        <a:pt x="532" y="333"/>
                        <a:pt x="532" y="333"/>
                      </a:cubicBezTo>
                      <a:cubicBezTo>
                        <a:pt x="535" y="333"/>
                        <a:pt x="535" y="333"/>
                        <a:pt x="535" y="333"/>
                      </a:cubicBezTo>
                      <a:cubicBezTo>
                        <a:pt x="536" y="333"/>
                        <a:pt x="536" y="333"/>
                        <a:pt x="536" y="333"/>
                      </a:cubicBezTo>
                      <a:cubicBezTo>
                        <a:pt x="539" y="333"/>
                        <a:pt x="539" y="333"/>
                        <a:pt x="539" y="333"/>
                      </a:cubicBezTo>
                      <a:cubicBezTo>
                        <a:pt x="541" y="333"/>
                        <a:pt x="541" y="333"/>
                        <a:pt x="541" y="333"/>
                      </a:cubicBezTo>
                      <a:cubicBezTo>
                        <a:pt x="543" y="331"/>
                        <a:pt x="543" y="331"/>
                        <a:pt x="543" y="331"/>
                      </a:cubicBezTo>
                      <a:cubicBezTo>
                        <a:pt x="544" y="328"/>
                        <a:pt x="544" y="328"/>
                        <a:pt x="544" y="328"/>
                      </a:cubicBezTo>
                      <a:cubicBezTo>
                        <a:pt x="544" y="327"/>
                        <a:pt x="544" y="327"/>
                        <a:pt x="544" y="327"/>
                      </a:cubicBezTo>
                      <a:cubicBezTo>
                        <a:pt x="545" y="328"/>
                        <a:pt x="545" y="328"/>
                        <a:pt x="545" y="328"/>
                      </a:cubicBezTo>
                      <a:cubicBezTo>
                        <a:pt x="545" y="328"/>
                        <a:pt x="545" y="328"/>
                        <a:pt x="545" y="328"/>
                      </a:cubicBezTo>
                      <a:cubicBezTo>
                        <a:pt x="545" y="329"/>
                        <a:pt x="545" y="329"/>
                        <a:pt x="545" y="329"/>
                      </a:cubicBezTo>
                      <a:cubicBezTo>
                        <a:pt x="545" y="331"/>
                        <a:pt x="545" y="331"/>
                        <a:pt x="545" y="331"/>
                      </a:cubicBezTo>
                      <a:cubicBezTo>
                        <a:pt x="548" y="334"/>
                        <a:pt x="548" y="334"/>
                        <a:pt x="548" y="334"/>
                      </a:cubicBezTo>
                      <a:cubicBezTo>
                        <a:pt x="545" y="335"/>
                        <a:pt x="545" y="335"/>
                        <a:pt x="545" y="335"/>
                      </a:cubicBezTo>
                      <a:cubicBezTo>
                        <a:pt x="548" y="336"/>
                        <a:pt x="548" y="336"/>
                        <a:pt x="548" y="336"/>
                      </a:cubicBezTo>
                      <a:cubicBezTo>
                        <a:pt x="551" y="335"/>
                        <a:pt x="551" y="335"/>
                        <a:pt x="551" y="335"/>
                      </a:cubicBezTo>
                      <a:cubicBezTo>
                        <a:pt x="553" y="333"/>
                        <a:pt x="553" y="333"/>
                        <a:pt x="553" y="333"/>
                      </a:cubicBezTo>
                      <a:cubicBezTo>
                        <a:pt x="553" y="332"/>
                        <a:pt x="553" y="332"/>
                        <a:pt x="553" y="332"/>
                      </a:cubicBezTo>
                      <a:cubicBezTo>
                        <a:pt x="554" y="333"/>
                        <a:pt x="554" y="333"/>
                        <a:pt x="554" y="333"/>
                      </a:cubicBezTo>
                      <a:cubicBezTo>
                        <a:pt x="557" y="333"/>
                        <a:pt x="557" y="333"/>
                        <a:pt x="557" y="333"/>
                      </a:cubicBezTo>
                      <a:cubicBezTo>
                        <a:pt x="557" y="331"/>
                        <a:pt x="557" y="331"/>
                        <a:pt x="557" y="331"/>
                      </a:cubicBezTo>
                      <a:cubicBezTo>
                        <a:pt x="558" y="330"/>
                        <a:pt x="558" y="330"/>
                        <a:pt x="558" y="330"/>
                      </a:cubicBezTo>
                      <a:cubicBezTo>
                        <a:pt x="558" y="331"/>
                        <a:pt x="558" y="331"/>
                        <a:pt x="558" y="331"/>
                      </a:cubicBezTo>
                      <a:cubicBezTo>
                        <a:pt x="559" y="330"/>
                        <a:pt x="559" y="330"/>
                        <a:pt x="559" y="330"/>
                      </a:cubicBezTo>
                      <a:cubicBezTo>
                        <a:pt x="559" y="330"/>
                        <a:pt x="559" y="330"/>
                        <a:pt x="559" y="330"/>
                      </a:cubicBezTo>
                      <a:cubicBezTo>
                        <a:pt x="560" y="333"/>
                        <a:pt x="560" y="333"/>
                        <a:pt x="560" y="333"/>
                      </a:cubicBezTo>
                      <a:cubicBezTo>
                        <a:pt x="559" y="333"/>
                        <a:pt x="559" y="333"/>
                        <a:pt x="559" y="333"/>
                      </a:cubicBezTo>
                      <a:cubicBezTo>
                        <a:pt x="558" y="333"/>
                        <a:pt x="558" y="333"/>
                        <a:pt x="558" y="333"/>
                      </a:cubicBezTo>
                      <a:cubicBezTo>
                        <a:pt x="560" y="333"/>
                        <a:pt x="560" y="333"/>
                        <a:pt x="560" y="333"/>
                      </a:cubicBezTo>
                      <a:cubicBezTo>
                        <a:pt x="563" y="333"/>
                        <a:pt x="563" y="333"/>
                        <a:pt x="563" y="333"/>
                      </a:cubicBezTo>
                      <a:cubicBezTo>
                        <a:pt x="566" y="333"/>
                        <a:pt x="566" y="333"/>
                        <a:pt x="566" y="333"/>
                      </a:cubicBezTo>
                      <a:cubicBezTo>
                        <a:pt x="568" y="332"/>
                        <a:pt x="568" y="332"/>
                        <a:pt x="568" y="332"/>
                      </a:cubicBezTo>
                      <a:cubicBezTo>
                        <a:pt x="571" y="331"/>
                        <a:pt x="571" y="331"/>
                        <a:pt x="571" y="331"/>
                      </a:cubicBezTo>
                      <a:cubicBezTo>
                        <a:pt x="572" y="332"/>
                        <a:pt x="572" y="332"/>
                        <a:pt x="572" y="332"/>
                      </a:cubicBezTo>
                      <a:cubicBezTo>
                        <a:pt x="573" y="333"/>
                        <a:pt x="573" y="333"/>
                        <a:pt x="573" y="333"/>
                      </a:cubicBezTo>
                      <a:cubicBezTo>
                        <a:pt x="572" y="333"/>
                        <a:pt x="572" y="333"/>
                        <a:pt x="572" y="333"/>
                      </a:cubicBezTo>
                      <a:cubicBezTo>
                        <a:pt x="568" y="333"/>
                        <a:pt x="568" y="333"/>
                        <a:pt x="568" y="333"/>
                      </a:cubicBezTo>
                      <a:cubicBezTo>
                        <a:pt x="570" y="333"/>
                        <a:pt x="570" y="333"/>
                        <a:pt x="570" y="333"/>
                      </a:cubicBezTo>
                      <a:cubicBezTo>
                        <a:pt x="573" y="334"/>
                        <a:pt x="573" y="334"/>
                        <a:pt x="573" y="334"/>
                      </a:cubicBezTo>
                      <a:cubicBezTo>
                        <a:pt x="576" y="336"/>
                        <a:pt x="576" y="336"/>
                        <a:pt x="576" y="336"/>
                      </a:cubicBezTo>
                      <a:cubicBezTo>
                        <a:pt x="579" y="337"/>
                        <a:pt x="579" y="337"/>
                        <a:pt x="579" y="337"/>
                      </a:cubicBezTo>
                      <a:cubicBezTo>
                        <a:pt x="578" y="336"/>
                        <a:pt x="578" y="336"/>
                        <a:pt x="578" y="336"/>
                      </a:cubicBezTo>
                      <a:cubicBezTo>
                        <a:pt x="577" y="335"/>
                        <a:pt x="577" y="335"/>
                        <a:pt x="577" y="335"/>
                      </a:cubicBezTo>
                      <a:cubicBezTo>
                        <a:pt x="579" y="335"/>
                        <a:pt x="579" y="335"/>
                        <a:pt x="579" y="335"/>
                      </a:cubicBezTo>
                      <a:cubicBezTo>
                        <a:pt x="579" y="335"/>
                        <a:pt x="579" y="335"/>
                        <a:pt x="579" y="335"/>
                      </a:cubicBezTo>
                      <a:cubicBezTo>
                        <a:pt x="579" y="336"/>
                        <a:pt x="579" y="336"/>
                        <a:pt x="579" y="336"/>
                      </a:cubicBezTo>
                      <a:cubicBezTo>
                        <a:pt x="580" y="337"/>
                        <a:pt x="580" y="337"/>
                        <a:pt x="580" y="337"/>
                      </a:cubicBezTo>
                      <a:cubicBezTo>
                        <a:pt x="583" y="339"/>
                        <a:pt x="583" y="339"/>
                        <a:pt x="583" y="339"/>
                      </a:cubicBezTo>
                      <a:cubicBezTo>
                        <a:pt x="580" y="338"/>
                        <a:pt x="580" y="338"/>
                        <a:pt x="580" y="338"/>
                      </a:cubicBezTo>
                      <a:cubicBezTo>
                        <a:pt x="581" y="340"/>
                        <a:pt x="581" y="340"/>
                        <a:pt x="581" y="340"/>
                      </a:cubicBezTo>
                      <a:cubicBezTo>
                        <a:pt x="581" y="340"/>
                        <a:pt x="581" y="340"/>
                        <a:pt x="581" y="340"/>
                      </a:cubicBezTo>
                      <a:cubicBezTo>
                        <a:pt x="584" y="342"/>
                        <a:pt x="584" y="342"/>
                        <a:pt x="584" y="342"/>
                      </a:cubicBezTo>
                      <a:cubicBezTo>
                        <a:pt x="584" y="344"/>
                        <a:pt x="584" y="344"/>
                        <a:pt x="584" y="344"/>
                      </a:cubicBezTo>
                      <a:cubicBezTo>
                        <a:pt x="586" y="344"/>
                        <a:pt x="586" y="344"/>
                        <a:pt x="586" y="344"/>
                      </a:cubicBezTo>
                      <a:cubicBezTo>
                        <a:pt x="589" y="344"/>
                        <a:pt x="589" y="344"/>
                        <a:pt x="589" y="344"/>
                      </a:cubicBezTo>
                      <a:cubicBezTo>
                        <a:pt x="590" y="344"/>
                        <a:pt x="590" y="344"/>
                        <a:pt x="590" y="344"/>
                      </a:cubicBezTo>
                      <a:cubicBezTo>
                        <a:pt x="590" y="344"/>
                        <a:pt x="590" y="344"/>
                        <a:pt x="590" y="344"/>
                      </a:cubicBezTo>
                      <a:cubicBezTo>
                        <a:pt x="590" y="344"/>
                        <a:pt x="590" y="344"/>
                        <a:pt x="590" y="344"/>
                      </a:cubicBezTo>
                      <a:cubicBezTo>
                        <a:pt x="591" y="343"/>
                        <a:pt x="591" y="343"/>
                        <a:pt x="591" y="343"/>
                      </a:cubicBezTo>
                      <a:cubicBezTo>
                        <a:pt x="594" y="342"/>
                        <a:pt x="594" y="342"/>
                        <a:pt x="594" y="342"/>
                      </a:cubicBezTo>
                      <a:cubicBezTo>
                        <a:pt x="597" y="341"/>
                        <a:pt x="597" y="341"/>
                        <a:pt x="597" y="341"/>
                      </a:cubicBezTo>
                      <a:cubicBezTo>
                        <a:pt x="597" y="340"/>
                        <a:pt x="597" y="340"/>
                        <a:pt x="597" y="340"/>
                      </a:cubicBezTo>
                      <a:cubicBezTo>
                        <a:pt x="598" y="340"/>
                        <a:pt x="598" y="340"/>
                        <a:pt x="598" y="340"/>
                      </a:cubicBezTo>
                      <a:cubicBezTo>
                        <a:pt x="601" y="338"/>
                        <a:pt x="601" y="338"/>
                        <a:pt x="601" y="338"/>
                      </a:cubicBezTo>
                      <a:cubicBezTo>
                        <a:pt x="604" y="338"/>
                        <a:pt x="604" y="338"/>
                        <a:pt x="604" y="338"/>
                      </a:cubicBezTo>
                      <a:cubicBezTo>
                        <a:pt x="606" y="340"/>
                        <a:pt x="606" y="340"/>
                        <a:pt x="606" y="340"/>
                      </a:cubicBezTo>
                      <a:cubicBezTo>
                        <a:pt x="609" y="341"/>
                        <a:pt x="609" y="341"/>
                        <a:pt x="609" y="341"/>
                      </a:cubicBezTo>
                      <a:cubicBezTo>
                        <a:pt x="611" y="344"/>
                        <a:pt x="611" y="344"/>
                        <a:pt x="611" y="344"/>
                      </a:cubicBezTo>
                      <a:cubicBezTo>
                        <a:pt x="613" y="347"/>
                        <a:pt x="613" y="347"/>
                        <a:pt x="613" y="347"/>
                      </a:cubicBezTo>
                      <a:cubicBezTo>
                        <a:pt x="616" y="349"/>
                        <a:pt x="616" y="349"/>
                        <a:pt x="616" y="349"/>
                      </a:cubicBezTo>
                      <a:cubicBezTo>
                        <a:pt x="617" y="351"/>
                        <a:pt x="617" y="351"/>
                        <a:pt x="617" y="351"/>
                      </a:cubicBezTo>
                      <a:cubicBezTo>
                        <a:pt x="619" y="352"/>
                        <a:pt x="619" y="352"/>
                        <a:pt x="619" y="352"/>
                      </a:cubicBezTo>
                      <a:cubicBezTo>
                        <a:pt x="622" y="354"/>
                        <a:pt x="622" y="354"/>
                        <a:pt x="622" y="354"/>
                      </a:cubicBezTo>
                      <a:cubicBezTo>
                        <a:pt x="624" y="357"/>
                        <a:pt x="624" y="357"/>
                        <a:pt x="624" y="357"/>
                      </a:cubicBezTo>
                      <a:cubicBezTo>
                        <a:pt x="624" y="363"/>
                        <a:pt x="624" y="363"/>
                        <a:pt x="624" y="363"/>
                      </a:cubicBezTo>
                      <a:cubicBezTo>
                        <a:pt x="623" y="366"/>
                        <a:pt x="623" y="366"/>
                        <a:pt x="623" y="366"/>
                      </a:cubicBezTo>
                      <a:cubicBezTo>
                        <a:pt x="622" y="369"/>
                        <a:pt x="622" y="369"/>
                        <a:pt x="622" y="369"/>
                      </a:cubicBezTo>
                      <a:cubicBezTo>
                        <a:pt x="622" y="372"/>
                        <a:pt x="622" y="372"/>
                        <a:pt x="622" y="372"/>
                      </a:cubicBezTo>
                      <a:cubicBezTo>
                        <a:pt x="621" y="374"/>
                        <a:pt x="621" y="374"/>
                        <a:pt x="621" y="374"/>
                      </a:cubicBezTo>
                      <a:cubicBezTo>
                        <a:pt x="623" y="377"/>
                        <a:pt x="623" y="377"/>
                        <a:pt x="623" y="377"/>
                      </a:cubicBezTo>
                      <a:cubicBezTo>
                        <a:pt x="625" y="374"/>
                        <a:pt x="625" y="374"/>
                        <a:pt x="625" y="374"/>
                      </a:cubicBezTo>
                      <a:cubicBezTo>
                        <a:pt x="623" y="371"/>
                        <a:pt x="623" y="371"/>
                        <a:pt x="623" y="371"/>
                      </a:cubicBezTo>
                      <a:cubicBezTo>
                        <a:pt x="623" y="371"/>
                        <a:pt x="623" y="371"/>
                        <a:pt x="623" y="371"/>
                      </a:cubicBezTo>
                      <a:cubicBezTo>
                        <a:pt x="625" y="374"/>
                        <a:pt x="625" y="374"/>
                        <a:pt x="625" y="374"/>
                      </a:cubicBezTo>
                      <a:cubicBezTo>
                        <a:pt x="626" y="377"/>
                        <a:pt x="626" y="377"/>
                        <a:pt x="626" y="377"/>
                      </a:cubicBezTo>
                      <a:cubicBezTo>
                        <a:pt x="625" y="378"/>
                        <a:pt x="625" y="378"/>
                        <a:pt x="625" y="378"/>
                      </a:cubicBezTo>
                      <a:cubicBezTo>
                        <a:pt x="625" y="381"/>
                        <a:pt x="625" y="381"/>
                        <a:pt x="625" y="381"/>
                      </a:cubicBezTo>
                      <a:cubicBezTo>
                        <a:pt x="626" y="384"/>
                        <a:pt x="626" y="384"/>
                        <a:pt x="626" y="384"/>
                      </a:cubicBezTo>
                      <a:cubicBezTo>
                        <a:pt x="627" y="387"/>
                        <a:pt x="627" y="387"/>
                        <a:pt x="627" y="387"/>
                      </a:cubicBezTo>
                      <a:cubicBezTo>
                        <a:pt x="628" y="389"/>
                        <a:pt x="628" y="389"/>
                        <a:pt x="628" y="389"/>
                      </a:cubicBezTo>
                      <a:cubicBezTo>
                        <a:pt x="631" y="390"/>
                        <a:pt x="631" y="390"/>
                        <a:pt x="631" y="390"/>
                      </a:cubicBezTo>
                      <a:cubicBezTo>
                        <a:pt x="630" y="388"/>
                        <a:pt x="630" y="388"/>
                        <a:pt x="630" y="388"/>
                      </a:cubicBezTo>
                      <a:cubicBezTo>
                        <a:pt x="632" y="388"/>
                        <a:pt x="632" y="388"/>
                        <a:pt x="632" y="388"/>
                      </a:cubicBezTo>
                      <a:cubicBezTo>
                        <a:pt x="633" y="391"/>
                        <a:pt x="633" y="391"/>
                        <a:pt x="633" y="391"/>
                      </a:cubicBezTo>
                      <a:cubicBezTo>
                        <a:pt x="633" y="394"/>
                        <a:pt x="633" y="394"/>
                        <a:pt x="633" y="394"/>
                      </a:cubicBezTo>
                      <a:cubicBezTo>
                        <a:pt x="636" y="393"/>
                        <a:pt x="636" y="393"/>
                        <a:pt x="636" y="393"/>
                      </a:cubicBezTo>
                      <a:cubicBezTo>
                        <a:pt x="637" y="392"/>
                        <a:pt x="637" y="392"/>
                        <a:pt x="637" y="392"/>
                      </a:cubicBezTo>
                      <a:cubicBezTo>
                        <a:pt x="635" y="395"/>
                        <a:pt x="635" y="395"/>
                        <a:pt x="635" y="395"/>
                      </a:cubicBezTo>
                      <a:cubicBezTo>
                        <a:pt x="636" y="398"/>
                        <a:pt x="636" y="398"/>
                        <a:pt x="636" y="398"/>
                      </a:cubicBezTo>
                      <a:cubicBezTo>
                        <a:pt x="636" y="401"/>
                        <a:pt x="636" y="401"/>
                        <a:pt x="636" y="401"/>
                      </a:cubicBezTo>
                      <a:cubicBezTo>
                        <a:pt x="638" y="404"/>
                        <a:pt x="638" y="404"/>
                        <a:pt x="638" y="404"/>
                      </a:cubicBezTo>
                      <a:cubicBezTo>
                        <a:pt x="638" y="404"/>
                        <a:pt x="638" y="404"/>
                        <a:pt x="638" y="404"/>
                      </a:cubicBezTo>
                      <a:cubicBezTo>
                        <a:pt x="640" y="405"/>
                        <a:pt x="640" y="405"/>
                        <a:pt x="640" y="405"/>
                      </a:cubicBezTo>
                      <a:cubicBezTo>
                        <a:pt x="643" y="407"/>
                        <a:pt x="643" y="407"/>
                        <a:pt x="643" y="407"/>
                      </a:cubicBezTo>
                      <a:cubicBezTo>
                        <a:pt x="645" y="409"/>
                        <a:pt x="645" y="409"/>
                        <a:pt x="645" y="409"/>
                      </a:cubicBezTo>
                      <a:cubicBezTo>
                        <a:pt x="646" y="412"/>
                        <a:pt x="646" y="412"/>
                        <a:pt x="646" y="412"/>
                      </a:cubicBezTo>
                      <a:cubicBezTo>
                        <a:pt x="649" y="415"/>
                        <a:pt x="649" y="415"/>
                        <a:pt x="649" y="415"/>
                      </a:cubicBezTo>
                      <a:cubicBezTo>
                        <a:pt x="646" y="415"/>
                        <a:pt x="646" y="415"/>
                        <a:pt x="646" y="415"/>
                      </a:cubicBezTo>
                      <a:cubicBezTo>
                        <a:pt x="646" y="415"/>
                        <a:pt x="646" y="415"/>
                        <a:pt x="646" y="415"/>
                      </a:cubicBezTo>
                      <a:cubicBezTo>
                        <a:pt x="649" y="417"/>
                        <a:pt x="649" y="417"/>
                        <a:pt x="649" y="417"/>
                      </a:cubicBezTo>
                      <a:cubicBezTo>
                        <a:pt x="652" y="417"/>
                        <a:pt x="652" y="417"/>
                        <a:pt x="652" y="417"/>
                      </a:cubicBezTo>
                      <a:cubicBezTo>
                        <a:pt x="655" y="416"/>
                        <a:pt x="655" y="416"/>
                        <a:pt x="655" y="416"/>
                      </a:cubicBezTo>
                      <a:cubicBezTo>
                        <a:pt x="657" y="415"/>
                        <a:pt x="657" y="415"/>
                        <a:pt x="657" y="415"/>
                      </a:cubicBezTo>
                      <a:cubicBezTo>
                        <a:pt x="658" y="412"/>
                        <a:pt x="658" y="412"/>
                        <a:pt x="658" y="412"/>
                      </a:cubicBezTo>
                      <a:cubicBezTo>
                        <a:pt x="659" y="411"/>
                        <a:pt x="659" y="411"/>
                        <a:pt x="659" y="411"/>
                      </a:cubicBezTo>
                      <a:cubicBezTo>
                        <a:pt x="659" y="408"/>
                        <a:pt x="659" y="408"/>
                        <a:pt x="659" y="408"/>
                      </a:cubicBezTo>
                      <a:cubicBezTo>
                        <a:pt x="660" y="407"/>
                        <a:pt x="660" y="407"/>
                        <a:pt x="660" y="407"/>
                      </a:cubicBezTo>
                      <a:cubicBezTo>
                        <a:pt x="661" y="404"/>
                        <a:pt x="661" y="404"/>
                        <a:pt x="661" y="404"/>
                      </a:cubicBezTo>
                      <a:cubicBezTo>
                        <a:pt x="662" y="401"/>
                        <a:pt x="662" y="401"/>
                        <a:pt x="662" y="401"/>
                      </a:cubicBezTo>
                      <a:cubicBezTo>
                        <a:pt x="662" y="399"/>
                        <a:pt x="662" y="399"/>
                        <a:pt x="662" y="399"/>
                      </a:cubicBezTo>
                      <a:cubicBezTo>
                        <a:pt x="662" y="396"/>
                        <a:pt x="662" y="396"/>
                        <a:pt x="662" y="396"/>
                      </a:cubicBezTo>
                      <a:cubicBezTo>
                        <a:pt x="663" y="393"/>
                        <a:pt x="663" y="393"/>
                        <a:pt x="663" y="393"/>
                      </a:cubicBezTo>
                      <a:cubicBezTo>
                        <a:pt x="663" y="393"/>
                        <a:pt x="663" y="393"/>
                        <a:pt x="663" y="393"/>
                      </a:cubicBezTo>
                      <a:cubicBezTo>
                        <a:pt x="662" y="390"/>
                        <a:pt x="662" y="390"/>
                        <a:pt x="662" y="390"/>
                      </a:cubicBezTo>
                      <a:cubicBezTo>
                        <a:pt x="662" y="389"/>
                        <a:pt x="662" y="389"/>
                        <a:pt x="662" y="389"/>
                      </a:cubicBezTo>
                      <a:cubicBezTo>
                        <a:pt x="662" y="388"/>
                        <a:pt x="662" y="388"/>
                        <a:pt x="662" y="388"/>
                      </a:cubicBezTo>
                      <a:cubicBezTo>
                        <a:pt x="661" y="386"/>
                        <a:pt x="661" y="386"/>
                        <a:pt x="661" y="386"/>
                      </a:cubicBezTo>
                      <a:cubicBezTo>
                        <a:pt x="660" y="384"/>
                        <a:pt x="660" y="384"/>
                        <a:pt x="660" y="384"/>
                      </a:cubicBezTo>
                      <a:cubicBezTo>
                        <a:pt x="659" y="385"/>
                        <a:pt x="659" y="385"/>
                        <a:pt x="659" y="385"/>
                      </a:cubicBezTo>
                      <a:cubicBezTo>
                        <a:pt x="659" y="384"/>
                        <a:pt x="659" y="384"/>
                        <a:pt x="659" y="384"/>
                      </a:cubicBezTo>
                      <a:cubicBezTo>
                        <a:pt x="659" y="382"/>
                        <a:pt x="659" y="382"/>
                        <a:pt x="659" y="382"/>
                      </a:cubicBezTo>
                      <a:cubicBezTo>
                        <a:pt x="658" y="378"/>
                        <a:pt x="658" y="378"/>
                        <a:pt x="658" y="378"/>
                      </a:cubicBezTo>
                      <a:cubicBezTo>
                        <a:pt x="657" y="376"/>
                        <a:pt x="657" y="376"/>
                        <a:pt x="657" y="376"/>
                      </a:cubicBezTo>
                      <a:cubicBezTo>
                        <a:pt x="654" y="370"/>
                        <a:pt x="654" y="370"/>
                        <a:pt x="654" y="370"/>
                      </a:cubicBezTo>
                      <a:cubicBezTo>
                        <a:pt x="653" y="367"/>
                        <a:pt x="653" y="367"/>
                        <a:pt x="653" y="367"/>
                      </a:cubicBezTo>
                      <a:cubicBezTo>
                        <a:pt x="652" y="366"/>
                        <a:pt x="652" y="366"/>
                        <a:pt x="652" y="366"/>
                      </a:cubicBezTo>
                      <a:cubicBezTo>
                        <a:pt x="651" y="363"/>
                        <a:pt x="651" y="363"/>
                        <a:pt x="651" y="363"/>
                      </a:cubicBezTo>
                      <a:cubicBezTo>
                        <a:pt x="651" y="360"/>
                        <a:pt x="651" y="360"/>
                        <a:pt x="651" y="360"/>
                      </a:cubicBezTo>
                      <a:cubicBezTo>
                        <a:pt x="654" y="362"/>
                        <a:pt x="654" y="362"/>
                        <a:pt x="654" y="362"/>
                      </a:cubicBezTo>
                      <a:cubicBezTo>
                        <a:pt x="654" y="365"/>
                        <a:pt x="654" y="365"/>
                        <a:pt x="654" y="365"/>
                      </a:cubicBezTo>
                      <a:cubicBezTo>
                        <a:pt x="654" y="368"/>
                        <a:pt x="654" y="368"/>
                        <a:pt x="654" y="368"/>
                      </a:cubicBezTo>
                      <a:cubicBezTo>
                        <a:pt x="655" y="371"/>
                        <a:pt x="655" y="371"/>
                        <a:pt x="655" y="371"/>
                      </a:cubicBezTo>
                      <a:cubicBezTo>
                        <a:pt x="656" y="373"/>
                        <a:pt x="656" y="373"/>
                        <a:pt x="656" y="373"/>
                      </a:cubicBezTo>
                      <a:cubicBezTo>
                        <a:pt x="657" y="374"/>
                        <a:pt x="657" y="374"/>
                        <a:pt x="657" y="374"/>
                      </a:cubicBezTo>
                      <a:cubicBezTo>
                        <a:pt x="655" y="371"/>
                        <a:pt x="655" y="371"/>
                        <a:pt x="655" y="371"/>
                      </a:cubicBezTo>
                      <a:cubicBezTo>
                        <a:pt x="654" y="368"/>
                        <a:pt x="654" y="368"/>
                        <a:pt x="654" y="368"/>
                      </a:cubicBezTo>
                      <a:cubicBezTo>
                        <a:pt x="655" y="365"/>
                        <a:pt x="655" y="365"/>
                        <a:pt x="655" y="365"/>
                      </a:cubicBezTo>
                      <a:cubicBezTo>
                        <a:pt x="655" y="362"/>
                        <a:pt x="655" y="362"/>
                        <a:pt x="655" y="362"/>
                      </a:cubicBezTo>
                      <a:cubicBezTo>
                        <a:pt x="653" y="359"/>
                        <a:pt x="653" y="359"/>
                        <a:pt x="653" y="359"/>
                      </a:cubicBezTo>
                      <a:cubicBezTo>
                        <a:pt x="651" y="357"/>
                        <a:pt x="651" y="357"/>
                        <a:pt x="651" y="357"/>
                      </a:cubicBezTo>
                      <a:cubicBezTo>
                        <a:pt x="650" y="355"/>
                        <a:pt x="650" y="355"/>
                        <a:pt x="650" y="355"/>
                      </a:cubicBezTo>
                      <a:cubicBezTo>
                        <a:pt x="649" y="352"/>
                        <a:pt x="649" y="352"/>
                        <a:pt x="649" y="352"/>
                      </a:cubicBezTo>
                      <a:cubicBezTo>
                        <a:pt x="647" y="349"/>
                        <a:pt x="647" y="349"/>
                        <a:pt x="647" y="349"/>
                      </a:cubicBezTo>
                      <a:cubicBezTo>
                        <a:pt x="646" y="346"/>
                        <a:pt x="646" y="346"/>
                        <a:pt x="646" y="346"/>
                      </a:cubicBezTo>
                      <a:cubicBezTo>
                        <a:pt x="645" y="344"/>
                        <a:pt x="645" y="344"/>
                        <a:pt x="645" y="344"/>
                      </a:cubicBezTo>
                      <a:cubicBezTo>
                        <a:pt x="644" y="340"/>
                        <a:pt x="644" y="340"/>
                        <a:pt x="644" y="340"/>
                      </a:cubicBezTo>
                      <a:cubicBezTo>
                        <a:pt x="644" y="340"/>
                        <a:pt x="644" y="340"/>
                        <a:pt x="644" y="340"/>
                      </a:cubicBezTo>
                      <a:cubicBezTo>
                        <a:pt x="643" y="336"/>
                        <a:pt x="643" y="336"/>
                        <a:pt x="643" y="336"/>
                      </a:cubicBezTo>
                      <a:cubicBezTo>
                        <a:pt x="642" y="333"/>
                        <a:pt x="642" y="333"/>
                        <a:pt x="642" y="333"/>
                      </a:cubicBezTo>
                      <a:cubicBezTo>
                        <a:pt x="642" y="333"/>
                        <a:pt x="642" y="333"/>
                        <a:pt x="642" y="333"/>
                      </a:cubicBezTo>
                      <a:cubicBezTo>
                        <a:pt x="641" y="330"/>
                        <a:pt x="641" y="330"/>
                        <a:pt x="641" y="330"/>
                      </a:cubicBezTo>
                      <a:cubicBezTo>
                        <a:pt x="641" y="328"/>
                        <a:pt x="641" y="328"/>
                        <a:pt x="641" y="328"/>
                      </a:cubicBezTo>
                      <a:cubicBezTo>
                        <a:pt x="641" y="325"/>
                        <a:pt x="641" y="325"/>
                        <a:pt x="641" y="325"/>
                      </a:cubicBezTo>
                      <a:cubicBezTo>
                        <a:pt x="641" y="322"/>
                        <a:pt x="641" y="322"/>
                        <a:pt x="641" y="322"/>
                      </a:cubicBezTo>
                      <a:cubicBezTo>
                        <a:pt x="644" y="320"/>
                        <a:pt x="644" y="320"/>
                        <a:pt x="644" y="320"/>
                      </a:cubicBezTo>
                      <a:cubicBezTo>
                        <a:pt x="641" y="317"/>
                        <a:pt x="641" y="317"/>
                        <a:pt x="641" y="317"/>
                      </a:cubicBezTo>
                      <a:cubicBezTo>
                        <a:pt x="644" y="318"/>
                        <a:pt x="644" y="318"/>
                        <a:pt x="644" y="318"/>
                      </a:cubicBezTo>
                      <a:cubicBezTo>
                        <a:pt x="645" y="317"/>
                        <a:pt x="645" y="317"/>
                        <a:pt x="645" y="317"/>
                      </a:cubicBezTo>
                      <a:cubicBezTo>
                        <a:pt x="644" y="314"/>
                        <a:pt x="644" y="314"/>
                        <a:pt x="644" y="314"/>
                      </a:cubicBezTo>
                      <a:cubicBezTo>
                        <a:pt x="647" y="312"/>
                        <a:pt x="647" y="312"/>
                        <a:pt x="647" y="312"/>
                      </a:cubicBezTo>
                      <a:cubicBezTo>
                        <a:pt x="647" y="309"/>
                        <a:pt x="647" y="309"/>
                        <a:pt x="647" y="309"/>
                      </a:cubicBezTo>
                      <a:cubicBezTo>
                        <a:pt x="649" y="308"/>
                        <a:pt x="649" y="308"/>
                        <a:pt x="649" y="308"/>
                      </a:cubicBezTo>
                      <a:cubicBezTo>
                        <a:pt x="650" y="306"/>
                        <a:pt x="650" y="306"/>
                        <a:pt x="650" y="306"/>
                      </a:cubicBezTo>
                      <a:cubicBezTo>
                        <a:pt x="652" y="303"/>
                        <a:pt x="652" y="303"/>
                        <a:pt x="652" y="303"/>
                      </a:cubicBezTo>
                      <a:cubicBezTo>
                        <a:pt x="652" y="302"/>
                        <a:pt x="652" y="302"/>
                        <a:pt x="652" y="302"/>
                      </a:cubicBezTo>
                      <a:cubicBezTo>
                        <a:pt x="651" y="299"/>
                        <a:pt x="651" y="299"/>
                        <a:pt x="651" y="299"/>
                      </a:cubicBezTo>
                      <a:cubicBezTo>
                        <a:pt x="653" y="302"/>
                        <a:pt x="653" y="302"/>
                        <a:pt x="653" y="302"/>
                      </a:cubicBezTo>
                      <a:cubicBezTo>
                        <a:pt x="656" y="302"/>
                        <a:pt x="656" y="302"/>
                        <a:pt x="656" y="302"/>
                      </a:cubicBezTo>
                      <a:cubicBezTo>
                        <a:pt x="656" y="299"/>
                        <a:pt x="656" y="299"/>
                        <a:pt x="656" y="299"/>
                      </a:cubicBezTo>
                      <a:cubicBezTo>
                        <a:pt x="659" y="299"/>
                        <a:pt x="659" y="299"/>
                        <a:pt x="659" y="299"/>
                      </a:cubicBezTo>
                      <a:cubicBezTo>
                        <a:pt x="661" y="297"/>
                        <a:pt x="661" y="297"/>
                        <a:pt x="661" y="297"/>
                      </a:cubicBezTo>
                      <a:cubicBezTo>
                        <a:pt x="663" y="297"/>
                        <a:pt x="663" y="297"/>
                        <a:pt x="663" y="297"/>
                      </a:cubicBezTo>
                      <a:cubicBezTo>
                        <a:pt x="663" y="296"/>
                        <a:pt x="663" y="296"/>
                        <a:pt x="663" y="296"/>
                      </a:cubicBezTo>
                      <a:cubicBezTo>
                        <a:pt x="664" y="293"/>
                        <a:pt x="664" y="293"/>
                        <a:pt x="664" y="293"/>
                      </a:cubicBezTo>
                      <a:cubicBezTo>
                        <a:pt x="664" y="293"/>
                        <a:pt x="664" y="293"/>
                        <a:pt x="664" y="293"/>
                      </a:cubicBezTo>
                      <a:cubicBezTo>
                        <a:pt x="667" y="294"/>
                        <a:pt x="667" y="294"/>
                        <a:pt x="667" y="294"/>
                      </a:cubicBezTo>
                      <a:cubicBezTo>
                        <a:pt x="669" y="291"/>
                        <a:pt x="669" y="291"/>
                        <a:pt x="669" y="291"/>
                      </a:cubicBezTo>
                      <a:cubicBezTo>
                        <a:pt x="672" y="290"/>
                        <a:pt x="672" y="290"/>
                        <a:pt x="672" y="290"/>
                      </a:cubicBezTo>
                      <a:cubicBezTo>
                        <a:pt x="673" y="288"/>
                        <a:pt x="673" y="288"/>
                        <a:pt x="673" y="288"/>
                      </a:cubicBezTo>
                      <a:cubicBezTo>
                        <a:pt x="674" y="285"/>
                        <a:pt x="674" y="285"/>
                        <a:pt x="674" y="285"/>
                      </a:cubicBezTo>
                      <a:cubicBezTo>
                        <a:pt x="677" y="282"/>
                        <a:pt x="677" y="282"/>
                        <a:pt x="677" y="282"/>
                      </a:cubicBezTo>
                      <a:cubicBezTo>
                        <a:pt x="679" y="280"/>
                        <a:pt x="679" y="280"/>
                        <a:pt x="679" y="280"/>
                      </a:cubicBezTo>
                      <a:cubicBezTo>
                        <a:pt x="682" y="277"/>
                        <a:pt x="682" y="277"/>
                        <a:pt x="682" y="277"/>
                      </a:cubicBezTo>
                      <a:cubicBezTo>
                        <a:pt x="685" y="276"/>
                        <a:pt x="685" y="276"/>
                        <a:pt x="685" y="276"/>
                      </a:cubicBezTo>
                      <a:cubicBezTo>
                        <a:pt x="685" y="276"/>
                        <a:pt x="685" y="276"/>
                        <a:pt x="685" y="276"/>
                      </a:cubicBezTo>
                      <a:cubicBezTo>
                        <a:pt x="688" y="275"/>
                        <a:pt x="688" y="275"/>
                        <a:pt x="688" y="275"/>
                      </a:cubicBezTo>
                      <a:cubicBezTo>
                        <a:pt x="691" y="275"/>
                        <a:pt x="691" y="275"/>
                        <a:pt x="691" y="275"/>
                      </a:cubicBezTo>
                      <a:cubicBezTo>
                        <a:pt x="693" y="274"/>
                        <a:pt x="693" y="274"/>
                        <a:pt x="693" y="274"/>
                      </a:cubicBezTo>
                      <a:cubicBezTo>
                        <a:pt x="694" y="271"/>
                        <a:pt x="694" y="271"/>
                        <a:pt x="694" y="271"/>
                      </a:cubicBezTo>
                      <a:cubicBezTo>
                        <a:pt x="694" y="274"/>
                        <a:pt x="694" y="274"/>
                        <a:pt x="694" y="274"/>
                      </a:cubicBezTo>
                      <a:cubicBezTo>
                        <a:pt x="695" y="271"/>
                        <a:pt x="695" y="271"/>
                        <a:pt x="695" y="271"/>
                      </a:cubicBezTo>
                      <a:cubicBezTo>
                        <a:pt x="697" y="268"/>
                        <a:pt x="697" y="268"/>
                        <a:pt x="697" y="268"/>
                      </a:cubicBezTo>
                      <a:cubicBezTo>
                        <a:pt x="700" y="266"/>
                        <a:pt x="700" y="266"/>
                        <a:pt x="700" y="266"/>
                      </a:cubicBezTo>
                      <a:cubicBezTo>
                        <a:pt x="702" y="263"/>
                        <a:pt x="702" y="263"/>
                        <a:pt x="702" y="263"/>
                      </a:cubicBezTo>
                      <a:cubicBezTo>
                        <a:pt x="705" y="263"/>
                        <a:pt x="705" y="263"/>
                        <a:pt x="705" y="263"/>
                      </a:cubicBezTo>
                      <a:cubicBezTo>
                        <a:pt x="708" y="262"/>
                        <a:pt x="708" y="262"/>
                        <a:pt x="708" y="262"/>
                      </a:cubicBezTo>
                      <a:cubicBezTo>
                        <a:pt x="711" y="261"/>
                        <a:pt x="711" y="261"/>
                        <a:pt x="711" y="261"/>
                      </a:cubicBezTo>
                      <a:cubicBezTo>
                        <a:pt x="711" y="261"/>
                        <a:pt x="711" y="261"/>
                        <a:pt x="711" y="261"/>
                      </a:cubicBezTo>
                      <a:cubicBezTo>
                        <a:pt x="714" y="261"/>
                        <a:pt x="714" y="261"/>
                        <a:pt x="714" y="261"/>
                      </a:cubicBezTo>
                      <a:cubicBezTo>
                        <a:pt x="717" y="259"/>
                        <a:pt x="717" y="259"/>
                        <a:pt x="717" y="259"/>
                      </a:cubicBezTo>
                      <a:cubicBezTo>
                        <a:pt x="718" y="257"/>
                        <a:pt x="718" y="257"/>
                        <a:pt x="718" y="257"/>
                      </a:cubicBezTo>
                      <a:cubicBezTo>
                        <a:pt x="714" y="257"/>
                        <a:pt x="714" y="257"/>
                        <a:pt x="714" y="257"/>
                      </a:cubicBezTo>
                      <a:cubicBezTo>
                        <a:pt x="712" y="258"/>
                        <a:pt x="712" y="258"/>
                        <a:pt x="712" y="258"/>
                      </a:cubicBezTo>
                      <a:cubicBezTo>
                        <a:pt x="709" y="257"/>
                        <a:pt x="709" y="257"/>
                        <a:pt x="709" y="257"/>
                      </a:cubicBezTo>
                      <a:cubicBezTo>
                        <a:pt x="708" y="257"/>
                        <a:pt x="708" y="257"/>
                        <a:pt x="708" y="257"/>
                      </a:cubicBezTo>
                      <a:cubicBezTo>
                        <a:pt x="712" y="257"/>
                        <a:pt x="712" y="257"/>
                        <a:pt x="712" y="257"/>
                      </a:cubicBezTo>
                      <a:cubicBezTo>
                        <a:pt x="714" y="254"/>
                        <a:pt x="714" y="254"/>
                        <a:pt x="714" y="254"/>
                      </a:cubicBezTo>
                      <a:cubicBezTo>
                        <a:pt x="713" y="251"/>
                        <a:pt x="713" y="251"/>
                        <a:pt x="713" y="251"/>
                      </a:cubicBezTo>
                      <a:cubicBezTo>
                        <a:pt x="710" y="250"/>
                        <a:pt x="710" y="250"/>
                        <a:pt x="710" y="250"/>
                      </a:cubicBezTo>
                      <a:cubicBezTo>
                        <a:pt x="713" y="250"/>
                        <a:pt x="713" y="250"/>
                        <a:pt x="713" y="250"/>
                      </a:cubicBezTo>
                      <a:cubicBezTo>
                        <a:pt x="716" y="248"/>
                        <a:pt x="716" y="248"/>
                        <a:pt x="716" y="248"/>
                      </a:cubicBezTo>
                      <a:cubicBezTo>
                        <a:pt x="716" y="251"/>
                        <a:pt x="716" y="251"/>
                        <a:pt x="716" y="251"/>
                      </a:cubicBezTo>
                      <a:cubicBezTo>
                        <a:pt x="719" y="251"/>
                        <a:pt x="719" y="251"/>
                        <a:pt x="719" y="251"/>
                      </a:cubicBezTo>
                      <a:cubicBezTo>
                        <a:pt x="720" y="251"/>
                        <a:pt x="720" y="251"/>
                        <a:pt x="720" y="251"/>
                      </a:cubicBezTo>
                      <a:cubicBezTo>
                        <a:pt x="723" y="248"/>
                        <a:pt x="723" y="248"/>
                        <a:pt x="723" y="248"/>
                      </a:cubicBezTo>
                      <a:cubicBezTo>
                        <a:pt x="726" y="247"/>
                        <a:pt x="726" y="247"/>
                        <a:pt x="726" y="247"/>
                      </a:cubicBezTo>
                      <a:cubicBezTo>
                        <a:pt x="727" y="244"/>
                        <a:pt x="727" y="244"/>
                        <a:pt x="727" y="244"/>
                      </a:cubicBezTo>
                      <a:cubicBezTo>
                        <a:pt x="726" y="241"/>
                        <a:pt x="726" y="241"/>
                        <a:pt x="726" y="241"/>
                      </a:cubicBezTo>
                      <a:cubicBezTo>
                        <a:pt x="723" y="242"/>
                        <a:pt x="723" y="242"/>
                        <a:pt x="723" y="242"/>
                      </a:cubicBezTo>
                      <a:cubicBezTo>
                        <a:pt x="723" y="245"/>
                        <a:pt x="723" y="245"/>
                        <a:pt x="723" y="245"/>
                      </a:cubicBezTo>
                      <a:cubicBezTo>
                        <a:pt x="722" y="242"/>
                        <a:pt x="722" y="242"/>
                        <a:pt x="722" y="242"/>
                      </a:cubicBezTo>
                      <a:cubicBezTo>
                        <a:pt x="719" y="240"/>
                        <a:pt x="719" y="240"/>
                        <a:pt x="719" y="240"/>
                      </a:cubicBezTo>
                      <a:cubicBezTo>
                        <a:pt x="716" y="240"/>
                        <a:pt x="716" y="240"/>
                        <a:pt x="716" y="240"/>
                      </a:cubicBezTo>
                      <a:cubicBezTo>
                        <a:pt x="713" y="241"/>
                        <a:pt x="713" y="241"/>
                        <a:pt x="713" y="241"/>
                      </a:cubicBezTo>
                      <a:cubicBezTo>
                        <a:pt x="712" y="241"/>
                        <a:pt x="712" y="241"/>
                        <a:pt x="712" y="241"/>
                      </a:cubicBezTo>
                      <a:cubicBezTo>
                        <a:pt x="712" y="238"/>
                        <a:pt x="712" y="238"/>
                        <a:pt x="712" y="238"/>
                      </a:cubicBezTo>
                      <a:cubicBezTo>
                        <a:pt x="712" y="235"/>
                        <a:pt x="712" y="235"/>
                        <a:pt x="712" y="235"/>
                      </a:cubicBezTo>
                      <a:cubicBezTo>
                        <a:pt x="712" y="238"/>
                        <a:pt x="712" y="238"/>
                        <a:pt x="712" y="238"/>
                      </a:cubicBezTo>
                      <a:cubicBezTo>
                        <a:pt x="715" y="240"/>
                        <a:pt x="715" y="240"/>
                        <a:pt x="715" y="240"/>
                      </a:cubicBezTo>
                      <a:cubicBezTo>
                        <a:pt x="718" y="238"/>
                        <a:pt x="718" y="238"/>
                        <a:pt x="718" y="238"/>
                      </a:cubicBezTo>
                      <a:cubicBezTo>
                        <a:pt x="721" y="238"/>
                        <a:pt x="721" y="238"/>
                        <a:pt x="721" y="238"/>
                      </a:cubicBezTo>
                      <a:cubicBezTo>
                        <a:pt x="719" y="235"/>
                        <a:pt x="719" y="235"/>
                        <a:pt x="719" y="235"/>
                      </a:cubicBezTo>
                      <a:cubicBezTo>
                        <a:pt x="722" y="237"/>
                        <a:pt x="722" y="237"/>
                        <a:pt x="722" y="237"/>
                      </a:cubicBezTo>
                      <a:cubicBezTo>
                        <a:pt x="725" y="238"/>
                        <a:pt x="725" y="238"/>
                        <a:pt x="725" y="238"/>
                      </a:cubicBezTo>
                      <a:cubicBezTo>
                        <a:pt x="725" y="236"/>
                        <a:pt x="725" y="236"/>
                        <a:pt x="725" y="236"/>
                      </a:cubicBezTo>
                      <a:cubicBezTo>
                        <a:pt x="723" y="233"/>
                        <a:pt x="723" y="233"/>
                        <a:pt x="723" y="233"/>
                      </a:cubicBezTo>
                      <a:cubicBezTo>
                        <a:pt x="722" y="231"/>
                        <a:pt x="722" y="231"/>
                        <a:pt x="722" y="231"/>
                      </a:cubicBezTo>
                      <a:cubicBezTo>
                        <a:pt x="722" y="230"/>
                        <a:pt x="722" y="230"/>
                        <a:pt x="722" y="230"/>
                      </a:cubicBezTo>
                      <a:cubicBezTo>
                        <a:pt x="722" y="231"/>
                        <a:pt x="722" y="231"/>
                        <a:pt x="722" y="231"/>
                      </a:cubicBezTo>
                      <a:cubicBezTo>
                        <a:pt x="723" y="231"/>
                        <a:pt x="723" y="231"/>
                        <a:pt x="723" y="231"/>
                      </a:cubicBezTo>
                      <a:cubicBezTo>
                        <a:pt x="724" y="231"/>
                        <a:pt x="724" y="231"/>
                        <a:pt x="724" y="231"/>
                      </a:cubicBezTo>
                      <a:cubicBezTo>
                        <a:pt x="724" y="231"/>
                        <a:pt x="724" y="231"/>
                        <a:pt x="724" y="231"/>
                      </a:cubicBezTo>
                      <a:cubicBezTo>
                        <a:pt x="725" y="234"/>
                        <a:pt x="725" y="234"/>
                        <a:pt x="725" y="234"/>
                      </a:cubicBezTo>
                      <a:cubicBezTo>
                        <a:pt x="726" y="236"/>
                        <a:pt x="726" y="236"/>
                        <a:pt x="726" y="236"/>
                      </a:cubicBezTo>
                      <a:cubicBezTo>
                        <a:pt x="727" y="240"/>
                        <a:pt x="727" y="240"/>
                        <a:pt x="727" y="240"/>
                      </a:cubicBezTo>
                      <a:cubicBezTo>
                        <a:pt x="729" y="242"/>
                        <a:pt x="729" y="242"/>
                        <a:pt x="729" y="242"/>
                      </a:cubicBezTo>
                      <a:cubicBezTo>
                        <a:pt x="728" y="240"/>
                        <a:pt x="728" y="240"/>
                        <a:pt x="728" y="240"/>
                      </a:cubicBezTo>
                      <a:cubicBezTo>
                        <a:pt x="726" y="236"/>
                        <a:pt x="726" y="236"/>
                        <a:pt x="726" y="236"/>
                      </a:cubicBezTo>
                      <a:cubicBezTo>
                        <a:pt x="725" y="234"/>
                        <a:pt x="725" y="234"/>
                        <a:pt x="725" y="234"/>
                      </a:cubicBezTo>
                      <a:cubicBezTo>
                        <a:pt x="725" y="231"/>
                        <a:pt x="725" y="231"/>
                        <a:pt x="725" y="231"/>
                      </a:cubicBezTo>
                      <a:cubicBezTo>
                        <a:pt x="724" y="228"/>
                        <a:pt x="724" y="228"/>
                        <a:pt x="724" y="228"/>
                      </a:cubicBezTo>
                      <a:cubicBezTo>
                        <a:pt x="723" y="225"/>
                        <a:pt x="723" y="225"/>
                        <a:pt x="723" y="225"/>
                      </a:cubicBezTo>
                      <a:cubicBezTo>
                        <a:pt x="720" y="224"/>
                        <a:pt x="720" y="224"/>
                        <a:pt x="720" y="224"/>
                      </a:cubicBezTo>
                      <a:cubicBezTo>
                        <a:pt x="718" y="225"/>
                        <a:pt x="718" y="225"/>
                        <a:pt x="718" y="225"/>
                      </a:cubicBezTo>
                      <a:cubicBezTo>
                        <a:pt x="718" y="226"/>
                        <a:pt x="718" y="226"/>
                        <a:pt x="718" y="226"/>
                      </a:cubicBezTo>
                      <a:cubicBezTo>
                        <a:pt x="716" y="225"/>
                        <a:pt x="716" y="225"/>
                        <a:pt x="716" y="225"/>
                      </a:cubicBezTo>
                      <a:cubicBezTo>
                        <a:pt x="713" y="222"/>
                        <a:pt x="713" y="222"/>
                        <a:pt x="713" y="222"/>
                      </a:cubicBezTo>
                      <a:cubicBezTo>
                        <a:pt x="710" y="219"/>
                        <a:pt x="710" y="219"/>
                        <a:pt x="710" y="219"/>
                      </a:cubicBezTo>
                      <a:cubicBezTo>
                        <a:pt x="708" y="218"/>
                        <a:pt x="708" y="218"/>
                        <a:pt x="708" y="218"/>
                      </a:cubicBezTo>
                      <a:cubicBezTo>
                        <a:pt x="707" y="218"/>
                        <a:pt x="707" y="218"/>
                        <a:pt x="707" y="218"/>
                      </a:cubicBezTo>
                      <a:cubicBezTo>
                        <a:pt x="705" y="218"/>
                        <a:pt x="705" y="218"/>
                        <a:pt x="705" y="218"/>
                      </a:cubicBezTo>
                      <a:cubicBezTo>
                        <a:pt x="704" y="217"/>
                        <a:pt x="704" y="217"/>
                        <a:pt x="704" y="217"/>
                      </a:cubicBezTo>
                      <a:cubicBezTo>
                        <a:pt x="707" y="218"/>
                        <a:pt x="707" y="218"/>
                        <a:pt x="707" y="218"/>
                      </a:cubicBezTo>
                      <a:cubicBezTo>
                        <a:pt x="710" y="218"/>
                        <a:pt x="710" y="218"/>
                        <a:pt x="710" y="218"/>
                      </a:cubicBezTo>
                      <a:cubicBezTo>
                        <a:pt x="713" y="219"/>
                        <a:pt x="713" y="219"/>
                        <a:pt x="713" y="219"/>
                      </a:cubicBezTo>
                      <a:cubicBezTo>
                        <a:pt x="715" y="222"/>
                        <a:pt x="715" y="222"/>
                        <a:pt x="715" y="222"/>
                      </a:cubicBezTo>
                      <a:cubicBezTo>
                        <a:pt x="718" y="223"/>
                        <a:pt x="718" y="223"/>
                        <a:pt x="718" y="223"/>
                      </a:cubicBezTo>
                      <a:cubicBezTo>
                        <a:pt x="718" y="220"/>
                        <a:pt x="718" y="220"/>
                        <a:pt x="718" y="220"/>
                      </a:cubicBezTo>
                      <a:cubicBezTo>
                        <a:pt x="715" y="219"/>
                        <a:pt x="715" y="219"/>
                        <a:pt x="715" y="219"/>
                      </a:cubicBezTo>
                      <a:cubicBezTo>
                        <a:pt x="712" y="216"/>
                        <a:pt x="712" y="216"/>
                        <a:pt x="712" y="216"/>
                      </a:cubicBezTo>
                      <a:cubicBezTo>
                        <a:pt x="714" y="217"/>
                        <a:pt x="714" y="217"/>
                        <a:pt x="714" y="217"/>
                      </a:cubicBezTo>
                      <a:cubicBezTo>
                        <a:pt x="717" y="218"/>
                        <a:pt x="717" y="218"/>
                        <a:pt x="717" y="218"/>
                      </a:cubicBezTo>
                      <a:cubicBezTo>
                        <a:pt x="719" y="216"/>
                        <a:pt x="719" y="216"/>
                        <a:pt x="719" y="216"/>
                      </a:cubicBezTo>
                      <a:cubicBezTo>
                        <a:pt x="716" y="213"/>
                        <a:pt x="716" y="213"/>
                        <a:pt x="716" y="213"/>
                      </a:cubicBezTo>
                      <a:cubicBezTo>
                        <a:pt x="710" y="208"/>
                        <a:pt x="710" y="208"/>
                        <a:pt x="710" y="208"/>
                      </a:cubicBezTo>
                      <a:cubicBezTo>
                        <a:pt x="709" y="205"/>
                        <a:pt x="709" y="205"/>
                        <a:pt x="709" y="205"/>
                      </a:cubicBezTo>
                      <a:cubicBezTo>
                        <a:pt x="706" y="203"/>
                        <a:pt x="706" y="203"/>
                        <a:pt x="706" y="203"/>
                      </a:cubicBezTo>
                      <a:cubicBezTo>
                        <a:pt x="708" y="204"/>
                        <a:pt x="708" y="204"/>
                        <a:pt x="708" y="204"/>
                      </a:cubicBezTo>
                      <a:cubicBezTo>
                        <a:pt x="711" y="207"/>
                        <a:pt x="711" y="207"/>
                        <a:pt x="711" y="207"/>
                      </a:cubicBezTo>
                      <a:cubicBezTo>
                        <a:pt x="714" y="210"/>
                        <a:pt x="714" y="210"/>
                        <a:pt x="714" y="210"/>
                      </a:cubicBezTo>
                      <a:cubicBezTo>
                        <a:pt x="716" y="212"/>
                        <a:pt x="716" y="212"/>
                        <a:pt x="716" y="212"/>
                      </a:cubicBezTo>
                      <a:cubicBezTo>
                        <a:pt x="718" y="209"/>
                        <a:pt x="718" y="209"/>
                        <a:pt x="718" y="209"/>
                      </a:cubicBezTo>
                      <a:cubicBezTo>
                        <a:pt x="719" y="208"/>
                        <a:pt x="719" y="208"/>
                        <a:pt x="719" y="208"/>
                      </a:cubicBezTo>
                      <a:cubicBezTo>
                        <a:pt x="716" y="206"/>
                        <a:pt x="716" y="206"/>
                        <a:pt x="716" y="206"/>
                      </a:cubicBezTo>
                      <a:cubicBezTo>
                        <a:pt x="716" y="206"/>
                        <a:pt x="716" y="206"/>
                        <a:pt x="716" y="206"/>
                      </a:cubicBezTo>
                      <a:cubicBezTo>
                        <a:pt x="715" y="205"/>
                        <a:pt x="715" y="205"/>
                        <a:pt x="715" y="205"/>
                      </a:cubicBezTo>
                      <a:cubicBezTo>
                        <a:pt x="714" y="203"/>
                        <a:pt x="714" y="203"/>
                        <a:pt x="714" y="203"/>
                      </a:cubicBezTo>
                      <a:cubicBezTo>
                        <a:pt x="711" y="203"/>
                        <a:pt x="711" y="203"/>
                        <a:pt x="711" y="203"/>
                      </a:cubicBezTo>
                      <a:cubicBezTo>
                        <a:pt x="709" y="202"/>
                        <a:pt x="709" y="202"/>
                        <a:pt x="709" y="202"/>
                      </a:cubicBezTo>
                      <a:cubicBezTo>
                        <a:pt x="708" y="202"/>
                        <a:pt x="708" y="202"/>
                        <a:pt x="708" y="202"/>
                      </a:cubicBezTo>
                      <a:cubicBezTo>
                        <a:pt x="706" y="200"/>
                        <a:pt x="706" y="200"/>
                        <a:pt x="706" y="200"/>
                      </a:cubicBezTo>
                      <a:cubicBezTo>
                        <a:pt x="704" y="200"/>
                        <a:pt x="704" y="200"/>
                        <a:pt x="704" y="200"/>
                      </a:cubicBezTo>
                      <a:cubicBezTo>
                        <a:pt x="703" y="199"/>
                        <a:pt x="703" y="199"/>
                        <a:pt x="703" y="199"/>
                      </a:cubicBezTo>
                      <a:cubicBezTo>
                        <a:pt x="704" y="197"/>
                        <a:pt x="704" y="197"/>
                        <a:pt x="704" y="197"/>
                      </a:cubicBezTo>
                      <a:cubicBezTo>
                        <a:pt x="705" y="195"/>
                        <a:pt x="705" y="195"/>
                        <a:pt x="705" y="195"/>
                      </a:cubicBezTo>
                      <a:cubicBezTo>
                        <a:pt x="705" y="195"/>
                        <a:pt x="705" y="195"/>
                        <a:pt x="705" y="195"/>
                      </a:cubicBezTo>
                      <a:cubicBezTo>
                        <a:pt x="706" y="195"/>
                        <a:pt x="706" y="195"/>
                        <a:pt x="706" y="195"/>
                      </a:cubicBezTo>
                      <a:cubicBezTo>
                        <a:pt x="706" y="194"/>
                        <a:pt x="706" y="194"/>
                        <a:pt x="706" y="194"/>
                      </a:cubicBezTo>
                      <a:cubicBezTo>
                        <a:pt x="707" y="193"/>
                        <a:pt x="707" y="193"/>
                        <a:pt x="707" y="193"/>
                      </a:cubicBezTo>
                      <a:cubicBezTo>
                        <a:pt x="707" y="193"/>
                        <a:pt x="707" y="193"/>
                        <a:pt x="707" y="193"/>
                      </a:cubicBezTo>
                      <a:cubicBezTo>
                        <a:pt x="707" y="193"/>
                        <a:pt x="707" y="193"/>
                        <a:pt x="707" y="193"/>
                      </a:cubicBezTo>
                      <a:cubicBezTo>
                        <a:pt x="707" y="192"/>
                        <a:pt x="707" y="192"/>
                        <a:pt x="707" y="192"/>
                      </a:cubicBezTo>
                      <a:cubicBezTo>
                        <a:pt x="707" y="190"/>
                        <a:pt x="707" y="190"/>
                        <a:pt x="707" y="190"/>
                      </a:cubicBezTo>
                      <a:cubicBezTo>
                        <a:pt x="708" y="191"/>
                        <a:pt x="708" y="191"/>
                        <a:pt x="708" y="191"/>
                      </a:cubicBezTo>
                      <a:cubicBezTo>
                        <a:pt x="707" y="192"/>
                        <a:pt x="707" y="192"/>
                        <a:pt x="707" y="192"/>
                      </a:cubicBezTo>
                      <a:cubicBezTo>
                        <a:pt x="707" y="192"/>
                        <a:pt x="707" y="192"/>
                        <a:pt x="707" y="192"/>
                      </a:cubicBezTo>
                      <a:cubicBezTo>
                        <a:pt x="707" y="193"/>
                        <a:pt x="707" y="193"/>
                        <a:pt x="707" y="193"/>
                      </a:cubicBezTo>
                      <a:cubicBezTo>
                        <a:pt x="706" y="195"/>
                        <a:pt x="706" y="195"/>
                        <a:pt x="706" y="195"/>
                      </a:cubicBezTo>
                      <a:cubicBezTo>
                        <a:pt x="704" y="198"/>
                        <a:pt x="704" y="198"/>
                        <a:pt x="704" y="198"/>
                      </a:cubicBezTo>
                      <a:cubicBezTo>
                        <a:pt x="707" y="199"/>
                        <a:pt x="707" y="199"/>
                        <a:pt x="707" y="199"/>
                      </a:cubicBezTo>
                      <a:cubicBezTo>
                        <a:pt x="710" y="201"/>
                        <a:pt x="710" y="201"/>
                        <a:pt x="710" y="201"/>
                      </a:cubicBezTo>
                      <a:cubicBezTo>
                        <a:pt x="710" y="200"/>
                        <a:pt x="710" y="200"/>
                        <a:pt x="710" y="200"/>
                      </a:cubicBezTo>
                      <a:cubicBezTo>
                        <a:pt x="713" y="202"/>
                        <a:pt x="713" y="202"/>
                        <a:pt x="713" y="202"/>
                      </a:cubicBezTo>
                      <a:cubicBezTo>
                        <a:pt x="716" y="203"/>
                        <a:pt x="716" y="203"/>
                        <a:pt x="716" y="203"/>
                      </a:cubicBezTo>
                      <a:cubicBezTo>
                        <a:pt x="715" y="200"/>
                        <a:pt x="715" y="200"/>
                        <a:pt x="715" y="200"/>
                      </a:cubicBezTo>
                      <a:cubicBezTo>
                        <a:pt x="713" y="197"/>
                        <a:pt x="713" y="197"/>
                        <a:pt x="713" y="197"/>
                      </a:cubicBezTo>
                      <a:cubicBezTo>
                        <a:pt x="712" y="194"/>
                        <a:pt x="712" y="194"/>
                        <a:pt x="712" y="194"/>
                      </a:cubicBezTo>
                      <a:cubicBezTo>
                        <a:pt x="713" y="197"/>
                        <a:pt x="713" y="197"/>
                        <a:pt x="713" y="197"/>
                      </a:cubicBezTo>
                      <a:cubicBezTo>
                        <a:pt x="716" y="200"/>
                        <a:pt x="716" y="200"/>
                        <a:pt x="716" y="200"/>
                      </a:cubicBezTo>
                      <a:cubicBezTo>
                        <a:pt x="715" y="197"/>
                        <a:pt x="715" y="197"/>
                        <a:pt x="715" y="197"/>
                      </a:cubicBezTo>
                      <a:cubicBezTo>
                        <a:pt x="715" y="194"/>
                        <a:pt x="715" y="194"/>
                        <a:pt x="715" y="194"/>
                      </a:cubicBezTo>
                      <a:cubicBezTo>
                        <a:pt x="715" y="191"/>
                        <a:pt x="715" y="191"/>
                        <a:pt x="715" y="191"/>
                      </a:cubicBezTo>
                      <a:cubicBezTo>
                        <a:pt x="715" y="188"/>
                        <a:pt x="715" y="188"/>
                        <a:pt x="715" y="188"/>
                      </a:cubicBezTo>
                      <a:cubicBezTo>
                        <a:pt x="715" y="185"/>
                        <a:pt x="715" y="185"/>
                        <a:pt x="715" y="185"/>
                      </a:cubicBezTo>
                      <a:cubicBezTo>
                        <a:pt x="718" y="183"/>
                        <a:pt x="718" y="183"/>
                        <a:pt x="718" y="183"/>
                      </a:cubicBezTo>
                      <a:cubicBezTo>
                        <a:pt x="717" y="182"/>
                        <a:pt x="717" y="182"/>
                        <a:pt x="717" y="182"/>
                      </a:cubicBezTo>
                      <a:cubicBezTo>
                        <a:pt x="718" y="182"/>
                        <a:pt x="718" y="182"/>
                        <a:pt x="718" y="182"/>
                      </a:cubicBezTo>
                      <a:cubicBezTo>
                        <a:pt x="719" y="181"/>
                        <a:pt x="719" y="181"/>
                        <a:pt x="719" y="181"/>
                      </a:cubicBezTo>
                      <a:cubicBezTo>
                        <a:pt x="719" y="181"/>
                        <a:pt x="719" y="181"/>
                        <a:pt x="719" y="181"/>
                      </a:cubicBezTo>
                      <a:cubicBezTo>
                        <a:pt x="721" y="179"/>
                        <a:pt x="721" y="179"/>
                        <a:pt x="721" y="179"/>
                      </a:cubicBezTo>
                      <a:cubicBezTo>
                        <a:pt x="723" y="179"/>
                        <a:pt x="723" y="179"/>
                        <a:pt x="723" y="179"/>
                      </a:cubicBezTo>
                      <a:cubicBezTo>
                        <a:pt x="722" y="182"/>
                        <a:pt x="722" y="182"/>
                        <a:pt x="722" y="182"/>
                      </a:cubicBezTo>
                      <a:cubicBezTo>
                        <a:pt x="719" y="185"/>
                        <a:pt x="719" y="185"/>
                        <a:pt x="719" y="185"/>
                      </a:cubicBezTo>
                      <a:cubicBezTo>
                        <a:pt x="719" y="187"/>
                        <a:pt x="719" y="187"/>
                        <a:pt x="719" y="187"/>
                      </a:cubicBezTo>
                      <a:cubicBezTo>
                        <a:pt x="720" y="188"/>
                        <a:pt x="720" y="188"/>
                        <a:pt x="720" y="188"/>
                      </a:cubicBezTo>
                      <a:cubicBezTo>
                        <a:pt x="717" y="189"/>
                        <a:pt x="717" y="189"/>
                        <a:pt x="717" y="189"/>
                      </a:cubicBezTo>
                      <a:cubicBezTo>
                        <a:pt x="719" y="190"/>
                        <a:pt x="719" y="190"/>
                        <a:pt x="719" y="190"/>
                      </a:cubicBezTo>
                      <a:cubicBezTo>
                        <a:pt x="721" y="193"/>
                        <a:pt x="721" y="193"/>
                        <a:pt x="721" y="193"/>
                      </a:cubicBezTo>
                      <a:cubicBezTo>
                        <a:pt x="718" y="193"/>
                        <a:pt x="718" y="193"/>
                        <a:pt x="718" y="193"/>
                      </a:cubicBezTo>
                      <a:cubicBezTo>
                        <a:pt x="721" y="194"/>
                        <a:pt x="721" y="194"/>
                        <a:pt x="721" y="194"/>
                      </a:cubicBezTo>
                      <a:cubicBezTo>
                        <a:pt x="722" y="196"/>
                        <a:pt x="722" y="196"/>
                        <a:pt x="722" y="196"/>
                      </a:cubicBezTo>
                      <a:cubicBezTo>
                        <a:pt x="719" y="195"/>
                        <a:pt x="719" y="195"/>
                        <a:pt x="719" y="195"/>
                      </a:cubicBezTo>
                      <a:cubicBezTo>
                        <a:pt x="718" y="198"/>
                        <a:pt x="718" y="198"/>
                        <a:pt x="718" y="198"/>
                      </a:cubicBezTo>
                      <a:cubicBezTo>
                        <a:pt x="721" y="201"/>
                        <a:pt x="721" y="201"/>
                        <a:pt x="721" y="201"/>
                      </a:cubicBezTo>
                      <a:cubicBezTo>
                        <a:pt x="723" y="201"/>
                        <a:pt x="723" y="201"/>
                        <a:pt x="723" y="201"/>
                      </a:cubicBezTo>
                      <a:cubicBezTo>
                        <a:pt x="725" y="204"/>
                        <a:pt x="725" y="204"/>
                        <a:pt x="725" y="204"/>
                      </a:cubicBezTo>
                      <a:cubicBezTo>
                        <a:pt x="725" y="207"/>
                        <a:pt x="725" y="207"/>
                        <a:pt x="725" y="207"/>
                      </a:cubicBezTo>
                      <a:cubicBezTo>
                        <a:pt x="727" y="206"/>
                        <a:pt x="727" y="206"/>
                        <a:pt x="727" y="206"/>
                      </a:cubicBezTo>
                      <a:cubicBezTo>
                        <a:pt x="728" y="206"/>
                        <a:pt x="728" y="206"/>
                        <a:pt x="728" y="206"/>
                      </a:cubicBezTo>
                      <a:cubicBezTo>
                        <a:pt x="727" y="209"/>
                        <a:pt x="727" y="209"/>
                        <a:pt x="727" y="209"/>
                      </a:cubicBezTo>
                      <a:cubicBezTo>
                        <a:pt x="725" y="213"/>
                        <a:pt x="725" y="213"/>
                        <a:pt x="725" y="213"/>
                      </a:cubicBezTo>
                      <a:cubicBezTo>
                        <a:pt x="723" y="215"/>
                        <a:pt x="723" y="215"/>
                        <a:pt x="723" y="215"/>
                      </a:cubicBezTo>
                      <a:cubicBezTo>
                        <a:pt x="722" y="218"/>
                        <a:pt x="722" y="218"/>
                        <a:pt x="722" y="218"/>
                      </a:cubicBezTo>
                      <a:cubicBezTo>
                        <a:pt x="723" y="220"/>
                        <a:pt x="723" y="220"/>
                        <a:pt x="723" y="220"/>
                      </a:cubicBezTo>
                      <a:cubicBezTo>
                        <a:pt x="725" y="217"/>
                        <a:pt x="725" y="217"/>
                        <a:pt x="725" y="217"/>
                      </a:cubicBezTo>
                      <a:cubicBezTo>
                        <a:pt x="726" y="215"/>
                        <a:pt x="726" y="215"/>
                        <a:pt x="726" y="215"/>
                      </a:cubicBezTo>
                      <a:cubicBezTo>
                        <a:pt x="729" y="212"/>
                        <a:pt x="729" y="212"/>
                        <a:pt x="729" y="212"/>
                      </a:cubicBezTo>
                      <a:cubicBezTo>
                        <a:pt x="730" y="209"/>
                        <a:pt x="730" y="209"/>
                        <a:pt x="730" y="209"/>
                      </a:cubicBezTo>
                      <a:cubicBezTo>
                        <a:pt x="732" y="206"/>
                        <a:pt x="732" y="206"/>
                        <a:pt x="732" y="206"/>
                      </a:cubicBezTo>
                      <a:cubicBezTo>
                        <a:pt x="732" y="206"/>
                        <a:pt x="732" y="206"/>
                        <a:pt x="732" y="206"/>
                      </a:cubicBezTo>
                      <a:cubicBezTo>
                        <a:pt x="734" y="202"/>
                        <a:pt x="734" y="202"/>
                        <a:pt x="734" y="202"/>
                      </a:cubicBezTo>
                      <a:cubicBezTo>
                        <a:pt x="735" y="200"/>
                        <a:pt x="735" y="200"/>
                        <a:pt x="735" y="200"/>
                      </a:cubicBezTo>
                      <a:cubicBezTo>
                        <a:pt x="736" y="198"/>
                        <a:pt x="736" y="198"/>
                        <a:pt x="736" y="198"/>
                      </a:cubicBezTo>
                      <a:cubicBezTo>
                        <a:pt x="737" y="198"/>
                        <a:pt x="737" y="198"/>
                        <a:pt x="737" y="198"/>
                      </a:cubicBezTo>
                      <a:cubicBezTo>
                        <a:pt x="735" y="195"/>
                        <a:pt x="735" y="195"/>
                        <a:pt x="735" y="195"/>
                      </a:cubicBezTo>
                      <a:cubicBezTo>
                        <a:pt x="735" y="195"/>
                        <a:pt x="735" y="195"/>
                        <a:pt x="735" y="195"/>
                      </a:cubicBezTo>
                      <a:cubicBezTo>
                        <a:pt x="735" y="192"/>
                        <a:pt x="735" y="192"/>
                        <a:pt x="735" y="192"/>
                      </a:cubicBezTo>
                      <a:cubicBezTo>
                        <a:pt x="733" y="189"/>
                        <a:pt x="733" y="189"/>
                        <a:pt x="733" y="189"/>
                      </a:cubicBezTo>
                      <a:cubicBezTo>
                        <a:pt x="731" y="186"/>
                        <a:pt x="731" y="186"/>
                        <a:pt x="731" y="186"/>
                      </a:cubicBezTo>
                      <a:cubicBezTo>
                        <a:pt x="731" y="183"/>
                        <a:pt x="731" y="183"/>
                        <a:pt x="731" y="183"/>
                      </a:cubicBezTo>
                      <a:cubicBezTo>
                        <a:pt x="729" y="180"/>
                        <a:pt x="729" y="180"/>
                        <a:pt x="729" y="180"/>
                      </a:cubicBezTo>
                      <a:cubicBezTo>
                        <a:pt x="729" y="177"/>
                        <a:pt x="729" y="177"/>
                        <a:pt x="729" y="177"/>
                      </a:cubicBezTo>
                      <a:cubicBezTo>
                        <a:pt x="731" y="175"/>
                        <a:pt x="731" y="175"/>
                        <a:pt x="731" y="175"/>
                      </a:cubicBezTo>
                      <a:cubicBezTo>
                        <a:pt x="734" y="174"/>
                        <a:pt x="734" y="174"/>
                        <a:pt x="734" y="174"/>
                      </a:cubicBezTo>
                      <a:cubicBezTo>
                        <a:pt x="736" y="171"/>
                        <a:pt x="736" y="171"/>
                        <a:pt x="736" y="171"/>
                      </a:cubicBezTo>
                      <a:cubicBezTo>
                        <a:pt x="737" y="171"/>
                        <a:pt x="737" y="171"/>
                        <a:pt x="737" y="171"/>
                      </a:cubicBezTo>
                      <a:cubicBezTo>
                        <a:pt x="737" y="171"/>
                        <a:pt x="737" y="171"/>
                        <a:pt x="737" y="171"/>
                      </a:cubicBezTo>
                      <a:cubicBezTo>
                        <a:pt x="734" y="174"/>
                        <a:pt x="734" y="174"/>
                        <a:pt x="734" y="174"/>
                      </a:cubicBezTo>
                      <a:cubicBezTo>
                        <a:pt x="731" y="175"/>
                        <a:pt x="731" y="175"/>
                        <a:pt x="731" y="175"/>
                      </a:cubicBezTo>
                      <a:cubicBezTo>
                        <a:pt x="729" y="178"/>
                        <a:pt x="729" y="178"/>
                        <a:pt x="729" y="178"/>
                      </a:cubicBezTo>
                      <a:cubicBezTo>
                        <a:pt x="729" y="180"/>
                        <a:pt x="729" y="180"/>
                        <a:pt x="729" y="180"/>
                      </a:cubicBezTo>
                      <a:cubicBezTo>
                        <a:pt x="732" y="183"/>
                        <a:pt x="732" y="183"/>
                        <a:pt x="732" y="183"/>
                      </a:cubicBezTo>
                      <a:cubicBezTo>
                        <a:pt x="735" y="185"/>
                        <a:pt x="735" y="185"/>
                        <a:pt x="735" y="185"/>
                      </a:cubicBezTo>
                      <a:cubicBezTo>
                        <a:pt x="738" y="185"/>
                        <a:pt x="738" y="185"/>
                        <a:pt x="738" y="185"/>
                      </a:cubicBezTo>
                      <a:cubicBezTo>
                        <a:pt x="738" y="188"/>
                        <a:pt x="738" y="188"/>
                        <a:pt x="738" y="188"/>
                      </a:cubicBezTo>
                      <a:cubicBezTo>
                        <a:pt x="740" y="189"/>
                        <a:pt x="740" y="189"/>
                        <a:pt x="740" y="189"/>
                      </a:cubicBezTo>
                      <a:cubicBezTo>
                        <a:pt x="742" y="186"/>
                        <a:pt x="742" y="186"/>
                        <a:pt x="742" y="186"/>
                      </a:cubicBezTo>
                      <a:cubicBezTo>
                        <a:pt x="743" y="183"/>
                        <a:pt x="743" y="183"/>
                        <a:pt x="743" y="183"/>
                      </a:cubicBezTo>
                      <a:cubicBezTo>
                        <a:pt x="746" y="183"/>
                        <a:pt x="746" y="183"/>
                        <a:pt x="746" y="183"/>
                      </a:cubicBezTo>
                      <a:cubicBezTo>
                        <a:pt x="746" y="180"/>
                        <a:pt x="746" y="180"/>
                        <a:pt x="746" y="180"/>
                      </a:cubicBezTo>
                      <a:cubicBezTo>
                        <a:pt x="748" y="178"/>
                        <a:pt x="748" y="178"/>
                        <a:pt x="748" y="178"/>
                      </a:cubicBezTo>
                      <a:cubicBezTo>
                        <a:pt x="750" y="175"/>
                        <a:pt x="750" y="175"/>
                        <a:pt x="750" y="175"/>
                      </a:cubicBezTo>
                      <a:cubicBezTo>
                        <a:pt x="750" y="172"/>
                        <a:pt x="750" y="172"/>
                        <a:pt x="750" y="172"/>
                      </a:cubicBezTo>
                      <a:cubicBezTo>
                        <a:pt x="751" y="171"/>
                        <a:pt x="751" y="171"/>
                        <a:pt x="751" y="171"/>
                      </a:cubicBezTo>
                      <a:cubicBezTo>
                        <a:pt x="752" y="171"/>
                        <a:pt x="752" y="171"/>
                        <a:pt x="752" y="171"/>
                      </a:cubicBezTo>
                      <a:cubicBezTo>
                        <a:pt x="752" y="168"/>
                        <a:pt x="752" y="168"/>
                        <a:pt x="752" y="168"/>
                      </a:cubicBezTo>
                      <a:cubicBezTo>
                        <a:pt x="753" y="165"/>
                        <a:pt x="753" y="165"/>
                        <a:pt x="753" y="165"/>
                      </a:cubicBezTo>
                      <a:cubicBezTo>
                        <a:pt x="750" y="164"/>
                        <a:pt x="750" y="164"/>
                        <a:pt x="750" y="164"/>
                      </a:cubicBezTo>
                      <a:cubicBezTo>
                        <a:pt x="748" y="162"/>
                        <a:pt x="748" y="162"/>
                        <a:pt x="748" y="162"/>
                      </a:cubicBezTo>
                      <a:cubicBezTo>
                        <a:pt x="750" y="159"/>
                        <a:pt x="750" y="159"/>
                        <a:pt x="750" y="159"/>
                      </a:cubicBezTo>
                      <a:cubicBezTo>
                        <a:pt x="750" y="159"/>
                        <a:pt x="750" y="159"/>
                        <a:pt x="750" y="159"/>
                      </a:cubicBezTo>
                      <a:cubicBezTo>
                        <a:pt x="750" y="159"/>
                        <a:pt x="750" y="159"/>
                        <a:pt x="750" y="159"/>
                      </a:cubicBezTo>
                      <a:cubicBezTo>
                        <a:pt x="752" y="158"/>
                        <a:pt x="752" y="158"/>
                        <a:pt x="752" y="158"/>
                      </a:cubicBezTo>
                      <a:cubicBezTo>
                        <a:pt x="753" y="155"/>
                        <a:pt x="753" y="155"/>
                        <a:pt x="753" y="155"/>
                      </a:cubicBezTo>
                      <a:cubicBezTo>
                        <a:pt x="754" y="154"/>
                        <a:pt x="754" y="154"/>
                        <a:pt x="754" y="154"/>
                      </a:cubicBezTo>
                      <a:cubicBezTo>
                        <a:pt x="754" y="151"/>
                        <a:pt x="754" y="151"/>
                        <a:pt x="754" y="151"/>
                      </a:cubicBezTo>
                      <a:cubicBezTo>
                        <a:pt x="753" y="148"/>
                        <a:pt x="753" y="148"/>
                        <a:pt x="753" y="148"/>
                      </a:cubicBezTo>
                      <a:cubicBezTo>
                        <a:pt x="754" y="151"/>
                        <a:pt x="754" y="151"/>
                        <a:pt x="754" y="151"/>
                      </a:cubicBezTo>
                      <a:cubicBezTo>
                        <a:pt x="754" y="154"/>
                        <a:pt x="754" y="154"/>
                        <a:pt x="754" y="154"/>
                      </a:cubicBezTo>
                      <a:cubicBezTo>
                        <a:pt x="753" y="157"/>
                        <a:pt x="753" y="157"/>
                        <a:pt x="753" y="157"/>
                      </a:cubicBezTo>
                      <a:cubicBezTo>
                        <a:pt x="752" y="158"/>
                        <a:pt x="752" y="158"/>
                        <a:pt x="752" y="158"/>
                      </a:cubicBezTo>
                      <a:cubicBezTo>
                        <a:pt x="755" y="157"/>
                        <a:pt x="755" y="157"/>
                        <a:pt x="755" y="157"/>
                      </a:cubicBezTo>
                      <a:cubicBezTo>
                        <a:pt x="757" y="154"/>
                        <a:pt x="757" y="154"/>
                        <a:pt x="757" y="154"/>
                      </a:cubicBezTo>
                      <a:cubicBezTo>
                        <a:pt x="757" y="153"/>
                        <a:pt x="757" y="153"/>
                        <a:pt x="757" y="153"/>
                      </a:cubicBezTo>
                      <a:cubicBezTo>
                        <a:pt x="761" y="153"/>
                        <a:pt x="761" y="153"/>
                        <a:pt x="761" y="153"/>
                      </a:cubicBezTo>
                      <a:cubicBezTo>
                        <a:pt x="763" y="151"/>
                        <a:pt x="763" y="151"/>
                        <a:pt x="763" y="151"/>
                      </a:cubicBezTo>
                      <a:cubicBezTo>
                        <a:pt x="766" y="150"/>
                        <a:pt x="766" y="150"/>
                        <a:pt x="766" y="150"/>
                      </a:cubicBezTo>
                      <a:cubicBezTo>
                        <a:pt x="769" y="149"/>
                        <a:pt x="769" y="149"/>
                        <a:pt x="769" y="149"/>
                      </a:cubicBezTo>
                      <a:cubicBezTo>
                        <a:pt x="772" y="149"/>
                        <a:pt x="772" y="149"/>
                        <a:pt x="772" y="149"/>
                      </a:cubicBezTo>
                      <a:cubicBezTo>
                        <a:pt x="775" y="149"/>
                        <a:pt x="775" y="149"/>
                        <a:pt x="775" y="149"/>
                      </a:cubicBezTo>
                      <a:cubicBezTo>
                        <a:pt x="777" y="148"/>
                        <a:pt x="777" y="148"/>
                        <a:pt x="777" y="148"/>
                      </a:cubicBezTo>
                      <a:cubicBezTo>
                        <a:pt x="776" y="147"/>
                        <a:pt x="776" y="147"/>
                        <a:pt x="776" y="147"/>
                      </a:cubicBezTo>
                      <a:cubicBezTo>
                        <a:pt x="777" y="148"/>
                        <a:pt x="777" y="148"/>
                        <a:pt x="777" y="148"/>
                      </a:cubicBezTo>
                      <a:cubicBezTo>
                        <a:pt x="780" y="148"/>
                        <a:pt x="780" y="148"/>
                        <a:pt x="780" y="148"/>
                      </a:cubicBezTo>
                      <a:cubicBezTo>
                        <a:pt x="783" y="147"/>
                        <a:pt x="783" y="147"/>
                        <a:pt x="783" y="147"/>
                      </a:cubicBezTo>
                      <a:cubicBezTo>
                        <a:pt x="784" y="148"/>
                        <a:pt x="784" y="148"/>
                        <a:pt x="784" y="148"/>
                      </a:cubicBezTo>
                      <a:cubicBezTo>
                        <a:pt x="787" y="147"/>
                        <a:pt x="787" y="147"/>
                        <a:pt x="787" y="147"/>
                      </a:cubicBezTo>
                      <a:cubicBezTo>
                        <a:pt x="790" y="146"/>
                        <a:pt x="790" y="146"/>
                        <a:pt x="790" y="146"/>
                      </a:cubicBezTo>
                      <a:cubicBezTo>
                        <a:pt x="790" y="143"/>
                        <a:pt x="790" y="143"/>
                        <a:pt x="790" y="143"/>
                      </a:cubicBezTo>
                      <a:cubicBezTo>
                        <a:pt x="791" y="140"/>
                        <a:pt x="791" y="140"/>
                        <a:pt x="791" y="140"/>
                      </a:cubicBezTo>
                      <a:cubicBezTo>
                        <a:pt x="793" y="141"/>
                        <a:pt x="793" y="141"/>
                        <a:pt x="793" y="141"/>
                      </a:cubicBezTo>
                      <a:cubicBezTo>
                        <a:pt x="794" y="142"/>
                        <a:pt x="794" y="142"/>
                        <a:pt x="794" y="142"/>
                      </a:cubicBezTo>
                      <a:cubicBezTo>
                        <a:pt x="794" y="145"/>
                        <a:pt x="794" y="145"/>
                        <a:pt x="794" y="145"/>
                      </a:cubicBezTo>
                      <a:cubicBezTo>
                        <a:pt x="795" y="145"/>
                        <a:pt x="795" y="145"/>
                        <a:pt x="795" y="145"/>
                      </a:cubicBezTo>
                      <a:cubicBezTo>
                        <a:pt x="798" y="144"/>
                        <a:pt x="798" y="144"/>
                        <a:pt x="798" y="144"/>
                      </a:cubicBezTo>
                      <a:cubicBezTo>
                        <a:pt x="801" y="141"/>
                        <a:pt x="801" y="141"/>
                        <a:pt x="801" y="141"/>
                      </a:cubicBezTo>
                      <a:cubicBezTo>
                        <a:pt x="802" y="141"/>
                        <a:pt x="802" y="141"/>
                        <a:pt x="802" y="141"/>
                      </a:cubicBezTo>
                      <a:cubicBezTo>
                        <a:pt x="802" y="143"/>
                        <a:pt x="802" y="143"/>
                        <a:pt x="802" y="143"/>
                      </a:cubicBezTo>
                      <a:cubicBezTo>
                        <a:pt x="805" y="143"/>
                        <a:pt x="805" y="143"/>
                        <a:pt x="805" y="143"/>
                      </a:cubicBezTo>
                      <a:cubicBezTo>
                        <a:pt x="808" y="142"/>
                        <a:pt x="808" y="142"/>
                        <a:pt x="808" y="142"/>
                      </a:cubicBezTo>
                      <a:cubicBezTo>
                        <a:pt x="811" y="142"/>
                        <a:pt x="811" y="142"/>
                        <a:pt x="811" y="142"/>
                      </a:cubicBezTo>
                      <a:cubicBezTo>
                        <a:pt x="812" y="142"/>
                        <a:pt x="812" y="142"/>
                        <a:pt x="812" y="142"/>
                      </a:cubicBezTo>
                      <a:cubicBezTo>
                        <a:pt x="812" y="139"/>
                        <a:pt x="812" y="139"/>
                        <a:pt x="812" y="139"/>
                      </a:cubicBezTo>
                      <a:cubicBezTo>
                        <a:pt x="812" y="136"/>
                        <a:pt x="812" y="136"/>
                        <a:pt x="812" y="136"/>
                      </a:cubicBezTo>
                      <a:cubicBezTo>
                        <a:pt x="809" y="134"/>
                        <a:pt x="809" y="134"/>
                        <a:pt x="809" y="134"/>
                      </a:cubicBezTo>
                      <a:cubicBezTo>
                        <a:pt x="811" y="137"/>
                        <a:pt x="811" y="137"/>
                        <a:pt x="811" y="137"/>
                      </a:cubicBezTo>
                      <a:cubicBezTo>
                        <a:pt x="812" y="137"/>
                        <a:pt x="812" y="137"/>
                        <a:pt x="812" y="137"/>
                      </a:cubicBezTo>
                      <a:cubicBezTo>
                        <a:pt x="812" y="139"/>
                        <a:pt x="812" y="139"/>
                        <a:pt x="812" y="139"/>
                      </a:cubicBezTo>
                      <a:cubicBezTo>
                        <a:pt x="809" y="141"/>
                        <a:pt x="809" y="141"/>
                        <a:pt x="809" y="141"/>
                      </a:cubicBezTo>
                      <a:cubicBezTo>
                        <a:pt x="806" y="141"/>
                        <a:pt x="806" y="141"/>
                        <a:pt x="806" y="141"/>
                      </a:cubicBezTo>
                      <a:cubicBezTo>
                        <a:pt x="804" y="140"/>
                        <a:pt x="804" y="140"/>
                        <a:pt x="804" y="140"/>
                      </a:cubicBezTo>
                      <a:cubicBezTo>
                        <a:pt x="803" y="137"/>
                        <a:pt x="803" y="137"/>
                        <a:pt x="803" y="137"/>
                      </a:cubicBezTo>
                      <a:cubicBezTo>
                        <a:pt x="802" y="134"/>
                        <a:pt x="802" y="134"/>
                        <a:pt x="802" y="134"/>
                      </a:cubicBezTo>
                      <a:cubicBezTo>
                        <a:pt x="799" y="131"/>
                        <a:pt x="799" y="131"/>
                        <a:pt x="799" y="131"/>
                      </a:cubicBezTo>
                      <a:cubicBezTo>
                        <a:pt x="796" y="131"/>
                        <a:pt x="796" y="131"/>
                        <a:pt x="796" y="131"/>
                      </a:cubicBezTo>
                      <a:cubicBezTo>
                        <a:pt x="798" y="128"/>
                        <a:pt x="798" y="128"/>
                        <a:pt x="798" y="128"/>
                      </a:cubicBezTo>
                      <a:cubicBezTo>
                        <a:pt x="801" y="126"/>
                        <a:pt x="801" y="126"/>
                        <a:pt x="801" y="126"/>
                      </a:cubicBezTo>
                      <a:cubicBezTo>
                        <a:pt x="800" y="123"/>
                        <a:pt x="800" y="123"/>
                        <a:pt x="800" y="123"/>
                      </a:cubicBezTo>
                      <a:cubicBezTo>
                        <a:pt x="799" y="121"/>
                        <a:pt x="799" y="121"/>
                        <a:pt x="799" y="121"/>
                      </a:cubicBezTo>
                      <a:cubicBezTo>
                        <a:pt x="799" y="120"/>
                        <a:pt x="799" y="120"/>
                        <a:pt x="799" y="120"/>
                      </a:cubicBezTo>
                      <a:cubicBezTo>
                        <a:pt x="801" y="117"/>
                        <a:pt x="801" y="117"/>
                        <a:pt x="801" y="117"/>
                      </a:cubicBezTo>
                      <a:cubicBezTo>
                        <a:pt x="801" y="117"/>
                        <a:pt x="801" y="117"/>
                        <a:pt x="801" y="117"/>
                      </a:cubicBezTo>
                      <a:cubicBezTo>
                        <a:pt x="803" y="114"/>
                        <a:pt x="803" y="114"/>
                        <a:pt x="803" y="114"/>
                      </a:cubicBezTo>
                      <a:cubicBezTo>
                        <a:pt x="805" y="111"/>
                        <a:pt x="805" y="111"/>
                        <a:pt x="805" y="111"/>
                      </a:cubicBezTo>
                      <a:cubicBezTo>
                        <a:pt x="807" y="108"/>
                        <a:pt x="807" y="108"/>
                        <a:pt x="807" y="108"/>
                      </a:cubicBezTo>
                      <a:cubicBezTo>
                        <a:pt x="808" y="105"/>
                        <a:pt x="808" y="105"/>
                        <a:pt x="808" y="105"/>
                      </a:cubicBezTo>
                      <a:cubicBezTo>
                        <a:pt x="811" y="103"/>
                        <a:pt x="811" y="103"/>
                        <a:pt x="811" y="103"/>
                      </a:cubicBezTo>
                      <a:cubicBezTo>
                        <a:pt x="812" y="102"/>
                        <a:pt x="812" y="102"/>
                        <a:pt x="812" y="102"/>
                      </a:cubicBezTo>
                      <a:cubicBezTo>
                        <a:pt x="812" y="105"/>
                        <a:pt x="812" y="105"/>
                        <a:pt x="812" y="105"/>
                      </a:cubicBezTo>
                      <a:cubicBezTo>
                        <a:pt x="814" y="105"/>
                        <a:pt x="814" y="105"/>
                        <a:pt x="814" y="105"/>
                      </a:cubicBezTo>
                      <a:cubicBezTo>
                        <a:pt x="815" y="102"/>
                        <a:pt x="815" y="102"/>
                        <a:pt x="815" y="102"/>
                      </a:cubicBezTo>
                      <a:cubicBezTo>
                        <a:pt x="814" y="101"/>
                        <a:pt x="814" y="101"/>
                        <a:pt x="814" y="101"/>
                      </a:cubicBezTo>
                      <a:cubicBezTo>
                        <a:pt x="815" y="98"/>
                        <a:pt x="815" y="98"/>
                        <a:pt x="815" y="98"/>
                      </a:cubicBezTo>
                      <a:cubicBezTo>
                        <a:pt x="815" y="101"/>
                        <a:pt x="815" y="101"/>
                        <a:pt x="815" y="101"/>
                      </a:cubicBezTo>
                      <a:cubicBezTo>
                        <a:pt x="818" y="103"/>
                        <a:pt x="818" y="103"/>
                        <a:pt x="818" y="103"/>
                      </a:cubicBezTo>
                      <a:cubicBezTo>
                        <a:pt x="818" y="100"/>
                        <a:pt x="818" y="100"/>
                        <a:pt x="818" y="100"/>
                      </a:cubicBezTo>
                      <a:cubicBezTo>
                        <a:pt x="818" y="103"/>
                        <a:pt x="818" y="103"/>
                        <a:pt x="818" y="103"/>
                      </a:cubicBezTo>
                      <a:cubicBezTo>
                        <a:pt x="819" y="103"/>
                        <a:pt x="819" y="103"/>
                        <a:pt x="819" y="103"/>
                      </a:cubicBezTo>
                      <a:cubicBezTo>
                        <a:pt x="820" y="100"/>
                        <a:pt x="820" y="100"/>
                        <a:pt x="820" y="100"/>
                      </a:cubicBezTo>
                      <a:cubicBezTo>
                        <a:pt x="823" y="101"/>
                        <a:pt x="823" y="101"/>
                        <a:pt x="823" y="101"/>
                      </a:cubicBezTo>
                      <a:cubicBezTo>
                        <a:pt x="825" y="98"/>
                        <a:pt x="825" y="98"/>
                        <a:pt x="825" y="98"/>
                      </a:cubicBezTo>
                      <a:cubicBezTo>
                        <a:pt x="826" y="95"/>
                        <a:pt x="826" y="95"/>
                        <a:pt x="826" y="95"/>
                      </a:cubicBezTo>
                      <a:cubicBezTo>
                        <a:pt x="826" y="92"/>
                        <a:pt x="826" y="92"/>
                        <a:pt x="826" y="92"/>
                      </a:cubicBezTo>
                      <a:cubicBezTo>
                        <a:pt x="829" y="90"/>
                        <a:pt x="829" y="90"/>
                        <a:pt x="829" y="90"/>
                      </a:cubicBezTo>
                      <a:cubicBezTo>
                        <a:pt x="829" y="92"/>
                        <a:pt x="829" y="92"/>
                        <a:pt x="829" y="92"/>
                      </a:cubicBezTo>
                      <a:cubicBezTo>
                        <a:pt x="832" y="94"/>
                        <a:pt x="832" y="94"/>
                        <a:pt x="832" y="94"/>
                      </a:cubicBezTo>
                      <a:cubicBezTo>
                        <a:pt x="833" y="96"/>
                        <a:pt x="833" y="96"/>
                        <a:pt x="833" y="96"/>
                      </a:cubicBezTo>
                      <a:cubicBezTo>
                        <a:pt x="833" y="92"/>
                        <a:pt x="833" y="92"/>
                        <a:pt x="833" y="92"/>
                      </a:cubicBezTo>
                      <a:cubicBezTo>
                        <a:pt x="839" y="91"/>
                        <a:pt x="839" y="91"/>
                        <a:pt x="839" y="91"/>
                      </a:cubicBezTo>
                      <a:cubicBezTo>
                        <a:pt x="840" y="92"/>
                        <a:pt x="840" y="92"/>
                        <a:pt x="840" y="92"/>
                      </a:cubicBezTo>
                      <a:cubicBezTo>
                        <a:pt x="843" y="91"/>
                        <a:pt x="843" y="91"/>
                        <a:pt x="843" y="91"/>
                      </a:cubicBezTo>
                      <a:cubicBezTo>
                        <a:pt x="845" y="91"/>
                        <a:pt x="845" y="91"/>
                        <a:pt x="845" y="91"/>
                      </a:cubicBezTo>
                      <a:cubicBezTo>
                        <a:pt x="849" y="88"/>
                        <a:pt x="849" y="88"/>
                        <a:pt x="849" y="88"/>
                      </a:cubicBezTo>
                      <a:cubicBezTo>
                        <a:pt x="852" y="87"/>
                        <a:pt x="852" y="87"/>
                        <a:pt x="852" y="87"/>
                      </a:cubicBezTo>
                      <a:cubicBezTo>
                        <a:pt x="854" y="87"/>
                        <a:pt x="854" y="87"/>
                        <a:pt x="854" y="87"/>
                      </a:cubicBezTo>
                      <a:cubicBezTo>
                        <a:pt x="856" y="84"/>
                        <a:pt x="856" y="84"/>
                        <a:pt x="856" y="84"/>
                      </a:cubicBezTo>
                      <a:cubicBezTo>
                        <a:pt x="855" y="82"/>
                        <a:pt x="855" y="82"/>
                        <a:pt x="855" y="82"/>
                      </a:cubicBezTo>
                      <a:cubicBezTo>
                        <a:pt x="855" y="81"/>
                        <a:pt x="855" y="81"/>
                        <a:pt x="855" y="81"/>
                      </a:cubicBezTo>
                      <a:cubicBezTo>
                        <a:pt x="855" y="81"/>
                        <a:pt x="855" y="81"/>
                        <a:pt x="855" y="81"/>
                      </a:cubicBezTo>
                      <a:cubicBezTo>
                        <a:pt x="853" y="78"/>
                        <a:pt x="853" y="78"/>
                        <a:pt x="853" y="78"/>
                      </a:cubicBezTo>
                      <a:cubicBezTo>
                        <a:pt x="852" y="78"/>
                        <a:pt x="852" y="78"/>
                        <a:pt x="852" y="78"/>
                      </a:cubicBezTo>
                      <a:cubicBezTo>
                        <a:pt x="849" y="77"/>
                        <a:pt x="849" y="77"/>
                        <a:pt x="849" y="77"/>
                      </a:cubicBezTo>
                      <a:cubicBezTo>
                        <a:pt x="850" y="74"/>
                        <a:pt x="850" y="74"/>
                        <a:pt x="850" y="74"/>
                      </a:cubicBezTo>
                      <a:cubicBezTo>
                        <a:pt x="850" y="71"/>
                        <a:pt x="850" y="71"/>
                        <a:pt x="850" y="71"/>
                      </a:cubicBezTo>
                      <a:cubicBezTo>
                        <a:pt x="850" y="71"/>
                        <a:pt x="850" y="71"/>
                        <a:pt x="850" y="71"/>
                      </a:cubicBezTo>
                      <a:cubicBezTo>
                        <a:pt x="847" y="70"/>
                        <a:pt x="847" y="70"/>
                        <a:pt x="847" y="70"/>
                      </a:cubicBezTo>
                      <a:cubicBezTo>
                        <a:pt x="844" y="68"/>
                        <a:pt x="844" y="68"/>
                        <a:pt x="844" y="68"/>
                      </a:cubicBezTo>
                      <a:cubicBezTo>
                        <a:pt x="845" y="63"/>
                        <a:pt x="843" y="50"/>
                        <a:pt x="844" y="43"/>
                      </a:cubicBezTo>
                      <a:cubicBezTo>
                        <a:pt x="834" y="35"/>
                        <a:pt x="839" y="38"/>
                        <a:pt x="828" y="41"/>
                      </a:cubicBezTo>
                      <a:cubicBezTo>
                        <a:pt x="825" y="39"/>
                        <a:pt x="825" y="39"/>
                        <a:pt x="825" y="39"/>
                      </a:cubicBezTo>
                      <a:cubicBezTo>
                        <a:pt x="826" y="37"/>
                        <a:pt x="826" y="37"/>
                        <a:pt x="826" y="37"/>
                      </a:cubicBezTo>
                      <a:cubicBezTo>
                        <a:pt x="823" y="36"/>
                        <a:pt x="823" y="36"/>
                        <a:pt x="823" y="36"/>
                      </a:cubicBezTo>
                      <a:cubicBezTo>
                        <a:pt x="821" y="38"/>
                        <a:pt x="821" y="38"/>
                        <a:pt x="821" y="38"/>
                      </a:cubicBezTo>
                      <a:cubicBezTo>
                        <a:pt x="818" y="41"/>
                        <a:pt x="818" y="41"/>
                        <a:pt x="818" y="41"/>
                      </a:cubicBezTo>
                      <a:cubicBezTo>
                        <a:pt x="811" y="50"/>
                        <a:pt x="811" y="50"/>
                        <a:pt x="811" y="50"/>
                      </a:cubicBezTo>
                      <a:cubicBezTo>
                        <a:pt x="811" y="52"/>
                        <a:pt x="811" y="52"/>
                        <a:pt x="811" y="52"/>
                      </a:cubicBezTo>
                      <a:cubicBezTo>
                        <a:pt x="811" y="55"/>
                        <a:pt x="811" y="55"/>
                        <a:pt x="811" y="55"/>
                      </a:cubicBezTo>
                      <a:cubicBezTo>
                        <a:pt x="810" y="55"/>
                        <a:pt x="810" y="55"/>
                        <a:pt x="810" y="55"/>
                      </a:cubicBezTo>
                      <a:cubicBezTo>
                        <a:pt x="808" y="58"/>
                        <a:pt x="808" y="58"/>
                        <a:pt x="808" y="58"/>
                      </a:cubicBezTo>
                      <a:cubicBezTo>
                        <a:pt x="807" y="61"/>
                        <a:pt x="807" y="61"/>
                        <a:pt x="807" y="61"/>
                      </a:cubicBezTo>
                      <a:cubicBezTo>
                        <a:pt x="807" y="63"/>
                        <a:pt x="807" y="63"/>
                        <a:pt x="807" y="63"/>
                      </a:cubicBezTo>
                      <a:cubicBezTo>
                        <a:pt x="806" y="66"/>
                        <a:pt x="806" y="66"/>
                        <a:pt x="806" y="66"/>
                      </a:cubicBezTo>
                      <a:cubicBezTo>
                        <a:pt x="804" y="69"/>
                        <a:pt x="804" y="69"/>
                        <a:pt x="804" y="69"/>
                      </a:cubicBezTo>
                      <a:cubicBezTo>
                        <a:pt x="801" y="72"/>
                        <a:pt x="801" y="72"/>
                        <a:pt x="801" y="72"/>
                      </a:cubicBezTo>
                      <a:cubicBezTo>
                        <a:pt x="799" y="74"/>
                        <a:pt x="799" y="74"/>
                        <a:pt x="799" y="74"/>
                      </a:cubicBezTo>
                      <a:cubicBezTo>
                        <a:pt x="798" y="77"/>
                        <a:pt x="798" y="77"/>
                        <a:pt x="798" y="77"/>
                      </a:cubicBezTo>
                      <a:cubicBezTo>
                        <a:pt x="795" y="76"/>
                        <a:pt x="795" y="76"/>
                        <a:pt x="795" y="76"/>
                      </a:cubicBezTo>
                      <a:cubicBezTo>
                        <a:pt x="793" y="77"/>
                        <a:pt x="793" y="77"/>
                        <a:pt x="793" y="77"/>
                      </a:cubicBezTo>
                      <a:cubicBezTo>
                        <a:pt x="790" y="78"/>
                        <a:pt x="790" y="78"/>
                        <a:pt x="790" y="78"/>
                      </a:cubicBezTo>
                      <a:cubicBezTo>
                        <a:pt x="789" y="81"/>
                        <a:pt x="789" y="81"/>
                        <a:pt x="789" y="81"/>
                      </a:cubicBezTo>
                      <a:cubicBezTo>
                        <a:pt x="781" y="81"/>
                        <a:pt x="772" y="81"/>
                        <a:pt x="764" y="81"/>
                      </a:cubicBezTo>
                      <a:cubicBezTo>
                        <a:pt x="761" y="82"/>
                        <a:pt x="759" y="81"/>
                        <a:pt x="756" y="82"/>
                      </a:cubicBezTo>
                      <a:cubicBezTo>
                        <a:pt x="742" y="82"/>
                        <a:pt x="742" y="82"/>
                        <a:pt x="742" y="82"/>
                      </a:cubicBezTo>
                      <a:cubicBezTo>
                        <a:pt x="742" y="81"/>
                        <a:pt x="742" y="81"/>
                        <a:pt x="742" y="81"/>
                      </a:cubicBezTo>
                      <a:cubicBezTo>
                        <a:pt x="742" y="82"/>
                        <a:pt x="742" y="82"/>
                        <a:pt x="742" y="82"/>
                      </a:cubicBezTo>
                      <a:cubicBezTo>
                        <a:pt x="739" y="82"/>
                        <a:pt x="739" y="82"/>
                        <a:pt x="739" y="82"/>
                      </a:cubicBezTo>
                      <a:cubicBezTo>
                        <a:pt x="737" y="82"/>
                        <a:pt x="737" y="82"/>
                        <a:pt x="737" y="82"/>
                      </a:cubicBezTo>
                      <a:cubicBezTo>
                        <a:pt x="737" y="82"/>
                        <a:pt x="737" y="82"/>
                        <a:pt x="737" y="82"/>
                      </a:cubicBezTo>
                      <a:cubicBezTo>
                        <a:pt x="734" y="84"/>
                        <a:pt x="734" y="84"/>
                        <a:pt x="734" y="84"/>
                      </a:cubicBezTo>
                      <a:cubicBezTo>
                        <a:pt x="731" y="86"/>
                        <a:pt x="731" y="86"/>
                        <a:pt x="731" y="86"/>
                      </a:cubicBezTo>
                      <a:cubicBezTo>
                        <a:pt x="728" y="88"/>
                        <a:pt x="728" y="88"/>
                        <a:pt x="728" y="88"/>
                      </a:cubicBezTo>
                      <a:cubicBezTo>
                        <a:pt x="728" y="89"/>
                        <a:pt x="727" y="90"/>
                        <a:pt x="726" y="91"/>
                      </a:cubicBezTo>
                      <a:cubicBezTo>
                        <a:pt x="725" y="92"/>
                        <a:pt x="725" y="92"/>
                        <a:pt x="725" y="92"/>
                      </a:cubicBezTo>
                      <a:cubicBezTo>
                        <a:pt x="726" y="91"/>
                        <a:pt x="726" y="91"/>
                        <a:pt x="726" y="91"/>
                      </a:cubicBezTo>
                      <a:cubicBezTo>
                        <a:pt x="725" y="92"/>
                        <a:pt x="725" y="92"/>
                        <a:pt x="725" y="92"/>
                      </a:cubicBezTo>
                      <a:cubicBezTo>
                        <a:pt x="725" y="92"/>
                        <a:pt x="725" y="92"/>
                        <a:pt x="725" y="92"/>
                      </a:cubicBezTo>
                      <a:cubicBezTo>
                        <a:pt x="723" y="94"/>
                        <a:pt x="723" y="94"/>
                        <a:pt x="723" y="94"/>
                      </a:cubicBezTo>
                      <a:cubicBezTo>
                        <a:pt x="717" y="98"/>
                        <a:pt x="717" y="98"/>
                        <a:pt x="717" y="98"/>
                      </a:cubicBezTo>
                      <a:cubicBezTo>
                        <a:pt x="719" y="101"/>
                        <a:pt x="719" y="101"/>
                        <a:pt x="719" y="101"/>
                      </a:cubicBezTo>
                      <a:cubicBezTo>
                        <a:pt x="721" y="100"/>
                        <a:pt x="721" y="100"/>
                        <a:pt x="721" y="100"/>
                      </a:cubicBezTo>
                      <a:cubicBezTo>
                        <a:pt x="722" y="100"/>
                        <a:pt x="722" y="100"/>
                        <a:pt x="722" y="100"/>
                      </a:cubicBezTo>
                      <a:cubicBezTo>
                        <a:pt x="719" y="102"/>
                        <a:pt x="719" y="102"/>
                        <a:pt x="719" y="102"/>
                      </a:cubicBezTo>
                      <a:cubicBezTo>
                        <a:pt x="719" y="105"/>
                        <a:pt x="719" y="105"/>
                        <a:pt x="719" y="105"/>
                      </a:cubicBezTo>
                      <a:cubicBezTo>
                        <a:pt x="719" y="108"/>
                        <a:pt x="719" y="108"/>
                        <a:pt x="719" y="108"/>
                      </a:cubicBezTo>
                      <a:cubicBezTo>
                        <a:pt x="716" y="109"/>
                        <a:pt x="716" y="109"/>
                        <a:pt x="716" y="109"/>
                      </a:cubicBezTo>
                      <a:cubicBezTo>
                        <a:pt x="712" y="112"/>
                        <a:pt x="712" y="112"/>
                        <a:pt x="712" y="112"/>
                      </a:cubicBezTo>
                      <a:cubicBezTo>
                        <a:pt x="709" y="113"/>
                        <a:pt x="709" y="113"/>
                        <a:pt x="709" y="113"/>
                      </a:cubicBezTo>
                      <a:cubicBezTo>
                        <a:pt x="706" y="113"/>
                        <a:pt x="706" y="113"/>
                        <a:pt x="706" y="113"/>
                      </a:cubicBezTo>
                      <a:cubicBezTo>
                        <a:pt x="705" y="113"/>
                        <a:pt x="705" y="113"/>
                        <a:pt x="705" y="113"/>
                      </a:cubicBezTo>
                      <a:cubicBezTo>
                        <a:pt x="700" y="113"/>
                        <a:pt x="700" y="113"/>
                        <a:pt x="700" y="113"/>
                      </a:cubicBezTo>
                      <a:cubicBezTo>
                        <a:pt x="697" y="112"/>
                        <a:pt x="697" y="112"/>
                        <a:pt x="697" y="112"/>
                      </a:cubicBezTo>
                      <a:cubicBezTo>
                        <a:pt x="691" y="111"/>
                        <a:pt x="691" y="111"/>
                        <a:pt x="691" y="111"/>
                      </a:cubicBezTo>
                      <a:cubicBezTo>
                        <a:pt x="686" y="111"/>
                        <a:pt x="686" y="111"/>
                        <a:pt x="686" y="111"/>
                      </a:cubicBezTo>
                      <a:cubicBezTo>
                        <a:pt x="680" y="112"/>
                        <a:pt x="680" y="112"/>
                        <a:pt x="680" y="112"/>
                      </a:cubicBezTo>
                      <a:cubicBezTo>
                        <a:pt x="677" y="113"/>
                        <a:pt x="677" y="113"/>
                        <a:pt x="677" y="113"/>
                      </a:cubicBezTo>
                      <a:cubicBezTo>
                        <a:pt x="677" y="113"/>
                        <a:pt x="677" y="113"/>
                        <a:pt x="677" y="113"/>
                      </a:cubicBezTo>
                      <a:cubicBezTo>
                        <a:pt x="677" y="116"/>
                        <a:pt x="677" y="116"/>
                        <a:pt x="677" y="116"/>
                      </a:cubicBezTo>
                      <a:cubicBezTo>
                        <a:pt x="679" y="119"/>
                        <a:pt x="679" y="119"/>
                        <a:pt x="679" y="119"/>
                      </a:cubicBezTo>
                      <a:cubicBezTo>
                        <a:pt x="679" y="120"/>
                        <a:pt x="679" y="120"/>
                        <a:pt x="679" y="120"/>
                      </a:cubicBezTo>
                      <a:cubicBezTo>
                        <a:pt x="679" y="120"/>
                        <a:pt x="679" y="120"/>
                        <a:pt x="679" y="120"/>
                      </a:cubicBezTo>
                      <a:cubicBezTo>
                        <a:pt x="679" y="120"/>
                        <a:pt x="679" y="120"/>
                        <a:pt x="679" y="120"/>
                      </a:cubicBezTo>
                      <a:cubicBezTo>
                        <a:pt x="677" y="117"/>
                        <a:pt x="677" y="117"/>
                        <a:pt x="677" y="117"/>
                      </a:cubicBezTo>
                      <a:cubicBezTo>
                        <a:pt x="677" y="116"/>
                        <a:pt x="677" y="116"/>
                        <a:pt x="677" y="116"/>
                      </a:cubicBezTo>
                      <a:cubicBezTo>
                        <a:pt x="680" y="117"/>
                        <a:pt x="680" y="117"/>
                        <a:pt x="680" y="117"/>
                      </a:cubicBezTo>
                      <a:cubicBezTo>
                        <a:pt x="680" y="120"/>
                        <a:pt x="680" y="120"/>
                        <a:pt x="680" y="120"/>
                      </a:cubicBezTo>
                      <a:cubicBezTo>
                        <a:pt x="677" y="123"/>
                        <a:pt x="677" y="123"/>
                        <a:pt x="677" y="123"/>
                      </a:cubicBezTo>
                      <a:cubicBezTo>
                        <a:pt x="674" y="126"/>
                        <a:pt x="674" y="126"/>
                        <a:pt x="674" y="126"/>
                      </a:cubicBezTo>
                      <a:cubicBezTo>
                        <a:pt x="669" y="130"/>
                        <a:pt x="669" y="130"/>
                        <a:pt x="669" y="130"/>
                      </a:cubicBezTo>
                      <a:cubicBezTo>
                        <a:pt x="667" y="131"/>
                        <a:pt x="667" y="131"/>
                        <a:pt x="667" y="131"/>
                      </a:cubicBezTo>
                      <a:cubicBezTo>
                        <a:pt x="664" y="132"/>
                        <a:pt x="664" y="132"/>
                        <a:pt x="664" y="132"/>
                      </a:cubicBezTo>
                      <a:cubicBezTo>
                        <a:pt x="661" y="134"/>
                        <a:pt x="661" y="134"/>
                        <a:pt x="661" y="134"/>
                      </a:cubicBezTo>
                      <a:cubicBezTo>
                        <a:pt x="659" y="135"/>
                        <a:pt x="659" y="135"/>
                        <a:pt x="659" y="135"/>
                      </a:cubicBezTo>
                      <a:cubicBezTo>
                        <a:pt x="657" y="136"/>
                        <a:pt x="657" y="136"/>
                        <a:pt x="657" y="136"/>
                      </a:cubicBezTo>
                      <a:cubicBezTo>
                        <a:pt x="655" y="136"/>
                        <a:pt x="655" y="136"/>
                        <a:pt x="655" y="136"/>
                      </a:cubicBezTo>
                      <a:cubicBezTo>
                        <a:pt x="644" y="141"/>
                        <a:pt x="644" y="141"/>
                        <a:pt x="644" y="141"/>
                      </a:cubicBezTo>
                      <a:cubicBezTo>
                        <a:pt x="638" y="145"/>
                        <a:pt x="638" y="145"/>
                        <a:pt x="638" y="145"/>
                      </a:cubicBezTo>
                      <a:cubicBezTo>
                        <a:pt x="632" y="145"/>
                        <a:pt x="632" y="145"/>
                        <a:pt x="632" y="145"/>
                      </a:cubicBezTo>
                      <a:cubicBezTo>
                        <a:pt x="629" y="146"/>
                        <a:pt x="629" y="146"/>
                        <a:pt x="629" y="146"/>
                      </a:cubicBezTo>
                      <a:cubicBezTo>
                        <a:pt x="626" y="147"/>
                        <a:pt x="626" y="147"/>
                        <a:pt x="626" y="147"/>
                      </a:cubicBezTo>
                      <a:cubicBezTo>
                        <a:pt x="623" y="145"/>
                        <a:pt x="623" y="145"/>
                        <a:pt x="623" y="145"/>
                      </a:cubicBezTo>
                      <a:cubicBezTo>
                        <a:pt x="620" y="146"/>
                        <a:pt x="620" y="146"/>
                        <a:pt x="620" y="146"/>
                      </a:cubicBezTo>
                      <a:cubicBezTo>
                        <a:pt x="623" y="145"/>
                        <a:pt x="623" y="145"/>
                        <a:pt x="623" y="145"/>
                      </a:cubicBezTo>
                      <a:cubicBezTo>
                        <a:pt x="620" y="144"/>
                        <a:pt x="620" y="144"/>
                        <a:pt x="620" y="144"/>
                      </a:cubicBezTo>
                      <a:cubicBezTo>
                        <a:pt x="615" y="141"/>
                        <a:pt x="615" y="141"/>
                        <a:pt x="615" y="141"/>
                      </a:cubicBezTo>
                      <a:cubicBezTo>
                        <a:pt x="612" y="141"/>
                        <a:pt x="612" y="141"/>
                        <a:pt x="612" y="141"/>
                      </a:cubicBezTo>
                      <a:cubicBezTo>
                        <a:pt x="612" y="141"/>
                        <a:pt x="612" y="141"/>
                        <a:pt x="612" y="141"/>
                      </a:cubicBezTo>
                      <a:cubicBezTo>
                        <a:pt x="616" y="135"/>
                        <a:pt x="616" y="135"/>
                        <a:pt x="616" y="135"/>
                      </a:cubicBezTo>
                      <a:cubicBezTo>
                        <a:pt x="617" y="132"/>
                        <a:pt x="617" y="132"/>
                        <a:pt x="617" y="132"/>
                      </a:cubicBezTo>
                      <a:cubicBezTo>
                        <a:pt x="617" y="131"/>
                        <a:pt x="617" y="131"/>
                        <a:pt x="617" y="131"/>
                      </a:cubicBezTo>
                      <a:cubicBezTo>
                        <a:pt x="617" y="130"/>
                        <a:pt x="617" y="130"/>
                        <a:pt x="617" y="130"/>
                      </a:cubicBezTo>
                      <a:cubicBezTo>
                        <a:pt x="618" y="130"/>
                        <a:pt x="618" y="130"/>
                        <a:pt x="618" y="130"/>
                      </a:cubicBezTo>
                      <a:cubicBezTo>
                        <a:pt x="621" y="128"/>
                        <a:pt x="621" y="128"/>
                        <a:pt x="621" y="128"/>
                      </a:cubicBezTo>
                      <a:cubicBezTo>
                        <a:pt x="622" y="125"/>
                        <a:pt x="622" y="125"/>
                        <a:pt x="622" y="125"/>
                      </a:cubicBezTo>
                      <a:cubicBezTo>
                        <a:pt x="624" y="125"/>
                        <a:pt x="624" y="125"/>
                        <a:pt x="624" y="125"/>
                      </a:cubicBezTo>
                      <a:cubicBezTo>
                        <a:pt x="624" y="126"/>
                        <a:pt x="624" y="126"/>
                        <a:pt x="624" y="126"/>
                      </a:cubicBezTo>
                      <a:cubicBezTo>
                        <a:pt x="625" y="126"/>
                        <a:pt x="625" y="126"/>
                        <a:pt x="625" y="126"/>
                      </a:cubicBezTo>
                      <a:cubicBezTo>
                        <a:pt x="625" y="125"/>
                        <a:pt x="625" y="125"/>
                        <a:pt x="625" y="125"/>
                      </a:cubicBezTo>
                      <a:cubicBezTo>
                        <a:pt x="626" y="124"/>
                        <a:pt x="626" y="124"/>
                        <a:pt x="626" y="124"/>
                      </a:cubicBezTo>
                      <a:cubicBezTo>
                        <a:pt x="626" y="121"/>
                        <a:pt x="626" y="121"/>
                        <a:pt x="626" y="121"/>
                      </a:cubicBezTo>
                      <a:cubicBezTo>
                        <a:pt x="627" y="120"/>
                        <a:pt x="627" y="119"/>
                        <a:pt x="627" y="118"/>
                      </a:cubicBezTo>
                      <a:cubicBezTo>
                        <a:pt x="627" y="117"/>
                        <a:pt x="627" y="117"/>
                        <a:pt x="627" y="117"/>
                      </a:cubicBezTo>
                      <a:cubicBezTo>
                        <a:pt x="626" y="114"/>
                        <a:pt x="626" y="114"/>
                        <a:pt x="626" y="114"/>
                      </a:cubicBezTo>
                      <a:cubicBezTo>
                        <a:pt x="624" y="103"/>
                        <a:pt x="624" y="103"/>
                        <a:pt x="624" y="103"/>
                      </a:cubicBezTo>
                      <a:cubicBezTo>
                        <a:pt x="622" y="100"/>
                        <a:pt x="622" y="100"/>
                        <a:pt x="622" y="100"/>
                      </a:cubicBezTo>
                      <a:cubicBezTo>
                        <a:pt x="619" y="99"/>
                        <a:pt x="619" y="99"/>
                        <a:pt x="619" y="99"/>
                      </a:cubicBezTo>
                      <a:cubicBezTo>
                        <a:pt x="613" y="102"/>
                        <a:pt x="613" y="102"/>
                        <a:pt x="613" y="102"/>
                      </a:cubicBezTo>
                      <a:cubicBezTo>
                        <a:pt x="612" y="105"/>
                        <a:pt x="612" y="105"/>
                        <a:pt x="612" y="105"/>
                      </a:cubicBezTo>
                      <a:cubicBezTo>
                        <a:pt x="609" y="107"/>
                        <a:pt x="609" y="107"/>
                        <a:pt x="609" y="107"/>
                      </a:cubicBezTo>
                      <a:cubicBezTo>
                        <a:pt x="606" y="106"/>
                        <a:pt x="606" y="106"/>
                        <a:pt x="606" y="106"/>
                      </a:cubicBezTo>
                      <a:cubicBezTo>
                        <a:pt x="606" y="106"/>
                        <a:pt x="606" y="106"/>
                        <a:pt x="606" y="106"/>
                      </a:cubicBezTo>
                      <a:cubicBezTo>
                        <a:pt x="605" y="103"/>
                        <a:pt x="605" y="103"/>
                        <a:pt x="605" y="103"/>
                      </a:cubicBezTo>
                      <a:cubicBezTo>
                        <a:pt x="607" y="100"/>
                        <a:pt x="607" y="100"/>
                        <a:pt x="607" y="100"/>
                      </a:cubicBezTo>
                      <a:cubicBezTo>
                        <a:pt x="610" y="98"/>
                        <a:pt x="610" y="98"/>
                        <a:pt x="610" y="98"/>
                      </a:cubicBezTo>
                      <a:cubicBezTo>
                        <a:pt x="612" y="95"/>
                        <a:pt x="612" y="95"/>
                        <a:pt x="612" y="95"/>
                      </a:cubicBezTo>
                      <a:cubicBezTo>
                        <a:pt x="614" y="92"/>
                        <a:pt x="614" y="92"/>
                        <a:pt x="614" y="92"/>
                      </a:cubicBezTo>
                      <a:cubicBezTo>
                        <a:pt x="614" y="91"/>
                        <a:pt x="614" y="91"/>
                        <a:pt x="614" y="91"/>
                      </a:cubicBezTo>
                      <a:cubicBezTo>
                        <a:pt x="615" y="88"/>
                        <a:pt x="615" y="88"/>
                        <a:pt x="615" y="88"/>
                      </a:cubicBezTo>
                      <a:cubicBezTo>
                        <a:pt x="614" y="85"/>
                        <a:pt x="614" y="85"/>
                        <a:pt x="614" y="85"/>
                      </a:cubicBezTo>
                      <a:cubicBezTo>
                        <a:pt x="612" y="82"/>
                        <a:pt x="612" y="82"/>
                        <a:pt x="612" y="82"/>
                      </a:cubicBezTo>
                      <a:cubicBezTo>
                        <a:pt x="615" y="81"/>
                        <a:pt x="615" y="81"/>
                        <a:pt x="615" y="81"/>
                      </a:cubicBezTo>
                      <a:cubicBezTo>
                        <a:pt x="613" y="78"/>
                        <a:pt x="613" y="78"/>
                        <a:pt x="613" y="78"/>
                      </a:cubicBezTo>
                      <a:cubicBezTo>
                        <a:pt x="611" y="75"/>
                        <a:pt x="611" y="75"/>
                        <a:pt x="611" y="75"/>
                      </a:cubicBezTo>
                      <a:cubicBezTo>
                        <a:pt x="608" y="74"/>
                        <a:pt x="608" y="74"/>
                        <a:pt x="608" y="74"/>
                      </a:cubicBezTo>
                      <a:cubicBezTo>
                        <a:pt x="606" y="73"/>
                        <a:pt x="606" y="73"/>
                        <a:pt x="606" y="73"/>
                      </a:cubicBezTo>
                      <a:cubicBezTo>
                        <a:pt x="602" y="71"/>
                        <a:pt x="602" y="71"/>
                        <a:pt x="602" y="71"/>
                      </a:cubicBezTo>
                      <a:cubicBezTo>
                        <a:pt x="599" y="69"/>
                        <a:pt x="599" y="69"/>
                        <a:pt x="599" y="69"/>
                      </a:cubicBezTo>
                      <a:cubicBezTo>
                        <a:pt x="598" y="69"/>
                        <a:pt x="598" y="69"/>
                        <a:pt x="598" y="69"/>
                      </a:cubicBezTo>
                      <a:cubicBezTo>
                        <a:pt x="596" y="69"/>
                        <a:pt x="596" y="69"/>
                        <a:pt x="596" y="69"/>
                      </a:cubicBezTo>
                      <a:cubicBezTo>
                        <a:pt x="592" y="68"/>
                        <a:pt x="592" y="68"/>
                        <a:pt x="592" y="68"/>
                      </a:cubicBezTo>
                      <a:cubicBezTo>
                        <a:pt x="587" y="71"/>
                        <a:pt x="587" y="71"/>
                        <a:pt x="587" y="71"/>
                      </a:cubicBezTo>
                      <a:cubicBezTo>
                        <a:pt x="589" y="74"/>
                        <a:pt x="589" y="74"/>
                        <a:pt x="589" y="74"/>
                      </a:cubicBezTo>
                      <a:cubicBezTo>
                        <a:pt x="589" y="75"/>
                        <a:pt x="589" y="75"/>
                        <a:pt x="589" y="75"/>
                      </a:cubicBezTo>
                      <a:cubicBezTo>
                        <a:pt x="587" y="75"/>
                        <a:pt x="587" y="75"/>
                        <a:pt x="587" y="75"/>
                      </a:cubicBezTo>
                      <a:cubicBezTo>
                        <a:pt x="584" y="76"/>
                        <a:pt x="584" y="76"/>
                        <a:pt x="584" y="76"/>
                      </a:cubicBezTo>
                      <a:cubicBezTo>
                        <a:pt x="583" y="82"/>
                        <a:pt x="583" y="82"/>
                        <a:pt x="583" y="82"/>
                      </a:cubicBezTo>
                      <a:cubicBezTo>
                        <a:pt x="581" y="85"/>
                        <a:pt x="581" y="85"/>
                        <a:pt x="581" y="85"/>
                      </a:cubicBezTo>
                      <a:cubicBezTo>
                        <a:pt x="581" y="82"/>
                        <a:pt x="581" y="82"/>
                        <a:pt x="581" y="82"/>
                      </a:cubicBezTo>
                      <a:cubicBezTo>
                        <a:pt x="579" y="85"/>
                        <a:pt x="579" y="85"/>
                        <a:pt x="579" y="85"/>
                      </a:cubicBezTo>
                      <a:cubicBezTo>
                        <a:pt x="579" y="79"/>
                        <a:pt x="579" y="79"/>
                        <a:pt x="579" y="79"/>
                      </a:cubicBezTo>
                      <a:cubicBezTo>
                        <a:pt x="577" y="82"/>
                        <a:pt x="577" y="82"/>
                        <a:pt x="577" y="82"/>
                      </a:cubicBezTo>
                      <a:cubicBezTo>
                        <a:pt x="573" y="84"/>
                        <a:pt x="573" y="84"/>
                        <a:pt x="573" y="84"/>
                      </a:cubicBezTo>
                      <a:cubicBezTo>
                        <a:pt x="570" y="87"/>
                        <a:pt x="570" y="87"/>
                        <a:pt x="570" y="87"/>
                      </a:cubicBezTo>
                      <a:cubicBezTo>
                        <a:pt x="571" y="90"/>
                        <a:pt x="571" y="90"/>
                        <a:pt x="571" y="90"/>
                      </a:cubicBezTo>
                      <a:cubicBezTo>
                        <a:pt x="570" y="93"/>
                        <a:pt x="570" y="93"/>
                        <a:pt x="570" y="93"/>
                      </a:cubicBezTo>
                      <a:cubicBezTo>
                        <a:pt x="569" y="96"/>
                        <a:pt x="569" y="96"/>
                        <a:pt x="569" y="96"/>
                      </a:cubicBezTo>
                      <a:cubicBezTo>
                        <a:pt x="566" y="99"/>
                        <a:pt x="566" y="99"/>
                        <a:pt x="566" y="99"/>
                      </a:cubicBezTo>
                      <a:cubicBezTo>
                        <a:pt x="568" y="102"/>
                        <a:pt x="568" y="102"/>
                        <a:pt x="568" y="102"/>
                      </a:cubicBezTo>
                      <a:cubicBezTo>
                        <a:pt x="567" y="105"/>
                        <a:pt x="567" y="105"/>
                        <a:pt x="567" y="105"/>
                      </a:cubicBezTo>
                      <a:cubicBezTo>
                        <a:pt x="566" y="108"/>
                        <a:pt x="566" y="108"/>
                        <a:pt x="566" y="108"/>
                      </a:cubicBezTo>
                      <a:cubicBezTo>
                        <a:pt x="568" y="111"/>
                        <a:pt x="568" y="111"/>
                        <a:pt x="568" y="111"/>
                      </a:cubicBezTo>
                      <a:cubicBezTo>
                        <a:pt x="570" y="113"/>
                        <a:pt x="570" y="113"/>
                        <a:pt x="570" y="113"/>
                      </a:cubicBezTo>
                      <a:cubicBezTo>
                        <a:pt x="570" y="114"/>
                        <a:pt x="570" y="114"/>
                        <a:pt x="570" y="114"/>
                      </a:cubicBezTo>
                      <a:cubicBezTo>
                        <a:pt x="570" y="117"/>
                        <a:pt x="570" y="117"/>
                        <a:pt x="570" y="117"/>
                      </a:cubicBezTo>
                      <a:cubicBezTo>
                        <a:pt x="571" y="118"/>
                        <a:pt x="571" y="118"/>
                        <a:pt x="571" y="118"/>
                      </a:cubicBezTo>
                      <a:cubicBezTo>
                        <a:pt x="571" y="121"/>
                        <a:pt x="571" y="121"/>
                        <a:pt x="571" y="121"/>
                      </a:cubicBezTo>
                      <a:cubicBezTo>
                        <a:pt x="571" y="124"/>
                        <a:pt x="571" y="124"/>
                        <a:pt x="571" y="124"/>
                      </a:cubicBezTo>
                      <a:cubicBezTo>
                        <a:pt x="570" y="127"/>
                        <a:pt x="570" y="127"/>
                        <a:pt x="570" y="127"/>
                      </a:cubicBezTo>
                      <a:cubicBezTo>
                        <a:pt x="569" y="130"/>
                        <a:pt x="569" y="130"/>
                        <a:pt x="569" y="130"/>
                      </a:cubicBezTo>
                      <a:cubicBezTo>
                        <a:pt x="568" y="133"/>
                        <a:pt x="568" y="133"/>
                        <a:pt x="568" y="133"/>
                      </a:cubicBezTo>
                      <a:cubicBezTo>
                        <a:pt x="566" y="136"/>
                        <a:pt x="566" y="136"/>
                        <a:pt x="566" y="136"/>
                      </a:cubicBezTo>
                      <a:cubicBezTo>
                        <a:pt x="564" y="139"/>
                        <a:pt x="564" y="139"/>
                        <a:pt x="564" y="139"/>
                      </a:cubicBezTo>
                      <a:cubicBezTo>
                        <a:pt x="562" y="140"/>
                        <a:pt x="562" y="140"/>
                        <a:pt x="562" y="140"/>
                      </a:cubicBezTo>
                      <a:cubicBezTo>
                        <a:pt x="559" y="142"/>
                        <a:pt x="559" y="142"/>
                        <a:pt x="559" y="142"/>
                      </a:cubicBezTo>
                      <a:cubicBezTo>
                        <a:pt x="556" y="143"/>
                        <a:pt x="556" y="143"/>
                        <a:pt x="556" y="143"/>
                      </a:cubicBezTo>
                      <a:cubicBezTo>
                        <a:pt x="553" y="142"/>
                        <a:pt x="553" y="142"/>
                        <a:pt x="553" y="142"/>
                      </a:cubicBezTo>
                      <a:cubicBezTo>
                        <a:pt x="552" y="141"/>
                        <a:pt x="552" y="141"/>
                        <a:pt x="552" y="141"/>
                      </a:cubicBezTo>
                      <a:cubicBezTo>
                        <a:pt x="552" y="141"/>
                        <a:pt x="552" y="141"/>
                        <a:pt x="552" y="141"/>
                      </a:cubicBezTo>
                      <a:cubicBezTo>
                        <a:pt x="550" y="138"/>
                        <a:pt x="550" y="138"/>
                        <a:pt x="550" y="138"/>
                      </a:cubicBezTo>
                      <a:cubicBezTo>
                        <a:pt x="550" y="136"/>
                        <a:pt x="550" y="136"/>
                        <a:pt x="550" y="136"/>
                      </a:cubicBezTo>
                      <a:cubicBezTo>
                        <a:pt x="548" y="133"/>
                        <a:pt x="548" y="133"/>
                        <a:pt x="548" y="133"/>
                      </a:cubicBezTo>
                      <a:cubicBezTo>
                        <a:pt x="547" y="130"/>
                        <a:pt x="547" y="130"/>
                        <a:pt x="547" y="130"/>
                      </a:cubicBezTo>
                      <a:cubicBezTo>
                        <a:pt x="547" y="127"/>
                        <a:pt x="547" y="127"/>
                        <a:pt x="547" y="127"/>
                      </a:cubicBezTo>
                      <a:cubicBezTo>
                        <a:pt x="547" y="126"/>
                        <a:pt x="547" y="126"/>
                        <a:pt x="547" y="126"/>
                      </a:cubicBezTo>
                      <a:cubicBezTo>
                        <a:pt x="548" y="123"/>
                        <a:pt x="548" y="123"/>
                        <a:pt x="548" y="123"/>
                      </a:cubicBezTo>
                      <a:cubicBezTo>
                        <a:pt x="547" y="120"/>
                        <a:pt x="547" y="120"/>
                        <a:pt x="547" y="120"/>
                      </a:cubicBezTo>
                      <a:cubicBezTo>
                        <a:pt x="547" y="117"/>
                        <a:pt x="547" y="117"/>
                        <a:pt x="547" y="117"/>
                      </a:cubicBezTo>
                      <a:cubicBezTo>
                        <a:pt x="546" y="114"/>
                        <a:pt x="546" y="114"/>
                        <a:pt x="546" y="114"/>
                      </a:cubicBezTo>
                      <a:cubicBezTo>
                        <a:pt x="547" y="111"/>
                        <a:pt x="547" y="111"/>
                        <a:pt x="547" y="111"/>
                      </a:cubicBezTo>
                      <a:cubicBezTo>
                        <a:pt x="548" y="108"/>
                        <a:pt x="548" y="108"/>
                        <a:pt x="548" y="108"/>
                      </a:cubicBezTo>
                      <a:cubicBezTo>
                        <a:pt x="549" y="105"/>
                        <a:pt x="549" y="105"/>
                        <a:pt x="549" y="105"/>
                      </a:cubicBezTo>
                      <a:cubicBezTo>
                        <a:pt x="549" y="102"/>
                        <a:pt x="549" y="102"/>
                        <a:pt x="549" y="102"/>
                      </a:cubicBezTo>
                      <a:cubicBezTo>
                        <a:pt x="550" y="99"/>
                        <a:pt x="550" y="99"/>
                        <a:pt x="550" y="99"/>
                      </a:cubicBezTo>
                      <a:cubicBezTo>
                        <a:pt x="552" y="96"/>
                        <a:pt x="552" y="96"/>
                        <a:pt x="552" y="96"/>
                      </a:cubicBezTo>
                      <a:cubicBezTo>
                        <a:pt x="552" y="93"/>
                        <a:pt x="552" y="93"/>
                        <a:pt x="552" y="93"/>
                      </a:cubicBezTo>
                      <a:cubicBezTo>
                        <a:pt x="552" y="90"/>
                        <a:pt x="552" y="90"/>
                        <a:pt x="552" y="90"/>
                      </a:cubicBezTo>
                      <a:cubicBezTo>
                        <a:pt x="554" y="87"/>
                        <a:pt x="554" y="87"/>
                        <a:pt x="554" y="87"/>
                      </a:cubicBezTo>
                      <a:cubicBezTo>
                        <a:pt x="552" y="84"/>
                        <a:pt x="552" y="84"/>
                        <a:pt x="552" y="84"/>
                      </a:cubicBezTo>
                      <a:cubicBezTo>
                        <a:pt x="549" y="86"/>
                        <a:pt x="549" y="86"/>
                        <a:pt x="549" y="86"/>
                      </a:cubicBezTo>
                      <a:cubicBezTo>
                        <a:pt x="547" y="88"/>
                        <a:pt x="547" y="88"/>
                        <a:pt x="547" y="88"/>
                      </a:cubicBezTo>
                      <a:cubicBezTo>
                        <a:pt x="544" y="89"/>
                        <a:pt x="544" y="89"/>
                        <a:pt x="544" y="89"/>
                      </a:cubicBezTo>
                      <a:cubicBezTo>
                        <a:pt x="547" y="83"/>
                        <a:pt x="547" y="83"/>
                        <a:pt x="547" y="83"/>
                      </a:cubicBezTo>
                      <a:cubicBezTo>
                        <a:pt x="550" y="82"/>
                        <a:pt x="550" y="82"/>
                        <a:pt x="550" y="82"/>
                      </a:cubicBezTo>
                      <a:cubicBezTo>
                        <a:pt x="551" y="80"/>
                        <a:pt x="551" y="80"/>
                        <a:pt x="551" y="80"/>
                      </a:cubicBezTo>
                      <a:cubicBezTo>
                        <a:pt x="552" y="77"/>
                        <a:pt x="552" y="77"/>
                        <a:pt x="552" y="77"/>
                      </a:cubicBezTo>
                      <a:cubicBezTo>
                        <a:pt x="555" y="73"/>
                        <a:pt x="555" y="73"/>
                        <a:pt x="555" y="73"/>
                      </a:cubicBezTo>
                      <a:cubicBezTo>
                        <a:pt x="556" y="72"/>
                        <a:pt x="556" y="72"/>
                        <a:pt x="556" y="72"/>
                      </a:cubicBezTo>
                      <a:cubicBezTo>
                        <a:pt x="556" y="71"/>
                        <a:pt x="556" y="71"/>
                        <a:pt x="556" y="71"/>
                      </a:cubicBezTo>
                      <a:cubicBezTo>
                        <a:pt x="560" y="66"/>
                        <a:pt x="560" y="66"/>
                        <a:pt x="560" y="66"/>
                      </a:cubicBezTo>
                      <a:cubicBezTo>
                        <a:pt x="561" y="69"/>
                        <a:pt x="561" y="69"/>
                        <a:pt x="561" y="69"/>
                      </a:cubicBezTo>
                      <a:cubicBezTo>
                        <a:pt x="563" y="66"/>
                        <a:pt x="563" y="66"/>
                        <a:pt x="563" y="66"/>
                      </a:cubicBezTo>
                      <a:cubicBezTo>
                        <a:pt x="566" y="66"/>
                        <a:pt x="566" y="66"/>
                        <a:pt x="566" y="66"/>
                      </a:cubicBezTo>
                      <a:cubicBezTo>
                        <a:pt x="566" y="69"/>
                        <a:pt x="566" y="69"/>
                        <a:pt x="566" y="69"/>
                      </a:cubicBezTo>
                      <a:cubicBezTo>
                        <a:pt x="569" y="67"/>
                        <a:pt x="569" y="67"/>
                        <a:pt x="569" y="67"/>
                      </a:cubicBezTo>
                      <a:cubicBezTo>
                        <a:pt x="571" y="64"/>
                        <a:pt x="571" y="64"/>
                        <a:pt x="571" y="64"/>
                      </a:cubicBezTo>
                      <a:cubicBezTo>
                        <a:pt x="574" y="64"/>
                        <a:pt x="574" y="64"/>
                        <a:pt x="574" y="64"/>
                      </a:cubicBezTo>
                      <a:cubicBezTo>
                        <a:pt x="577" y="64"/>
                        <a:pt x="577" y="64"/>
                        <a:pt x="577" y="64"/>
                      </a:cubicBezTo>
                      <a:cubicBezTo>
                        <a:pt x="583" y="61"/>
                        <a:pt x="583" y="61"/>
                        <a:pt x="583" y="61"/>
                      </a:cubicBezTo>
                      <a:cubicBezTo>
                        <a:pt x="586" y="62"/>
                        <a:pt x="586" y="62"/>
                        <a:pt x="586" y="62"/>
                      </a:cubicBezTo>
                      <a:cubicBezTo>
                        <a:pt x="589" y="63"/>
                        <a:pt x="589" y="63"/>
                        <a:pt x="589" y="63"/>
                      </a:cubicBezTo>
                      <a:cubicBezTo>
                        <a:pt x="591" y="65"/>
                        <a:pt x="591" y="65"/>
                        <a:pt x="591" y="65"/>
                      </a:cubicBezTo>
                      <a:cubicBezTo>
                        <a:pt x="594" y="64"/>
                        <a:pt x="594" y="64"/>
                        <a:pt x="594" y="64"/>
                      </a:cubicBezTo>
                      <a:cubicBezTo>
                        <a:pt x="597" y="63"/>
                        <a:pt x="597" y="63"/>
                        <a:pt x="597" y="63"/>
                      </a:cubicBezTo>
                      <a:cubicBezTo>
                        <a:pt x="600" y="63"/>
                        <a:pt x="600" y="63"/>
                        <a:pt x="600" y="63"/>
                      </a:cubicBezTo>
                      <a:cubicBezTo>
                        <a:pt x="601" y="63"/>
                        <a:pt x="601" y="63"/>
                        <a:pt x="601" y="63"/>
                      </a:cubicBezTo>
                      <a:cubicBezTo>
                        <a:pt x="605" y="64"/>
                        <a:pt x="605" y="64"/>
                        <a:pt x="605" y="64"/>
                      </a:cubicBezTo>
                      <a:cubicBezTo>
                        <a:pt x="603" y="60"/>
                        <a:pt x="603" y="60"/>
                        <a:pt x="603" y="60"/>
                      </a:cubicBezTo>
                      <a:cubicBezTo>
                        <a:pt x="600" y="60"/>
                        <a:pt x="600" y="60"/>
                        <a:pt x="600" y="60"/>
                      </a:cubicBezTo>
                      <a:cubicBezTo>
                        <a:pt x="601" y="57"/>
                        <a:pt x="601" y="57"/>
                        <a:pt x="601" y="57"/>
                      </a:cubicBezTo>
                      <a:cubicBezTo>
                        <a:pt x="598" y="54"/>
                        <a:pt x="598" y="54"/>
                        <a:pt x="598" y="54"/>
                      </a:cubicBezTo>
                      <a:cubicBezTo>
                        <a:pt x="598" y="54"/>
                        <a:pt x="598" y="54"/>
                        <a:pt x="598" y="54"/>
                      </a:cubicBezTo>
                      <a:cubicBezTo>
                        <a:pt x="598" y="54"/>
                        <a:pt x="598" y="54"/>
                        <a:pt x="598" y="54"/>
                      </a:cubicBezTo>
                      <a:cubicBezTo>
                        <a:pt x="598" y="54"/>
                        <a:pt x="598" y="54"/>
                        <a:pt x="598" y="54"/>
                      </a:cubicBezTo>
                      <a:cubicBezTo>
                        <a:pt x="598" y="54"/>
                        <a:pt x="598" y="54"/>
                        <a:pt x="598" y="54"/>
                      </a:cubicBezTo>
                      <a:cubicBezTo>
                        <a:pt x="595" y="54"/>
                        <a:pt x="595" y="54"/>
                        <a:pt x="595" y="54"/>
                      </a:cubicBezTo>
                      <a:cubicBezTo>
                        <a:pt x="592" y="55"/>
                        <a:pt x="592" y="55"/>
                        <a:pt x="592" y="55"/>
                      </a:cubicBezTo>
                      <a:cubicBezTo>
                        <a:pt x="589" y="54"/>
                        <a:pt x="589" y="54"/>
                        <a:pt x="589" y="54"/>
                      </a:cubicBezTo>
                      <a:cubicBezTo>
                        <a:pt x="589" y="53"/>
                        <a:pt x="589" y="53"/>
                        <a:pt x="589" y="53"/>
                      </a:cubicBezTo>
                      <a:cubicBezTo>
                        <a:pt x="589" y="49"/>
                        <a:pt x="589" y="49"/>
                        <a:pt x="589" y="49"/>
                      </a:cubicBezTo>
                      <a:cubicBezTo>
                        <a:pt x="586" y="49"/>
                        <a:pt x="586" y="49"/>
                        <a:pt x="586" y="49"/>
                      </a:cubicBezTo>
                      <a:cubicBezTo>
                        <a:pt x="583" y="50"/>
                        <a:pt x="583" y="50"/>
                        <a:pt x="583" y="50"/>
                      </a:cubicBezTo>
                      <a:cubicBezTo>
                        <a:pt x="580" y="50"/>
                        <a:pt x="580" y="50"/>
                        <a:pt x="580" y="50"/>
                      </a:cubicBezTo>
                      <a:cubicBezTo>
                        <a:pt x="579" y="50"/>
                        <a:pt x="579" y="50"/>
                        <a:pt x="579" y="50"/>
                      </a:cubicBezTo>
                      <a:cubicBezTo>
                        <a:pt x="571" y="51"/>
                        <a:pt x="571" y="51"/>
                        <a:pt x="571" y="51"/>
                      </a:cubicBezTo>
                      <a:cubicBezTo>
                        <a:pt x="566" y="55"/>
                        <a:pt x="566" y="55"/>
                        <a:pt x="566" y="55"/>
                      </a:cubicBezTo>
                      <a:cubicBezTo>
                        <a:pt x="562" y="54"/>
                        <a:pt x="562" y="54"/>
                        <a:pt x="562" y="54"/>
                      </a:cubicBezTo>
                      <a:cubicBezTo>
                        <a:pt x="560" y="53"/>
                        <a:pt x="560" y="53"/>
                        <a:pt x="560" y="53"/>
                      </a:cubicBezTo>
                      <a:cubicBezTo>
                        <a:pt x="557" y="54"/>
                        <a:pt x="557" y="54"/>
                        <a:pt x="557" y="54"/>
                      </a:cubicBezTo>
                      <a:cubicBezTo>
                        <a:pt x="554" y="54"/>
                        <a:pt x="554" y="54"/>
                        <a:pt x="554" y="54"/>
                      </a:cubicBezTo>
                      <a:cubicBezTo>
                        <a:pt x="549" y="48"/>
                        <a:pt x="549" y="48"/>
                        <a:pt x="549" y="48"/>
                      </a:cubicBezTo>
                      <a:cubicBezTo>
                        <a:pt x="547" y="46"/>
                        <a:pt x="547" y="46"/>
                        <a:pt x="547" y="46"/>
                      </a:cubicBezTo>
                      <a:cubicBezTo>
                        <a:pt x="541" y="46"/>
                        <a:pt x="541" y="46"/>
                        <a:pt x="541" y="46"/>
                      </a:cubicBezTo>
                      <a:cubicBezTo>
                        <a:pt x="538" y="46"/>
                        <a:pt x="538" y="46"/>
                        <a:pt x="538" y="46"/>
                      </a:cubicBezTo>
                      <a:cubicBezTo>
                        <a:pt x="537" y="43"/>
                        <a:pt x="537" y="43"/>
                        <a:pt x="537" y="43"/>
                      </a:cubicBezTo>
                      <a:cubicBezTo>
                        <a:pt x="536" y="42"/>
                        <a:pt x="536" y="42"/>
                        <a:pt x="536" y="42"/>
                      </a:cubicBezTo>
                      <a:cubicBezTo>
                        <a:pt x="536" y="42"/>
                        <a:pt x="536" y="42"/>
                        <a:pt x="536" y="42"/>
                      </a:cubicBezTo>
                      <a:cubicBezTo>
                        <a:pt x="536" y="42"/>
                        <a:pt x="536" y="42"/>
                        <a:pt x="536" y="42"/>
                      </a:cubicBezTo>
                      <a:cubicBezTo>
                        <a:pt x="536" y="42"/>
                        <a:pt x="536" y="42"/>
                        <a:pt x="536" y="42"/>
                      </a:cubicBezTo>
                      <a:cubicBezTo>
                        <a:pt x="536" y="42"/>
                        <a:pt x="536" y="42"/>
                        <a:pt x="536" y="42"/>
                      </a:cubicBezTo>
                      <a:cubicBezTo>
                        <a:pt x="535" y="41"/>
                        <a:pt x="535" y="41"/>
                        <a:pt x="535" y="41"/>
                      </a:cubicBezTo>
                      <a:cubicBezTo>
                        <a:pt x="532" y="42"/>
                        <a:pt x="532" y="42"/>
                        <a:pt x="532" y="42"/>
                      </a:cubicBezTo>
                      <a:cubicBezTo>
                        <a:pt x="530" y="45"/>
                        <a:pt x="530" y="45"/>
                        <a:pt x="530" y="45"/>
                      </a:cubicBezTo>
                      <a:cubicBezTo>
                        <a:pt x="524" y="48"/>
                        <a:pt x="524" y="48"/>
                        <a:pt x="524" y="48"/>
                      </a:cubicBezTo>
                      <a:cubicBezTo>
                        <a:pt x="521" y="48"/>
                        <a:pt x="521" y="48"/>
                        <a:pt x="521" y="48"/>
                      </a:cubicBezTo>
                      <a:cubicBezTo>
                        <a:pt x="518" y="48"/>
                        <a:pt x="518" y="48"/>
                        <a:pt x="518" y="48"/>
                      </a:cubicBezTo>
                      <a:cubicBezTo>
                        <a:pt x="517" y="48"/>
                        <a:pt x="517" y="48"/>
                        <a:pt x="517" y="48"/>
                      </a:cubicBezTo>
                      <a:cubicBezTo>
                        <a:pt x="515" y="50"/>
                        <a:pt x="515" y="50"/>
                        <a:pt x="515" y="50"/>
                      </a:cubicBezTo>
                      <a:cubicBezTo>
                        <a:pt x="509" y="52"/>
                        <a:pt x="509" y="52"/>
                        <a:pt x="509" y="52"/>
                      </a:cubicBezTo>
                      <a:cubicBezTo>
                        <a:pt x="507" y="52"/>
                        <a:pt x="507" y="52"/>
                        <a:pt x="507" y="52"/>
                      </a:cubicBezTo>
                      <a:cubicBezTo>
                        <a:pt x="504" y="51"/>
                        <a:pt x="504" y="51"/>
                        <a:pt x="504" y="51"/>
                      </a:cubicBezTo>
                      <a:cubicBezTo>
                        <a:pt x="501" y="52"/>
                        <a:pt x="501" y="52"/>
                        <a:pt x="501" y="52"/>
                      </a:cubicBezTo>
                      <a:cubicBezTo>
                        <a:pt x="502" y="49"/>
                        <a:pt x="502" y="49"/>
                        <a:pt x="502" y="49"/>
                      </a:cubicBezTo>
                      <a:cubicBezTo>
                        <a:pt x="501" y="46"/>
                        <a:pt x="501" y="46"/>
                        <a:pt x="501" y="46"/>
                      </a:cubicBezTo>
                      <a:cubicBezTo>
                        <a:pt x="498" y="47"/>
                        <a:pt x="498" y="47"/>
                        <a:pt x="498" y="47"/>
                      </a:cubicBezTo>
                      <a:cubicBezTo>
                        <a:pt x="497" y="48"/>
                        <a:pt x="497" y="48"/>
                        <a:pt x="497" y="48"/>
                      </a:cubicBezTo>
                      <a:cubicBezTo>
                        <a:pt x="492" y="49"/>
                        <a:pt x="492" y="49"/>
                        <a:pt x="492" y="49"/>
                      </a:cubicBezTo>
                      <a:cubicBezTo>
                        <a:pt x="487" y="50"/>
                        <a:pt x="487" y="50"/>
                        <a:pt x="487" y="50"/>
                      </a:cubicBezTo>
                      <a:cubicBezTo>
                        <a:pt x="484" y="49"/>
                        <a:pt x="484" y="49"/>
                        <a:pt x="484" y="49"/>
                      </a:cubicBezTo>
                      <a:cubicBezTo>
                        <a:pt x="486" y="47"/>
                        <a:pt x="486" y="47"/>
                        <a:pt x="486" y="47"/>
                      </a:cubicBezTo>
                      <a:cubicBezTo>
                        <a:pt x="489" y="45"/>
                        <a:pt x="489" y="45"/>
                        <a:pt x="489" y="45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5" y="41"/>
                        <a:pt x="495" y="41"/>
                        <a:pt x="495" y="41"/>
                      </a:cubicBezTo>
                      <a:cubicBezTo>
                        <a:pt x="497" y="38"/>
                        <a:pt x="497" y="38"/>
                        <a:pt x="497" y="38"/>
                      </a:cubicBezTo>
                      <a:cubicBezTo>
                        <a:pt x="500" y="35"/>
                        <a:pt x="500" y="35"/>
                        <a:pt x="500" y="35"/>
                      </a:cubicBezTo>
                      <a:cubicBezTo>
                        <a:pt x="503" y="33"/>
                        <a:pt x="503" y="33"/>
                        <a:pt x="503" y="33"/>
                      </a:cubicBezTo>
                      <a:cubicBezTo>
                        <a:pt x="506" y="32"/>
                        <a:pt x="506" y="32"/>
                        <a:pt x="506" y="32"/>
                      </a:cubicBezTo>
                      <a:cubicBezTo>
                        <a:pt x="515" y="29"/>
                        <a:pt x="515" y="29"/>
                        <a:pt x="515" y="29"/>
                      </a:cubicBezTo>
                      <a:cubicBezTo>
                        <a:pt x="515" y="29"/>
                        <a:pt x="515" y="29"/>
                        <a:pt x="515" y="29"/>
                      </a:cubicBezTo>
                      <a:cubicBezTo>
                        <a:pt x="521" y="26"/>
                        <a:pt x="521" y="26"/>
                        <a:pt x="521" y="26"/>
                      </a:cubicBezTo>
                      <a:cubicBezTo>
                        <a:pt x="521" y="26"/>
                        <a:pt x="521" y="26"/>
                        <a:pt x="521" y="26"/>
                      </a:cubicBezTo>
                      <a:cubicBezTo>
                        <a:pt x="521" y="26"/>
                        <a:pt x="521" y="26"/>
                        <a:pt x="521" y="26"/>
                      </a:cubicBezTo>
                      <a:cubicBezTo>
                        <a:pt x="520" y="26"/>
                        <a:pt x="520" y="26"/>
                        <a:pt x="520" y="26"/>
                      </a:cubicBezTo>
                      <a:cubicBezTo>
                        <a:pt x="518" y="26"/>
                        <a:pt x="518" y="26"/>
                        <a:pt x="518" y="26"/>
                      </a:cubicBezTo>
                      <a:cubicBezTo>
                        <a:pt x="515" y="25"/>
                        <a:pt x="515" y="25"/>
                        <a:pt x="515" y="25"/>
                      </a:cubicBezTo>
                      <a:cubicBezTo>
                        <a:pt x="512" y="24"/>
                        <a:pt x="512" y="24"/>
                        <a:pt x="512" y="24"/>
                      </a:cubicBezTo>
                      <a:cubicBezTo>
                        <a:pt x="509" y="24"/>
                        <a:pt x="509" y="24"/>
                        <a:pt x="509" y="24"/>
                      </a:cubicBezTo>
                      <a:cubicBezTo>
                        <a:pt x="506" y="24"/>
                        <a:pt x="506" y="24"/>
                        <a:pt x="506" y="24"/>
                      </a:cubicBezTo>
                      <a:cubicBezTo>
                        <a:pt x="503" y="24"/>
                        <a:pt x="503" y="24"/>
                        <a:pt x="503" y="24"/>
                      </a:cubicBezTo>
                      <a:cubicBezTo>
                        <a:pt x="502" y="22"/>
                        <a:pt x="502" y="22"/>
                        <a:pt x="502" y="22"/>
                      </a:cubicBezTo>
                      <a:cubicBezTo>
                        <a:pt x="502" y="22"/>
                        <a:pt x="502" y="22"/>
                        <a:pt x="502" y="22"/>
                      </a:cubicBezTo>
                      <a:cubicBezTo>
                        <a:pt x="499" y="22"/>
                        <a:pt x="499" y="22"/>
                        <a:pt x="499" y="22"/>
                      </a:cubicBezTo>
                      <a:cubicBezTo>
                        <a:pt x="496" y="24"/>
                        <a:pt x="496" y="24"/>
                        <a:pt x="496" y="24"/>
                      </a:cubicBezTo>
                      <a:cubicBezTo>
                        <a:pt x="493" y="25"/>
                        <a:pt x="493" y="25"/>
                        <a:pt x="493" y="25"/>
                      </a:cubicBezTo>
                      <a:cubicBezTo>
                        <a:pt x="493" y="25"/>
                        <a:pt x="493" y="25"/>
                        <a:pt x="493" y="25"/>
                      </a:cubicBezTo>
                      <a:cubicBezTo>
                        <a:pt x="490" y="24"/>
                        <a:pt x="490" y="24"/>
                        <a:pt x="490" y="24"/>
                      </a:cubicBezTo>
                      <a:cubicBezTo>
                        <a:pt x="489" y="24"/>
                        <a:pt x="489" y="24"/>
                        <a:pt x="489" y="24"/>
                      </a:cubicBezTo>
                      <a:cubicBezTo>
                        <a:pt x="489" y="22"/>
                        <a:pt x="489" y="22"/>
                        <a:pt x="489" y="22"/>
                      </a:cubicBezTo>
                      <a:cubicBezTo>
                        <a:pt x="486" y="22"/>
                        <a:pt x="486" y="22"/>
                        <a:pt x="486" y="22"/>
                      </a:cubicBezTo>
                      <a:cubicBezTo>
                        <a:pt x="483" y="19"/>
                        <a:pt x="483" y="19"/>
                        <a:pt x="483" y="19"/>
                      </a:cubicBezTo>
                      <a:cubicBezTo>
                        <a:pt x="480" y="21"/>
                        <a:pt x="480" y="21"/>
                        <a:pt x="480" y="21"/>
                      </a:cubicBezTo>
                      <a:cubicBezTo>
                        <a:pt x="474" y="18"/>
                        <a:pt x="472" y="12"/>
                        <a:pt x="465" y="14"/>
                      </a:cubicBezTo>
                      <a:cubicBezTo>
                        <a:pt x="465" y="14"/>
                        <a:pt x="465" y="14"/>
                        <a:pt x="465" y="14"/>
                      </a:cubicBezTo>
                      <a:cubicBezTo>
                        <a:pt x="462" y="16"/>
                        <a:pt x="462" y="16"/>
                        <a:pt x="462" y="16"/>
                      </a:cubicBezTo>
                      <a:cubicBezTo>
                        <a:pt x="459" y="16"/>
                        <a:pt x="459" y="16"/>
                        <a:pt x="459" y="16"/>
                      </a:cubicBezTo>
                      <a:cubicBezTo>
                        <a:pt x="456" y="14"/>
                        <a:pt x="456" y="14"/>
                        <a:pt x="456" y="14"/>
                      </a:cubicBezTo>
                      <a:cubicBezTo>
                        <a:pt x="453" y="14"/>
                        <a:pt x="453" y="14"/>
                        <a:pt x="453" y="14"/>
                      </a:cubicBezTo>
                      <a:cubicBezTo>
                        <a:pt x="450" y="12"/>
                        <a:pt x="450" y="12"/>
                        <a:pt x="450" y="12"/>
                      </a:cubicBezTo>
                      <a:cubicBezTo>
                        <a:pt x="447" y="12"/>
                        <a:pt x="447" y="12"/>
                        <a:pt x="447" y="12"/>
                      </a:cubicBezTo>
                      <a:cubicBezTo>
                        <a:pt x="445" y="10"/>
                        <a:pt x="445" y="10"/>
                        <a:pt x="445" y="10"/>
                      </a:cubicBezTo>
                      <a:cubicBezTo>
                        <a:pt x="445" y="9"/>
                        <a:pt x="445" y="9"/>
                        <a:pt x="445" y="9"/>
                      </a:cubicBezTo>
                      <a:cubicBezTo>
                        <a:pt x="444" y="6"/>
                        <a:pt x="444" y="6"/>
                        <a:pt x="444" y="6"/>
                      </a:cubicBezTo>
                      <a:cubicBezTo>
                        <a:pt x="444" y="3"/>
                        <a:pt x="444" y="3"/>
                        <a:pt x="444" y="3"/>
                      </a:cubicBezTo>
                      <a:cubicBezTo>
                        <a:pt x="442" y="0"/>
                        <a:pt x="442" y="0"/>
                        <a:pt x="442" y="0"/>
                      </a:cubicBez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439" y="0"/>
                        <a:pt x="439" y="0"/>
                        <a:pt x="439" y="0"/>
                      </a:cubicBezTo>
                      <a:cubicBezTo>
                        <a:pt x="439" y="4"/>
                        <a:pt x="439" y="4"/>
                        <a:pt x="439" y="4"/>
                      </a:cubicBezTo>
                      <a:cubicBezTo>
                        <a:pt x="437" y="7"/>
                        <a:pt x="437" y="7"/>
                        <a:pt x="437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3"/>
                        <a:pt x="35" y="23"/>
                        <a:pt x="35" y="23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8"/>
                        <a:pt x="35" y="38"/>
                        <a:pt x="35" y="38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38"/>
                        <a:pt x="32" y="38"/>
                        <a:pt x="32" y="38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1" y="58"/>
                        <a:pt x="11" y="58"/>
                        <a:pt x="11" y="58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17" y="58"/>
                        <a:pt x="17" y="58"/>
                        <a:pt x="17" y="58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23" y="60"/>
                        <a:pt x="23" y="60"/>
                        <a:pt x="23" y="60"/>
                      </a:cubicBezTo>
                      <a:cubicBezTo>
                        <a:pt x="20" y="60"/>
                        <a:pt x="20" y="60"/>
                        <a:pt x="20" y="60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1" y="59"/>
                        <a:pt x="11" y="59"/>
                        <a:pt x="11" y="59"/>
                      </a:cubicBezTo>
                      <a:cubicBezTo>
                        <a:pt x="12" y="62"/>
                        <a:pt x="12" y="62"/>
                        <a:pt x="12" y="62"/>
                      </a:cubicBezTo>
                      <a:cubicBezTo>
                        <a:pt x="12" y="65"/>
                        <a:pt x="12" y="65"/>
                        <a:pt x="12" y="65"/>
                      </a:cubicBezTo>
                      <a:cubicBezTo>
                        <a:pt x="12" y="71"/>
                        <a:pt x="12" y="71"/>
                        <a:pt x="12" y="71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77"/>
                        <a:pt x="12" y="77"/>
                        <a:pt x="12" y="77"/>
                      </a:cubicBezTo>
                      <a:cubicBezTo>
                        <a:pt x="11" y="80"/>
                        <a:pt x="11" y="80"/>
                        <a:pt x="11" y="80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1" y="81"/>
                        <a:pt x="11" y="81"/>
                        <a:pt x="11" y="81"/>
                      </a:cubicBezTo>
                      <a:cubicBezTo>
                        <a:pt x="10" y="85"/>
                        <a:pt x="10" y="85"/>
                        <a:pt x="10" y="85"/>
                      </a:cubicBezTo>
                      <a:cubicBezTo>
                        <a:pt x="10" y="88"/>
                        <a:pt x="10" y="88"/>
                        <a:pt x="10" y="88"/>
                      </a:cubicBezTo>
                      <a:cubicBezTo>
                        <a:pt x="10" y="90"/>
                        <a:pt x="10" y="90"/>
                        <a:pt x="10" y="90"/>
                      </a:cubicBezTo>
                      <a:cubicBezTo>
                        <a:pt x="10" y="93"/>
                        <a:pt x="10" y="93"/>
                        <a:pt x="10" y="93"/>
                      </a:cubicBezTo>
                      <a:cubicBezTo>
                        <a:pt x="9" y="96"/>
                        <a:pt x="9" y="96"/>
                        <a:pt x="9" y="96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9" y="102"/>
                        <a:pt x="9" y="102"/>
                        <a:pt x="9" y="102"/>
                      </a:cubicBezTo>
                      <a:cubicBezTo>
                        <a:pt x="10" y="105"/>
                        <a:pt x="10" y="105"/>
                        <a:pt x="10" y="105"/>
                      </a:cubicBezTo>
                      <a:cubicBezTo>
                        <a:pt x="8" y="107"/>
                        <a:pt x="8" y="107"/>
                        <a:pt x="8" y="107"/>
                      </a:cubicBezTo>
                      <a:cubicBezTo>
                        <a:pt x="8" y="110"/>
                        <a:pt x="8" y="110"/>
                        <a:pt x="8" y="110"/>
                      </a:cubicBezTo>
                      <a:cubicBezTo>
                        <a:pt x="6" y="113"/>
                        <a:pt x="6" y="113"/>
                        <a:pt x="6" y="113"/>
                      </a:cubicBezTo>
                      <a:cubicBezTo>
                        <a:pt x="5" y="113"/>
                        <a:pt x="5" y="113"/>
                        <a:pt x="5" y="113"/>
                      </a:cubicBez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3" y="122"/>
                        <a:pt x="3" y="122"/>
                        <a:pt x="3" y="122"/>
                      </a:cubicBezTo>
                      <a:cubicBezTo>
                        <a:pt x="5" y="125"/>
                        <a:pt x="5" y="125"/>
                        <a:pt x="5" y="125"/>
                      </a:cubicBezTo>
                      <a:cubicBezTo>
                        <a:pt x="5" y="128"/>
                        <a:pt x="5" y="128"/>
                        <a:pt x="5" y="128"/>
                      </a:cubicBezTo>
                      <a:cubicBezTo>
                        <a:pt x="5" y="130"/>
                        <a:pt x="5" y="130"/>
                        <a:pt x="5" y="130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8" y="136"/>
                        <a:pt x="8" y="136"/>
                        <a:pt x="8" y="136"/>
                      </a:cubicBezTo>
                      <a:cubicBezTo>
                        <a:pt x="8" y="138"/>
                        <a:pt x="8" y="138"/>
                        <a:pt x="8" y="138"/>
                      </a:cubicBezTo>
                      <a:cubicBezTo>
                        <a:pt x="9" y="141"/>
                        <a:pt x="9" y="141"/>
                        <a:pt x="9" y="141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5"/>
                        <a:pt x="10" y="145"/>
                        <a:pt x="10" y="145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9" y="151"/>
                        <a:pt x="9" y="151"/>
                        <a:pt x="9" y="151"/>
                      </a:cubicBezTo>
                      <a:cubicBezTo>
                        <a:pt x="9" y="154"/>
                        <a:pt x="9" y="154"/>
                        <a:pt x="9" y="154"/>
                      </a:cubicBezTo>
                      <a:cubicBezTo>
                        <a:pt x="8" y="157"/>
                        <a:pt x="8" y="157"/>
                        <a:pt x="8" y="157"/>
                      </a:cubicBezTo>
                      <a:cubicBezTo>
                        <a:pt x="6" y="160"/>
                        <a:pt x="6" y="160"/>
                        <a:pt x="6" y="160"/>
                      </a:cubicBezTo>
                      <a:cubicBezTo>
                        <a:pt x="6" y="162"/>
                        <a:pt x="6" y="162"/>
                        <a:pt x="6" y="162"/>
                      </a:cubicBezTo>
                      <a:cubicBezTo>
                        <a:pt x="6" y="165"/>
                        <a:pt x="6" y="165"/>
                        <a:pt x="6" y="165"/>
                      </a:cubicBezTo>
                      <a:cubicBezTo>
                        <a:pt x="8" y="168"/>
                        <a:pt x="8" y="168"/>
                        <a:pt x="8" y="168"/>
                      </a:cubicBezTo>
                      <a:cubicBezTo>
                        <a:pt x="11" y="171"/>
                        <a:pt x="11" y="171"/>
                        <a:pt x="11" y="171"/>
                      </a:cubicBezTo>
                      <a:cubicBezTo>
                        <a:pt x="12" y="172"/>
                        <a:pt x="12" y="172"/>
                        <a:pt x="12" y="172"/>
                      </a:cubicBezTo>
                      <a:cubicBezTo>
                        <a:pt x="13" y="175"/>
                        <a:pt x="13" y="175"/>
                        <a:pt x="13" y="175"/>
                      </a:cubicBezTo>
                      <a:cubicBezTo>
                        <a:pt x="14" y="178"/>
                        <a:pt x="14" y="178"/>
                        <a:pt x="14" y="178"/>
                      </a:cubicBezTo>
                      <a:cubicBezTo>
                        <a:pt x="14" y="181"/>
                        <a:pt x="14" y="181"/>
                        <a:pt x="14" y="181"/>
                      </a:cubicBezTo>
                      <a:cubicBezTo>
                        <a:pt x="14" y="184"/>
                        <a:pt x="14" y="184"/>
                        <a:pt x="14" y="184"/>
                      </a:cubicBezTo>
                      <a:cubicBezTo>
                        <a:pt x="15" y="187"/>
                        <a:pt x="15" y="187"/>
                        <a:pt x="15" y="187"/>
                      </a:cubicBezTo>
                      <a:cubicBezTo>
                        <a:pt x="15" y="190"/>
                        <a:pt x="15" y="190"/>
                        <a:pt x="15" y="190"/>
                      </a:cubicBezTo>
                      <a:cubicBezTo>
                        <a:pt x="18" y="193"/>
                        <a:pt x="18" y="193"/>
                        <a:pt x="18" y="193"/>
                      </a:cubicBezTo>
                      <a:cubicBezTo>
                        <a:pt x="21" y="196"/>
                        <a:pt x="21" y="196"/>
                        <a:pt x="21" y="196"/>
                      </a:cubicBezTo>
                      <a:cubicBezTo>
                        <a:pt x="24" y="198"/>
                        <a:pt x="24" y="198"/>
                        <a:pt x="24" y="198"/>
                      </a:cubicBezTo>
                      <a:cubicBezTo>
                        <a:pt x="25" y="201"/>
                        <a:pt x="25" y="201"/>
                        <a:pt x="25" y="201"/>
                      </a:cubicBezTo>
                      <a:cubicBezTo>
                        <a:pt x="26" y="202"/>
                        <a:pt x="26" y="202"/>
                        <a:pt x="26" y="202"/>
                      </a:cubicBezTo>
                      <a:cubicBezTo>
                        <a:pt x="27" y="205"/>
                        <a:pt x="27" y="205"/>
                        <a:pt x="27" y="205"/>
                      </a:cubicBezTo>
                      <a:cubicBezTo>
                        <a:pt x="30" y="208"/>
                        <a:pt x="30" y="208"/>
                        <a:pt x="30" y="208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6" y="204"/>
                        <a:pt x="36" y="204"/>
                        <a:pt x="36" y="204"/>
                      </a:cubicBezTo>
                      <a:cubicBezTo>
                        <a:pt x="39" y="205"/>
                        <a:pt x="39" y="205"/>
                        <a:pt x="39" y="205"/>
                      </a:cubicBezTo>
                      <a:cubicBezTo>
                        <a:pt x="39" y="204"/>
                        <a:pt x="39" y="204"/>
                        <a:pt x="39" y="204"/>
                      </a:cubicBezTo>
                      <a:cubicBezTo>
                        <a:pt x="42" y="205"/>
                        <a:pt x="42" y="205"/>
                        <a:pt x="42" y="205"/>
                      </a:cubicBezTo>
                      <a:cubicBezTo>
                        <a:pt x="45" y="203"/>
                        <a:pt x="45" y="203"/>
                        <a:pt x="45" y="203"/>
                      </a:cubicBezTo>
                      <a:cubicBezTo>
                        <a:pt x="46" y="204"/>
                        <a:pt x="46" y="204"/>
                        <a:pt x="46" y="204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9" y="206"/>
                        <a:pt x="49" y="206"/>
                        <a:pt x="49" y="206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8" y="205"/>
                        <a:pt x="48" y="205"/>
                        <a:pt x="48" y="205"/>
                      </a:cubicBezTo>
                      <a:cubicBezTo>
                        <a:pt x="47" y="205"/>
                        <a:pt x="47" y="205"/>
                        <a:pt x="47" y="205"/>
                      </a:cubicBezTo>
                      <a:cubicBezTo>
                        <a:pt x="44" y="206"/>
                        <a:pt x="44" y="206"/>
                        <a:pt x="44" y="206"/>
                      </a:cubicBezTo>
                      <a:cubicBezTo>
                        <a:pt x="42" y="205"/>
                        <a:pt x="42" y="205"/>
                        <a:pt x="42" y="205"/>
                      </a:cubicBezTo>
                      <a:cubicBezTo>
                        <a:pt x="39" y="205"/>
                        <a:pt x="39" y="205"/>
                        <a:pt x="39" y="205"/>
                      </a:cubicBezTo>
                      <a:cubicBezTo>
                        <a:pt x="38" y="205"/>
                        <a:pt x="38" y="205"/>
                        <a:pt x="38" y="205"/>
                      </a:cubicBezTo>
                      <a:cubicBezTo>
                        <a:pt x="35" y="206"/>
                        <a:pt x="35" y="206"/>
                        <a:pt x="35" y="206"/>
                      </a:cubicBezTo>
                      <a:cubicBezTo>
                        <a:pt x="36" y="209"/>
                        <a:pt x="36" y="209"/>
                        <a:pt x="36" y="209"/>
                      </a:cubicBezTo>
                      <a:cubicBezTo>
                        <a:pt x="38" y="212"/>
                        <a:pt x="38" y="212"/>
                        <a:pt x="38" y="212"/>
                      </a:cubicBezTo>
                      <a:cubicBezTo>
                        <a:pt x="39" y="215"/>
                        <a:pt x="39" y="215"/>
                        <a:pt x="39" y="215"/>
                      </a:cubicBezTo>
                      <a:cubicBezTo>
                        <a:pt x="36" y="213"/>
                        <a:pt x="36" y="213"/>
                        <a:pt x="36" y="213"/>
                      </a:cubicBezTo>
                      <a:cubicBezTo>
                        <a:pt x="33" y="210"/>
                        <a:pt x="33" y="210"/>
                        <a:pt x="33" y="210"/>
                      </a:cubicBezTo>
                      <a:cubicBezTo>
                        <a:pt x="33" y="213"/>
                        <a:pt x="33" y="213"/>
                        <a:pt x="33" y="213"/>
                      </a:cubicBezTo>
                      <a:cubicBezTo>
                        <a:pt x="34" y="216"/>
                        <a:pt x="34" y="216"/>
                        <a:pt x="34" y="216"/>
                      </a:cubicBezTo>
                      <a:cubicBezTo>
                        <a:pt x="35" y="219"/>
                        <a:pt x="35" y="219"/>
                        <a:pt x="35" y="219"/>
                      </a:cubicBezTo>
                      <a:cubicBezTo>
                        <a:pt x="37" y="222"/>
                        <a:pt x="37" y="222"/>
                        <a:pt x="37" y="222"/>
                      </a:cubicBezTo>
                      <a:cubicBezTo>
                        <a:pt x="40" y="224"/>
                        <a:pt x="40" y="224"/>
                        <a:pt x="40" y="224"/>
                      </a:cubicBezTo>
                      <a:cubicBezTo>
                        <a:pt x="40" y="224"/>
                        <a:pt x="40" y="224"/>
                        <a:pt x="40" y="224"/>
                      </a:cubicBezTo>
                      <a:cubicBezTo>
                        <a:pt x="43" y="225"/>
                        <a:pt x="43" y="225"/>
                        <a:pt x="43" y="225"/>
                      </a:cubicBezTo>
                      <a:cubicBezTo>
                        <a:pt x="44" y="227"/>
                        <a:pt x="44" y="227"/>
                        <a:pt x="44" y="227"/>
                      </a:cubicBezTo>
                      <a:cubicBezTo>
                        <a:pt x="43" y="229"/>
                        <a:pt x="43" y="229"/>
                        <a:pt x="43" y="229"/>
                      </a:cubicBezTo>
                      <a:cubicBezTo>
                        <a:pt x="42" y="232"/>
                        <a:pt x="42" y="232"/>
                        <a:pt x="42" y="232"/>
                      </a:cubicBezTo>
                      <a:cubicBezTo>
                        <a:pt x="42" y="235"/>
                        <a:pt x="42" y="235"/>
                        <a:pt x="42" y="235"/>
                      </a:cubicBezTo>
                      <a:cubicBezTo>
                        <a:pt x="45" y="237"/>
                        <a:pt x="45" y="237"/>
                        <a:pt x="45" y="237"/>
                      </a:cubicBezTo>
                      <a:cubicBezTo>
                        <a:pt x="48" y="240"/>
                        <a:pt x="48" y="240"/>
                        <a:pt x="48" y="240"/>
                      </a:cubicBezTo>
                      <a:cubicBezTo>
                        <a:pt x="50" y="243"/>
                        <a:pt x="50" y="243"/>
                        <a:pt x="50" y="243"/>
                      </a:cubicBezTo>
                      <a:cubicBezTo>
                        <a:pt x="52" y="246"/>
                        <a:pt x="52" y="246"/>
                        <a:pt x="52" y="246"/>
                      </a:cubicBezTo>
                      <a:cubicBezTo>
                        <a:pt x="55" y="248"/>
                        <a:pt x="55" y="248"/>
                        <a:pt x="55" y="248"/>
                      </a:cubicBezTo>
                      <a:cubicBezTo>
                        <a:pt x="58" y="251"/>
                        <a:pt x="58" y="251"/>
                        <a:pt x="58" y="251"/>
                      </a:cubicBezTo>
                      <a:cubicBezTo>
                        <a:pt x="58" y="253"/>
                        <a:pt x="58" y="253"/>
                        <a:pt x="58" y="253"/>
                      </a:cubicBezTo>
                      <a:cubicBezTo>
                        <a:pt x="61" y="256"/>
                        <a:pt x="61" y="256"/>
                        <a:pt x="61" y="256"/>
                      </a:cubicBezTo>
                      <a:cubicBezTo>
                        <a:pt x="61" y="259"/>
                        <a:pt x="61" y="259"/>
                        <a:pt x="61" y="259"/>
                      </a:cubicBezTo>
                      <a:cubicBezTo>
                        <a:pt x="61" y="261"/>
                        <a:pt x="61" y="261"/>
                        <a:pt x="61" y="261"/>
                      </a:cubicBezTo>
                      <a:cubicBezTo>
                        <a:pt x="61" y="264"/>
                        <a:pt x="61" y="264"/>
                        <a:pt x="61" y="264"/>
                      </a:cubicBezTo>
                      <a:cubicBezTo>
                        <a:pt x="64" y="266"/>
                        <a:pt x="64" y="266"/>
                        <a:pt x="64" y="266"/>
                      </a:cubicBezTo>
                      <a:cubicBezTo>
                        <a:pt x="70" y="266"/>
                        <a:pt x="70" y="266"/>
                        <a:pt x="70" y="266"/>
                      </a:cubicBezTo>
                      <a:cubicBezTo>
                        <a:pt x="73" y="266"/>
                        <a:pt x="73" y="266"/>
                        <a:pt x="73" y="266"/>
                      </a:cubicBezTo>
                      <a:cubicBezTo>
                        <a:pt x="76" y="267"/>
                        <a:pt x="76" y="267"/>
                        <a:pt x="76" y="267"/>
                      </a:cubicBezTo>
                      <a:cubicBezTo>
                        <a:pt x="79" y="268"/>
                        <a:pt x="79" y="268"/>
                        <a:pt x="79" y="268"/>
                      </a:cubicBezTo>
                      <a:cubicBezTo>
                        <a:pt x="82" y="271"/>
                        <a:pt x="82" y="271"/>
                        <a:pt x="82" y="271"/>
                      </a:cubicBezTo>
                      <a:cubicBezTo>
                        <a:pt x="85" y="272"/>
                        <a:pt x="85" y="272"/>
                        <a:pt x="85" y="272"/>
                      </a:cubicBezTo>
                      <a:cubicBezTo>
                        <a:pt x="88" y="274"/>
                        <a:pt x="88" y="274"/>
                        <a:pt x="88" y="274"/>
                      </a:cubicBezTo>
                      <a:cubicBezTo>
                        <a:pt x="91" y="273"/>
                        <a:pt x="91" y="273"/>
                        <a:pt x="91" y="273"/>
                      </a:cubicBezTo>
                      <a:cubicBezTo>
                        <a:pt x="94" y="275"/>
                        <a:pt x="94" y="275"/>
                        <a:pt x="94" y="275"/>
                      </a:cubicBezTo>
                      <a:cubicBezTo>
                        <a:pt x="95" y="278"/>
                        <a:pt x="95" y="278"/>
                        <a:pt x="95" y="278"/>
                      </a:cubicBezTo>
                      <a:cubicBezTo>
                        <a:pt x="97" y="277"/>
                        <a:pt x="97" y="277"/>
                        <a:pt x="97" y="277"/>
                      </a:cubicBezTo>
                      <a:cubicBezTo>
                        <a:pt x="99" y="279"/>
                        <a:pt x="99" y="279"/>
                        <a:pt x="99" y="279"/>
                      </a:cubicBezTo>
                      <a:cubicBezTo>
                        <a:pt x="105" y="283"/>
                        <a:pt x="105" y="283"/>
                        <a:pt x="105" y="283"/>
                      </a:cubicBezTo>
                      <a:cubicBezTo>
                        <a:pt x="108" y="286"/>
                        <a:pt x="108" y="286"/>
                        <a:pt x="108" y="286"/>
                      </a:cubicBezTo>
                      <a:cubicBezTo>
                        <a:pt x="110" y="289"/>
                        <a:pt x="110" y="289"/>
                        <a:pt x="110" y="289"/>
                      </a:cubicBezTo>
                      <a:cubicBezTo>
                        <a:pt x="111" y="292"/>
                        <a:pt x="111" y="292"/>
                        <a:pt x="111" y="292"/>
                      </a:cubicBezTo>
                      <a:cubicBezTo>
                        <a:pt x="111" y="295"/>
                        <a:pt x="111" y="295"/>
                        <a:pt x="111" y="295"/>
                      </a:cubicBezTo>
                      <a:cubicBezTo>
                        <a:pt x="113" y="297"/>
                        <a:pt x="113" y="297"/>
                        <a:pt x="113" y="297"/>
                      </a:cubicBezTo>
                      <a:cubicBezTo>
                        <a:pt x="113" y="298"/>
                        <a:pt x="113" y="298"/>
                        <a:pt x="113" y="298"/>
                      </a:cubicBezTo>
                      <a:cubicBezTo>
                        <a:pt x="114" y="298"/>
                        <a:pt x="114" y="298"/>
                        <a:pt x="114" y="298"/>
                      </a:cubicBezTo>
                      <a:lnTo>
                        <a:pt x="116" y="29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3" name="Freeform 324">
                  <a:extLst>
                    <a:ext uri="{FF2B5EF4-FFF2-40B4-BE49-F238E27FC236}">
                      <a16:creationId xmlns:a16="http://schemas.microsoft.com/office/drawing/2014/main" id="{539AAE37-AFC5-FA9D-671E-47511F724E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62" y="7399"/>
                  <a:ext cx="52" cy="28"/>
                </a:xfrm>
                <a:custGeom>
                  <a:avLst/>
                  <a:gdLst>
                    <a:gd name="T0" fmla="*/ 36 w 52"/>
                    <a:gd name="T1" fmla="*/ 8 h 28"/>
                    <a:gd name="T2" fmla="*/ 24 w 52"/>
                    <a:gd name="T3" fmla="*/ 20 h 28"/>
                    <a:gd name="T4" fmla="*/ 12 w 52"/>
                    <a:gd name="T5" fmla="*/ 28 h 28"/>
                    <a:gd name="T6" fmla="*/ 0 w 52"/>
                    <a:gd name="T7" fmla="*/ 24 h 28"/>
                    <a:gd name="T8" fmla="*/ 4 w 52"/>
                    <a:gd name="T9" fmla="*/ 12 h 28"/>
                    <a:gd name="T10" fmla="*/ 16 w 52"/>
                    <a:gd name="T11" fmla="*/ 4 h 28"/>
                    <a:gd name="T12" fmla="*/ 28 w 52"/>
                    <a:gd name="T13" fmla="*/ 0 h 28"/>
                    <a:gd name="T14" fmla="*/ 40 w 52"/>
                    <a:gd name="T15" fmla="*/ 0 h 28"/>
                    <a:gd name="T16" fmla="*/ 52 w 52"/>
                    <a:gd name="T17" fmla="*/ 4 h 28"/>
                    <a:gd name="T18" fmla="*/ 40 w 52"/>
                    <a:gd name="T19" fmla="*/ 4 h 28"/>
                    <a:gd name="T20" fmla="*/ 36 w 52"/>
                    <a:gd name="T21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2" h="28">
                      <a:moveTo>
                        <a:pt x="36" y="8"/>
                      </a:moveTo>
                      <a:lnTo>
                        <a:pt x="24" y="20"/>
                      </a:lnTo>
                      <a:lnTo>
                        <a:pt x="12" y="28"/>
                      </a:lnTo>
                      <a:lnTo>
                        <a:pt x="0" y="24"/>
                      </a:lnTo>
                      <a:lnTo>
                        <a:pt x="4" y="12"/>
                      </a:lnTo>
                      <a:lnTo>
                        <a:pt x="16" y="4"/>
                      </a:lnTo>
                      <a:lnTo>
                        <a:pt x="28" y="0"/>
                      </a:lnTo>
                      <a:lnTo>
                        <a:pt x="40" y="0"/>
                      </a:lnTo>
                      <a:lnTo>
                        <a:pt x="52" y="4"/>
                      </a:lnTo>
                      <a:lnTo>
                        <a:pt x="40" y="4"/>
                      </a:lnTo>
                      <a:lnTo>
                        <a:pt x="36" y="8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4" name="Freeform 325">
                  <a:extLst>
                    <a:ext uri="{FF2B5EF4-FFF2-40B4-BE49-F238E27FC236}">
                      <a16:creationId xmlns:a16="http://schemas.microsoft.com/office/drawing/2014/main" id="{826CA5A6-D88C-3544-3E4A-491E28B2F5E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35" y="7561"/>
                  <a:ext cx="20" cy="37"/>
                </a:xfrm>
                <a:custGeom>
                  <a:avLst/>
                  <a:gdLst>
                    <a:gd name="T0" fmla="*/ 0 w 20"/>
                    <a:gd name="T1" fmla="*/ 25 h 37"/>
                    <a:gd name="T2" fmla="*/ 8 w 20"/>
                    <a:gd name="T3" fmla="*/ 37 h 37"/>
                    <a:gd name="T4" fmla="*/ 12 w 20"/>
                    <a:gd name="T5" fmla="*/ 25 h 37"/>
                    <a:gd name="T6" fmla="*/ 16 w 20"/>
                    <a:gd name="T7" fmla="*/ 13 h 37"/>
                    <a:gd name="T8" fmla="*/ 20 w 20"/>
                    <a:gd name="T9" fmla="*/ 0 h 37"/>
                    <a:gd name="T10" fmla="*/ 8 w 20"/>
                    <a:gd name="T11" fmla="*/ 13 h 37"/>
                    <a:gd name="T12" fmla="*/ 0 w 20"/>
                    <a:gd name="T13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37">
                      <a:moveTo>
                        <a:pt x="0" y="25"/>
                      </a:moveTo>
                      <a:lnTo>
                        <a:pt x="8" y="37"/>
                      </a:lnTo>
                      <a:lnTo>
                        <a:pt x="12" y="25"/>
                      </a:lnTo>
                      <a:lnTo>
                        <a:pt x="16" y="13"/>
                      </a:lnTo>
                      <a:lnTo>
                        <a:pt x="20" y="0"/>
                      </a:lnTo>
                      <a:lnTo>
                        <a:pt x="8" y="13"/>
                      </a:lnTo>
                      <a:lnTo>
                        <a:pt x="0" y="25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5" name="Freeform 326">
                  <a:extLst>
                    <a:ext uri="{FF2B5EF4-FFF2-40B4-BE49-F238E27FC236}">
                      <a16:creationId xmlns:a16="http://schemas.microsoft.com/office/drawing/2014/main" id="{9D9652E6-70CC-D619-3A5F-AAA7BBDB6E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0" y="7871"/>
                  <a:ext cx="123" cy="36"/>
                </a:xfrm>
                <a:custGeom>
                  <a:avLst/>
                  <a:gdLst>
                    <a:gd name="T0" fmla="*/ 86 w 123"/>
                    <a:gd name="T1" fmla="*/ 4 h 36"/>
                    <a:gd name="T2" fmla="*/ 74 w 123"/>
                    <a:gd name="T3" fmla="*/ 8 h 36"/>
                    <a:gd name="T4" fmla="*/ 62 w 123"/>
                    <a:gd name="T5" fmla="*/ 8 h 36"/>
                    <a:gd name="T6" fmla="*/ 53 w 123"/>
                    <a:gd name="T7" fmla="*/ 12 h 36"/>
                    <a:gd name="T8" fmla="*/ 41 w 123"/>
                    <a:gd name="T9" fmla="*/ 16 h 36"/>
                    <a:gd name="T10" fmla="*/ 29 w 123"/>
                    <a:gd name="T11" fmla="*/ 12 h 36"/>
                    <a:gd name="T12" fmla="*/ 17 w 123"/>
                    <a:gd name="T13" fmla="*/ 20 h 36"/>
                    <a:gd name="T14" fmla="*/ 5 w 123"/>
                    <a:gd name="T15" fmla="*/ 24 h 36"/>
                    <a:gd name="T16" fmla="*/ 0 w 123"/>
                    <a:gd name="T17" fmla="*/ 36 h 36"/>
                    <a:gd name="T18" fmla="*/ 13 w 123"/>
                    <a:gd name="T19" fmla="*/ 36 h 36"/>
                    <a:gd name="T20" fmla="*/ 25 w 123"/>
                    <a:gd name="T21" fmla="*/ 32 h 36"/>
                    <a:gd name="T22" fmla="*/ 37 w 123"/>
                    <a:gd name="T23" fmla="*/ 32 h 36"/>
                    <a:gd name="T24" fmla="*/ 41 w 123"/>
                    <a:gd name="T25" fmla="*/ 28 h 36"/>
                    <a:gd name="T26" fmla="*/ 53 w 123"/>
                    <a:gd name="T27" fmla="*/ 28 h 36"/>
                    <a:gd name="T28" fmla="*/ 78 w 123"/>
                    <a:gd name="T29" fmla="*/ 20 h 36"/>
                    <a:gd name="T30" fmla="*/ 90 w 123"/>
                    <a:gd name="T31" fmla="*/ 20 h 36"/>
                    <a:gd name="T32" fmla="*/ 98 w 123"/>
                    <a:gd name="T33" fmla="*/ 16 h 36"/>
                    <a:gd name="T34" fmla="*/ 123 w 123"/>
                    <a:gd name="T35" fmla="*/ 4 h 36"/>
                    <a:gd name="T36" fmla="*/ 110 w 123"/>
                    <a:gd name="T37" fmla="*/ 4 h 36"/>
                    <a:gd name="T38" fmla="*/ 98 w 123"/>
                    <a:gd name="T39" fmla="*/ 8 h 36"/>
                    <a:gd name="T40" fmla="*/ 90 w 123"/>
                    <a:gd name="T41" fmla="*/ 12 h 36"/>
                    <a:gd name="T42" fmla="*/ 98 w 123"/>
                    <a:gd name="T43" fmla="*/ 0 h 36"/>
                    <a:gd name="T44" fmla="*/ 86 w 123"/>
                    <a:gd name="T45" fmla="*/ 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23" h="36">
                      <a:moveTo>
                        <a:pt x="86" y="4"/>
                      </a:moveTo>
                      <a:lnTo>
                        <a:pt x="74" y="8"/>
                      </a:lnTo>
                      <a:lnTo>
                        <a:pt x="62" y="8"/>
                      </a:lnTo>
                      <a:lnTo>
                        <a:pt x="53" y="12"/>
                      </a:lnTo>
                      <a:lnTo>
                        <a:pt x="41" y="16"/>
                      </a:lnTo>
                      <a:lnTo>
                        <a:pt x="29" y="12"/>
                      </a:lnTo>
                      <a:lnTo>
                        <a:pt x="17" y="20"/>
                      </a:lnTo>
                      <a:lnTo>
                        <a:pt x="5" y="24"/>
                      </a:lnTo>
                      <a:lnTo>
                        <a:pt x="0" y="36"/>
                      </a:lnTo>
                      <a:lnTo>
                        <a:pt x="13" y="36"/>
                      </a:lnTo>
                      <a:lnTo>
                        <a:pt x="25" y="32"/>
                      </a:lnTo>
                      <a:lnTo>
                        <a:pt x="37" y="32"/>
                      </a:lnTo>
                      <a:lnTo>
                        <a:pt x="41" y="28"/>
                      </a:lnTo>
                      <a:lnTo>
                        <a:pt x="53" y="28"/>
                      </a:lnTo>
                      <a:lnTo>
                        <a:pt x="78" y="20"/>
                      </a:lnTo>
                      <a:lnTo>
                        <a:pt x="90" y="20"/>
                      </a:lnTo>
                      <a:lnTo>
                        <a:pt x="98" y="16"/>
                      </a:lnTo>
                      <a:lnTo>
                        <a:pt x="123" y="4"/>
                      </a:lnTo>
                      <a:lnTo>
                        <a:pt x="110" y="4"/>
                      </a:lnTo>
                      <a:lnTo>
                        <a:pt x="98" y="8"/>
                      </a:lnTo>
                      <a:lnTo>
                        <a:pt x="90" y="12"/>
                      </a:lnTo>
                      <a:lnTo>
                        <a:pt x="98" y="0"/>
                      </a:lnTo>
                      <a:lnTo>
                        <a:pt x="86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6" name="Freeform 327">
                  <a:extLst>
                    <a:ext uri="{FF2B5EF4-FFF2-40B4-BE49-F238E27FC236}">
                      <a16:creationId xmlns:a16="http://schemas.microsoft.com/office/drawing/2014/main" id="{EACC34BC-7ADC-7AF7-EC65-8FC3EDB4417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46" y="8937"/>
                  <a:ext cx="16" cy="24"/>
                </a:xfrm>
                <a:custGeom>
                  <a:avLst/>
                  <a:gdLst>
                    <a:gd name="T0" fmla="*/ 16 w 16"/>
                    <a:gd name="T1" fmla="*/ 0 h 24"/>
                    <a:gd name="T2" fmla="*/ 16 w 16"/>
                    <a:gd name="T3" fmla="*/ 0 h 24"/>
                    <a:gd name="T4" fmla="*/ 8 w 16"/>
                    <a:gd name="T5" fmla="*/ 12 h 24"/>
                    <a:gd name="T6" fmla="*/ 0 w 16"/>
                    <a:gd name="T7" fmla="*/ 24 h 24"/>
                    <a:gd name="T8" fmla="*/ 8 w 16"/>
                    <a:gd name="T9" fmla="*/ 16 h 24"/>
                    <a:gd name="T10" fmla="*/ 16 w 1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4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8" y="12"/>
                      </a:lnTo>
                      <a:lnTo>
                        <a:pt x="0" y="24"/>
                      </a:lnTo>
                      <a:lnTo>
                        <a:pt x="8" y="16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7" name="Freeform 328">
                  <a:extLst>
                    <a:ext uri="{FF2B5EF4-FFF2-40B4-BE49-F238E27FC236}">
                      <a16:creationId xmlns:a16="http://schemas.microsoft.com/office/drawing/2014/main" id="{63DF763B-1674-EA04-B65D-6E2AC712CE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3" y="8245"/>
                  <a:ext cx="12" cy="37"/>
                </a:xfrm>
                <a:custGeom>
                  <a:avLst/>
                  <a:gdLst>
                    <a:gd name="T0" fmla="*/ 0 w 12"/>
                    <a:gd name="T1" fmla="*/ 37 h 37"/>
                    <a:gd name="T2" fmla="*/ 4 w 12"/>
                    <a:gd name="T3" fmla="*/ 37 h 37"/>
                    <a:gd name="T4" fmla="*/ 8 w 12"/>
                    <a:gd name="T5" fmla="*/ 24 h 37"/>
                    <a:gd name="T6" fmla="*/ 12 w 12"/>
                    <a:gd name="T7" fmla="*/ 12 h 37"/>
                    <a:gd name="T8" fmla="*/ 8 w 12"/>
                    <a:gd name="T9" fmla="*/ 0 h 37"/>
                    <a:gd name="T10" fmla="*/ 12 w 12"/>
                    <a:gd name="T11" fmla="*/ 12 h 37"/>
                    <a:gd name="T12" fmla="*/ 8 w 12"/>
                    <a:gd name="T13" fmla="*/ 24 h 37"/>
                    <a:gd name="T14" fmla="*/ 0 w 12"/>
                    <a:gd name="T1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37">
                      <a:moveTo>
                        <a:pt x="0" y="37"/>
                      </a:moveTo>
                      <a:lnTo>
                        <a:pt x="4" y="37"/>
                      </a:lnTo>
                      <a:lnTo>
                        <a:pt x="8" y="24"/>
                      </a:lnTo>
                      <a:lnTo>
                        <a:pt x="12" y="12"/>
                      </a:lnTo>
                      <a:lnTo>
                        <a:pt x="8" y="0"/>
                      </a:lnTo>
                      <a:lnTo>
                        <a:pt x="12" y="12"/>
                      </a:lnTo>
                      <a:lnTo>
                        <a:pt x="8" y="24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8" name="Freeform 329">
                  <a:extLst>
                    <a:ext uri="{FF2B5EF4-FFF2-40B4-BE49-F238E27FC236}">
                      <a16:creationId xmlns:a16="http://schemas.microsoft.com/office/drawing/2014/main" id="{8BC4F664-BFFE-DD4D-E5DC-E1EA5B9620A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22" y="8286"/>
                  <a:ext cx="13" cy="4"/>
                </a:xfrm>
                <a:custGeom>
                  <a:avLst/>
                  <a:gdLst>
                    <a:gd name="T0" fmla="*/ 13 w 13"/>
                    <a:gd name="T1" fmla="*/ 0 h 4"/>
                    <a:gd name="T2" fmla="*/ 0 w 13"/>
                    <a:gd name="T3" fmla="*/ 4 h 4"/>
                    <a:gd name="T4" fmla="*/ 13 w 13"/>
                    <a:gd name="T5" fmla="*/ 0 h 4"/>
                    <a:gd name="T6" fmla="*/ 13 w 1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4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29" name="Freeform 330">
                  <a:extLst>
                    <a:ext uri="{FF2B5EF4-FFF2-40B4-BE49-F238E27FC236}">
                      <a16:creationId xmlns:a16="http://schemas.microsoft.com/office/drawing/2014/main" id="{50DCB49C-3D1F-0578-AB08-65C7C0C2E5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86" y="8302"/>
                  <a:ext cx="20" cy="20"/>
                </a:xfrm>
                <a:custGeom>
                  <a:avLst/>
                  <a:gdLst>
                    <a:gd name="T0" fmla="*/ 20 w 20"/>
                    <a:gd name="T1" fmla="*/ 0 h 20"/>
                    <a:gd name="T2" fmla="*/ 8 w 20"/>
                    <a:gd name="T3" fmla="*/ 12 h 20"/>
                    <a:gd name="T4" fmla="*/ 0 w 20"/>
                    <a:gd name="T5" fmla="*/ 20 h 20"/>
                    <a:gd name="T6" fmla="*/ 12 w 20"/>
                    <a:gd name="T7" fmla="*/ 12 h 20"/>
                    <a:gd name="T8" fmla="*/ 20 w 2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20" y="0"/>
                      </a:moveTo>
                      <a:lnTo>
                        <a:pt x="8" y="12"/>
                      </a:lnTo>
                      <a:lnTo>
                        <a:pt x="0" y="20"/>
                      </a:lnTo>
                      <a:lnTo>
                        <a:pt x="12" y="12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0" name="Freeform 331">
                  <a:extLst>
                    <a:ext uri="{FF2B5EF4-FFF2-40B4-BE49-F238E27FC236}">
                      <a16:creationId xmlns:a16="http://schemas.microsoft.com/office/drawing/2014/main" id="{ED9CC468-2CCD-1E44-4ABF-7FD949A0EC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32" y="8782"/>
                  <a:ext cx="13" cy="25"/>
                </a:xfrm>
                <a:custGeom>
                  <a:avLst/>
                  <a:gdLst>
                    <a:gd name="T0" fmla="*/ 5 w 13"/>
                    <a:gd name="T1" fmla="*/ 12 h 25"/>
                    <a:gd name="T2" fmla="*/ 0 w 13"/>
                    <a:gd name="T3" fmla="*/ 25 h 25"/>
                    <a:gd name="T4" fmla="*/ 9 w 13"/>
                    <a:gd name="T5" fmla="*/ 12 h 25"/>
                    <a:gd name="T6" fmla="*/ 13 w 13"/>
                    <a:gd name="T7" fmla="*/ 0 h 25"/>
                    <a:gd name="T8" fmla="*/ 5 w 13"/>
                    <a:gd name="T9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25">
                      <a:moveTo>
                        <a:pt x="5" y="12"/>
                      </a:moveTo>
                      <a:lnTo>
                        <a:pt x="0" y="25"/>
                      </a:lnTo>
                      <a:lnTo>
                        <a:pt x="9" y="12"/>
                      </a:lnTo>
                      <a:lnTo>
                        <a:pt x="13" y="0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1" name="Freeform 332">
                  <a:extLst>
                    <a:ext uri="{FF2B5EF4-FFF2-40B4-BE49-F238E27FC236}">
                      <a16:creationId xmlns:a16="http://schemas.microsoft.com/office/drawing/2014/main" id="{4B61F321-C6B9-0916-DCFA-CA92C90B232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57" y="8758"/>
                  <a:ext cx="8" cy="12"/>
                </a:xfrm>
                <a:custGeom>
                  <a:avLst/>
                  <a:gdLst>
                    <a:gd name="T0" fmla="*/ 8 w 8"/>
                    <a:gd name="T1" fmla="*/ 0 h 12"/>
                    <a:gd name="T2" fmla="*/ 4 w 8"/>
                    <a:gd name="T3" fmla="*/ 0 h 12"/>
                    <a:gd name="T4" fmla="*/ 0 w 8"/>
                    <a:gd name="T5" fmla="*/ 12 h 12"/>
                    <a:gd name="T6" fmla="*/ 8 w 8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32" name="Freeform 333">
                  <a:extLst>
                    <a:ext uri="{FF2B5EF4-FFF2-40B4-BE49-F238E27FC236}">
                      <a16:creationId xmlns:a16="http://schemas.microsoft.com/office/drawing/2014/main" id="{68912041-F366-017F-D10A-F6FB0F0234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728" y="8823"/>
                  <a:ext cx="13" cy="61"/>
                </a:xfrm>
                <a:custGeom>
                  <a:avLst/>
                  <a:gdLst>
                    <a:gd name="T0" fmla="*/ 4 w 13"/>
                    <a:gd name="T1" fmla="*/ 28 h 61"/>
                    <a:gd name="T2" fmla="*/ 4 w 13"/>
                    <a:gd name="T3" fmla="*/ 16 h 61"/>
                    <a:gd name="T4" fmla="*/ 0 w 13"/>
                    <a:gd name="T5" fmla="*/ 0 h 61"/>
                    <a:gd name="T6" fmla="*/ 4 w 13"/>
                    <a:gd name="T7" fmla="*/ 12 h 61"/>
                    <a:gd name="T8" fmla="*/ 4 w 13"/>
                    <a:gd name="T9" fmla="*/ 28 h 61"/>
                    <a:gd name="T10" fmla="*/ 9 w 13"/>
                    <a:gd name="T11" fmla="*/ 36 h 61"/>
                    <a:gd name="T12" fmla="*/ 13 w 13"/>
                    <a:gd name="T13" fmla="*/ 49 h 61"/>
                    <a:gd name="T14" fmla="*/ 13 w 13"/>
                    <a:gd name="T15" fmla="*/ 61 h 61"/>
                    <a:gd name="T16" fmla="*/ 13 w 13"/>
                    <a:gd name="T17" fmla="*/ 49 h 61"/>
                    <a:gd name="T18" fmla="*/ 9 w 13"/>
                    <a:gd name="T19" fmla="*/ 36 h 61"/>
                    <a:gd name="T20" fmla="*/ 4 w 13"/>
                    <a:gd name="T21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61">
                      <a:moveTo>
                        <a:pt x="4" y="28"/>
                      </a:moveTo>
                      <a:lnTo>
                        <a:pt x="4" y="16"/>
                      </a:ln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4" y="28"/>
                      </a:lnTo>
                      <a:lnTo>
                        <a:pt x="9" y="36"/>
                      </a:lnTo>
                      <a:lnTo>
                        <a:pt x="13" y="49"/>
                      </a:lnTo>
                      <a:lnTo>
                        <a:pt x="13" y="61"/>
                      </a:lnTo>
                      <a:lnTo>
                        <a:pt x="13" y="49"/>
                      </a:lnTo>
                      <a:lnTo>
                        <a:pt x="9" y="36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533" name="Group 334">
                  <a:extLst>
                    <a:ext uri="{FF2B5EF4-FFF2-40B4-BE49-F238E27FC236}">
                      <a16:creationId xmlns:a16="http://schemas.microsoft.com/office/drawing/2014/main" id="{9302A99D-A91F-AD5E-0CD4-88898909CC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74" y="7309"/>
                  <a:ext cx="49" cy="49"/>
                  <a:chOff x="3174" y="7309"/>
                  <a:chExt cx="49" cy="49"/>
                </a:xfrm>
                <a:grpFill/>
              </p:grpSpPr>
              <p:sp>
                <p:nvSpPr>
                  <p:cNvPr id="1535" name="Freeform 335">
                    <a:extLst>
                      <a:ext uri="{FF2B5EF4-FFF2-40B4-BE49-F238E27FC236}">
                        <a16:creationId xmlns:a16="http://schemas.microsoft.com/office/drawing/2014/main" id="{FEF32A24-7E9E-9E3B-EA74-EC0603331B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215" y="7342"/>
                    <a:ext cx="8" cy="8"/>
                  </a:xfrm>
                  <a:custGeom>
                    <a:avLst/>
                    <a:gdLst>
                      <a:gd name="T0" fmla="*/ 0 w 8"/>
                      <a:gd name="T1" fmla="*/ 0 h 8"/>
                      <a:gd name="T2" fmla="*/ 8 w 8"/>
                      <a:gd name="T3" fmla="*/ 8 h 8"/>
                      <a:gd name="T4" fmla="*/ 4 w 8"/>
                      <a:gd name="T5" fmla="*/ 0 h 8"/>
                      <a:gd name="T6" fmla="*/ 0 w 8"/>
                      <a:gd name="T7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8">
                        <a:moveTo>
                          <a:pt x="0" y="0"/>
                        </a:moveTo>
                        <a:lnTo>
                          <a:pt x="8" y="8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36" name="Freeform 336">
                    <a:extLst>
                      <a:ext uri="{FF2B5EF4-FFF2-40B4-BE49-F238E27FC236}">
                        <a16:creationId xmlns:a16="http://schemas.microsoft.com/office/drawing/2014/main" id="{D425A9E8-68A4-4FC8-0E4C-52F39F8951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74" y="7309"/>
                    <a:ext cx="12" cy="12"/>
                  </a:xfrm>
                  <a:custGeom>
                    <a:avLst/>
                    <a:gdLst>
                      <a:gd name="T0" fmla="*/ 4 w 12"/>
                      <a:gd name="T1" fmla="*/ 0 h 12"/>
                      <a:gd name="T2" fmla="*/ 0 w 12"/>
                      <a:gd name="T3" fmla="*/ 8 h 12"/>
                      <a:gd name="T4" fmla="*/ 12 w 12"/>
                      <a:gd name="T5" fmla="*/ 12 h 12"/>
                      <a:gd name="T6" fmla="*/ 4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4" y="0"/>
                        </a:moveTo>
                        <a:lnTo>
                          <a:pt x="0" y="8"/>
                        </a:lnTo>
                        <a:lnTo>
                          <a:pt x="12" y="1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37" name="Freeform 337">
                    <a:extLst>
                      <a:ext uri="{FF2B5EF4-FFF2-40B4-BE49-F238E27FC236}">
                        <a16:creationId xmlns:a16="http://schemas.microsoft.com/office/drawing/2014/main" id="{C3F06517-8F8C-8E3B-1394-D5B746B7C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207" y="7346"/>
                    <a:ext cx="16" cy="12"/>
                  </a:xfrm>
                  <a:custGeom>
                    <a:avLst/>
                    <a:gdLst>
                      <a:gd name="T0" fmla="*/ 16 w 16"/>
                      <a:gd name="T1" fmla="*/ 12 h 12"/>
                      <a:gd name="T2" fmla="*/ 4 w 16"/>
                      <a:gd name="T3" fmla="*/ 4 h 12"/>
                      <a:gd name="T4" fmla="*/ 0 w 16"/>
                      <a:gd name="T5" fmla="*/ 0 h 12"/>
                      <a:gd name="T6" fmla="*/ 4 w 16"/>
                      <a:gd name="T7" fmla="*/ 12 h 12"/>
                      <a:gd name="T8" fmla="*/ 16 w 16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12">
                        <a:moveTo>
                          <a:pt x="16" y="12"/>
                        </a:move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16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38" name="Freeform 338">
                    <a:extLst>
                      <a:ext uri="{FF2B5EF4-FFF2-40B4-BE49-F238E27FC236}">
                        <a16:creationId xmlns:a16="http://schemas.microsoft.com/office/drawing/2014/main" id="{DC04309A-1457-C3E6-FC70-ED8CFCEF85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202" y="7325"/>
                    <a:ext cx="9" cy="13"/>
                  </a:xfrm>
                  <a:custGeom>
                    <a:avLst/>
                    <a:gdLst>
                      <a:gd name="T0" fmla="*/ 0 w 9"/>
                      <a:gd name="T1" fmla="*/ 9 h 13"/>
                      <a:gd name="T2" fmla="*/ 0 w 9"/>
                      <a:gd name="T3" fmla="*/ 13 h 13"/>
                      <a:gd name="T4" fmla="*/ 9 w 9"/>
                      <a:gd name="T5" fmla="*/ 0 h 13"/>
                      <a:gd name="T6" fmla="*/ 0 w 9"/>
                      <a:gd name="T7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9" h="13">
                        <a:moveTo>
                          <a:pt x="0" y="9"/>
                        </a:moveTo>
                        <a:lnTo>
                          <a:pt x="0" y="13"/>
                        </a:lnTo>
                        <a:lnTo>
                          <a:pt x="9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534" name="Freeform 339">
                  <a:extLst>
                    <a:ext uri="{FF2B5EF4-FFF2-40B4-BE49-F238E27FC236}">
                      <a16:creationId xmlns:a16="http://schemas.microsoft.com/office/drawing/2014/main" id="{64F1512F-C7A0-D27C-941B-2FC5A598DE5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33" y="7346"/>
                  <a:ext cx="37" cy="24"/>
                </a:xfrm>
                <a:custGeom>
                  <a:avLst/>
                  <a:gdLst>
                    <a:gd name="T0" fmla="*/ 37 w 37"/>
                    <a:gd name="T1" fmla="*/ 0 h 24"/>
                    <a:gd name="T2" fmla="*/ 24 w 37"/>
                    <a:gd name="T3" fmla="*/ 12 h 24"/>
                    <a:gd name="T4" fmla="*/ 12 w 37"/>
                    <a:gd name="T5" fmla="*/ 12 h 24"/>
                    <a:gd name="T6" fmla="*/ 0 w 37"/>
                    <a:gd name="T7" fmla="*/ 24 h 24"/>
                    <a:gd name="T8" fmla="*/ 4 w 37"/>
                    <a:gd name="T9" fmla="*/ 12 h 24"/>
                    <a:gd name="T10" fmla="*/ 16 w 37"/>
                    <a:gd name="T11" fmla="*/ 4 h 24"/>
                    <a:gd name="T12" fmla="*/ 29 w 37"/>
                    <a:gd name="T13" fmla="*/ 0 h 24"/>
                    <a:gd name="T14" fmla="*/ 37 w 37"/>
                    <a:gd name="T15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24">
                      <a:moveTo>
                        <a:pt x="37" y="0"/>
                      </a:move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24"/>
                      </a:lnTo>
                      <a:lnTo>
                        <a:pt x="4" y="12"/>
                      </a:lnTo>
                      <a:lnTo>
                        <a:pt x="16" y="4"/>
                      </a:lnTo>
                      <a:lnTo>
                        <a:pt x="29" y="0"/>
                      </a:lnTo>
                      <a:lnTo>
                        <a:pt x="37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372" name="Group 340">
                <a:extLst>
                  <a:ext uri="{FF2B5EF4-FFF2-40B4-BE49-F238E27FC236}">
                    <a16:creationId xmlns:a16="http://schemas.microsoft.com/office/drawing/2014/main" id="{75484FE2-BC0F-B3E3-76C3-CFE2D3F7BF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6794" y="1570246"/>
                <a:ext cx="721755" cy="572961"/>
                <a:chOff x="468" y="5226"/>
                <a:chExt cx="2295" cy="1807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1479" name="Freeform 341">
                  <a:extLst>
                    <a:ext uri="{FF2B5EF4-FFF2-40B4-BE49-F238E27FC236}">
                      <a16:creationId xmlns:a16="http://schemas.microsoft.com/office/drawing/2014/main" id="{D01518C9-1B58-BF76-142E-9710D17C03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68" y="5226"/>
                  <a:ext cx="2295" cy="1591"/>
                </a:xfrm>
                <a:custGeom>
                  <a:avLst/>
                  <a:gdLst>
                    <a:gd name="T0" fmla="*/ 2181 w 2295"/>
                    <a:gd name="T1" fmla="*/ 1416 h 1591"/>
                    <a:gd name="T2" fmla="*/ 2039 w 2295"/>
                    <a:gd name="T3" fmla="*/ 1237 h 1591"/>
                    <a:gd name="T4" fmla="*/ 1876 w 2295"/>
                    <a:gd name="T5" fmla="*/ 1212 h 1591"/>
                    <a:gd name="T6" fmla="*/ 1709 w 2295"/>
                    <a:gd name="T7" fmla="*/ 1107 h 1591"/>
                    <a:gd name="T8" fmla="*/ 1534 w 2295"/>
                    <a:gd name="T9" fmla="*/ 150 h 1591"/>
                    <a:gd name="T10" fmla="*/ 1355 w 2295"/>
                    <a:gd name="T11" fmla="*/ 146 h 1591"/>
                    <a:gd name="T12" fmla="*/ 1135 w 2295"/>
                    <a:gd name="T13" fmla="*/ 98 h 1591"/>
                    <a:gd name="T14" fmla="*/ 964 w 2295"/>
                    <a:gd name="T15" fmla="*/ 89 h 1591"/>
                    <a:gd name="T16" fmla="*/ 806 w 2295"/>
                    <a:gd name="T17" fmla="*/ 53 h 1591"/>
                    <a:gd name="T18" fmla="*/ 716 w 2295"/>
                    <a:gd name="T19" fmla="*/ 16 h 1591"/>
                    <a:gd name="T20" fmla="*/ 521 w 2295"/>
                    <a:gd name="T21" fmla="*/ 65 h 1591"/>
                    <a:gd name="T22" fmla="*/ 472 w 2295"/>
                    <a:gd name="T23" fmla="*/ 102 h 1591"/>
                    <a:gd name="T24" fmla="*/ 334 w 2295"/>
                    <a:gd name="T25" fmla="*/ 150 h 1591"/>
                    <a:gd name="T26" fmla="*/ 167 w 2295"/>
                    <a:gd name="T27" fmla="*/ 273 h 1591"/>
                    <a:gd name="T28" fmla="*/ 150 w 2295"/>
                    <a:gd name="T29" fmla="*/ 354 h 1591"/>
                    <a:gd name="T30" fmla="*/ 338 w 2295"/>
                    <a:gd name="T31" fmla="*/ 448 h 1591"/>
                    <a:gd name="T32" fmla="*/ 427 w 2295"/>
                    <a:gd name="T33" fmla="*/ 500 h 1591"/>
                    <a:gd name="T34" fmla="*/ 334 w 2295"/>
                    <a:gd name="T35" fmla="*/ 492 h 1591"/>
                    <a:gd name="T36" fmla="*/ 330 w 2295"/>
                    <a:gd name="T37" fmla="*/ 561 h 1591"/>
                    <a:gd name="T38" fmla="*/ 183 w 2295"/>
                    <a:gd name="T39" fmla="*/ 521 h 1591"/>
                    <a:gd name="T40" fmla="*/ 12 w 2295"/>
                    <a:gd name="T41" fmla="*/ 594 h 1591"/>
                    <a:gd name="T42" fmla="*/ 61 w 2295"/>
                    <a:gd name="T43" fmla="*/ 643 h 1591"/>
                    <a:gd name="T44" fmla="*/ 256 w 2295"/>
                    <a:gd name="T45" fmla="*/ 704 h 1591"/>
                    <a:gd name="T46" fmla="*/ 419 w 2295"/>
                    <a:gd name="T47" fmla="*/ 679 h 1591"/>
                    <a:gd name="T48" fmla="*/ 370 w 2295"/>
                    <a:gd name="T49" fmla="*/ 814 h 1591"/>
                    <a:gd name="T50" fmla="*/ 224 w 2295"/>
                    <a:gd name="T51" fmla="*/ 858 h 1591"/>
                    <a:gd name="T52" fmla="*/ 134 w 2295"/>
                    <a:gd name="T53" fmla="*/ 952 h 1591"/>
                    <a:gd name="T54" fmla="*/ 191 w 2295"/>
                    <a:gd name="T55" fmla="*/ 997 h 1591"/>
                    <a:gd name="T56" fmla="*/ 273 w 2295"/>
                    <a:gd name="T57" fmla="*/ 1074 h 1591"/>
                    <a:gd name="T58" fmla="*/ 183 w 2295"/>
                    <a:gd name="T59" fmla="*/ 1107 h 1591"/>
                    <a:gd name="T60" fmla="*/ 334 w 2295"/>
                    <a:gd name="T61" fmla="*/ 1127 h 1591"/>
                    <a:gd name="T62" fmla="*/ 370 w 2295"/>
                    <a:gd name="T63" fmla="*/ 1188 h 1591"/>
                    <a:gd name="T64" fmla="*/ 452 w 2295"/>
                    <a:gd name="T65" fmla="*/ 1225 h 1591"/>
                    <a:gd name="T66" fmla="*/ 594 w 2295"/>
                    <a:gd name="T67" fmla="*/ 1221 h 1591"/>
                    <a:gd name="T68" fmla="*/ 679 w 2295"/>
                    <a:gd name="T69" fmla="*/ 1212 h 1591"/>
                    <a:gd name="T70" fmla="*/ 631 w 2295"/>
                    <a:gd name="T71" fmla="*/ 1359 h 1591"/>
                    <a:gd name="T72" fmla="*/ 484 w 2295"/>
                    <a:gd name="T73" fmla="*/ 1448 h 1591"/>
                    <a:gd name="T74" fmla="*/ 334 w 2295"/>
                    <a:gd name="T75" fmla="*/ 1526 h 1591"/>
                    <a:gd name="T76" fmla="*/ 362 w 2295"/>
                    <a:gd name="T77" fmla="*/ 1558 h 1591"/>
                    <a:gd name="T78" fmla="*/ 496 w 2295"/>
                    <a:gd name="T79" fmla="*/ 1518 h 1591"/>
                    <a:gd name="T80" fmla="*/ 594 w 2295"/>
                    <a:gd name="T81" fmla="*/ 1440 h 1591"/>
                    <a:gd name="T82" fmla="*/ 769 w 2295"/>
                    <a:gd name="T83" fmla="*/ 1326 h 1591"/>
                    <a:gd name="T84" fmla="*/ 834 w 2295"/>
                    <a:gd name="T85" fmla="*/ 1212 h 1591"/>
                    <a:gd name="T86" fmla="*/ 932 w 2295"/>
                    <a:gd name="T87" fmla="*/ 1115 h 1591"/>
                    <a:gd name="T88" fmla="*/ 1111 w 2295"/>
                    <a:gd name="T89" fmla="*/ 997 h 1591"/>
                    <a:gd name="T90" fmla="*/ 1021 w 2295"/>
                    <a:gd name="T91" fmla="*/ 1062 h 1591"/>
                    <a:gd name="T92" fmla="*/ 968 w 2295"/>
                    <a:gd name="T93" fmla="*/ 1200 h 1591"/>
                    <a:gd name="T94" fmla="*/ 1115 w 2295"/>
                    <a:gd name="T95" fmla="*/ 1160 h 1591"/>
                    <a:gd name="T96" fmla="*/ 1172 w 2295"/>
                    <a:gd name="T97" fmla="*/ 1086 h 1591"/>
                    <a:gd name="T98" fmla="*/ 1233 w 2295"/>
                    <a:gd name="T99" fmla="*/ 1058 h 1591"/>
                    <a:gd name="T100" fmla="*/ 1290 w 2295"/>
                    <a:gd name="T101" fmla="*/ 1074 h 1591"/>
                    <a:gd name="T102" fmla="*/ 1408 w 2295"/>
                    <a:gd name="T103" fmla="*/ 1115 h 1591"/>
                    <a:gd name="T104" fmla="*/ 1603 w 2295"/>
                    <a:gd name="T105" fmla="*/ 1135 h 1591"/>
                    <a:gd name="T106" fmla="*/ 1746 w 2295"/>
                    <a:gd name="T107" fmla="*/ 1147 h 1591"/>
                    <a:gd name="T108" fmla="*/ 1778 w 2295"/>
                    <a:gd name="T109" fmla="*/ 1217 h 1591"/>
                    <a:gd name="T110" fmla="*/ 1888 w 2295"/>
                    <a:gd name="T111" fmla="*/ 1237 h 1591"/>
                    <a:gd name="T112" fmla="*/ 1965 w 2295"/>
                    <a:gd name="T113" fmla="*/ 1278 h 1591"/>
                    <a:gd name="T114" fmla="*/ 1982 w 2295"/>
                    <a:gd name="T115" fmla="*/ 1229 h 1591"/>
                    <a:gd name="T116" fmla="*/ 2075 w 2295"/>
                    <a:gd name="T117" fmla="*/ 1330 h 1591"/>
                    <a:gd name="T118" fmla="*/ 2083 w 2295"/>
                    <a:gd name="T119" fmla="*/ 1375 h 1591"/>
                    <a:gd name="T120" fmla="*/ 2169 w 2295"/>
                    <a:gd name="T121" fmla="*/ 1497 h 1591"/>
                    <a:gd name="T122" fmla="*/ 2254 w 2295"/>
                    <a:gd name="T123" fmla="*/ 1558 h 15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295" h="1591">
                      <a:moveTo>
                        <a:pt x="2291" y="1538"/>
                      </a:moveTo>
                      <a:lnTo>
                        <a:pt x="2287" y="1530"/>
                      </a:lnTo>
                      <a:lnTo>
                        <a:pt x="2287" y="1522"/>
                      </a:lnTo>
                      <a:lnTo>
                        <a:pt x="2287" y="1518"/>
                      </a:lnTo>
                      <a:lnTo>
                        <a:pt x="2287" y="1514"/>
                      </a:lnTo>
                      <a:lnTo>
                        <a:pt x="2283" y="1505"/>
                      </a:lnTo>
                      <a:lnTo>
                        <a:pt x="2291" y="1493"/>
                      </a:lnTo>
                      <a:lnTo>
                        <a:pt x="2291" y="1481"/>
                      </a:lnTo>
                      <a:lnTo>
                        <a:pt x="2279" y="1477"/>
                      </a:lnTo>
                      <a:lnTo>
                        <a:pt x="2266" y="1469"/>
                      </a:lnTo>
                      <a:lnTo>
                        <a:pt x="2254" y="1461"/>
                      </a:lnTo>
                      <a:lnTo>
                        <a:pt x="2242" y="1453"/>
                      </a:lnTo>
                      <a:lnTo>
                        <a:pt x="2230" y="1453"/>
                      </a:lnTo>
                      <a:lnTo>
                        <a:pt x="2218" y="1444"/>
                      </a:lnTo>
                      <a:lnTo>
                        <a:pt x="2205" y="1436"/>
                      </a:lnTo>
                      <a:lnTo>
                        <a:pt x="2193" y="1432"/>
                      </a:lnTo>
                      <a:lnTo>
                        <a:pt x="2185" y="1428"/>
                      </a:lnTo>
                      <a:lnTo>
                        <a:pt x="2181" y="1416"/>
                      </a:lnTo>
                      <a:lnTo>
                        <a:pt x="2169" y="1412"/>
                      </a:lnTo>
                      <a:lnTo>
                        <a:pt x="2173" y="1400"/>
                      </a:lnTo>
                      <a:lnTo>
                        <a:pt x="2157" y="1391"/>
                      </a:lnTo>
                      <a:lnTo>
                        <a:pt x="2161" y="1383"/>
                      </a:lnTo>
                      <a:lnTo>
                        <a:pt x="2153" y="1367"/>
                      </a:lnTo>
                      <a:lnTo>
                        <a:pt x="2140" y="1359"/>
                      </a:lnTo>
                      <a:lnTo>
                        <a:pt x="2132" y="1347"/>
                      </a:lnTo>
                      <a:lnTo>
                        <a:pt x="2124" y="1335"/>
                      </a:lnTo>
                      <a:lnTo>
                        <a:pt x="2120" y="1322"/>
                      </a:lnTo>
                      <a:lnTo>
                        <a:pt x="2108" y="1310"/>
                      </a:lnTo>
                      <a:lnTo>
                        <a:pt x="2104" y="1298"/>
                      </a:lnTo>
                      <a:lnTo>
                        <a:pt x="2092" y="1286"/>
                      </a:lnTo>
                      <a:lnTo>
                        <a:pt x="2087" y="1278"/>
                      </a:lnTo>
                      <a:lnTo>
                        <a:pt x="2075" y="1265"/>
                      </a:lnTo>
                      <a:lnTo>
                        <a:pt x="2075" y="1261"/>
                      </a:lnTo>
                      <a:lnTo>
                        <a:pt x="2063" y="1249"/>
                      </a:lnTo>
                      <a:lnTo>
                        <a:pt x="2051" y="1241"/>
                      </a:lnTo>
                      <a:lnTo>
                        <a:pt x="2039" y="1237"/>
                      </a:lnTo>
                      <a:lnTo>
                        <a:pt x="2030" y="1225"/>
                      </a:lnTo>
                      <a:lnTo>
                        <a:pt x="2026" y="1212"/>
                      </a:lnTo>
                      <a:lnTo>
                        <a:pt x="2014" y="1208"/>
                      </a:lnTo>
                      <a:lnTo>
                        <a:pt x="1998" y="1200"/>
                      </a:lnTo>
                      <a:lnTo>
                        <a:pt x="1990" y="1188"/>
                      </a:lnTo>
                      <a:lnTo>
                        <a:pt x="1990" y="1176"/>
                      </a:lnTo>
                      <a:lnTo>
                        <a:pt x="1986" y="1168"/>
                      </a:lnTo>
                      <a:lnTo>
                        <a:pt x="1974" y="1160"/>
                      </a:lnTo>
                      <a:lnTo>
                        <a:pt x="1961" y="1151"/>
                      </a:lnTo>
                      <a:lnTo>
                        <a:pt x="1949" y="1160"/>
                      </a:lnTo>
                      <a:lnTo>
                        <a:pt x="1933" y="1164"/>
                      </a:lnTo>
                      <a:lnTo>
                        <a:pt x="1921" y="1168"/>
                      </a:lnTo>
                      <a:lnTo>
                        <a:pt x="1912" y="1172"/>
                      </a:lnTo>
                      <a:lnTo>
                        <a:pt x="1912" y="1184"/>
                      </a:lnTo>
                      <a:lnTo>
                        <a:pt x="1904" y="1196"/>
                      </a:lnTo>
                      <a:lnTo>
                        <a:pt x="1900" y="1208"/>
                      </a:lnTo>
                      <a:lnTo>
                        <a:pt x="1888" y="1208"/>
                      </a:lnTo>
                      <a:lnTo>
                        <a:pt x="1876" y="1212"/>
                      </a:lnTo>
                      <a:lnTo>
                        <a:pt x="1860" y="1221"/>
                      </a:lnTo>
                      <a:lnTo>
                        <a:pt x="1851" y="1229"/>
                      </a:lnTo>
                      <a:lnTo>
                        <a:pt x="1839" y="1217"/>
                      </a:lnTo>
                      <a:lnTo>
                        <a:pt x="1835" y="1204"/>
                      </a:lnTo>
                      <a:lnTo>
                        <a:pt x="1823" y="1192"/>
                      </a:lnTo>
                      <a:lnTo>
                        <a:pt x="1811" y="1184"/>
                      </a:lnTo>
                      <a:lnTo>
                        <a:pt x="1811" y="1184"/>
                      </a:lnTo>
                      <a:lnTo>
                        <a:pt x="1799" y="1176"/>
                      </a:lnTo>
                      <a:lnTo>
                        <a:pt x="1786" y="1164"/>
                      </a:lnTo>
                      <a:lnTo>
                        <a:pt x="1774" y="1156"/>
                      </a:lnTo>
                      <a:lnTo>
                        <a:pt x="1770" y="1143"/>
                      </a:lnTo>
                      <a:lnTo>
                        <a:pt x="1758" y="1139"/>
                      </a:lnTo>
                      <a:lnTo>
                        <a:pt x="1750" y="1135"/>
                      </a:lnTo>
                      <a:lnTo>
                        <a:pt x="1742" y="1123"/>
                      </a:lnTo>
                      <a:lnTo>
                        <a:pt x="1746" y="1111"/>
                      </a:lnTo>
                      <a:lnTo>
                        <a:pt x="1733" y="1103"/>
                      </a:lnTo>
                      <a:lnTo>
                        <a:pt x="1721" y="1103"/>
                      </a:lnTo>
                      <a:lnTo>
                        <a:pt x="1709" y="1107"/>
                      </a:lnTo>
                      <a:lnTo>
                        <a:pt x="1697" y="1115"/>
                      </a:lnTo>
                      <a:lnTo>
                        <a:pt x="1689" y="1119"/>
                      </a:lnTo>
                      <a:lnTo>
                        <a:pt x="1676" y="1111"/>
                      </a:lnTo>
                      <a:lnTo>
                        <a:pt x="1664" y="1107"/>
                      </a:lnTo>
                      <a:lnTo>
                        <a:pt x="1652" y="1115"/>
                      </a:lnTo>
                      <a:lnTo>
                        <a:pt x="1640" y="1111"/>
                      </a:lnTo>
                      <a:lnTo>
                        <a:pt x="1628" y="1094"/>
                      </a:lnTo>
                      <a:lnTo>
                        <a:pt x="1628" y="187"/>
                      </a:lnTo>
                      <a:lnTo>
                        <a:pt x="1628" y="187"/>
                      </a:lnTo>
                      <a:lnTo>
                        <a:pt x="1615" y="191"/>
                      </a:lnTo>
                      <a:lnTo>
                        <a:pt x="1603" y="187"/>
                      </a:lnTo>
                      <a:lnTo>
                        <a:pt x="1591" y="179"/>
                      </a:lnTo>
                      <a:lnTo>
                        <a:pt x="1587" y="175"/>
                      </a:lnTo>
                      <a:lnTo>
                        <a:pt x="1575" y="171"/>
                      </a:lnTo>
                      <a:lnTo>
                        <a:pt x="1571" y="175"/>
                      </a:lnTo>
                      <a:lnTo>
                        <a:pt x="1558" y="167"/>
                      </a:lnTo>
                      <a:lnTo>
                        <a:pt x="1546" y="159"/>
                      </a:lnTo>
                      <a:lnTo>
                        <a:pt x="1534" y="150"/>
                      </a:lnTo>
                      <a:lnTo>
                        <a:pt x="1530" y="150"/>
                      </a:lnTo>
                      <a:lnTo>
                        <a:pt x="1518" y="146"/>
                      </a:lnTo>
                      <a:lnTo>
                        <a:pt x="1493" y="138"/>
                      </a:lnTo>
                      <a:lnTo>
                        <a:pt x="1481" y="142"/>
                      </a:lnTo>
                      <a:lnTo>
                        <a:pt x="1469" y="142"/>
                      </a:lnTo>
                      <a:lnTo>
                        <a:pt x="1457" y="142"/>
                      </a:lnTo>
                      <a:lnTo>
                        <a:pt x="1444" y="150"/>
                      </a:lnTo>
                      <a:lnTo>
                        <a:pt x="1444" y="150"/>
                      </a:lnTo>
                      <a:lnTo>
                        <a:pt x="1440" y="146"/>
                      </a:lnTo>
                      <a:lnTo>
                        <a:pt x="1428" y="146"/>
                      </a:lnTo>
                      <a:lnTo>
                        <a:pt x="1416" y="150"/>
                      </a:lnTo>
                      <a:lnTo>
                        <a:pt x="1412" y="155"/>
                      </a:lnTo>
                      <a:lnTo>
                        <a:pt x="1404" y="155"/>
                      </a:lnTo>
                      <a:lnTo>
                        <a:pt x="1388" y="155"/>
                      </a:lnTo>
                      <a:lnTo>
                        <a:pt x="1379" y="150"/>
                      </a:lnTo>
                      <a:lnTo>
                        <a:pt x="1371" y="150"/>
                      </a:lnTo>
                      <a:lnTo>
                        <a:pt x="1363" y="146"/>
                      </a:lnTo>
                      <a:lnTo>
                        <a:pt x="1355" y="146"/>
                      </a:lnTo>
                      <a:lnTo>
                        <a:pt x="1343" y="138"/>
                      </a:lnTo>
                      <a:lnTo>
                        <a:pt x="1331" y="134"/>
                      </a:lnTo>
                      <a:lnTo>
                        <a:pt x="1318" y="134"/>
                      </a:lnTo>
                      <a:lnTo>
                        <a:pt x="1306" y="130"/>
                      </a:lnTo>
                      <a:lnTo>
                        <a:pt x="1282" y="130"/>
                      </a:lnTo>
                      <a:lnTo>
                        <a:pt x="1270" y="134"/>
                      </a:lnTo>
                      <a:lnTo>
                        <a:pt x="1257" y="134"/>
                      </a:lnTo>
                      <a:lnTo>
                        <a:pt x="1245" y="130"/>
                      </a:lnTo>
                      <a:lnTo>
                        <a:pt x="1233" y="130"/>
                      </a:lnTo>
                      <a:lnTo>
                        <a:pt x="1221" y="122"/>
                      </a:lnTo>
                      <a:lnTo>
                        <a:pt x="1213" y="118"/>
                      </a:lnTo>
                      <a:lnTo>
                        <a:pt x="1204" y="118"/>
                      </a:lnTo>
                      <a:lnTo>
                        <a:pt x="1196" y="114"/>
                      </a:lnTo>
                      <a:lnTo>
                        <a:pt x="1184" y="118"/>
                      </a:lnTo>
                      <a:lnTo>
                        <a:pt x="1172" y="110"/>
                      </a:lnTo>
                      <a:lnTo>
                        <a:pt x="1160" y="106"/>
                      </a:lnTo>
                      <a:lnTo>
                        <a:pt x="1147" y="106"/>
                      </a:lnTo>
                      <a:lnTo>
                        <a:pt x="1135" y="98"/>
                      </a:lnTo>
                      <a:lnTo>
                        <a:pt x="1123" y="98"/>
                      </a:lnTo>
                      <a:lnTo>
                        <a:pt x="1111" y="98"/>
                      </a:lnTo>
                      <a:lnTo>
                        <a:pt x="1099" y="98"/>
                      </a:lnTo>
                      <a:lnTo>
                        <a:pt x="1086" y="98"/>
                      </a:lnTo>
                      <a:lnTo>
                        <a:pt x="1074" y="102"/>
                      </a:lnTo>
                      <a:lnTo>
                        <a:pt x="1062" y="102"/>
                      </a:lnTo>
                      <a:lnTo>
                        <a:pt x="1054" y="98"/>
                      </a:lnTo>
                      <a:lnTo>
                        <a:pt x="1042" y="102"/>
                      </a:lnTo>
                      <a:lnTo>
                        <a:pt x="1042" y="102"/>
                      </a:lnTo>
                      <a:lnTo>
                        <a:pt x="1025" y="102"/>
                      </a:lnTo>
                      <a:lnTo>
                        <a:pt x="1017" y="102"/>
                      </a:lnTo>
                      <a:lnTo>
                        <a:pt x="1017" y="110"/>
                      </a:lnTo>
                      <a:lnTo>
                        <a:pt x="1005" y="106"/>
                      </a:lnTo>
                      <a:lnTo>
                        <a:pt x="993" y="102"/>
                      </a:lnTo>
                      <a:lnTo>
                        <a:pt x="981" y="102"/>
                      </a:lnTo>
                      <a:lnTo>
                        <a:pt x="968" y="102"/>
                      </a:lnTo>
                      <a:lnTo>
                        <a:pt x="977" y="89"/>
                      </a:lnTo>
                      <a:lnTo>
                        <a:pt x="964" y="89"/>
                      </a:lnTo>
                      <a:lnTo>
                        <a:pt x="952" y="94"/>
                      </a:lnTo>
                      <a:lnTo>
                        <a:pt x="940" y="89"/>
                      </a:lnTo>
                      <a:lnTo>
                        <a:pt x="928" y="89"/>
                      </a:lnTo>
                      <a:lnTo>
                        <a:pt x="952" y="85"/>
                      </a:lnTo>
                      <a:lnTo>
                        <a:pt x="940" y="85"/>
                      </a:lnTo>
                      <a:lnTo>
                        <a:pt x="940" y="73"/>
                      </a:lnTo>
                      <a:lnTo>
                        <a:pt x="952" y="61"/>
                      </a:lnTo>
                      <a:lnTo>
                        <a:pt x="940" y="57"/>
                      </a:lnTo>
                      <a:lnTo>
                        <a:pt x="928" y="61"/>
                      </a:lnTo>
                      <a:lnTo>
                        <a:pt x="915" y="57"/>
                      </a:lnTo>
                      <a:lnTo>
                        <a:pt x="903" y="53"/>
                      </a:lnTo>
                      <a:lnTo>
                        <a:pt x="891" y="49"/>
                      </a:lnTo>
                      <a:lnTo>
                        <a:pt x="879" y="53"/>
                      </a:lnTo>
                      <a:lnTo>
                        <a:pt x="854" y="53"/>
                      </a:lnTo>
                      <a:lnTo>
                        <a:pt x="842" y="61"/>
                      </a:lnTo>
                      <a:lnTo>
                        <a:pt x="830" y="61"/>
                      </a:lnTo>
                      <a:lnTo>
                        <a:pt x="818" y="61"/>
                      </a:lnTo>
                      <a:lnTo>
                        <a:pt x="806" y="53"/>
                      </a:lnTo>
                      <a:lnTo>
                        <a:pt x="810" y="41"/>
                      </a:lnTo>
                      <a:lnTo>
                        <a:pt x="797" y="33"/>
                      </a:lnTo>
                      <a:lnTo>
                        <a:pt x="785" y="41"/>
                      </a:lnTo>
                      <a:lnTo>
                        <a:pt x="773" y="28"/>
                      </a:lnTo>
                      <a:lnTo>
                        <a:pt x="761" y="41"/>
                      </a:lnTo>
                      <a:lnTo>
                        <a:pt x="753" y="49"/>
                      </a:lnTo>
                      <a:lnTo>
                        <a:pt x="749" y="61"/>
                      </a:lnTo>
                      <a:lnTo>
                        <a:pt x="736" y="61"/>
                      </a:lnTo>
                      <a:lnTo>
                        <a:pt x="724" y="61"/>
                      </a:lnTo>
                      <a:lnTo>
                        <a:pt x="728" y="57"/>
                      </a:lnTo>
                      <a:lnTo>
                        <a:pt x="716" y="53"/>
                      </a:lnTo>
                      <a:lnTo>
                        <a:pt x="716" y="49"/>
                      </a:lnTo>
                      <a:lnTo>
                        <a:pt x="728" y="45"/>
                      </a:lnTo>
                      <a:lnTo>
                        <a:pt x="741" y="41"/>
                      </a:lnTo>
                      <a:lnTo>
                        <a:pt x="753" y="33"/>
                      </a:lnTo>
                      <a:lnTo>
                        <a:pt x="741" y="20"/>
                      </a:lnTo>
                      <a:lnTo>
                        <a:pt x="728" y="16"/>
                      </a:lnTo>
                      <a:lnTo>
                        <a:pt x="716" y="16"/>
                      </a:lnTo>
                      <a:lnTo>
                        <a:pt x="704" y="12"/>
                      </a:lnTo>
                      <a:lnTo>
                        <a:pt x="692" y="8"/>
                      </a:lnTo>
                      <a:lnTo>
                        <a:pt x="700" y="0"/>
                      </a:lnTo>
                      <a:lnTo>
                        <a:pt x="688" y="4"/>
                      </a:lnTo>
                      <a:lnTo>
                        <a:pt x="675" y="8"/>
                      </a:lnTo>
                      <a:lnTo>
                        <a:pt x="663" y="20"/>
                      </a:lnTo>
                      <a:lnTo>
                        <a:pt x="651" y="33"/>
                      </a:lnTo>
                      <a:lnTo>
                        <a:pt x="639" y="41"/>
                      </a:lnTo>
                      <a:lnTo>
                        <a:pt x="627" y="49"/>
                      </a:lnTo>
                      <a:lnTo>
                        <a:pt x="614" y="57"/>
                      </a:lnTo>
                      <a:lnTo>
                        <a:pt x="606" y="61"/>
                      </a:lnTo>
                      <a:lnTo>
                        <a:pt x="594" y="61"/>
                      </a:lnTo>
                      <a:lnTo>
                        <a:pt x="578" y="65"/>
                      </a:lnTo>
                      <a:lnTo>
                        <a:pt x="570" y="65"/>
                      </a:lnTo>
                      <a:lnTo>
                        <a:pt x="557" y="65"/>
                      </a:lnTo>
                      <a:lnTo>
                        <a:pt x="545" y="69"/>
                      </a:lnTo>
                      <a:lnTo>
                        <a:pt x="533" y="69"/>
                      </a:lnTo>
                      <a:lnTo>
                        <a:pt x="521" y="65"/>
                      </a:lnTo>
                      <a:lnTo>
                        <a:pt x="533" y="57"/>
                      </a:lnTo>
                      <a:lnTo>
                        <a:pt x="521" y="61"/>
                      </a:lnTo>
                      <a:lnTo>
                        <a:pt x="509" y="61"/>
                      </a:lnTo>
                      <a:lnTo>
                        <a:pt x="496" y="73"/>
                      </a:lnTo>
                      <a:lnTo>
                        <a:pt x="484" y="77"/>
                      </a:lnTo>
                      <a:lnTo>
                        <a:pt x="484" y="81"/>
                      </a:lnTo>
                      <a:lnTo>
                        <a:pt x="492" y="94"/>
                      </a:lnTo>
                      <a:lnTo>
                        <a:pt x="504" y="94"/>
                      </a:lnTo>
                      <a:lnTo>
                        <a:pt x="517" y="98"/>
                      </a:lnTo>
                      <a:lnTo>
                        <a:pt x="504" y="98"/>
                      </a:lnTo>
                      <a:lnTo>
                        <a:pt x="492" y="102"/>
                      </a:lnTo>
                      <a:lnTo>
                        <a:pt x="492" y="114"/>
                      </a:lnTo>
                      <a:lnTo>
                        <a:pt x="492" y="126"/>
                      </a:lnTo>
                      <a:lnTo>
                        <a:pt x="484" y="114"/>
                      </a:lnTo>
                      <a:lnTo>
                        <a:pt x="476" y="118"/>
                      </a:lnTo>
                      <a:lnTo>
                        <a:pt x="484" y="106"/>
                      </a:lnTo>
                      <a:lnTo>
                        <a:pt x="484" y="102"/>
                      </a:lnTo>
                      <a:lnTo>
                        <a:pt x="472" y="102"/>
                      </a:lnTo>
                      <a:lnTo>
                        <a:pt x="484" y="94"/>
                      </a:lnTo>
                      <a:lnTo>
                        <a:pt x="484" y="85"/>
                      </a:lnTo>
                      <a:lnTo>
                        <a:pt x="472" y="85"/>
                      </a:lnTo>
                      <a:lnTo>
                        <a:pt x="460" y="94"/>
                      </a:lnTo>
                      <a:lnTo>
                        <a:pt x="448" y="102"/>
                      </a:lnTo>
                      <a:lnTo>
                        <a:pt x="435" y="110"/>
                      </a:lnTo>
                      <a:lnTo>
                        <a:pt x="423" y="118"/>
                      </a:lnTo>
                      <a:lnTo>
                        <a:pt x="411" y="122"/>
                      </a:lnTo>
                      <a:lnTo>
                        <a:pt x="399" y="122"/>
                      </a:lnTo>
                      <a:lnTo>
                        <a:pt x="391" y="126"/>
                      </a:lnTo>
                      <a:lnTo>
                        <a:pt x="374" y="130"/>
                      </a:lnTo>
                      <a:lnTo>
                        <a:pt x="362" y="130"/>
                      </a:lnTo>
                      <a:lnTo>
                        <a:pt x="374" y="126"/>
                      </a:lnTo>
                      <a:lnTo>
                        <a:pt x="378" y="122"/>
                      </a:lnTo>
                      <a:lnTo>
                        <a:pt x="366" y="118"/>
                      </a:lnTo>
                      <a:lnTo>
                        <a:pt x="354" y="130"/>
                      </a:lnTo>
                      <a:lnTo>
                        <a:pt x="342" y="138"/>
                      </a:lnTo>
                      <a:lnTo>
                        <a:pt x="334" y="150"/>
                      </a:lnTo>
                      <a:lnTo>
                        <a:pt x="334" y="155"/>
                      </a:lnTo>
                      <a:lnTo>
                        <a:pt x="321" y="163"/>
                      </a:lnTo>
                      <a:lnTo>
                        <a:pt x="309" y="171"/>
                      </a:lnTo>
                      <a:lnTo>
                        <a:pt x="305" y="183"/>
                      </a:lnTo>
                      <a:lnTo>
                        <a:pt x="293" y="195"/>
                      </a:lnTo>
                      <a:lnTo>
                        <a:pt x="297" y="207"/>
                      </a:lnTo>
                      <a:lnTo>
                        <a:pt x="289" y="220"/>
                      </a:lnTo>
                      <a:lnTo>
                        <a:pt x="277" y="232"/>
                      </a:lnTo>
                      <a:lnTo>
                        <a:pt x="268" y="244"/>
                      </a:lnTo>
                      <a:lnTo>
                        <a:pt x="256" y="252"/>
                      </a:lnTo>
                      <a:lnTo>
                        <a:pt x="244" y="256"/>
                      </a:lnTo>
                      <a:lnTo>
                        <a:pt x="232" y="264"/>
                      </a:lnTo>
                      <a:lnTo>
                        <a:pt x="220" y="264"/>
                      </a:lnTo>
                      <a:lnTo>
                        <a:pt x="216" y="264"/>
                      </a:lnTo>
                      <a:lnTo>
                        <a:pt x="203" y="264"/>
                      </a:lnTo>
                      <a:lnTo>
                        <a:pt x="191" y="268"/>
                      </a:lnTo>
                      <a:lnTo>
                        <a:pt x="179" y="268"/>
                      </a:lnTo>
                      <a:lnTo>
                        <a:pt x="167" y="273"/>
                      </a:lnTo>
                      <a:lnTo>
                        <a:pt x="155" y="273"/>
                      </a:lnTo>
                      <a:lnTo>
                        <a:pt x="142" y="273"/>
                      </a:lnTo>
                      <a:lnTo>
                        <a:pt x="130" y="273"/>
                      </a:lnTo>
                      <a:lnTo>
                        <a:pt x="118" y="273"/>
                      </a:lnTo>
                      <a:lnTo>
                        <a:pt x="106" y="273"/>
                      </a:lnTo>
                      <a:lnTo>
                        <a:pt x="110" y="285"/>
                      </a:lnTo>
                      <a:lnTo>
                        <a:pt x="106" y="297"/>
                      </a:lnTo>
                      <a:lnTo>
                        <a:pt x="102" y="309"/>
                      </a:lnTo>
                      <a:lnTo>
                        <a:pt x="98" y="321"/>
                      </a:lnTo>
                      <a:lnTo>
                        <a:pt x="89" y="325"/>
                      </a:lnTo>
                      <a:lnTo>
                        <a:pt x="81" y="325"/>
                      </a:lnTo>
                      <a:lnTo>
                        <a:pt x="77" y="325"/>
                      </a:lnTo>
                      <a:lnTo>
                        <a:pt x="89" y="330"/>
                      </a:lnTo>
                      <a:lnTo>
                        <a:pt x="102" y="334"/>
                      </a:lnTo>
                      <a:lnTo>
                        <a:pt x="114" y="338"/>
                      </a:lnTo>
                      <a:lnTo>
                        <a:pt x="126" y="350"/>
                      </a:lnTo>
                      <a:lnTo>
                        <a:pt x="138" y="350"/>
                      </a:lnTo>
                      <a:lnTo>
                        <a:pt x="150" y="354"/>
                      </a:lnTo>
                      <a:lnTo>
                        <a:pt x="163" y="362"/>
                      </a:lnTo>
                      <a:lnTo>
                        <a:pt x="175" y="370"/>
                      </a:lnTo>
                      <a:lnTo>
                        <a:pt x="187" y="378"/>
                      </a:lnTo>
                      <a:lnTo>
                        <a:pt x="199" y="382"/>
                      </a:lnTo>
                      <a:lnTo>
                        <a:pt x="199" y="382"/>
                      </a:lnTo>
                      <a:lnTo>
                        <a:pt x="212" y="391"/>
                      </a:lnTo>
                      <a:lnTo>
                        <a:pt x="224" y="399"/>
                      </a:lnTo>
                      <a:lnTo>
                        <a:pt x="236" y="407"/>
                      </a:lnTo>
                      <a:lnTo>
                        <a:pt x="244" y="419"/>
                      </a:lnTo>
                      <a:lnTo>
                        <a:pt x="252" y="431"/>
                      </a:lnTo>
                      <a:lnTo>
                        <a:pt x="256" y="443"/>
                      </a:lnTo>
                      <a:lnTo>
                        <a:pt x="260" y="456"/>
                      </a:lnTo>
                      <a:lnTo>
                        <a:pt x="285" y="460"/>
                      </a:lnTo>
                      <a:lnTo>
                        <a:pt x="297" y="460"/>
                      </a:lnTo>
                      <a:lnTo>
                        <a:pt x="321" y="460"/>
                      </a:lnTo>
                      <a:lnTo>
                        <a:pt x="321" y="464"/>
                      </a:lnTo>
                      <a:lnTo>
                        <a:pt x="334" y="460"/>
                      </a:lnTo>
                      <a:lnTo>
                        <a:pt x="338" y="448"/>
                      </a:lnTo>
                      <a:lnTo>
                        <a:pt x="342" y="456"/>
                      </a:lnTo>
                      <a:lnTo>
                        <a:pt x="346" y="460"/>
                      </a:lnTo>
                      <a:lnTo>
                        <a:pt x="354" y="464"/>
                      </a:lnTo>
                      <a:lnTo>
                        <a:pt x="366" y="460"/>
                      </a:lnTo>
                      <a:lnTo>
                        <a:pt x="382" y="464"/>
                      </a:lnTo>
                      <a:lnTo>
                        <a:pt x="391" y="472"/>
                      </a:lnTo>
                      <a:lnTo>
                        <a:pt x="382" y="472"/>
                      </a:lnTo>
                      <a:lnTo>
                        <a:pt x="378" y="472"/>
                      </a:lnTo>
                      <a:lnTo>
                        <a:pt x="370" y="484"/>
                      </a:lnTo>
                      <a:lnTo>
                        <a:pt x="370" y="484"/>
                      </a:lnTo>
                      <a:lnTo>
                        <a:pt x="370" y="496"/>
                      </a:lnTo>
                      <a:lnTo>
                        <a:pt x="374" y="500"/>
                      </a:lnTo>
                      <a:lnTo>
                        <a:pt x="391" y="509"/>
                      </a:lnTo>
                      <a:lnTo>
                        <a:pt x="391" y="513"/>
                      </a:lnTo>
                      <a:lnTo>
                        <a:pt x="403" y="513"/>
                      </a:lnTo>
                      <a:lnTo>
                        <a:pt x="407" y="509"/>
                      </a:lnTo>
                      <a:lnTo>
                        <a:pt x="415" y="500"/>
                      </a:lnTo>
                      <a:lnTo>
                        <a:pt x="427" y="500"/>
                      </a:lnTo>
                      <a:lnTo>
                        <a:pt x="439" y="504"/>
                      </a:lnTo>
                      <a:lnTo>
                        <a:pt x="464" y="504"/>
                      </a:lnTo>
                      <a:lnTo>
                        <a:pt x="472" y="517"/>
                      </a:lnTo>
                      <a:lnTo>
                        <a:pt x="464" y="525"/>
                      </a:lnTo>
                      <a:lnTo>
                        <a:pt x="452" y="529"/>
                      </a:lnTo>
                      <a:lnTo>
                        <a:pt x="439" y="529"/>
                      </a:lnTo>
                      <a:lnTo>
                        <a:pt x="427" y="525"/>
                      </a:lnTo>
                      <a:lnTo>
                        <a:pt x="415" y="517"/>
                      </a:lnTo>
                      <a:lnTo>
                        <a:pt x="407" y="517"/>
                      </a:lnTo>
                      <a:lnTo>
                        <a:pt x="395" y="521"/>
                      </a:lnTo>
                      <a:lnTo>
                        <a:pt x="382" y="517"/>
                      </a:lnTo>
                      <a:lnTo>
                        <a:pt x="370" y="513"/>
                      </a:lnTo>
                      <a:lnTo>
                        <a:pt x="358" y="500"/>
                      </a:lnTo>
                      <a:lnTo>
                        <a:pt x="362" y="488"/>
                      </a:lnTo>
                      <a:lnTo>
                        <a:pt x="350" y="476"/>
                      </a:lnTo>
                      <a:lnTo>
                        <a:pt x="338" y="472"/>
                      </a:lnTo>
                      <a:lnTo>
                        <a:pt x="325" y="480"/>
                      </a:lnTo>
                      <a:lnTo>
                        <a:pt x="334" y="492"/>
                      </a:lnTo>
                      <a:lnTo>
                        <a:pt x="346" y="492"/>
                      </a:lnTo>
                      <a:lnTo>
                        <a:pt x="358" y="504"/>
                      </a:lnTo>
                      <a:lnTo>
                        <a:pt x="370" y="517"/>
                      </a:lnTo>
                      <a:lnTo>
                        <a:pt x="370" y="529"/>
                      </a:lnTo>
                      <a:lnTo>
                        <a:pt x="382" y="525"/>
                      </a:lnTo>
                      <a:lnTo>
                        <a:pt x="395" y="525"/>
                      </a:lnTo>
                      <a:lnTo>
                        <a:pt x="407" y="529"/>
                      </a:lnTo>
                      <a:lnTo>
                        <a:pt x="419" y="537"/>
                      </a:lnTo>
                      <a:lnTo>
                        <a:pt x="423" y="549"/>
                      </a:lnTo>
                      <a:lnTo>
                        <a:pt x="407" y="545"/>
                      </a:lnTo>
                      <a:lnTo>
                        <a:pt x="399" y="541"/>
                      </a:lnTo>
                      <a:lnTo>
                        <a:pt x="386" y="545"/>
                      </a:lnTo>
                      <a:lnTo>
                        <a:pt x="374" y="557"/>
                      </a:lnTo>
                      <a:lnTo>
                        <a:pt x="378" y="557"/>
                      </a:lnTo>
                      <a:lnTo>
                        <a:pt x="366" y="561"/>
                      </a:lnTo>
                      <a:lnTo>
                        <a:pt x="354" y="557"/>
                      </a:lnTo>
                      <a:lnTo>
                        <a:pt x="342" y="561"/>
                      </a:lnTo>
                      <a:lnTo>
                        <a:pt x="330" y="561"/>
                      </a:lnTo>
                      <a:lnTo>
                        <a:pt x="317" y="557"/>
                      </a:lnTo>
                      <a:lnTo>
                        <a:pt x="305" y="557"/>
                      </a:lnTo>
                      <a:lnTo>
                        <a:pt x="293" y="557"/>
                      </a:lnTo>
                      <a:lnTo>
                        <a:pt x="281" y="557"/>
                      </a:lnTo>
                      <a:lnTo>
                        <a:pt x="268" y="557"/>
                      </a:lnTo>
                      <a:lnTo>
                        <a:pt x="256" y="557"/>
                      </a:lnTo>
                      <a:lnTo>
                        <a:pt x="244" y="545"/>
                      </a:lnTo>
                      <a:lnTo>
                        <a:pt x="236" y="545"/>
                      </a:lnTo>
                      <a:lnTo>
                        <a:pt x="244" y="541"/>
                      </a:lnTo>
                      <a:lnTo>
                        <a:pt x="248" y="529"/>
                      </a:lnTo>
                      <a:lnTo>
                        <a:pt x="256" y="517"/>
                      </a:lnTo>
                      <a:lnTo>
                        <a:pt x="256" y="509"/>
                      </a:lnTo>
                      <a:lnTo>
                        <a:pt x="244" y="504"/>
                      </a:lnTo>
                      <a:lnTo>
                        <a:pt x="232" y="504"/>
                      </a:lnTo>
                      <a:lnTo>
                        <a:pt x="220" y="509"/>
                      </a:lnTo>
                      <a:lnTo>
                        <a:pt x="207" y="509"/>
                      </a:lnTo>
                      <a:lnTo>
                        <a:pt x="195" y="513"/>
                      </a:lnTo>
                      <a:lnTo>
                        <a:pt x="183" y="521"/>
                      </a:lnTo>
                      <a:lnTo>
                        <a:pt x="175" y="521"/>
                      </a:lnTo>
                      <a:lnTo>
                        <a:pt x="163" y="525"/>
                      </a:lnTo>
                      <a:lnTo>
                        <a:pt x="150" y="529"/>
                      </a:lnTo>
                      <a:lnTo>
                        <a:pt x="138" y="533"/>
                      </a:lnTo>
                      <a:lnTo>
                        <a:pt x="138" y="545"/>
                      </a:lnTo>
                      <a:lnTo>
                        <a:pt x="146" y="549"/>
                      </a:lnTo>
                      <a:lnTo>
                        <a:pt x="138" y="557"/>
                      </a:lnTo>
                      <a:lnTo>
                        <a:pt x="126" y="553"/>
                      </a:lnTo>
                      <a:lnTo>
                        <a:pt x="114" y="549"/>
                      </a:lnTo>
                      <a:lnTo>
                        <a:pt x="102" y="549"/>
                      </a:lnTo>
                      <a:lnTo>
                        <a:pt x="89" y="557"/>
                      </a:lnTo>
                      <a:lnTo>
                        <a:pt x="77" y="561"/>
                      </a:lnTo>
                      <a:lnTo>
                        <a:pt x="69" y="574"/>
                      </a:lnTo>
                      <a:lnTo>
                        <a:pt x="57" y="578"/>
                      </a:lnTo>
                      <a:lnTo>
                        <a:pt x="45" y="578"/>
                      </a:lnTo>
                      <a:lnTo>
                        <a:pt x="32" y="582"/>
                      </a:lnTo>
                      <a:lnTo>
                        <a:pt x="24" y="594"/>
                      </a:lnTo>
                      <a:lnTo>
                        <a:pt x="12" y="594"/>
                      </a:lnTo>
                      <a:lnTo>
                        <a:pt x="0" y="602"/>
                      </a:lnTo>
                      <a:lnTo>
                        <a:pt x="0" y="610"/>
                      </a:lnTo>
                      <a:lnTo>
                        <a:pt x="12" y="610"/>
                      </a:lnTo>
                      <a:lnTo>
                        <a:pt x="32" y="622"/>
                      </a:lnTo>
                      <a:lnTo>
                        <a:pt x="45" y="627"/>
                      </a:lnTo>
                      <a:lnTo>
                        <a:pt x="57" y="627"/>
                      </a:lnTo>
                      <a:lnTo>
                        <a:pt x="69" y="631"/>
                      </a:lnTo>
                      <a:lnTo>
                        <a:pt x="81" y="631"/>
                      </a:lnTo>
                      <a:lnTo>
                        <a:pt x="69" y="627"/>
                      </a:lnTo>
                      <a:lnTo>
                        <a:pt x="81" y="631"/>
                      </a:lnTo>
                      <a:lnTo>
                        <a:pt x="93" y="635"/>
                      </a:lnTo>
                      <a:lnTo>
                        <a:pt x="106" y="635"/>
                      </a:lnTo>
                      <a:lnTo>
                        <a:pt x="118" y="643"/>
                      </a:lnTo>
                      <a:lnTo>
                        <a:pt x="106" y="639"/>
                      </a:lnTo>
                      <a:lnTo>
                        <a:pt x="98" y="643"/>
                      </a:lnTo>
                      <a:lnTo>
                        <a:pt x="89" y="655"/>
                      </a:lnTo>
                      <a:lnTo>
                        <a:pt x="73" y="655"/>
                      </a:lnTo>
                      <a:lnTo>
                        <a:pt x="61" y="643"/>
                      </a:lnTo>
                      <a:lnTo>
                        <a:pt x="69" y="655"/>
                      </a:lnTo>
                      <a:lnTo>
                        <a:pt x="81" y="667"/>
                      </a:lnTo>
                      <a:lnTo>
                        <a:pt x="93" y="675"/>
                      </a:lnTo>
                      <a:lnTo>
                        <a:pt x="98" y="675"/>
                      </a:lnTo>
                      <a:lnTo>
                        <a:pt x="93" y="688"/>
                      </a:lnTo>
                      <a:lnTo>
                        <a:pt x="98" y="700"/>
                      </a:lnTo>
                      <a:lnTo>
                        <a:pt x="110" y="704"/>
                      </a:lnTo>
                      <a:lnTo>
                        <a:pt x="122" y="708"/>
                      </a:lnTo>
                      <a:lnTo>
                        <a:pt x="134" y="712"/>
                      </a:lnTo>
                      <a:lnTo>
                        <a:pt x="146" y="712"/>
                      </a:lnTo>
                      <a:lnTo>
                        <a:pt x="159" y="712"/>
                      </a:lnTo>
                      <a:lnTo>
                        <a:pt x="171" y="716"/>
                      </a:lnTo>
                      <a:lnTo>
                        <a:pt x="183" y="712"/>
                      </a:lnTo>
                      <a:lnTo>
                        <a:pt x="195" y="712"/>
                      </a:lnTo>
                      <a:lnTo>
                        <a:pt x="207" y="712"/>
                      </a:lnTo>
                      <a:lnTo>
                        <a:pt x="220" y="708"/>
                      </a:lnTo>
                      <a:lnTo>
                        <a:pt x="244" y="708"/>
                      </a:lnTo>
                      <a:lnTo>
                        <a:pt x="256" y="704"/>
                      </a:lnTo>
                      <a:lnTo>
                        <a:pt x="268" y="708"/>
                      </a:lnTo>
                      <a:lnTo>
                        <a:pt x="281" y="712"/>
                      </a:lnTo>
                      <a:lnTo>
                        <a:pt x="293" y="720"/>
                      </a:lnTo>
                      <a:lnTo>
                        <a:pt x="289" y="712"/>
                      </a:lnTo>
                      <a:lnTo>
                        <a:pt x="289" y="700"/>
                      </a:lnTo>
                      <a:lnTo>
                        <a:pt x="301" y="708"/>
                      </a:lnTo>
                      <a:lnTo>
                        <a:pt x="313" y="720"/>
                      </a:lnTo>
                      <a:lnTo>
                        <a:pt x="325" y="724"/>
                      </a:lnTo>
                      <a:lnTo>
                        <a:pt x="330" y="712"/>
                      </a:lnTo>
                      <a:lnTo>
                        <a:pt x="342" y="704"/>
                      </a:lnTo>
                      <a:lnTo>
                        <a:pt x="354" y="696"/>
                      </a:lnTo>
                      <a:lnTo>
                        <a:pt x="362" y="696"/>
                      </a:lnTo>
                      <a:lnTo>
                        <a:pt x="378" y="684"/>
                      </a:lnTo>
                      <a:lnTo>
                        <a:pt x="391" y="688"/>
                      </a:lnTo>
                      <a:lnTo>
                        <a:pt x="399" y="684"/>
                      </a:lnTo>
                      <a:lnTo>
                        <a:pt x="411" y="671"/>
                      </a:lnTo>
                      <a:lnTo>
                        <a:pt x="423" y="671"/>
                      </a:lnTo>
                      <a:lnTo>
                        <a:pt x="419" y="679"/>
                      </a:lnTo>
                      <a:lnTo>
                        <a:pt x="431" y="684"/>
                      </a:lnTo>
                      <a:lnTo>
                        <a:pt x="435" y="696"/>
                      </a:lnTo>
                      <a:lnTo>
                        <a:pt x="423" y="708"/>
                      </a:lnTo>
                      <a:lnTo>
                        <a:pt x="411" y="712"/>
                      </a:lnTo>
                      <a:lnTo>
                        <a:pt x="399" y="712"/>
                      </a:lnTo>
                      <a:lnTo>
                        <a:pt x="399" y="720"/>
                      </a:lnTo>
                      <a:lnTo>
                        <a:pt x="411" y="720"/>
                      </a:lnTo>
                      <a:lnTo>
                        <a:pt x="419" y="732"/>
                      </a:lnTo>
                      <a:lnTo>
                        <a:pt x="427" y="745"/>
                      </a:lnTo>
                      <a:lnTo>
                        <a:pt x="427" y="757"/>
                      </a:lnTo>
                      <a:lnTo>
                        <a:pt x="431" y="769"/>
                      </a:lnTo>
                      <a:lnTo>
                        <a:pt x="435" y="781"/>
                      </a:lnTo>
                      <a:lnTo>
                        <a:pt x="431" y="793"/>
                      </a:lnTo>
                      <a:lnTo>
                        <a:pt x="419" y="806"/>
                      </a:lnTo>
                      <a:lnTo>
                        <a:pt x="407" y="814"/>
                      </a:lnTo>
                      <a:lnTo>
                        <a:pt x="395" y="814"/>
                      </a:lnTo>
                      <a:lnTo>
                        <a:pt x="382" y="814"/>
                      </a:lnTo>
                      <a:lnTo>
                        <a:pt x="370" y="814"/>
                      </a:lnTo>
                      <a:lnTo>
                        <a:pt x="358" y="810"/>
                      </a:lnTo>
                      <a:lnTo>
                        <a:pt x="346" y="810"/>
                      </a:lnTo>
                      <a:lnTo>
                        <a:pt x="338" y="822"/>
                      </a:lnTo>
                      <a:lnTo>
                        <a:pt x="325" y="834"/>
                      </a:lnTo>
                      <a:lnTo>
                        <a:pt x="313" y="838"/>
                      </a:lnTo>
                      <a:lnTo>
                        <a:pt x="301" y="850"/>
                      </a:lnTo>
                      <a:lnTo>
                        <a:pt x="289" y="854"/>
                      </a:lnTo>
                      <a:lnTo>
                        <a:pt x="277" y="850"/>
                      </a:lnTo>
                      <a:lnTo>
                        <a:pt x="264" y="850"/>
                      </a:lnTo>
                      <a:lnTo>
                        <a:pt x="252" y="858"/>
                      </a:lnTo>
                      <a:lnTo>
                        <a:pt x="264" y="850"/>
                      </a:lnTo>
                      <a:lnTo>
                        <a:pt x="260" y="838"/>
                      </a:lnTo>
                      <a:lnTo>
                        <a:pt x="252" y="838"/>
                      </a:lnTo>
                      <a:lnTo>
                        <a:pt x="240" y="834"/>
                      </a:lnTo>
                      <a:lnTo>
                        <a:pt x="228" y="834"/>
                      </a:lnTo>
                      <a:lnTo>
                        <a:pt x="216" y="838"/>
                      </a:lnTo>
                      <a:lnTo>
                        <a:pt x="212" y="850"/>
                      </a:lnTo>
                      <a:lnTo>
                        <a:pt x="224" y="858"/>
                      </a:lnTo>
                      <a:lnTo>
                        <a:pt x="216" y="854"/>
                      </a:lnTo>
                      <a:lnTo>
                        <a:pt x="203" y="854"/>
                      </a:lnTo>
                      <a:lnTo>
                        <a:pt x="191" y="867"/>
                      </a:lnTo>
                      <a:lnTo>
                        <a:pt x="195" y="879"/>
                      </a:lnTo>
                      <a:lnTo>
                        <a:pt x="191" y="879"/>
                      </a:lnTo>
                      <a:lnTo>
                        <a:pt x="199" y="891"/>
                      </a:lnTo>
                      <a:lnTo>
                        <a:pt x="212" y="883"/>
                      </a:lnTo>
                      <a:lnTo>
                        <a:pt x="212" y="883"/>
                      </a:lnTo>
                      <a:lnTo>
                        <a:pt x="199" y="895"/>
                      </a:lnTo>
                      <a:lnTo>
                        <a:pt x="195" y="907"/>
                      </a:lnTo>
                      <a:lnTo>
                        <a:pt x="207" y="911"/>
                      </a:lnTo>
                      <a:lnTo>
                        <a:pt x="195" y="907"/>
                      </a:lnTo>
                      <a:lnTo>
                        <a:pt x="183" y="903"/>
                      </a:lnTo>
                      <a:lnTo>
                        <a:pt x="175" y="903"/>
                      </a:lnTo>
                      <a:lnTo>
                        <a:pt x="163" y="915"/>
                      </a:lnTo>
                      <a:lnTo>
                        <a:pt x="150" y="928"/>
                      </a:lnTo>
                      <a:lnTo>
                        <a:pt x="138" y="940"/>
                      </a:lnTo>
                      <a:lnTo>
                        <a:pt x="134" y="952"/>
                      </a:lnTo>
                      <a:lnTo>
                        <a:pt x="146" y="964"/>
                      </a:lnTo>
                      <a:lnTo>
                        <a:pt x="134" y="968"/>
                      </a:lnTo>
                      <a:lnTo>
                        <a:pt x="122" y="976"/>
                      </a:lnTo>
                      <a:lnTo>
                        <a:pt x="134" y="981"/>
                      </a:lnTo>
                      <a:lnTo>
                        <a:pt x="122" y="985"/>
                      </a:lnTo>
                      <a:lnTo>
                        <a:pt x="110" y="981"/>
                      </a:lnTo>
                      <a:lnTo>
                        <a:pt x="118" y="993"/>
                      </a:lnTo>
                      <a:lnTo>
                        <a:pt x="130" y="1005"/>
                      </a:lnTo>
                      <a:lnTo>
                        <a:pt x="130" y="1013"/>
                      </a:lnTo>
                      <a:lnTo>
                        <a:pt x="142" y="1021"/>
                      </a:lnTo>
                      <a:lnTo>
                        <a:pt x="146" y="1033"/>
                      </a:lnTo>
                      <a:lnTo>
                        <a:pt x="159" y="1029"/>
                      </a:lnTo>
                      <a:lnTo>
                        <a:pt x="167" y="1017"/>
                      </a:lnTo>
                      <a:lnTo>
                        <a:pt x="171" y="1005"/>
                      </a:lnTo>
                      <a:lnTo>
                        <a:pt x="183" y="997"/>
                      </a:lnTo>
                      <a:lnTo>
                        <a:pt x="195" y="985"/>
                      </a:lnTo>
                      <a:lnTo>
                        <a:pt x="199" y="989"/>
                      </a:lnTo>
                      <a:lnTo>
                        <a:pt x="191" y="997"/>
                      </a:lnTo>
                      <a:lnTo>
                        <a:pt x="179" y="1001"/>
                      </a:lnTo>
                      <a:lnTo>
                        <a:pt x="171" y="1013"/>
                      </a:lnTo>
                      <a:lnTo>
                        <a:pt x="163" y="1025"/>
                      </a:lnTo>
                      <a:lnTo>
                        <a:pt x="175" y="1021"/>
                      </a:lnTo>
                      <a:lnTo>
                        <a:pt x="175" y="1033"/>
                      </a:lnTo>
                      <a:lnTo>
                        <a:pt x="183" y="1042"/>
                      </a:lnTo>
                      <a:lnTo>
                        <a:pt x="175" y="1054"/>
                      </a:lnTo>
                      <a:lnTo>
                        <a:pt x="191" y="1050"/>
                      </a:lnTo>
                      <a:lnTo>
                        <a:pt x="199" y="1050"/>
                      </a:lnTo>
                      <a:lnTo>
                        <a:pt x="216" y="1058"/>
                      </a:lnTo>
                      <a:lnTo>
                        <a:pt x="236" y="1058"/>
                      </a:lnTo>
                      <a:lnTo>
                        <a:pt x="248" y="1050"/>
                      </a:lnTo>
                      <a:lnTo>
                        <a:pt x="260" y="1046"/>
                      </a:lnTo>
                      <a:lnTo>
                        <a:pt x="260" y="1058"/>
                      </a:lnTo>
                      <a:lnTo>
                        <a:pt x="248" y="1058"/>
                      </a:lnTo>
                      <a:lnTo>
                        <a:pt x="260" y="1058"/>
                      </a:lnTo>
                      <a:lnTo>
                        <a:pt x="273" y="1062"/>
                      </a:lnTo>
                      <a:lnTo>
                        <a:pt x="273" y="1074"/>
                      </a:lnTo>
                      <a:lnTo>
                        <a:pt x="260" y="1082"/>
                      </a:lnTo>
                      <a:lnTo>
                        <a:pt x="252" y="1078"/>
                      </a:lnTo>
                      <a:lnTo>
                        <a:pt x="252" y="1066"/>
                      </a:lnTo>
                      <a:lnTo>
                        <a:pt x="240" y="1066"/>
                      </a:lnTo>
                      <a:lnTo>
                        <a:pt x="228" y="1074"/>
                      </a:lnTo>
                      <a:lnTo>
                        <a:pt x="216" y="1082"/>
                      </a:lnTo>
                      <a:lnTo>
                        <a:pt x="224" y="1074"/>
                      </a:lnTo>
                      <a:lnTo>
                        <a:pt x="220" y="1062"/>
                      </a:lnTo>
                      <a:lnTo>
                        <a:pt x="207" y="1062"/>
                      </a:lnTo>
                      <a:lnTo>
                        <a:pt x="195" y="1054"/>
                      </a:lnTo>
                      <a:lnTo>
                        <a:pt x="183" y="1054"/>
                      </a:lnTo>
                      <a:lnTo>
                        <a:pt x="179" y="1066"/>
                      </a:lnTo>
                      <a:lnTo>
                        <a:pt x="171" y="1078"/>
                      </a:lnTo>
                      <a:lnTo>
                        <a:pt x="159" y="1090"/>
                      </a:lnTo>
                      <a:lnTo>
                        <a:pt x="171" y="1090"/>
                      </a:lnTo>
                      <a:lnTo>
                        <a:pt x="183" y="1086"/>
                      </a:lnTo>
                      <a:lnTo>
                        <a:pt x="175" y="1099"/>
                      </a:lnTo>
                      <a:lnTo>
                        <a:pt x="183" y="1107"/>
                      </a:lnTo>
                      <a:lnTo>
                        <a:pt x="195" y="1111"/>
                      </a:lnTo>
                      <a:lnTo>
                        <a:pt x="203" y="1107"/>
                      </a:lnTo>
                      <a:lnTo>
                        <a:pt x="199" y="1107"/>
                      </a:lnTo>
                      <a:lnTo>
                        <a:pt x="212" y="1119"/>
                      </a:lnTo>
                      <a:lnTo>
                        <a:pt x="224" y="1131"/>
                      </a:lnTo>
                      <a:lnTo>
                        <a:pt x="236" y="1135"/>
                      </a:lnTo>
                      <a:lnTo>
                        <a:pt x="236" y="1135"/>
                      </a:lnTo>
                      <a:lnTo>
                        <a:pt x="232" y="1147"/>
                      </a:lnTo>
                      <a:lnTo>
                        <a:pt x="244" y="1151"/>
                      </a:lnTo>
                      <a:lnTo>
                        <a:pt x="256" y="1151"/>
                      </a:lnTo>
                      <a:lnTo>
                        <a:pt x="268" y="1151"/>
                      </a:lnTo>
                      <a:lnTo>
                        <a:pt x="281" y="1151"/>
                      </a:lnTo>
                      <a:lnTo>
                        <a:pt x="293" y="1147"/>
                      </a:lnTo>
                      <a:lnTo>
                        <a:pt x="305" y="1143"/>
                      </a:lnTo>
                      <a:lnTo>
                        <a:pt x="317" y="1135"/>
                      </a:lnTo>
                      <a:lnTo>
                        <a:pt x="321" y="1135"/>
                      </a:lnTo>
                      <a:lnTo>
                        <a:pt x="330" y="1135"/>
                      </a:lnTo>
                      <a:lnTo>
                        <a:pt x="334" y="1127"/>
                      </a:lnTo>
                      <a:lnTo>
                        <a:pt x="334" y="1115"/>
                      </a:lnTo>
                      <a:lnTo>
                        <a:pt x="330" y="1103"/>
                      </a:lnTo>
                      <a:lnTo>
                        <a:pt x="342" y="1090"/>
                      </a:lnTo>
                      <a:lnTo>
                        <a:pt x="346" y="1082"/>
                      </a:lnTo>
                      <a:lnTo>
                        <a:pt x="354" y="1066"/>
                      </a:lnTo>
                      <a:lnTo>
                        <a:pt x="358" y="1074"/>
                      </a:lnTo>
                      <a:lnTo>
                        <a:pt x="370" y="1070"/>
                      </a:lnTo>
                      <a:lnTo>
                        <a:pt x="358" y="1074"/>
                      </a:lnTo>
                      <a:lnTo>
                        <a:pt x="350" y="1086"/>
                      </a:lnTo>
                      <a:lnTo>
                        <a:pt x="342" y="1103"/>
                      </a:lnTo>
                      <a:lnTo>
                        <a:pt x="338" y="1111"/>
                      </a:lnTo>
                      <a:lnTo>
                        <a:pt x="350" y="1123"/>
                      </a:lnTo>
                      <a:lnTo>
                        <a:pt x="350" y="1135"/>
                      </a:lnTo>
                      <a:lnTo>
                        <a:pt x="358" y="1143"/>
                      </a:lnTo>
                      <a:lnTo>
                        <a:pt x="366" y="1156"/>
                      </a:lnTo>
                      <a:lnTo>
                        <a:pt x="370" y="1168"/>
                      </a:lnTo>
                      <a:lnTo>
                        <a:pt x="382" y="1180"/>
                      </a:lnTo>
                      <a:lnTo>
                        <a:pt x="370" y="1188"/>
                      </a:lnTo>
                      <a:lnTo>
                        <a:pt x="358" y="1200"/>
                      </a:lnTo>
                      <a:lnTo>
                        <a:pt x="358" y="1204"/>
                      </a:lnTo>
                      <a:lnTo>
                        <a:pt x="370" y="1212"/>
                      </a:lnTo>
                      <a:lnTo>
                        <a:pt x="382" y="1221"/>
                      </a:lnTo>
                      <a:lnTo>
                        <a:pt x="370" y="1221"/>
                      </a:lnTo>
                      <a:lnTo>
                        <a:pt x="374" y="1233"/>
                      </a:lnTo>
                      <a:lnTo>
                        <a:pt x="374" y="1245"/>
                      </a:lnTo>
                      <a:lnTo>
                        <a:pt x="362" y="1253"/>
                      </a:lnTo>
                      <a:lnTo>
                        <a:pt x="354" y="1257"/>
                      </a:lnTo>
                      <a:lnTo>
                        <a:pt x="366" y="1257"/>
                      </a:lnTo>
                      <a:lnTo>
                        <a:pt x="378" y="1257"/>
                      </a:lnTo>
                      <a:lnTo>
                        <a:pt x="391" y="1257"/>
                      </a:lnTo>
                      <a:lnTo>
                        <a:pt x="399" y="1253"/>
                      </a:lnTo>
                      <a:lnTo>
                        <a:pt x="403" y="1241"/>
                      </a:lnTo>
                      <a:lnTo>
                        <a:pt x="415" y="1241"/>
                      </a:lnTo>
                      <a:lnTo>
                        <a:pt x="427" y="1237"/>
                      </a:lnTo>
                      <a:lnTo>
                        <a:pt x="439" y="1229"/>
                      </a:lnTo>
                      <a:lnTo>
                        <a:pt x="452" y="1225"/>
                      </a:lnTo>
                      <a:lnTo>
                        <a:pt x="464" y="1221"/>
                      </a:lnTo>
                      <a:lnTo>
                        <a:pt x="472" y="1233"/>
                      </a:lnTo>
                      <a:lnTo>
                        <a:pt x="484" y="1237"/>
                      </a:lnTo>
                      <a:lnTo>
                        <a:pt x="492" y="1241"/>
                      </a:lnTo>
                      <a:lnTo>
                        <a:pt x="500" y="1229"/>
                      </a:lnTo>
                      <a:lnTo>
                        <a:pt x="513" y="1237"/>
                      </a:lnTo>
                      <a:lnTo>
                        <a:pt x="525" y="1249"/>
                      </a:lnTo>
                      <a:lnTo>
                        <a:pt x="533" y="1261"/>
                      </a:lnTo>
                      <a:lnTo>
                        <a:pt x="541" y="1273"/>
                      </a:lnTo>
                      <a:lnTo>
                        <a:pt x="545" y="1278"/>
                      </a:lnTo>
                      <a:lnTo>
                        <a:pt x="557" y="1265"/>
                      </a:lnTo>
                      <a:lnTo>
                        <a:pt x="553" y="1253"/>
                      </a:lnTo>
                      <a:lnTo>
                        <a:pt x="557" y="1245"/>
                      </a:lnTo>
                      <a:lnTo>
                        <a:pt x="566" y="1233"/>
                      </a:lnTo>
                      <a:lnTo>
                        <a:pt x="574" y="1221"/>
                      </a:lnTo>
                      <a:lnTo>
                        <a:pt x="570" y="1208"/>
                      </a:lnTo>
                      <a:lnTo>
                        <a:pt x="582" y="1221"/>
                      </a:lnTo>
                      <a:lnTo>
                        <a:pt x="594" y="1221"/>
                      </a:lnTo>
                      <a:lnTo>
                        <a:pt x="606" y="1233"/>
                      </a:lnTo>
                      <a:lnTo>
                        <a:pt x="598" y="1229"/>
                      </a:lnTo>
                      <a:lnTo>
                        <a:pt x="586" y="1221"/>
                      </a:lnTo>
                      <a:lnTo>
                        <a:pt x="574" y="1229"/>
                      </a:lnTo>
                      <a:lnTo>
                        <a:pt x="570" y="1241"/>
                      </a:lnTo>
                      <a:lnTo>
                        <a:pt x="586" y="1253"/>
                      </a:lnTo>
                      <a:lnTo>
                        <a:pt x="586" y="1257"/>
                      </a:lnTo>
                      <a:lnTo>
                        <a:pt x="598" y="1257"/>
                      </a:lnTo>
                      <a:lnTo>
                        <a:pt x="610" y="1253"/>
                      </a:lnTo>
                      <a:lnTo>
                        <a:pt x="623" y="1249"/>
                      </a:lnTo>
                      <a:lnTo>
                        <a:pt x="635" y="1241"/>
                      </a:lnTo>
                      <a:lnTo>
                        <a:pt x="647" y="1237"/>
                      </a:lnTo>
                      <a:lnTo>
                        <a:pt x="659" y="1233"/>
                      </a:lnTo>
                      <a:lnTo>
                        <a:pt x="671" y="1221"/>
                      </a:lnTo>
                      <a:lnTo>
                        <a:pt x="675" y="1217"/>
                      </a:lnTo>
                      <a:lnTo>
                        <a:pt x="675" y="1217"/>
                      </a:lnTo>
                      <a:lnTo>
                        <a:pt x="675" y="1212"/>
                      </a:lnTo>
                      <a:lnTo>
                        <a:pt x="679" y="1212"/>
                      </a:lnTo>
                      <a:lnTo>
                        <a:pt x="675" y="1217"/>
                      </a:lnTo>
                      <a:lnTo>
                        <a:pt x="671" y="1225"/>
                      </a:lnTo>
                      <a:lnTo>
                        <a:pt x="663" y="1237"/>
                      </a:lnTo>
                      <a:lnTo>
                        <a:pt x="667" y="1249"/>
                      </a:lnTo>
                      <a:lnTo>
                        <a:pt x="663" y="1249"/>
                      </a:lnTo>
                      <a:lnTo>
                        <a:pt x="655" y="1253"/>
                      </a:lnTo>
                      <a:lnTo>
                        <a:pt x="643" y="1265"/>
                      </a:lnTo>
                      <a:lnTo>
                        <a:pt x="631" y="1278"/>
                      </a:lnTo>
                      <a:lnTo>
                        <a:pt x="631" y="1290"/>
                      </a:lnTo>
                      <a:lnTo>
                        <a:pt x="643" y="1290"/>
                      </a:lnTo>
                      <a:lnTo>
                        <a:pt x="655" y="1298"/>
                      </a:lnTo>
                      <a:lnTo>
                        <a:pt x="643" y="1294"/>
                      </a:lnTo>
                      <a:lnTo>
                        <a:pt x="631" y="1298"/>
                      </a:lnTo>
                      <a:lnTo>
                        <a:pt x="627" y="1310"/>
                      </a:lnTo>
                      <a:lnTo>
                        <a:pt x="627" y="1322"/>
                      </a:lnTo>
                      <a:lnTo>
                        <a:pt x="623" y="1335"/>
                      </a:lnTo>
                      <a:lnTo>
                        <a:pt x="627" y="1347"/>
                      </a:lnTo>
                      <a:lnTo>
                        <a:pt x="631" y="1359"/>
                      </a:lnTo>
                      <a:lnTo>
                        <a:pt x="639" y="1351"/>
                      </a:lnTo>
                      <a:lnTo>
                        <a:pt x="639" y="1359"/>
                      </a:lnTo>
                      <a:lnTo>
                        <a:pt x="623" y="1359"/>
                      </a:lnTo>
                      <a:lnTo>
                        <a:pt x="623" y="1351"/>
                      </a:lnTo>
                      <a:lnTo>
                        <a:pt x="610" y="1355"/>
                      </a:lnTo>
                      <a:lnTo>
                        <a:pt x="598" y="1367"/>
                      </a:lnTo>
                      <a:lnTo>
                        <a:pt x="586" y="1371"/>
                      </a:lnTo>
                      <a:lnTo>
                        <a:pt x="574" y="1383"/>
                      </a:lnTo>
                      <a:lnTo>
                        <a:pt x="566" y="1396"/>
                      </a:lnTo>
                      <a:lnTo>
                        <a:pt x="561" y="1408"/>
                      </a:lnTo>
                      <a:lnTo>
                        <a:pt x="553" y="1420"/>
                      </a:lnTo>
                      <a:lnTo>
                        <a:pt x="541" y="1416"/>
                      </a:lnTo>
                      <a:lnTo>
                        <a:pt x="529" y="1424"/>
                      </a:lnTo>
                      <a:lnTo>
                        <a:pt x="517" y="1428"/>
                      </a:lnTo>
                      <a:lnTo>
                        <a:pt x="509" y="1432"/>
                      </a:lnTo>
                      <a:lnTo>
                        <a:pt x="496" y="1436"/>
                      </a:lnTo>
                      <a:lnTo>
                        <a:pt x="484" y="1448"/>
                      </a:lnTo>
                      <a:lnTo>
                        <a:pt x="484" y="1448"/>
                      </a:lnTo>
                      <a:lnTo>
                        <a:pt x="468" y="1457"/>
                      </a:lnTo>
                      <a:lnTo>
                        <a:pt x="460" y="1469"/>
                      </a:lnTo>
                      <a:lnTo>
                        <a:pt x="452" y="1481"/>
                      </a:lnTo>
                      <a:lnTo>
                        <a:pt x="452" y="1489"/>
                      </a:lnTo>
                      <a:lnTo>
                        <a:pt x="460" y="1501"/>
                      </a:lnTo>
                      <a:lnTo>
                        <a:pt x="448" y="1497"/>
                      </a:lnTo>
                      <a:lnTo>
                        <a:pt x="435" y="1497"/>
                      </a:lnTo>
                      <a:lnTo>
                        <a:pt x="435" y="1509"/>
                      </a:lnTo>
                      <a:lnTo>
                        <a:pt x="427" y="1497"/>
                      </a:lnTo>
                      <a:lnTo>
                        <a:pt x="431" y="1485"/>
                      </a:lnTo>
                      <a:lnTo>
                        <a:pt x="419" y="1489"/>
                      </a:lnTo>
                      <a:lnTo>
                        <a:pt x="407" y="1485"/>
                      </a:lnTo>
                      <a:lnTo>
                        <a:pt x="395" y="1489"/>
                      </a:lnTo>
                      <a:lnTo>
                        <a:pt x="382" y="1493"/>
                      </a:lnTo>
                      <a:lnTo>
                        <a:pt x="370" y="1497"/>
                      </a:lnTo>
                      <a:lnTo>
                        <a:pt x="358" y="1505"/>
                      </a:lnTo>
                      <a:lnTo>
                        <a:pt x="346" y="1514"/>
                      </a:lnTo>
                      <a:lnTo>
                        <a:pt x="334" y="1526"/>
                      </a:lnTo>
                      <a:lnTo>
                        <a:pt x="334" y="1538"/>
                      </a:lnTo>
                      <a:lnTo>
                        <a:pt x="321" y="1542"/>
                      </a:lnTo>
                      <a:lnTo>
                        <a:pt x="309" y="1554"/>
                      </a:lnTo>
                      <a:lnTo>
                        <a:pt x="297" y="1554"/>
                      </a:lnTo>
                      <a:lnTo>
                        <a:pt x="285" y="1558"/>
                      </a:lnTo>
                      <a:lnTo>
                        <a:pt x="285" y="1571"/>
                      </a:lnTo>
                      <a:lnTo>
                        <a:pt x="289" y="1583"/>
                      </a:lnTo>
                      <a:lnTo>
                        <a:pt x="293" y="1571"/>
                      </a:lnTo>
                      <a:lnTo>
                        <a:pt x="293" y="1558"/>
                      </a:lnTo>
                      <a:lnTo>
                        <a:pt x="305" y="1571"/>
                      </a:lnTo>
                      <a:lnTo>
                        <a:pt x="317" y="1575"/>
                      </a:lnTo>
                      <a:lnTo>
                        <a:pt x="330" y="1571"/>
                      </a:lnTo>
                      <a:lnTo>
                        <a:pt x="325" y="1558"/>
                      </a:lnTo>
                      <a:lnTo>
                        <a:pt x="321" y="1546"/>
                      </a:lnTo>
                      <a:lnTo>
                        <a:pt x="334" y="1554"/>
                      </a:lnTo>
                      <a:lnTo>
                        <a:pt x="338" y="1566"/>
                      </a:lnTo>
                      <a:lnTo>
                        <a:pt x="354" y="1558"/>
                      </a:lnTo>
                      <a:lnTo>
                        <a:pt x="362" y="1558"/>
                      </a:lnTo>
                      <a:lnTo>
                        <a:pt x="370" y="1546"/>
                      </a:lnTo>
                      <a:lnTo>
                        <a:pt x="382" y="1534"/>
                      </a:lnTo>
                      <a:lnTo>
                        <a:pt x="382" y="1522"/>
                      </a:lnTo>
                      <a:lnTo>
                        <a:pt x="395" y="1518"/>
                      </a:lnTo>
                      <a:lnTo>
                        <a:pt x="407" y="1526"/>
                      </a:lnTo>
                      <a:lnTo>
                        <a:pt x="395" y="1526"/>
                      </a:lnTo>
                      <a:lnTo>
                        <a:pt x="395" y="1538"/>
                      </a:lnTo>
                      <a:lnTo>
                        <a:pt x="407" y="1538"/>
                      </a:lnTo>
                      <a:lnTo>
                        <a:pt x="419" y="1534"/>
                      </a:lnTo>
                      <a:lnTo>
                        <a:pt x="431" y="1526"/>
                      </a:lnTo>
                      <a:lnTo>
                        <a:pt x="443" y="1522"/>
                      </a:lnTo>
                      <a:lnTo>
                        <a:pt x="456" y="1526"/>
                      </a:lnTo>
                      <a:lnTo>
                        <a:pt x="460" y="1514"/>
                      </a:lnTo>
                      <a:lnTo>
                        <a:pt x="472" y="1514"/>
                      </a:lnTo>
                      <a:lnTo>
                        <a:pt x="484" y="1505"/>
                      </a:lnTo>
                      <a:lnTo>
                        <a:pt x="492" y="1505"/>
                      </a:lnTo>
                      <a:lnTo>
                        <a:pt x="500" y="1505"/>
                      </a:lnTo>
                      <a:lnTo>
                        <a:pt x="496" y="1518"/>
                      </a:lnTo>
                      <a:lnTo>
                        <a:pt x="509" y="1514"/>
                      </a:lnTo>
                      <a:lnTo>
                        <a:pt x="517" y="1501"/>
                      </a:lnTo>
                      <a:lnTo>
                        <a:pt x="529" y="1493"/>
                      </a:lnTo>
                      <a:lnTo>
                        <a:pt x="541" y="1493"/>
                      </a:lnTo>
                      <a:lnTo>
                        <a:pt x="553" y="1485"/>
                      </a:lnTo>
                      <a:lnTo>
                        <a:pt x="566" y="1485"/>
                      </a:lnTo>
                      <a:lnTo>
                        <a:pt x="570" y="1473"/>
                      </a:lnTo>
                      <a:lnTo>
                        <a:pt x="574" y="1485"/>
                      </a:lnTo>
                      <a:lnTo>
                        <a:pt x="578" y="1485"/>
                      </a:lnTo>
                      <a:lnTo>
                        <a:pt x="582" y="1473"/>
                      </a:lnTo>
                      <a:lnTo>
                        <a:pt x="594" y="1465"/>
                      </a:lnTo>
                      <a:lnTo>
                        <a:pt x="582" y="1469"/>
                      </a:lnTo>
                      <a:lnTo>
                        <a:pt x="586" y="1457"/>
                      </a:lnTo>
                      <a:lnTo>
                        <a:pt x="570" y="1457"/>
                      </a:lnTo>
                      <a:lnTo>
                        <a:pt x="586" y="1444"/>
                      </a:lnTo>
                      <a:lnTo>
                        <a:pt x="594" y="1440"/>
                      </a:lnTo>
                      <a:lnTo>
                        <a:pt x="606" y="1436"/>
                      </a:lnTo>
                      <a:lnTo>
                        <a:pt x="594" y="1440"/>
                      </a:lnTo>
                      <a:lnTo>
                        <a:pt x="606" y="1432"/>
                      </a:lnTo>
                      <a:lnTo>
                        <a:pt x="618" y="1428"/>
                      </a:lnTo>
                      <a:lnTo>
                        <a:pt x="631" y="1424"/>
                      </a:lnTo>
                      <a:lnTo>
                        <a:pt x="643" y="1412"/>
                      </a:lnTo>
                      <a:lnTo>
                        <a:pt x="655" y="1416"/>
                      </a:lnTo>
                      <a:lnTo>
                        <a:pt x="659" y="1416"/>
                      </a:lnTo>
                      <a:lnTo>
                        <a:pt x="671" y="1404"/>
                      </a:lnTo>
                      <a:lnTo>
                        <a:pt x="684" y="1400"/>
                      </a:lnTo>
                      <a:lnTo>
                        <a:pt x="696" y="1396"/>
                      </a:lnTo>
                      <a:lnTo>
                        <a:pt x="700" y="1383"/>
                      </a:lnTo>
                      <a:lnTo>
                        <a:pt x="692" y="1371"/>
                      </a:lnTo>
                      <a:lnTo>
                        <a:pt x="704" y="1363"/>
                      </a:lnTo>
                      <a:lnTo>
                        <a:pt x="716" y="1359"/>
                      </a:lnTo>
                      <a:lnTo>
                        <a:pt x="728" y="1355"/>
                      </a:lnTo>
                      <a:lnTo>
                        <a:pt x="741" y="1351"/>
                      </a:lnTo>
                      <a:lnTo>
                        <a:pt x="745" y="1343"/>
                      </a:lnTo>
                      <a:lnTo>
                        <a:pt x="757" y="1335"/>
                      </a:lnTo>
                      <a:lnTo>
                        <a:pt x="769" y="1326"/>
                      </a:lnTo>
                      <a:lnTo>
                        <a:pt x="781" y="1322"/>
                      </a:lnTo>
                      <a:lnTo>
                        <a:pt x="789" y="1310"/>
                      </a:lnTo>
                      <a:lnTo>
                        <a:pt x="802" y="1306"/>
                      </a:lnTo>
                      <a:lnTo>
                        <a:pt x="814" y="1302"/>
                      </a:lnTo>
                      <a:lnTo>
                        <a:pt x="826" y="1306"/>
                      </a:lnTo>
                      <a:lnTo>
                        <a:pt x="834" y="1294"/>
                      </a:lnTo>
                      <a:lnTo>
                        <a:pt x="834" y="1282"/>
                      </a:lnTo>
                      <a:lnTo>
                        <a:pt x="838" y="1269"/>
                      </a:lnTo>
                      <a:lnTo>
                        <a:pt x="850" y="1257"/>
                      </a:lnTo>
                      <a:lnTo>
                        <a:pt x="863" y="1257"/>
                      </a:lnTo>
                      <a:lnTo>
                        <a:pt x="875" y="1249"/>
                      </a:lnTo>
                      <a:lnTo>
                        <a:pt x="883" y="1237"/>
                      </a:lnTo>
                      <a:lnTo>
                        <a:pt x="879" y="1229"/>
                      </a:lnTo>
                      <a:lnTo>
                        <a:pt x="871" y="1225"/>
                      </a:lnTo>
                      <a:lnTo>
                        <a:pt x="859" y="1217"/>
                      </a:lnTo>
                      <a:lnTo>
                        <a:pt x="846" y="1217"/>
                      </a:lnTo>
                      <a:lnTo>
                        <a:pt x="834" y="1221"/>
                      </a:lnTo>
                      <a:lnTo>
                        <a:pt x="834" y="1212"/>
                      </a:lnTo>
                      <a:lnTo>
                        <a:pt x="838" y="1204"/>
                      </a:lnTo>
                      <a:lnTo>
                        <a:pt x="838" y="1192"/>
                      </a:lnTo>
                      <a:lnTo>
                        <a:pt x="850" y="1188"/>
                      </a:lnTo>
                      <a:lnTo>
                        <a:pt x="854" y="1176"/>
                      </a:lnTo>
                      <a:lnTo>
                        <a:pt x="867" y="1168"/>
                      </a:lnTo>
                      <a:lnTo>
                        <a:pt x="879" y="1164"/>
                      </a:lnTo>
                      <a:lnTo>
                        <a:pt x="887" y="1164"/>
                      </a:lnTo>
                      <a:lnTo>
                        <a:pt x="899" y="1160"/>
                      </a:lnTo>
                      <a:lnTo>
                        <a:pt x="903" y="1151"/>
                      </a:lnTo>
                      <a:lnTo>
                        <a:pt x="891" y="1147"/>
                      </a:lnTo>
                      <a:lnTo>
                        <a:pt x="903" y="1143"/>
                      </a:lnTo>
                      <a:lnTo>
                        <a:pt x="915" y="1143"/>
                      </a:lnTo>
                      <a:lnTo>
                        <a:pt x="928" y="1135"/>
                      </a:lnTo>
                      <a:lnTo>
                        <a:pt x="932" y="1127"/>
                      </a:lnTo>
                      <a:lnTo>
                        <a:pt x="920" y="1119"/>
                      </a:lnTo>
                      <a:lnTo>
                        <a:pt x="907" y="1107"/>
                      </a:lnTo>
                      <a:lnTo>
                        <a:pt x="920" y="1115"/>
                      </a:lnTo>
                      <a:lnTo>
                        <a:pt x="932" y="1115"/>
                      </a:lnTo>
                      <a:lnTo>
                        <a:pt x="940" y="1107"/>
                      </a:lnTo>
                      <a:lnTo>
                        <a:pt x="944" y="1094"/>
                      </a:lnTo>
                      <a:lnTo>
                        <a:pt x="956" y="1082"/>
                      </a:lnTo>
                      <a:lnTo>
                        <a:pt x="968" y="1070"/>
                      </a:lnTo>
                      <a:lnTo>
                        <a:pt x="981" y="1062"/>
                      </a:lnTo>
                      <a:lnTo>
                        <a:pt x="985" y="1050"/>
                      </a:lnTo>
                      <a:lnTo>
                        <a:pt x="993" y="1046"/>
                      </a:lnTo>
                      <a:lnTo>
                        <a:pt x="1005" y="1042"/>
                      </a:lnTo>
                      <a:lnTo>
                        <a:pt x="1017" y="1038"/>
                      </a:lnTo>
                      <a:lnTo>
                        <a:pt x="1029" y="1025"/>
                      </a:lnTo>
                      <a:lnTo>
                        <a:pt x="1042" y="1021"/>
                      </a:lnTo>
                      <a:lnTo>
                        <a:pt x="1054" y="1009"/>
                      </a:lnTo>
                      <a:lnTo>
                        <a:pt x="1062" y="1021"/>
                      </a:lnTo>
                      <a:lnTo>
                        <a:pt x="1074" y="1021"/>
                      </a:lnTo>
                      <a:lnTo>
                        <a:pt x="1086" y="1021"/>
                      </a:lnTo>
                      <a:lnTo>
                        <a:pt x="1090" y="1017"/>
                      </a:lnTo>
                      <a:lnTo>
                        <a:pt x="1099" y="1005"/>
                      </a:lnTo>
                      <a:lnTo>
                        <a:pt x="1111" y="997"/>
                      </a:lnTo>
                      <a:lnTo>
                        <a:pt x="1123" y="1001"/>
                      </a:lnTo>
                      <a:lnTo>
                        <a:pt x="1111" y="1005"/>
                      </a:lnTo>
                      <a:lnTo>
                        <a:pt x="1099" y="1013"/>
                      </a:lnTo>
                      <a:lnTo>
                        <a:pt x="1086" y="1025"/>
                      </a:lnTo>
                      <a:lnTo>
                        <a:pt x="1086" y="1033"/>
                      </a:lnTo>
                      <a:lnTo>
                        <a:pt x="1099" y="1038"/>
                      </a:lnTo>
                      <a:lnTo>
                        <a:pt x="1111" y="1046"/>
                      </a:lnTo>
                      <a:lnTo>
                        <a:pt x="1123" y="1050"/>
                      </a:lnTo>
                      <a:lnTo>
                        <a:pt x="1135" y="1054"/>
                      </a:lnTo>
                      <a:lnTo>
                        <a:pt x="1123" y="1054"/>
                      </a:lnTo>
                      <a:lnTo>
                        <a:pt x="1111" y="1050"/>
                      </a:lnTo>
                      <a:lnTo>
                        <a:pt x="1099" y="1046"/>
                      </a:lnTo>
                      <a:lnTo>
                        <a:pt x="1086" y="1050"/>
                      </a:lnTo>
                      <a:lnTo>
                        <a:pt x="1082" y="1054"/>
                      </a:lnTo>
                      <a:lnTo>
                        <a:pt x="1070" y="1050"/>
                      </a:lnTo>
                      <a:lnTo>
                        <a:pt x="1058" y="1042"/>
                      </a:lnTo>
                      <a:lnTo>
                        <a:pt x="1046" y="1046"/>
                      </a:lnTo>
                      <a:lnTo>
                        <a:pt x="1021" y="1062"/>
                      </a:lnTo>
                      <a:lnTo>
                        <a:pt x="1009" y="1066"/>
                      </a:lnTo>
                      <a:lnTo>
                        <a:pt x="1005" y="1074"/>
                      </a:lnTo>
                      <a:lnTo>
                        <a:pt x="1009" y="1090"/>
                      </a:lnTo>
                      <a:lnTo>
                        <a:pt x="1009" y="1103"/>
                      </a:lnTo>
                      <a:lnTo>
                        <a:pt x="1001" y="1111"/>
                      </a:lnTo>
                      <a:lnTo>
                        <a:pt x="993" y="1123"/>
                      </a:lnTo>
                      <a:lnTo>
                        <a:pt x="981" y="1135"/>
                      </a:lnTo>
                      <a:lnTo>
                        <a:pt x="981" y="1139"/>
                      </a:lnTo>
                      <a:lnTo>
                        <a:pt x="972" y="1151"/>
                      </a:lnTo>
                      <a:lnTo>
                        <a:pt x="985" y="1164"/>
                      </a:lnTo>
                      <a:lnTo>
                        <a:pt x="997" y="1168"/>
                      </a:lnTo>
                      <a:lnTo>
                        <a:pt x="1009" y="1164"/>
                      </a:lnTo>
                      <a:lnTo>
                        <a:pt x="1017" y="1164"/>
                      </a:lnTo>
                      <a:lnTo>
                        <a:pt x="1009" y="1176"/>
                      </a:lnTo>
                      <a:lnTo>
                        <a:pt x="997" y="1184"/>
                      </a:lnTo>
                      <a:lnTo>
                        <a:pt x="985" y="1184"/>
                      </a:lnTo>
                      <a:lnTo>
                        <a:pt x="972" y="1188"/>
                      </a:lnTo>
                      <a:lnTo>
                        <a:pt x="968" y="1200"/>
                      </a:lnTo>
                      <a:lnTo>
                        <a:pt x="981" y="1208"/>
                      </a:lnTo>
                      <a:lnTo>
                        <a:pt x="993" y="1204"/>
                      </a:lnTo>
                      <a:lnTo>
                        <a:pt x="1005" y="1204"/>
                      </a:lnTo>
                      <a:lnTo>
                        <a:pt x="1017" y="1196"/>
                      </a:lnTo>
                      <a:lnTo>
                        <a:pt x="1029" y="1204"/>
                      </a:lnTo>
                      <a:lnTo>
                        <a:pt x="1038" y="1192"/>
                      </a:lnTo>
                      <a:lnTo>
                        <a:pt x="1050" y="1184"/>
                      </a:lnTo>
                      <a:lnTo>
                        <a:pt x="1054" y="1172"/>
                      </a:lnTo>
                      <a:lnTo>
                        <a:pt x="1062" y="1172"/>
                      </a:lnTo>
                      <a:lnTo>
                        <a:pt x="1074" y="1160"/>
                      </a:lnTo>
                      <a:lnTo>
                        <a:pt x="1074" y="1172"/>
                      </a:lnTo>
                      <a:lnTo>
                        <a:pt x="1086" y="1168"/>
                      </a:lnTo>
                      <a:lnTo>
                        <a:pt x="1086" y="1151"/>
                      </a:lnTo>
                      <a:lnTo>
                        <a:pt x="1090" y="1156"/>
                      </a:lnTo>
                      <a:lnTo>
                        <a:pt x="1103" y="1160"/>
                      </a:lnTo>
                      <a:lnTo>
                        <a:pt x="1095" y="1147"/>
                      </a:lnTo>
                      <a:lnTo>
                        <a:pt x="1107" y="1147"/>
                      </a:lnTo>
                      <a:lnTo>
                        <a:pt x="1115" y="1160"/>
                      </a:lnTo>
                      <a:lnTo>
                        <a:pt x="1111" y="1147"/>
                      </a:lnTo>
                      <a:lnTo>
                        <a:pt x="1123" y="1135"/>
                      </a:lnTo>
                      <a:lnTo>
                        <a:pt x="1127" y="1135"/>
                      </a:lnTo>
                      <a:lnTo>
                        <a:pt x="1131" y="1147"/>
                      </a:lnTo>
                      <a:lnTo>
                        <a:pt x="1135" y="1135"/>
                      </a:lnTo>
                      <a:lnTo>
                        <a:pt x="1139" y="1135"/>
                      </a:lnTo>
                      <a:lnTo>
                        <a:pt x="1152" y="1135"/>
                      </a:lnTo>
                      <a:lnTo>
                        <a:pt x="1164" y="1139"/>
                      </a:lnTo>
                      <a:lnTo>
                        <a:pt x="1176" y="1135"/>
                      </a:lnTo>
                      <a:lnTo>
                        <a:pt x="1184" y="1135"/>
                      </a:lnTo>
                      <a:lnTo>
                        <a:pt x="1184" y="1123"/>
                      </a:lnTo>
                      <a:lnTo>
                        <a:pt x="1196" y="1123"/>
                      </a:lnTo>
                      <a:lnTo>
                        <a:pt x="1188" y="1111"/>
                      </a:lnTo>
                      <a:lnTo>
                        <a:pt x="1200" y="1099"/>
                      </a:lnTo>
                      <a:lnTo>
                        <a:pt x="1208" y="1086"/>
                      </a:lnTo>
                      <a:lnTo>
                        <a:pt x="1196" y="1086"/>
                      </a:lnTo>
                      <a:lnTo>
                        <a:pt x="1184" y="1086"/>
                      </a:lnTo>
                      <a:lnTo>
                        <a:pt x="1172" y="1086"/>
                      </a:lnTo>
                      <a:lnTo>
                        <a:pt x="1184" y="1082"/>
                      </a:lnTo>
                      <a:lnTo>
                        <a:pt x="1196" y="1078"/>
                      </a:lnTo>
                      <a:lnTo>
                        <a:pt x="1192" y="1066"/>
                      </a:lnTo>
                      <a:lnTo>
                        <a:pt x="1180" y="1078"/>
                      </a:lnTo>
                      <a:lnTo>
                        <a:pt x="1180" y="1066"/>
                      </a:lnTo>
                      <a:lnTo>
                        <a:pt x="1168" y="1070"/>
                      </a:lnTo>
                      <a:lnTo>
                        <a:pt x="1176" y="1058"/>
                      </a:lnTo>
                      <a:lnTo>
                        <a:pt x="1188" y="1058"/>
                      </a:lnTo>
                      <a:lnTo>
                        <a:pt x="1192" y="1050"/>
                      </a:lnTo>
                      <a:lnTo>
                        <a:pt x="1192" y="1033"/>
                      </a:lnTo>
                      <a:lnTo>
                        <a:pt x="1204" y="1042"/>
                      </a:lnTo>
                      <a:lnTo>
                        <a:pt x="1213" y="1029"/>
                      </a:lnTo>
                      <a:lnTo>
                        <a:pt x="1225" y="1017"/>
                      </a:lnTo>
                      <a:lnTo>
                        <a:pt x="1221" y="1025"/>
                      </a:lnTo>
                      <a:lnTo>
                        <a:pt x="1213" y="1038"/>
                      </a:lnTo>
                      <a:lnTo>
                        <a:pt x="1208" y="1050"/>
                      </a:lnTo>
                      <a:lnTo>
                        <a:pt x="1221" y="1054"/>
                      </a:lnTo>
                      <a:lnTo>
                        <a:pt x="1233" y="1058"/>
                      </a:lnTo>
                      <a:lnTo>
                        <a:pt x="1233" y="1046"/>
                      </a:lnTo>
                      <a:lnTo>
                        <a:pt x="1237" y="1033"/>
                      </a:lnTo>
                      <a:lnTo>
                        <a:pt x="1241" y="1046"/>
                      </a:lnTo>
                      <a:lnTo>
                        <a:pt x="1249" y="1046"/>
                      </a:lnTo>
                      <a:lnTo>
                        <a:pt x="1261" y="1042"/>
                      </a:lnTo>
                      <a:lnTo>
                        <a:pt x="1274" y="1046"/>
                      </a:lnTo>
                      <a:lnTo>
                        <a:pt x="1286" y="1038"/>
                      </a:lnTo>
                      <a:lnTo>
                        <a:pt x="1298" y="1033"/>
                      </a:lnTo>
                      <a:lnTo>
                        <a:pt x="1310" y="1038"/>
                      </a:lnTo>
                      <a:lnTo>
                        <a:pt x="1298" y="1038"/>
                      </a:lnTo>
                      <a:lnTo>
                        <a:pt x="1286" y="1042"/>
                      </a:lnTo>
                      <a:lnTo>
                        <a:pt x="1286" y="1054"/>
                      </a:lnTo>
                      <a:lnTo>
                        <a:pt x="1298" y="1062"/>
                      </a:lnTo>
                      <a:lnTo>
                        <a:pt x="1310" y="1058"/>
                      </a:lnTo>
                      <a:lnTo>
                        <a:pt x="1322" y="1058"/>
                      </a:lnTo>
                      <a:lnTo>
                        <a:pt x="1314" y="1062"/>
                      </a:lnTo>
                      <a:lnTo>
                        <a:pt x="1302" y="1066"/>
                      </a:lnTo>
                      <a:lnTo>
                        <a:pt x="1290" y="1074"/>
                      </a:lnTo>
                      <a:lnTo>
                        <a:pt x="1302" y="1070"/>
                      </a:lnTo>
                      <a:lnTo>
                        <a:pt x="1314" y="1066"/>
                      </a:lnTo>
                      <a:lnTo>
                        <a:pt x="1326" y="1066"/>
                      </a:lnTo>
                      <a:lnTo>
                        <a:pt x="1322" y="1074"/>
                      </a:lnTo>
                      <a:lnTo>
                        <a:pt x="1335" y="1074"/>
                      </a:lnTo>
                      <a:lnTo>
                        <a:pt x="1347" y="1082"/>
                      </a:lnTo>
                      <a:lnTo>
                        <a:pt x="1339" y="1090"/>
                      </a:lnTo>
                      <a:lnTo>
                        <a:pt x="1355" y="1094"/>
                      </a:lnTo>
                      <a:lnTo>
                        <a:pt x="1363" y="1103"/>
                      </a:lnTo>
                      <a:lnTo>
                        <a:pt x="1375" y="1099"/>
                      </a:lnTo>
                      <a:lnTo>
                        <a:pt x="1388" y="1086"/>
                      </a:lnTo>
                      <a:lnTo>
                        <a:pt x="1400" y="1078"/>
                      </a:lnTo>
                      <a:lnTo>
                        <a:pt x="1412" y="1070"/>
                      </a:lnTo>
                      <a:lnTo>
                        <a:pt x="1412" y="1074"/>
                      </a:lnTo>
                      <a:lnTo>
                        <a:pt x="1400" y="1082"/>
                      </a:lnTo>
                      <a:lnTo>
                        <a:pt x="1396" y="1094"/>
                      </a:lnTo>
                      <a:lnTo>
                        <a:pt x="1396" y="1107"/>
                      </a:lnTo>
                      <a:lnTo>
                        <a:pt x="1408" y="1115"/>
                      </a:lnTo>
                      <a:lnTo>
                        <a:pt x="1420" y="1119"/>
                      </a:lnTo>
                      <a:lnTo>
                        <a:pt x="1432" y="1119"/>
                      </a:lnTo>
                      <a:lnTo>
                        <a:pt x="1440" y="1131"/>
                      </a:lnTo>
                      <a:lnTo>
                        <a:pt x="1453" y="1135"/>
                      </a:lnTo>
                      <a:lnTo>
                        <a:pt x="1457" y="1135"/>
                      </a:lnTo>
                      <a:lnTo>
                        <a:pt x="1469" y="1131"/>
                      </a:lnTo>
                      <a:lnTo>
                        <a:pt x="1481" y="1131"/>
                      </a:lnTo>
                      <a:lnTo>
                        <a:pt x="1493" y="1127"/>
                      </a:lnTo>
                      <a:lnTo>
                        <a:pt x="1506" y="1127"/>
                      </a:lnTo>
                      <a:lnTo>
                        <a:pt x="1518" y="1127"/>
                      </a:lnTo>
                      <a:lnTo>
                        <a:pt x="1530" y="1127"/>
                      </a:lnTo>
                      <a:lnTo>
                        <a:pt x="1542" y="1127"/>
                      </a:lnTo>
                      <a:lnTo>
                        <a:pt x="1554" y="1131"/>
                      </a:lnTo>
                      <a:lnTo>
                        <a:pt x="1567" y="1131"/>
                      </a:lnTo>
                      <a:lnTo>
                        <a:pt x="1579" y="1135"/>
                      </a:lnTo>
                      <a:lnTo>
                        <a:pt x="1587" y="1139"/>
                      </a:lnTo>
                      <a:lnTo>
                        <a:pt x="1599" y="1135"/>
                      </a:lnTo>
                      <a:lnTo>
                        <a:pt x="1603" y="1135"/>
                      </a:lnTo>
                      <a:lnTo>
                        <a:pt x="1607" y="1123"/>
                      </a:lnTo>
                      <a:lnTo>
                        <a:pt x="1615" y="1135"/>
                      </a:lnTo>
                      <a:lnTo>
                        <a:pt x="1607" y="1147"/>
                      </a:lnTo>
                      <a:lnTo>
                        <a:pt x="1619" y="1151"/>
                      </a:lnTo>
                      <a:lnTo>
                        <a:pt x="1632" y="1156"/>
                      </a:lnTo>
                      <a:lnTo>
                        <a:pt x="1644" y="1160"/>
                      </a:lnTo>
                      <a:lnTo>
                        <a:pt x="1656" y="1160"/>
                      </a:lnTo>
                      <a:lnTo>
                        <a:pt x="1664" y="1160"/>
                      </a:lnTo>
                      <a:lnTo>
                        <a:pt x="1681" y="1160"/>
                      </a:lnTo>
                      <a:lnTo>
                        <a:pt x="1689" y="1156"/>
                      </a:lnTo>
                      <a:lnTo>
                        <a:pt x="1693" y="1151"/>
                      </a:lnTo>
                      <a:lnTo>
                        <a:pt x="1705" y="1147"/>
                      </a:lnTo>
                      <a:lnTo>
                        <a:pt x="1713" y="1135"/>
                      </a:lnTo>
                      <a:lnTo>
                        <a:pt x="1725" y="1135"/>
                      </a:lnTo>
                      <a:lnTo>
                        <a:pt x="1733" y="1143"/>
                      </a:lnTo>
                      <a:lnTo>
                        <a:pt x="1746" y="1147"/>
                      </a:lnTo>
                      <a:lnTo>
                        <a:pt x="1758" y="1151"/>
                      </a:lnTo>
                      <a:lnTo>
                        <a:pt x="1746" y="1147"/>
                      </a:lnTo>
                      <a:lnTo>
                        <a:pt x="1733" y="1160"/>
                      </a:lnTo>
                      <a:lnTo>
                        <a:pt x="1729" y="1172"/>
                      </a:lnTo>
                      <a:lnTo>
                        <a:pt x="1729" y="1160"/>
                      </a:lnTo>
                      <a:lnTo>
                        <a:pt x="1733" y="1147"/>
                      </a:lnTo>
                      <a:lnTo>
                        <a:pt x="1721" y="1139"/>
                      </a:lnTo>
                      <a:lnTo>
                        <a:pt x="1713" y="1151"/>
                      </a:lnTo>
                      <a:lnTo>
                        <a:pt x="1721" y="1160"/>
                      </a:lnTo>
                      <a:lnTo>
                        <a:pt x="1713" y="1172"/>
                      </a:lnTo>
                      <a:lnTo>
                        <a:pt x="1701" y="1176"/>
                      </a:lnTo>
                      <a:lnTo>
                        <a:pt x="1713" y="1180"/>
                      </a:lnTo>
                      <a:lnTo>
                        <a:pt x="1725" y="1188"/>
                      </a:lnTo>
                      <a:lnTo>
                        <a:pt x="1733" y="1192"/>
                      </a:lnTo>
                      <a:lnTo>
                        <a:pt x="1746" y="1200"/>
                      </a:lnTo>
                      <a:lnTo>
                        <a:pt x="1758" y="1204"/>
                      </a:lnTo>
                      <a:lnTo>
                        <a:pt x="1770" y="1212"/>
                      </a:lnTo>
                      <a:lnTo>
                        <a:pt x="1774" y="1208"/>
                      </a:lnTo>
                      <a:lnTo>
                        <a:pt x="1782" y="1208"/>
                      </a:lnTo>
                      <a:lnTo>
                        <a:pt x="1778" y="1217"/>
                      </a:lnTo>
                      <a:lnTo>
                        <a:pt x="1790" y="1217"/>
                      </a:lnTo>
                      <a:lnTo>
                        <a:pt x="1803" y="1225"/>
                      </a:lnTo>
                      <a:lnTo>
                        <a:pt x="1815" y="1237"/>
                      </a:lnTo>
                      <a:lnTo>
                        <a:pt x="1823" y="1249"/>
                      </a:lnTo>
                      <a:lnTo>
                        <a:pt x="1835" y="1261"/>
                      </a:lnTo>
                      <a:lnTo>
                        <a:pt x="1847" y="1265"/>
                      </a:lnTo>
                      <a:lnTo>
                        <a:pt x="1860" y="1273"/>
                      </a:lnTo>
                      <a:lnTo>
                        <a:pt x="1880" y="1282"/>
                      </a:lnTo>
                      <a:lnTo>
                        <a:pt x="1892" y="1294"/>
                      </a:lnTo>
                      <a:lnTo>
                        <a:pt x="1896" y="1282"/>
                      </a:lnTo>
                      <a:lnTo>
                        <a:pt x="1904" y="1278"/>
                      </a:lnTo>
                      <a:lnTo>
                        <a:pt x="1917" y="1286"/>
                      </a:lnTo>
                      <a:lnTo>
                        <a:pt x="1929" y="1278"/>
                      </a:lnTo>
                      <a:lnTo>
                        <a:pt x="1921" y="1265"/>
                      </a:lnTo>
                      <a:lnTo>
                        <a:pt x="1917" y="1257"/>
                      </a:lnTo>
                      <a:lnTo>
                        <a:pt x="1904" y="1253"/>
                      </a:lnTo>
                      <a:lnTo>
                        <a:pt x="1900" y="1241"/>
                      </a:lnTo>
                      <a:lnTo>
                        <a:pt x="1888" y="1237"/>
                      </a:lnTo>
                      <a:lnTo>
                        <a:pt x="1880" y="1233"/>
                      </a:lnTo>
                      <a:lnTo>
                        <a:pt x="1864" y="1237"/>
                      </a:lnTo>
                      <a:lnTo>
                        <a:pt x="1876" y="1229"/>
                      </a:lnTo>
                      <a:lnTo>
                        <a:pt x="1868" y="1221"/>
                      </a:lnTo>
                      <a:lnTo>
                        <a:pt x="1880" y="1225"/>
                      </a:lnTo>
                      <a:lnTo>
                        <a:pt x="1892" y="1225"/>
                      </a:lnTo>
                      <a:lnTo>
                        <a:pt x="1900" y="1237"/>
                      </a:lnTo>
                      <a:lnTo>
                        <a:pt x="1912" y="1245"/>
                      </a:lnTo>
                      <a:lnTo>
                        <a:pt x="1925" y="1237"/>
                      </a:lnTo>
                      <a:lnTo>
                        <a:pt x="1925" y="1225"/>
                      </a:lnTo>
                      <a:lnTo>
                        <a:pt x="1929" y="1237"/>
                      </a:lnTo>
                      <a:lnTo>
                        <a:pt x="1941" y="1237"/>
                      </a:lnTo>
                      <a:lnTo>
                        <a:pt x="1929" y="1241"/>
                      </a:lnTo>
                      <a:lnTo>
                        <a:pt x="1937" y="1253"/>
                      </a:lnTo>
                      <a:lnTo>
                        <a:pt x="1941" y="1265"/>
                      </a:lnTo>
                      <a:lnTo>
                        <a:pt x="1941" y="1278"/>
                      </a:lnTo>
                      <a:lnTo>
                        <a:pt x="1953" y="1273"/>
                      </a:lnTo>
                      <a:lnTo>
                        <a:pt x="1965" y="1278"/>
                      </a:lnTo>
                      <a:lnTo>
                        <a:pt x="1974" y="1290"/>
                      </a:lnTo>
                      <a:lnTo>
                        <a:pt x="1982" y="1294"/>
                      </a:lnTo>
                      <a:lnTo>
                        <a:pt x="1990" y="1282"/>
                      </a:lnTo>
                      <a:lnTo>
                        <a:pt x="1982" y="1269"/>
                      </a:lnTo>
                      <a:lnTo>
                        <a:pt x="1982" y="1257"/>
                      </a:lnTo>
                      <a:lnTo>
                        <a:pt x="1978" y="1249"/>
                      </a:lnTo>
                      <a:lnTo>
                        <a:pt x="1974" y="1237"/>
                      </a:lnTo>
                      <a:lnTo>
                        <a:pt x="1969" y="1229"/>
                      </a:lnTo>
                      <a:lnTo>
                        <a:pt x="1969" y="1217"/>
                      </a:lnTo>
                      <a:lnTo>
                        <a:pt x="1961" y="1204"/>
                      </a:lnTo>
                      <a:lnTo>
                        <a:pt x="1974" y="1208"/>
                      </a:lnTo>
                      <a:lnTo>
                        <a:pt x="1961" y="1196"/>
                      </a:lnTo>
                      <a:lnTo>
                        <a:pt x="1969" y="1196"/>
                      </a:lnTo>
                      <a:lnTo>
                        <a:pt x="1974" y="1184"/>
                      </a:lnTo>
                      <a:lnTo>
                        <a:pt x="1969" y="1192"/>
                      </a:lnTo>
                      <a:lnTo>
                        <a:pt x="1974" y="1204"/>
                      </a:lnTo>
                      <a:lnTo>
                        <a:pt x="1978" y="1217"/>
                      </a:lnTo>
                      <a:lnTo>
                        <a:pt x="1982" y="1229"/>
                      </a:lnTo>
                      <a:lnTo>
                        <a:pt x="1986" y="1241"/>
                      </a:lnTo>
                      <a:lnTo>
                        <a:pt x="1998" y="1245"/>
                      </a:lnTo>
                      <a:lnTo>
                        <a:pt x="1994" y="1257"/>
                      </a:lnTo>
                      <a:lnTo>
                        <a:pt x="2002" y="1269"/>
                      </a:lnTo>
                      <a:lnTo>
                        <a:pt x="2010" y="1282"/>
                      </a:lnTo>
                      <a:lnTo>
                        <a:pt x="2022" y="1282"/>
                      </a:lnTo>
                      <a:lnTo>
                        <a:pt x="2035" y="1290"/>
                      </a:lnTo>
                      <a:lnTo>
                        <a:pt x="2047" y="1290"/>
                      </a:lnTo>
                      <a:lnTo>
                        <a:pt x="2051" y="1282"/>
                      </a:lnTo>
                      <a:lnTo>
                        <a:pt x="2055" y="1269"/>
                      </a:lnTo>
                      <a:lnTo>
                        <a:pt x="2067" y="1265"/>
                      </a:lnTo>
                      <a:lnTo>
                        <a:pt x="2055" y="1278"/>
                      </a:lnTo>
                      <a:lnTo>
                        <a:pt x="2051" y="1290"/>
                      </a:lnTo>
                      <a:lnTo>
                        <a:pt x="2047" y="1298"/>
                      </a:lnTo>
                      <a:lnTo>
                        <a:pt x="2055" y="1310"/>
                      </a:lnTo>
                      <a:lnTo>
                        <a:pt x="2067" y="1306"/>
                      </a:lnTo>
                      <a:lnTo>
                        <a:pt x="2063" y="1318"/>
                      </a:lnTo>
                      <a:lnTo>
                        <a:pt x="2075" y="1330"/>
                      </a:lnTo>
                      <a:lnTo>
                        <a:pt x="2079" y="1318"/>
                      </a:lnTo>
                      <a:lnTo>
                        <a:pt x="2092" y="1322"/>
                      </a:lnTo>
                      <a:lnTo>
                        <a:pt x="2104" y="1326"/>
                      </a:lnTo>
                      <a:lnTo>
                        <a:pt x="2092" y="1322"/>
                      </a:lnTo>
                      <a:lnTo>
                        <a:pt x="2079" y="1326"/>
                      </a:lnTo>
                      <a:lnTo>
                        <a:pt x="2087" y="1339"/>
                      </a:lnTo>
                      <a:lnTo>
                        <a:pt x="2100" y="1347"/>
                      </a:lnTo>
                      <a:lnTo>
                        <a:pt x="2112" y="1355"/>
                      </a:lnTo>
                      <a:lnTo>
                        <a:pt x="2100" y="1351"/>
                      </a:lnTo>
                      <a:lnTo>
                        <a:pt x="2087" y="1343"/>
                      </a:lnTo>
                      <a:lnTo>
                        <a:pt x="2075" y="1339"/>
                      </a:lnTo>
                      <a:lnTo>
                        <a:pt x="2083" y="1351"/>
                      </a:lnTo>
                      <a:lnTo>
                        <a:pt x="2092" y="1351"/>
                      </a:lnTo>
                      <a:lnTo>
                        <a:pt x="2083" y="1359"/>
                      </a:lnTo>
                      <a:lnTo>
                        <a:pt x="2096" y="1371"/>
                      </a:lnTo>
                      <a:lnTo>
                        <a:pt x="2108" y="1371"/>
                      </a:lnTo>
                      <a:lnTo>
                        <a:pt x="2096" y="1375"/>
                      </a:lnTo>
                      <a:lnTo>
                        <a:pt x="2083" y="1375"/>
                      </a:lnTo>
                      <a:lnTo>
                        <a:pt x="2087" y="1387"/>
                      </a:lnTo>
                      <a:lnTo>
                        <a:pt x="2100" y="1387"/>
                      </a:lnTo>
                      <a:lnTo>
                        <a:pt x="2112" y="1396"/>
                      </a:lnTo>
                      <a:lnTo>
                        <a:pt x="2124" y="1396"/>
                      </a:lnTo>
                      <a:lnTo>
                        <a:pt x="2120" y="1408"/>
                      </a:lnTo>
                      <a:lnTo>
                        <a:pt x="2132" y="1416"/>
                      </a:lnTo>
                      <a:lnTo>
                        <a:pt x="2144" y="1420"/>
                      </a:lnTo>
                      <a:lnTo>
                        <a:pt x="2144" y="1432"/>
                      </a:lnTo>
                      <a:lnTo>
                        <a:pt x="2153" y="1432"/>
                      </a:lnTo>
                      <a:lnTo>
                        <a:pt x="2157" y="1444"/>
                      </a:lnTo>
                      <a:lnTo>
                        <a:pt x="2173" y="1453"/>
                      </a:lnTo>
                      <a:lnTo>
                        <a:pt x="2177" y="1465"/>
                      </a:lnTo>
                      <a:lnTo>
                        <a:pt x="2189" y="1469"/>
                      </a:lnTo>
                      <a:lnTo>
                        <a:pt x="2197" y="1469"/>
                      </a:lnTo>
                      <a:lnTo>
                        <a:pt x="2189" y="1469"/>
                      </a:lnTo>
                      <a:lnTo>
                        <a:pt x="2177" y="1477"/>
                      </a:lnTo>
                      <a:lnTo>
                        <a:pt x="2177" y="1489"/>
                      </a:lnTo>
                      <a:lnTo>
                        <a:pt x="2169" y="1497"/>
                      </a:lnTo>
                      <a:lnTo>
                        <a:pt x="2161" y="1514"/>
                      </a:lnTo>
                      <a:lnTo>
                        <a:pt x="2169" y="1522"/>
                      </a:lnTo>
                      <a:lnTo>
                        <a:pt x="2181" y="1518"/>
                      </a:lnTo>
                      <a:lnTo>
                        <a:pt x="2185" y="1505"/>
                      </a:lnTo>
                      <a:lnTo>
                        <a:pt x="2189" y="1497"/>
                      </a:lnTo>
                      <a:lnTo>
                        <a:pt x="2197" y="1489"/>
                      </a:lnTo>
                      <a:lnTo>
                        <a:pt x="2210" y="1489"/>
                      </a:lnTo>
                      <a:lnTo>
                        <a:pt x="2222" y="1485"/>
                      </a:lnTo>
                      <a:lnTo>
                        <a:pt x="2230" y="1497"/>
                      </a:lnTo>
                      <a:lnTo>
                        <a:pt x="2238" y="1509"/>
                      </a:lnTo>
                      <a:lnTo>
                        <a:pt x="2242" y="1522"/>
                      </a:lnTo>
                      <a:lnTo>
                        <a:pt x="2242" y="1534"/>
                      </a:lnTo>
                      <a:lnTo>
                        <a:pt x="2250" y="1546"/>
                      </a:lnTo>
                      <a:lnTo>
                        <a:pt x="2238" y="1550"/>
                      </a:lnTo>
                      <a:lnTo>
                        <a:pt x="2242" y="1558"/>
                      </a:lnTo>
                      <a:lnTo>
                        <a:pt x="2254" y="1554"/>
                      </a:lnTo>
                      <a:lnTo>
                        <a:pt x="2266" y="1546"/>
                      </a:lnTo>
                      <a:lnTo>
                        <a:pt x="2254" y="1558"/>
                      </a:lnTo>
                      <a:lnTo>
                        <a:pt x="2242" y="1562"/>
                      </a:lnTo>
                      <a:lnTo>
                        <a:pt x="2238" y="1575"/>
                      </a:lnTo>
                      <a:lnTo>
                        <a:pt x="2238" y="1587"/>
                      </a:lnTo>
                      <a:lnTo>
                        <a:pt x="2250" y="1579"/>
                      </a:lnTo>
                      <a:lnTo>
                        <a:pt x="2254" y="1591"/>
                      </a:lnTo>
                      <a:lnTo>
                        <a:pt x="2254" y="1587"/>
                      </a:lnTo>
                      <a:lnTo>
                        <a:pt x="2266" y="1583"/>
                      </a:lnTo>
                      <a:lnTo>
                        <a:pt x="2279" y="1571"/>
                      </a:lnTo>
                      <a:lnTo>
                        <a:pt x="2283" y="1558"/>
                      </a:lnTo>
                      <a:lnTo>
                        <a:pt x="2295" y="1546"/>
                      </a:lnTo>
                      <a:lnTo>
                        <a:pt x="2295" y="1546"/>
                      </a:lnTo>
                      <a:lnTo>
                        <a:pt x="2291" y="153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480" name="Group 342">
                  <a:extLst>
                    <a:ext uri="{FF2B5EF4-FFF2-40B4-BE49-F238E27FC236}">
                      <a16:creationId xmlns:a16="http://schemas.microsoft.com/office/drawing/2014/main" id="{E93CBB5E-AD4D-E9DA-FC58-ACBC929A5A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8" y="6304"/>
                  <a:ext cx="1323" cy="635"/>
                  <a:chOff x="488" y="6304"/>
                  <a:chExt cx="1323" cy="635"/>
                </a:xfrm>
                <a:grpFill/>
              </p:grpSpPr>
              <p:sp>
                <p:nvSpPr>
                  <p:cNvPr id="1506" name="Freeform 343">
                    <a:extLst>
                      <a:ext uri="{FF2B5EF4-FFF2-40B4-BE49-F238E27FC236}">
                        <a16:creationId xmlns:a16="http://schemas.microsoft.com/office/drawing/2014/main" id="{E4BA404C-EF5B-1134-379A-499C36D254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8" y="6878"/>
                    <a:ext cx="82" cy="61"/>
                  </a:xfrm>
                  <a:custGeom>
                    <a:avLst/>
                    <a:gdLst>
                      <a:gd name="T0" fmla="*/ 78 w 82"/>
                      <a:gd name="T1" fmla="*/ 16 h 61"/>
                      <a:gd name="T2" fmla="*/ 78 w 82"/>
                      <a:gd name="T3" fmla="*/ 4 h 61"/>
                      <a:gd name="T4" fmla="*/ 65 w 82"/>
                      <a:gd name="T5" fmla="*/ 12 h 61"/>
                      <a:gd name="T6" fmla="*/ 57 w 82"/>
                      <a:gd name="T7" fmla="*/ 0 h 61"/>
                      <a:gd name="T8" fmla="*/ 45 w 82"/>
                      <a:gd name="T9" fmla="*/ 4 h 61"/>
                      <a:gd name="T10" fmla="*/ 33 w 82"/>
                      <a:gd name="T11" fmla="*/ 8 h 61"/>
                      <a:gd name="T12" fmla="*/ 37 w 82"/>
                      <a:gd name="T13" fmla="*/ 20 h 61"/>
                      <a:gd name="T14" fmla="*/ 49 w 82"/>
                      <a:gd name="T15" fmla="*/ 28 h 61"/>
                      <a:gd name="T16" fmla="*/ 37 w 82"/>
                      <a:gd name="T17" fmla="*/ 28 h 61"/>
                      <a:gd name="T18" fmla="*/ 33 w 82"/>
                      <a:gd name="T19" fmla="*/ 41 h 61"/>
                      <a:gd name="T20" fmla="*/ 25 w 82"/>
                      <a:gd name="T21" fmla="*/ 49 h 61"/>
                      <a:gd name="T22" fmla="*/ 8 w 82"/>
                      <a:gd name="T23" fmla="*/ 53 h 61"/>
                      <a:gd name="T24" fmla="*/ 0 w 82"/>
                      <a:gd name="T25" fmla="*/ 61 h 61"/>
                      <a:gd name="T26" fmla="*/ 8 w 82"/>
                      <a:gd name="T27" fmla="*/ 61 h 61"/>
                      <a:gd name="T28" fmla="*/ 33 w 82"/>
                      <a:gd name="T29" fmla="*/ 49 h 61"/>
                      <a:gd name="T30" fmla="*/ 41 w 82"/>
                      <a:gd name="T31" fmla="*/ 49 h 61"/>
                      <a:gd name="T32" fmla="*/ 57 w 82"/>
                      <a:gd name="T33" fmla="*/ 45 h 61"/>
                      <a:gd name="T34" fmla="*/ 61 w 82"/>
                      <a:gd name="T35" fmla="*/ 32 h 61"/>
                      <a:gd name="T36" fmla="*/ 73 w 82"/>
                      <a:gd name="T37" fmla="*/ 32 h 61"/>
                      <a:gd name="T38" fmla="*/ 82 w 82"/>
                      <a:gd name="T39" fmla="*/ 20 h 61"/>
                      <a:gd name="T40" fmla="*/ 69 w 82"/>
                      <a:gd name="T41" fmla="*/ 24 h 61"/>
                      <a:gd name="T42" fmla="*/ 78 w 82"/>
                      <a:gd name="T43" fmla="*/ 16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82" h="61">
                        <a:moveTo>
                          <a:pt x="78" y="16"/>
                        </a:moveTo>
                        <a:lnTo>
                          <a:pt x="78" y="4"/>
                        </a:lnTo>
                        <a:lnTo>
                          <a:pt x="65" y="12"/>
                        </a:lnTo>
                        <a:lnTo>
                          <a:pt x="57" y="0"/>
                        </a:lnTo>
                        <a:lnTo>
                          <a:pt x="45" y="4"/>
                        </a:lnTo>
                        <a:lnTo>
                          <a:pt x="33" y="8"/>
                        </a:lnTo>
                        <a:lnTo>
                          <a:pt x="37" y="20"/>
                        </a:lnTo>
                        <a:lnTo>
                          <a:pt x="49" y="28"/>
                        </a:lnTo>
                        <a:lnTo>
                          <a:pt x="37" y="28"/>
                        </a:lnTo>
                        <a:lnTo>
                          <a:pt x="33" y="41"/>
                        </a:lnTo>
                        <a:lnTo>
                          <a:pt x="25" y="49"/>
                        </a:lnTo>
                        <a:lnTo>
                          <a:pt x="8" y="53"/>
                        </a:lnTo>
                        <a:lnTo>
                          <a:pt x="0" y="61"/>
                        </a:lnTo>
                        <a:lnTo>
                          <a:pt x="8" y="61"/>
                        </a:lnTo>
                        <a:lnTo>
                          <a:pt x="33" y="49"/>
                        </a:lnTo>
                        <a:lnTo>
                          <a:pt x="41" y="49"/>
                        </a:lnTo>
                        <a:lnTo>
                          <a:pt x="57" y="45"/>
                        </a:lnTo>
                        <a:lnTo>
                          <a:pt x="61" y="32"/>
                        </a:lnTo>
                        <a:lnTo>
                          <a:pt x="73" y="32"/>
                        </a:lnTo>
                        <a:lnTo>
                          <a:pt x="82" y="20"/>
                        </a:lnTo>
                        <a:lnTo>
                          <a:pt x="69" y="24"/>
                        </a:lnTo>
                        <a:lnTo>
                          <a:pt x="78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7" name="Freeform 344">
                    <a:extLst>
                      <a:ext uri="{FF2B5EF4-FFF2-40B4-BE49-F238E27FC236}">
                        <a16:creationId xmlns:a16="http://schemas.microsoft.com/office/drawing/2014/main" id="{129B12F9-012D-42B0-2C15-D01C3558B6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2" y="6862"/>
                    <a:ext cx="24" cy="16"/>
                  </a:xfrm>
                  <a:custGeom>
                    <a:avLst/>
                    <a:gdLst>
                      <a:gd name="T0" fmla="*/ 0 w 24"/>
                      <a:gd name="T1" fmla="*/ 8 h 16"/>
                      <a:gd name="T2" fmla="*/ 12 w 24"/>
                      <a:gd name="T3" fmla="*/ 16 h 16"/>
                      <a:gd name="T4" fmla="*/ 24 w 24"/>
                      <a:gd name="T5" fmla="*/ 8 h 16"/>
                      <a:gd name="T6" fmla="*/ 12 w 24"/>
                      <a:gd name="T7" fmla="*/ 0 h 16"/>
                      <a:gd name="T8" fmla="*/ 0 w 24"/>
                      <a:gd name="T9" fmla="*/ 8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16">
                        <a:moveTo>
                          <a:pt x="0" y="8"/>
                        </a:moveTo>
                        <a:lnTo>
                          <a:pt x="12" y="16"/>
                        </a:lnTo>
                        <a:lnTo>
                          <a:pt x="24" y="8"/>
                        </a:lnTo>
                        <a:lnTo>
                          <a:pt x="12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8" name="Freeform 345">
                    <a:extLst>
                      <a:ext uri="{FF2B5EF4-FFF2-40B4-BE49-F238E27FC236}">
                        <a16:creationId xmlns:a16="http://schemas.microsoft.com/office/drawing/2014/main" id="{F4D8DEF4-DAF5-881D-5053-CBB9DB3066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0" y="6858"/>
                    <a:ext cx="13" cy="12"/>
                  </a:xfrm>
                  <a:custGeom>
                    <a:avLst/>
                    <a:gdLst>
                      <a:gd name="T0" fmla="*/ 4 w 13"/>
                      <a:gd name="T1" fmla="*/ 12 h 12"/>
                      <a:gd name="T2" fmla="*/ 13 w 13"/>
                      <a:gd name="T3" fmla="*/ 4 h 12"/>
                      <a:gd name="T4" fmla="*/ 0 w 13"/>
                      <a:gd name="T5" fmla="*/ 0 h 12"/>
                      <a:gd name="T6" fmla="*/ 4 w 13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2">
                        <a:moveTo>
                          <a:pt x="4" y="12"/>
                        </a:moveTo>
                        <a:lnTo>
                          <a:pt x="13" y="4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9" name="Freeform 346">
                    <a:extLst>
                      <a:ext uri="{FF2B5EF4-FFF2-40B4-BE49-F238E27FC236}">
                        <a16:creationId xmlns:a16="http://schemas.microsoft.com/office/drawing/2014/main" id="{111C7B7B-52A6-709C-9EDB-D1827AE82E5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5" y="6792"/>
                    <a:ext cx="110" cy="53"/>
                  </a:xfrm>
                  <a:custGeom>
                    <a:avLst/>
                    <a:gdLst>
                      <a:gd name="T0" fmla="*/ 90 w 110"/>
                      <a:gd name="T1" fmla="*/ 13 h 53"/>
                      <a:gd name="T2" fmla="*/ 81 w 110"/>
                      <a:gd name="T3" fmla="*/ 0 h 53"/>
                      <a:gd name="T4" fmla="*/ 69 w 110"/>
                      <a:gd name="T5" fmla="*/ 0 h 53"/>
                      <a:gd name="T6" fmla="*/ 57 w 110"/>
                      <a:gd name="T7" fmla="*/ 0 h 53"/>
                      <a:gd name="T8" fmla="*/ 49 w 110"/>
                      <a:gd name="T9" fmla="*/ 9 h 53"/>
                      <a:gd name="T10" fmla="*/ 37 w 110"/>
                      <a:gd name="T11" fmla="*/ 13 h 53"/>
                      <a:gd name="T12" fmla="*/ 20 w 110"/>
                      <a:gd name="T13" fmla="*/ 13 h 53"/>
                      <a:gd name="T14" fmla="*/ 16 w 110"/>
                      <a:gd name="T15" fmla="*/ 25 h 53"/>
                      <a:gd name="T16" fmla="*/ 4 w 110"/>
                      <a:gd name="T17" fmla="*/ 33 h 53"/>
                      <a:gd name="T18" fmla="*/ 0 w 110"/>
                      <a:gd name="T19" fmla="*/ 37 h 53"/>
                      <a:gd name="T20" fmla="*/ 4 w 110"/>
                      <a:gd name="T21" fmla="*/ 49 h 53"/>
                      <a:gd name="T22" fmla="*/ 12 w 110"/>
                      <a:gd name="T23" fmla="*/ 53 h 53"/>
                      <a:gd name="T24" fmla="*/ 25 w 110"/>
                      <a:gd name="T25" fmla="*/ 53 h 53"/>
                      <a:gd name="T26" fmla="*/ 37 w 110"/>
                      <a:gd name="T27" fmla="*/ 41 h 53"/>
                      <a:gd name="T28" fmla="*/ 49 w 110"/>
                      <a:gd name="T29" fmla="*/ 33 h 53"/>
                      <a:gd name="T30" fmla="*/ 73 w 110"/>
                      <a:gd name="T31" fmla="*/ 33 h 53"/>
                      <a:gd name="T32" fmla="*/ 86 w 110"/>
                      <a:gd name="T33" fmla="*/ 33 h 53"/>
                      <a:gd name="T34" fmla="*/ 98 w 110"/>
                      <a:gd name="T35" fmla="*/ 29 h 53"/>
                      <a:gd name="T36" fmla="*/ 110 w 110"/>
                      <a:gd name="T37" fmla="*/ 33 h 53"/>
                      <a:gd name="T38" fmla="*/ 98 w 110"/>
                      <a:gd name="T39" fmla="*/ 25 h 53"/>
                      <a:gd name="T40" fmla="*/ 90 w 110"/>
                      <a:gd name="T41" fmla="*/ 1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10" h="53">
                        <a:moveTo>
                          <a:pt x="90" y="13"/>
                        </a:moveTo>
                        <a:lnTo>
                          <a:pt x="81" y="0"/>
                        </a:lnTo>
                        <a:lnTo>
                          <a:pt x="69" y="0"/>
                        </a:lnTo>
                        <a:lnTo>
                          <a:pt x="57" y="0"/>
                        </a:lnTo>
                        <a:lnTo>
                          <a:pt x="49" y="9"/>
                        </a:lnTo>
                        <a:lnTo>
                          <a:pt x="37" y="13"/>
                        </a:lnTo>
                        <a:lnTo>
                          <a:pt x="20" y="13"/>
                        </a:lnTo>
                        <a:lnTo>
                          <a:pt x="16" y="25"/>
                        </a:lnTo>
                        <a:lnTo>
                          <a:pt x="4" y="33"/>
                        </a:lnTo>
                        <a:lnTo>
                          <a:pt x="0" y="37"/>
                        </a:lnTo>
                        <a:lnTo>
                          <a:pt x="4" y="49"/>
                        </a:lnTo>
                        <a:lnTo>
                          <a:pt x="12" y="53"/>
                        </a:lnTo>
                        <a:lnTo>
                          <a:pt x="25" y="53"/>
                        </a:lnTo>
                        <a:lnTo>
                          <a:pt x="37" y="41"/>
                        </a:lnTo>
                        <a:lnTo>
                          <a:pt x="49" y="33"/>
                        </a:lnTo>
                        <a:lnTo>
                          <a:pt x="73" y="33"/>
                        </a:lnTo>
                        <a:lnTo>
                          <a:pt x="86" y="33"/>
                        </a:lnTo>
                        <a:lnTo>
                          <a:pt x="98" y="29"/>
                        </a:lnTo>
                        <a:lnTo>
                          <a:pt x="110" y="33"/>
                        </a:lnTo>
                        <a:lnTo>
                          <a:pt x="98" y="25"/>
                        </a:lnTo>
                        <a:lnTo>
                          <a:pt x="90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0" name="Freeform 347">
                    <a:extLst>
                      <a:ext uri="{FF2B5EF4-FFF2-40B4-BE49-F238E27FC236}">
                        <a16:creationId xmlns:a16="http://schemas.microsoft.com/office/drawing/2014/main" id="{1CE186CA-6D5B-C4AC-FAF4-CC3E7E3C71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70" y="6540"/>
                    <a:ext cx="150" cy="106"/>
                  </a:xfrm>
                  <a:custGeom>
                    <a:avLst/>
                    <a:gdLst>
                      <a:gd name="T0" fmla="*/ 134 w 150"/>
                      <a:gd name="T1" fmla="*/ 21 h 106"/>
                      <a:gd name="T2" fmla="*/ 138 w 150"/>
                      <a:gd name="T3" fmla="*/ 8 h 106"/>
                      <a:gd name="T4" fmla="*/ 126 w 150"/>
                      <a:gd name="T5" fmla="*/ 8 h 106"/>
                      <a:gd name="T6" fmla="*/ 113 w 150"/>
                      <a:gd name="T7" fmla="*/ 12 h 106"/>
                      <a:gd name="T8" fmla="*/ 101 w 150"/>
                      <a:gd name="T9" fmla="*/ 4 h 106"/>
                      <a:gd name="T10" fmla="*/ 89 w 150"/>
                      <a:gd name="T11" fmla="*/ 0 h 106"/>
                      <a:gd name="T12" fmla="*/ 97 w 150"/>
                      <a:gd name="T13" fmla="*/ 12 h 106"/>
                      <a:gd name="T14" fmla="*/ 93 w 150"/>
                      <a:gd name="T15" fmla="*/ 21 h 106"/>
                      <a:gd name="T16" fmla="*/ 81 w 150"/>
                      <a:gd name="T17" fmla="*/ 12 h 106"/>
                      <a:gd name="T18" fmla="*/ 77 w 150"/>
                      <a:gd name="T19" fmla="*/ 25 h 106"/>
                      <a:gd name="T20" fmla="*/ 69 w 150"/>
                      <a:gd name="T21" fmla="*/ 12 h 106"/>
                      <a:gd name="T22" fmla="*/ 57 w 150"/>
                      <a:gd name="T23" fmla="*/ 8 h 106"/>
                      <a:gd name="T24" fmla="*/ 48 w 150"/>
                      <a:gd name="T25" fmla="*/ 21 h 106"/>
                      <a:gd name="T26" fmla="*/ 61 w 150"/>
                      <a:gd name="T27" fmla="*/ 25 h 106"/>
                      <a:gd name="T28" fmla="*/ 61 w 150"/>
                      <a:gd name="T29" fmla="*/ 37 h 106"/>
                      <a:gd name="T30" fmla="*/ 52 w 150"/>
                      <a:gd name="T31" fmla="*/ 49 h 106"/>
                      <a:gd name="T32" fmla="*/ 65 w 150"/>
                      <a:gd name="T33" fmla="*/ 61 h 106"/>
                      <a:gd name="T34" fmla="*/ 52 w 150"/>
                      <a:gd name="T35" fmla="*/ 53 h 106"/>
                      <a:gd name="T36" fmla="*/ 48 w 150"/>
                      <a:gd name="T37" fmla="*/ 41 h 106"/>
                      <a:gd name="T38" fmla="*/ 40 w 150"/>
                      <a:gd name="T39" fmla="*/ 29 h 106"/>
                      <a:gd name="T40" fmla="*/ 28 w 150"/>
                      <a:gd name="T41" fmla="*/ 29 h 106"/>
                      <a:gd name="T42" fmla="*/ 4 w 150"/>
                      <a:gd name="T43" fmla="*/ 41 h 106"/>
                      <a:gd name="T44" fmla="*/ 0 w 150"/>
                      <a:gd name="T45" fmla="*/ 53 h 106"/>
                      <a:gd name="T46" fmla="*/ 8 w 150"/>
                      <a:gd name="T47" fmla="*/ 65 h 106"/>
                      <a:gd name="T48" fmla="*/ 12 w 150"/>
                      <a:gd name="T49" fmla="*/ 77 h 106"/>
                      <a:gd name="T50" fmla="*/ 20 w 150"/>
                      <a:gd name="T51" fmla="*/ 90 h 106"/>
                      <a:gd name="T52" fmla="*/ 32 w 150"/>
                      <a:gd name="T53" fmla="*/ 90 h 106"/>
                      <a:gd name="T54" fmla="*/ 36 w 150"/>
                      <a:gd name="T55" fmla="*/ 82 h 106"/>
                      <a:gd name="T56" fmla="*/ 36 w 150"/>
                      <a:gd name="T57" fmla="*/ 77 h 106"/>
                      <a:gd name="T58" fmla="*/ 24 w 150"/>
                      <a:gd name="T59" fmla="*/ 77 h 106"/>
                      <a:gd name="T60" fmla="*/ 36 w 150"/>
                      <a:gd name="T61" fmla="*/ 73 h 106"/>
                      <a:gd name="T62" fmla="*/ 36 w 150"/>
                      <a:gd name="T63" fmla="*/ 77 h 106"/>
                      <a:gd name="T64" fmla="*/ 36 w 150"/>
                      <a:gd name="T65" fmla="*/ 77 h 106"/>
                      <a:gd name="T66" fmla="*/ 36 w 150"/>
                      <a:gd name="T67" fmla="*/ 82 h 106"/>
                      <a:gd name="T68" fmla="*/ 36 w 150"/>
                      <a:gd name="T69" fmla="*/ 86 h 106"/>
                      <a:gd name="T70" fmla="*/ 48 w 150"/>
                      <a:gd name="T71" fmla="*/ 77 h 106"/>
                      <a:gd name="T72" fmla="*/ 61 w 150"/>
                      <a:gd name="T73" fmla="*/ 73 h 106"/>
                      <a:gd name="T74" fmla="*/ 48 w 150"/>
                      <a:gd name="T75" fmla="*/ 86 h 106"/>
                      <a:gd name="T76" fmla="*/ 44 w 150"/>
                      <a:gd name="T77" fmla="*/ 98 h 106"/>
                      <a:gd name="T78" fmla="*/ 36 w 150"/>
                      <a:gd name="T79" fmla="*/ 106 h 106"/>
                      <a:gd name="T80" fmla="*/ 44 w 150"/>
                      <a:gd name="T81" fmla="*/ 106 h 106"/>
                      <a:gd name="T82" fmla="*/ 61 w 150"/>
                      <a:gd name="T83" fmla="*/ 98 h 106"/>
                      <a:gd name="T84" fmla="*/ 69 w 150"/>
                      <a:gd name="T85" fmla="*/ 90 h 106"/>
                      <a:gd name="T86" fmla="*/ 61 w 150"/>
                      <a:gd name="T87" fmla="*/ 82 h 106"/>
                      <a:gd name="T88" fmla="*/ 69 w 150"/>
                      <a:gd name="T89" fmla="*/ 77 h 106"/>
                      <a:gd name="T90" fmla="*/ 81 w 150"/>
                      <a:gd name="T91" fmla="*/ 69 h 106"/>
                      <a:gd name="T92" fmla="*/ 93 w 150"/>
                      <a:gd name="T93" fmla="*/ 65 h 106"/>
                      <a:gd name="T94" fmla="*/ 105 w 150"/>
                      <a:gd name="T95" fmla="*/ 65 h 106"/>
                      <a:gd name="T96" fmla="*/ 118 w 150"/>
                      <a:gd name="T97" fmla="*/ 61 h 106"/>
                      <a:gd name="T98" fmla="*/ 130 w 150"/>
                      <a:gd name="T99" fmla="*/ 53 h 106"/>
                      <a:gd name="T100" fmla="*/ 118 w 150"/>
                      <a:gd name="T101" fmla="*/ 45 h 106"/>
                      <a:gd name="T102" fmla="*/ 105 w 150"/>
                      <a:gd name="T103" fmla="*/ 45 h 106"/>
                      <a:gd name="T104" fmla="*/ 118 w 150"/>
                      <a:gd name="T105" fmla="*/ 41 h 106"/>
                      <a:gd name="T106" fmla="*/ 130 w 150"/>
                      <a:gd name="T107" fmla="*/ 45 h 106"/>
                      <a:gd name="T108" fmla="*/ 138 w 150"/>
                      <a:gd name="T109" fmla="*/ 49 h 106"/>
                      <a:gd name="T110" fmla="*/ 150 w 150"/>
                      <a:gd name="T111" fmla="*/ 37 h 106"/>
                      <a:gd name="T112" fmla="*/ 138 w 150"/>
                      <a:gd name="T113" fmla="*/ 33 h 106"/>
                      <a:gd name="T114" fmla="*/ 134 w 150"/>
                      <a:gd name="T115" fmla="*/ 21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</a:cxnLst>
                    <a:rect l="0" t="0" r="r" b="b"/>
                    <a:pathLst>
                      <a:path w="150" h="106">
                        <a:moveTo>
                          <a:pt x="134" y="21"/>
                        </a:moveTo>
                        <a:lnTo>
                          <a:pt x="138" y="8"/>
                        </a:lnTo>
                        <a:lnTo>
                          <a:pt x="126" y="8"/>
                        </a:lnTo>
                        <a:lnTo>
                          <a:pt x="113" y="12"/>
                        </a:lnTo>
                        <a:lnTo>
                          <a:pt x="101" y="4"/>
                        </a:lnTo>
                        <a:lnTo>
                          <a:pt x="89" y="0"/>
                        </a:lnTo>
                        <a:lnTo>
                          <a:pt x="97" y="12"/>
                        </a:lnTo>
                        <a:lnTo>
                          <a:pt x="93" y="21"/>
                        </a:lnTo>
                        <a:lnTo>
                          <a:pt x="81" y="12"/>
                        </a:lnTo>
                        <a:lnTo>
                          <a:pt x="77" y="25"/>
                        </a:lnTo>
                        <a:lnTo>
                          <a:pt x="69" y="12"/>
                        </a:lnTo>
                        <a:lnTo>
                          <a:pt x="57" y="8"/>
                        </a:lnTo>
                        <a:lnTo>
                          <a:pt x="48" y="21"/>
                        </a:lnTo>
                        <a:lnTo>
                          <a:pt x="61" y="25"/>
                        </a:lnTo>
                        <a:lnTo>
                          <a:pt x="61" y="37"/>
                        </a:lnTo>
                        <a:lnTo>
                          <a:pt x="52" y="49"/>
                        </a:lnTo>
                        <a:lnTo>
                          <a:pt x="65" y="61"/>
                        </a:lnTo>
                        <a:lnTo>
                          <a:pt x="52" y="53"/>
                        </a:lnTo>
                        <a:lnTo>
                          <a:pt x="48" y="41"/>
                        </a:lnTo>
                        <a:lnTo>
                          <a:pt x="40" y="29"/>
                        </a:lnTo>
                        <a:lnTo>
                          <a:pt x="28" y="29"/>
                        </a:lnTo>
                        <a:lnTo>
                          <a:pt x="4" y="41"/>
                        </a:lnTo>
                        <a:lnTo>
                          <a:pt x="0" y="53"/>
                        </a:lnTo>
                        <a:lnTo>
                          <a:pt x="8" y="65"/>
                        </a:lnTo>
                        <a:lnTo>
                          <a:pt x="12" y="77"/>
                        </a:lnTo>
                        <a:lnTo>
                          <a:pt x="20" y="90"/>
                        </a:lnTo>
                        <a:lnTo>
                          <a:pt x="32" y="90"/>
                        </a:lnTo>
                        <a:lnTo>
                          <a:pt x="36" y="82"/>
                        </a:lnTo>
                        <a:lnTo>
                          <a:pt x="36" y="77"/>
                        </a:lnTo>
                        <a:lnTo>
                          <a:pt x="24" y="77"/>
                        </a:lnTo>
                        <a:lnTo>
                          <a:pt x="36" y="73"/>
                        </a:lnTo>
                        <a:lnTo>
                          <a:pt x="36" y="77"/>
                        </a:lnTo>
                        <a:lnTo>
                          <a:pt x="36" y="77"/>
                        </a:lnTo>
                        <a:lnTo>
                          <a:pt x="36" y="82"/>
                        </a:lnTo>
                        <a:lnTo>
                          <a:pt x="36" y="86"/>
                        </a:lnTo>
                        <a:lnTo>
                          <a:pt x="48" y="77"/>
                        </a:lnTo>
                        <a:lnTo>
                          <a:pt x="61" y="73"/>
                        </a:lnTo>
                        <a:lnTo>
                          <a:pt x="48" y="86"/>
                        </a:lnTo>
                        <a:lnTo>
                          <a:pt x="44" y="98"/>
                        </a:lnTo>
                        <a:lnTo>
                          <a:pt x="36" y="106"/>
                        </a:lnTo>
                        <a:lnTo>
                          <a:pt x="44" y="106"/>
                        </a:lnTo>
                        <a:lnTo>
                          <a:pt x="61" y="98"/>
                        </a:lnTo>
                        <a:lnTo>
                          <a:pt x="69" y="90"/>
                        </a:lnTo>
                        <a:lnTo>
                          <a:pt x="61" y="82"/>
                        </a:lnTo>
                        <a:lnTo>
                          <a:pt x="69" y="77"/>
                        </a:lnTo>
                        <a:lnTo>
                          <a:pt x="81" y="69"/>
                        </a:lnTo>
                        <a:lnTo>
                          <a:pt x="93" y="65"/>
                        </a:lnTo>
                        <a:lnTo>
                          <a:pt x="105" y="65"/>
                        </a:lnTo>
                        <a:lnTo>
                          <a:pt x="118" y="61"/>
                        </a:lnTo>
                        <a:lnTo>
                          <a:pt x="130" y="53"/>
                        </a:lnTo>
                        <a:lnTo>
                          <a:pt x="118" y="45"/>
                        </a:lnTo>
                        <a:lnTo>
                          <a:pt x="105" y="45"/>
                        </a:lnTo>
                        <a:lnTo>
                          <a:pt x="118" y="41"/>
                        </a:lnTo>
                        <a:lnTo>
                          <a:pt x="130" y="45"/>
                        </a:lnTo>
                        <a:lnTo>
                          <a:pt x="138" y="49"/>
                        </a:lnTo>
                        <a:lnTo>
                          <a:pt x="150" y="37"/>
                        </a:lnTo>
                        <a:lnTo>
                          <a:pt x="138" y="33"/>
                        </a:lnTo>
                        <a:lnTo>
                          <a:pt x="134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1" name="Freeform 348">
                    <a:extLst>
                      <a:ext uri="{FF2B5EF4-FFF2-40B4-BE49-F238E27FC236}">
                        <a16:creationId xmlns:a16="http://schemas.microsoft.com/office/drawing/2014/main" id="{72D8018B-27FD-4A92-B2FA-797F3AC82B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63" y="6499"/>
                    <a:ext cx="73" cy="41"/>
                  </a:xfrm>
                  <a:custGeom>
                    <a:avLst/>
                    <a:gdLst>
                      <a:gd name="T0" fmla="*/ 49 w 73"/>
                      <a:gd name="T1" fmla="*/ 9 h 41"/>
                      <a:gd name="T2" fmla="*/ 37 w 73"/>
                      <a:gd name="T3" fmla="*/ 0 h 41"/>
                      <a:gd name="T4" fmla="*/ 25 w 73"/>
                      <a:gd name="T5" fmla="*/ 5 h 41"/>
                      <a:gd name="T6" fmla="*/ 25 w 73"/>
                      <a:gd name="T7" fmla="*/ 17 h 41"/>
                      <a:gd name="T8" fmla="*/ 12 w 73"/>
                      <a:gd name="T9" fmla="*/ 13 h 41"/>
                      <a:gd name="T10" fmla="*/ 0 w 73"/>
                      <a:gd name="T11" fmla="*/ 21 h 41"/>
                      <a:gd name="T12" fmla="*/ 8 w 73"/>
                      <a:gd name="T13" fmla="*/ 33 h 41"/>
                      <a:gd name="T14" fmla="*/ 20 w 73"/>
                      <a:gd name="T15" fmla="*/ 41 h 41"/>
                      <a:gd name="T16" fmla="*/ 33 w 73"/>
                      <a:gd name="T17" fmla="*/ 33 h 41"/>
                      <a:gd name="T18" fmla="*/ 37 w 73"/>
                      <a:gd name="T19" fmla="*/ 21 h 41"/>
                      <a:gd name="T20" fmla="*/ 49 w 73"/>
                      <a:gd name="T21" fmla="*/ 29 h 41"/>
                      <a:gd name="T22" fmla="*/ 53 w 73"/>
                      <a:gd name="T23" fmla="*/ 17 h 41"/>
                      <a:gd name="T24" fmla="*/ 65 w 73"/>
                      <a:gd name="T25" fmla="*/ 25 h 41"/>
                      <a:gd name="T26" fmla="*/ 73 w 73"/>
                      <a:gd name="T27" fmla="*/ 13 h 41"/>
                      <a:gd name="T28" fmla="*/ 61 w 73"/>
                      <a:gd name="T29" fmla="*/ 9 h 41"/>
                      <a:gd name="T30" fmla="*/ 49 w 73"/>
                      <a:gd name="T31" fmla="*/ 9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73" h="41">
                        <a:moveTo>
                          <a:pt x="49" y="9"/>
                        </a:moveTo>
                        <a:lnTo>
                          <a:pt x="37" y="0"/>
                        </a:lnTo>
                        <a:lnTo>
                          <a:pt x="25" y="5"/>
                        </a:lnTo>
                        <a:lnTo>
                          <a:pt x="25" y="17"/>
                        </a:lnTo>
                        <a:lnTo>
                          <a:pt x="12" y="13"/>
                        </a:lnTo>
                        <a:lnTo>
                          <a:pt x="0" y="21"/>
                        </a:lnTo>
                        <a:lnTo>
                          <a:pt x="8" y="33"/>
                        </a:lnTo>
                        <a:lnTo>
                          <a:pt x="20" y="41"/>
                        </a:lnTo>
                        <a:lnTo>
                          <a:pt x="33" y="33"/>
                        </a:lnTo>
                        <a:lnTo>
                          <a:pt x="37" y="21"/>
                        </a:lnTo>
                        <a:lnTo>
                          <a:pt x="49" y="29"/>
                        </a:lnTo>
                        <a:lnTo>
                          <a:pt x="53" y="17"/>
                        </a:lnTo>
                        <a:lnTo>
                          <a:pt x="65" y="25"/>
                        </a:lnTo>
                        <a:lnTo>
                          <a:pt x="73" y="13"/>
                        </a:lnTo>
                        <a:lnTo>
                          <a:pt x="61" y="9"/>
                        </a:lnTo>
                        <a:lnTo>
                          <a:pt x="49" y="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2" name="Freeform 349">
                    <a:extLst>
                      <a:ext uri="{FF2B5EF4-FFF2-40B4-BE49-F238E27FC236}">
                        <a16:creationId xmlns:a16="http://schemas.microsoft.com/office/drawing/2014/main" id="{06755DB7-F3BF-420A-862E-5DC39127F5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" y="6304"/>
                    <a:ext cx="25" cy="12"/>
                  </a:xfrm>
                  <a:custGeom>
                    <a:avLst/>
                    <a:gdLst>
                      <a:gd name="T0" fmla="*/ 25 w 25"/>
                      <a:gd name="T1" fmla="*/ 4 h 12"/>
                      <a:gd name="T2" fmla="*/ 25 w 25"/>
                      <a:gd name="T3" fmla="*/ 0 h 12"/>
                      <a:gd name="T4" fmla="*/ 13 w 25"/>
                      <a:gd name="T5" fmla="*/ 4 h 12"/>
                      <a:gd name="T6" fmla="*/ 0 w 25"/>
                      <a:gd name="T7" fmla="*/ 12 h 12"/>
                      <a:gd name="T8" fmla="*/ 13 w 25"/>
                      <a:gd name="T9" fmla="*/ 12 h 12"/>
                      <a:gd name="T10" fmla="*/ 25 w 25"/>
                      <a:gd name="T11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12">
                        <a:moveTo>
                          <a:pt x="25" y="4"/>
                        </a:moveTo>
                        <a:lnTo>
                          <a:pt x="25" y="0"/>
                        </a:lnTo>
                        <a:lnTo>
                          <a:pt x="13" y="4"/>
                        </a:lnTo>
                        <a:lnTo>
                          <a:pt x="0" y="12"/>
                        </a:lnTo>
                        <a:lnTo>
                          <a:pt x="13" y="12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3" name="Freeform 350">
                    <a:extLst>
                      <a:ext uri="{FF2B5EF4-FFF2-40B4-BE49-F238E27FC236}">
                        <a16:creationId xmlns:a16="http://schemas.microsoft.com/office/drawing/2014/main" id="{839CD2E8-DF05-37FC-8741-D53831581E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85" y="6333"/>
                    <a:ext cx="53" cy="49"/>
                  </a:xfrm>
                  <a:custGeom>
                    <a:avLst/>
                    <a:gdLst>
                      <a:gd name="T0" fmla="*/ 32 w 53"/>
                      <a:gd name="T1" fmla="*/ 12 h 49"/>
                      <a:gd name="T2" fmla="*/ 20 w 53"/>
                      <a:gd name="T3" fmla="*/ 20 h 49"/>
                      <a:gd name="T4" fmla="*/ 8 w 53"/>
                      <a:gd name="T5" fmla="*/ 28 h 49"/>
                      <a:gd name="T6" fmla="*/ 4 w 53"/>
                      <a:gd name="T7" fmla="*/ 36 h 49"/>
                      <a:gd name="T8" fmla="*/ 0 w 53"/>
                      <a:gd name="T9" fmla="*/ 49 h 49"/>
                      <a:gd name="T10" fmla="*/ 12 w 53"/>
                      <a:gd name="T11" fmla="*/ 44 h 49"/>
                      <a:gd name="T12" fmla="*/ 24 w 53"/>
                      <a:gd name="T13" fmla="*/ 40 h 49"/>
                      <a:gd name="T14" fmla="*/ 28 w 53"/>
                      <a:gd name="T15" fmla="*/ 28 h 49"/>
                      <a:gd name="T16" fmla="*/ 28 w 53"/>
                      <a:gd name="T17" fmla="*/ 24 h 49"/>
                      <a:gd name="T18" fmla="*/ 40 w 53"/>
                      <a:gd name="T19" fmla="*/ 12 h 49"/>
                      <a:gd name="T20" fmla="*/ 53 w 53"/>
                      <a:gd name="T21" fmla="*/ 0 h 49"/>
                      <a:gd name="T22" fmla="*/ 40 w 53"/>
                      <a:gd name="T23" fmla="*/ 0 h 49"/>
                      <a:gd name="T24" fmla="*/ 32 w 53"/>
                      <a:gd name="T25" fmla="*/ 12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3" h="49">
                        <a:moveTo>
                          <a:pt x="32" y="12"/>
                        </a:moveTo>
                        <a:lnTo>
                          <a:pt x="20" y="20"/>
                        </a:lnTo>
                        <a:lnTo>
                          <a:pt x="8" y="28"/>
                        </a:lnTo>
                        <a:lnTo>
                          <a:pt x="4" y="36"/>
                        </a:lnTo>
                        <a:lnTo>
                          <a:pt x="0" y="49"/>
                        </a:lnTo>
                        <a:lnTo>
                          <a:pt x="12" y="44"/>
                        </a:lnTo>
                        <a:lnTo>
                          <a:pt x="24" y="40"/>
                        </a:lnTo>
                        <a:lnTo>
                          <a:pt x="28" y="28"/>
                        </a:lnTo>
                        <a:lnTo>
                          <a:pt x="28" y="24"/>
                        </a:lnTo>
                        <a:lnTo>
                          <a:pt x="40" y="12"/>
                        </a:lnTo>
                        <a:lnTo>
                          <a:pt x="53" y="0"/>
                        </a:lnTo>
                        <a:lnTo>
                          <a:pt x="40" y="0"/>
                        </a:lnTo>
                        <a:lnTo>
                          <a:pt x="32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4" name="Freeform 351">
                    <a:extLst>
                      <a:ext uri="{FF2B5EF4-FFF2-40B4-BE49-F238E27FC236}">
                        <a16:creationId xmlns:a16="http://schemas.microsoft.com/office/drawing/2014/main" id="{8A6FC103-9FE5-C6D3-62B5-F0968ED503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4" y="6316"/>
                    <a:ext cx="36" cy="17"/>
                  </a:xfrm>
                  <a:custGeom>
                    <a:avLst/>
                    <a:gdLst>
                      <a:gd name="T0" fmla="*/ 16 w 36"/>
                      <a:gd name="T1" fmla="*/ 0 h 17"/>
                      <a:gd name="T2" fmla="*/ 8 w 36"/>
                      <a:gd name="T3" fmla="*/ 0 h 17"/>
                      <a:gd name="T4" fmla="*/ 0 w 36"/>
                      <a:gd name="T5" fmla="*/ 13 h 17"/>
                      <a:gd name="T6" fmla="*/ 12 w 36"/>
                      <a:gd name="T7" fmla="*/ 17 h 17"/>
                      <a:gd name="T8" fmla="*/ 24 w 36"/>
                      <a:gd name="T9" fmla="*/ 13 h 17"/>
                      <a:gd name="T10" fmla="*/ 36 w 36"/>
                      <a:gd name="T11" fmla="*/ 9 h 17"/>
                      <a:gd name="T12" fmla="*/ 28 w 36"/>
                      <a:gd name="T13" fmla="*/ 4 h 17"/>
                      <a:gd name="T14" fmla="*/ 16 w 36"/>
                      <a:gd name="T1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" h="17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0" y="13"/>
                        </a:lnTo>
                        <a:lnTo>
                          <a:pt x="12" y="17"/>
                        </a:lnTo>
                        <a:lnTo>
                          <a:pt x="24" y="13"/>
                        </a:lnTo>
                        <a:lnTo>
                          <a:pt x="36" y="9"/>
                        </a:lnTo>
                        <a:lnTo>
                          <a:pt x="28" y="4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5" name="Freeform 352">
                    <a:extLst>
                      <a:ext uri="{FF2B5EF4-FFF2-40B4-BE49-F238E27FC236}">
                        <a16:creationId xmlns:a16="http://schemas.microsoft.com/office/drawing/2014/main" id="{6124ED7C-AC3E-4EC7-9B71-AEDD148BF4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9" y="6329"/>
                    <a:ext cx="101" cy="44"/>
                  </a:xfrm>
                  <a:custGeom>
                    <a:avLst/>
                    <a:gdLst>
                      <a:gd name="T0" fmla="*/ 16 w 101"/>
                      <a:gd name="T1" fmla="*/ 32 h 44"/>
                      <a:gd name="T2" fmla="*/ 20 w 101"/>
                      <a:gd name="T3" fmla="*/ 32 h 44"/>
                      <a:gd name="T4" fmla="*/ 28 w 101"/>
                      <a:gd name="T5" fmla="*/ 40 h 44"/>
                      <a:gd name="T6" fmla="*/ 40 w 101"/>
                      <a:gd name="T7" fmla="*/ 44 h 44"/>
                      <a:gd name="T8" fmla="*/ 52 w 101"/>
                      <a:gd name="T9" fmla="*/ 44 h 44"/>
                      <a:gd name="T10" fmla="*/ 65 w 101"/>
                      <a:gd name="T11" fmla="*/ 44 h 44"/>
                      <a:gd name="T12" fmla="*/ 77 w 101"/>
                      <a:gd name="T13" fmla="*/ 44 h 44"/>
                      <a:gd name="T14" fmla="*/ 89 w 101"/>
                      <a:gd name="T15" fmla="*/ 40 h 44"/>
                      <a:gd name="T16" fmla="*/ 101 w 101"/>
                      <a:gd name="T17" fmla="*/ 32 h 44"/>
                      <a:gd name="T18" fmla="*/ 101 w 101"/>
                      <a:gd name="T19" fmla="*/ 28 h 44"/>
                      <a:gd name="T20" fmla="*/ 97 w 101"/>
                      <a:gd name="T21" fmla="*/ 16 h 44"/>
                      <a:gd name="T22" fmla="*/ 97 w 101"/>
                      <a:gd name="T23" fmla="*/ 4 h 44"/>
                      <a:gd name="T24" fmla="*/ 81 w 101"/>
                      <a:gd name="T25" fmla="*/ 4 h 44"/>
                      <a:gd name="T26" fmla="*/ 73 w 101"/>
                      <a:gd name="T27" fmla="*/ 0 h 44"/>
                      <a:gd name="T28" fmla="*/ 61 w 101"/>
                      <a:gd name="T29" fmla="*/ 0 h 44"/>
                      <a:gd name="T30" fmla="*/ 48 w 101"/>
                      <a:gd name="T31" fmla="*/ 0 h 44"/>
                      <a:gd name="T32" fmla="*/ 36 w 101"/>
                      <a:gd name="T33" fmla="*/ 4 h 44"/>
                      <a:gd name="T34" fmla="*/ 24 w 101"/>
                      <a:gd name="T35" fmla="*/ 12 h 44"/>
                      <a:gd name="T36" fmla="*/ 12 w 101"/>
                      <a:gd name="T37" fmla="*/ 12 h 44"/>
                      <a:gd name="T38" fmla="*/ 0 w 101"/>
                      <a:gd name="T39" fmla="*/ 20 h 44"/>
                      <a:gd name="T40" fmla="*/ 12 w 101"/>
                      <a:gd name="T41" fmla="*/ 3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01" h="44">
                        <a:moveTo>
                          <a:pt x="16" y="32"/>
                        </a:moveTo>
                        <a:lnTo>
                          <a:pt x="20" y="32"/>
                        </a:lnTo>
                        <a:lnTo>
                          <a:pt x="28" y="40"/>
                        </a:lnTo>
                        <a:lnTo>
                          <a:pt x="40" y="44"/>
                        </a:lnTo>
                        <a:lnTo>
                          <a:pt x="52" y="44"/>
                        </a:lnTo>
                        <a:lnTo>
                          <a:pt x="65" y="44"/>
                        </a:lnTo>
                        <a:lnTo>
                          <a:pt x="77" y="44"/>
                        </a:lnTo>
                        <a:lnTo>
                          <a:pt x="89" y="40"/>
                        </a:lnTo>
                        <a:lnTo>
                          <a:pt x="101" y="32"/>
                        </a:lnTo>
                        <a:lnTo>
                          <a:pt x="101" y="28"/>
                        </a:lnTo>
                        <a:lnTo>
                          <a:pt x="97" y="16"/>
                        </a:lnTo>
                        <a:lnTo>
                          <a:pt x="97" y="4"/>
                        </a:lnTo>
                        <a:lnTo>
                          <a:pt x="81" y="4"/>
                        </a:lnTo>
                        <a:lnTo>
                          <a:pt x="73" y="0"/>
                        </a:lnTo>
                        <a:lnTo>
                          <a:pt x="61" y="0"/>
                        </a:lnTo>
                        <a:lnTo>
                          <a:pt x="48" y="0"/>
                        </a:lnTo>
                        <a:lnTo>
                          <a:pt x="36" y="4"/>
                        </a:lnTo>
                        <a:lnTo>
                          <a:pt x="24" y="12"/>
                        </a:lnTo>
                        <a:lnTo>
                          <a:pt x="12" y="12"/>
                        </a:lnTo>
                        <a:lnTo>
                          <a:pt x="0" y="20"/>
                        </a:lnTo>
                        <a:lnTo>
                          <a:pt x="12" y="32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6" name="Freeform 353">
                    <a:extLst>
                      <a:ext uri="{FF2B5EF4-FFF2-40B4-BE49-F238E27FC236}">
                        <a16:creationId xmlns:a16="http://schemas.microsoft.com/office/drawing/2014/main" id="{5BB5AC21-BB5C-01C3-E17B-2D1DE5FF99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83" y="6467"/>
                    <a:ext cx="24" cy="24"/>
                  </a:xfrm>
                  <a:custGeom>
                    <a:avLst/>
                    <a:gdLst>
                      <a:gd name="T0" fmla="*/ 20 w 24"/>
                      <a:gd name="T1" fmla="*/ 12 h 24"/>
                      <a:gd name="T2" fmla="*/ 24 w 24"/>
                      <a:gd name="T3" fmla="*/ 0 h 24"/>
                      <a:gd name="T4" fmla="*/ 12 w 24"/>
                      <a:gd name="T5" fmla="*/ 8 h 24"/>
                      <a:gd name="T6" fmla="*/ 0 w 24"/>
                      <a:gd name="T7" fmla="*/ 16 h 24"/>
                      <a:gd name="T8" fmla="*/ 8 w 24"/>
                      <a:gd name="T9" fmla="*/ 24 h 24"/>
                      <a:gd name="T10" fmla="*/ 20 w 24"/>
                      <a:gd name="T11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24">
                        <a:moveTo>
                          <a:pt x="20" y="12"/>
                        </a:moveTo>
                        <a:lnTo>
                          <a:pt x="24" y="0"/>
                        </a:lnTo>
                        <a:lnTo>
                          <a:pt x="12" y="8"/>
                        </a:lnTo>
                        <a:lnTo>
                          <a:pt x="0" y="16"/>
                        </a:lnTo>
                        <a:lnTo>
                          <a:pt x="8" y="24"/>
                        </a:lnTo>
                        <a:lnTo>
                          <a:pt x="2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7" name="Freeform 354">
                    <a:extLst>
                      <a:ext uri="{FF2B5EF4-FFF2-40B4-BE49-F238E27FC236}">
                        <a16:creationId xmlns:a16="http://schemas.microsoft.com/office/drawing/2014/main" id="{2DE17A0E-EF29-7635-716F-D88DC0E041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940" y="6780"/>
                    <a:ext cx="12" cy="21"/>
                  </a:xfrm>
                  <a:custGeom>
                    <a:avLst/>
                    <a:gdLst>
                      <a:gd name="T0" fmla="*/ 0 w 12"/>
                      <a:gd name="T1" fmla="*/ 21 h 21"/>
                      <a:gd name="T2" fmla="*/ 12 w 12"/>
                      <a:gd name="T3" fmla="*/ 12 h 21"/>
                      <a:gd name="T4" fmla="*/ 12 w 12"/>
                      <a:gd name="T5" fmla="*/ 0 h 21"/>
                      <a:gd name="T6" fmla="*/ 0 w 12"/>
                      <a:gd name="T7" fmla="*/ 12 h 21"/>
                      <a:gd name="T8" fmla="*/ 0 w 12"/>
                      <a:gd name="T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1">
                        <a:moveTo>
                          <a:pt x="0" y="21"/>
                        </a:moveTo>
                        <a:lnTo>
                          <a:pt x="12" y="12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8" name="Freeform 355">
                    <a:extLst>
                      <a:ext uri="{FF2B5EF4-FFF2-40B4-BE49-F238E27FC236}">
                        <a16:creationId xmlns:a16="http://schemas.microsoft.com/office/drawing/2014/main" id="{B01EC4C9-8553-1E7E-9115-A7C8A91047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899" y="6760"/>
                    <a:ext cx="21" cy="20"/>
                  </a:xfrm>
                  <a:custGeom>
                    <a:avLst/>
                    <a:gdLst>
                      <a:gd name="T0" fmla="*/ 0 w 21"/>
                      <a:gd name="T1" fmla="*/ 8 h 20"/>
                      <a:gd name="T2" fmla="*/ 8 w 21"/>
                      <a:gd name="T3" fmla="*/ 20 h 20"/>
                      <a:gd name="T4" fmla="*/ 21 w 21"/>
                      <a:gd name="T5" fmla="*/ 16 h 20"/>
                      <a:gd name="T6" fmla="*/ 8 w 21"/>
                      <a:gd name="T7" fmla="*/ 0 h 20"/>
                      <a:gd name="T8" fmla="*/ 0 w 21"/>
                      <a:gd name="T9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20">
                        <a:moveTo>
                          <a:pt x="0" y="8"/>
                        </a:moveTo>
                        <a:lnTo>
                          <a:pt x="8" y="20"/>
                        </a:lnTo>
                        <a:lnTo>
                          <a:pt x="21" y="16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19" name="Freeform 356">
                    <a:extLst>
                      <a:ext uri="{FF2B5EF4-FFF2-40B4-BE49-F238E27FC236}">
                        <a16:creationId xmlns:a16="http://schemas.microsoft.com/office/drawing/2014/main" id="{27E6A5FB-4481-DCFF-EFA7-95EE8D5B44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51" y="6609"/>
                    <a:ext cx="28" cy="17"/>
                  </a:xfrm>
                  <a:custGeom>
                    <a:avLst/>
                    <a:gdLst>
                      <a:gd name="T0" fmla="*/ 12 w 28"/>
                      <a:gd name="T1" fmla="*/ 0 h 17"/>
                      <a:gd name="T2" fmla="*/ 0 w 28"/>
                      <a:gd name="T3" fmla="*/ 4 h 17"/>
                      <a:gd name="T4" fmla="*/ 4 w 28"/>
                      <a:gd name="T5" fmla="*/ 17 h 17"/>
                      <a:gd name="T6" fmla="*/ 16 w 28"/>
                      <a:gd name="T7" fmla="*/ 8 h 17"/>
                      <a:gd name="T8" fmla="*/ 28 w 28"/>
                      <a:gd name="T9" fmla="*/ 4 h 17"/>
                      <a:gd name="T10" fmla="*/ 24 w 28"/>
                      <a:gd name="T11" fmla="*/ 0 h 17"/>
                      <a:gd name="T12" fmla="*/ 12 w 28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17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4" y="17"/>
                        </a:lnTo>
                        <a:lnTo>
                          <a:pt x="16" y="8"/>
                        </a:lnTo>
                        <a:lnTo>
                          <a:pt x="28" y="4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20" name="Freeform 357">
                    <a:extLst>
                      <a:ext uri="{FF2B5EF4-FFF2-40B4-BE49-F238E27FC236}">
                        <a16:creationId xmlns:a16="http://schemas.microsoft.com/office/drawing/2014/main" id="{8DD058A0-5BF3-E3A5-5B93-75B0302CEBE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81" y="6316"/>
                    <a:ext cx="16" cy="25"/>
                  </a:xfrm>
                  <a:custGeom>
                    <a:avLst/>
                    <a:gdLst>
                      <a:gd name="T0" fmla="*/ 16 w 16"/>
                      <a:gd name="T1" fmla="*/ 9 h 25"/>
                      <a:gd name="T2" fmla="*/ 12 w 16"/>
                      <a:gd name="T3" fmla="*/ 0 h 25"/>
                      <a:gd name="T4" fmla="*/ 4 w 16"/>
                      <a:gd name="T5" fmla="*/ 13 h 25"/>
                      <a:gd name="T6" fmla="*/ 0 w 16"/>
                      <a:gd name="T7" fmla="*/ 25 h 25"/>
                      <a:gd name="T8" fmla="*/ 12 w 16"/>
                      <a:gd name="T9" fmla="*/ 21 h 25"/>
                      <a:gd name="T10" fmla="*/ 16 w 16"/>
                      <a:gd name="T11" fmla="*/ 9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6" h="25">
                        <a:moveTo>
                          <a:pt x="16" y="9"/>
                        </a:moveTo>
                        <a:lnTo>
                          <a:pt x="12" y="0"/>
                        </a:lnTo>
                        <a:lnTo>
                          <a:pt x="4" y="13"/>
                        </a:lnTo>
                        <a:lnTo>
                          <a:pt x="0" y="25"/>
                        </a:lnTo>
                        <a:lnTo>
                          <a:pt x="12" y="21"/>
                        </a:lnTo>
                        <a:lnTo>
                          <a:pt x="16" y="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21" name="Freeform 358">
                    <a:extLst>
                      <a:ext uri="{FF2B5EF4-FFF2-40B4-BE49-F238E27FC236}">
                        <a16:creationId xmlns:a16="http://schemas.microsoft.com/office/drawing/2014/main" id="{5B996595-0F5E-291E-30A2-B32D05B31A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4" y="6349"/>
                    <a:ext cx="12" cy="12"/>
                  </a:xfrm>
                  <a:custGeom>
                    <a:avLst/>
                    <a:gdLst>
                      <a:gd name="T0" fmla="*/ 4 w 12"/>
                      <a:gd name="T1" fmla="*/ 12 h 12"/>
                      <a:gd name="T2" fmla="*/ 12 w 12"/>
                      <a:gd name="T3" fmla="*/ 0 h 12"/>
                      <a:gd name="T4" fmla="*/ 0 w 12"/>
                      <a:gd name="T5" fmla="*/ 12 h 12"/>
                      <a:gd name="T6" fmla="*/ 4 w 12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4" y="12"/>
                        </a:move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481" name="Group 359">
                  <a:extLst>
                    <a:ext uri="{FF2B5EF4-FFF2-40B4-BE49-F238E27FC236}">
                      <a16:creationId xmlns:a16="http://schemas.microsoft.com/office/drawing/2014/main" id="{36D30E9D-2E70-C808-CB32-100AC595AF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72" y="6504"/>
                  <a:ext cx="330" cy="529"/>
                  <a:chOff x="2372" y="6504"/>
                  <a:chExt cx="330" cy="529"/>
                </a:xfrm>
                <a:grpFill/>
              </p:grpSpPr>
              <p:sp>
                <p:nvSpPr>
                  <p:cNvPr id="1482" name="Freeform 360">
                    <a:extLst>
                      <a:ext uri="{FF2B5EF4-FFF2-40B4-BE49-F238E27FC236}">
                        <a16:creationId xmlns:a16="http://schemas.microsoft.com/office/drawing/2014/main" id="{DF89C62D-EABE-307B-96D5-ED3C40C9F7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498" y="6634"/>
                    <a:ext cx="37" cy="77"/>
                  </a:xfrm>
                  <a:custGeom>
                    <a:avLst/>
                    <a:gdLst>
                      <a:gd name="T0" fmla="*/ 29 w 37"/>
                      <a:gd name="T1" fmla="*/ 12 h 77"/>
                      <a:gd name="T2" fmla="*/ 17 w 37"/>
                      <a:gd name="T3" fmla="*/ 0 h 77"/>
                      <a:gd name="T4" fmla="*/ 5 w 37"/>
                      <a:gd name="T5" fmla="*/ 0 h 77"/>
                      <a:gd name="T6" fmla="*/ 0 w 37"/>
                      <a:gd name="T7" fmla="*/ 12 h 77"/>
                      <a:gd name="T8" fmla="*/ 5 w 37"/>
                      <a:gd name="T9" fmla="*/ 24 h 77"/>
                      <a:gd name="T10" fmla="*/ 17 w 37"/>
                      <a:gd name="T11" fmla="*/ 28 h 77"/>
                      <a:gd name="T12" fmla="*/ 21 w 37"/>
                      <a:gd name="T13" fmla="*/ 40 h 77"/>
                      <a:gd name="T14" fmla="*/ 9 w 37"/>
                      <a:gd name="T15" fmla="*/ 40 h 77"/>
                      <a:gd name="T16" fmla="*/ 9 w 37"/>
                      <a:gd name="T17" fmla="*/ 53 h 77"/>
                      <a:gd name="T18" fmla="*/ 9 w 37"/>
                      <a:gd name="T19" fmla="*/ 65 h 77"/>
                      <a:gd name="T20" fmla="*/ 13 w 37"/>
                      <a:gd name="T21" fmla="*/ 77 h 77"/>
                      <a:gd name="T22" fmla="*/ 17 w 37"/>
                      <a:gd name="T23" fmla="*/ 65 h 77"/>
                      <a:gd name="T24" fmla="*/ 17 w 37"/>
                      <a:gd name="T25" fmla="*/ 53 h 77"/>
                      <a:gd name="T26" fmla="*/ 21 w 37"/>
                      <a:gd name="T27" fmla="*/ 65 h 77"/>
                      <a:gd name="T28" fmla="*/ 29 w 37"/>
                      <a:gd name="T29" fmla="*/ 53 h 77"/>
                      <a:gd name="T30" fmla="*/ 29 w 37"/>
                      <a:gd name="T31" fmla="*/ 40 h 77"/>
                      <a:gd name="T32" fmla="*/ 29 w 37"/>
                      <a:gd name="T33" fmla="*/ 28 h 77"/>
                      <a:gd name="T34" fmla="*/ 37 w 37"/>
                      <a:gd name="T35" fmla="*/ 16 h 77"/>
                      <a:gd name="T36" fmla="*/ 25 w 37"/>
                      <a:gd name="T37" fmla="*/ 24 h 77"/>
                      <a:gd name="T38" fmla="*/ 29 w 37"/>
                      <a:gd name="T39" fmla="*/ 12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37" h="77">
                        <a:moveTo>
                          <a:pt x="29" y="12"/>
                        </a:moveTo>
                        <a:lnTo>
                          <a:pt x="17" y="0"/>
                        </a:lnTo>
                        <a:lnTo>
                          <a:pt x="5" y="0"/>
                        </a:lnTo>
                        <a:lnTo>
                          <a:pt x="0" y="12"/>
                        </a:lnTo>
                        <a:lnTo>
                          <a:pt x="5" y="24"/>
                        </a:lnTo>
                        <a:lnTo>
                          <a:pt x="17" y="28"/>
                        </a:lnTo>
                        <a:lnTo>
                          <a:pt x="21" y="40"/>
                        </a:lnTo>
                        <a:lnTo>
                          <a:pt x="9" y="40"/>
                        </a:lnTo>
                        <a:lnTo>
                          <a:pt x="9" y="53"/>
                        </a:lnTo>
                        <a:lnTo>
                          <a:pt x="9" y="65"/>
                        </a:lnTo>
                        <a:lnTo>
                          <a:pt x="13" y="77"/>
                        </a:lnTo>
                        <a:lnTo>
                          <a:pt x="17" y="65"/>
                        </a:lnTo>
                        <a:lnTo>
                          <a:pt x="17" y="53"/>
                        </a:lnTo>
                        <a:lnTo>
                          <a:pt x="21" y="65"/>
                        </a:lnTo>
                        <a:lnTo>
                          <a:pt x="29" y="53"/>
                        </a:lnTo>
                        <a:lnTo>
                          <a:pt x="29" y="40"/>
                        </a:lnTo>
                        <a:lnTo>
                          <a:pt x="29" y="28"/>
                        </a:lnTo>
                        <a:lnTo>
                          <a:pt x="37" y="16"/>
                        </a:lnTo>
                        <a:lnTo>
                          <a:pt x="25" y="24"/>
                        </a:lnTo>
                        <a:lnTo>
                          <a:pt x="29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3" name="Freeform 361">
                    <a:extLst>
                      <a:ext uri="{FF2B5EF4-FFF2-40B4-BE49-F238E27FC236}">
                        <a16:creationId xmlns:a16="http://schemas.microsoft.com/office/drawing/2014/main" id="{BD79F4D3-057E-E461-4011-BAA43C671D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43" y="6683"/>
                    <a:ext cx="98" cy="134"/>
                  </a:xfrm>
                  <a:custGeom>
                    <a:avLst/>
                    <a:gdLst>
                      <a:gd name="T0" fmla="*/ 41 w 98"/>
                      <a:gd name="T1" fmla="*/ 57 h 134"/>
                      <a:gd name="T2" fmla="*/ 29 w 98"/>
                      <a:gd name="T3" fmla="*/ 73 h 134"/>
                      <a:gd name="T4" fmla="*/ 41 w 98"/>
                      <a:gd name="T5" fmla="*/ 81 h 134"/>
                      <a:gd name="T6" fmla="*/ 29 w 98"/>
                      <a:gd name="T7" fmla="*/ 81 h 134"/>
                      <a:gd name="T8" fmla="*/ 41 w 98"/>
                      <a:gd name="T9" fmla="*/ 89 h 134"/>
                      <a:gd name="T10" fmla="*/ 53 w 98"/>
                      <a:gd name="T11" fmla="*/ 97 h 134"/>
                      <a:gd name="T12" fmla="*/ 65 w 98"/>
                      <a:gd name="T13" fmla="*/ 101 h 134"/>
                      <a:gd name="T14" fmla="*/ 69 w 98"/>
                      <a:gd name="T15" fmla="*/ 109 h 134"/>
                      <a:gd name="T16" fmla="*/ 78 w 98"/>
                      <a:gd name="T17" fmla="*/ 122 h 134"/>
                      <a:gd name="T18" fmla="*/ 82 w 98"/>
                      <a:gd name="T19" fmla="*/ 134 h 134"/>
                      <a:gd name="T20" fmla="*/ 94 w 98"/>
                      <a:gd name="T21" fmla="*/ 134 h 134"/>
                      <a:gd name="T22" fmla="*/ 98 w 98"/>
                      <a:gd name="T23" fmla="*/ 126 h 134"/>
                      <a:gd name="T24" fmla="*/ 98 w 98"/>
                      <a:gd name="T25" fmla="*/ 114 h 134"/>
                      <a:gd name="T26" fmla="*/ 86 w 98"/>
                      <a:gd name="T27" fmla="*/ 114 h 134"/>
                      <a:gd name="T28" fmla="*/ 98 w 98"/>
                      <a:gd name="T29" fmla="*/ 101 h 134"/>
                      <a:gd name="T30" fmla="*/ 98 w 98"/>
                      <a:gd name="T31" fmla="*/ 89 h 134"/>
                      <a:gd name="T32" fmla="*/ 86 w 98"/>
                      <a:gd name="T33" fmla="*/ 93 h 134"/>
                      <a:gd name="T34" fmla="*/ 90 w 98"/>
                      <a:gd name="T35" fmla="*/ 81 h 134"/>
                      <a:gd name="T36" fmla="*/ 78 w 98"/>
                      <a:gd name="T37" fmla="*/ 81 h 134"/>
                      <a:gd name="T38" fmla="*/ 65 w 98"/>
                      <a:gd name="T39" fmla="*/ 73 h 134"/>
                      <a:gd name="T40" fmla="*/ 65 w 98"/>
                      <a:gd name="T41" fmla="*/ 61 h 134"/>
                      <a:gd name="T42" fmla="*/ 78 w 98"/>
                      <a:gd name="T43" fmla="*/ 69 h 134"/>
                      <a:gd name="T44" fmla="*/ 90 w 98"/>
                      <a:gd name="T45" fmla="*/ 73 h 134"/>
                      <a:gd name="T46" fmla="*/ 78 w 98"/>
                      <a:gd name="T47" fmla="*/ 65 h 134"/>
                      <a:gd name="T48" fmla="*/ 69 w 98"/>
                      <a:gd name="T49" fmla="*/ 48 h 134"/>
                      <a:gd name="T50" fmla="*/ 65 w 98"/>
                      <a:gd name="T51" fmla="*/ 40 h 134"/>
                      <a:gd name="T52" fmla="*/ 53 w 98"/>
                      <a:gd name="T53" fmla="*/ 28 h 134"/>
                      <a:gd name="T54" fmla="*/ 41 w 98"/>
                      <a:gd name="T55" fmla="*/ 24 h 134"/>
                      <a:gd name="T56" fmla="*/ 37 w 98"/>
                      <a:gd name="T57" fmla="*/ 12 h 134"/>
                      <a:gd name="T58" fmla="*/ 29 w 98"/>
                      <a:gd name="T59" fmla="*/ 0 h 134"/>
                      <a:gd name="T60" fmla="*/ 17 w 98"/>
                      <a:gd name="T61" fmla="*/ 0 h 134"/>
                      <a:gd name="T62" fmla="*/ 4 w 98"/>
                      <a:gd name="T63" fmla="*/ 0 h 134"/>
                      <a:gd name="T64" fmla="*/ 0 w 98"/>
                      <a:gd name="T65" fmla="*/ 12 h 134"/>
                      <a:gd name="T66" fmla="*/ 12 w 98"/>
                      <a:gd name="T67" fmla="*/ 16 h 134"/>
                      <a:gd name="T68" fmla="*/ 17 w 98"/>
                      <a:gd name="T69" fmla="*/ 16 h 134"/>
                      <a:gd name="T70" fmla="*/ 21 w 98"/>
                      <a:gd name="T71" fmla="*/ 16 h 134"/>
                      <a:gd name="T72" fmla="*/ 21 w 98"/>
                      <a:gd name="T73" fmla="*/ 16 h 134"/>
                      <a:gd name="T74" fmla="*/ 17 w 98"/>
                      <a:gd name="T75" fmla="*/ 20 h 134"/>
                      <a:gd name="T76" fmla="*/ 25 w 98"/>
                      <a:gd name="T77" fmla="*/ 24 h 134"/>
                      <a:gd name="T78" fmla="*/ 25 w 98"/>
                      <a:gd name="T79" fmla="*/ 36 h 134"/>
                      <a:gd name="T80" fmla="*/ 25 w 98"/>
                      <a:gd name="T81" fmla="*/ 48 h 134"/>
                      <a:gd name="T82" fmla="*/ 17 w 98"/>
                      <a:gd name="T83" fmla="*/ 61 h 134"/>
                      <a:gd name="T84" fmla="*/ 29 w 98"/>
                      <a:gd name="T85" fmla="*/ 61 h 134"/>
                      <a:gd name="T86" fmla="*/ 41 w 98"/>
                      <a:gd name="T87" fmla="*/ 57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98" h="134">
                        <a:moveTo>
                          <a:pt x="41" y="57"/>
                        </a:moveTo>
                        <a:lnTo>
                          <a:pt x="29" y="73"/>
                        </a:lnTo>
                        <a:lnTo>
                          <a:pt x="41" y="81"/>
                        </a:lnTo>
                        <a:lnTo>
                          <a:pt x="29" y="81"/>
                        </a:lnTo>
                        <a:lnTo>
                          <a:pt x="41" y="89"/>
                        </a:lnTo>
                        <a:lnTo>
                          <a:pt x="53" y="97"/>
                        </a:lnTo>
                        <a:lnTo>
                          <a:pt x="65" y="101"/>
                        </a:lnTo>
                        <a:lnTo>
                          <a:pt x="69" y="109"/>
                        </a:lnTo>
                        <a:lnTo>
                          <a:pt x="78" y="122"/>
                        </a:lnTo>
                        <a:lnTo>
                          <a:pt x="82" y="134"/>
                        </a:lnTo>
                        <a:lnTo>
                          <a:pt x="94" y="134"/>
                        </a:lnTo>
                        <a:lnTo>
                          <a:pt x="98" y="126"/>
                        </a:lnTo>
                        <a:lnTo>
                          <a:pt x="98" y="114"/>
                        </a:lnTo>
                        <a:lnTo>
                          <a:pt x="86" y="114"/>
                        </a:lnTo>
                        <a:lnTo>
                          <a:pt x="98" y="101"/>
                        </a:lnTo>
                        <a:lnTo>
                          <a:pt x="98" y="89"/>
                        </a:lnTo>
                        <a:lnTo>
                          <a:pt x="86" y="93"/>
                        </a:lnTo>
                        <a:lnTo>
                          <a:pt x="90" y="81"/>
                        </a:lnTo>
                        <a:lnTo>
                          <a:pt x="78" y="81"/>
                        </a:lnTo>
                        <a:lnTo>
                          <a:pt x="65" y="73"/>
                        </a:lnTo>
                        <a:lnTo>
                          <a:pt x="65" y="61"/>
                        </a:lnTo>
                        <a:lnTo>
                          <a:pt x="78" y="69"/>
                        </a:lnTo>
                        <a:lnTo>
                          <a:pt x="90" y="73"/>
                        </a:lnTo>
                        <a:lnTo>
                          <a:pt x="78" y="65"/>
                        </a:lnTo>
                        <a:lnTo>
                          <a:pt x="69" y="48"/>
                        </a:lnTo>
                        <a:lnTo>
                          <a:pt x="65" y="40"/>
                        </a:lnTo>
                        <a:lnTo>
                          <a:pt x="53" y="28"/>
                        </a:lnTo>
                        <a:lnTo>
                          <a:pt x="41" y="24"/>
                        </a:lnTo>
                        <a:lnTo>
                          <a:pt x="37" y="12"/>
                        </a:lnTo>
                        <a:lnTo>
                          <a:pt x="29" y="0"/>
                        </a:lnTo>
                        <a:lnTo>
                          <a:pt x="17" y="0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12" y="16"/>
                        </a:lnTo>
                        <a:lnTo>
                          <a:pt x="17" y="16"/>
                        </a:lnTo>
                        <a:lnTo>
                          <a:pt x="21" y="16"/>
                        </a:lnTo>
                        <a:lnTo>
                          <a:pt x="21" y="16"/>
                        </a:lnTo>
                        <a:lnTo>
                          <a:pt x="17" y="20"/>
                        </a:lnTo>
                        <a:lnTo>
                          <a:pt x="25" y="24"/>
                        </a:lnTo>
                        <a:lnTo>
                          <a:pt x="25" y="36"/>
                        </a:lnTo>
                        <a:lnTo>
                          <a:pt x="25" y="48"/>
                        </a:lnTo>
                        <a:lnTo>
                          <a:pt x="17" y="61"/>
                        </a:lnTo>
                        <a:lnTo>
                          <a:pt x="29" y="61"/>
                        </a:lnTo>
                        <a:lnTo>
                          <a:pt x="41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4" name="Freeform 362">
                    <a:extLst>
                      <a:ext uri="{FF2B5EF4-FFF2-40B4-BE49-F238E27FC236}">
                        <a16:creationId xmlns:a16="http://schemas.microsoft.com/office/drawing/2014/main" id="{758C900D-EDC9-68E3-27AC-0D18984622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425" y="6585"/>
                    <a:ext cx="57" cy="102"/>
                  </a:xfrm>
                  <a:custGeom>
                    <a:avLst/>
                    <a:gdLst>
                      <a:gd name="T0" fmla="*/ 57 w 57"/>
                      <a:gd name="T1" fmla="*/ 57 h 102"/>
                      <a:gd name="T2" fmla="*/ 53 w 57"/>
                      <a:gd name="T3" fmla="*/ 45 h 102"/>
                      <a:gd name="T4" fmla="*/ 49 w 57"/>
                      <a:gd name="T5" fmla="*/ 32 h 102"/>
                      <a:gd name="T6" fmla="*/ 45 w 57"/>
                      <a:gd name="T7" fmla="*/ 20 h 102"/>
                      <a:gd name="T8" fmla="*/ 37 w 57"/>
                      <a:gd name="T9" fmla="*/ 8 h 102"/>
                      <a:gd name="T10" fmla="*/ 25 w 57"/>
                      <a:gd name="T11" fmla="*/ 4 h 102"/>
                      <a:gd name="T12" fmla="*/ 12 w 57"/>
                      <a:gd name="T13" fmla="*/ 0 h 102"/>
                      <a:gd name="T14" fmla="*/ 0 w 57"/>
                      <a:gd name="T15" fmla="*/ 4 h 102"/>
                      <a:gd name="T16" fmla="*/ 0 w 57"/>
                      <a:gd name="T17" fmla="*/ 16 h 102"/>
                      <a:gd name="T18" fmla="*/ 12 w 57"/>
                      <a:gd name="T19" fmla="*/ 20 h 102"/>
                      <a:gd name="T20" fmla="*/ 12 w 57"/>
                      <a:gd name="T21" fmla="*/ 32 h 102"/>
                      <a:gd name="T22" fmla="*/ 25 w 57"/>
                      <a:gd name="T23" fmla="*/ 37 h 102"/>
                      <a:gd name="T24" fmla="*/ 12 w 57"/>
                      <a:gd name="T25" fmla="*/ 45 h 102"/>
                      <a:gd name="T26" fmla="*/ 17 w 57"/>
                      <a:gd name="T27" fmla="*/ 57 h 102"/>
                      <a:gd name="T28" fmla="*/ 29 w 57"/>
                      <a:gd name="T29" fmla="*/ 57 h 102"/>
                      <a:gd name="T30" fmla="*/ 25 w 57"/>
                      <a:gd name="T31" fmla="*/ 69 h 102"/>
                      <a:gd name="T32" fmla="*/ 33 w 57"/>
                      <a:gd name="T33" fmla="*/ 61 h 102"/>
                      <a:gd name="T34" fmla="*/ 29 w 57"/>
                      <a:gd name="T35" fmla="*/ 73 h 102"/>
                      <a:gd name="T36" fmla="*/ 29 w 57"/>
                      <a:gd name="T37" fmla="*/ 77 h 102"/>
                      <a:gd name="T38" fmla="*/ 41 w 57"/>
                      <a:gd name="T39" fmla="*/ 69 h 102"/>
                      <a:gd name="T40" fmla="*/ 33 w 57"/>
                      <a:gd name="T41" fmla="*/ 81 h 102"/>
                      <a:gd name="T42" fmla="*/ 41 w 57"/>
                      <a:gd name="T43" fmla="*/ 94 h 102"/>
                      <a:gd name="T44" fmla="*/ 49 w 57"/>
                      <a:gd name="T45" fmla="*/ 102 h 102"/>
                      <a:gd name="T46" fmla="*/ 57 w 57"/>
                      <a:gd name="T47" fmla="*/ 94 h 102"/>
                      <a:gd name="T48" fmla="*/ 57 w 57"/>
                      <a:gd name="T49" fmla="*/ 77 h 102"/>
                      <a:gd name="T50" fmla="*/ 57 w 57"/>
                      <a:gd name="T51" fmla="*/ 69 h 102"/>
                      <a:gd name="T52" fmla="*/ 57 w 57"/>
                      <a:gd name="T53" fmla="*/ 57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57" h="102">
                        <a:moveTo>
                          <a:pt x="57" y="57"/>
                        </a:moveTo>
                        <a:lnTo>
                          <a:pt x="53" y="45"/>
                        </a:lnTo>
                        <a:lnTo>
                          <a:pt x="49" y="32"/>
                        </a:lnTo>
                        <a:lnTo>
                          <a:pt x="45" y="20"/>
                        </a:lnTo>
                        <a:lnTo>
                          <a:pt x="37" y="8"/>
                        </a:lnTo>
                        <a:lnTo>
                          <a:pt x="25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12" y="32"/>
                        </a:lnTo>
                        <a:lnTo>
                          <a:pt x="25" y="37"/>
                        </a:lnTo>
                        <a:lnTo>
                          <a:pt x="12" y="45"/>
                        </a:lnTo>
                        <a:lnTo>
                          <a:pt x="17" y="57"/>
                        </a:lnTo>
                        <a:lnTo>
                          <a:pt x="29" y="57"/>
                        </a:lnTo>
                        <a:lnTo>
                          <a:pt x="25" y="69"/>
                        </a:lnTo>
                        <a:lnTo>
                          <a:pt x="33" y="61"/>
                        </a:lnTo>
                        <a:lnTo>
                          <a:pt x="29" y="73"/>
                        </a:lnTo>
                        <a:lnTo>
                          <a:pt x="29" y="77"/>
                        </a:lnTo>
                        <a:lnTo>
                          <a:pt x="41" y="69"/>
                        </a:lnTo>
                        <a:lnTo>
                          <a:pt x="33" y="81"/>
                        </a:lnTo>
                        <a:lnTo>
                          <a:pt x="41" y="94"/>
                        </a:lnTo>
                        <a:lnTo>
                          <a:pt x="49" y="102"/>
                        </a:lnTo>
                        <a:lnTo>
                          <a:pt x="57" y="94"/>
                        </a:lnTo>
                        <a:lnTo>
                          <a:pt x="57" y="77"/>
                        </a:lnTo>
                        <a:lnTo>
                          <a:pt x="57" y="69"/>
                        </a:lnTo>
                        <a:lnTo>
                          <a:pt x="57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5" name="Freeform 363">
                    <a:extLst>
                      <a:ext uri="{FF2B5EF4-FFF2-40B4-BE49-F238E27FC236}">
                        <a16:creationId xmlns:a16="http://schemas.microsoft.com/office/drawing/2014/main" id="{D8B88542-CEF2-BD0E-328A-7432A70553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490" y="6508"/>
                    <a:ext cx="13" cy="12"/>
                  </a:xfrm>
                  <a:custGeom>
                    <a:avLst/>
                    <a:gdLst>
                      <a:gd name="T0" fmla="*/ 0 w 13"/>
                      <a:gd name="T1" fmla="*/ 0 h 12"/>
                      <a:gd name="T2" fmla="*/ 0 w 13"/>
                      <a:gd name="T3" fmla="*/ 12 h 12"/>
                      <a:gd name="T4" fmla="*/ 13 w 13"/>
                      <a:gd name="T5" fmla="*/ 8 h 12"/>
                      <a:gd name="T6" fmla="*/ 0 w 13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2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13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6" name="Freeform 364">
                    <a:extLst>
                      <a:ext uri="{FF2B5EF4-FFF2-40B4-BE49-F238E27FC236}">
                        <a16:creationId xmlns:a16="http://schemas.microsoft.com/office/drawing/2014/main" id="{7D837CA1-9284-7090-611D-578E979E30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466" y="6504"/>
                    <a:ext cx="65" cy="113"/>
                  </a:xfrm>
                  <a:custGeom>
                    <a:avLst/>
                    <a:gdLst>
                      <a:gd name="T0" fmla="*/ 20 w 65"/>
                      <a:gd name="T1" fmla="*/ 109 h 113"/>
                      <a:gd name="T2" fmla="*/ 32 w 65"/>
                      <a:gd name="T3" fmla="*/ 113 h 113"/>
                      <a:gd name="T4" fmla="*/ 45 w 65"/>
                      <a:gd name="T5" fmla="*/ 105 h 113"/>
                      <a:gd name="T6" fmla="*/ 45 w 65"/>
                      <a:gd name="T7" fmla="*/ 93 h 113"/>
                      <a:gd name="T8" fmla="*/ 57 w 65"/>
                      <a:gd name="T9" fmla="*/ 93 h 113"/>
                      <a:gd name="T10" fmla="*/ 57 w 65"/>
                      <a:gd name="T11" fmla="*/ 81 h 113"/>
                      <a:gd name="T12" fmla="*/ 57 w 65"/>
                      <a:gd name="T13" fmla="*/ 73 h 113"/>
                      <a:gd name="T14" fmla="*/ 49 w 65"/>
                      <a:gd name="T15" fmla="*/ 61 h 113"/>
                      <a:gd name="T16" fmla="*/ 41 w 65"/>
                      <a:gd name="T17" fmla="*/ 48 h 113"/>
                      <a:gd name="T18" fmla="*/ 41 w 65"/>
                      <a:gd name="T19" fmla="*/ 36 h 113"/>
                      <a:gd name="T20" fmla="*/ 49 w 65"/>
                      <a:gd name="T21" fmla="*/ 48 h 113"/>
                      <a:gd name="T22" fmla="*/ 57 w 65"/>
                      <a:gd name="T23" fmla="*/ 61 h 113"/>
                      <a:gd name="T24" fmla="*/ 65 w 65"/>
                      <a:gd name="T25" fmla="*/ 73 h 113"/>
                      <a:gd name="T26" fmla="*/ 61 w 65"/>
                      <a:gd name="T27" fmla="*/ 61 h 113"/>
                      <a:gd name="T28" fmla="*/ 57 w 65"/>
                      <a:gd name="T29" fmla="*/ 48 h 113"/>
                      <a:gd name="T30" fmla="*/ 49 w 65"/>
                      <a:gd name="T31" fmla="*/ 36 h 113"/>
                      <a:gd name="T32" fmla="*/ 45 w 65"/>
                      <a:gd name="T33" fmla="*/ 24 h 113"/>
                      <a:gd name="T34" fmla="*/ 32 w 65"/>
                      <a:gd name="T35" fmla="*/ 20 h 113"/>
                      <a:gd name="T36" fmla="*/ 20 w 65"/>
                      <a:gd name="T37" fmla="*/ 20 h 113"/>
                      <a:gd name="T38" fmla="*/ 8 w 65"/>
                      <a:gd name="T39" fmla="*/ 12 h 113"/>
                      <a:gd name="T40" fmla="*/ 0 w 65"/>
                      <a:gd name="T41" fmla="*/ 0 h 113"/>
                      <a:gd name="T42" fmla="*/ 0 w 65"/>
                      <a:gd name="T43" fmla="*/ 12 h 113"/>
                      <a:gd name="T44" fmla="*/ 4 w 65"/>
                      <a:gd name="T45" fmla="*/ 24 h 113"/>
                      <a:gd name="T46" fmla="*/ 8 w 65"/>
                      <a:gd name="T47" fmla="*/ 36 h 113"/>
                      <a:gd name="T48" fmla="*/ 12 w 65"/>
                      <a:gd name="T49" fmla="*/ 48 h 113"/>
                      <a:gd name="T50" fmla="*/ 12 w 65"/>
                      <a:gd name="T51" fmla="*/ 61 h 113"/>
                      <a:gd name="T52" fmla="*/ 16 w 65"/>
                      <a:gd name="T53" fmla="*/ 73 h 113"/>
                      <a:gd name="T54" fmla="*/ 20 w 65"/>
                      <a:gd name="T55" fmla="*/ 77 h 113"/>
                      <a:gd name="T56" fmla="*/ 32 w 65"/>
                      <a:gd name="T57" fmla="*/ 73 h 113"/>
                      <a:gd name="T58" fmla="*/ 20 w 65"/>
                      <a:gd name="T59" fmla="*/ 81 h 113"/>
                      <a:gd name="T60" fmla="*/ 32 w 65"/>
                      <a:gd name="T61" fmla="*/ 89 h 113"/>
                      <a:gd name="T62" fmla="*/ 20 w 65"/>
                      <a:gd name="T63" fmla="*/ 97 h 113"/>
                      <a:gd name="T64" fmla="*/ 20 w 65"/>
                      <a:gd name="T65" fmla="*/ 109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65" h="113">
                        <a:moveTo>
                          <a:pt x="20" y="109"/>
                        </a:moveTo>
                        <a:lnTo>
                          <a:pt x="32" y="113"/>
                        </a:lnTo>
                        <a:lnTo>
                          <a:pt x="45" y="105"/>
                        </a:lnTo>
                        <a:lnTo>
                          <a:pt x="45" y="93"/>
                        </a:lnTo>
                        <a:lnTo>
                          <a:pt x="57" y="93"/>
                        </a:lnTo>
                        <a:lnTo>
                          <a:pt x="57" y="81"/>
                        </a:lnTo>
                        <a:lnTo>
                          <a:pt x="57" y="73"/>
                        </a:lnTo>
                        <a:lnTo>
                          <a:pt x="49" y="61"/>
                        </a:lnTo>
                        <a:lnTo>
                          <a:pt x="41" y="48"/>
                        </a:lnTo>
                        <a:lnTo>
                          <a:pt x="41" y="36"/>
                        </a:lnTo>
                        <a:lnTo>
                          <a:pt x="49" y="48"/>
                        </a:lnTo>
                        <a:lnTo>
                          <a:pt x="57" y="61"/>
                        </a:lnTo>
                        <a:lnTo>
                          <a:pt x="65" y="73"/>
                        </a:lnTo>
                        <a:lnTo>
                          <a:pt x="61" y="61"/>
                        </a:lnTo>
                        <a:lnTo>
                          <a:pt x="57" y="48"/>
                        </a:lnTo>
                        <a:lnTo>
                          <a:pt x="49" y="36"/>
                        </a:lnTo>
                        <a:lnTo>
                          <a:pt x="45" y="24"/>
                        </a:lnTo>
                        <a:lnTo>
                          <a:pt x="32" y="20"/>
                        </a:lnTo>
                        <a:lnTo>
                          <a:pt x="20" y="20"/>
                        </a:lnTo>
                        <a:lnTo>
                          <a:pt x="8" y="1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4" y="24"/>
                        </a:lnTo>
                        <a:lnTo>
                          <a:pt x="8" y="36"/>
                        </a:lnTo>
                        <a:lnTo>
                          <a:pt x="12" y="48"/>
                        </a:lnTo>
                        <a:lnTo>
                          <a:pt x="12" y="61"/>
                        </a:lnTo>
                        <a:lnTo>
                          <a:pt x="16" y="73"/>
                        </a:lnTo>
                        <a:lnTo>
                          <a:pt x="20" y="77"/>
                        </a:lnTo>
                        <a:lnTo>
                          <a:pt x="32" y="73"/>
                        </a:lnTo>
                        <a:lnTo>
                          <a:pt x="20" y="81"/>
                        </a:lnTo>
                        <a:lnTo>
                          <a:pt x="32" y="89"/>
                        </a:lnTo>
                        <a:lnTo>
                          <a:pt x="20" y="97"/>
                        </a:lnTo>
                        <a:lnTo>
                          <a:pt x="20" y="10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7" name="Freeform 365">
                    <a:extLst>
                      <a:ext uri="{FF2B5EF4-FFF2-40B4-BE49-F238E27FC236}">
                        <a16:creationId xmlns:a16="http://schemas.microsoft.com/office/drawing/2014/main" id="{74DE8D68-AAB3-7462-A668-2B1A1DC711F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21" y="6670"/>
                    <a:ext cx="24" cy="29"/>
                  </a:xfrm>
                  <a:custGeom>
                    <a:avLst/>
                    <a:gdLst>
                      <a:gd name="T0" fmla="*/ 24 w 24"/>
                      <a:gd name="T1" fmla="*/ 21 h 29"/>
                      <a:gd name="T2" fmla="*/ 12 w 24"/>
                      <a:gd name="T3" fmla="*/ 13 h 29"/>
                      <a:gd name="T4" fmla="*/ 0 w 24"/>
                      <a:gd name="T5" fmla="*/ 0 h 29"/>
                      <a:gd name="T6" fmla="*/ 0 w 24"/>
                      <a:gd name="T7" fmla="*/ 9 h 29"/>
                      <a:gd name="T8" fmla="*/ 0 w 24"/>
                      <a:gd name="T9" fmla="*/ 17 h 29"/>
                      <a:gd name="T10" fmla="*/ 12 w 24"/>
                      <a:gd name="T11" fmla="*/ 29 h 29"/>
                      <a:gd name="T12" fmla="*/ 24 w 24"/>
                      <a:gd name="T13" fmla="*/ 21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29">
                        <a:moveTo>
                          <a:pt x="24" y="21"/>
                        </a:moveTo>
                        <a:lnTo>
                          <a:pt x="12" y="13"/>
                        </a:lnTo>
                        <a:lnTo>
                          <a:pt x="0" y="0"/>
                        </a:lnTo>
                        <a:lnTo>
                          <a:pt x="0" y="9"/>
                        </a:lnTo>
                        <a:lnTo>
                          <a:pt x="0" y="17"/>
                        </a:lnTo>
                        <a:lnTo>
                          <a:pt x="12" y="29"/>
                        </a:lnTo>
                        <a:lnTo>
                          <a:pt x="24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8" name="Freeform 366">
                    <a:extLst>
                      <a:ext uri="{FF2B5EF4-FFF2-40B4-BE49-F238E27FC236}">
                        <a16:creationId xmlns:a16="http://schemas.microsoft.com/office/drawing/2014/main" id="{AC9E39BF-603B-2878-BCA9-25D3CBB35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00" y="6683"/>
                    <a:ext cx="29" cy="32"/>
                  </a:xfrm>
                  <a:custGeom>
                    <a:avLst/>
                    <a:gdLst>
                      <a:gd name="T0" fmla="*/ 12 w 29"/>
                      <a:gd name="T1" fmla="*/ 0 h 32"/>
                      <a:gd name="T2" fmla="*/ 0 w 29"/>
                      <a:gd name="T3" fmla="*/ 12 h 32"/>
                      <a:gd name="T4" fmla="*/ 8 w 29"/>
                      <a:gd name="T5" fmla="*/ 24 h 32"/>
                      <a:gd name="T6" fmla="*/ 21 w 29"/>
                      <a:gd name="T7" fmla="*/ 32 h 32"/>
                      <a:gd name="T8" fmla="*/ 29 w 29"/>
                      <a:gd name="T9" fmla="*/ 24 h 32"/>
                      <a:gd name="T10" fmla="*/ 25 w 29"/>
                      <a:gd name="T11" fmla="*/ 12 h 32"/>
                      <a:gd name="T12" fmla="*/ 12 w 29"/>
                      <a:gd name="T13" fmla="*/ 12 h 32"/>
                      <a:gd name="T14" fmla="*/ 16 w 29"/>
                      <a:gd name="T15" fmla="*/ 0 h 32"/>
                      <a:gd name="T16" fmla="*/ 12 w 29"/>
                      <a:gd name="T17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32">
                        <a:moveTo>
                          <a:pt x="12" y="0"/>
                        </a:moveTo>
                        <a:lnTo>
                          <a:pt x="0" y="12"/>
                        </a:lnTo>
                        <a:lnTo>
                          <a:pt x="8" y="24"/>
                        </a:lnTo>
                        <a:lnTo>
                          <a:pt x="21" y="32"/>
                        </a:lnTo>
                        <a:lnTo>
                          <a:pt x="29" y="24"/>
                        </a:lnTo>
                        <a:lnTo>
                          <a:pt x="25" y="12"/>
                        </a:lnTo>
                        <a:lnTo>
                          <a:pt x="12" y="12"/>
                        </a:lnTo>
                        <a:lnTo>
                          <a:pt x="16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89" name="Freeform 367">
                    <a:extLst>
                      <a:ext uri="{FF2B5EF4-FFF2-40B4-BE49-F238E27FC236}">
                        <a16:creationId xmlns:a16="http://schemas.microsoft.com/office/drawing/2014/main" id="{47AC2EF0-F18F-57DF-F9C0-4D81666A9A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23" y="6617"/>
                    <a:ext cx="61" cy="57"/>
                  </a:xfrm>
                  <a:custGeom>
                    <a:avLst/>
                    <a:gdLst>
                      <a:gd name="T0" fmla="*/ 49 w 61"/>
                      <a:gd name="T1" fmla="*/ 9 h 57"/>
                      <a:gd name="T2" fmla="*/ 37 w 61"/>
                      <a:gd name="T3" fmla="*/ 9 h 57"/>
                      <a:gd name="T4" fmla="*/ 24 w 61"/>
                      <a:gd name="T5" fmla="*/ 5 h 57"/>
                      <a:gd name="T6" fmla="*/ 12 w 61"/>
                      <a:gd name="T7" fmla="*/ 0 h 57"/>
                      <a:gd name="T8" fmla="*/ 0 w 61"/>
                      <a:gd name="T9" fmla="*/ 0 h 57"/>
                      <a:gd name="T10" fmla="*/ 4 w 61"/>
                      <a:gd name="T11" fmla="*/ 13 h 57"/>
                      <a:gd name="T12" fmla="*/ 16 w 61"/>
                      <a:gd name="T13" fmla="*/ 25 h 57"/>
                      <a:gd name="T14" fmla="*/ 16 w 61"/>
                      <a:gd name="T15" fmla="*/ 37 h 57"/>
                      <a:gd name="T16" fmla="*/ 16 w 61"/>
                      <a:gd name="T17" fmla="*/ 49 h 57"/>
                      <a:gd name="T18" fmla="*/ 24 w 61"/>
                      <a:gd name="T19" fmla="*/ 57 h 57"/>
                      <a:gd name="T20" fmla="*/ 37 w 61"/>
                      <a:gd name="T21" fmla="*/ 53 h 57"/>
                      <a:gd name="T22" fmla="*/ 49 w 61"/>
                      <a:gd name="T23" fmla="*/ 53 h 57"/>
                      <a:gd name="T24" fmla="*/ 49 w 61"/>
                      <a:gd name="T25" fmla="*/ 45 h 57"/>
                      <a:gd name="T26" fmla="*/ 45 w 61"/>
                      <a:gd name="T27" fmla="*/ 33 h 57"/>
                      <a:gd name="T28" fmla="*/ 57 w 61"/>
                      <a:gd name="T29" fmla="*/ 41 h 57"/>
                      <a:gd name="T30" fmla="*/ 61 w 61"/>
                      <a:gd name="T31" fmla="*/ 29 h 57"/>
                      <a:gd name="T32" fmla="*/ 61 w 61"/>
                      <a:gd name="T33" fmla="*/ 29 h 57"/>
                      <a:gd name="T34" fmla="*/ 61 w 61"/>
                      <a:gd name="T35" fmla="*/ 17 h 57"/>
                      <a:gd name="T36" fmla="*/ 49 w 61"/>
                      <a:gd name="T37" fmla="*/ 9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1" h="57">
                        <a:moveTo>
                          <a:pt x="49" y="9"/>
                        </a:moveTo>
                        <a:lnTo>
                          <a:pt x="37" y="9"/>
                        </a:lnTo>
                        <a:lnTo>
                          <a:pt x="24" y="5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4" y="13"/>
                        </a:lnTo>
                        <a:lnTo>
                          <a:pt x="16" y="25"/>
                        </a:lnTo>
                        <a:lnTo>
                          <a:pt x="16" y="37"/>
                        </a:lnTo>
                        <a:lnTo>
                          <a:pt x="16" y="49"/>
                        </a:lnTo>
                        <a:lnTo>
                          <a:pt x="24" y="57"/>
                        </a:lnTo>
                        <a:lnTo>
                          <a:pt x="37" y="53"/>
                        </a:lnTo>
                        <a:lnTo>
                          <a:pt x="49" y="53"/>
                        </a:lnTo>
                        <a:lnTo>
                          <a:pt x="49" y="45"/>
                        </a:lnTo>
                        <a:lnTo>
                          <a:pt x="45" y="33"/>
                        </a:lnTo>
                        <a:lnTo>
                          <a:pt x="57" y="41"/>
                        </a:lnTo>
                        <a:lnTo>
                          <a:pt x="61" y="29"/>
                        </a:lnTo>
                        <a:lnTo>
                          <a:pt x="61" y="29"/>
                        </a:lnTo>
                        <a:lnTo>
                          <a:pt x="61" y="17"/>
                        </a:lnTo>
                        <a:lnTo>
                          <a:pt x="49" y="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0" name="Freeform 368">
                    <a:extLst>
                      <a:ext uri="{FF2B5EF4-FFF2-40B4-BE49-F238E27FC236}">
                        <a16:creationId xmlns:a16="http://schemas.microsoft.com/office/drawing/2014/main" id="{098F7CE7-0D56-83E9-2D79-6A77998A4B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57" y="6715"/>
                    <a:ext cx="45" cy="61"/>
                  </a:xfrm>
                  <a:custGeom>
                    <a:avLst/>
                    <a:gdLst>
                      <a:gd name="T0" fmla="*/ 29 w 45"/>
                      <a:gd name="T1" fmla="*/ 0 h 61"/>
                      <a:gd name="T2" fmla="*/ 16 w 45"/>
                      <a:gd name="T3" fmla="*/ 0 h 61"/>
                      <a:gd name="T4" fmla="*/ 4 w 45"/>
                      <a:gd name="T5" fmla="*/ 8 h 61"/>
                      <a:gd name="T6" fmla="*/ 8 w 45"/>
                      <a:gd name="T7" fmla="*/ 25 h 61"/>
                      <a:gd name="T8" fmla="*/ 4 w 45"/>
                      <a:gd name="T9" fmla="*/ 33 h 61"/>
                      <a:gd name="T10" fmla="*/ 0 w 45"/>
                      <a:gd name="T11" fmla="*/ 45 h 61"/>
                      <a:gd name="T12" fmla="*/ 8 w 45"/>
                      <a:gd name="T13" fmla="*/ 53 h 61"/>
                      <a:gd name="T14" fmla="*/ 12 w 45"/>
                      <a:gd name="T15" fmla="*/ 41 h 61"/>
                      <a:gd name="T16" fmla="*/ 25 w 45"/>
                      <a:gd name="T17" fmla="*/ 41 h 61"/>
                      <a:gd name="T18" fmla="*/ 25 w 45"/>
                      <a:gd name="T19" fmla="*/ 33 h 61"/>
                      <a:gd name="T20" fmla="*/ 29 w 45"/>
                      <a:gd name="T21" fmla="*/ 41 h 61"/>
                      <a:gd name="T22" fmla="*/ 16 w 45"/>
                      <a:gd name="T23" fmla="*/ 53 h 61"/>
                      <a:gd name="T24" fmla="*/ 29 w 45"/>
                      <a:gd name="T25" fmla="*/ 53 h 61"/>
                      <a:gd name="T26" fmla="*/ 41 w 45"/>
                      <a:gd name="T27" fmla="*/ 61 h 61"/>
                      <a:gd name="T28" fmla="*/ 41 w 45"/>
                      <a:gd name="T29" fmla="*/ 49 h 61"/>
                      <a:gd name="T30" fmla="*/ 45 w 45"/>
                      <a:gd name="T31" fmla="*/ 33 h 61"/>
                      <a:gd name="T32" fmla="*/ 45 w 45"/>
                      <a:gd name="T33" fmla="*/ 25 h 61"/>
                      <a:gd name="T34" fmla="*/ 41 w 45"/>
                      <a:gd name="T35" fmla="*/ 12 h 61"/>
                      <a:gd name="T36" fmla="*/ 29 w 45"/>
                      <a:gd name="T37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5" h="61">
                        <a:moveTo>
                          <a:pt x="29" y="0"/>
                        </a:moveTo>
                        <a:lnTo>
                          <a:pt x="16" y="0"/>
                        </a:lnTo>
                        <a:lnTo>
                          <a:pt x="4" y="8"/>
                        </a:lnTo>
                        <a:lnTo>
                          <a:pt x="8" y="25"/>
                        </a:lnTo>
                        <a:lnTo>
                          <a:pt x="4" y="33"/>
                        </a:lnTo>
                        <a:lnTo>
                          <a:pt x="0" y="45"/>
                        </a:lnTo>
                        <a:lnTo>
                          <a:pt x="8" y="53"/>
                        </a:lnTo>
                        <a:lnTo>
                          <a:pt x="12" y="41"/>
                        </a:lnTo>
                        <a:lnTo>
                          <a:pt x="25" y="41"/>
                        </a:lnTo>
                        <a:lnTo>
                          <a:pt x="25" y="33"/>
                        </a:lnTo>
                        <a:lnTo>
                          <a:pt x="29" y="41"/>
                        </a:lnTo>
                        <a:lnTo>
                          <a:pt x="16" y="53"/>
                        </a:lnTo>
                        <a:lnTo>
                          <a:pt x="29" y="53"/>
                        </a:lnTo>
                        <a:lnTo>
                          <a:pt x="41" y="61"/>
                        </a:lnTo>
                        <a:lnTo>
                          <a:pt x="41" y="49"/>
                        </a:lnTo>
                        <a:lnTo>
                          <a:pt x="45" y="33"/>
                        </a:lnTo>
                        <a:lnTo>
                          <a:pt x="45" y="25"/>
                        </a:lnTo>
                        <a:lnTo>
                          <a:pt x="41" y="12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1" name="Freeform 369">
                    <a:extLst>
                      <a:ext uri="{FF2B5EF4-FFF2-40B4-BE49-F238E27FC236}">
                        <a16:creationId xmlns:a16="http://schemas.microsoft.com/office/drawing/2014/main" id="{5A762182-ECA0-01DC-B43A-BF64609F90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08" y="6943"/>
                    <a:ext cx="90" cy="90"/>
                  </a:xfrm>
                  <a:custGeom>
                    <a:avLst/>
                    <a:gdLst>
                      <a:gd name="T0" fmla="*/ 90 w 90"/>
                      <a:gd name="T1" fmla="*/ 81 h 90"/>
                      <a:gd name="T2" fmla="*/ 78 w 90"/>
                      <a:gd name="T3" fmla="*/ 77 h 90"/>
                      <a:gd name="T4" fmla="*/ 70 w 90"/>
                      <a:gd name="T5" fmla="*/ 65 h 90"/>
                      <a:gd name="T6" fmla="*/ 57 w 90"/>
                      <a:gd name="T7" fmla="*/ 57 h 90"/>
                      <a:gd name="T8" fmla="*/ 49 w 90"/>
                      <a:gd name="T9" fmla="*/ 45 h 90"/>
                      <a:gd name="T10" fmla="*/ 41 w 90"/>
                      <a:gd name="T11" fmla="*/ 33 h 90"/>
                      <a:gd name="T12" fmla="*/ 37 w 90"/>
                      <a:gd name="T13" fmla="*/ 20 h 90"/>
                      <a:gd name="T14" fmla="*/ 41 w 90"/>
                      <a:gd name="T15" fmla="*/ 20 h 90"/>
                      <a:gd name="T16" fmla="*/ 41 w 90"/>
                      <a:gd name="T17" fmla="*/ 16 h 90"/>
                      <a:gd name="T18" fmla="*/ 45 w 90"/>
                      <a:gd name="T19" fmla="*/ 16 h 90"/>
                      <a:gd name="T20" fmla="*/ 49 w 90"/>
                      <a:gd name="T21" fmla="*/ 12 h 90"/>
                      <a:gd name="T22" fmla="*/ 49 w 90"/>
                      <a:gd name="T23" fmla="*/ 0 h 90"/>
                      <a:gd name="T24" fmla="*/ 37 w 90"/>
                      <a:gd name="T25" fmla="*/ 0 h 90"/>
                      <a:gd name="T26" fmla="*/ 25 w 90"/>
                      <a:gd name="T27" fmla="*/ 4 h 90"/>
                      <a:gd name="T28" fmla="*/ 13 w 90"/>
                      <a:gd name="T29" fmla="*/ 8 h 90"/>
                      <a:gd name="T30" fmla="*/ 0 w 90"/>
                      <a:gd name="T31" fmla="*/ 4 h 90"/>
                      <a:gd name="T32" fmla="*/ 13 w 90"/>
                      <a:gd name="T33" fmla="*/ 16 h 90"/>
                      <a:gd name="T34" fmla="*/ 25 w 90"/>
                      <a:gd name="T35" fmla="*/ 20 h 90"/>
                      <a:gd name="T36" fmla="*/ 13 w 90"/>
                      <a:gd name="T37" fmla="*/ 24 h 90"/>
                      <a:gd name="T38" fmla="*/ 21 w 90"/>
                      <a:gd name="T39" fmla="*/ 37 h 90"/>
                      <a:gd name="T40" fmla="*/ 33 w 90"/>
                      <a:gd name="T41" fmla="*/ 37 h 90"/>
                      <a:gd name="T42" fmla="*/ 33 w 90"/>
                      <a:gd name="T43" fmla="*/ 45 h 90"/>
                      <a:gd name="T44" fmla="*/ 49 w 90"/>
                      <a:gd name="T45" fmla="*/ 57 h 90"/>
                      <a:gd name="T46" fmla="*/ 57 w 90"/>
                      <a:gd name="T47" fmla="*/ 65 h 90"/>
                      <a:gd name="T48" fmla="*/ 65 w 90"/>
                      <a:gd name="T49" fmla="*/ 77 h 90"/>
                      <a:gd name="T50" fmla="*/ 78 w 90"/>
                      <a:gd name="T51" fmla="*/ 90 h 90"/>
                      <a:gd name="T52" fmla="*/ 90 w 90"/>
                      <a:gd name="T53" fmla="*/ 85 h 90"/>
                      <a:gd name="T54" fmla="*/ 90 w 90"/>
                      <a:gd name="T55" fmla="*/ 81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90">
                        <a:moveTo>
                          <a:pt x="90" y="81"/>
                        </a:moveTo>
                        <a:lnTo>
                          <a:pt x="78" y="77"/>
                        </a:lnTo>
                        <a:lnTo>
                          <a:pt x="70" y="65"/>
                        </a:lnTo>
                        <a:lnTo>
                          <a:pt x="57" y="57"/>
                        </a:lnTo>
                        <a:lnTo>
                          <a:pt x="49" y="45"/>
                        </a:lnTo>
                        <a:lnTo>
                          <a:pt x="41" y="33"/>
                        </a:lnTo>
                        <a:lnTo>
                          <a:pt x="37" y="20"/>
                        </a:lnTo>
                        <a:lnTo>
                          <a:pt x="41" y="20"/>
                        </a:lnTo>
                        <a:lnTo>
                          <a:pt x="41" y="16"/>
                        </a:lnTo>
                        <a:lnTo>
                          <a:pt x="45" y="16"/>
                        </a:lnTo>
                        <a:lnTo>
                          <a:pt x="49" y="12"/>
                        </a:lnTo>
                        <a:lnTo>
                          <a:pt x="49" y="0"/>
                        </a:lnTo>
                        <a:lnTo>
                          <a:pt x="37" y="0"/>
                        </a:lnTo>
                        <a:lnTo>
                          <a:pt x="25" y="4"/>
                        </a:lnTo>
                        <a:lnTo>
                          <a:pt x="13" y="8"/>
                        </a:lnTo>
                        <a:lnTo>
                          <a:pt x="0" y="4"/>
                        </a:lnTo>
                        <a:lnTo>
                          <a:pt x="13" y="16"/>
                        </a:lnTo>
                        <a:lnTo>
                          <a:pt x="25" y="20"/>
                        </a:lnTo>
                        <a:lnTo>
                          <a:pt x="13" y="24"/>
                        </a:lnTo>
                        <a:lnTo>
                          <a:pt x="21" y="37"/>
                        </a:lnTo>
                        <a:lnTo>
                          <a:pt x="33" y="37"/>
                        </a:lnTo>
                        <a:lnTo>
                          <a:pt x="33" y="45"/>
                        </a:lnTo>
                        <a:lnTo>
                          <a:pt x="49" y="57"/>
                        </a:lnTo>
                        <a:lnTo>
                          <a:pt x="57" y="65"/>
                        </a:lnTo>
                        <a:lnTo>
                          <a:pt x="65" y="77"/>
                        </a:lnTo>
                        <a:lnTo>
                          <a:pt x="78" y="90"/>
                        </a:lnTo>
                        <a:lnTo>
                          <a:pt x="90" y="85"/>
                        </a:lnTo>
                        <a:lnTo>
                          <a:pt x="90" y="8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2" name="Freeform 370">
                    <a:extLst>
                      <a:ext uri="{FF2B5EF4-FFF2-40B4-BE49-F238E27FC236}">
                        <a16:creationId xmlns:a16="http://schemas.microsoft.com/office/drawing/2014/main" id="{C2D7DD93-AF73-DDD6-AC27-AB959C6061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68" y="6776"/>
                    <a:ext cx="32" cy="45"/>
                  </a:xfrm>
                  <a:custGeom>
                    <a:avLst/>
                    <a:gdLst>
                      <a:gd name="T0" fmla="*/ 20 w 32"/>
                      <a:gd name="T1" fmla="*/ 41 h 45"/>
                      <a:gd name="T2" fmla="*/ 32 w 32"/>
                      <a:gd name="T3" fmla="*/ 45 h 45"/>
                      <a:gd name="T4" fmla="*/ 28 w 32"/>
                      <a:gd name="T5" fmla="*/ 33 h 45"/>
                      <a:gd name="T6" fmla="*/ 16 w 32"/>
                      <a:gd name="T7" fmla="*/ 25 h 45"/>
                      <a:gd name="T8" fmla="*/ 12 w 32"/>
                      <a:gd name="T9" fmla="*/ 12 h 45"/>
                      <a:gd name="T10" fmla="*/ 8 w 32"/>
                      <a:gd name="T11" fmla="*/ 0 h 45"/>
                      <a:gd name="T12" fmla="*/ 0 w 32"/>
                      <a:gd name="T13" fmla="*/ 8 h 45"/>
                      <a:gd name="T14" fmla="*/ 4 w 32"/>
                      <a:gd name="T15" fmla="*/ 21 h 45"/>
                      <a:gd name="T16" fmla="*/ 12 w 32"/>
                      <a:gd name="T17" fmla="*/ 33 h 45"/>
                      <a:gd name="T18" fmla="*/ 20 w 32"/>
                      <a:gd name="T19" fmla="*/ 41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2" h="45">
                        <a:moveTo>
                          <a:pt x="20" y="41"/>
                        </a:moveTo>
                        <a:lnTo>
                          <a:pt x="32" y="45"/>
                        </a:lnTo>
                        <a:lnTo>
                          <a:pt x="28" y="33"/>
                        </a:lnTo>
                        <a:lnTo>
                          <a:pt x="16" y="25"/>
                        </a:lnTo>
                        <a:lnTo>
                          <a:pt x="12" y="12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lnTo>
                          <a:pt x="4" y="21"/>
                        </a:lnTo>
                        <a:lnTo>
                          <a:pt x="12" y="33"/>
                        </a:lnTo>
                        <a:lnTo>
                          <a:pt x="20" y="4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3" name="Freeform 371">
                    <a:extLst>
                      <a:ext uri="{FF2B5EF4-FFF2-40B4-BE49-F238E27FC236}">
                        <a16:creationId xmlns:a16="http://schemas.microsoft.com/office/drawing/2014/main" id="{E21AE507-4EF7-311B-DE8D-A342C958E5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72" y="6866"/>
                    <a:ext cx="89" cy="81"/>
                  </a:xfrm>
                  <a:custGeom>
                    <a:avLst/>
                    <a:gdLst>
                      <a:gd name="T0" fmla="*/ 36 w 89"/>
                      <a:gd name="T1" fmla="*/ 69 h 81"/>
                      <a:gd name="T2" fmla="*/ 36 w 89"/>
                      <a:gd name="T3" fmla="*/ 81 h 81"/>
                      <a:gd name="T4" fmla="*/ 49 w 89"/>
                      <a:gd name="T5" fmla="*/ 81 h 81"/>
                      <a:gd name="T6" fmla="*/ 61 w 89"/>
                      <a:gd name="T7" fmla="*/ 81 h 81"/>
                      <a:gd name="T8" fmla="*/ 73 w 89"/>
                      <a:gd name="T9" fmla="*/ 69 h 81"/>
                      <a:gd name="T10" fmla="*/ 73 w 89"/>
                      <a:gd name="T11" fmla="*/ 57 h 81"/>
                      <a:gd name="T12" fmla="*/ 73 w 89"/>
                      <a:gd name="T13" fmla="*/ 44 h 81"/>
                      <a:gd name="T14" fmla="*/ 77 w 89"/>
                      <a:gd name="T15" fmla="*/ 32 h 81"/>
                      <a:gd name="T16" fmla="*/ 85 w 89"/>
                      <a:gd name="T17" fmla="*/ 20 h 81"/>
                      <a:gd name="T18" fmla="*/ 89 w 89"/>
                      <a:gd name="T19" fmla="*/ 8 h 81"/>
                      <a:gd name="T20" fmla="*/ 77 w 89"/>
                      <a:gd name="T21" fmla="*/ 8 h 81"/>
                      <a:gd name="T22" fmla="*/ 65 w 89"/>
                      <a:gd name="T23" fmla="*/ 12 h 81"/>
                      <a:gd name="T24" fmla="*/ 65 w 89"/>
                      <a:gd name="T25" fmla="*/ 24 h 81"/>
                      <a:gd name="T26" fmla="*/ 57 w 89"/>
                      <a:gd name="T27" fmla="*/ 36 h 81"/>
                      <a:gd name="T28" fmla="*/ 44 w 89"/>
                      <a:gd name="T29" fmla="*/ 44 h 81"/>
                      <a:gd name="T30" fmla="*/ 32 w 89"/>
                      <a:gd name="T31" fmla="*/ 44 h 81"/>
                      <a:gd name="T32" fmla="*/ 44 w 89"/>
                      <a:gd name="T33" fmla="*/ 32 h 81"/>
                      <a:gd name="T34" fmla="*/ 57 w 89"/>
                      <a:gd name="T35" fmla="*/ 28 h 81"/>
                      <a:gd name="T36" fmla="*/ 61 w 89"/>
                      <a:gd name="T37" fmla="*/ 16 h 81"/>
                      <a:gd name="T38" fmla="*/ 49 w 89"/>
                      <a:gd name="T39" fmla="*/ 4 h 81"/>
                      <a:gd name="T40" fmla="*/ 36 w 89"/>
                      <a:gd name="T41" fmla="*/ 8 h 81"/>
                      <a:gd name="T42" fmla="*/ 24 w 89"/>
                      <a:gd name="T43" fmla="*/ 4 h 81"/>
                      <a:gd name="T44" fmla="*/ 12 w 89"/>
                      <a:gd name="T45" fmla="*/ 0 h 81"/>
                      <a:gd name="T46" fmla="*/ 4 w 89"/>
                      <a:gd name="T47" fmla="*/ 12 h 81"/>
                      <a:gd name="T48" fmla="*/ 0 w 89"/>
                      <a:gd name="T49" fmla="*/ 24 h 81"/>
                      <a:gd name="T50" fmla="*/ 8 w 89"/>
                      <a:gd name="T51" fmla="*/ 36 h 81"/>
                      <a:gd name="T52" fmla="*/ 16 w 89"/>
                      <a:gd name="T53" fmla="*/ 44 h 81"/>
                      <a:gd name="T54" fmla="*/ 24 w 89"/>
                      <a:gd name="T55" fmla="*/ 57 h 81"/>
                      <a:gd name="T56" fmla="*/ 36 w 89"/>
                      <a:gd name="T57" fmla="*/ 61 h 81"/>
                      <a:gd name="T58" fmla="*/ 24 w 89"/>
                      <a:gd name="T59" fmla="*/ 69 h 81"/>
                      <a:gd name="T60" fmla="*/ 36 w 89"/>
                      <a:gd name="T61" fmla="*/ 69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</a:cxnLst>
                    <a:rect l="0" t="0" r="r" b="b"/>
                    <a:pathLst>
                      <a:path w="89" h="81">
                        <a:moveTo>
                          <a:pt x="36" y="69"/>
                        </a:moveTo>
                        <a:lnTo>
                          <a:pt x="36" y="81"/>
                        </a:lnTo>
                        <a:lnTo>
                          <a:pt x="49" y="81"/>
                        </a:lnTo>
                        <a:lnTo>
                          <a:pt x="61" y="81"/>
                        </a:lnTo>
                        <a:lnTo>
                          <a:pt x="73" y="69"/>
                        </a:lnTo>
                        <a:lnTo>
                          <a:pt x="73" y="57"/>
                        </a:lnTo>
                        <a:lnTo>
                          <a:pt x="73" y="44"/>
                        </a:lnTo>
                        <a:lnTo>
                          <a:pt x="77" y="32"/>
                        </a:lnTo>
                        <a:lnTo>
                          <a:pt x="85" y="20"/>
                        </a:lnTo>
                        <a:lnTo>
                          <a:pt x="89" y="8"/>
                        </a:lnTo>
                        <a:lnTo>
                          <a:pt x="77" y="8"/>
                        </a:lnTo>
                        <a:lnTo>
                          <a:pt x="65" y="12"/>
                        </a:lnTo>
                        <a:lnTo>
                          <a:pt x="65" y="24"/>
                        </a:lnTo>
                        <a:lnTo>
                          <a:pt x="57" y="36"/>
                        </a:lnTo>
                        <a:lnTo>
                          <a:pt x="44" y="44"/>
                        </a:lnTo>
                        <a:lnTo>
                          <a:pt x="32" y="44"/>
                        </a:lnTo>
                        <a:lnTo>
                          <a:pt x="44" y="32"/>
                        </a:lnTo>
                        <a:lnTo>
                          <a:pt x="57" y="28"/>
                        </a:lnTo>
                        <a:lnTo>
                          <a:pt x="61" y="16"/>
                        </a:lnTo>
                        <a:lnTo>
                          <a:pt x="49" y="4"/>
                        </a:lnTo>
                        <a:lnTo>
                          <a:pt x="36" y="8"/>
                        </a:lnTo>
                        <a:lnTo>
                          <a:pt x="24" y="4"/>
                        </a:lnTo>
                        <a:lnTo>
                          <a:pt x="12" y="0"/>
                        </a:lnTo>
                        <a:lnTo>
                          <a:pt x="4" y="12"/>
                        </a:lnTo>
                        <a:lnTo>
                          <a:pt x="0" y="24"/>
                        </a:lnTo>
                        <a:lnTo>
                          <a:pt x="8" y="36"/>
                        </a:lnTo>
                        <a:lnTo>
                          <a:pt x="16" y="44"/>
                        </a:lnTo>
                        <a:lnTo>
                          <a:pt x="24" y="57"/>
                        </a:lnTo>
                        <a:lnTo>
                          <a:pt x="36" y="61"/>
                        </a:lnTo>
                        <a:lnTo>
                          <a:pt x="24" y="69"/>
                        </a:lnTo>
                        <a:lnTo>
                          <a:pt x="36" y="6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4" name="Freeform 372">
                    <a:extLst>
                      <a:ext uri="{FF2B5EF4-FFF2-40B4-BE49-F238E27FC236}">
                        <a16:creationId xmlns:a16="http://schemas.microsoft.com/office/drawing/2014/main" id="{2E3BBA3D-2121-0C7A-13ED-DB0A54E18D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69" y="6776"/>
                    <a:ext cx="13" cy="21"/>
                  </a:xfrm>
                  <a:custGeom>
                    <a:avLst/>
                    <a:gdLst>
                      <a:gd name="T0" fmla="*/ 0 w 13"/>
                      <a:gd name="T1" fmla="*/ 8 h 21"/>
                      <a:gd name="T2" fmla="*/ 0 w 13"/>
                      <a:gd name="T3" fmla="*/ 21 h 21"/>
                      <a:gd name="T4" fmla="*/ 13 w 13"/>
                      <a:gd name="T5" fmla="*/ 12 h 21"/>
                      <a:gd name="T6" fmla="*/ 4 w 13"/>
                      <a:gd name="T7" fmla="*/ 0 h 21"/>
                      <a:gd name="T8" fmla="*/ 0 w 13"/>
                      <a:gd name="T9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1">
                        <a:moveTo>
                          <a:pt x="0" y="8"/>
                        </a:moveTo>
                        <a:lnTo>
                          <a:pt x="0" y="21"/>
                        </a:lnTo>
                        <a:lnTo>
                          <a:pt x="13" y="12"/>
                        </a:lnTo>
                        <a:lnTo>
                          <a:pt x="4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5" name="Freeform 373">
                    <a:extLst>
                      <a:ext uri="{FF2B5EF4-FFF2-40B4-BE49-F238E27FC236}">
                        <a16:creationId xmlns:a16="http://schemas.microsoft.com/office/drawing/2014/main" id="{4CEBF72A-B887-E35E-34E5-0014159717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49" y="6760"/>
                    <a:ext cx="16" cy="24"/>
                  </a:xfrm>
                  <a:custGeom>
                    <a:avLst/>
                    <a:gdLst>
                      <a:gd name="T0" fmla="*/ 4 w 16"/>
                      <a:gd name="T1" fmla="*/ 0 h 24"/>
                      <a:gd name="T2" fmla="*/ 0 w 16"/>
                      <a:gd name="T3" fmla="*/ 12 h 24"/>
                      <a:gd name="T4" fmla="*/ 8 w 16"/>
                      <a:gd name="T5" fmla="*/ 24 h 24"/>
                      <a:gd name="T6" fmla="*/ 16 w 16"/>
                      <a:gd name="T7" fmla="*/ 12 h 24"/>
                      <a:gd name="T8" fmla="*/ 4 w 16"/>
                      <a:gd name="T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4">
                        <a:moveTo>
                          <a:pt x="4" y="0"/>
                        </a:moveTo>
                        <a:lnTo>
                          <a:pt x="0" y="12"/>
                        </a:lnTo>
                        <a:lnTo>
                          <a:pt x="8" y="24"/>
                        </a:lnTo>
                        <a:lnTo>
                          <a:pt x="16" y="12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6" name="Freeform 374">
                    <a:extLst>
                      <a:ext uri="{FF2B5EF4-FFF2-40B4-BE49-F238E27FC236}">
                        <a16:creationId xmlns:a16="http://schemas.microsoft.com/office/drawing/2014/main" id="{2A5BA957-5EB2-EAE9-3F67-015C9850CB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409" y="6597"/>
                    <a:ext cx="16" cy="29"/>
                  </a:xfrm>
                  <a:custGeom>
                    <a:avLst/>
                    <a:gdLst>
                      <a:gd name="T0" fmla="*/ 0 w 16"/>
                      <a:gd name="T1" fmla="*/ 4 h 29"/>
                      <a:gd name="T2" fmla="*/ 8 w 16"/>
                      <a:gd name="T3" fmla="*/ 16 h 29"/>
                      <a:gd name="T4" fmla="*/ 4 w 16"/>
                      <a:gd name="T5" fmla="*/ 29 h 29"/>
                      <a:gd name="T6" fmla="*/ 16 w 16"/>
                      <a:gd name="T7" fmla="*/ 25 h 29"/>
                      <a:gd name="T8" fmla="*/ 16 w 16"/>
                      <a:gd name="T9" fmla="*/ 12 h 29"/>
                      <a:gd name="T10" fmla="*/ 8 w 16"/>
                      <a:gd name="T11" fmla="*/ 0 h 29"/>
                      <a:gd name="T12" fmla="*/ 0 w 16"/>
                      <a:gd name="T13" fmla="*/ 4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6" h="29">
                        <a:moveTo>
                          <a:pt x="0" y="4"/>
                        </a:moveTo>
                        <a:lnTo>
                          <a:pt x="8" y="16"/>
                        </a:lnTo>
                        <a:lnTo>
                          <a:pt x="4" y="29"/>
                        </a:lnTo>
                        <a:lnTo>
                          <a:pt x="16" y="25"/>
                        </a:lnTo>
                        <a:lnTo>
                          <a:pt x="16" y="12"/>
                        </a:lnTo>
                        <a:lnTo>
                          <a:pt x="8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7" name="Freeform 375">
                    <a:extLst>
                      <a:ext uri="{FF2B5EF4-FFF2-40B4-BE49-F238E27FC236}">
                        <a16:creationId xmlns:a16="http://schemas.microsoft.com/office/drawing/2014/main" id="{E3EB9CFE-536E-BAD1-1BBC-A958C3E96D0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372" y="6516"/>
                    <a:ext cx="98" cy="77"/>
                  </a:xfrm>
                  <a:custGeom>
                    <a:avLst/>
                    <a:gdLst>
                      <a:gd name="T0" fmla="*/ 37 w 98"/>
                      <a:gd name="T1" fmla="*/ 77 h 77"/>
                      <a:gd name="T2" fmla="*/ 49 w 98"/>
                      <a:gd name="T3" fmla="*/ 73 h 77"/>
                      <a:gd name="T4" fmla="*/ 53 w 98"/>
                      <a:gd name="T5" fmla="*/ 61 h 77"/>
                      <a:gd name="T6" fmla="*/ 41 w 98"/>
                      <a:gd name="T7" fmla="*/ 53 h 77"/>
                      <a:gd name="T8" fmla="*/ 53 w 98"/>
                      <a:gd name="T9" fmla="*/ 53 h 77"/>
                      <a:gd name="T10" fmla="*/ 65 w 98"/>
                      <a:gd name="T11" fmla="*/ 57 h 77"/>
                      <a:gd name="T12" fmla="*/ 78 w 98"/>
                      <a:gd name="T13" fmla="*/ 65 h 77"/>
                      <a:gd name="T14" fmla="*/ 90 w 98"/>
                      <a:gd name="T15" fmla="*/ 69 h 77"/>
                      <a:gd name="T16" fmla="*/ 98 w 98"/>
                      <a:gd name="T17" fmla="*/ 57 h 77"/>
                      <a:gd name="T18" fmla="*/ 94 w 98"/>
                      <a:gd name="T19" fmla="*/ 45 h 77"/>
                      <a:gd name="T20" fmla="*/ 82 w 98"/>
                      <a:gd name="T21" fmla="*/ 45 h 77"/>
                      <a:gd name="T22" fmla="*/ 70 w 98"/>
                      <a:gd name="T23" fmla="*/ 45 h 77"/>
                      <a:gd name="T24" fmla="*/ 57 w 98"/>
                      <a:gd name="T25" fmla="*/ 36 h 77"/>
                      <a:gd name="T26" fmla="*/ 45 w 98"/>
                      <a:gd name="T27" fmla="*/ 28 h 77"/>
                      <a:gd name="T28" fmla="*/ 33 w 98"/>
                      <a:gd name="T29" fmla="*/ 24 h 77"/>
                      <a:gd name="T30" fmla="*/ 57 w 98"/>
                      <a:gd name="T31" fmla="*/ 32 h 77"/>
                      <a:gd name="T32" fmla="*/ 70 w 98"/>
                      <a:gd name="T33" fmla="*/ 40 h 77"/>
                      <a:gd name="T34" fmla="*/ 82 w 98"/>
                      <a:gd name="T35" fmla="*/ 40 h 77"/>
                      <a:gd name="T36" fmla="*/ 78 w 98"/>
                      <a:gd name="T37" fmla="*/ 28 h 77"/>
                      <a:gd name="T38" fmla="*/ 90 w 98"/>
                      <a:gd name="T39" fmla="*/ 32 h 77"/>
                      <a:gd name="T40" fmla="*/ 94 w 98"/>
                      <a:gd name="T41" fmla="*/ 20 h 77"/>
                      <a:gd name="T42" fmla="*/ 82 w 98"/>
                      <a:gd name="T43" fmla="*/ 16 h 77"/>
                      <a:gd name="T44" fmla="*/ 70 w 98"/>
                      <a:gd name="T45" fmla="*/ 12 h 77"/>
                      <a:gd name="T46" fmla="*/ 57 w 98"/>
                      <a:gd name="T47" fmla="*/ 16 h 77"/>
                      <a:gd name="T48" fmla="*/ 45 w 98"/>
                      <a:gd name="T49" fmla="*/ 24 h 77"/>
                      <a:gd name="T50" fmla="*/ 57 w 98"/>
                      <a:gd name="T51" fmla="*/ 16 h 77"/>
                      <a:gd name="T52" fmla="*/ 45 w 98"/>
                      <a:gd name="T53" fmla="*/ 4 h 77"/>
                      <a:gd name="T54" fmla="*/ 33 w 98"/>
                      <a:gd name="T55" fmla="*/ 0 h 77"/>
                      <a:gd name="T56" fmla="*/ 21 w 98"/>
                      <a:gd name="T57" fmla="*/ 4 h 77"/>
                      <a:gd name="T58" fmla="*/ 17 w 98"/>
                      <a:gd name="T59" fmla="*/ 16 h 77"/>
                      <a:gd name="T60" fmla="*/ 8 w 98"/>
                      <a:gd name="T61" fmla="*/ 4 h 77"/>
                      <a:gd name="T62" fmla="*/ 4 w 98"/>
                      <a:gd name="T63" fmla="*/ 16 h 77"/>
                      <a:gd name="T64" fmla="*/ 17 w 98"/>
                      <a:gd name="T65" fmla="*/ 24 h 77"/>
                      <a:gd name="T66" fmla="*/ 0 w 98"/>
                      <a:gd name="T67" fmla="*/ 36 h 77"/>
                      <a:gd name="T68" fmla="*/ 17 w 98"/>
                      <a:gd name="T69" fmla="*/ 45 h 77"/>
                      <a:gd name="T70" fmla="*/ 21 w 98"/>
                      <a:gd name="T71" fmla="*/ 57 h 77"/>
                      <a:gd name="T72" fmla="*/ 33 w 98"/>
                      <a:gd name="T73" fmla="*/ 65 h 77"/>
                      <a:gd name="T74" fmla="*/ 41 w 98"/>
                      <a:gd name="T75" fmla="*/ 73 h 77"/>
                      <a:gd name="T76" fmla="*/ 29 w 98"/>
                      <a:gd name="T77" fmla="*/ 65 h 77"/>
                      <a:gd name="T78" fmla="*/ 37 w 98"/>
                      <a:gd name="T79" fmla="*/ 77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98" h="77">
                        <a:moveTo>
                          <a:pt x="37" y="77"/>
                        </a:moveTo>
                        <a:lnTo>
                          <a:pt x="49" y="73"/>
                        </a:lnTo>
                        <a:lnTo>
                          <a:pt x="53" y="61"/>
                        </a:lnTo>
                        <a:lnTo>
                          <a:pt x="41" y="53"/>
                        </a:lnTo>
                        <a:lnTo>
                          <a:pt x="53" y="53"/>
                        </a:lnTo>
                        <a:lnTo>
                          <a:pt x="65" y="57"/>
                        </a:lnTo>
                        <a:lnTo>
                          <a:pt x="78" y="65"/>
                        </a:lnTo>
                        <a:lnTo>
                          <a:pt x="90" y="69"/>
                        </a:lnTo>
                        <a:lnTo>
                          <a:pt x="98" y="57"/>
                        </a:lnTo>
                        <a:lnTo>
                          <a:pt x="94" y="45"/>
                        </a:lnTo>
                        <a:lnTo>
                          <a:pt x="82" y="45"/>
                        </a:lnTo>
                        <a:lnTo>
                          <a:pt x="70" y="45"/>
                        </a:lnTo>
                        <a:lnTo>
                          <a:pt x="57" y="36"/>
                        </a:lnTo>
                        <a:lnTo>
                          <a:pt x="45" y="28"/>
                        </a:lnTo>
                        <a:lnTo>
                          <a:pt x="33" y="24"/>
                        </a:lnTo>
                        <a:lnTo>
                          <a:pt x="57" y="32"/>
                        </a:lnTo>
                        <a:lnTo>
                          <a:pt x="70" y="40"/>
                        </a:lnTo>
                        <a:lnTo>
                          <a:pt x="82" y="40"/>
                        </a:lnTo>
                        <a:lnTo>
                          <a:pt x="78" y="28"/>
                        </a:lnTo>
                        <a:lnTo>
                          <a:pt x="90" y="32"/>
                        </a:lnTo>
                        <a:lnTo>
                          <a:pt x="94" y="20"/>
                        </a:lnTo>
                        <a:lnTo>
                          <a:pt x="82" y="16"/>
                        </a:lnTo>
                        <a:lnTo>
                          <a:pt x="70" y="12"/>
                        </a:lnTo>
                        <a:lnTo>
                          <a:pt x="57" y="16"/>
                        </a:lnTo>
                        <a:lnTo>
                          <a:pt x="45" y="24"/>
                        </a:lnTo>
                        <a:lnTo>
                          <a:pt x="57" y="16"/>
                        </a:lnTo>
                        <a:lnTo>
                          <a:pt x="45" y="4"/>
                        </a:lnTo>
                        <a:lnTo>
                          <a:pt x="33" y="0"/>
                        </a:lnTo>
                        <a:lnTo>
                          <a:pt x="21" y="4"/>
                        </a:lnTo>
                        <a:lnTo>
                          <a:pt x="17" y="16"/>
                        </a:lnTo>
                        <a:lnTo>
                          <a:pt x="8" y="4"/>
                        </a:lnTo>
                        <a:lnTo>
                          <a:pt x="4" y="16"/>
                        </a:lnTo>
                        <a:lnTo>
                          <a:pt x="17" y="24"/>
                        </a:lnTo>
                        <a:lnTo>
                          <a:pt x="0" y="36"/>
                        </a:lnTo>
                        <a:lnTo>
                          <a:pt x="17" y="45"/>
                        </a:lnTo>
                        <a:lnTo>
                          <a:pt x="21" y="57"/>
                        </a:lnTo>
                        <a:lnTo>
                          <a:pt x="33" y="65"/>
                        </a:lnTo>
                        <a:lnTo>
                          <a:pt x="41" y="73"/>
                        </a:lnTo>
                        <a:lnTo>
                          <a:pt x="29" y="65"/>
                        </a:lnTo>
                        <a:lnTo>
                          <a:pt x="37" y="7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8" name="Freeform 376">
                    <a:extLst>
                      <a:ext uri="{FF2B5EF4-FFF2-40B4-BE49-F238E27FC236}">
                        <a16:creationId xmlns:a16="http://schemas.microsoft.com/office/drawing/2014/main" id="{A3D22A8A-E2C1-392E-9AA5-2143EACB3E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43" y="6760"/>
                    <a:ext cx="8" cy="16"/>
                  </a:xfrm>
                  <a:custGeom>
                    <a:avLst/>
                    <a:gdLst>
                      <a:gd name="T0" fmla="*/ 0 w 8"/>
                      <a:gd name="T1" fmla="*/ 16 h 16"/>
                      <a:gd name="T2" fmla="*/ 8 w 8"/>
                      <a:gd name="T3" fmla="*/ 0 h 16"/>
                      <a:gd name="T4" fmla="*/ 0 w 8"/>
                      <a:gd name="T5" fmla="*/ 0 h 16"/>
                      <a:gd name="T6" fmla="*/ 0 w 8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8" h="16">
                        <a:moveTo>
                          <a:pt x="0" y="16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99" name="Freeform 377">
                    <a:extLst>
                      <a:ext uri="{FF2B5EF4-FFF2-40B4-BE49-F238E27FC236}">
                        <a16:creationId xmlns:a16="http://schemas.microsoft.com/office/drawing/2014/main" id="{D0E4C0CC-8F3E-1C15-66A3-709E226F6D9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39" y="6699"/>
                    <a:ext cx="21" cy="20"/>
                  </a:xfrm>
                  <a:custGeom>
                    <a:avLst/>
                    <a:gdLst>
                      <a:gd name="T0" fmla="*/ 12 w 21"/>
                      <a:gd name="T1" fmla="*/ 4 h 20"/>
                      <a:gd name="T2" fmla="*/ 0 w 21"/>
                      <a:gd name="T3" fmla="*/ 8 h 20"/>
                      <a:gd name="T4" fmla="*/ 0 w 21"/>
                      <a:gd name="T5" fmla="*/ 20 h 20"/>
                      <a:gd name="T6" fmla="*/ 12 w 21"/>
                      <a:gd name="T7" fmla="*/ 12 h 20"/>
                      <a:gd name="T8" fmla="*/ 21 w 21"/>
                      <a:gd name="T9" fmla="*/ 4 h 20"/>
                      <a:gd name="T10" fmla="*/ 21 w 21"/>
                      <a:gd name="T11" fmla="*/ 0 h 20"/>
                      <a:gd name="T12" fmla="*/ 12 w 21"/>
                      <a:gd name="T13" fmla="*/ 4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20">
                        <a:moveTo>
                          <a:pt x="12" y="4"/>
                        </a:moveTo>
                        <a:lnTo>
                          <a:pt x="0" y="8"/>
                        </a:lnTo>
                        <a:lnTo>
                          <a:pt x="0" y="20"/>
                        </a:lnTo>
                        <a:lnTo>
                          <a:pt x="12" y="12"/>
                        </a:lnTo>
                        <a:lnTo>
                          <a:pt x="21" y="4"/>
                        </a:lnTo>
                        <a:lnTo>
                          <a:pt x="21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0" name="Freeform 378">
                    <a:extLst>
                      <a:ext uri="{FF2B5EF4-FFF2-40B4-BE49-F238E27FC236}">
                        <a16:creationId xmlns:a16="http://schemas.microsoft.com/office/drawing/2014/main" id="{27CF88C7-1C6A-E2D8-79C0-D67D6F90951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88" y="6780"/>
                    <a:ext cx="12" cy="12"/>
                  </a:xfrm>
                  <a:custGeom>
                    <a:avLst/>
                    <a:gdLst>
                      <a:gd name="T0" fmla="*/ 4 w 12"/>
                      <a:gd name="T1" fmla="*/ 0 h 12"/>
                      <a:gd name="T2" fmla="*/ 0 w 12"/>
                      <a:gd name="T3" fmla="*/ 12 h 12"/>
                      <a:gd name="T4" fmla="*/ 12 w 12"/>
                      <a:gd name="T5" fmla="*/ 12 h 12"/>
                      <a:gd name="T6" fmla="*/ 4 w 12"/>
                      <a:gd name="T7" fmla="*/ 0 h 12"/>
                      <a:gd name="T8" fmla="*/ 4 w 12"/>
                      <a:gd name="T9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0"/>
                        </a:move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1" name="Freeform 379">
                    <a:extLst>
                      <a:ext uri="{FF2B5EF4-FFF2-40B4-BE49-F238E27FC236}">
                        <a16:creationId xmlns:a16="http://schemas.microsoft.com/office/drawing/2014/main" id="{123E55EB-B414-1565-F71F-4391BAD5BF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92" y="6805"/>
                    <a:ext cx="12" cy="12"/>
                  </a:xfrm>
                  <a:custGeom>
                    <a:avLst/>
                    <a:gdLst>
                      <a:gd name="T0" fmla="*/ 12 w 12"/>
                      <a:gd name="T1" fmla="*/ 0 h 12"/>
                      <a:gd name="T2" fmla="*/ 0 w 12"/>
                      <a:gd name="T3" fmla="*/ 0 h 12"/>
                      <a:gd name="T4" fmla="*/ 12 w 12"/>
                      <a:gd name="T5" fmla="*/ 12 h 12"/>
                      <a:gd name="T6" fmla="*/ 12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0"/>
                        </a:moveTo>
                        <a:lnTo>
                          <a:pt x="0" y="0"/>
                        </a:lnTo>
                        <a:lnTo>
                          <a:pt x="12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2" name="Freeform 380">
                    <a:extLst>
                      <a:ext uri="{FF2B5EF4-FFF2-40B4-BE49-F238E27FC236}">
                        <a16:creationId xmlns:a16="http://schemas.microsoft.com/office/drawing/2014/main" id="{52DFEB63-A51C-1B7E-1848-465764472B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84" y="6646"/>
                    <a:ext cx="20" cy="20"/>
                  </a:xfrm>
                  <a:custGeom>
                    <a:avLst/>
                    <a:gdLst>
                      <a:gd name="T0" fmla="*/ 0 w 20"/>
                      <a:gd name="T1" fmla="*/ 20 h 20"/>
                      <a:gd name="T2" fmla="*/ 12 w 20"/>
                      <a:gd name="T3" fmla="*/ 20 h 20"/>
                      <a:gd name="T4" fmla="*/ 20 w 20"/>
                      <a:gd name="T5" fmla="*/ 8 h 20"/>
                      <a:gd name="T6" fmla="*/ 8 w 20"/>
                      <a:gd name="T7" fmla="*/ 0 h 20"/>
                      <a:gd name="T8" fmla="*/ 0 w 20"/>
                      <a:gd name="T9" fmla="*/ 0 h 20"/>
                      <a:gd name="T10" fmla="*/ 4 w 20"/>
                      <a:gd name="T11" fmla="*/ 8 h 20"/>
                      <a:gd name="T12" fmla="*/ 0 w 20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20">
                        <a:moveTo>
                          <a:pt x="0" y="20"/>
                        </a:moveTo>
                        <a:lnTo>
                          <a:pt x="12" y="20"/>
                        </a:lnTo>
                        <a:lnTo>
                          <a:pt x="20" y="8"/>
                        </a:ln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4" y="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3" name="Freeform 381">
                    <a:extLst>
                      <a:ext uri="{FF2B5EF4-FFF2-40B4-BE49-F238E27FC236}">
                        <a16:creationId xmlns:a16="http://schemas.microsoft.com/office/drawing/2014/main" id="{F986CE74-818C-BD68-C3B4-F2134C6D134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580" y="6670"/>
                    <a:ext cx="24" cy="21"/>
                  </a:xfrm>
                  <a:custGeom>
                    <a:avLst/>
                    <a:gdLst>
                      <a:gd name="T0" fmla="*/ 8 w 24"/>
                      <a:gd name="T1" fmla="*/ 0 h 21"/>
                      <a:gd name="T2" fmla="*/ 0 w 24"/>
                      <a:gd name="T3" fmla="*/ 13 h 21"/>
                      <a:gd name="T4" fmla="*/ 8 w 24"/>
                      <a:gd name="T5" fmla="*/ 21 h 21"/>
                      <a:gd name="T6" fmla="*/ 24 w 24"/>
                      <a:gd name="T7" fmla="*/ 13 h 21"/>
                      <a:gd name="T8" fmla="*/ 20 w 24"/>
                      <a:gd name="T9" fmla="*/ 0 h 21"/>
                      <a:gd name="T10" fmla="*/ 8 w 24"/>
                      <a:gd name="T1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21">
                        <a:moveTo>
                          <a:pt x="8" y="0"/>
                        </a:moveTo>
                        <a:lnTo>
                          <a:pt x="0" y="13"/>
                        </a:lnTo>
                        <a:lnTo>
                          <a:pt x="8" y="21"/>
                        </a:lnTo>
                        <a:lnTo>
                          <a:pt x="24" y="13"/>
                        </a:lnTo>
                        <a:lnTo>
                          <a:pt x="20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4" name="Freeform 382">
                    <a:extLst>
                      <a:ext uri="{FF2B5EF4-FFF2-40B4-BE49-F238E27FC236}">
                        <a16:creationId xmlns:a16="http://schemas.microsoft.com/office/drawing/2014/main" id="{5834354D-A6A9-EF93-7825-BB16F8089F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61" y="6984"/>
                    <a:ext cx="12" cy="12"/>
                  </a:xfrm>
                  <a:custGeom>
                    <a:avLst/>
                    <a:gdLst>
                      <a:gd name="T0" fmla="*/ 4 w 12"/>
                      <a:gd name="T1" fmla="*/ 12 h 12"/>
                      <a:gd name="T2" fmla="*/ 12 w 12"/>
                      <a:gd name="T3" fmla="*/ 0 h 12"/>
                      <a:gd name="T4" fmla="*/ 0 w 12"/>
                      <a:gd name="T5" fmla="*/ 0 h 12"/>
                      <a:gd name="T6" fmla="*/ 4 w 12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4" y="12"/>
                        </a:move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505" name="Freeform 383">
                    <a:extLst>
                      <a:ext uri="{FF2B5EF4-FFF2-40B4-BE49-F238E27FC236}">
                        <a16:creationId xmlns:a16="http://schemas.microsoft.com/office/drawing/2014/main" id="{B41AFDEE-0C8A-F6F4-8B4D-0B69657E4E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2649" y="6959"/>
                    <a:ext cx="12" cy="12"/>
                  </a:xfrm>
                  <a:custGeom>
                    <a:avLst/>
                    <a:gdLst>
                      <a:gd name="T0" fmla="*/ 0 w 12"/>
                      <a:gd name="T1" fmla="*/ 4 h 12"/>
                      <a:gd name="T2" fmla="*/ 12 w 12"/>
                      <a:gd name="T3" fmla="*/ 12 h 12"/>
                      <a:gd name="T4" fmla="*/ 12 w 12"/>
                      <a:gd name="T5" fmla="*/ 0 h 12"/>
                      <a:gd name="T6" fmla="*/ 4 w 12"/>
                      <a:gd name="T7" fmla="*/ 0 h 12"/>
                      <a:gd name="T8" fmla="*/ 0 w 12"/>
                      <a:gd name="T9" fmla="*/ 4 h 12"/>
                      <a:gd name="T10" fmla="*/ 0 w 12"/>
                      <a:gd name="T11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12">
                        <a:moveTo>
                          <a:pt x="0" y="4"/>
                        </a:moveTo>
                        <a:lnTo>
                          <a:pt x="12" y="12"/>
                        </a:lnTo>
                        <a:lnTo>
                          <a:pt x="12" y="0"/>
                        </a:lnTo>
                        <a:lnTo>
                          <a:pt x="4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1373" name="Group 384">
                <a:extLst>
                  <a:ext uri="{FF2B5EF4-FFF2-40B4-BE49-F238E27FC236}">
                    <a16:creationId xmlns:a16="http://schemas.microsoft.com/office/drawing/2014/main" id="{3C2D2AD4-0F1C-D911-6CA2-D75320620F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58784" y="1091457"/>
                <a:ext cx="1677492" cy="1298120"/>
                <a:chOff x="2096" y="3716"/>
                <a:chExt cx="5334" cy="409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grpSp>
              <p:nvGrpSpPr>
                <p:cNvPr id="1374" name="Group 385">
                  <a:extLst>
                    <a:ext uri="{FF2B5EF4-FFF2-40B4-BE49-F238E27FC236}">
                      <a16:creationId xmlns:a16="http://schemas.microsoft.com/office/drawing/2014/main" id="{0AAC8D25-6695-2B92-9FD0-712827D4DC7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96" y="3716"/>
                  <a:ext cx="5334" cy="4094"/>
                  <a:chOff x="2096" y="3716"/>
                  <a:chExt cx="5334" cy="4094"/>
                </a:xfrm>
                <a:grpFill/>
              </p:grpSpPr>
              <p:grpSp>
                <p:nvGrpSpPr>
                  <p:cNvPr id="1377" name="Group 386">
                    <a:extLst>
                      <a:ext uri="{FF2B5EF4-FFF2-40B4-BE49-F238E27FC236}">
                        <a16:creationId xmlns:a16="http://schemas.microsoft.com/office/drawing/2014/main" id="{A50A7A63-3A5B-3B35-205B-46568901BA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0" y="6792"/>
                    <a:ext cx="468" cy="542"/>
                    <a:chOff x="2730" y="6792"/>
                    <a:chExt cx="468" cy="542"/>
                  </a:xfrm>
                  <a:grpFill/>
                </p:grpSpPr>
                <p:sp>
                  <p:nvSpPr>
                    <p:cNvPr id="1463" name="Freeform 387">
                      <a:extLst>
                        <a:ext uri="{FF2B5EF4-FFF2-40B4-BE49-F238E27FC236}">
                          <a16:creationId xmlns:a16="http://schemas.microsoft.com/office/drawing/2014/main" id="{D8F6B5D5-6A35-9EBE-5481-75B552CAB65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61" y="7134"/>
                      <a:ext cx="301" cy="200"/>
                    </a:xfrm>
                    <a:custGeom>
                      <a:avLst/>
                      <a:gdLst>
                        <a:gd name="T0" fmla="*/ 264 w 301"/>
                        <a:gd name="T1" fmla="*/ 191 h 200"/>
                        <a:gd name="T2" fmla="*/ 289 w 301"/>
                        <a:gd name="T3" fmla="*/ 200 h 200"/>
                        <a:gd name="T4" fmla="*/ 301 w 301"/>
                        <a:gd name="T5" fmla="*/ 179 h 200"/>
                        <a:gd name="T6" fmla="*/ 284 w 301"/>
                        <a:gd name="T7" fmla="*/ 159 h 200"/>
                        <a:gd name="T8" fmla="*/ 268 w 301"/>
                        <a:gd name="T9" fmla="*/ 135 h 200"/>
                        <a:gd name="T10" fmla="*/ 244 w 301"/>
                        <a:gd name="T11" fmla="*/ 118 h 200"/>
                        <a:gd name="T12" fmla="*/ 219 w 301"/>
                        <a:gd name="T13" fmla="*/ 110 h 200"/>
                        <a:gd name="T14" fmla="*/ 203 w 301"/>
                        <a:gd name="T15" fmla="*/ 86 h 200"/>
                        <a:gd name="T16" fmla="*/ 191 w 301"/>
                        <a:gd name="T17" fmla="*/ 69 h 200"/>
                        <a:gd name="T18" fmla="*/ 179 w 301"/>
                        <a:gd name="T19" fmla="*/ 53 h 200"/>
                        <a:gd name="T20" fmla="*/ 158 w 301"/>
                        <a:gd name="T21" fmla="*/ 41 h 200"/>
                        <a:gd name="T22" fmla="*/ 142 w 301"/>
                        <a:gd name="T23" fmla="*/ 37 h 200"/>
                        <a:gd name="T24" fmla="*/ 118 w 301"/>
                        <a:gd name="T25" fmla="*/ 29 h 200"/>
                        <a:gd name="T26" fmla="*/ 93 w 301"/>
                        <a:gd name="T27" fmla="*/ 25 h 200"/>
                        <a:gd name="T28" fmla="*/ 61 w 301"/>
                        <a:gd name="T29" fmla="*/ 12 h 200"/>
                        <a:gd name="T30" fmla="*/ 36 w 301"/>
                        <a:gd name="T31" fmla="*/ 0 h 200"/>
                        <a:gd name="T32" fmla="*/ 12 w 301"/>
                        <a:gd name="T33" fmla="*/ 0 h 200"/>
                        <a:gd name="T34" fmla="*/ 4 w 301"/>
                        <a:gd name="T35" fmla="*/ 17 h 200"/>
                        <a:gd name="T36" fmla="*/ 24 w 301"/>
                        <a:gd name="T37" fmla="*/ 29 h 200"/>
                        <a:gd name="T38" fmla="*/ 48 w 301"/>
                        <a:gd name="T39" fmla="*/ 29 h 200"/>
                        <a:gd name="T40" fmla="*/ 44 w 301"/>
                        <a:gd name="T41" fmla="*/ 29 h 200"/>
                        <a:gd name="T42" fmla="*/ 24 w 301"/>
                        <a:gd name="T43" fmla="*/ 41 h 200"/>
                        <a:gd name="T44" fmla="*/ 32 w 301"/>
                        <a:gd name="T45" fmla="*/ 61 h 200"/>
                        <a:gd name="T46" fmla="*/ 57 w 301"/>
                        <a:gd name="T47" fmla="*/ 53 h 200"/>
                        <a:gd name="T48" fmla="*/ 69 w 301"/>
                        <a:gd name="T49" fmla="*/ 69 h 200"/>
                        <a:gd name="T50" fmla="*/ 93 w 301"/>
                        <a:gd name="T51" fmla="*/ 73 h 200"/>
                        <a:gd name="T52" fmla="*/ 118 w 301"/>
                        <a:gd name="T53" fmla="*/ 86 h 200"/>
                        <a:gd name="T54" fmla="*/ 134 w 301"/>
                        <a:gd name="T55" fmla="*/ 94 h 200"/>
                        <a:gd name="T56" fmla="*/ 114 w 301"/>
                        <a:gd name="T57" fmla="*/ 98 h 200"/>
                        <a:gd name="T58" fmla="*/ 122 w 301"/>
                        <a:gd name="T59" fmla="*/ 114 h 200"/>
                        <a:gd name="T60" fmla="*/ 142 w 301"/>
                        <a:gd name="T61" fmla="*/ 118 h 200"/>
                        <a:gd name="T62" fmla="*/ 158 w 301"/>
                        <a:gd name="T63" fmla="*/ 130 h 200"/>
                        <a:gd name="T64" fmla="*/ 166 w 301"/>
                        <a:gd name="T65" fmla="*/ 147 h 200"/>
                        <a:gd name="T66" fmla="*/ 187 w 301"/>
                        <a:gd name="T67" fmla="*/ 151 h 200"/>
                        <a:gd name="T68" fmla="*/ 211 w 301"/>
                        <a:gd name="T69" fmla="*/ 139 h 200"/>
                        <a:gd name="T70" fmla="*/ 191 w 301"/>
                        <a:gd name="T71" fmla="*/ 159 h 200"/>
                        <a:gd name="T72" fmla="*/ 215 w 301"/>
                        <a:gd name="T73" fmla="*/ 175 h 200"/>
                        <a:gd name="T74" fmla="*/ 252 w 301"/>
                        <a:gd name="T75" fmla="*/ 187 h 2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301" h="200">
                          <a:moveTo>
                            <a:pt x="252" y="187"/>
                          </a:moveTo>
                          <a:lnTo>
                            <a:pt x="264" y="191"/>
                          </a:lnTo>
                          <a:lnTo>
                            <a:pt x="276" y="196"/>
                          </a:lnTo>
                          <a:lnTo>
                            <a:pt x="289" y="200"/>
                          </a:lnTo>
                          <a:lnTo>
                            <a:pt x="301" y="191"/>
                          </a:lnTo>
                          <a:lnTo>
                            <a:pt x="301" y="179"/>
                          </a:lnTo>
                          <a:lnTo>
                            <a:pt x="289" y="167"/>
                          </a:lnTo>
                          <a:lnTo>
                            <a:pt x="284" y="159"/>
                          </a:lnTo>
                          <a:lnTo>
                            <a:pt x="272" y="147"/>
                          </a:lnTo>
                          <a:lnTo>
                            <a:pt x="268" y="135"/>
                          </a:lnTo>
                          <a:lnTo>
                            <a:pt x="256" y="126"/>
                          </a:lnTo>
                          <a:lnTo>
                            <a:pt x="244" y="118"/>
                          </a:lnTo>
                          <a:lnTo>
                            <a:pt x="232" y="118"/>
                          </a:lnTo>
                          <a:lnTo>
                            <a:pt x="219" y="110"/>
                          </a:lnTo>
                          <a:lnTo>
                            <a:pt x="207" y="98"/>
                          </a:lnTo>
                          <a:lnTo>
                            <a:pt x="203" y="86"/>
                          </a:lnTo>
                          <a:lnTo>
                            <a:pt x="191" y="73"/>
                          </a:lnTo>
                          <a:lnTo>
                            <a:pt x="191" y="69"/>
                          </a:lnTo>
                          <a:lnTo>
                            <a:pt x="187" y="61"/>
                          </a:lnTo>
                          <a:lnTo>
                            <a:pt x="179" y="53"/>
                          </a:lnTo>
                          <a:lnTo>
                            <a:pt x="171" y="41"/>
                          </a:lnTo>
                          <a:lnTo>
                            <a:pt x="158" y="41"/>
                          </a:lnTo>
                          <a:lnTo>
                            <a:pt x="146" y="37"/>
                          </a:lnTo>
                          <a:lnTo>
                            <a:pt x="142" y="37"/>
                          </a:lnTo>
                          <a:lnTo>
                            <a:pt x="130" y="33"/>
                          </a:lnTo>
                          <a:lnTo>
                            <a:pt x="118" y="29"/>
                          </a:lnTo>
                          <a:lnTo>
                            <a:pt x="105" y="29"/>
                          </a:lnTo>
                          <a:lnTo>
                            <a:pt x="93" y="25"/>
                          </a:lnTo>
                          <a:lnTo>
                            <a:pt x="69" y="21"/>
                          </a:lnTo>
                          <a:lnTo>
                            <a:pt x="61" y="12"/>
                          </a:lnTo>
                          <a:lnTo>
                            <a:pt x="48" y="4"/>
                          </a:lnTo>
                          <a:lnTo>
                            <a:pt x="36" y="0"/>
                          </a:lnTo>
                          <a:lnTo>
                            <a:pt x="24" y="0"/>
                          </a:lnTo>
                          <a:lnTo>
                            <a:pt x="12" y="0"/>
                          </a:lnTo>
                          <a:lnTo>
                            <a:pt x="0" y="4"/>
                          </a:lnTo>
                          <a:lnTo>
                            <a:pt x="4" y="17"/>
                          </a:lnTo>
                          <a:lnTo>
                            <a:pt x="12" y="29"/>
                          </a:lnTo>
                          <a:lnTo>
                            <a:pt x="24" y="29"/>
                          </a:lnTo>
                          <a:lnTo>
                            <a:pt x="36" y="21"/>
                          </a:lnTo>
                          <a:lnTo>
                            <a:pt x="48" y="29"/>
                          </a:lnTo>
                          <a:lnTo>
                            <a:pt x="53" y="37"/>
                          </a:lnTo>
                          <a:lnTo>
                            <a:pt x="44" y="29"/>
                          </a:lnTo>
                          <a:lnTo>
                            <a:pt x="28" y="29"/>
                          </a:lnTo>
                          <a:lnTo>
                            <a:pt x="24" y="41"/>
                          </a:lnTo>
                          <a:lnTo>
                            <a:pt x="36" y="49"/>
                          </a:lnTo>
                          <a:lnTo>
                            <a:pt x="32" y="61"/>
                          </a:lnTo>
                          <a:lnTo>
                            <a:pt x="44" y="57"/>
                          </a:lnTo>
                          <a:lnTo>
                            <a:pt x="57" y="53"/>
                          </a:lnTo>
                          <a:lnTo>
                            <a:pt x="57" y="65"/>
                          </a:lnTo>
                          <a:lnTo>
                            <a:pt x="69" y="69"/>
                          </a:lnTo>
                          <a:lnTo>
                            <a:pt x="81" y="78"/>
                          </a:lnTo>
                          <a:lnTo>
                            <a:pt x="93" y="73"/>
                          </a:lnTo>
                          <a:lnTo>
                            <a:pt x="105" y="86"/>
                          </a:lnTo>
                          <a:lnTo>
                            <a:pt x="118" y="86"/>
                          </a:lnTo>
                          <a:lnTo>
                            <a:pt x="130" y="94"/>
                          </a:lnTo>
                          <a:lnTo>
                            <a:pt x="134" y="94"/>
                          </a:lnTo>
                          <a:lnTo>
                            <a:pt x="122" y="98"/>
                          </a:lnTo>
                          <a:lnTo>
                            <a:pt x="114" y="98"/>
                          </a:lnTo>
                          <a:lnTo>
                            <a:pt x="110" y="110"/>
                          </a:lnTo>
                          <a:lnTo>
                            <a:pt x="122" y="114"/>
                          </a:lnTo>
                          <a:lnTo>
                            <a:pt x="130" y="114"/>
                          </a:lnTo>
                          <a:lnTo>
                            <a:pt x="142" y="118"/>
                          </a:lnTo>
                          <a:lnTo>
                            <a:pt x="154" y="118"/>
                          </a:lnTo>
                          <a:lnTo>
                            <a:pt x="158" y="130"/>
                          </a:lnTo>
                          <a:lnTo>
                            <a:pt x="154" y="143"/>
                          </a:lnTo>
                          <a:lnTo>
                            <a:pt x="166" y="147"/>
                          </a:lnTo>
                          <a:lnTo>
                            <a:pt x="175" y="151"/>
                          </a:lnTo>
                          <a:lnTo>
                            <a:pt x="187" y="151"/>
                          </a:lnTo>
                          <a:lnTo>
                            <a:pt x="199" y="147"/>
                          </a:lnTo>
                          <a:lnTo>
                            <a:pt x="211" y="139"/>
                          </a:lnTo>
                          <a:lnTo>
                            <a:pt x="203" y="151"/>
                          </a:lnTo>
                          <a:lnTo>
                            <a:pt x="191" y="159"/>
                          </a:lnTo>
                          <a:lnTo>
                            <a:pt x="203" y="171"/>
                          </a:lnTo>
                          <a:lnTo>
                            <a:pt x="215" y="175"/>
                          </a:lnTo>
                          <a:lnTo>
                            <a:pt x="240" y="183"/>
                          </a:lnTo>
                          <a:lnTo>
                            <a:pt x="252" y="18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4" name="Freeform 388">
                      <a:extLst>
                        <a:ext uri="{FF2B5EF4-FFF2-40B4-BE49-F238E27FC236}">
                          <a16:creationId xmlns:a16="http://schemas.microsoft.com/office/drawing/2014/main" id="{1ABC4A15-3F79-07AA-1700-BB89C47821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946" y="7212"/>
                      <a:ext cx="20" cy="20"/>
                    </a:xfrm>
                    <a:custGeom>
                      <a:avLst/>
                      <a:gdLst>
                        <a:gd name="T0" fmla="*/ 0 w 20"/>
                        <a:gd name="T1" fmla="*/ 8 h 20"/>
                        <a:gd name="T2" fmla="*/ 8 w 20"/>
                        <a:gd name="T3" fmla="*/ 20 h 20"/>
                        <a:gd name="T4" fmla="*/ 20 w 20"/>
                        <a:gd name="T5" fmla="*/ 12 h 20"/>
                        <a:gd name="T6" fmla="*/ 12 w 20"/>
                        <a:gd name="T7" fmla="*/ 0 h 20"/>
                        <a:gd name="T8" fmla="*/ 0 w 20"/>
                        <a:gd name="T9" fmla="*/ 8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0" y="8"/>
                          </a:moveTo>
                          <a:lnTo>
                            <a:pt x="8" y="20"/>
                          </a:lnTo>
                          <a:lnTo>
                            <a:pt x="20" y="12"/>
                          </a:lnTo>
                          <a:lnTo>
                            <a:pt x="12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5" name="Freeform 389">
                      <a:extLst>
                        <a:ext uri="{FF2B5EF4-FFF2-40B4-BE49-F238E27FC236}">
                          <a16:creationId xmlns:a16="http://schemas.microsoft.com/office/drawing/2014/main" id="{2331F971-BACE-F749-C31F-5544847FAEF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73" y="7065"/>
                      <a:ext cx="16" cy="24"/>
                    </a:xfrm>
                    <a:custGeom>
                      <a:avLst/>
                      <a:gdLst>
                        <a:gd name="T0" fmla="*/ 0 w 16"/>
                        <a:gd name="T1" fmla="*/ 4 h 24"/>
                        <a:gd name="T2" fmla="*/ 4 w 16"/>
                        <a:gd name="T3" fmla="*/ 16 h 24"/>
                        <a:gd name="T4" fmla="*/ 16 w 16"/>
                        <a:gd name="T5" fmla="*/ 24 h 24"/>
                        <a:gd name="T6" fmla="*/ 16 w 16"/>
                        <a:gd name="T7" fmla="*/ 12 h 24"/>
                        <a:gd name="T8" fmla="*/ 8 w 16"/>
                        <a:gd name="T9" fmla="*/ 0 h 24"/>
                        <a:gd name="T10" fmla="*/ 0 w 16"/>
                        <a:gd name="T11" fmla="*/ 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24">
                          <a:moveTo>
                            <a:pt x="0" y="4"/>
                          </a:moveTo>
                          <a:lnTo>
                            <a:pt x="4" y="16"/>
                          </a:lnTo>
                          <a:lnTo>
                            <a:pt x="16" y="24"/>
                          </a:lnTo>
                          <a:lnTo>
                            <a:pt x="16" y="12"/>
                          </a:lnTo>
                          <a:lnTo>
                            <a:pt x="8" y="0"/>
                          </a:lnTo>
                          <a:lnTo>
                            <a:pt x="0" y="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6" name="Freeform 390">
                      <a:extLst>
                        <a:ext uri="{FF2B5EF4-FFF2-40B4-BE49-F238E27FC236}">
                          <a16:creationId xmlns:a16="http://schemas.microsoft.com/office/drawing/2014/main" id="{E0EF5427-FC67-3C9D-3C32-0704D36F55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08" y="6976"/>
                      <a:ext cx="20" cy="24"/>
                    </a:xfrm>
                    <a:custGeom>
                      <a:avLst/>
                      <a:gdLst>
                        <a:gd name="T0" fmla="*/ 0 w 20"/>
                        <a:gd name="T1" fmla="*/ 0 h 24"/>
                        <a:gd name="T2" fmla="*/ 0 w 20"/>
                        <a:gd name="T3" fmla="*/ 8 h 24"/>
                        <a:gd name="T4" fmla="*/ 8 w 20"/>
                        <a:gd name="T5" fmla="*/ 20 h 24"/>
                        <a:gd name="T6" fmla="*/ 20 w 20"/>
                        <a:gd name="T7" fmla="*/ 24 h 24"/>
                        <a:gd name="T8" fmla="*/ 12 w 20"/>
                        <a:gd name="T9" fmla="*/ 12 h 24"/>
                        <a:gd name="T10" fmla="*/ 0 w 20"/>
                        <a:gd name="T11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" h="24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8" y="20"/>
                          </a:lnTo>
                          <a:lnTo>
                            <a:pt x="20" y="24"/>
                          </a:lnTo>
                          <a:lnTo>
                            <a:pt x="12" y="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7" name="Freeform 391">
                      <a:extLst>
                        <a:ext uri="{FF2B5EF4-FFF2-40B4-BE49-F238E27FC236}">
                          <a16:creationId xmlns:a16="http://schemas.microsoft.com/office/drawing/2014/main" id="{D0A0B923-30C5-8FE7-6236-689A571062A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12" y="6939"/>
                      <a:ext cx="40" cy="49"/>
                    </a:xfrm>
                    <a:custGeom>
                      <a:avLst/>
                      <a:gdLst>
                        <a:gd name="T0" fmla="*/ 28 w 40"/>
                        <a:gd name="T1" fmla="*/ 37 h 49"/>
                        <a:gd name="T2" fmla="*/ 24 w 40"/>
                        <a:gd name="T3" fmla="*/ 49 h 49"/>
                        <a:gd name="T4" fmla="*/ 36 w 40"/>
                        <a:gd name="T5" fmla="*/ 37 h 49"/>
                        <a:gd name="T6" fmla="*/ 40 w 40"/>
                        <a:gd name="T7" fmla="*/ 24 h 49"/>
                        <a:gd name="T8" fmla="*/ 36 w 40"/>
                        <a:gd name="T9" fmla="*/ 16 h 49"/>
                        <a:gd name="T10" fmla="*/ 24 w 40"/>
                        <a:gd name="T11" fmla="*/ 4 h 49"/>
                        <a:gd name="T12" fmla="*/ 12 w 40"/>
                        <a:gd name="T13" fmla="*/ 0 h 49"/>
                        <a:gd name="T14" fmla="*/ 8 w 40"/>
                        <a:gd name="T15" fmla="*/ 12 h 49"/>
                        <a:gd name="T16" fmla="*/ 0 w 40"/>
                        <a:gd name="T17" fmla="*/ 24 h 49"/>
                        <a:gd name="T18" fmla="*/ 12 w 40"/>
                        <a:gd name="T19" fmla="*/ 24 h 49"/>
                        <a:gd name="T20" fmla="*/ 12 w 40"/>
                        <a:gd name="T21" fmla="*/ 16 h 49"/>
                        <a:gd name="T22" fmla="*/ 12 w 40"/>
                        <a:gd name="T23" fmla="*/ 24 h 49"/>
                        <a:gd name="T24" fmla="*/ 4 w 40"/>
                        <a:gd name="T25" fmla="*/ 37 h 49"/>
                        <a:gd name="T26" fmla="*/ 16 w 40"/>
                        <a:gd name="T27" fmla="*/ 49 h 49"/>
                        <a:gd name="T28" fmla="*/ 24 w 40"/>
                        <a:gd name="T29" fmla="*/ 37 h 49"/>
                        <a:gd name="T30" fmla="*/ 28 w 40"/>
                        <a:gd name="T31" fmla="*/ 24 h 49"/>
                        <a:gd name="T32" fmla="*/ 28 w 40"/>
                        <a:gd name="T33" fmla="*/ 37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40" h="49">
                          <a:moveTo>
                            <a:pt x="28" y="37"/>
                          </a:moveTo>
                          <a:lnTo>
                            <a:pt x="24" y="49"/>
                          </a:lnTo>
                          <a:lnTo>
                            <a:pt x="36" y="37"/>
                          </a:lnTo>
                          <a:lnTo>
                            <a:pt x="40" y="24"/>
                          </a:lnTo>
                          <a:lnTo>
                            <a:pt x="36" y="16"/>
                          </a:lnTo>
                          <a:lnTo>
                            <a:pt x="24" y="4"/>
                          </a:lnTo>
                          <a:lnTo>
                            <a:pt x="12" y="0"/>
                          </a:lnTo>
                          <a:lnTo>
                            <a:pt x="8" y="12"/>
                          </a:lnTo>
                          <a:lnTo>
                            <a:pt x="0" y="24"/>
                          </a:lnTo>
                          <a:lnTo>
                            <a:pt x="12" y="24"/>
                          </a:lnTo>
                          <a:lnTo>
                            <a:pt x="12" y="16"/>
                          </a:lnTo>
                          <a:lnTo>
                            <a:pt x="12" y="24"/>
                          </a:lnTo>
                          <a:lnTo>
                            <a:pt x="4" y="37"/>
                          </a:lnTo>
                          <a:lnTo>
                            <a:pt x="16" y="49"/>
                          </a:lnTo>
                          <a:lnTo>
                            <a:pt x="24" y="37"/>
                          </a:lnTo>
                          <a:lnTo>
                            <a:pt x="28" y="24"/>
                          </a:lnTo>
                          <a:lnTo>
                            <a:pt x="28" y="3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8" name="Freeform 392">
                      <a:extLst>
                        <a:ext uri="{FF2B5EF4-FFF2-40B4-BE49-F238E27FC236}">
                          <a16:creationId xmlns:a16="http://schemas.microsoft.com/office/drawing/2014/main" id="{F2F246B0-6F2E-5654-DCE6-90D6052F727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69" y="7037"/>
                      <a:ext cx="16" cy="24"/>
                    </a:xfrm>
                    <a:custGeom>
                      <a:avLst/>
                      <a:gdLst>
                        <a:gd name="T0" fmla="*/ 12 w 16"/>
                        <a:gd name="T1" fmla="*/ 24 h 24"/>
                        <a:gd name="T2" fmla="*/ 12 w 16"/>
                        <a:gd name="T3" fmla="*/ 12 h 24"/>
                        <a:gd name="T4" fmla="*/ 16 w 16"/>
                        <a:gd name="T5" fmla="*/ 4 h 24"/>
                        <a:gd name="T6" fmla="*/ 16 w 16"/>
                        <a:gd name="T7" fmla="*/ 0 h 24"/>
                        <a:gd name="T8" fmla="*/ 4 w 16"/>
                        <a:gd name="T9" fmla="*/ 4 h 24"/>
                        <a:gd name="T10" fmla="*/ 0 w 16"/>
                        <a:gd name="T11" fmla="*/ 16 h 24"/>
                        <a:gd name="T12" fmla="*/ 12 w 16"/>
                        <a:gd name="T1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24">
                          <a:moveTo>
                            <a:pt x="12" y="24"/>
                          </a:moveTo>
                          <a:lnTo>
                            <a:pt x="12" y="12"/>
                          </a:lnTo>
                          <a:lnTo>
                            <a:pt x="16" y="4"/>
                          </a:lnTo>
                          <a:lnTo>
                            <a:pt x="16" y="0"/>
                          </a:lnTo>
                          <a:lnTo>
                            <a:pt x="4" y="4"/>
                          </a:lnTo>
                          <a:lnTo>
                            <a:pt x="0" y="16"/>
                          </a:lnTo>
                          <a:lnTo>
                            <a:pt x="12" y="2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9" name="Freeform 393">
                      <a:extLst>
                        <a:ext uri="{FF2B5EF4-FFF2-40B4-BE49-F238E27FC236}">
                          <a16:creationId xmlns:a16="http://schemas.microsoft.com/office/drawing/2014/main" id="{20EF19A4-5C27-E405-B4A0-34703B13A34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51" y="6886"/>
                      <a:ext cx="45" cy="53"/>
                    </a:xfrm>
                    <a:custGeom>
                      <a:avLst/>
                      <a:gdLst>
                        <a:gd name="T0" fmla="*/ 45 w 45"/>
                        <a:gd name="T1" fmla="*/ 37 h 53"/>
                        <a:gd name="T2" fmla="*/ 32 w 45"/>
                        <a:gd name="T3" fmla="*/ 29 h 53"/>
                        <a:gd name="T4" fmla="*/ 20 w 45"/>
                        <a:gd name="T5" fmla="*/ 16 h 53"/>
                        <a:gd name="T6" fmla="*/ 12 w 45"/>
                        <a:gd name="T7" fmla="*/ 8 h 53"/>
                        <a:gd name="T8" fmla="*/ 0 w 45"/>
                        <a:gd name="T9" fmla="*/ 0 h 53"/>
                        <a:gd name="T10" fmla="*/ 0 w 45"/>
                        <a:gd name="T11" fmla="*/ 12 h 53"/>
                        <a:gd name="T12" fmla="*/ 12 w 45"/>
                        <a:gd name="T13" fmla="*/ 20 h 53"/>
                        <a:gd name="T14" fmla="*/ 12 w 45"/>
                        <a:gd name="T15" fmla="*/ 29 h 53"/>
                        <a:gd name="T16" fmla="*/ 20 w 45"/>
                        <a:gd name="T17" fmla="*/ 41 h 53"/>
                        <a:gd name="T18" fmla="*/ 32 w 45"/>
                        <a:gd name="T19" fmla="*/ 53 h 53"/>
                        <a:gd name="T20" fmla="*/ 45 w 45"/>
                        <a:gd name="T21" fmla="*/ 49 h 53"/>
                        <a:gd name="T22" fmla="*/ 45 w 45"/>
                        <a:gd name="T23" fmla="*/ 37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5" h="53">
                          <a:moveTo>
                            <a:pt x="45" y="37"/>
                          </a:moveTo>
                          <a:lnTo>
                            <a:pt x="32" y="29"/>
                          </a:lnTo>
                          <a:lnTo>
                            <a:pt x="20" y="16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lnTo>
                            <a:pt x="12" y="20"/>
                          </a:lnTo>
                          <a:lnTo>
                            <a:pt x="12" y="29"/>
                          </a:lnTo>
                          <a:lnTo>
                            <a:pt x="20" y="41"/>
                          </a:lnTo>
                          <a:lnTo>
                            <a:pt x="32" y="53"/>
                          </a:lnTo>
                          <a:lnTo>
                            <a:pt x="45" y="49"/>
                          </a:lnTo>
                          <a:lnTo>
                            <a:pt x="45" y="3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0" name="Freeform 394">
                      <a:extLst>
                        <a:ext uri="{FF2B5EF4-FFF2-40B4-BE49-F238E27FC236}">
                          <a16:creationId xmlns:a16="http://schemas.microsoft.com/office/drawing/2014/main" id="{06CC6652-34D9-6B23-6A9E-FDF278D6AA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30" y="6910"/>
                      <a:ext cx="45" cy="37"/>
                    </a:xfrm>
                    <a:custGeom>
                      <a:avLst/>
                      <a:gdLst>
                        <a:gd name="T0" fmla="*/ 33 w 45"/>
                        <a:gd name="T1" fmla="*/ 13 h 37"/>
                        <a:gd name="T2" fmla="*/ 25 w 45"/>
                        <a:gd name="T3" fmla="*/ 9 h 37"/>
                        <a:gd name="T4" fmla="*/ 13 w 45"/>
                        <a:gd name="T5" fmla="*/ 0 h 37"/>
                        <a:gd name="T6" fmla="*/ 0 w 45"/>
                        <a:gd name="T7" fmla="*/ 0 h 37"/>
                        <a:gd name="T8" fmla="*/ 9 w 45"/>
                        <a:gd name="T9" fmla="*/ 13 h 37"/>
                        <a:gd name="T10" fmla="*/ 21 w 45"/>
                        <a:gd name="T11" fmla="*/ 21 h 37"/>
                        <a:gd name="T12" fmla="*/ 33 w 45"/>
                        <a:gd name="T13" fmla="*/ 33 h 37"/>
                        <a:gd name="T14" fmla="*/ 37 w 45"/>
                        <a:gd name="T15" fmla="*/ 37 h 37"/>
                        <a:gd name="T16" fmla="*/ 45 w 45"/>
                        <a:gd name="T17" fmla="*/ 37 h 37"/>
                        <a:gd name="T18" fmla="*/ 41 w 45"/>
                        <a:gd name="T19" fmla="*/ 25 h 37"/>
                        <a:gd name="T20" fmla="*/ 33 w 45"/>
                        <a:gd name="T21" fmla="*/ 13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5" h="37">
                          <a:moveTo>
                            <a:pt x="33" y="13"/>
                          </a:moveTo>
                          <a:lnTo>
                            <a:pt x="25" y="9"/>
                          </a:lnTo>
                          <a:lnTo>
                            <a:pt x="13" y="0"/>
                          </a:lnTo>
                          <a:lnTo>
                            <a:pt x="0" y="0"/>
                          </a:lnTo>
                          <a:lnTo>
                            <a:pt x="9" y="13"/>
                          </a:lnTo>
                          <a:lnTo>
                            <a:pt x="21" y="21"/>
                          </a:lnTo>
                          <a:lnTo>
                            <a:pt x="33" y="33"/>
                          </a:lnTo>
                          <a:lnTo>
                            <a:pt x="37" y="37"/>
                          </a:lnTo>
                          <a:lnTo>
                            <a:pt x="45" y="37"/>
                          </a:lnTo>
                          <a:lnTo>
                            <a:pt x="41" y="25"/>
                          </a:lnTo>
                          <a:lnTo>
                            <a:pt x="33" y="13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1" name="Freeform 395">
                      <a:extLst>
                        <a:ext uri="{FF2B5EF4-FFF2-40B4-BE49-F238E27FC236}">
                          <a16:creationId xmlns:a16="http://schemas.microsoft.com/office/drawing/2014/main" id="{32A1D65D-64A4-7412-F64B-951437674E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182" y="7273"/>
                      <a:ext cx="16" cy="8"/>
                    </a:xfrm>
                    <a:custGeom>
                      <a:avLst/>
                      <a:gdLst>
                        <a:gd name="T0" fmla="*/ 0 w 16"/>
                        <a:gd name="T1" fmla="*/ 8 h 8"/>
                        <a:gd name="T2" fmla="*/ 16 w 16"/>
                        <a:gd name="T3" fmla="*/ 8 h 8"/>
                        <a:gd name="T4" fmla="*/ 4 w 16"/>
                        <a:gd name="T5" fmla="*/ 0 h 8"/>
                        <a:gd name="T6" fmla="*/ 0 w 16"/>
                        <a:gd name="T7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6" h="8">
                          <a:moveTo>
                            <a:pt x="0" y="8"/>
                          </a:moveTo>
                          <a:lnTo>
                            <a:pt x="16" y="8"/>
                          </a:lnTo>
                          <a:lnTo>
                            <a:pt x="4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2" name="Freeform 396">
                      <a:extLst>
                        <a:ext uri="{FF2B5EF4-FFF2-40B4-BE49-F238E27FC236}">
                          <a16:creationId xmlns:a16="http://schemas.microsoft.com/office/drawing/2014/main" id="{A1CB08EF-8FF0-13DE-D231-CF811960CD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57" y="6980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12 h 24"/>
                        <a:gd name="T2" fmla="*/ 4 w 8"/>
                        <a:gd name="T3" fmla="*/ 0 h 24"/>
                        <a:gd name="T4" fmla="*/ 0 w 8"/>
                        <a:gd name="T5" fmla="*/ 0 h 24"/>
                        <a:gd name="T6" fmla="*/ 0 w 8"/>
                        <a:gd name="T7" fmla="*/ 12 h 24"/>
                        <a:gd name="T8" fmla="*/ 8 w 8"/>
                        <a:gd name="T9" fmla="*/ 24 h 24"/>
                        <a:gd name="T10" fmla="*/ 8 w 8"/>
                        <a:gd name="T11" fmla="*/ 12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" h="24">
                          <a:moveTo>
                            <a:pt x="8" y="12"/>
                          </a:move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lnTo>
                            <a:pt x="8" y="24"/>
                          </a:lnTo>
                          <a:lnTo>
                            <a:pt x="8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3" name="Freeform 397">
                      <a:extLst>
                        <a:ext uri="{FF2B5EF4-FFF2-40B4-BE49-F238E27FC236}">
                          <a16:creationId xmlns:a16="http://schemas.microsoft.com/office/drawing/2014/main" id="{01F0541C-4CB9-55AD-E302-DFF2AE5C94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12" y="6902"/>
                      <a:ext cx="20" cy="25"/>
                    </a:xfrm>
                    <a:custGeom>
                      <a:avLst/>
                      <a:gdLst>
                        <a:gd name="T0" fmla="*/ 12 w 20"/>
                        <a:gd name="T1" fmla="*/ 0 h 25"/>
                        <a:gd name="T2" fmla="*/ 0 w 20"/>
                        <a:gd name="T3" fmla="*/ 13 h 25"/>
                        <a:gd name="T4" fmla="*/ 0 w 20"/>
                        <a:gd name="T5" fmla="*/ 25 h 25"/>
                        <a:gd name="T6" fmla="*/ 8 w 20"/>
                        <a:gd name="T7" fmla="*/ 13 h 25"/>
                        <a:gd name="T8" fmla="*/ 20 w 20"/>
                        <a:gd name="T9" fmla="*/ 0 h 25"/>
                        <a:gd name="T10" fmla="*/ 12 w 20"/>
                        <a:gd name="T11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" h="25">
                          <a:moveTo>
                            <a:pt x="12" y="0"/>
                          </a:moveTo>
                          <a:lnTo>
                            <a:pt x="0" y="13"/>
                          </a:lnTo>
                          <a:lnTo>
                            <a:pt x="0" y="25"/>
                          </a:lnTo>
                          <a:lnTo>
                            <a:pt x="8" y="13"/>
                          </a:lnTo>
                          <a:lnTo>
                            <a:pt x="20" y="0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4" name="Freeform 398">
                      <a:extLst>
                        <a:ext uri="{FF2B5EF4-FFF2-40B4-BE49-F238E27FC236}">
                          <a16:creationId xmlns:a16="http://schemas.microsoft.com/office/drawing/2014/main" id="{9FBA06AA-E2A4-01D3-F098-4B47D0EABE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16" y="6919"/>
                      <a:ext cx="12" cy="16"/>
                    </a:xfrm>
                    <a:custGeom>
                      <a:avLst/>
                      <a:gdLst>
                        <a:gd name="T0" fmla="*/ 0 w 12"/>
                        <a:gd name="T1" fmla="*/ 16 h 16"/>
                        <a:gd name="T2" fmla="*/ 12 w 12"/>
                        <a:gd name="T3" fmla="*/ 12 h 16"/>
                        <a:gd name="T4" fmla="*/ 8 w 12"/>
                        <a:gd name="T5" fmla="*/ 0 h 16"/>
                        <a:gd name="T6" fmla="*/ 4 w 12"/>
                        <a:gd name="T7" fmla="*/ 4 h 16"/>
                        <a:gd name="T8" fmla="*/ 0 w 12"/>
                        <a:gd name="T9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6">
                          <a:moveTo>
                            <a:pt x="0" y="16"/>
                          </a:moveTo>
                          <a:lnTo>
                            <a:pt x="12" y="12"/>
                          </a:lnTo>
                          <a:lnTo>
                            <a:pt x="8" y="0"/>
                          </a:lnTo>
                          <a:lnTo>
                            <a:pt x="4" y="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5" name="Freeform 399">
                      <a:extLst>
                        <a:ext uri="{FF2B5EF4-FFF2-40B4-BE49-F238E27FC236}">
                          <a16:creationId xmlns:a16="http://schemas.microsoft.com/office/drawing/2014/main" id="{1300EBB0-FE22-74EA-3A72-04D0E52855D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975" y="7138"/>
                      <a:ext cx="12" cy="13"/>
                    </a:xfrm>
                    <a:custGeom>
                      <a:avLst/>
                      <a:gdLst>
                        <a:gd name="T0" fmla="*/ 12 w 12"/>
                        <a:gd name="T1" fmla="*/ 0 h 13"/>
                        <a:gd name="T2" fmla="*/ 8 w 12"/>
                        <a:gd name="T3" fmla="*/ 0 h 13"/>
                        <a:gd name="T4" fmla="*/ 0 w 12"/>
                        <a:gd name="T5" fmla="*/ 13 h 13"/>
                        <a:gd name="T6" fmla="*/ 12 w 12"/>
                        <a:gd name="T7" fmla="*/ 13 h 13"/>
                        <a:gd name="T8" fmla="*/ 12 w 12"/>
                        <a:gd name="T9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3">
                          <a:moveTo>
                            <a:pt x="12" y="0"/>
                          </a:moveTo>
                          <a:lnTo>
                            <a:pt x="8" y="0"/>
                          </a:lnTo>
                          <a:lnTo>
                            <a:pt x="0" y="13"/>
                          </a:lnTo>
                          <a:lnTo>
                            <a:pt x="12" y="13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6" name="Freeform 400">
                      <a:extLst>
                        <a:ext uri="{FF2B5EF4-FFF2-40B4-BE49-F238E27FC236}">
                          <a16:creationId xmlns:a16="http://schemas.microsoft.com/office/drawing/2014/main" id="{B1B3D9AC-9505-5D5F-A2A9-18023B8B468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34" y="6792"/>
                      <a:ext cx="17" cy="21"/>
                    </a:xfrm>
                    <a:custGeom>
                      <a:avLst/>
                      <a:gdLst>
                        <a:gd name="T0" fmla="*/ 17 w 17"/>
                        <a:gd name="T1" fmla="*/ 0 h 21"/>
                        <a:gd name="T2" fmla="*/ 9 w 17"/>
                        <a:gd name="T3" fmla="*/ 9 h 21"/>
                        <a:gd name="T4" fmla="*/ 0 w 17"/>
                        <a:gd name="T5" fmla="*/ 21 h 21"/>
                        <a:gd name="T6" fmla="*/ 13 w 17"/>
                        <a:gd name="T7" fmla="*/ 17 h 21"/>
                        <a:gd name="T8" fmla="*/ 17 w 17"/>
                        <a:gd name="T9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21">
                          <a:moveTo>
                            <a:pt x="17" y="0"/>
                          </a:moveTo>
                          <a:lnTo>
                            <a:pt x="9" y="9"/>
                          </a:lnTo>
                          <a:lnTo>
                            <a:pt x="0" y="21"/>
                          </a:lnTo>
                          <a:lnTo>
                            <a:pt x="13" y="17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7" name="Freeform 401">
                      <a:extLst>
                        <a:ext uri="{FF2B5EF4-FFF2-40B4-BE49-F238E27FC236}">
                          <a16:creationId xmlns:a16="http://schemas.microsoft.com/office/drawing/2014/main" id="{840FD723-0293-7675-F076-BA4619A147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889" y="7008"/>
                      <a:ext cx="41" cy="33"/>
                    </a:xfrm>
                    <a:custGeom>
                      <a:avLst/>
                      <a:gdLst>
                        <a:gd name="T0" fmla="*/ 16 w 41"/>
                        <a:gd name="T1" fmla="*/ 20 h 33"/>
                        <a:gd name="T2" fmla="*/ 29 w 41"/>
                        <a:gd name="T3" fmla="*/ 16 h 33"/>
                        <a:gd name="T4" fmla="*/ 41 w 41"/>
                        <a:gd name="T5" fmla="*/ 0 h 33"/>
                        <a:gd name="T6" fmla="*/ 29 w 41"/>
                        <a:gd name="T7" fmla="*/ 4 h 33"/>
                        <a:gd name="T8" fmla="*/ 4 w 41"/>
                        <a:gd name="T9" fmla="*/ 20 h 33"/>
                        <a:gd name="T10" fmla="*/ 0 w 41"/>
                        <a:gd name="T11" fmla="*/ 33 h 33"/>
                        <a:gd name="T12" fmla="*/ 12 w 41"/>
                        <a:gd name="T13" fmla="*/ 29 h 33"/>
                        <a:gd name="T14" fmla="*/ 16 w 41"/>
                        <a:gd name="T15" fmla="*/ 20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41" h="33">
                          <a:moveTo>
                            <a:pt x="16" y="20"/>
                          </a:moveTo>
                          <a:lnTo>
                            <a:pt x="29" y="16"/>
                          </a:lnTo>
                          <a:lnTo>
                            <a:pt x="41" y="0"/>
                          </a:lnTo>
                          <a:lnTo>
                            <a:pt x="29" y="4"/>
                          </a:lnTo>
                          <a:lnTo>
                            <a:pt x="4" y="20"/>
                          </a:lnTo>
                          <a:lnTo>
                            <a:pt x="0" y="33"/>
                          </a:lnTo>
                          <a:lnTo>
                            <a:pt x="12" y="29"/>
                          </a:lnTo>
                          <a:lnTo>
                            <a:pt x="16" y="2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78" name="Freeform 402">
                      <a:extLst>
                        <a:ext uri="{FF2B5EF4-FFF2-40B4-BE49-F238E27FC236}">
                          <a16:creationId xmlns:a16="http://schemas.microsoft.com/office/drawing/2014/main" id="{E800A375-78DE-D430-8664-BBB95FBCC24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2743" y="6894"/>
                      <a:ext cx="12" cy="16"/>
                    </a:xfrm>
                    <a:custGeom>
                      <a:avLst/>
                      <a:gdLst>
                        <a:gd name="T0" fmla="*/ 0 w 12"/>
                        <a:gd name="T1" fmla="*/ 16 h 16"/>
                        <a:gd name="T2" fmla="*/ 12 w 12"/>
                        <a:gd name="T3" fmla="*/ 12 h 16"/>
                        <a:gd name="T4" fmla="*/ 4 w 12"/>
                        <a:gd name="T5" fmla="*/ 0 h 16"/>
                        <a:gd name="T6" fmla="*/ 0 w 12"/>
                        <a:gd name="T7" fmla="*/ 4 h 16"/>
                        <a:gd name="T8" fmla="*/ 0 w 12"/>
                        <a:gd name="T9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6">
                          <a:moveTo>
                            <a:pt x="0" y="16"/>
                          </a:moveTo>
                          <a:lnTo>
                            <a:pt x="12" y="12"/>
                          </a:lnTo>
                          <a:lnTo>
                            <a:pt x="4" y="0"/>
                          </a:lnTo>
                          <a:lnTo>
                            <a:pt x="0" y="4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1378" name="Group 403">
                    <a:extLst>
                      <a:ext uri="{FF2B5EF4-FFF2-40B4-BE49-F238E27FC236}">
                        <a16:creationId xmlns:a16="http://schemas.microsoft.com/office/drawing/2014/main" id="{EDAF7616-49C8-854C-9472-1709142712C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96" y="5157"/>
                    <a:ext cx="5147" cy="2653"/>
                    <a:chOff x="2096" y="5157"/>
                    <a:chExt cx="5147" cy="2653"/>
                  </a:xfrm>
                  <a:grpFill/>
                </p:grpSpPr>
                <p:sp>
                  <p:nvSpPr>
                    <p:cNvPr id="1456" name="Freeform 404">
                      <a:extLst>
                        <a:ext uri="{FF2B5EF4-FFF2-40B4-BE49-F238E27FC236}">
                          <a16:creationId xmlns:a16="http://schemas.microsoft.com/office/drawing/2014/main" id="{6286E33E-F25D-52FF-6639-CC86CCC68578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gray">
                    <a:xfrm>
                      <a:off x="2096" y="5157"/>
                      <a:ext cx="5147" cy="2653"/>
                    </a:xfrm>
                    <a:custGeom>
                      <a:avLst/>
                      <a:gdLst>
                        <a:gd name="T0" fmla="*/ 779 w 1265"/>
                        <a:gd name="T1" fmla="*/ 531 h 652"/>
                        <a:gd name="T2" fmla="*/ 882 w 1265"/>
                        <a:gd name="T3" fmla="*/ 578 h 652"/>
                        <a:gd name="T4" fmla="*/ 866 w 1265"/>
                        <a:gd name="T5" fmla="*/ 645 h 652"/>
                        <a:gd name="T6" fmla="*/ 946 w 1265"/>
                        <a:gd name="T7" fmla="*/ 616 h 652"/>
                        <a:gd name="T8" fmla="*/ 1092 w 1265"/>
                        <a:gd name="T9" fmla="*/ 586 h 652"/>
                        <a:gd name="T10" fmla="*/ 1149 w 1265"/>
                        <a:gd name="T11" fmla="*/ 591 h 652"/>
                        <a:gd name="T12" fmla="*/ 1148 w 1265"/>
                        <a:gd name="T13" fmla="*/ 602 h 652"/>
                        <a:gd name="T14" fmla="*/ 1128 w 1265"/>
                        <a:gd name="T15" fmla="*/ 558 h 652"/>
                        <a:gd name="T16" fmla="*/ 1125 w 1265"/>
                        <a:gd name="T17" fmla="*/ 518 h 652"/>
                        <a:gd name="T18" fmla="*/ 1057 w 1265"/>
                        <a:gd name="T19" fmla="*/ 538 h 652"/>
                        <a:gd name="T20" fmla="*/ 1136 w 1265"/>
                        <a:gd name="T21" fmla="*/ 497 h 652"/>
                        <a:gd name="T22" fmla="*/ 1257 w 1265"/>
                        <a:gd name="T23" fmla="*/ 468 h 652"/>
                        <a:gd name="T24" fmla="*/ 1226 w 1265"/>
                        <a:gd name="T25" fmla="*/ 419 h 652"/>
                        <a:gd name="T26" fmla="*/ 1221 w 1265"/>
                        <a:gd name="T27" fmla="*/ 420 h 652"/>
                        <a:gd name="T28" fmla="*/ 1197 w 1265"/>
                        <a:gd name="T29" fmla="*/ 387 h 652"/>
                        <a:gd name="T30" fmla="*/ 1168 w 1265"/>
                        <a:gd name="T31" fmla="*/ 352 h 652"/>
                        <a:gd name="T32" fmla="*/ 1142 w 1265"/>
                        <a:gd name="T33" fmla="*/ 303 h 652"/>
                        <a:gd name="T34" fmla="*/ 1104 w 1265"/>
                        <a:gd name="T35" fmla="*/ 326 h 652"/>
                        <a:gd name="T36" fmla="*/ 1051 w 1265"/>
                        <a:gd name="T37" fmla="*/ 323 h 652"/>
                        <a:gd name="T38" fmla="*/ 1027 w 1265"/>
                        <a:gd name="T39" fmla="*/ 265 h 652"/>
                        <a:gd name="T40" fmla="*/ 933 w 1265"/>
                        <a:gd name="T41" fmla="*/ 247 h 652"/>
                        <a:gd name="T42" fmla="*/ 953 w 1265"/>
                        <a:gd name="T43" fmla="*/ 347 h 652"/>
                        <a:gd name="T44" fmla="*/ 927 w 1265"/>
                        <a:gd name="T45" fmla="*/ 456 h 652"/>
                        <a:gd name="T46" fmla="*/ 878 w 1265"/>
                        <a:gd name="T47" fmla="*/ 459 h 652"/>
                        <a:gd name="T48" fmla="*/ 821 w 1265"/>
                        <a:gd name="T49" fmla="*/ 390 h 652"/>
                        <a:gd name="T50" fmla="*/ 718 w 1265"/>
                        <a:gd name="T51" fmla="*/ 347 h 652"/>
                        <a:gd name="T52" fmla="*/ 696 w 1265"/>
                        <a:gd name="T53" fmla="*/ 266 h 652"/>
                        <a:gd name="T54" fmla="*/ 725 w 1265"/>
                        <a:gd name="T55" fmla="*/ 213 h 652"/>
                        <a:gd name="T56" fmla="*/ 755 w 1265"/>
                        <a:gd name="T57" fmla="*/ 201 h 652"/>
                        <a:gd name="T58" fmla="*/ 745 w 1265"/>
                        <a:gd name="T59" fmla="*/ 158 h 652"/>
                        <a:gd name="T60" fmla="*/ 838 w 1265"/>
                        <a:gd name="T61" fmla="*/ 149 h 652"/>
                        <a:gd name="T62" fmla="*/ 873 w 1265"/>
                        <a:gd name="T63" fmla="*/ 107 h 652"/>
                        <a:gd name="T64" fmla="*/ 848 w 1265"/>
                        <a:gd name="T65" fmla="*/ 61 h 652"/>
                        <a:gd name="T66" fmla="*/ 797 w 1265"/>
                        <a:gd name="T67" fmla="*/ 129 h 652"/>
                        <a:gd name="T68" fmla="*/ 741 w 1265"/>
                        <a:gd name="T69" fmla="*/ 72 h 652"/>
                        <a:gd name="T70" fmla="*/ 713 w 1265"/>
                        <a:gd name="T71" fmla="*/ 20 h 652"/>
                        <a:gd name="T72" fmla="*/ 670 w 1265"/>
                        <a:gd name="T73" fmla="*/ 39 h 652"/>
                        <a:gd name="T74" fmla="*/ 703 w 1265"/>
                        <a:gd name="T75" fmla="*/ 88 h 652"/>
                        <a:gd name="T76" fmla="*/ 666 w 1265"/>
                        <a:gd name="T77" fmla="*/ 125 h 652"/>
                        <a:gd name="T78" fmla="*/ 632 w 1265"/>
                        <a:gd name="T79" fmla="*/ 106 h 652"/>
                        <a:gd name="T80" fmla="*/ 508 w 1265"/>
                        <a:gd name="T81" fmla="*/ 85 h 652"/>
                        <a:gd name="T82" fmla="*/ 496 w 1265"/>
                        <a:gd name="T83" fmla="*/ 124 h 652"/>
                        <a:gd name="T84" fmla="*/ 442 w 1265"/>
                        <a:gd name="T85" fmla="*/ 112 h 652"/>
                        <a:gd name="T86" fmla="*/ 349 w 1265"/>
                        <a:gd name="T87" fmla="*/ 81 h 652"/>
                        <a:gd name="T88" fmla="*/ 243 w 1265"/>
                        <a:gd name="T89" fmla="*/ 50 h 652"/>
                        <a:gd name="T90" fmla="*/ 188 w 1265"/>
                        <a:gd name="T91" fmla="*/ 56 h 652"/>
                        <a:gd name="T92" fmla="*/ 113 w 1265"/>
                        <a:gd name="T93" fmla="*/ 83 h 652"/>
                        <a:gd name="T94" fmla="*/ 114 w 1265"/>
                        <a:gd name="T95" fmla="*/ 70 h 652"/>
                        <a:gd name="T96" fmla="*/ 18 w 1265"/>
                        <a:gd name="T97" fmla="*/ 65 h 652"/>
                        <a:gd name="T98" fmla="*/ 98 w 1265"/>
                        <a:gd name="T99" fmla="*/ 315 h 652"/>
                        <a:gd name="T100" fmla="*/ 167 w 1265"/>
                        <a:gd name="T101" fmla="*/ 397 h 652"/>
                        <a:gd name="T102" fmla="*/ 183 w 1265"/>
                        <a:gd name="T103" fmla="*/ 425 h 652"/>
                        <a:gd name="T104" fmla="*/ 202 w 1265"/>
                        <a:gd name="T105" fmla="*/ 462 h 652"/>
                        <a:gd name="T106" fmla="*/ 227 w 1265"/>
                        <a:gd name="T107" fmla="*/ 488 h 652"/>
                        <a:gd name="T108" fmla="*/ 254 w 1265"/>
                        <a:gd name="T109" fmla="*/ 513 h 652"/>
                        <a:gd name="T110" fmla="*/ 306 w 1265"/>
                        <a:gd name="T111" fmla="*/ 178 h 652"/>
                        <a:gd name="T112" fmla="*/ 269 w 1265"/>
                        <a:gd name="T113" fmla="*/ 150 h 652"/>
                        <a:gd name="T114" fmla="*/ 312 w 1265"/>
                        <a:gd name="T115" fmla="*/ 147 h 652"/>
                        <a:gd name="T116" fmla="*/ 454 w 1265"/>
                        <a:gd name="T117" fmla="*/ 238 h 652"/>
                        <a:gd name="T118" fmla="*/ 347 w 1265"/>
                        <a:gd name="T119" fmla="*/ 267 h 652"/>
                        <a:gd name="T120" fmla="*/ 432 w 1265"/>
                        <a:gd name="T121" fmla="*/ 243 h 652"/>
                        <a:gd name="T122" fmla="*/ 634 w 1265"/>
                        <a:gd name="T123" fmla="*/ 457 h 652"/>
                        <a:gd name="T124" fmla="*/ 661 w 1265"/>
                        <a:gd name="T125" fmla="*/ 476 h 6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1265" h="652">
                          <a:moveTo>
                            <a:pt x="681" y="519"/>
                          </a:moveTo>
                          <a:cubicBezTo>
                            <a:pt x="681" y="515"/>
                            <a:pt x="681" y="515"/>
                            <a:pt x="681" y="515"/>
                          </a:cubicBezTo>
                          <a:cubicBezTo>
                            <a:pt x="681" y="515"/>
                            <a:pt x="681" y="515"/>
                            <a:pt x="681" y="515"/>
                          </a:cubicBezTo>
                          <a:cubicBezTo>
                            <a:pt x="684" y="515"/>
                            <a:pt x="684" y="515"/>
                            <a:pt x="684" y="515"/>
                          </a:cubicBezTo>
                          <a:cubicBezTo>
                            <a:pt x="686" y="518"/>
                            <a:pt x="686" y="518"/>
                            <a:pt x="686" y="518"/>
                          </a:cubicBezTo>
                          <a:cubicBezTo>
                            <a:pt x="686" y="521"/>
                            <a:pt x="686" y="521"/>
                            <a:pt x="686" y="521"/>
                          </a:cubicBezTo>
                          <a:cubicBezTo>
                            <a:pt x="687" y="524"/>
                            <a:pt x="687" y="524"/>
                            <a:pt x="687" y="524"/>
                          </a:cubicBezTo>
                          <a:cubicBezTo>
                            <a:pt x="687" y="525"/>
                            <a:pt x="687" y="525"/>
                            <a:pt x="687" y="525"/>
                          </a:cubicBezTo>
                          <a:cubicBezTo>
                            <a:pt x="689" y="527"/>
                            <a:pt x="689" y="527"/>
                            <a:pt x="689" y="527"/>
                          </a:cubicBezTo>
                          <a:cubicBezTo>
                            <a:pt x="692" y="527"/>
                            <a:pt x="692" y="527"/>
                            <a:pt x="692" y="527"/>
                          </a:cubicBezTo>
                          <a:cubicBezTo>
                            <a:pt x="695" y="529"/>
                            <a:pt x="695" y="529"/>
                            <a:pt x="695" y="529"/>
                          </a:cubicBezTo>
                          <a:cubicBezTo>
                            <a:pt x="698" y="529"/>
                            <a:pt x="698" y="529"/>
                            <a:pt x="698" y="529"/>
                          </a:cubicBezTo>
                          <a:cubicBezTo>
                            <a:pt x="701" y="531"/>
                            <a:pt x="701" y="531"/>
                            <a:pt x="701" y="531"/>
                          </a:cubicBezTo>
                          <a:cubicBezTo>
                            <a:pt x="704" y="531"/>
                            <a:pt x="704" y="531"/>
                            <a:pt x="704" y="531"/>
                          </a:cubicBezTo>
                          <a:cubicBezTo>
                            <a:pt x="707" y="529"/>
                            <a:pt x="707" y="529"/>
                            <a:pt x="707" y="529"/>
                          </a:cubicBezTo>
                          <a:cubicBezTo>
                            <a:pt x="707" y="529"/>
                            <a:pt x="707" y="529"/>
                            <a:pt x="707" y="529"/>
                          </a:cubicBezTo>
                          <a:cubicBezTo>
                            <a:pt x="714" y="527"/>
                            <a:pt x="716" y="533"/>
                            <a:pt x="722" y="536"/>
                          </a:cubicBezTo>
                          <a:cubicBezTo>
                            <a:pt x="725" y="534"/>
                            <a:pt x="725" y="534"/>
                            <a:pt x="725" y="534"/>
                          </a:cubicBezTo>
                          <a:cubicBezTo>
                            <a:pt x="728" y="537"/>
                            <a:pt x="728" y="537"/>
                            <a:pt x="728" y="537"/>
                          </a:cubicBezTo>
                          <a:cubicBezTo>
                            <a:pt x="731" y="537"/>
                            <a:pt x="731" y="537"/>
                            <a:pt x="731" y="537"/>
                          </a:cubicBezTo>
                          <a:cubicBezTo>
                            <a:pt x="731" y="539"/>
                            <a:pt x="731" y="539"/>
                            <a:pt x="731" y="539"/>
                          </a:cubicBezTo>
                          <a:cubicBezTo>
                            <a:pt x="732" y="539"/>
                            <a:pt x="732" y="539"/>
                            <a:pt x="732" y="539"/>
                          </a:cubicBezTo>
                          <a:cubicBezTo>
                            <a:pt x="735" y="540"/>
                            <a:pt x="735" y="540"/>
                            <a:pt x="735" y="540"/>
                          </a:cubicBezTo>
                          <a:cubicBezTo>
                            <a:pt x="735" y="540"/>
                            <a:pt x="735" y="540"/>
                            <a:pt x="735" y="540"/>
                          </a:cubicBezTo>
                          <a:cubicBezTo>
                            <a:pt x="738" y="539"/>
                            <a:pt x="738" y="539"/>
                            <a:pt x="738" y="539"/>
                          </a:cubicBezTo>
                          <a:cubicBezTo>
                            <a:pt x="741" y="537"/>
                            <a:pt x="741" y="537"/>
                            <a:pt x="741" y="537"/>
                          </a:cubicBezTo>
                          <a:cubicBezTo>
                            <a:pt x="744" y="537"/>
                            <a:pt x="744" y="537"/>
                            <a:pt x="744" y="537"/>
                          </a:cubicBezTo>
                          <a:cubicBezTo>
                            <a:pt x="744" y="537"/>
                            <a:pt x="744" y="537"/>
                            <a:pt x="744" y="537"/>
                          </a:cubicBezTo>
                          <a:cubicBezTo>
                            <a:pt x="745" y="539"/>
                            <a:pt x="745" y="539"/>
                            <a:pt x="745" y="539"/>
                          </a:cubicBezTo>
                          <a:cubicBezTo>
                            <a:pt x="748" y="539"/>
                            <a:pt x="748" y="539"/>
                            <a:pt x="748" y="539"/>
                          </a:cubicBezTo>
                          <a:cubicBezTo>
                            <a:pt x="751" y="539"/>
                            <a:pt x="751" y="539"/>
                            <a:pt x="751" y="539"/>
                          </a:cubicBezTo>
                          <a:cubicBezTo>
                            <a:pt x="754" y="539"/>
                            <a:pt x="754" y="539"/>
                            <a:pt x="754" y="539"/>
                          </a:cubicBezTo>
                          <a:cubicBezTo>
                            <a:pt x="757" y="540"/>
                            <a:pt x="757" y="540"/>
                            <a:pt x="757" y="540"/>
                          </a:cubicBezTo>
                          <a:cubicBezTo>
                            <a:pt x="760" y="541"/>
                            <a:pt x="760" y="541"/>
                            <a:pt x="760" y="541"/>
                          </a:cubicBezTo>
                          <a:cubicBezTo>
                            <a:pt x="762" y="541"/>
                            <a:pt x="762" y="541"/>
                            <a:pt x="762" y="541"/>
                          </a:cubicBezTo>
                          <a:cubicBezTo>
                            <a:pt x="763" y="541"/>
                            <a:pt x="763" y="541"/>
                            <a:pt x="763" y="541"/>
                          </a:cubicBezTo>
                          <a:cubicBezTo>
                            <a:pt x="763" y="541"/>
                            <a:pt x="763" y="541"/>
                            <a:pt x="763" y="541"/>
                          </a:cubicBezTo>
                          <a:cubicBezTo>
                            <a:pt x="766" y="539"/>
                            <a:pt x="766" y="539"/>
                            <a:pt x="766" y="539"/>
                          </a:cubicBezTo>
                          <a:cubicBezTo>
                            <a:pt x="768" y="536"/>
                            <a:pt x="768" y="536"/>
                            <a:pt x="768" y="536"/>
                          </a:cubicBezTo>
                          <a:cubicBezTo>
                            <a:pt x="768" y="533"/>
                            <a:pt x="768" y="533"/>
                            <a:pt x="768" y="533"/>
                          </a:cubicBezTo>
                          <a:cubicBezTo>
                            <a:pt x="771" y="531"/>
                            <a:pt x="771" y="531"/>
                            <a:pt x="771" y="531"/>
                          </a:cubicBezTo>
                          <a:cubicBezTo>
                            <a:pt x="774" y="532"/>
                            <a:pt x="774" y="532"/>
                            <a:pt x="774" y="532"/>
                          </a:cubicBezTo>
                          <a:cubicBezTo>
                            <a:pt x="774" y="535"/>
                            <a:pt x="774" y="535"/>
                            <a:pt x="774" y="535"/>
                          </a:cubicBezTo>
                          <a:cubicBezTo>
                            <a:pt x="779" y="529"/>
                            <a:pt x="779" y="529"/>
                            <a:pt x="779" y="529"/>
                          </a:cubicBezTo>
                          <a:cubicBezTo>
                            <a:pt x="779" y="526"/>
                            <a:pt x="779" y="526"/>
                            <a:pt x="779" y="526"/>
                          </a:cubicBezTo>
                          <a:cubicBezTo>
                            <a:pt x="782" y="526"/>
                            <a:pt x="782" y="526"/>
                            <a:pt x="782" y="526"/>
                          </a:cubicBezTo>
                          <a:cubicBezTo>
                            <a:pt x="781" y="529"/>
                            <a:pt x="781" y="529"/>
                            <a:pt x="781" y="529"/>
                          </a:cubicBezTo>
                          <a:cubicBezTo>
                            <a:pt x="779" y="531"/>
                            <a:pt x="779" y="531"/>
                            <a:pt x="779" y="531"/>
                          </a:cubicBezTo>
                          <a:cubicBezTo>
                            <a:pt x="782" y="529"/>
                            <a:pt x="782" y="529"/>
                            <a:pt x="782" y="529"/>
                          </a:cubicBezTo>
                          <a:cubicBezTo>
                            <a:pt x="785" y="528"/>
                            <a:pt x="785" y="528"/>
                            <a:pt x="785" y="528"/>
                          </a:cubicBezTo>
                          <a:cubicBezTo>
                            <a:pt x="784" y="525"/>
                            <a:pt x="784" y="525"/>
                            <a:pt x="784" y="525"/>
                          </a:cubicBezTo>
                          <a:cubicBezTo>
                            <a:pt x="783" y="522"/>
                            <a:pt x="783" y="522"/>
                            <a:pt x="783" y="522"/>
                          </a:cubicBezTo>
                          <a:cubicBezTo>
                            <a:pt x="784" y="522"/>
                            <a:pt x="784" y="522"/>
                            <a:pt x="784" y="522"/>
                          </a:cubicBezTo>
                          <a:cubicBezTo>
                            <a:pt x="787" y="523"/>
                            <a:pt x="787" y="523"/>
                            <a:pt x="787" y="523"/>
                          </a:cubicBezTo>
                          <a:cubicBezTo>
                            <a:pt x="790" y="524"/>
                            <a:pt x="790" y="524"/>
                            <a:pt x="790" y="524"/>
                          </a:cubicBezTo>
                          <a:cubicBezTo>
                            <a:pt x="796" y="526"/>
                            <a:pt x="796" y="526"/>
                            <a:pt x="796" y="526"/>
                          </a:cubicBezTo>
                          <a:cubicBezTo>
                            <a:pt x="799" y="526"/>
                            <a:pt x="799" y="526"/>
                            <a:pt x="799" y="526"/>
                          </a:cubicBezTo>
                          <a:cubicBezTo>
                            <a:pt x="802" y="525"/>
                            <a:pt x="802" y="525"/>
                            <a:pt x="802" y="525"/>
                          </a:cubicBezTo>
                          <a:cubicBezTo>
                            <a:pt x="805" y="526"/>
                            <a:pt x="805" y="526"/>
                            <a:pt x="805" y="526"/>
                          </a:cubicBezTo>
                          <a:cubicBezTo>
                            <a:pt x="808" y="527"/>
                            <a:pt x="808" y="527"/>
                            <a:pt x="808" y="527"/>
                          </a:cubicBezTo>
                          <a:cubicBezTo>
                            <a:pt x="811" y="528"/>
                            <a:pt x="811" y="528"/>
                            <a:pt x="811" y="528"/>
                          </a:cubicBezTo>
                          <a:cubicBezTo>
                            <a:pt x="812" y="531"/>
                            <a:pt x="812" y="531"/>
                            <a:pt x="812" y="531"/>
                          </a:cubicBezTo>
                          <a:cubicBezTo>
                            <a:pt x="815" y="536"/>
                            <a:pt x="815" y="536"/>
                            <a:pt x="815" y="536"/>
                          </a:cubicBezTo>
                          <a:cubicBezTo>
                            <a:pt x="817" y="539"/>
                            <a:pt x="817" y="539"/>
                            <a:pt x="817" y="539"/>
                          </a:cubicBezTo>
                          <a:cubicBezTo>
                            <a:pt x="819" y="542"/>
                            <a:pt x="819" y="542"/>
                            <a:pt x="819" y="542"/>
                          </a:cubicBezTo>
                          <a:cubicBezTo>
                            <a:pt x="825" y="542"/>
                            <a:pt x="825" y="542"/>
                            <a:pt x="825" y="542"/>
                          </a:cubicBezTo>
                          <a:cubicBezTo>
                            <a:pt x="828" y="541"/>
                            <a:pt x="828" y="541"/>
                            <a:pt x="828" y="541"/>
                          </a:cubicBezTo>
                          <a:cubicBezTo>
                            <a:pt x="831" y="541"/>
                            <a:pt x="831" y="541"/>
                            <a:pt x="831" y="541"/>
                          </a:cubicBezTo>
                          <a:cubicBezTo>
                            <a:pt x="832" y="544"/>
                            <a:pt x="832" y="544"/>
                            <a:pt x="832" y="544"/>
                          </a:cubicBezTo>
                          <a:cubicBezTo>
                            <a:pt x="831" y="547"/>
                            <a:pt x="831" y="547"/>
                            <a:pt x="831" y="547"/>
                          </a:cubicBezTo>
                          <a:cubicBezTo>
                            <a:pt x="831" y="549"/>
                            <a:pt x="831" y="549"/>
                            <a:pt x="831" y="549"/>
                          </a:cubicBezTo>
                          <a:cubicBezTo>
                            <a:pt x="834" y="551"/>
                            <a:pt x="834" y="551"/>
                            <a:pt x="834" y="551"/>
                          </a:cubicBezTo>
                          <a:cubicBezTo>
                            <a:pt x="837" y="554"/>
                            <a:pt x="837" y="554"/>
                            <a:pt x="837" y="554"/>
                          </a:cubicBezTo>
                          <a:cubicBezTo>
                            <a:pt x="836" y="556"/>
                            <a:pt x="836" y="556"/>
                            <a:pt x="836" y="556"/>
                          </a:cubicBezTo>
                          <a:cubicBezTo>
                            <a:pt x="834" y="559"/>
                            <a:pt x="834" y="559"/>
                            <a:pt x="834" y="559"/>
                          </a:cubicBezTo>
                          <a:cubicBezTo>
                            <a:pt x="837" y="561"/>
                            <a:pt x="837" y="561"/>
                            <a:pt x="837" y="561"/>
                          </a:cubicBezTo>
                          <a:cubicBezTo>
                            <a:pt x="840" y="561"/>
                            <a:pt x="840" y="561"/>
                            <a:pt x="840" y="561"/>
                          </a:cubicBezTo>
                          <a:cubicBezTo>
                            <a:pt x="838" y="564"/>
                            <a:pt x="838" y="564"/>
                            <a:pt x="838" y="564"/>
                          </a:cubicBezTo>
                          <a:cubicBezTo>
                            <a:pt x="838" y="567"/>
                            <a:pt x="838" y="567"/>
                            <a:pt x="838" y="567"/>
                          </a:cubicBezTo>
                          <a:cubicBezTo>
                            <a:pt x="840" y="569"/>
                            <a:pt x="840" y="569"/>
                            <a:pt x="840" y="569"/>
                          </a:cubicBezTo>
                          <a:cubicBezTo>
                            <a:pt x="843" y="568"/>
                            <a:pt x="843" y="568"/>
                            <a:pt x="843" y="568"/>
                          </a:cubicBezTo>
                          <a:cubicBezTo>
                            <a:pt x="843" y="568"/>
                            <a:pt x="843" y="568"/>
                            <a:pt x="843" y="568"/>
                          </a:cubicBezTo>
                          <a:cubicBezTo>
                            <a:pt x="843" y="568"/>
                            <a:pt x="843" y="568"/>
                            <a:pt x="843" y="568"/>
                          </a:cubicBezTo>
                          <a:cubicBezTo>
                            <a:pt x="844" y="568"/>
                            <a:pt x="844" y="568"/>
                            <a:pt x="844" y="568"/>
                          </a:cubicBezTo>
                          <a:cubicBezTo>
                            <a:pt x="844" y="571"/>
                            <a:pt x="844" y="571"/>
                            <a:pt x="844" y="571"/>
                          </a:cubicBezTo>
                          <a:cubicBezTo>
                            <a:pt x="851" y="573"/>
                            <a:pt x="851" y="573"/>
                            <a:pt x="851" y="573"/>
                          </a:cubicBezTo>
                          <a:cubicBezTo>
                            <a:pt x="852" y="573"/>
                            <a:pt x="852" y="573"/>
                            <a:pt x="852" y="573"/>
                          </a:cubicBezTo>
                          <a:cubicBezTo>
                            <a:pt x="855" y="574"/>
                            <a:pt x="855" y="574"/>
                            <a:pt x="855" y="574"/>
                          </a:cubicBezTo>
                          <a:cubicBezTo>
                            <a:pt x="861" y="575"/>
                            <a:pt x="861" y="575"/>
                            <a:pt x="861" y="575"/>
                          </a:cubicBezTo>
                          <a:cubicBezTo>
                            <a:pt x="864" y="575"/>
                            <a:pt x="864" y="575"/>
                            <a:pt x="864" y="575"/>
                          </a:cubicBezTo>
                          <a:cubicBezTo>
                            <a:pt x="865" y="575"/>
                            <a:pt x="865" y="575"/>
                            <a:pt x="865" y="575"/>
                          </a:cubicBezTo>
                          <a:cubicBezTo>
                            <a:pt x="870" y="575"/>
                            <a:pt x="870" y="575"/>
                            <a:pt x="870" y="575"/>
                          </a:cubicBezTo>
                          <a:cubicBezTo>
                            <a:pt x="872" y="576"/>
                            <a:pt x="872" y="576"/>
                            <a:pt x="872" y="576"/>
                          </a:cubicBezTo>
                          <a:cubicBezTo>
                            <a:pt x="878" y="576"/>
                            <a:pt x="878" y="576"/>
                            <a:pt x="878" y="576"/>
                          </a:cubicBezTo>
                          <a:cubicBezTo>
                            <a:pt x="881" y="576"/>
                            <a:pt x="881" y="576"/>
                            <a:pt x="881" y="576"/>
                          </a:cubicBezTo>
                          <a:cubicBezTo>
                            <a:pt x="882" y="578"/>
                            <a:pt x="882" y="578"/>
                            <a:pt x="882" y="578"/>
                          </a:cubicBezTo>
                          <a:cubicBezTo>
                            <a:pt x="888" y="579"/>
                            <a:pt x="888" y="579"/>
                            <a:pt x="888" y="579"/>
                          </a:cubicBezTo>
                          <a:cubicBezTo>
                            <a:pt x="891" y="579"/>
                            <a:pt x="891" y="579"/>
                            <a:pt x="891" y="579"/>
                          </a:cubicBezTo>
                          <a:cubicBezTo>
                            <a:pt x="894" y="580"/>
                            <a:pt x="894" y="580"/>
                            <a:pt x="894" y="580"/>
                          </a:cubicBezTo>
                          <a:cubicBezTo>
                            <a:pt x="896" y="583"/>
                            <a:pt x="896" y="583"/>
                            <a:pt x="896" y="583"/>
                          </a:cubicBezTo>
                          <a:cubicBezTo>
                            <a:pt x="897" y="584"/>
                            <a:pt x="897" y="584"/>
                            <a:pt x="897" y="584"/>
                          </a:cubicBezTo>
                          <a:cubicBezTo>
                            <a:pt x="899" y="588"/>
                            <a:pt x="899" y="588"/>
                            <a:pt x="899" y="588"/>
                          </a:cubicBezTo>
                          <a:cubicBezTo>
                            <a:pt x="903" y="590"/>
                            <a:pt x="903" y="590"/>
                            <a:pt x="903" y="590"/>
                          </a:cubicBezTo>
                          <a:cubicBezTo>
                            <a:pt x="905" y="593"/>
                            <a:pt x="905" y="593"/>
                            <a:pt x="905" y="593"/>
                          </a:cubicBezTo>
                          <a:cubicBezTo>
                            <a:pt x="905" y="594"/>
                            <a:pt x="905" y="594"/>
                            <a:pt x="905" y="594"/>
                          </a:cubicBezTo>
                          <a:cubicBezTo>
                            <a:pt x="905" y="596"/>
                            <a:pt x="905" y="596"/>
                            <a:pt x="905" y="596"/>
                          </a:cubicBezTo>
                          <a:cubicBezTo>
                            <a:pt x="906" y="597"/>
                            <a:pt x="906" y="597"/>
                            <a:pt x="906" y="597"/>
                          </a:cubicBezTo>
                          <a:cubicBezTo>
                            <a:pt x="909" y="600"/>
                            <a:pt x="909" y="600"/>
                            <a:pt x="909" y="600"/>
                          </a:cubicBezTo>
                          <a:cubicBezTo>
                            <a:pt x="910" y="599"/>
                            <a:pt x="910" y="599"/>
                            <a:pt x="910" y="599"/>
                          </a:cubicBezTo>
                          <a:cubicBezTo>
                            <a:pt x="909" y="600"/>
                            <a:pt x="909" y="600"/>
                            <a:pt x="909" y="600"/>
                          </a:cubicBezTo>
                          <a:cubicBezTo>
                            <a:pt x="907" y="600"/>
                            <a:pt x="907" y="600"/>
                            <a:pt x="907" y="600"/>
                          </a:cubicBezTo>
                          <a:cubicBezTo>
                            <a:pt x="905" y="599"/>
                            <a:pt x="905" y="599"/>
                            <a:pt x="905" y="599"/>
                          </a:cubicBezTo>
                          <a:cubicBezTo>
                            <a:pt x="905" y="605"/>
                            <a:pt x="905" y="605"/>
                            <a:pt x="905" y="605"/>
                          </a:cubicBezTo>
                          <a:cubicBezTo>
                            <a:pt x="902" y="606"/>
                            <a:pt x="902" y="606"/>
                            <a:pt x="902" y="606"/>
                          </a:cubicBezTo>
                          <a:cubicBezTo>
                            <a:pt x="899" y="605"/>
                            <a:pt x="899" y="605"/>
                            <a:pt x="899" y="605"/>
                          </a:cubicBezTo>
                          <a:cubicBezTo>
                            <a:pt x="897" y="604"/>
                            <a:pt x="897" y="604"/>
                            <a:pt x="897" y="604"/>
                          </a:cubicBezTo>
                          <a:cubicBezTo>
                            <a:pt x="891" y="600"/>
                            <a:pt x="891" y="600"/>
                            <a:pt x="891" y="600"/>
                          </a:cubicBezTo>
                          <a:cubicBezTo>
                            <a:pt x="891" y="597"/>
                            <a:pt x="891" y="597"/>
                            <a:pt x="891" y="597"/>
                          </a:cubicBezTo>
                          <a:cubicBezTo>
                            <a:pt x="888" y="597"/>
                            <a:pt x="888" y="597"/>
                            <a:pt x="888" y="597"/>
                          </a:cubicBezTo>
                          <a:cubicBezTo>
                            <a:pt x="888" y="597"/>
                            <a:pt x="888" y="597"/>
                            <a:pt x="888" y="597"/>
                          </a:cubicBezTo>
                          <a:cubicBezTo>
                            <a:pt x="887" y="597"/>
                            <a:pt x="887" y="597"/>
                            <a:pt x="887" y="597"/>
                          </a:cubicBezTo>
                          <a:cubicBezTo>
                            <a:pt x="886" y="594"/>
                            <a:pt x="886" y="594"/>
                            <a:pt x="886" y="594"/>
                          </a:cubicBezTo>
                          <a:cubicBezTo>
                            <a:pt x="882" y="592"/>
                            <a:pt x="882" y="592"/>
                            <a:pt x="882" y="592"/>
                          </a:cubicBezTo>
                          <a:cubicBezTo>
                            <a:pt x="880" y="593"/>
                            <a:pt x="880" y="593"/>
                            <a:pt x="880" y="593"/>
                          </a:cubicBezTo>
                          <a:cubicBezTo>
                            <a:pt x="883" y="595"/>
                            <a:pt x="883" y="595"/>
                            <a:pt x="883" y="595"/>
                          </a:cubicBezTo>
                          <a:cubicBezTo>
                            <a:pt x="885" y="599"/>
                            <a:pt x="885" y="599"/>
                            <a:pt x="885" y="599"/>
                          </a:cubicBezTo>
                          <a:cubicBezTo>
                            <a:pt x="886" y="601"/>
                            <a:pt x="886" y="601"/>
                            <a:pt x="886" y="601"/>
                          </a:cubicBezTo>
                          <a:cubicBezTo>
                            <a:pt x="886" y="604"/>
                            <a:pt x="886" y="604"/>
                            <a:pt x="886" y="604"/>
                          </a:cubicBezTo>
                          <a:cubicBezTo>
                            <a:pt x="880" y="613"/>
                            <a:pt x="880" y="613"/>
                            <a:pt x="880" y="613"/>
                          </a:cubicBezTo>
                          <a:cubicBezTo>
                            <a:pt x="880" y="616"/>
                            <a:pt x="880" y="616"/>
                            <a:pt x="880" y="616"/>
                          </a:cubicBezTo>
                          <a:cubicBezTo>
                            <a:pt x="880" y="625"/>
                            <a:pt x="880" y="625"/>
                            <a:pt x="880" y="625"/>
                          </a:cubicBezTo>
                          <a:cubicBezTo>
                            <a:pt x="878" y="628"/>
                            <a:pt x="878" y="628"/>
                            <a:pt x="878" y="628"/>
                          </a:cubicBezTo>
                          <a:cubicBezTo>
                            <a:pt x="872" y="632"/>
                            <a:pt x="872" y="632"/>
                            <a:pt x="872" y="632"/>
                          </a:cubicBezTo>
                          <a:cubicBezTo>
                            <a:pt x="870" y="633"/>
                            <a:pt x="870" y="633"/>
                            <a:pt x="870" y="633"/>
                          </a:cubicBezTo>
                          <a:cubicBezTo>
                            <a:pt x="869" y="633"/>
                            <a:pt x="869" y="633"/>
                            <a:pt x="869" y="633"/>
                          </a:cubicBezTo>
                          <a:cubicBezTo>
                            <a:pt x="869" y="634"/>
                            <a:pt x="869" y="635"/>
                            <a:pt x="868" y="636"/>
                          </a:cubicBezTo>
                          <a:cubicBezTo>
                            <a:pt x="868" y="639"/>
                            <a:pt x="868" y="639"/>
                            <a:pt x="868" y="639"/>
                          </a:cubicBezTo>
                          <a:cubicBezTo>
                            <a:pt x="867" y="640"/>
                            <a:pt x="867" y="640"/>
                            <a:pt x="867" y="640"/>
                          </a:cubicBezTo>
                          <a:cubicBezTo>
                            <a:pt x="867" y="641"/>
                            <a:pt x="867" y="641"/>
                            <a:pt x="867" y="641"/>
                          </a:cubicBezTo>
                          <a:cubicBezTo>
                            <a:pt x="866" y="641"/>
                            <a:pt x="866" y="641"/>
                            <a:pt x="866" y="641"/>
                          </a:cubicBezTo>
                          <a:cubicBezTo>
                            <a:pt x="866" y="641"/>
                            <a:pt x="866" y="641"/>
                            <a:pt x="866" y="641"/>
                          </a:cubicBezTo>
                          <a:cubicBezTo>
                            <a:pt x="867" y="642"/>
                            <a:pt x="867" y="642"/>
                            <a:pt x="867" y="642"/>
                          </a:cubicBezTo>
                          <a:cubicBezTo>
                            <a:pt x="869" y="645"/>
                            <a:pt x="869" y="645"/>
                            <a:pt x="869" y="645"/>
                          </a:cubicBezTo>
                          <a:cubicBezTo>
                            <a:pt x="866" y="645"/>
                            <a:pt x="866" y="645"/>
                            <a:pt x="866" y="645"/>
                          </a:cubicBezTo>
                          <a:cubicBezTo>
                            <a:pt x="860" y="645"/>
                            <a:pt x="860" y="645"/>
                            <a:pt x="860" y="645"/>
                          </a:cubicBezTo>
                          <a:cubicBezTo>
                            <a:pt x="859" y="648"/>
                            <a:pt x="859" y="648"/>
                            <a:pt x="859" y="648"/>
                          </a:cubicBezTo>
                          <a:cubicBezTo>
                            <a:pt x="862" y="651"/>
                            <a:pt x="862" y="651"/>
                            <a:pt x="862" y="651"/>
                          </a:cubicBezTo>
                          <a:cubicBezTo>
                            <a:pt x="865" y="650"/>
                            <a:pt x="865" y="650"/>
                            <a:pt x="865" y="650"/>
                          </a:cubicBezTo>
                          <a:cubicBezTo>
                            <a:pt x="868" y="652"/>
                            <a:pt x="868" y="652"/>
                            <a:pt x="868" y="652"/>
                          </a:cubicBezTo>
                          <a:cubicBezTo>
                            <a:pt x="870" y="649"/>
                            <a:pt x="870" y="649"/>
                            <a:pt x="870" y="649"/>
                          </a:cubicBezTo>
                          <a:cubicBezTo>
                            <a:pt x="872" y="647"/>
                            <a:pt x="872" y="647"/>
                            <a:pt x="872" y="647"/>
                          </a:cubicBezTo>
                          <a:cubicBezTo>
                            <a:pt x="876" y="646"/>
                            <a:pt x="876" y="646"/>
                            <a:pt x="876" y="646"/>
                          </a:cubicBezTo>
                          <a:cubicBezTo>
                            <a:pt x="881" y="642"/>
                            <a:pt x="881" y="642"/>
                            <a:pt x="881" y="642"/>
                          </a:cubicBezTo>
                          <a:cubicBezTo>
                            <a:pt x="884" y="640"/>
                            <a:pt x="884" y="640"/>
                            <a:pt x="884" y="640"/>
                          </a:cubicBezTo>
                          <a:cubicBezTo>
                            <a:pt x="887" y="639"/>
                            <a:pt x="887" y="639"/>
                            <a:pt x="887" y="639"/>
                          </a:cubicBezTo>
                          <a:cubicBezTo>
                            <a:pt x="890" y="639"/>
                            <a:pt x="890" y="639"/>
                            <a:pt x="890" y="639"/>
                          </a:cubicBezTo>
                          <a:cubicBezTo>
                            <a:pt x="893" y="639"/>
                            <a:pt x="893" y="639"/>
                            <a:pt x="893" y="639"/>
                          </a:cubicBezTo>
                          <a:cubicBezTo>
                            <a:pt x="895" y="640"/>
                            <a:pt x="895" y="640"/>
                            <a:pt x="895" y="640"/>
                          </a:cubicBezTo>
                          <a:cubicBezTo>
                            <a:pt x="898" y="640"/>
                            <a:pt x="898" y="640"/>
                            <a:pt x="898" y="640"/>
                          </a:cubicBezTo>
                          <a:cubicBezTo>
                            <a:pt x="899" y="641"/>
                            <a:pt x="899" y="641"/>
                            <a:pt x="899" y="641"/>
                          </a:cubicBezTo>
                          <a:cubicBezTo>
                            <a:pt x="902" y="641"/>
                            <a:pt x="902" y="641"/>
                            <a:pt x="902" y="641"/>
                          </a:cubicBezTo>
                          <a:cubicBezTo>
                            <a:pt x="899" y="640"/>
                            <a:pt x="899" y="640"/>
                            <a:pt x="899" y="640"/>
                          </a:cubicBezTo>
                          <a:cubicBezTo>
                            <a:pt x="901" y="637"/>
                            <a:pt x="901" y="637"/>
                            <a:pt x="901" y="637"/>
                          </a:cubicBezTo>
                          <a:cubicBezTo>
                            <a:pt x="904" y="637"/>
                            <a:pt x="904" y="637"/>
                            <a:pt x="904" y="637"/>
                          </a:cubicBezTo>
                          <a:cubicBezTo>
                            <a:pt x="905" y="637"/>
                            <a:pt x="905" y="637"/>
                            <a:pt x="905" y="637"/>
                          </a:cubicBezTo>
                          <a:cubicBezTo>
                            <a:pt x="908" y="636"/>
                            <a:pt x="908" y="636"/>
                            <a:pt x="908" y="636"/>
                          </a:cubicBezTo>
                          <a:cubicBezTo>
                            <a:pt x="916" y="635"/>
                            <a:pt x="916" y="635"/>
                            <a:pt x="916" y="635"/>
                          </a:cubicBezTo>
                          <a:cubicBezTo>
                            <a:pt x="919" y="635"/>
                            <a:pt x="919" y="635"/>
                            <a:pt x="919" y="635"/>
                          </a:cubicBezTo>
                          <a:cubicBezTo>
                            <a:pt x="921" y="635"/>
                            <a:pt x="921" y="635"/>
                            <a:pt x="921" y="635"/>
                          </a:cubicBezTo>
                          <a:cubicBezTo>
                            <a:pt x="921" y="635"/>
                            <a:pt x="921" y="635"/>
                            <a:pt x="921" y="635"/>
                          </a:cubicBezTo>
                          <a:cubicBezTo>
                            <a:pt x="921" y="634"/>
                            <a:pt x="921" y="634"/>
                            <a:pt x="921" y="634"/>
                          </a:cubicBezTo>
                          <a:cubicBezTo>
                            <a:pt x="919" y="631"/>
                            <a:pt x="919" y="631"/>
                            <a:pt x="919" y="631"/>
                          </a:cubicBezTo>
                          <a:cubicBezTo>
                            <a:pt x="919" y="628"/>
                            <a:pt x="919" y="628"/>
                            <a:pt x="919" y="628"/>
                          </a:cubicBezTo>
                          <a:cubicBezTo>
                            <a:pt x="916" y="629"/>
                            <a:pt x="916" y="629"/>
                            <a:pt x="916" y="629"/>
                          </a:cubicBezTo>
                          <a:cubicBezTo>
                            <a:pt x="913" y="629"/>
                            <a:pt x="913" y="629"/>
                            <a:pt x="913" y="629"/>
                          </a:cubicBezTo>
                          <a:cubicBezTo>
                            <a:pt x="910" y="629"/>
                            <a:pt x="910" y="629"/>
                            <a:pt x="910" y="629"/>
                          </a:cubicBezTo>
                          <a:cubicBezTo>
                            <a:pt x="910" y="626"/>
                            <a:pt x="910" y="626"/>
                            <a:pt x="910" y="626"/>
                          </a:cubicBezTo>
                          <a:cubicBezTo>
                            <a:pt x="911" y="623"/>
                            <a:pt x="911" y="623"/>
                            <a:pt x="911" y="623"/>
                          </a:cubicBezTo>
                          <a:cubicBezTo>
                            <a:pt x="914" y="621"/>
                            <a:pt x="914" y="621"/>
                            <a:pt x="914" y="621"/>
                          </a:cubicBezTo>
                          <a:cubicBezTo>
                            <a:pt x="917" y="620"/>
                            <a:pt x="917" y="620"/>
                            <a:pt x="917" y="620"/>
                          </a:cubicBezTo>
                          <a:cubicBezTo>
                            <a:pt x="920" y="618"/>
                            <a:pt x="920" y="618"/>
                            <a:pt x="920" y="618"/>
                          </a:cubicBezTo>
                          <a:cubicBezTo>
                            <a:pt x="923" y="617"/>
                            <a:pt x="923" y="617"/>
                            <a:pt x="923" y="617"/>
                          </a:cubicBezTo>
                          <a:cubicBezTo>
                            <a:pt x="926" y="617"/>
                            <a:pt x="926" y="617"/>
                            <a:pt x="926" y="617"/>
                          </a:cubicBezTo>
                          <a:cubicBezTo>
                            <a:pt x="928" y="616"/>
                            <a:pt x="928" y="616"/>
                            <a:pt x="928" y="616"/>
                          </a:cubicBezTo>
                          <a:cubicBezTo>
                            <a:pt x="931" y="616"/>
                            <a:pt x="931" y="616"/>
                            <a:pt x="931" y="616"/>
                          </a:cubicBezTo>
                          <a:cubicBezTo>
                            <a:pt x="932" y="616"/>
                            <a:pt x="932" y="616"/>
                            <a:pt x="932" y="616"/>
                          </a:cubicBezTo>
                          <a:cubicBezTo>
                            <a:pt x="932" y="616"/>
                            <a:pt x="932" y="616"/>
                            <a:pt x="932" y="616"/>
                          </a:cubicBezTo>
                          <a:cubicBezTo>
                            <a:pt x="936" y="615"/>
                            <a:pt x="936" y="615"/>
                            <a:pt x="936" y="615"/>
                          </a:cubicBezTo>
                          <a:cubicBezTo>
                            <a:pt x="937" y="615"/>
                            <a:pt x="937" y="615"/>
                            <a:pt x="937" y="615"/>
                          </a:cubicBezTo>
                          <a:cubicBezTo>
                            <a:pt x="940" y="614"/>
                            <a:pt x="940" y="614"/>
                            <a:pt x="940" y="614"/>
                          </a:cubicBezTo>
                          <a:cubicBezTo>
                            <a:pt x="943" y="616"/>
                            <a:pt x="943" y="616"/>
                            <a:pt x="943" y="616"/>
                          </a:cubicBezTo>
                          <a:cubicBezTo>
                            <a:pt x="946" y="616"/>
                            <a:pt x="946" y="616"/>
                            <a:pt x="946" y="616"/>
                          </a:cubicBezTo>
                          <a:cubicBezTo>
                            <a:pt x="949" y="617"/>
                            <a:pt x="949" y="617"/>
                            <a:pt x="949" y="617"/>
                          </a:cubicBezTo>
                          <a:cubicBezTo>
                            <a:pt x="951" y="614"/>
                            <a:pt x="951" y="614"/>
                            <a:pt x="951" y="614"/>
                          </a:cubicBezTo>
                          <a:cubicBezTo>
                            <a:pt x="948" y="614"/>
                            <a:pt x="948" y="614"/>
                            <a:pt x="948" y="614"/>
                          </a:cubicBezTo>
                          <a:cubicBezTo>
                            <a:pt x="945" y="613"/>
                            <a:pt x="945" y="613"/>
                            <a:pt x="945" y="613"/>
                          </a:cubicBezTo>
                          <a:cubicBezTo>
                            <a:pt x="941" y="613"/>
                            <a:pt x="941" y="613"/>
                            <a:pt x="941" y="613"/>
                          </a:cubicBezTo>
                          <a:cubicBezTo>
                            <a:pt x="944" y="612"/>
                            <a:pt x="944" y="612"/>
                            <a:pt x="944" y="612"/>
                          </a:cubicBezTo>
                          <a:cubicBezTo>
                            <a:pt x="953" y="612"/>
                            <a:pt x="953" y="612"/>
                            <a:pt x="953" y="612"/>
                          </a:cubicBezTo>
                          <a:cubicBezTo>
                            <a:pt x="965" y="608"/>
                            <a:pt x="965" y="608"/>
                            <a:pt x="965" y="608"/>
                          </a:cubicBezTo>
                          <a:cubicBezTo>
                            <a:pt x="966" y="607"/>
                            <a:pt x="966" y="607"/>
                            <a:pt x="966" y="607"/>
                          </a:cubicBezTo>
                          <a:cubicBezTo>
                            <a:pt x="969" y="605"/>
                            <a:pt x="969" y="605"/>
                            <a:pt x="969" y="605"/>
                          </a:cubicBezTo>
                          <a:cubicBezTo>
                            <a:pt x="968" y="606"/>
                            <a:pt x="968" y="606"/>
                            <a:pt x="968" y="606"/>
                          </a:cubicBezTo>
                          <a:cubicBezTo>
                            <a:pt x="969" y="605"/>
                            <a:pt x="970" y="604"/>
                            <a:pt x="970" y="603"/>
                          </a:cubicBezTo>
                          <a:cubicBezTo>
                            <a:pt x="973" y="601"/>
                            <a:pt x="973" y="601"/>
                            <a:pt x="973" y="601"/>
                          </a:cubicBezTo>
                          <a:cubicBezTo>
                            <a:pt x="976" y="599"/>
                            <a:pt x="976" y="599"/>
                            <a:pt x="976" y="599"/>
                          </a:cubicBezTo>
                          <a:cubicBezTo>
                            <a:pt x="979" y="597"/>
                            <a:pt x="979" y="597"/>
                            <a:pt x="979" y="597"/>
                          </a:cubicBezTo>
                          <a:cubicBezTo>
                            <a:pt x="979" y="597"/>
                            <a:pt x="979" y="597"/>
                            <a:pt x="979" y="597"/>
                          </a:cubicBezTo>
                          <a:cubicBezTo>
                            <a:pt x="981" y="597"/>
                            <a:pt x="981" y="597"/>
                            <a:pt x="981" y="597"/>
                          </a:cubicBezTo>
                          <a:cubicBezTo>
                            <a:pt x="984" y="597"/>
                            <a:pt x="984" y="597"/>
                            <a:pt x="984" y="597"/>
                          </a:cubicBezTo>
                          <a:cubicBezTo>
                            <a:pt x="984" y="596"/>
                            <a:pt x="984" y="596"/>
                            <a:pt x="984" y="596"/>
                          </a:cubicBezTo>
                          <a:cubicBezTo>
                            <a:pt x="984" y="597"/>
                            <a:pt x="984" y="597"/>
                            <a:pt x="984" y="597"/>
                          </a:cubicBezTo>
                          <a:cubicBezTo>
                            <a:pt x="998" y="597"/>
                            <a:pt x="998" y="597"/>
                            <a:pt x="998" y="597"/>
                          </a:cubicBezTo>
                          <a:cubicBezTo>
                            <a:pt x="1001" y="596"/>
                            <a:pt x="1003" y="597"/>
                            <a:pt x="1006" y="596"/>
                          </a:cubicBezTo>
                          <a:cubicBezTo>
                            <a:pt x="1014" y="596"/>
                            <a:pt x="1023" y="596"/>
                            <a:pt x="1031" y="596"/>
                          </a:cubicBezTo>
                          <a:cubicBezTo>
                            <a:pt x="1032" y="593"/>
                            <a:pt x="1032" y="593"/>
                            <a:pt x="1032" y="593"/>
                          </a:cubicBezTo>
                          <a:cubicBezTo>
                            <a:pt x="1035" y="592"/>
                            <a:pt x="1035" y="592"/>
                            <a:pt x="1035" y="592"/>
                          </a:cubicBezTo>
                          <a:cubicBezTo>
                            <a:pt x="1037" y="591"/>
                            <a:pt x="1037" y="591"/>
                            <a:pt x="1037" y="591"/>
                          </a:cubicBezTo>
                          <a:cubicBezTo>
                            <a:pt x="1040" y="592"/>
                            <a:pt x="1040" y="592"/>
                            <a:pt x="1040" y="592"/>
                          </a:cubicBezTo>
                          <a:cubicBezTo>
                            <a:pt x="1041" y="589"/>
                            <a:pt x="1041" y="589"/>
                            <a:pt x="1041" y="589"/>
                          </a:cubicBezTo>
                          <a:cubicBezTo>
                            <a:pt x="1043" y="587"/>
                            <a:pt x="1043" y="587"/>
                            <a:pt x="1043" y="587"/>
                          </a:cubicBezTo>
                          <a:cubicBezTo>
                            <a:pt x="1046" y="584"/>
                            <a:pt x="1046" y="584"/>
                            <a:pt x="1046" y="584"/>
                          </a:cubicBezTo>
                          <a:cubicBezTo>
                            <a:pt x="1048" y="581"/>
                            <a:pt x="1048" y="581"/>
                            <a:pt x="1048" y="581"/>
                          </a:cubicBezTo>
                          <a:cubicBezTo>
                            <a:pt x="1049" y="578"/>
                            <a:pt x="1049" y="578"/>
                            <a:pt x="1049" y="578"/>
                          </a:cubicBezTo>
                          <a:cubicBezTo>
                            <a:pt x="1049" y="576"/>
                            <a:pt x="1049" y="576"/>
                            <a:pt x="1049" y="576"/>
                          </a:cubicBezTo>
                          <a:cubicBezTo>
                            <a:pt x="1050" y="573"/>
                            <a:pt x="1050" y="573"/>
                            <a:pt x="1050" y="573"/>
                          </a:cubicBezTo>
                          <a:cubicBezTo>
                            <a:pt x="1052" y="570"/>
                            <a:pt x="1052" y="570"/>
                            <a:pt x="1052" y="570"/>
                          </a:cubicBezTo>
                          <a:cubicBezTo>
                            <a:pt x="1053" y="570"/>
                            <a:pt x="1053" y="570"/>
                            <a:pt x="1053" y="570"/>
                          </a:cubicBezTo>
                          <a:cubicBezTo>
                            <a:pt x="1053" y="567"/>
                            <a:pt x="1053" y="567"/>
                            <a:pt x="1053" y="567"/>
                          </a:cubicBezTo>
                          <a:cubicBezTo>
                            <a:pt x="1053" y="565"/>
                            <a:pt x="1053" y="565"/>
                            <a:pt x="1053" y="565"/>
                          </a:cubicBezTo>
                          <a:cubicBezTo>
                            <a:pt x="1060" y="556"/>
                            <a:pt x="1060" y="556"/>
                            <a:pt x="1060" y="556"/>
                          </a:cubicBezTo>
                          <a:cubicBezTo>
                            <a:pt x="1063" y="553"/>
                            <a:pt x="1063" y="553"/>
                            <a:pt x="1063" y="553"/>
                          </a:cubicBezTo>
                          <a:cubicBezTo>
                            <a:pt x="1065" y="551"/>
                            <a:pt x="1065" y="551"/>
                            <a:pt x="1065" y="551"/>
                          </a:cubicBezTo>
                          <a:cubicBezTo>
                            <a:pt x="1068" y="552"/>
                            <a:pt x="1068" y="552"/>
                            <a:pt x="1068" y="552"/>
                          </a:cubicBezTo>
                          <a:cubicBezTo>
                            <a:pt x="1067" y="554"/>
                            <a:pt x="1067" y="554"/>
                            <a:pt x="1067" y="554"/>
                          </a:cubicBezTo>
                          <a:cubicBezTo>
                            <a:pt x="1070" y="556"/>
                            <a:pt x="1070" y="556"/>
                            <a:pt x="1070" y="556"/>
                          </a:cubicBezTo>
                          <a:cubicBezTo>
                            <a:pt x="1081" y="553"/>
                            <a:pt x="1076" y="550"/>
                            <a:pt x="1086" y="558"/>
                          </a:cubicBezTo>
                          <a:cubicBezTo>
                            <a:pt x="1085" y="565"/>
                            <a:pt x="1087" y="578"/>
                            <a:pt x="1086" y="583"/>
                          </a:cubicBezTo>
                          <a:cubicBezTo>
                            <a:pt x="1089" y="585"/>
                            <a:pt x="1089" y="585"/>
                            <a:pt x="1089" y="585"/>
                          </a:cubicBezTo>
                          <a:cubicBezTo>
                            <a:pt x="1092" y="586"/>
                            <a:pt x="1092" y="586"/>
                            <a:pt x="1092" y="586"/>
                          </a:cubicBezTo>
                          <a:cubicBezTo>
                            <a:pt x="1092" y="586"/>
                            <a:pt x="1092" y="586"/>
                            <a:pt x="1092" y="586"/>
                          </a:cubicBezTo>
                          <a:cubicBezTo>
                            <a:pt x="1092" y="589"/>
                            <a:pt x="1092" y="589"/>
                            <a:pt x="1092" y="589"/>
                          </a:cubicBezTo>
                          <a:cubicBezTo>
                            <a:pt x="1091" y="592"/>
                            <a:pt x="1091" y="592"/>
                            <a:pt x="1091" y="592"/>
                          </a:cubicBezTo>
                          <a:cubicBezTo>
                            <a:pt x="1094" y="593"/>
                            <a:pt x="1094" y="593"/>
                            <a:pt x="1094" y="593"/>
                          </a:cubicBezTo>
                          <a:cubicBezTo>
                            <a:pt x="1095" y="593"/>
                            <a:pt x="1095" y="593"/>
                            <a:pt x="1095" y="593"/>
                          </a:cubicBezTo>
                          <a:cubicBezTo>
                            <a:pt x="1097" y="596"/>
                            <a:pt x="1097" y="596"/>
                            <a:pt x="1097" y="596"/>
                          </a:cubicBezTo>
                          <a:cubicBezTo>
                            <a:pt x="1097" y="596"/>
                            <a:pt x="1097" y="596"/>
                            <a:pt x="1097" y="596"/>
                          </a:cubicBezTo>
                          <a:cubicBezTo>
                            <a:pt x="1096" y="595"/>
                            <a:pt x="1096" y="595"/>
                            <a:pt x="1096" y="595"/>
                          </a:cubicBezTo>
                          <a:cubicBezTo>
                            <a:pt x="1095" y="593"/>
                            <a:pt x="1095" y="593"/>
                            <a:pt x="1095" y="593"/>
                          </a:cubicBezTo>
                          <a:cubicBezTo>
                            <a:pt x="1096" y="594"/>
                            <a:pt x="1096" y="594"/>
                            <a:pt x="1096" y="594"/>
                          </a:cubicBezTo>
                          <a:cubicBezTo>
                            <a:pt x="1096" y="594"/>
                            <a:pt x="1096" y="594"/>
                            <a:pt x="1096" y="594"/>
                          </a:cubicBezTo>
                          <a:cubicBezTo>
                            <a:pt x="1097" y="595"/>
                            <a:pt x="1097" y="595"/>
                            <a:pt x="1097" y="595"/>
                          </a:cubicBezTo>
                          <a:cubicBezTo>
                            <a:pt x="1100" y="596"/>
                            <a:pt x="1100" y="596"/>
                            <a:pt x="1100" y="596"/>
                          </a:cubicBezTo>
                          <a:cubicBezTo>
                            <a:pt x="1102" y="595"/>
                            <a:pt x="1102" y="595"/>
                            <a:pt x="1102" y="595"/>
                          </a:cubicBezTo>
                          <a:cubicBezTo>
                            <a:pt x="1106" y="594"/>
                            <a:pt x="1106" y="594"/>
                            <a:pt x="1106" y="594"/>
                          </a:cubicBezTo>
                          <a:cubicBezTo>
                            <a:pt x="1109" y="594"/>
                            <a:pt x="1109" y="594"/>
                            <a:pt x="1109" y="594"/>
                          </a:cubicBezTo>
                          <a:cubicBezTo>
                            <a:pt x="1110" y="594"/>
                            <a:pt x="1110" y="594"/>
                            <a:pt x="1110" y="594"/>
                          </a:cubicBezTo>
                          <a:cubicBezTo>
                            <a:pt x="1110" y="591"/>
                            <a:pt x="1110" y="591"/>
                            <a:pt x="1110" y="591"/>
                          </a:cubicBezTo>
                          <a:cubicBezTo>
                            <a:pt x="1113" y="588"/>
                            <a:pt x="1113" y="588"/>
                            <a:pt x="1113" y="588"/>
                          </a:cubicBezTo>
                          <a:cubicBezTo>
                            <a:pt x="1112" y="592"/>
                            <a:pt x="1112" y="592"/>
                            <a:pt x="1112" y="592"/>
                          </a:cubicBezTo>
                          <a:cubicBezTo>
                            <a:pt x="1113" y="593"/>
                            <a:pt x="1113" y="593"/>
                            <a:pt x="1113" y="593"/>
                          </a:cubicBezTo>
                          <a:cubicBezTo>
                            <a:pt x="1117" y="592"/>
                            <a:pt x="1117" y="592"/>
                            <a:pt x="1117" y="592"/>
                          </a:cubicBezTo>
                          <a:cubicBezTo>
                            <a:pt x="1119" y="591"/>
                            <a:pt x="1119" y="591"/>
                            <a:pt x="1119" y="591"/>
                          </a:cubicBezTo>
                          <a:cubicBezTo>
                            <a:pt x="1122" y="589"/>
                            <a:pt x="1122" y="589"/>
                            <a:pt x="1122" y="589"/>
                          </a:cubicBezTo>
                          <a:cubicBezTo>
                            <a:pt x="1125" y="587"/>
                            <a:pt x="1125" y="587"/>
                            <a:pt x="1125" y="587"/>
                          </a:cubicBezTo>
                          <a:cubicBezTo>
                            <a:pt x="1128" y="586"/>
                            <a:pt x="1128" y="586"/>
                            <a:pt x="1128" y="586"/>
                          </a:cubicBezTo>
                          <a:cubicBezTo>
                            <a:pt x="1131" y="586"/>
                            <a:pt x="1131" y="586"/>
                            <a:pt x="1131" y="586"/>
                          </a:cubicBezTo>
                          <a:cubicBezTo>
                            <a:pt x="1133" y="583"/>
                            <a:pt x="1133" y="583"/>
                            <a:pt x="1133" y="583"/>
                          </a:cubicBezTo>
                          <a:cubicBezTo>
                            <a:pt x="1133" y="580"/>
                            <a:pt x="1133" y="580"/>
                            <a:pt x="1133" y="580"/>
                          </a:cubicBezTo>
                          <a:cubicBezTo>
                            <a:pt x="1132" y="577"/>
                            <a:pt x="1132" y="577"/>
                            <a:pt x="1132" y="577"/>
                          </a:cubicBezTo>
                          <a:cubicBezTo>
                            <a:pt x="1134" y="580"/>
                            <a:pt x="1134" y="580"/>
                            <a:pt x="1134" y="580"/>
                          </a:cubicBezTo>
                          <a:cubicBezTo>
                            <a:pt x="1136" y="583"/>
                            <a:pt x="1136" y="583"/>
                            <a:pt x="1136" y="583"/>
                          </a:cubicBezTo>
                          <a:cubicBezTo>
                            <a:pt x="1138" y="581"/>
                            <a:pt x="1138" y="581"/>
                            <a:pt x="1138" y="581"/>
                          </a:cubicBezTo>
                          <a:cubicBezTo>
                            <a:pt x="1138" y="583"/>
                            <a:pt x="1138" y="583"/>
                            <a:pt x="1138" y="583"/>
                          </a:cubicBezTo>
                          <a:cubicBezTo>
                            <a:pt x="1136" y="584"/>
                            <a:pt x="1136" y="584"/>
                            <a:pt x="1136" y="584"/>
                          </a:cubicBezTo>
                          <a:cubicBezTo>
                            <a:pt x="1133" y="587"/>
                            <a:pt x="1133" y="587"/>
                            <a:pt x="1133" y="587"/>
                          </a:cubicBezTo>
                          <a:cubicBezTo>
                            <a:pt x="1130" y="588"/>
                            <a:pt x="1130" y="588"/>
                            <a:pt x="1130" y="588"/>
                          </a:cubicBezTo>
                          <a:cubicBezTo>
                            <a:pt x="1131" y="591"/>
                            <a:pt x="1131" y="591"/>
                            <a:pt x="1131" y="591"/>
                          </a:cubicBezTo>
                          <a:cubicBezTo>
                            <a:pt x="1132" y="591"/>
                            <a:pt x="1132" y="591"/>
                            <a:pt x="1132" y="591"/>
                          </a:cubicBezTo>
                          <a:cubicBezTo>
                            <a:pt x="1134" y="589"/>
                            <a:pt x="1134" y="589"/>
                            <a:pt x="1134" y="589"/>
                          </a:cubicBezTo>
                          <a:cubicBezTo>
                            <a:pt x="1137" y="590"/>
                            <a:pt x="1137" y="590"/>
                            <a:pt x="1137" y="590"/>
                          </a:cubicBezTo>
                          <a:cubicBezTo>
                            <a:pt x="1140" y="589"/>
                            <a:pt x="1140" y="589"/>
                            <a:pt x="1140" y="589"/>
                          </a:cubicBezTo>
                          <a:cubicBezTo>
                            <a:pt x="1143" y="590"/>
                            <a:pt x="1143" y="590"/>
                            <a:pt x="1143" y="590"/>
                          </a:cubicBezTo>
                          <a:cubicBezTo>
                            <a:pt x="1146" y="589"/>
                            <a:pt x="1146" y="589"/>
                            <a:pt x="1146" y="589"/>
                          </a:cubicBezTo>
                          <a:cubicBezTo>
                            <a:pt x="1149" y="590"/>
                            <a:pt x="1149" y="590"/>
                            <a:pt x="1149" y="590"/>
                          </a:cubicBezTo>
                          <a:cubicBezTo>
                            <a:pt x="1152" y="590"/>
                            <a:pt x="1152" y="590"/>
                            <a:pt x="1152" y="590"/>
                          </a:cubicBezTo>
                          <a:cubicBezTo>
                            <a:pt x="1152" y="590"/>
                            <a:pt x="1152" y="590"/>
                            <a:pt x="1152" y="590"/>
                          </a:cubicBezTo>
                          <a:cubicBezTo>
                            <a:pt x="1149" y="591"/>
                            <a:pt x="1149" y="591"/>
                            <a:pt x="1149" y="591"/>
                          </a:cubicBezTo>
                          <a:cubicBezTo>
                            <a:pt x="1146" y="591"/>
                            <a:pt x="1146" y="591"/>
                            <a:pt x="1146" y="591"/>
                          </a:cubicBezTo>
                          <a:cubicBezTo>
                            <a:pt x="1143" y="592"/>
                            <a:pt x="1143" y="592"/>
                            <a:pt x="1143" y="592"/>
                          </a:cubicBezTo>
                          <a:cubicBezTo>
                            <a:pt x="1140" y="594"/>
                            <a:pt x="1140" y="594"/>
                            <a:pt x="1140" y="594"/>
                          </a:cubicBezTo>
                          <a:cubicBezTo>
                            <a:pt x="1141" y="597"/>
                            <a:pt x="1141" y="597"/>
                            <a:pt x="1141" y="597"/>
                          </a:cubicBezTo>
                          <a:cubicBezTo>
                            <a:pt x="1141" y="597"/>
                            <a:pt x="1141" y="597"/>
                            <a:pt x="1141" y="597"/>
                          </a:cubicBezTo>
                          <a:cubicBezTo>
                            <a:pt x="1141" y="597"/>
                            <a:pt x="1141" y="597"/>
                            <a:pt x="1141" y="597"/>
                          </a:cubicBezTo>
                          <a:cubicBezTo>
                            <a:pt x="1140" y="597"/>
                            <a:pt x="1140" y="597"/>
                            <a:pt x="1140" y="597"/>
                          </a:cubicBezTo>
                          <a:cubicBezTo>
                            <a:pt x="1140" y="596"/>
                            <a:pt x="1140" y="596"/>
                            <a:pt x="1140" y="596"/>
                          </a:cubicBezTo>
                          <a:cubicBezTo>
                            <a:pt x="1137" y="594"/>
                            <a:pt x="1137" y="594"/>
                            <a:pt x="1137" y="594"/>
                          </a:cubicBezTo>
                          <a:cubicBezTo>
                            <a:pt x="1137" y="591"/>
                            <a:pt x="1137" y="591"/>
                            <a:pt x="1137" y="591"/>
                          </a:cubicBezTo>
                          <a:cubicBezTo>
                            <a:pt x="1134" y="593"/>
                            <a:pt x="1134" y="593"/>
                            <a:pt x="1134" y="593"/>
                          </a:cubicBezTo>
                          <a:cubicBezTo>
                            <a:pt x="1131" y="594"/>
                            <a:pt x="1131" y="594"/>
                            <a:pt x="1131" y="594"/>
                          </a:cubicBezTo>
                          <a:cubicBezTo>
                            <a:pt x="1128" y="595"/>
                            <a:pt x="1128" y="595"/>
                            <a:pt x="1128" y="595"/>
                          </a:cubicBezTo>
                          <a:cubicBezTo>
                            <a:pt x="1125" y="597"/>
                            <a:pt x="1125" y="597"/>
                            <a:pt x="1125" y="597"/>
                          </a:cubicBezTo>
                          <a:cubicBezTo>
                            <a:pt x="1122" y="599"/>
                            <a:pt x="1122" y="599"/>
                            <a:pt x="1122" y="599"/>
                          </a:cubicBezTo>
                          <a:cubicBezTo>
                            <a:pt x="1119" y="600"/>
                            <a:pt x="1119" y="600"/>
                            <a:pt x="1119" y="600"/>
                          </a:cubicBezTo>
                          <a:cubicBezTo>
                            <a:pt x="1117" y="603"/>
                            <a:pt x="1117" y="603"/>
                            <a:pt x="1117" y="603"/>
                          </a:cubicBezTo>
                          <a:cubicBezTo>
                            <a:pt x="1119" y="602"/>
                            <a:pt x="1119" y="602"/>
                            <a:pt x="1119" y="602"/>
                          </a:cubicBezTo>
                          <a:cubicBezTo>
                            <a:pt x="1117" y="604"/>
                            <a:pt x="1117" y="604"/>
                            <a:pt x="1117" y="604"/>
                          </a:cubicBezTo>
                          <a:cubicBezTo>
                            <a:pt x="1116" y="603"/>
                            <a:pt x="1116" y="603"/>
                            <a:pt x="1116" y="603"/>
                          </a:cubicBezTo>
                          <a:cubicBezTo>
                            <a:pt x="1113" y="605"/>
                            <a:pt x="1113" y="605"/>
                            <a:pt x="1113" y="605"/>
                          </a:cubicBezTo>
                          <a:cubicBezTo>
                            <a:pt x="1111" y="607"/>
                            <a:pt x="1111" y="607"/>
                            <a:pt x="1111" y="607"/>
                          </a:cubicBezTo>
                          <a:cubicBezTo>
                            <a:pt x="1113" y="606"/>
                            <a:pt x="1113" y="606"/>
                            <a:pt x="1113" y="606"/>
                          </a:cubicBezTo>
                          <a:cubicBezTo>
                            <a:pt x="1111" y="609"/>
                            <a:pt x="1111" y="609"/>
                            <a:pt x="1111" y="609"/>
                          </a:cubicBezTo>
                          <a:cubicBezTo>
                            <a:pt x="1110" y="612"/>
                            <a:pt x="1110" y="612"/>
                            <a:pt x="1110" y="612"/>
                          </a:cubicBezTo>
                          <a:cubicBezTo>
                            <a:pt x="1111" y="615"/>
                            <a:pt x="1111" y="615"/>
                            <a:pt x="1111" y="615"/>
                          </a:cubicBezTo>
                          <a:cubicBezTo>
                            <a:pt x="1111" y="618"/>
                            <a:pt x="1111" y="618"/>
                            <a:pt x="1111" y="618"/>
                          </a:cubicBezTo>
                          <a:cubicBezTo>
                            <a:pt x="1113" y="621"/>
                            <a:pt x="1113" y="621"/>
                            <a:pt x="1113" y="621"/>
                          </a:cubicBezTo>
                          <a:cubicBezTo>
                            <a:pt x="1113" y="618"/>
                            <a:pt x="1113" y="618"/>
                            <a:pt x="1113" y="618"/>
                          </a:cubicBezTo>
                          <a:cubicBezTo>
                            <a:pt x="1116" y="621"/>
                            <a:pt x="1116" y="621"/>
                            <a:pt x="1116" y="621"/>
                          </a:cubicBezTo>
                          <a:cubicBezTo>
                            <a:pt x="1119" y="623"/>
                            <a:pt x="1119" y="623"/>
                            <a:pt x="1119" y="623"/>
                          </a:cubicBezTo>
                          <a:cubicBezTo>
                            <a:pt x="1122" y="624"/>
                            <a:pt x="1122" y="624"/>
                            <a:pt x="1122" y="624"/>
                          </a:cubicBezTo>
                          <a:cubicBezTo>
                            <a:pt x="1123" y="621"/>
                            <a:pt x="1123" y="621"/>
                            <a:pt x="1123" y="621"/>
                          </a:cubicBezTo>
                          <a:cubicBezTo>
                            <a:pt x="1126" y="621"/>
                            <a:pt x="1126" y="621"/>
                            <a:pt x="1126" y="621"/>
                          </a:cubicBezTo>
                          <a:cubicBezTo>
                            <a:pt x="1127" y="620"/>
                            <a:pt x="1127" y="620"/>
                            <a:pt x="1127" y="620"/>
                          </a:cubicBezTo>
                          <a:cubicBezTo>
                            <a:pt x="1129" y="617"/>
                            <a:pt x="1129" y="617"/>
                            <a:pt x="1129" y="617"/>
                          </a:cubicBezTo>
                          <a:cubicBezTo>
                            <a:pt x="1132" y="616"/>
                            <a:pt x="1132" y="616"/>
                            <a:pt x="1132" y="616"/>
                          </a:cubicBezTo>
                          <a:cubicBezTo>
                            <a:pt x="1133" y="613"/>
                            <a:pt x="1133" y="613"/>
                            <a:pt x="1133" y="613"/>
                          </a:cubicBezTo>
                          <a:cubicBezTo>
                            <a:pt x="1136" y="611"/>
                            <a:pt x="1136" y="611"/>
                            <a:pt x="1136" y="611"/>
                          </a:cubicBezTo>
                          <a:cubicBezTo>
                            <a:pt x="1138" y="608"/>
                            <a:pt x="1138" y="608"/>
                            <a:pt x="1138" y="608"/>
                          </a:cubicBezTo>
                          <a:cubicBezTo>
                            <a:pt x="1138" y="608"/>
                            <a:pt x="1138" y="608"/>
                            <a:pt x="1138" y="608"/>
                          </a:cubicBezTo>
                          <a:cubicBezTo>
                            <a:pt x="1139" y="605"/>
                            <a:pt x="1139" y="605"/>
                            <a:pt x="1139" y="605"/>
                          </a:cubicBezTo>
                          <a:cubicBezTo>
                            <a:pt x="1142" y="605"/>
                            <a:pt x="1142" y="605"/>
                            <a:pt x="1142" y="605"/>
                          </a:cubicBezTo>
                          <a:cubicBezTo>
                            <a:pt x="1144" y="603"/>
                            <a:pt x="1144" y="603"/>
                            <a:pt x="1144" y="603"/>
                          </a:cubicBezTo>
                          <a:cubicBezTo>
                            <a:pt x="1143" y="606"/>
                            <a:pt x="1143" y="606"/>
                            <a:pt x="1143" y="606"/>
                          </a:cubicBezTo>
                          <a:cubicBezTo>
                            <a:pt x="1147" y="607"/>
                            <a:pt x="1147" y="607"/>
                            <a:pt x="1147" y="607"/>
                          </a:cubicBezTo>
                          <a:cubicBezTo>
                            <a:pt x="1149" y="605"/>
                            <a:pt x="1149" y="605"/>
                            <a:pt x="1149" y="605"/>
                          </a:cubicBezTo>
                          <a:cubicBezTo>
                            <a:pt x="1148" y="602"/>
                            <a:pt x="1148" y="602"/>
                            <a:pt x="1148" y="602"/>
                          </a:cubicBezTo>
                          <a:cubicBezTo>
                            <a:pt x="1149" y="603"/>
                            <a:pt x="1149" y="603"/>
                            <a:pt x="1149" y="603"/>
                          </a:cubicBezTo>
                          <a:cubicBezTo>
                            <a:pt x="1150" y="604"/>
                            <a:pt x="1150" y="604"/>
                            <a:pt x="1150" y="604"/>
                          </a:cubicBezTo>
                          <a:cubicBezTo>
                            <a:pt x="1153" y="604"/>
                            <a:pt x="1153" y="604"/>
                            <a:pt x="1153" y="604"/>
                          </a:cubicBezTo>
                          <a:cubicBezTo>
                            <a:pt x="1155" y="603"/>
                            <a:pt x="1155" y="603"/>
                            <a:pt x="1155" y="603"/>
                          </a:cubicBezTo>
                          <a:cubicBezTo>
                            <a:pt x="1157" y="602"/>
                            <a:pt x="1157" y="602"/>
                            <a:pt x="1157" y="602"/>
                          </a:cubicBezTo>
                          <a:cubicBezTo>
                            <a:pt x="1160" y="601"/>
                            <a:pt x="1160" y="601"/>
                            <a:pt x="1160" y="601"/>
                          </a:cubicBezTo>
                          <a:cubicBezTo>
                            <a:pt x="1163" y="600"/>
                            <a:pt x="1163" y="600"/>
                            <a:pt x="1163" y="600"/>
                          </a:cubicBezTo>
                          <a:cubicBezTo>
                            <a:pt x="1166" y="599"/>
                            <a:pt x="1166" y="599"/>
                            <a:pt x="1166" y="599"/>
                          </a:cubicBezTo>
                          <a:cubicBezTo>
                            <a:pt x="1169" y="598"/>
                            <a:pt x="1169" y="598"/>
                            <a:pt x="1169" y="598"/>
                          </a:cubicBezTo>
                          <a:cubicBezTo>
                            <a:pt x="1172" y="597"/>
                            <a:pt x="1172" y="597"/>
                            <a:pt x="1172" y="597"/>
                          </a:cubicBezTo>
                          <a:cubicBezTo>
                            <a:pt x="1174" y="596"/>
                            <a:pt x="1174" y="596"/>
                            <a:pt x="1174" y="596"/>
                          </a:cubicBezTo>
                          <a:cubicBezTo>
                            <a:pt x="1174" y="595"/>
                            <a:pt x="1174" y="595"/>
                            <a:pt x="1174" y="595"/>
                          </a:cubicBezTo>
                          <a:cubicBezTo>
                            <a:pt x="1177" y="594"/>
                            <a:pt x="1177" y="594"/>
                            <a:pt x="1177" y="594"/>
                          </a:cubicBezTo>
                          <a:cubicBezTo>
                            <a:pt x="1180" y="594"/>
                            <a:pt x="1180" y="594"/>
                            <a:pt x="1180" y="594"/>
                          </a:cubicBezTo>
                          <a:cubicBezTo>
                            <a:pt x="1183" y="592"/>
                            <a:pt x="1183" y="592"/>
                            <a:pt x="1183" y="592"/>
                          </a:cubicBezTo>
                          <a:cubicBezTo>
                            <a:pt x="1186" y="590"/>
                            <a:pt x="1186" y="590"/>
                            <a:pt x="1186" y="590"/>
                          </a:cubicBezTo>
                          <a:cubicBezTo>
                            <a:pt x="1183" y="591"/>
                            <a:pt x="1183" y="591"/>
                            <a:pt x="1183" y="591"/>
                          </a:cubicBezTo>
                          <a:cubicBezTo>
                            <a:pt x="1181" y="590"/>
                            <a:pt x="1181" y="590"/>
                            <a:pt x="1181" y="590"/>
                          </a:cubicBezTo>
                          <a:cubicBezTo>
                            <a:pt x="1183" y="588"/>
                            <a:pt x="1183" y="588"/>
                            <a:pt x="1183" y="588"/>
                          </a:cubicBezTo>
                          <a:cubicBezTo>
                            <a:pt x="1181" y="586"/>
                            <a:pt x="1181" y="586"/>
                            <a:pt x="1181" y="586"/>
                          </a:cubicBezTo>
                          <a:cubicBezTo>
                            <a:pt x="1180" y="584"/>
                            <a:pt x="1180" y="584"/>
                            <a:pt x="1180" y="584"/>
                          </a:cubicBezTo>
                          <a:cubicBezTo>
                            <a:pt x="1177" y="585"/>
                            <a:pt x="1177" y="585"/>
                            <a:pt x="1177" y="585"/>
                          </a:cubicBezTo>
                          <a:cubicBezTo>
                            <a:pt x="1174" y="584"/>
                            <a:pt x="1174" y="584"/>
                            <a:pt x="1174" y="584"/>
                          </a:cubicBezTo>
                          <a:cubicBezTo>
                            <a:pt x="1173" y="581"/>
                            <a:pt x="1173" y="581"/>
                            <a:pt x="1173" y="581"/>
                          </a:cubicBezTo>
                          <a:cubicBezTo>
                            <a:pt x="1170" y="583"/>
                            <a:pt x="1170" y="583"/>
                            <a:pt x="1170" y="583"/>
                          </a:cubicBezTo>
                          <a:cubicBezTo>
                            <a:pt x="1167" y="584"/>
                            <a:pt x="1167" y="584"/>
                            <a:pt x="1167" y="584"/>
                          </a:cubicBezTo>
                          <a:cubicBezTo>
                            <a:pt x="1164" y="584"/>
                            <a:pt x="1164" y="584"/>
                            <a:pt x="1164" y="584"/>
                          </a:cubicBezTo>
                          <a:cubicBezTo>
                            <a:pt x="1161" y="585"/>
                            <a:pt x="1161" y="585"/>
                            <a:pt x="1161" y="585"/>
                          </a:cubicBezTo>
                          <a:cubicBezTo>
                            <a:pt x="1162" y="583"/>
                            <a:pt x="1162" y="583"/>
                            <a:pt x="1162" y="583"/>
                          </a:cubicBezTo>
                          <a:cubicBezTo>
                            <a:pt x="1159" y="582"/>
                            <a:pt x="1159" y="582"/>
                            <a:pt x="1159" y="582"/>
                          </a:cubicBezTo>
                          <a:cubicBezTo>
                            <a:pt x="1157" y="582"/>
                            <a:pt x="1157" y="582"/>
                            <a:pt x="1157" y="582"/>
                          </a:cubicBezTo>
                          <a:cubicBezTo>
                            <a:pt x="1154" y="582"/>
                            <a:pt x="1154" y="582"/>
                            <a:pt x="1154" y="582"/>
                          </a:cubicBezTo>
                          <a:cubicBezTo>
                            <a:pt x="1151" y="581"/>
                            <a:pt x="1151" y="581"/>
                            <a:pt x="1151" y="581"/>
                          </a:cubicBezTo>
                          <a:cubicBezTo>
                            <a:pt x="1148" y="582"/>
                            <a:pt x="1148" y="582"/>
                            <a:pt x="1148" y="582"/>
                          </a:cubicBezTo>
                          <a:cubicBezTo>
                            <a:pt x="1145" y="580"/>
                            <a:pt x="1145" y="580"/>
                            <a:pt x="1145" y="580"/>
                          </a:cubicBezTo>
                          <a:cubicBezTo>
                            <a:pt x="1142" y="578"/>
                            <a:pt x="1142" y="578"/>
                            <a:pt x="1142" y="578"/>
                          </a:cubicBezTo>
                          <a:cubicBezTo>
                            <a:pt x="1142" y="577"/>
                            <a:pt x="1142" y="577"/>
                            <a:pt x="1142" y="577"/>
                          </a:cubicBezTo>
                          <a:cubicBezTo>
                            <a:pt x="1145" y="576"/>
                            <a:pt x="1145" y="576"/>
                            <a:pt x="1145" y="576"/>
                          </a:cubicBezTo>
                          <a:cubicBezTo>
                            <a:pt x="1143" y="575"/>
                            <a:pt x="1143" y="575"/>
                            <a:pt x="1143" y="575"/>
                          </a:cubicBezTo>
                          <a:cubicBezTo>
                            <a:pt x="1140" y="575"/>
                            <a:pt x="1140" y="575"/>
                            <a:pt x="1140" y="575"/>
                          </a:cubicBezTo>
                          <a:cubicBezTo>
                            <a:pt x="1137" y="574"/>
                            <a:pt x="1137" y="574"/>
                            <a:pt x="1137" y="574"/>
                          </a:cubicBezTo>
                          <a:cubicBezTo>
                            <a:pt x="1134" y="573"/>
                            <a:pt x="1134" y="573"/>
                            <a:pt x="1134" y="573"/>
                          </a:cubicBezTo>
                          <a:cubicBezTo>
                            <a:pt x="1133" y="570"/>
                            <a:pt x="1133" y="570"/>
                            <a:pt x="1133" y="570"/>
                          </a:cubicBezTo>
                          <a:cubicBezTo>
                            <a:pt x="1132" y="567"/>
                            <a:pt x="1132" y="567"/>
                            <a:pt x="1132" y="567"/>
                          </a:cubicBezTo>
                          <a:cubicBezTo>
                            <a:pt x="1130" y="564"/>
                            <a:pt x="1130" y="564"/>
                            <a:pt x="1130" y="564"/>
                          </a:cubicBezTo>
                          <a:cubicBezTo>
                            <a:pt x="1130" y="561"/>
                            <a:pt x="1130" y="561"/>
                            <a:pt x="1130" y="561"/>
                          </a:cubicBezTo>
                          <a:cubicBezTo>
                            <a:pt x="1130" y="558"/>
                            <a:pt x="1130" y="558"/>
                            <a:pt x="1130" y="558"/>
                          </a:cubicBezTo>
                          <a:cubicBezTo>
                            <a:pt x="1128" y="558"/>
                            <a:pt x="1128" y="558"/>
                            <a:pt x="1128" y="558"/>
                          </a:cubicBezTo>
                          <a:cubicBezTo>
                            <a:pt x="1125" y="559"/>
                            <a:pt x="1125" y="559"/>
                            <a:pt x="1125" y="559"/>
                          </a:cubicBezTo>
                          <a:cubicBezTo>
                            <a:pt x="1122" y="558"/>
                            <a:pt x="1122" y="558"/>
                            <a:pt x="1122" y="558"/>
                          </a:cubicBezTo>
                          <a:cubicBezTo>
                            <a:pt x="1123" y="558"/>
                            <a:pt x="1123" y="558"/>
                            <a:pt x="1123" y="558"/>
                          </a:cubicBezTo>
                          <a:cubicBezTo>
                            <a:pt x="1126" y="556"/>
                            <a:pt x="1126" y="556"/>
                            <a:pt x="1126" y="556"/>
                          </a:cubicBezTo>
                          <a:cubicBezTo>
                            <a:pt x="1128" y="553"/>
                            <a:pt x="1128" y="553"/>
                            <a:pt x="1128" y="553"/>
                          </a:cubicBezTo>
                          <a:cubicBezTo>
                            <a:pt x="1130" y="550"/>
                            <a:pt x="1130" y="550"/>
                            <a:pt x="1130" y="550"/>
                          </a:cubicBezTo>
                          <a:cubicBezTo>
                            <a:pt x="1131" y="547"/>
                            <a:pt x="1131" y="547"/>
                            <a:pt x="1131" y="547"/>
                          </a:cubicBezTo>
                          <a:cubicBezTo>
                            <a:pt x="1130" y="544"/>
                            <a:pt x="1130" y="544"/>
                            <a:pt x="1130" y="544"/>
                          </a:cubicBezTo>
                          <a:cubicBezTo>
                            <a:pt x="1127" y="544"/>
                            <a:pt x="1127" y="544"/>
                            <a:pt x="1127" y="544"/>
                          </a:cubicBezTo>
                          <a:cubicBezTo>
                            <a:pt x="1124" y="544"/>
                            <a:pt x="1124" y="544"/>
                            <a:pt x="1124" y="544"/>
                          </a:cubicBezTo>
                          <a:cubicBezTo>
                            <a:pt x="1121" y="546"/>
                            <a:pt x="1121" y="546"/>
                            <a:pt x="1121" y="546"/>
                          </a:cubicBezTo>
                          <a:cubicBezTo>
                            <a:pt x="1118" y="548"/>
                            <a:pt x="1118" y="548"/>
                            <a:pt x="1118" y="548"/>
                          </a:cubicBezTo>
                          <a:cubicBezTo>
                            <a:pt x="1117" y="546"/>
                            <a:pt x="1117" y="546"/>
                            <a:pt x="1117" y="546"/>
                          </a:cubicBezTo>
                          <a:cubicBezTo>
                            <a:pt x="1115" y="543"/>
                            <a:pt x="1115" y="543"/>
                            <a:pt x="1115" y="543"/>
                          </a:cubicBezTo>
                          <a:cubicBezTo>
                            <a:pt x="1112" y="542"/>
                            <a:pt x="1112" y="542"/>
                            <a:pt x="1112" y="542"/>
                          </a:cubicBezTo>
                          <a:cubicBezTo>
                            <a:pt x="1109" y="541"/>
                            <a:pt x="1109" y="541"/>
                            <a:pt x="1109" y="541"/>
                          </a:cubicBezTo>
                          <a:cubicBezTo>
                            <a:pt x="1106" y="540"/>
                            <a:pt x="1106" y="540"/>
                            <a:pt x="1106" y="540"/>
                          </a:cubicBezTo>
                          <a:cubicBezTo>
                            <a:pt x="1103" y="541"/>
                            <a:pt x="1103" y="541"/>
                            <a:pt x="1103" y="541"/>
                          </a:cubicBezTo>
                          <a:cubicBezTo>
                            <a:pt x="1102" y="541"/>
                            <a:pt x="1102" y="541"/>
                            <a:pt x="1102" y="541"/>
                          </a:cubicBezTo>
                          <a:cubicBezTo>
                            <a:pt x="1102" y="541"/>
                            <a:pt x="1102" y="541"/>
                            <a:pt x="1102" y="541"/>
                          </a:cubicBezTo>
                          <a:cubicBezTo>
                            <a:pt x="1100" y="541"/>
                            <a:pt x="1100" y="541"/>
                            <a:pt x="1100" y="541"/>
                          </a:cubicBezTo>
                          <a:cubicBezTo>
                            <a:pt x="1103" y="540"/>
                            <a:pt x="1103" y="540"/>
                            <a:pt x="1103" y="540"/>
                          </a:cubicBezTo>
                          <a:cubicBezTo>
                            <a:pt x="1106" y="539"/>
                            <a:pt x="1106" y="539"/>
                            <a:pt x="1106" y="539"/>
                          </a:cubicBezTo>
                          <a:cubicBezTo>
                            <a:pt x="1109" y="539"/>
                            <a:pt x="1109" y="539"/>
                            <a:pt x="1109" y="539"/>
                          </a:cubicBezTo>
                          <a:cubicBezTo>
                            <a:pt x="1112" y="539"/>
                            <a:pt x="1112" y="539"/>
                            <a:pt x="1112" y="539"/>
                          </a:cubicBezTo>
                          <a:cubicBezTo>
                            <a:pt x="1115" y="538"/>
                            <a:pt x="1115" y="538"/>
                            <a:pt x="1115" y="538"/>
                          </a:cubicBezTo>
                          <a:cubicBezTo>
                            <a:pt x="1117" y="539"/>
                            <a:pt x="1117" y="539"/>
                            <a:pt x="1117" y="539"/>
                          </a:cubicBezTo>
                          <a:cubicBezTo>
                            <a:pt x="1120" y="540"/>
                            <a:pt x="1120" y="540"/>
                            <a:pt x="1120" y="540"/>
                          </a:cubicBezTo>
                          <a:cubicBezTo>
                            <a:pt x="1123" y="541"/>
                            <a:pt x="1123" y="541"/>
                            <a:pt x="1123" y="541"/>
                          </a:cubicBezTo>
                          <a:cubicBezTo>
                            <a:pt x="1126" y="539"/>
                            <a:pt x="1126" y="539"/>
                            <a:pt x="1126" y="539"/>
                          </a:cubicBezTo>
                          <a:cubicBezTo>
                            <a:pt x="1129" y="537"/>
                            <a:pt x="1129" y="537"/>
                            <a:pt x="1129" y="537"/>
                          </a:cubicBezTo>
                          <a:cubicBezTo>
                            <a:pt x="1132" y="535"/>
                            <a:pt x="1132" y="535"/>
                            <a:pt x="1132" y="535"/>
                          </a:cubicBezTo>
                          <a:cubicBezTo>
                            <a:pt x="1132" y="535"/>
                            <a:pt x="1132" y="535"/>
                            <a:pt x="1132" y="535"/>
                          </a:cubicBezTo>
                          <a:cubicBezTo>
                            <a:pt x="1136" y="533"/>
                            <a:pt x="1136" y="533"/>
                            <a:pt x="1136" y="533"/>
                          </a:cubicBezTo>
                          <a:cubicBezTo>
                            <a:pt x="1139" y="531"/>
                            <a:pt x="1139" y="531"/>
                            <a:pt x="1139" y="531"/>
                          </a:cubicBezTo>
                          <a:cubicBezTo>
                            <a:pt x="1140" y="529"/>
                            <a:pt x="1140" y="529"/>
                            <a:pt x="1140" y="529"/>
                          </a:cubicBezTo>
                          <a:cubicBezTo>
                            <a:pt x="1137" y="526"/>
                            <a:pt x="1137" y="526"/>
                            <a:pt x="1137" y="526"/>
                          </a:cubicBezTo>
                          <a:cubicBezTo>
                            <a:pt x="1136" y="526"/>
                            <a:pt x="1136" y="526"/>
                            <a:pt x="1136" y="526"/>
                          </a:cubicBezTo>
                          <a:cubicBezTo>
                            <a:pt x="1137" y="526"/>
                            <a:pt x="1137" y="526"/>
                            <a:pt x="1137" y="526"/>
                          </a:cubicBezTo>
                          <a:cubicBezTo>
                            <a:pt x="1136" y="525"/>
                            <a:pt x="1136" y="525"/>
                            <a:pt x="1136" y="525"/>
                          </a:cubicBezTo>
                          <a:cubicBezTo>
                            <a:pt x="1135" y="525"/>
                            <a:pt x="1135" y="525"/>
                            <a:pt x="1135" y="525"/>
                          </a:cubicBezTo>
                          <a:cubicBezTo>
                            <a:pt x="1136" y="525"/>
                            <a:pt x="1136" y="525"/>
                            <a:pt x="1136" y="525"/>
                          </a:cubicBezTo>
                          <a:cubicBezTo>
                            <a:pt x="1139" y="524"/>
                            <a:pt x="1139" y="524"/>
                            <a:pt x="1139" y="524"/>
                          </a:cubicBezTo>
                          <a:cubicBezTo>
                            <a:pt x="1136" y="522"/>
                            <a:pt x="1136" y="522"/>
                            <a:pt x="1136" y="522"/>
                          </a:cubicBezTo>
                          <a:cubicBezTo>
                            <a:pt x="1133" y="520"/>
                            <a:pt x="1133" y="520"/>
                            <a:pt x="1133" y="520"/>
                          </a:cubicBezTo>
                          <a:cubicBezTo>
                            <a:pt x="1130" y="518"/>
                            <a:pt x="1130" y="518"/>
                            <a:pt x="1130" y="518"/>
                          </a:cubicBezTo>
                          <a:cubicBezTo>
                            <a:pt x="1128" y="518"/>
                            <a:pt x="1128" y="518"/>
                            <a:pt x="1128" y="518"/>
                          </a:cubicBezTo>
                          <a:cubicBezTo>
                            <a:pt x="1125" y="518"/>
                            <a:pt x="1125" y="518"/>
                            <a:pt x="1125" y="518"/>
                          </a:cubicBezTo>
                          <a:cubicBezTo>
                            <a:pt x="1121" y="517"/>
                            <a:pt x="1121" y="517"/>
                            <a:pt x="1121" y="517"/>
                          </a:cubicBezTo>
                          <a:cubicBezTo>
                            <a:pt x="1119" y="517"/>
                            <a:pt x="1119" y="517"/>
                            <a:pt x="1119" y="517"/>
                          </a:cubicBezTo>
                          <a:cubicBezTo>
                            <a:pt x="1116" y="517"/>
                            <a:pt x="1116" y="517"/>
                            <a:pt x="1116" y="517"/>
                          </a:cubicBezTo>
                          <a:cubicBezTo>
                            <a:pt x="1113" y="518"/>
                            <a:pt x="1113" y="518"/>
                            <a:pt x="1113" y="518"/>
                          </a:cubicBezTo>
                          <a:cubicBezTo>
                            <a:pt x="1111" y="518"/>
                            <a:pt x="1111" y="518"/>
                            <a:pt x="1111" y="518"/>
                          </a:cubicBezTo>
                          <a:cubicBezTo>
                            <a:pt x="1108" y="518"/>
                            <a:pt x="1108" y="518"/>
                            <a:pt x="1108" y="518"/>
                          </a:cubicBezTo>
                          <a:cubicBezTo>
                            <a:pt x="1105" y="519"/>
                            <a:pt x="1105" y="519"/>
                            <a:pt x="1105" y="519"/>
                          </a:cubicBezTo>
                          <a:cubicBezTo>
                            <a:pt x="1102" y="520"/>
                            <a:pt x="1102" y="520"/>
                            <a:pt x="1102" y="520"/>
                          </a:cubicBezTo>
                          <a:cubicBezTo>
                            <a:pt x="1099" y="521"/>
                            <a:pt x="1099" y="521"/>
                            <a:pt x="1099" y="521"/>
                          </a:cubicBezTo>
                          <a:cubicBezTo>
                            <a:pt x="1096" y="523"/>
                            <a:pt x="1096" y="523"/>
                            <a:pt x="1096" y="523"/>
                          </a:cubicBezTo>
                          <a:cubicBezTo>
                            <a:pt x="1093" y="524"/>
                            <a:pt x="1093" y="524"/>
                            <a:pt x="1093" y="524"/>
                          </a:cubicBezTo>
                          <a:cubicBezTo>
                            <a:pt x="1090" y="525"/>
                            <a:pt x="1090" y="525"/>
                            <a:pt x="1090" y="525"/>
                          </a:cubicBezTo>
                          <a:cubicBezTo>
                            <a:pt x="1087" y="526"/>
                            <a:pt x="1087" y="526"/>
                            <a:pt x="1087" y="526"/>
                          </a:cubicBezTo>
                          <a:cubicBezTo>
                            <a:pt x="1087" y="526"/>
                            <a:pt x="1087" y="526"/>
                            <a:pt x="1087" y="526"/>
                          </a:cubicBezTo>
                          <a:cubicBezTo>
                            <a:pt x="1084" y="527"/>
                            <a:pt x="1084" y="527"/>
                            <a:pt x="1084" y="527"/>
                          </a:cubicBezTo>
                          <a:cubicBezTo>
                            <a:pt x="1081" y="529"/>
                            <a:pt x="1081" y="529"/>
                            <a:pt x="1081" y="529"/>
                          </a:cubicBezTo>
                          <a:cubicBezTo>
                            <a:pt x="1078" y="530"/>
                            <a:pt x="1078" y="530"/>
                            <a:pt x="1078" y="530"/>
                          </a:cubicBezTo>
                          <a:cubicBezTo>
                            <a:pt x="1075" y="532"/>
                            <a:pt x="1075" y="532"/>
                            <a:pt x="1075" y="532"/>
                          </a:cubicBezTo>
                          <a:cubicBezTo>
                            <a:pt x="1070" y="535"/>
                            <a:pt x="1070" y="535"/>
                            <a:pt x="1070" y="535"/>
                          </a:cubicBezTo>
                          <a:cubicBezTo>
                            <a:pt x="1067" y="537"/>
                            <a:pt x="1067" y="537"/>
                            <a:pt x="1067" y="537"/>
                          </a:cubicBezTo>
                          <a:cubicBezTo>
                            <a:pt x="1064" y="540"/>
                            <a:pt x="1064" y="540"/>
                            <a:pt x="1064" y="540"/>
                          </a:cubicBezTo>
                          <a:cubicBezTo>
                            <a:pt x="1061" y="542"/>
                            <a:pt x="1061" y="542"/>
                            <a:pt x="1061" y="542"/>
                          </a:cubicBezTo>
                          <a:cubicBezTo>
                            <a:pt x="1059" y="545"/>
                            <a:pt x="1059" y="545"/>
                            <a:pt x="1059" y="545"/>
                          </a:cubicBezTo>
                          <a:cubicBezTo>
                            <a:pt x="1056" y="548"/>
                            <a:pt x="1056" y="548"/>
                            <a:pt x="1056" y="548"/>
                          </a:cubicBezTo>
                          <a:cubicBezTo>
                            <a:pt x="1054" y="550"/>
                            <a:pt x="1054" y="550"/>
                            <a:pt x="1054" y="550"/>
                          </a:cubicBezTo>
                          <a:cubicBezTo>
                            <a:pt x="1053" y="551"/>
                            <a:pt x="1053" y="551"/>
                            <a:pt x="1053" y="551"/>
                          </a:cubicBezTo>
                          <a:cubicBezTo>
                            <a:pt x="1051" y="554"/>
                            <a:pt x="1051" y="554"/>
                            <a:pt x="1051" y="554"/>
                          </a:cubicBezTo>
                          <a:cubicBezTo>
                            <a:pt x="1049" y="557"/>
                            <a:pt x="1049" y="557"/>
                            <a:pt x="1049" y="557"/>
                          </a:cubicBezTo>
                          <a:cubicBezTo>
                            <a:pt x="1046" y="559"/>
                            <a:pt x="1046" y="559"/>
                            <a:pt x="1046" y="559"/>
                          </a:cubicBezTo>
                          <a:cubicBezTo>
                            <a:pt x="1043" y="560"/>
                            <a:pt x="1043" y="560"/>
                            <a:pt x="1043" y="560"/>
                          </a:cubicBezTo>
                          <a:cubicBezTo>
                            <a:pt x="1040" y="562"/>
                            <a:pt x="1040" y="562"/>
                            <a:pt x="1040" y="562"/>
                          </a:cubicBezTo>
                          <a:cubicBezTo>
                            <a:pt x="1039" y="562"/>
                            <a:pt x="1039" y="562"/>
                            <a:pt x="1039" y="562"/>
                          </a:cubicBezTo>
                          <a:cubicBezTo>
                            <a:pt x="1039" y="562"/>
                            <a:pt x="1039" y="562"/>
                            <a:pt x="1039" y="562"/>
                          </a:cubicBezTo>
                          <a:cubicBezTo>
                            <a:pt x="1039" y="562"/>
                            <a:pt x="1039" y="562"/>
                            <a:pt x="1039" y="562"/>
                          </a:cubicBezTo>
                          <a:cubicBezTo>
                            <a:pt x="1037" y="563"/>
                            <a:pt x="1037" y="563"/>
                            <a:pt x="1037" y="563"/>
                          </a:cubicBezTo>
                          <a:cubicBezTo>
                            <a:pt x="1034" y="565"/>
                            <a:pt x="1034" y="565"/>
                            <a:pt x="1034" y="565"/>
                          </a:cubicBezTo>
                          <a:cubicBezTo>
                            <a:pt x="1034" y="564"/>
                            <a:pt x="1034" y="564"/>
                            <a:pt x="1034" y="564"/>
                          </a:cubicBezTo>
                          <a:cubicBezTo>
                            <a:pt x="1037" y="561"/>
                            <a:pt x="1037" y="561"/>
                            <a:pt x="1037" y="561"/>
                          </a:cubicBezTo>
                          <a:cubicBezTo>
                            <a:pt x="1040" y="559"/>
                            <a:pt x="1040" y="559"/>
                            <a:pt x="1040" y="559"/>
                          </a:cubicBezTo>
                          <a:cubicBezTo>
                            <a:pt x="1041" y="559"/>
                            <a:pt x="1041" y="559"/>
                            <a:pt x="1041" y="559"/>
                          </a:cubicBezTo>
                          <a:cubicBezTo>
                            <a:pt x="1043" y="557"/>
                            <a:pt x="1043" y="557"/>
                            <a:pt x="1043" y="557"/>
                          </a:cubicBezTo>
                          <a:cubicBezTo>
                            <a:pt x="1045" y="554"/>
                            <a:pt x="1045" y="554"/>
                            <a:pt x="1045" y="554"/>
                          </a:cubicBezTo>
                          <a:cubicBezTo>
                            <a:pt x="1048" y="551"/>
                            <a:pt x="1048" y="551"/>
                            <a:pt x="1048" y="551"/>
                          </a:cubicBezTo>
                          <a:cubicBezTo>
                            <a:pt x="1051" y="548"/>
                            <a:pt x="1051" y="548"/>
                            <a:pt x="1051" y="548"/>
                          </a:cubicBezTo>
                          <a:cubicBezTo>
                            <a:pt x="1054" y="546"/>
                            <a:pt x="1054" y="546"/>
                            <a:pt x="1054" y="546"/>
                          </a:cubicBezTo>
                          <a:cubicBezTo>
                            <a:pt x="1055" y="544"/>
                            <a:pt x="1055" y="544"/>
                            <a:pt x="1055" y="544"/>
                          </a:cubicBezTo>
                          <a:cubicBezTo>
                            <a:pt x="1056" y="541"/>
                            <a:pt x="1056" y="541"/>
                            <a:pt x="1056" y="541"/>
                          </a:cubicBezTo>
                          <a:cubicBezTo>
                            <a:pt x="1057" y="538"/>
                            <a:pt x="1057" y="538"/>
                            <a:pt x="1057" y="538"/>
                          </a:cubicBezTo>
                          <a:cubicBezTo>
                            <a:pt x="1054" y="536"/>
                            <a:pt x="1054" y="536"/>
                            <a:pt x="1054" y="536"/>
                          </a:cubicBezTo>
                          <a:cubicBezTo>
                            <a:pt x="1052" y="536"/>
                            <a:pt x="1052" y="536"/>
                            <a:pt x="1052" y="536"/>
                          </a:cubicBezTo>
                          <a:cubicBezTo>
                            <a:pt x="1049" y="535"/>
                            <a:pt x="1049" y="535"/>
                            <a:pt x="1049" y="535"/>
                          </a:cubicBezTo>
                          <a:cubicBezTo>
                            <a:pt x="1047" y="534"/>
                            <a:pt x="1047" y="534"/>
                            <a:pt x="1047" y="534"/>
                          </a:cubicBezTo>
                          <a:cubicBezTo>
                            <a:pt x="1044" y="534"/>
                            <a:pt x="1044" y="534"/>
                            <a:pt x="1044" y="534"/>
                          </a:cubicBezTo>
                          <a:cubicBezTo>
                            <a:pt x="1041" y="533"/>
                            <a:pt x="1041" y="533"/>
                            <a:pt x="1041" y="533"/>
                          </a:cubicBezTo>
                          <a:cubicBezTo>
                            <a:pt x="1038" y="533"/>
                            <a:pt x="1038" y="533"/>
                            <a:pt x="1038" y="533"/>
                          </a:cubicBezTo>
                          <a:cubicBezTo>
                            <a:pt x="1039" y="532"/>
                            <a:pt x="1039" y="532"/>
                            <a:pt x="1039" y="532"/>
                          </a:cubicBezTo>
                          <a:cubicBezTo>
                            <a:pt x="1042" y="533"/>
                            <a:pt x="1042" y="533"/>
                            <a:pt x="1042" y="533"/>
                          </a:cubicBezTo>
                          <a:cubicBezTo>
                            <a:pt x="1045" y="533"/>
                            <a:pt x="1045" y="533"/>
                            <a:pt x="1045" y="533"/>
                          </a:cubicBezTo>
                          <a:cubicBezTo>
                            <a:pt x="1048" y="534"/>
                            <a:pt x="1048" y="534"/>
                            <a:pt x="1048" y="534"/>
                          </a:cubicBezTo>
                          <a:cubicBezTo>
                            <a:pt x="1051" y="535"/>
                            <a:pt x="1051" y="535"/>
                            <a:pt x="1051" y="535"/>
                          </a:cubicBezTo>
                          <a:cubicBezTo>
                            <a:pt x="1054" y="536"/>
                            <a:pt x="1054" y="536"/>
                            <a:pt x="1054" y="536"/>
                          </a:cubicBezTo>
                          <a:cubicBezTo>
                            <a:pt x="1055" y="537"/>
                            <a:pt x="1055" y="537"/>
                            <a:pt x="1055" y="537"/>
                          </a:cubicBezTo>
                          <a:cubicBezTo>
                            <a:pt x="1058" y="538"/>
                            <a:pt x="1058" y="538"/>
                            <a:pt x="1058" y="538"/>
                          </a:cubicBezTo>
                          <a:cubicBezTo>
                            <a:pt x="1058" y="538"/>
                            <a:pt x="1058" y="538"/>
                            <a:pt x="1058" y="538"/>
                          </a:cubicBezTo>
                          <a:cubicBezTo>
                            <a:pt x="1061" y="535"/>
                            <a:pt x="1061" y="535"/>
                            <a:pt x="1061" y="535"/>
                          </a:cubicBezTo>
                          <a:cubicBezTo>
                            <a:pt x="1064" y="533"/>
                            <a:pt x="1064" y="533"/>
                            <a:pt x="1064" y="533"/>
                          </a:cubicBezTo>
                          <a:cubicBezTo>
                            <a:pt x="1066" y="530"/>
                            <a:pt x="1066" y="530"/>
                            <a:pt x="1066" y="530"/>
                          </a:cubicBezTo>
                          <a:cubicBezTo>
                            <a:pt x="1067" y="527"/>
                            <a:pt x="1067" y="527"/>
                            <a:pt x="1067" y="527"/>
                          </a:cubicBezTo>
                          <a:cubicBezTo>
                            <a:pt x="1068" y="526"/>
                            <a:pt x="1068" y="526"/>
                            <a:pt x="1068" y="526"/>
                          </a:cubicBezTo>
                          <a:cubicBezTo>
                            <a:pt x="1071" y="524"/>
                            <a:pt x="1071" y="524"/>
                            <a:pt x="1071" y="524"/>
                          </a:cubicBezTo>
                          <a:cubicBezTo>
                            <a:pt x="1074" y="521"/>
                            <a:pt x="1074" y="521"/>
                            <a:pt x="1074" y="521"/>
                          </a:cubicBezTo>
                          <a:cubicBezTo>
                            <a:pt x="1077" y="518"/>
                            <a:pt x="1077" y="518"/>
                            <a:pt x="1077" y="518"/>
                          </a:cubicBezTo>
                          <a:cubicBezTo>
                            <a:pt x="1079" y="518"/>
                            <a:pt x="1079" y="518"/>
                            <a:pt x="1079" y="518"/>
                          </a:cubicBezTo>
                          <a:cubicBezTo>
                            <a:pt x="1082" y="517"/>
                            <a:pt x="1082" y="517"/>
                            <a:pt x="1082" y="517"/>
                          </a:cubicBezTo>
                          <a:cubicBezTo>
                            <a:pt x="1085" y="516"/>
                            <a:pt x="1085" y="516"/>
                            <a:pt x="1085" y="516"/>
                          </a:cubicBezTo>
                          <a:cubicBezTo>
                            <a:pt x="1087" y="516"/>
                            <a:pt x="1087" y="516"/>
                            <a:pt x="1087" y="516"/>
                          </a:cubicBezTo>
                          <a:cubicBezTo>
                            <a:pt x="1090" y="516"/>
                            <a:pt x="1090" y="516"/>
                            <a:pt x="1090" y="516"/>
                          </a:cubicBezTo>
                          <a:cubicBezTo>
                            <a:pt x="1094" y="514"/>
                            <a:pt x="1094" y="514"/>
                            <a:pt x="1094" y="514"/>
                          </a:cubicBezTo>
                          <a:cubicBezTo>
                            <a:pt x="1094" y="512"/>
                            <a:pt x="1094" y="512"/>
                            <a:pt x="1094" y="512"/>
                          </a:cubicBezTo>
                          <a:cubicBezTo>
                            <a:pt x="1096" y="508"/>
                            <a:pt x="1096" y="508"/>
                            <a:pt x="1096" y="508"/>
                          </a:cubicBezTo>
                          <a:cubicBezTo>
                            <a:pt x="1098" y="505"/>
                            <a:pt x="1098" y="505"/>
                            <a:pt x="1098" y="505"/>
                          </a:cubicBezTo>
                          <a:cubicBezTo>
                            <a:pt x="1099" y="503"/>
                            <a:pt x="1099" y="503"/>
                            <a:pt x="1099" y="503"/>
                          </a:cubicBezTo>
                          <a:cubicBezTo>
                            <a:pt x="1101" y="502"/>
                            <a:pt x="1101" y="502"/>
                            <a:pt x="1101" y="502"/>
                          </a:cubicBezTo>
                          <a:cubicBezTo>
                            <a:pt x="1103" y="499"/>
                            <a:pt x="1103" y="499"/>
                            <a:pt x="1103" y="499"/>
                          </a:cubicBezTo>
                          <a:cubicBezTo>
                            <a:pt x="1105" y="499"/>
                            <a:pt x="1105" y="499"/>
                            <a:pt x="1105" y="499"/>
                          </a:cubicBezTo>
                          <a:cubicBezTo>
                            <a:pt x="1108" y="499"/>
                            <a:pt x="1108" y="499"/>
                            <a:pt x="1108" y="499"/>
                          </a:cubicBezTo>
                          <a:cubicBezTo>
                            <a:pt x="1111" y="499"/>
                            <a:pt x="1111" y="499"/>
                            <a:pt x="1111" y="499"/>
                          </a:cubicBezTo>
                          <a:cubicBezTo>
                            <a:pt x="1113" y="497"/>
                            <a:pt x="1113" y="497"/>
                            <a:pt x="1113" y="497"/>
                          </a:cubicBezTo>
                          <a:cubicBezTo>
                            <a:pt x="1116" y="498"/>
                            <a:pt x="1116" y="498"/>
                            <a:pt x="1116" y="498"/>
                          </a:cubicBezTo>
                          <a:cubicBezTo>
                            <a:pt x="1119" y="497"/>
                            <a:pt x="1119" y="497"/>
                            <a:pt x="1119" y="497"/>
                          </a:cubicBezTo>
                          <a:cubicBezTo>
                            <a:pt x="1122" y="497"/>
                            <a:pt x="1122" y="497"/>
                            <a:pt x="1122" y="497"/>
                          </a:cubicBezTo>
                          <a:cubicBezTo>
                            <a:pt x="1128" y="497"/>
                            <a:pt x="1128" y="497"/>
                            <a:pt x="1128" y="497"/>
                          </a:cubicBezTo>
                          <a:cubicBezTo>
                            <a:pt x="1130" y="497"/>
                            <a:pt x="1130" y="497"/>
                            <a:pt x="1130" y="497"/>
                          </a:cubicBezTo>
                          <a:cubicBezTo>
                            <a:pt x="1133" y="497"/>
                            <a:pt x="1133" y="497"/>
                            <a:pt x="1133" y="497"/>
                          </a:cubicBezTo>
                          <a:cubicBezTo>
                            <a:pt x="1136" y="496"/>
                            <a:pt x="1136" y="496"/>
                            <a:pt x="1136" y="496"/>
                          </a:cubicBezTo>
                          <a:cubicBezTo>
                            <a:pt x="1136" y="497"/>
                            <a:pt x="1136" y="497"/>
                            <a:pt x="1136" y="497"/>
                          </a:cubicBezTo>
                          <a:cubicBezTo>
                            <a:pt x="1139" y="497"/>
                            <a:pt x="1139" y="497"/>
                            <a:pt x="1139" y="497"/>
                          </a:cubicBezTo>
                          <a:cubicBezTo>
                            <a:pt x="1142" y="497"/>
                            <a:pt x="1142" y="497"/>
                            <a:pt x="1142" y="497"/>
                          </a:cubicBezTo>
                          <a:cubicBezTo>
                            <a:pt x="1145" y="497"/>
                            <a:pt x="1145" y="497"/>
                            <a:pt x="1145" y="497"/>
                          </a:cubicBezTo>
                          <a:cubicBezTo>
                            <a:pt x="1148" y="497"/>
                            <a:pt x="1148" y="497"/>
                            <a:pt x="1148" y="497"/>
                          </a:cubicBezTo>
                          <a:cubicBezTo>
                            <a:pt x="1151" y="498"/>
                            <a:pt x="1151" y="498"/>
                            <a:pt x="1151" y="498"/>
                          </a:cubicBezTo>
                          <a:cubicBezTo>
                            <a:pt x="1154" y="498"/>
                            <a:pt x="1154" y="498"/>
                            <a:pt x="1154" y="498"/>
                          </a:cubicBezTo>
                          <a:cubicBezTo>
                            <a:pt x="1157" y="497"/>
                            <a:pt x="1157" y="497"/>
                            <a:pt x="1157" y="497"/>
                          </a:cubicBezTo>
                          <a:cubicBezTo>
                            <a:pt x="1163" y="497"/>
                            <a:pt x="1163" y="497"/>
                            <a:pt x="1163" y="497"/>
                          </a:cubicBezTo>
                          <a:cubicBezTo>
                            <a:pt x="1166" y="498"/>
                            <a:pt x="1166" y="498"/>
                            <a:pt x="1166" y="498"/>
                          </a:cubicBezTo>
                          <a:cubicBezTo>
                            <a:pt x="1168" y="498"/>
                            <a:pt x="1168" y="498"/>
                            <a:pt x="1168" y="498"/>
                          </a:cubicBezTo>
                          <a:cubicBezTo>
                            <a:pt x="1172" y="498"/>
                            <a:pt x="1172" y="498"/>
                            <a:pt x="1172" y="498"/>
                          </a:cubicBezTo>
                          <a:cubicBezTo>
                            <a:pt x="1174" y="499"/>
                            <a:pt x="1174" y="499"/>
                            <a:pt x="1174" y="499"/>
                          </a:cubicBezTo>
                          <a:cubicBezTo>
                            <a:pt x="1176" y="500"/>
                            <a:pt x="1176" y="500"/>
                            <a:pt x="1176" y="500"/>
                          </a:cubicBezTo>
                          <a:cubicBezTo>
                            <a:pt x="1178" y="499"/>
                            <a:pt x="1178" y="499"/>
                            <a:pt x="1178" y="499"/>
                          </a:cubicBezTo>
                          <a:cubicBezTo>
                            <a:pt x="1178" y="499"/>
                            <a:pt x="1178" y="499"/>
                            <a:pt x="1178" y="499"/>
                          </a:cubicBezTo>
                          <a:cubicBezTo>
                            <a:pt x="1176" y="501"/>
                            <a:pt x="1176" y="501"/>
                            <a:pt x="1176" y="501"/>
                          </a:cubicBezTo>
                          <a:cubicBezTo>
                            <a:pt x="1178" y="500"/>
                            <a:pt x="1178" y="500"/>
                            <a:pt x="1178" y="500"/>
                          </a:cubicBezTo>
                          <a:cubicBezTo>
                            <a:pt x="1181" y="499"/>
                            <a:pt x="1181" y="499"/>
                            <a:pt x="1181" y="499"/>
                          </a:cubicBezTo>
                          <a:cubicBezTo>
                            <a:pt x="1184" y="499"/>
                            <a:pt x="1184" y="499"/>
                            <a:pt x="1184" y="499"/>
                          </a:cubicBezTo>
                          <a:cubicBezTo>
                            <a:pt x="1187" y="499"/>
                            <a:pt x="1187" y="499"/>
                            <a:pt x="1187" y="499"/>
                          </a:cubicBezTo>
                          <a:cubicBezTo>
                            <a:pt x="1193" y="499"/>
                            <a:pt x="1193" y="499"/>
                            <a:pt x="1193" y="499"/>
                          </a:cubicBezTo>
                          <a:cubicBezTo>
                            <a:pt x="1196" y="498"/>
                            <a:pt x="1196" y="498"/>
                            <a:pt x="1196" y="498"/>
                          </a:cubicBezTo>
                          <a:cubicBezTo>
                            <a:pt x="1199" y="497"/>
                            <a:pt x="1199" y="497"/>
                            <a:pt x="1199" y="497"/>
                          </a:cubicBezTo>
                          <a:cubicBezTo>
                            <a:pt x="1202" y="498"/>
                            <a:pt x="1202" y="498"/>
                            <a:pt x="1202" y="498"/>
                          </a:cubicBezTo>
                          <a:cubicBezTo>
                            <a:pt x="1203" y="497"/>
                            <a:pt x="1203" y="497"/>
                            <a:pt x="1203" y="497"/>
                          </a:cubicBezTo>
                          <a:cubicBezTo>
                            <a:pt x="1205" y="494"/>
                            <a:pt x="1205" y="494"/>
                            <a:pt x="1205" y="494"/>
                          </a:cubicBezTo>
                          <a:cubicBezTo>
                            <a:pt x="1208" y="493"/>
                            <a:pt x="1208" y="493"/>
                            <a:pt x="1208" y="493"/>
                          </a:cubicBezTo>
                          <a:cubicBezTo>
                            <a:pt x="1208" y="493"/>
                            <a:pt x="1208" y="493"/>
                            <a:pt x="1208" y="493"/>
                          </a:cubicBezTo>
                          <a:cubicBezTo>
                            <a:pt x="1210" y="490"/>
                            <a:pt x="1210" y="490"/>
                            <a:pt x="1210" y="490"/>
                          </a:cubicBezTo>
                          <a:cubicBezTo>
                            <a:pt x="1213" y="488"/>
                            <a:pt x="1213" y="488"/>
                            <a:pt x="1213" y="488"/>
                          </a:cubicBezTo>
                          <a:cubicBezTo>
                            <a:pt x="1216" y="488"/>
                            <a:pt x="1216" y="488"/>
                            <a:pt x="1216" y="488"/>
                          </a:cubicBezTo>
                          <a:cubicBezTo>
                            <a:pt x="1217" y="485"/>
                            <a:pt x="1217" y="485"/>
                            <a:pt x="1217" y="485"/>
                          </a:cubicBezTo>
                          <a:cubicBezTo>
                            <a:pt x="1218" y="483"/>
                            <a:pt x="1218" y="483"/>
                            <a:pt x="1218" y="483"/>
                          </a:cubicBezTo>
                          <a:cubicBezTo>
                            <a:pt x="1221" y="481"/>
                            <a:pt x="1221" y="481"/>
                            <a:pt x="1221" y="481"/>
                          </a:cubicBezTo>
                          <a:cubicBezTo>
                            <a:pt x="1222" y="478"/>
                            <a:pt x="1222" y="478"/>
                            <a:pt x="1222" y="478"/>
                          </a:cubicBezTo>
                          <a:cubicBezTo>
                            <a:pt x="1225" y="477"/>
                            <a:pt x="1225" y="477"/>
                            <a:pt x="1225" y="477"/>
                          </a:cubicBezTo>
                          <a:cubicBezTo>
                            <a:pt x="1227" y="476"/>
                            <a:pt x="1227" y="476"/>
                            <a:pt x="1227" y="476"/>
                          </a:cubicBezTo>
                          <a:cubicBezTo>
                            <a:pt x="1230" y="477"/>
                            <a:pt x="1230" y="477"/>
                            <a:pt x="1230" y="477"/>
                          </a:cubicBezTo>
                          <a:cubicBezTo>
                            <a:pt x="1233" y="476"/>
                            <a:pt x="1233" y="476"/>
                            <a:pt x="1233" y="476"/>
                          </a:cubicBezTo>
                          <a:cubicBezTo>
                            <a:pt x="1236" y="474"/>
                            <a:pt x="1236" y="474"/>
                            <a:pt x="1236" y="474"/>
                          </a:cubicBezTo>
                          <a:cubicBezTo>
                            <a:pt x="1239" y="474"/>
                            <a:pt x="1239" y="474"/>
                            <a:pt x="1239" y="474"/>
                          </a:cubicBezTo>
                          <a:cubicBezTo>
                            <a:pt x="1242" y="473"/>
                            <a:pt x="1242" y="473"/>
                            <a:pt x="1242" y="473"/>
                          </a:cubicBezTo>
                          <a:cubicBezTo>
                            <a:pt x="1245" y="475"/>
                            <a:pt x="1245" y="475"/>
                            <a:pt x="1245" y="475"/>
                          </a:cubicBezTo>
                          <a:cubicBezTo>
                            <a:pt x="1245" y="475"/>
                            <a:pt x="1245" y="475"/>
                            <a:pt x="1245" y="475"/>
                          </a:cubicBezTo>
                          <a:cubicBezTo>
                            <a:pt x="1248" y="474"/>
                            <a:pt x="1248" y="474"/>
                            <a:pt x="1248" y="474"/>
                          </a:cubicBezTo>
                          <a:cubicBezTo>
                            <a:pt x="1251" y="472"/>
                            <a:pt x="1251" y="472"/>
                            <a:pt x="1251" y="472"/>
                          </a:cubicBezTo>
                          <a:cubicBezTo>
                            <a:pt x="1254" y="470"/>
                            <a:pt x="1254" y="470"/>
                            <a:pt x="1254" y="470"/>
                          </a:cubicBezTo>
                          <a:cubicBezTo>
                            <a:pt x="1257" y="468"/>
                            <a:pt x="1257" y="468"/>
                            <a:pt x="1257" y="468"/>
                          </a:cubicBezTo>
                          <a:cubicBezTo>
                            <a:pt x="1260" y="466"/>
                            <a:pt x="1260" y="466"/>
                            <a:pt x="1260" y="466"/>
                          </a:cubicBezTo>
                          <a:cubicBezTo>
                            <a:pt x="1263" y="463"/>
                            <a:pt x="1263" y="463"/>
                            <a:pt x="1263" y="463"/>
                          </a:cubicBezTo>
                          <a:cubicBezTo>
                            <a:pt x="1265" y="461"/>
                            <a:pt x="1265" y="461"/>
                            <a:pt x="1265" y="461"/>
                          </a:cubicBezTo>
                          <a:cubicBezTo>
                            <a:pt x="1265" y="458"/>
                            <a:pt x="1265" y="458"/>
                            <a:pt x="1265" y="458"/>
                          </a:cubicBezTo>
                          <a:cubicBezTo>
                            <a:pt x="1262" y="456"/>
                            <a:pt x="1262" y="456"/>
                            <a:pt x="1262" y="456"/>
                          </a:cubicBezTo>
                          <a:cubicBezTo>
                            <a:pt x="1259" y="455"/>
                            <a:pt x="1259" y="455"/>
                            <a:pt x="1259" y="455"/>
                          </a:cubicBezTo>
                          <a:cubicBezTo>
                            <a:pt x="1265" y="457"/>
                            <a:pt x="1265" y="457"/>
                            <a:pt x="1265" y="457"/>
                          </a:cubicBezTo>
                          <a:cubicBezTo>
                            <a:pt x="1264" y="454"/>
                            <a:pt x="1264" y="454"/>
                            <a:pt x="1264" y="454"/>
                          </a:cubicBezTo>
                          <a:cubicBezTo>
                            <a:pt x="1263" y="453"/>
                            <a:pt x="1263" y="453"/>
                            <a:pt x="1263" y="453"/>
                          </a:cubicBezTo>
                          <a:cubicBezTo>
                            <a:pt x="1260" y="453"/>
                            <a:pt x="1260" y="453"/>
                            <a:pt x="1260" y="453"/>
                          </a:cubicBezTo>
                          <a:cubicBezTo>
                            <a:pt x="1258" y="453"/>
                            <a:pt x="1258" y="453"/>
                            <a:pt x="1258" y="453"/>
                          </a:cubicBezTo>
                          <a:cubicBezTo>
                            <a:pt x="1257" y="453"/>
                            <a:pt x="1257" y="453"/>
                            <a:pt x="1257" y="453"/>
                          </a:cubicBezTo>
                          <a:cubicBezTo>
                            <a:pt x="1254" y="452"/>
                            <a:pt x="1254" y="452"/>
                            <a:pt x="1254" y="452"/>
                          </a:cubicBezTo>
                          <a:cubicBezTo>
                            <a:pt x="1255" y="452"/>
                            <a:pt x="1255" y="452"/>
                            <a:pt x="1255" y="452"/>
                          </a:cubicBezTo>
                          <a:cubicBezTo>
                            <a:pt x="1258" y="453"/>
                            <a:pt x="1258" y="453"/>
                            <a:pt x="1258" y="453"/>
                          </a:cubicBezTo>
                          <a:cubicBezTo>
                            <a:pt x="1261" y="450"/>
                            <a:pt x="1261" y="450"/>
                            <a:pt x="1261" y="450"/>
                          </a:cubicBezTo>
                          <a:cubicBezTo>
                            <a:pt x="1263" y="450"/>
                            <a:pt x="1263" y="450"/>
                            <a:pt x="1263" y="450"/>
                          </a:cubicBezTo>
                          <a:cubicBezTo>
                            <a:pt x="1261" y="448"/>
                            <a:pt x="1261" y="448"/>
                            <a:pt x="1261" y="448"/>
                          </a:cubicBezTo>
                          <a:cubicBezTo>
                            <a:pt x="1263" y="447"/>
                            <a:pt x="1263" y="447"/>
                            <a:pt x="1263" y="447"/>
                          </a:cubicBezTo>
                          <a:cubicBezTo>
                            <a:pt x="1263" y="444"/>
                            <a:pt x="1263" y="444"/>
                            <a:pt x="1263" y="444"/>
                          </a:cubicBezTo>
                          <a:cubicBezTo>
                            <a:pt x="1260" y="443"/>
                            <a:pt x="1260" y="443"/>
                            <a:pt x="1260" y="443"/>
                          </a:cubicBezTo>
                          <a:cubicBezTo>
                            <a:pt x="1263" y="442"/>
                            <a:pt x="1263" y="442"/>
                            <a:pt x="1263" y="442"/>
                          </a:cubicBezTo>
                          <a:cubicBezTo>
                            <a:pt x="1264" y="439"/>
                            <a:pt x="1264" y="439"/>
                            <a:pt x="1264" y="439"/>
                          </a:cubicBezTo>
                          <a:cubicBezTo>
                            <a:pt x="1264" y="436"/>
                            <a:pt x="1264" y="436"/>
                            <a:pt x="1264" y="436"/>
                          </a:cubicBezTo>
                          <a:cubicBezTo>
                            <a:pt x="1263" y="436"/>
                            <a:pt x="1263" y="436"/>
                            <a:pt x="1263" y="436"/>
                          </a:cubicBezTo>
                          <a:cubicBezTo>
                            <a:pt x="1260" y="434"/>
                            <a:pt x="1260" y="434"/>
                            <a:pt x="1260" y="434"/>
                          </a:cubicBezTo>
                          <a:cubicBezTo>
                            <a:pt x="1257" y="432"/>
                            <a:pt x="1257" y="432"/>
                            <a:pt x="1257" y="432"/>
                          </a:cubicBezTo>
                          <a:cubicBezTo>
                            <a:pt x="1260" y="432"/>
                            <a:pt x="1260" y="432"/>
                            <a:pt x="1260" y="432"/>
                          </a:cubicBezTo>
                          <a:cubicBezTo>
                            <a:pt x="1257" y="432"/>
                            <a:pt x="1257" y="432"/>
                            <a:pt x="1257" y="432"/>
                          </a:cubicBezTo>
                          <a:cubicBezTo>
                            <a:pt x="1255" y="431"/>
                            <a:pt x="1255" y="431"/>
                            <a:pt x="1255" y="431"/>
                          </a:cubicBezTo>
                          <a:cubicBezTo>
                            <a:pt x="1252" y="430"/>
                            <a:pt x="1252" y="430"/>
                            <a:pt x="1252" y="430"/>
                          </a:cubicBezTo>
                          <a:cubicBezTo>
                            <a:pt x="1255" y="428"/>
                            <a:pt x="1255" y="428"/>
                            <a:pt x="1255" y="428"/>
                          </a:cubicBezTo>
                          <a:cubicBezTo>
                            <a:pt x="1252" y="429"/>
                            <a:pt x="1252" y="429"/>
                            <a:pt x="1252" y="429"/>
                          </a:cubicBezTo>
                          <a:cubicBezTo>
                            <a:pt x="1249" y="429"/>
                            <a:pt x="1249" y="429"/>
                            <a:pt x="1249" y="429"/>
                          </a:cubicBezTo>
                          <a:cubicBezTo>
                            <a:pt x="1246" y="430"/>
                            <a:pt x="1246" y="430"/>
                            <a:pt x="1246" y="430"/>
                          </a:cubicBezTo>
                          <a:cubicBezTo>
                            <a:pt x="1244" y="433"/>
                            <a:pt x="1244" y="433"/>
                            <a:pt x="1244" y="433"/>
                          </a:cubicBezTo>
                          <a:cubicBezTo>
                            <a:pt x="1241" y="434"/>
                            <a:pt x="1241" y="434"/>
                            <a:pt x="1241" y="434"/>
                          </a:cubicBezTo>
                          <a:cubicBezTo>
                            <a:pt x="1240" y="431"/>
                            <a:pt x="1240" y="431"/>
                            <a:pt x="1240" y="431"/>
                          </a:cubicBezTo>
                          <a:cubicBezTo>
                            <a:pt x="1240" y="430"/>
                            <a:pt x="1240" y="430"/>
                            <a:pt x="1240" y="430"/>
                          </a:cubicBezTo>
                          <a:cubicBezTo>
                            <a:pt x="1243" y="429"/>
                            <a:pt x="1243" y="429"/>
                            <a:pt x="1243" y="429"/>
                          </a:cubicBezTo>
                          <a:cubicBezTo>
                            <a:pt x="1244" y="426"/>
                            <a:pt x="1244" y="426"/>
                            <a:pt x="1244" y="426"/>
                          </a:cubicBezTo>
                          <a:cubicBezTo>
                            <a:pt x="1242" y="423"/>
                            <a:pt x="1242" y="423"/>
                            <a:pt x="1242" y="423"/>
                          </a:cubicBezTo>
                          <a:cubicBezTo>
                            <a:pt x="1241" y="420"/>
                            <a:pt x="1241" y="420"/>
                            <a:pt x="1241" y="420"/>
                          </a:cubicBezTo>
                          <a:cubicBezTo>
                            <a:pt x="1238" y="420"/>
                            <a:pt x="1238" y="420"/>
                            <a:pt x="1238" y="420"/>
                          </a:cubicBezTo>
                          <a:cubicBezTo>
                            <a:pt x="1235" y="419"/>
                            <a:pt x="1235" y="419"/>
                            <a:pt x="1235" y="419"/>
                          </a:cubicBezTo>
                          <a:cubicBezTo>
                            <a:pt x="1232" y="419"/>
                            <a:pt x="1232" y="419"/>
                            <a:pt x="1232" y="419"/>
                          </a:cubicBezTo>
                          <a:cubicBezTo>
                            <a:pt x="1229" y="419"/>
                            <a:pt x="1229" y="419"/>
                            <a:pt x="1229" y="419"/>
                          </a:cubicBezTo>
                          <a:cubicBezTo>
                            <a:pt x="1226" y="419"/>
                            <a:pt x="1226" y="419"/>
                            <a:pt x="1226" y="419"/>
                          </a:cubicBezTo>
                          <a:cubicBezTo>
                            <a:pt x="1229" y="421"/>
                            <a:pt x="1229" y="421"/>
                            <a:pt x="1229" y="421"/>
                          </a:cubicBezTo>
                          <a:cubicBezTo>
                            <a:pt x="1232" y="421"/>
                            <a:pt x="1232" y="421"/>
                            <a:pt x="1232" y="421"/>
                          </a:cubicBezTo>
                          <a:cubicBezTo>
                            <a:pt x="1229" y="421"/>
                            <a:pt x="1229" y="421"/>
                            <a:pt x="1229" y="421"/>
                          </a:cubicBezTo>
                          <a:cubicBezTo>
                            <a:pt x="1223" y="423"/>
                            <a:pt x="1223" y="423"/>
                            <a:pt x="1223" y="423"/>
                          </a:cubicBezTo>
                          <a:cubicBezTo>
                            <a:pt x="1220" y="424"/>
                            <a:pt x="1220" y="424"/>
                            <a:pt x="1220" y="424"/>
                          </a:cubicBezTo>
                          <a:cubicBezTo>
                            <a:pt x="1217" y="426"/>
                            <a:pt x="1217" y="426"/>
                            <a:pt x="1217" y="426"/>
                          </a:cubicBezTo>
                          <a:cubicBezTo>
                            <a:pt x="1216" y="429"/>
                            <a:pt x="1216" y="429"/>
                            <a:pt x="1216" y="429"/>
                          </a:cubicBezTo>
                          <a:cubicBezTo>
                            <a:pt x="1213" y="430"/>
                            <a:pt x="1213" y="430"/>
                            <a:pt x="1213" y="430"/>
                          </a:cubicBezTo>
                          <a:cubicBezTo>
                            <a:pt x="1210" y="432"/>
                            <a:pt x="1210" y="432"/>
                            <a:pt x="1210" y="432"/>
                          </a:cubicBezTo>
                          <a:cubicBezTo>
                            <a:pt x="1207" y="433"/>
                            <a:pt x="1207" y="433"/>
                            <a:pt x="1207" y="433"/>
                          </a:cubicBezTo>
                          <a:cubicBezTo>
                            <a:pt x="1204" y="433"/>
                            <a:pt x="1204" y="433"/>
                            <a:pt x="1204" y="433"/>
                          </a:cubicBezTo>
                          <a:cubicBezTo>
                            <a:pt x="1204" y="435"/>
                            <a:pt x="1204" y="435"/>
                            <a:pt x="1204" y="435"/>
                          </a:cubicBezTo>
                          <a:cubicBezTo>
                            <a:pt x="1202" y="436"/>
                            <a:pt x="1202" y="436"/>
                            <a:pt x="1202" y="436"/>
                          </a:cubicBezTo>
                          <a:cubicBezTo>
                            <a:pt x="1199" y="438"/>
                            <a:pt x="1199" y="438"/>
                            <a:pt x="1199" y="438"/>
                          </a:cubicBezTo>
                          <a:cubicBezTo>
                            <a:pt x="1196" y="438"/>
                            <a:pt x="1196" y="438"/>
                            <a:pt x="1196" y="438"/>
                          </a:cubicBezTo>
                          <a:cubicBezTo>
                            <a:pt x="1196" y="438"/>
                            <a:pt x="1196" y="438"/>
                            <a:pt x="1196" y="438"/>
                          </a:cubicBezTo>
                          <a:cubicBezTo>
                            <a:pt x="1199" y="437"/>
                            <a:pt x="1199" y="437"/>
                            <a:pt x="1199" y="437"/>
                          </a:cubicBezTo>
                          <a:cubicBezTo>
                            <a:pt x="1200" y="434"/>
                            <a:pt x="1200" y="434"/>
                            <a:pt x="1200" y="434"/>
                          </a:cubicBezTo>
                          <a:cubicBezTo>
                            <a:pt x="1197" y="431"/>
                            <a:pt x="1197" y="431"/>
                            <a:pt x="1197" y="431"/>
                          </a:cubicBezTo>
                          <a:cubicBezTo>
                            <a:pt x="1194" y="430"/>
                            <a:pt x="1194" y="430"/>
                            <a:pt x="1194" y="430"/>
                          </a:cubicBezTo>
                          <a:cubicBezTo>
                            <a:pt x="1191" y="429"/>
                            <a:pt x="1191" y="429"/>
                            <a:pt x="1191" y="429"/>
                          </a:cubicBezTo>
                          <a:cubicBezTo>
                            <a:pt x="1188" y="429"/>
                            <a:pt x="1188" y="429"/>
                            <a:pt x="1188" y="429"/>
                          </a:cubicBezTo>
                          <a:cubicBezTo>
                            <a:pt x="1189" y="427"/>
                            <a:pt x="1189" y="427"/>
                            <a:pt x="1189" y="427"/>
                          </a:cubicBezTo>
                          <a:cubicBezTo>
                            <a:pt x="1192" y="429"/>
                            <a:pt x="1192" y="429"/>
                            <a:pt x="1192" y="429"/>
                          </a:cubicBezTo>
                          <a:cubicBezTo>
                            <a:pt x="1195" y="429"/>
                            <a:pt x="1195" y="429"/>
                            <a:pt x="1195" y="429"/>
                          </a:cubicBezTo>
                          <a:cubicBezTo>
                            <a:pt x="1198" y="431"/>
                            <a:pt x="1198" y="431"/>
                            <a:pt x="1198" y="431"/>
                          </a:cubicBezTo>
                          <a:cubicBezTo>
                            <a:pt x="1201" y="432"/>
                            <a:pt x="1201" y="432"/>
                            <a:pt x="1201" y="432"/>
                          </a:cubicBezTo>
                          <a:cubicBezTo>
                            <a:pt x="1201" y="429"/>
                            <a:pt x="1201" y="429"/>
                            <a:pt x="1201" y="429"/>
                          </a:cubicBezTo>
                          <a:cubicBezTo>
                            <a:pt x="1202" y="428"/>
                            <a:pt x="1202" y="428"/>
                            <a:pt x="1202" y="428"/>
                          </a:cubicBezTo>
                          <a:cubicBezTo>
                            <a:pt x="1205" y="427"/>
                            <a:pt x="1205" y="427"/>
                            <a:pt x="1205" y="427"/>
                          </a:cubicBezTo>
                          <a:cubicBezTo>
                            <a:pt x="1208" y="427"/>
                            <a:pt x="1208" y="427"/>
                            <a:pt x="1208" y="427"/>
                          </a:cubicBezTo>
                          <a:cubicBezTo>
                            <a:pt x="1211" y="426"/>
                            <a:pt x="1211" y="426"/>
                            <a:pt x="1211" y="426"/>
                          </a:cubicBezTo>
                          <a:cubicBezTo>
                            <a:pt x="1214" y="425"/>
                            <a:pt x="1214" y="425"/>
                            <a:pt x="1214" y="425"/>
                          </a:cubicBezTo>
                          <a:cubicBezTo>
                            <a:pt x="1216" y="424"/>
                            <a:pt x="1216" y="424"/>
                            <a:pt x="1216" y="424"/>
                          </a:cubicBezTo>
                          <a:cubicBezTo>
                            <a:pt x="1220" y="422"/>
                            <a:pt x="1220" y="422"/>
                            <a:pt x="1220" y="422"/>
                          </a:cubicBezTo>
                          <a:cubicBezTo>
                            <a:pt x="1223" y="422"/>
                            <a:pt x="1223" y="422"/>
                            <a:pt x="1223" y="422"/>
                          </a:cubicBezTo>
                          <a:cubicBezTo>
                            <a:pt x="1225" y="419"/>
                            <a:pt x="1225" y="419"/>
                            <a:pt x="1225" y="419"/>
                          </a:cubicBezTo>
                          <a:cubicBezTo>
                            <a:pt x="1219" y="421"/>
                            <a:pt x="1219" y="421"/>
                            <a:pt x="1219" y="421"/>
                          </a:cubicBezTo>
                          <a:cubicBezTo>
                            <a:pt x="1216" y="422"/>
                            <a:pt x="1216" y="422"/>
                            <a:pt x="1216" y="422"/>
                          </a:cubicBezTo>
                          <a:cubicBezTo>
                            <a:pt x="1213" y="423"/>
                            <a:pt x="1213" y="423"/>
                            <a:pt x="1213" y="423"/>
                          </a:cubicBezTo>
                          <a:cubicBezTo>
                            <a:pt x="1210" y="423"/>
                            <a:pt x="1210" y="423"/>
                            <a:pt x="1210" y="423"/>
                          </a:cubicBezTo>
                          <a:cubicBezTo>
                            <a:pt x="1210" y="423"/>
                            <a:pt x="1210" y="423"/>
                            <a:pt x="1210" y="423"/>
                          </a:cubicBezTo>
                          <a:cubicBezTo>
                            <a:pt x="1209" y="423"/>
                            <a:pt x="1209" y="423"/>
                            <a:pt x="1209" y="423"/>
                          </a:cubicBezTo>
                          <a:cubicBezTo>
                            <a:pt x="1210" y="422"/>
                            <a:pt x="1210" y="422"/>
                            <a:pt x="1210" y="422"/>
                          </a:cubicBezTo>
                          <a:cubicBezTo>
                            <a:pt x="1213" y="422"/>
                            <a:pt x="1213" y="422"/>
                            <a:pt x="1213" y="422"/>
                          </a:cubicBezTo>
                          <a:cubicBezTo>
                            <a:pt x="1216" y="421"/>
                            <a:pt x="1216" y="421"/>
                            <a:pt x="1216" y="421"/>
                          </a:cubicBezTo>
                          <a:cubicBezTo>
                            <a:pt x="1219" y="420"/>
                            <a:pt x="1219" y="420"/>
                            <a:pt x="1219" y="420"/>
                          </a:cubicBezTo>
                          <a:cubicBezTo>
                            <a:pt x="1221" y="420"/>
                            <a:pt x="1221" y="420"/>
                            <a:pt x="1221" y="420"/>
                          </a:cubicBezTo>
                          <a:cubicBezTo>
                            <a:pt x="1225" y="419"/>
                            <a:pt x="1225" y="419"/>
                            <a:pt x="1225" y="419"/>
                          </a:cubicBezTo>
                          <a:cubicBezTo>
                            <a:pt x="1227" y="418"/>
                            <a:pt x="1227" y="418"/>
                            <a:pt x="1227" y="418"/>
                          </a:cubicBezTo>
                          <a:cubicBezTo>
                            <a:pt x="1230" y="416"/>
                            <a:pt x="1230" y="416"/>
                            <a:pt x="1230" y="416"/>
                          </a:cubicBezTo>
                          <a:cubicBezTo>
                            <a:pt x="1233" y="415"/>
                            <a:pt x="1233" y="415"/>
                            <a:pt x="1233" y="415"/>
                          </a:cubicBezTo>
                          <a:cubicBezTo>
                            <a:pt x="1236" y="416"/>
                            <a:pt x="1236" y="416"/>
                            <a:pt x="1236" y="416"/>
                          </a:cubicBezTo>
                          <a:cubicBezTo>
                            <a:pt x="1239" y="414"/>
                            <a:pt x="1239" y="414"/>
                            <a:pt x="1239" y="414"/>
                          </a:cubicBezTo>
                          <a:cubicBezTo>
                            <a:pt x="1236" y="414"/>
                            <a:pt x="1236" y="414"/>
                            <a:pt x="1236" y="414"/>
                          </a:cubicBezTo>
                          <a:cubicBezTo>
                            <a:pt x="1238" y="413"/>
                            <a:pt x="1238" y="413"/>
                            <a:pt x="1238" y="413"/>
                          </a:cubicBezTo>
                          <a:cubicBezTo>
                            <a:pt x="1241" y="411"/>
                            <a:pt x="1241" y="411"/>
                            <a:pt x="1241" y="411"/>
                          </a:cubicBezTo>
                          <a:cubicBezTo>
                            <a:pt x="1238" y="410"/>
                            <a:pt x="1238" y="410"/>
                            <a:pt x="1238" y="410"/>
                          </a:cubicBezTo>
                          <a:cubicBezTo>
                            <a:pt x="1235" y="409"/>
                            <a:pt x="1235" y="409"/>
                            <a:pt x="1235" y="409"/>
                          </a:cubicBezTo>
                          <a:cubicBezTo>
                            <a:pt x="1232" y="408"/>
                            <a:pt x="1232" y="408"/>
                            <a:pt x="1232" y="408"/>
                          </a:cubicBezTo>
                          <a:cubicBezTo>
                            <a:pt x="1229" y="408"/>
                            <a:pt x="1229" y="408"/>
                            <a:pt x="1229" y="408"/>
                          </a:cubicBezTo>
                          <a:cubicBezTo>
                            <a:pt x="1226" y="407"/>
                            <a:pt x="1226" y="407"/>
                            <a:pt x="1226" y="407"/>
                          </a:cubicBezTo>
                          <a:cubicBezTo>
                            <a:pt x="1223" y="407"/>
                            <a:pt x="1223" y="407"/>
                            <a:pt x="1223" y="407"/>
                          </a:cubicBezTo>
                          <a:cubicBezTo>
                            <a:pt x="1220" y="406"/>
                            <a:pt x="1220" y="406"/>
                            <a:pt x="1220" y="406"/>
                          </a:cubicBezTo>
                          <a:cubicBezTo>
                            <a:pt x="1218" y="404"/>
                            <a:pt x="1218" y="404"/>
                            <a:pt x="1218" y="404"/>
                          </a:cubicBezTo>
                          <a:cubicBezTo>
                            <a:pt x="1216" y="401"/>
                            <a:pt x="1216" y="401"/>
                            <a:pt x="1216" y="401"/>
                          </a:cubicBezTo>
                          <a:cubicBezTo>
                            <a:pt x="1213" y="401"/>
                            <a:pt x="1213" y="401"/>
                            <a:pt x="1213" y="401"/>
                          </a:cubicBezTo>
                          <a:cubicBezTo>
                            <a:pt x="1214" y="398"/>
                            <a:pt x="1214" y="398"/>
                            <a:pt x="1214" y="398"/>
                          </a:cubicBezTo>
                          <a:cubicBezTo>
                            <a:pt x="1211" y="401"/>
                            <a:pt x="1211" y="401"/>
                            <a:pt x="1211" y="401"/>
                          </a:cubicBezTo>
                          <a:cubicBezTo>
                            <a:pt x="1208" y="403"/>
                            <a:pt x="1208" y="403"/>
                            <a:pt x="1208" y="403"/>
                          </a:cubicBezTo>
                          <a:cubicBezTo>
                            <a:pt x="1205" y="405"/>
                            <a:pt x="1205" y="405"/>
                            <a:pt x="1205" y="405"/>
                          </a:cubicBezTo>
                          <a:cubicBezTo>
                            <a:pt x="1203" y="408"/>
                            <a:pt x="1203" y="408"/>
                            <a:pt x="1203" y="408"/>
                          </a:cubicBezTo>
                          <a:cubicBezTo>
                            <a:pt x="1205" y="405"/>
                            <a:pt x="1205" y="405"/>
                            <a:pt x="1205" y="405"/>
                          </a:cubicBezTo>
                          <a:cubicBezTo>
                            <a:pt x="1208" y="403"/>
                            <a:pt x="1208" y="403"/>
                            <a:pt x="1208" y="403"/>
                          </a:cubicBezTo>
                          <a:cubicBezTo>
                            <a:pt x="1208" y="400"/>
                            <a:pt x="1208" y="400"/>
                            <a:pt x="1208" y="400"/>
                          </a:cubicBezTo>
                          <a:cubicBezTo>
                            <a:pt x="1205" y="399"/>
                            <a:pt x="1205" y="399"/>
                            <a:pt x="1205" y="399"/>
                          </a:cubicBezTo>
                          <a:cubicBezTo>
                            <a:pt x="1205" y="396"/>
                            <a:pt x="1205" y="396"/>
                            <a:pt x="1205" y="396"/>
                          </a:cubicBezTo>
                          <a:cubicBezTo>
                            <a:pt x="1202" y="398"/>
                            <a:pt x="1202" y="398"/>
                            <a:pt x="1202" y="398"/>
                          </a:cubicBezTo>
                          <a:cubicBezTo>
                            <a:pt x="1200" y="400"/>
                            <a:pt x="1200" y="400"/>
                            <a:pt x="1200" y="400"/>
                          </a:cubicBezTo>
                          <a:cubicBezTo>
                            <a:pt x="1197" y="402"/>
                            <a:pt x="1197" y="402"/>
                            <a:pt x="1197" y="402"/>
                          </a:cubicBezTo>
                          <a:cubicBezTo>
                            <a:pt x="1199" y="400"/>
                            <a:pt x="1199" y="400"/>
                            <a:pt x="1199" y="400"/>
                          </a:cubicBezTo>
                          <a:cubicBezTo>
                            <a:pt x="1201" y="398"/>
                            <a:pt x="1201" y="398"/>
                            <a:pt x="1201" y="398"/>
                          </a:cubicBezTo>
                          <a:cubicBezTo>
                            <a:pt x="1198" y="398"/>
                            <a:pt x="1198" y="398"/>
                            <a:pt x="1198" y="398"/>
                          </a:cubicBezTo>
                          <a:cubicBezTo>
                            <a:pt x="1195" y="400"/>
                            <a:pt x="1195" y="400"/>
                            <a:pt x="1195" y="400"/>
                          </a:cubicBezTo>
                          <a:cubicBezTo>
                            <a:pt x="1192" y="403"/>
                            <a:pt x="1192" y="403"/>
                            <a:pt x="1192" y="403"/>
                          </a:cubicBezTo>
                          <a:cubicBezTo>
                            <a:pt x="1192" y="403"/>
                            <a:pt x="1192" y="403"/>
                            <a:pt x="1192" y="403"/>
                          </a:cubicBezTo>
                          <a:cubicBezTo>
                            <a:pt x="1192" y="403"/>
                            <a:pt x="1192" y="403"/>
                            <a:pt x="1192" y="403"/>
                          </a:cubicBezTo>
                          <a:cubicBezTo>
                            <a:pt x="1192" y="402"/>
                            <a:pt x="1192" y="402"/>
                            <a:pt x="1192" y="402"/>
                          </a:cubicBezTo>
                          <a:cubicBezTo>
                            <a:pt x="1193" y="401"/>
                            <a:pt x="1193" y="401"/>
                            <a:pt x="1193" y="401"/>
                          </a:cubicBezTo>
                          <a:cubicBezTo>
                            <a:pt x="1194" y="398"/>
                            <a:pt x="1194" y="398"/>
                            <a:pt x="1194" y="398"/>
                          </a:cubicBezTo>
                          <a:cubicBezTo>
                            <a:pt x="1196" y="395"/>
                            <a:pt x="1196" y="395"/>
                            <a:pt x="1196" y="395"/>
                          </a:cubicBezTo>
                          <a:cubicBezTo>
                            <a:pt x="1198" y="392"/>
                            <a:pt x="1198" y="392"/>
                            <a:pt x="1198" y="392"/>
                          </a:cubicBezTo>
                          <a:cubicBezTo>
                            <a:pt x="1195" y="395"/>
                            <a:pt x="1195" y="395"/>
                            <a:pt x="1195" y="395"/>
                          </a:cubicBezTo>
                          <a:cubicBezTo>
                            <a:pt x="1195" y="392"/>
                            <a:pt x="1195" y="392"/>
                            <a:pt x="1195" y="392"/>
                          </a:cubicBezTo>
                          <a:cubicBezTo>
                            <a:pt x="1194" y="389"/>
                            <a:pt x="1194" y="389"/>
                            <a:pt x="1194" y="389"/>
                          </a:cubicBezTo>
                          <a:cubicBezTo>
                            <a:pt x="1197" y="387"/>
                            <a:pt x="1197" y="387"/>
                            <a:pt x="1197" y="387"/>
                          </a:cubicBezTo>
                          <a:cubicBezTo>
                            <a:pt x="1194" y="388"/>
                            <a:pt x="1194" y="388"/>
                            <a:pt x="1194" y="388"/>
                          </a:cubicBezTo>
                          <a:cubicBezTo>
                            <a:pt x="1192" y="391"/>
                            <a:pt x="1192" y="391"/>
                            <a:pt x="1192" y="391"/>
                          </a:cubicBezTo>
                          <a:cubicBezTo>
                            <a:pt x="1191" y="388"/>
                            <a:pt x="1191" y="388"/>
                            <a:pt x="1191" y="388"/>
                          </a:cubicBezTo>
                          <a:cubicBezTo>
                            <a:pt x="1188" y="387"/>
                            <a:pt x="1188" y="387"/>
                            <a:pt x="1188" y="387"/>
                          </a:cubicBezTo>
                          <a:cubicBezTo>
                            <a:pt x="1189" y="385"/>
                            <a:pt x="1189" y="385"/>
                            <a:pt x="1189" y="385"/>
                          </a:cubicBezTo>
                          <a:cubicBezTo>
                            <a:pt x="1186" y="385"/>
                            <a:pt x="1186" y="385"/>
                            <a:pt x="1186" y="385"/>
                          </a:cubicBezTo>
                          <a:cubicBezTo>
                            <a:pt x="1183" y="383"/>
                            <a:pt x="1183" y="383"/>
                            <a:pt x="1183" y="383"/>
                          </a:cubicBezTo>
                          <a:cubicBezTo>
                            <a:pt x="1180" y="381"/>
                            <a:pt x="1180" y="381"/>
                            <a:pt x="1180" y="381"/>
                          </a:cubicBezTo>
                          <a:cubicBezTo>
                            <a:pt x="1183" y="381"/>
                            <a:pt x="1183" y="381"/>
                            <a:pt x="1183" y="381"/>
                          </a:cubicBezTo>
                          <a:cubicBezTo>
                            <a:pt x="1180" y="381"/>
                            <a:pt x="1180" y="381"/>
                            <a:pt x="1180" y="381"/>
                          </a:cubicBezTo>
                          <a:cubicBezTo>
                            <a:pt x="1179" y="378"/>
                            <a:pt x="1179" y="378"/>
                            <a:pt x="1179" y="378"/>
                          </a:cubicBezTo>
                          <a:cubicBezTo>
                            <a:pt x="1176" y="378"/>
                            <a:pt x="1176" y="378"/>
                            <a:pt x="1176" y="378"/>
                          </a:cubicBezTo>
                          <a:cubicBezTo>
                            <a:pt x="1175" y="377"/>
                            <a:pt x="1175" y="377"/>
                            <a:pt x="1175" y="377"/>
                          </a:cubicBezTo>
                          <a:cubicBezTo>
                            <a:pt x="1172" y="376"/>
                            <a:pt x="1172" y="376"/>
                            <a:pt x="1172" y="376"/>
                          </a:cubicBezTo>
                          <a:cubicBezTo>
                            <a:pt x="1175" y="376"/>
                            <a:pt x="1175" y="376"/>
                            <a:pt x="1175" y="376"/>
                          </a:cubicBezTo>
                          <a:cubicBezTo>
                            <a:pt x="1178" y="375"/>
                            <a:pt x="1178" y="375"/>
                            <a:pt x="1178" y="375"/>
                          </a:cubicBezTo>
                          <a:cubicBezTo>
                            <a:pt x="1175" y="374"/>
                            <a:pt x="1175" y="374"/>
                            <a:pt x="1175" y="374"/>
                          </a:cubicBezTo>
                          <a:cubicBezTo>
                            <a:pt x="1172" y="371"/>
                            <a:pt x="1172" y="371"/>
                            <a:pt x="1172" y="371"/>
                          </a:cubicBezTo>
                          <a:cubicBezTo>
                            <a:pt x="1175" y="370"/>
                            <a:pt x="1175" y="370"/>
                            <a:pt x="1175" y="370"/>
                          </a:cubicBezTo>
                          <a:cubicBezTo>
                            <a:pt x="1172" y="370"/>
                            <a:pt x="1172" y="370"/>
                            <a:pt x="1172" y="370"/>
                          </a:cubicBezTo>
                          <a:cubicBezTo>
                            <a:pt x="1169" y="369"/>
                            <a:pt x="1169" y="369"/>
                            <a:pt x="1169" y="369"/>
                          </a:cubicBezTo>
                          <a:cubicBezTo>
                            <a:pt x="1170" y="369"/>
                            <a:pt x="1170" y="369"/>
                            <a:pt x="1170" y="369"/>
                          </a:cubicBezTo>
                          <a:cubicBezTo>
                            <a:pt x="1173" y="369"/>
                            <a:pt x="1173" y="369"/>
                            <a:pt x="1173" y="369"/>
                          </a:cubicBezTo>
                          <a:cubicBezTo>
                            <a:pt x="1170" y="368"/>
                            <a:pt x="1170" y="368"/>
                            <a:pt x="1170" y="368"/>
                          </a:cubicBezTo>
                          <a:cubicBezTo>
                            <a:pt x="1168" y="367"/>
                            <a:pt x="1168" y="367"/>
                            <a:pt x="1168" y="367"/>
                          </a:cubicBezTo>
                          <a:cubicBezTo>
                            <a:pt x="1167" y="366"/>
                            <a:pt x="1167" y="366"/>
                            <a:pt x="1167" y="366"/>
                          </a:cubicBezTo>
                          <a:cubicBezTo>
                            <a:pt x="1165" y="366"/>
                            <a:pt x="1165" y="366"/>
                            <a:pt x="1165" y="366"/>
                          </a:cubicBezTo>
                          <a:cubicBezTo>
                            <a:pt x="1166" y="365"/>
                            <a:pt x="1166" y="365"/>
                            <a:pt x="1166" y="365"/>
                          </a:cubicBezTo>
                          <a:cubicBezTo>
                            <a:pt x="1165" y="364"/>
                            <a:pt x="1165" y="364"/>
                            <a:pt x="1165" y="364"/>
                          </a:cubicBezTo>
                          <a:cubicBezTo>
                            <a:pt x="1171" y="365"/>
                            <a:pt x="1171" y="365"/>
                            <a:pt x="1171" y="365"/>
                          </a:cubicBezTo>
                          <a:cubicBezTo>
                            <a:pt x="1168" y="365"/>
                            <a:pt x="1168" y="365"/>
                            <a:pt x="1168" y="365"/>
                          </a:cubicBezTo>
                          <a:cubicBezTo>
                            <a:pt x="1166" y="365"/>
                            <a:pt x="1166" y="365"/>
                            <a:pt x="1166" y="365"/>
                          </a:cubicBezTo>
                          <a:cubicBezTo>
                            <a:pt x="1167" y="366"/>
                            <a:pt x="1167" y="366"/>
                            <a:pt x="1167" y="366"/>
                          </a:cubicBezTo>
                          <a:cubicBezTo>
                            <a:pt x="1168" y="367"/>
                            <a:pt x="1168" y="367"/>
                            <a:pt x="1168" y="367"/>
                          </a:cubicBezTo>
                          <a:cubicBezTo>
                            <a:pt x="1171" y="368"/>
                            <a:pt x="1171" y="368"/>
                            <a:pt x="1171" y="368"/>
                          </a:cubicBezTo>
                          <a:cubicBezTo>
                            <a:pt x="1174" y="368"/>
                            <a:pt x="1174" y="368"/>
                            <a:pt x="1174" y="368"/>
                          </a:cubicBezTo>
                          <a:cubicBezTo>
                            <a:pt x="1177" y="368"/>
                            <a:pt x="1177" y="368"/>
                            <a:pt x="1177" y="368"/>
                          </a:cubicBezTo>
                          <a:cubicBezTo>
                            <a:pt x="1174" y="365"/>
                            <a:pt x="1174" y="365"/>
                            <a:pt x="1174" y="365"/>
                          </a:cubicBezTo>
                          <a:cubicBezTo>
                            <a:pt x="1177" y="365"/>
                            <a:pt x="1177" y="365"/>
                            <a:pt x="1177" y="365"/>
                          </a:cubicBezTo>
                          <a:cubicBezTo>
                            <a:pt x="1179" y="362"/>
                            <a:pt x="1179" y="362"/>
                            <a:pt x="1179" y="362"/>
                          </a:cubicBezTo>
                          <a:cubicBezTo>
                            <a:pt x="1182" y="362"/>
                            <a:pt x="1182" y="362"/>
                            <a:pt x="1182" y="362"/>
                          </a:cubicBezTo>
                          <a:cubicBezTo>
                            <a:pt x="1182" y="360"/>
                            <a:pt x="1182" y="360"/>
                            <a:pt x="1182" y="360"/>
                          </a:cubicBezTo>
                          <a:cubicBezTo>
                            <a:pt x="1180" y="357"/>
                            <a:pt x="1180" y="357"/>
                            <a:pt x="1180" y="357"/>
                          </a:cubicBezTo>
                          <a:cubicBezTo>
                            <a:pt x="1177" y="356"/>
                            <a:pt x="1177" y="356"/>
                            <a:pt x="1177" y="356"/>
                          </a:cubicBezTo>
                          <a:cubicBezTo>
                            <a:pt x="1174" y="355"/>
                            <a:pt x="1174" y="355"/>
                            <a:pt x="1174" y="355"/>
                          </a:cubicBezTo>
                          <a:cubicBezTo>
                            <a:pt x="1174" y="352"/>
                            <a:pt x="1174" y="352"/>
                            <a:pt x="1174" y="352"/>
                          </a:cubicBezTo>
                          <a:cubicBezTo>
                            <a:pt x="1171" y="351"/>
                            <a:pt x="1171" y="351"/>
                            <a:pt x="1171" y="351"/>
                          </a:cubicBezTo>
                          <a:cubicBezTo>
                            <a:pt x="1168" y="352"/>
                            <a:pt x="1168" y="352"/>
                            <a:pt x="1168" y="352"/>
                          </a:cubicBezTo>
                          <a:cubicBezTo>
                            <a:pt x="1165" y="350"/>
                            <a:pt x="1165" y="350"/>
                            <a:pt x="1165" y="350"/>
                          </a:cubicBezTo>
                          <a:cubicBezTo>
                            <a:pt x="1168" y="350"/>
                            <a:pt x="1168" y="350"/>
                            <a:pt x="1168" y="350"/>
                          </a:cubicBezTo>
                          <a:cubicBezTo>
                            <a:pt x="1171" y="349"/>
                            <a:pt x="1171" y="349"/>
                            <a:pt x="1171" y="349"/>
                          </a:cubicBezTo>
                          <a:cubicBezTo>
                            <a:pt x="1174" y="347"/>
                            <a:pt x="1174" y="347"/>
                            <a:pt x="1174" y="347"/>
                          </a:cubicBezTo>
                          <a:cubicBezTo>
                            <a:pt x="1171" y="344"/>
                            <a:pt x="1171" y="344"/>
                            <a:pt x="1171" y="344"/>
                          </a:cubicBezTo>
                          <a:cubicBezTo>
                            <a:pt x="1169" y="341"/>
                            <a:pt x="1169" y="341"/>
                            <a:pt x="1169" y="341"/>
                          </a:cubicBezTo>
                          <a:cubicBezTo>
                            <a:pt x="1166" y="343"/>
                            <a:pt x="1166" y="343"/>
                            <a:pt x="1166" y="343"/>
                          </a:cubicBezTo>
                          <a:cubicBezTo>
                            <a:pt x="1165" y="339"/>
                            <a:pt x="1165" y="339"/>
                            <a:pt x="1165" y="339"/>
                          </a:cubicBezTo>
                          <a:cubicBezTo>
                            <a:pt x="1168" y="339"/>
                            <a:pt x="1168" y="339"/>
                            <a:pt x="1168" y="339"/>
                          </a:cubicBezTo>
                          <a:cubicBezTo>
                            <a:pt x="1165" y="336"/>
                            <a:pt x="1165" y="336"/>
                            <a:pt x="1165" y="336"/>
                          </a:cubicBezTo>
                          <a:cubicBezTo>
                            <a:pt x="1162" y="336"/>
                            <a:pt x="1162" y="336"/>
                            <a:pt x="1162" y="336"/>
                          </a:cubicBezTo>
                          <a:cubicBezTo>
                            <a:pt x="1160" y="337"/>
                            <a:pt x="1160" y="337"/>
                            <a:pt x="1160" y="337"/>
                          </a:cubicBezTo>
                          <a:cubicBezTo>
                            <a:pt x="1157" y="338"/>
                            <a:pt x="1157" y="338"/>
                            <a:pt x="1157" y="338"/>
                          </a:cubicBezTo>
                          <a:cubicBezTo>
                            <a:pt x="1154" y="338"/>
                            <a:pt x="1154" y="338"/>
                            <a:pt x="1154" y="338"/>
                          </a:cubicBezTo>
                          <a:cubicBezTo>
                            <a:pt x="1157" y="336"/>
                            <a:pt x="1157" y="336"/>
                            <a:pt x="1157" y="336"/>
                          </a:cubicBezTo>
                          <a:cubicBezTo>
                            <a:pt x="1160" y="336"/>
                            <a:pt x="1160" y="336"/>
                            <a:pt x="1160" y="336"/>
                          </a:cubicBezTo>
                          <a:cubicBezTo>
                            <a:pt x="1163" y="334"/>
                            <a:pt x="1163" y="334"/>
                            <a:pt x="1163" y="334"/>
                          </a:cubicBezTo>
                          <a:cubicBezTo>
                            <a:pt x="1160" y="334"/>
                            <a:pt x="1160" y="334"/>
                            <a:pt x="1160" y="334"/>
                          </a:cubicBezTo>
                          <a:cubicBezTo>
                            <a:pt x="1163" y="332"/>
                            <a:pt x="1163" y="332"/>
                            <a:pt x="1163" y="332"/>
                          </a:cubicBezTo>
                          <a:cubicBezTo>
                            <a:pt x="1162" y="329"/>
                            <a:pt x="1162" y="329"/>
                            <a:pt x="1162" y="329"/>
                          </a:cubicBezTo>
                          <a:cubicBezTo>
                            <a:pt x="1159" y="330"/>
                            <a:pt x="1159" y="330"/>
                            <a:pt x="1159" y="330"/>
                          </a:cubicBezTo>
                          <a:cubicBezTo>
                            <a:pt x="1156" y="329"/>
                            <a:pt x="1156" y="329"/>
                            <a:pt x="1156" y="329"/>
                          </a:cubicBezTo>
                          <a:cubicBezTo>
                            <a:pt x="1153" y="330"/>
                            <a:pt x="1153" y="330"/>
                            <a:pt x="1153" y="330"/>
                          </a:cubicBezTo>
                          <a:cubicBezTo>
                            <a:pt x="1150" y="332"/>
                            <a:pt x="1150" y="332"/>
                            <a:pt x="1150" y="332"/>
                          </a:cubicBezTo>
                          <a:cubicBezTo>
                            <a:pt x="1151" y="329"/>
                            <a:pt x="1151" y="329"/>
                            <a:pt x="1151" y="329"/>
                          </a:cubicBezTo>
                          <a:cubicBezTo>
                            <a:pt x="1154" y="329"/>
                            <a:pt x="1154" y="329"/>
                            <a:pt x="1154" y="329"/>
                          </a:cubicBezTo>
                          <a:cubicBezTo>
                            <a:pt x="1157" y="327"/>
                            <a:pt x="1157" y="327"/>
                            <a:pt x="1157" y="327"/>
                          </a:cubicBezTo>
                          <a:cubicBezTo>
                            <a:pt x="1157" y="324"/>
                            <a:pt x="1157" y="324"/>
                            <a:pt x="1157" y="324"/>
                          </a:cubicBezTo>
                          <a:cubicBezTo>
                            <a:pt x="1158" y="321"/>
                            <a:pt x="1158" y="321"/>
                            <a:pt x="1158" y="321"/>
                          </a:cubicBezTo>
                          <a:cubicBezTo>
                            <a:pt x="1155" y="322"/>
                            <a:pt x="1155" y="322"/>
                            <a:pt x="1155" y="322"/>
                          </a:cubicBezTo>
                          <a:cubicBezTo>
                            <a:pt x="1153" y="319"/>
                            <a:pt x="1153" y="319"/>
                            <a:pt x="1153" y="319"/>
                          </a:cubicBezTo>
                          <a:cubicBezTo>
                            <a:pt x="1153" y="316"/>
                            <a:pt x="1153" y="316"/>
                            <a:pt x="1153" y="316"/>
                          </a:cubicBezTo>
                          <a:cubicBezTo>
                            <a:pt x="1150" y="317"/>
                            <a:pt x="1150" y="317"/>
                            <a:pt x="1150" y="317"/>
                          </a:cubicBezTo>
                          <a:cubicBezTo>
                            <a:pt x="1149" y="317"/>
                            <a:pt x="1149" y="317"/>
                            <a:pt x="1149" y="317"/>
                          </a:cubicBezTo>
                          <a:cubicBezTo>
                            <a:pt x="1145" y="317"/>
                            <a:pt x="1145" y="317"/>
                            <a:pt x="1145" y="317"/>
                          </a:cubicBezTo>
                          <a:cubicBezTo>
                            <a:pt x="1142" y="317"/>
                            <a:pt x="1142" y="317"/>
                            <a:pt x="1142" y="317"/>
                          </a:cubicBezTo>
                          <a:cubicBezTo>
                            <a:pt x="1145" y="317"/>
                            <a:pt x="1145" y="317"/>
                            <a:pt x="1145" y="317"/>
                          </a:cubicBezTo>
                          <a:cubicBezTo>
                            <a:pt x="1148" y="317"/>
                            <a:pt x="1148" y="317"/>
                            <a:pt x="1148" y="317"/>
                          </a:cubicBezTo>
                          <a:cubicBezTo>
                            <a:pt x="1151" y="315"/>
                            <a:pt x="1151" y="315"/>
                            <a:pt x="1151" y="315"/>
                          </a:cubicBezTo>
                          <a:cubicBezTo>
                            <a:pt x="1151" y="312"/>
                            <a:pt x="1151" y="312"/>
                            <a:pt x="1151" y="312"/>
                          </a:cubicBezTo>
                          <a:cubicBezTo>
                            <a:pt x="1148" y="313"/>
                            <a:pt x="1148" y="313"/>
                            <a:pt x="1148" y="313"/>
                          </a:cubicBezTo>
                          <a:cubicBezTo>
                            <a:pt x="1148" y="310"/>
                            <a:pt x="1148" y="310"/>
                            <a:pt x="1148" y="310"/>
                          </a:cubicBezTo>
                          <a:cubicBezTo>
                            <a:pt x="1145" y="310"/>
                            <a:pt x="1145" y="310"/>
                            <a:pt x="1145" y="310"/>
                          </a:cubicBezTo>
                          <a:cubicBezTo>
                            <a:pt x="1143" y="309"/>
                            <a:pt x="1143" y="309"/>
                            <a:pt x="1143" y="309"/>
                          </a:cubicBezTo>
                          <a:cubicBezTo>
                            <a:pt x="1146" y="307"/>
                            <a:pt x="1146" y="307"/>
                            <a:pt x="1146" y="307"/>
                          </a:cubicBezTo>
                          <a:cubicBezTo>
                            <a:pt x="1144" y="304"/>
                            <a:pt x="1144" y="304"/>
                            <a:pt x="1144" y="304"/>
                          </a:cubicBezTo>
                          <a:cubicBezTo>
                            <a:pt x="1141" y="306"/>
                            <a:pt x="1141" y="306"/>
                            <a:pt x="1141" y="306"/>
                          </a:cubicBezTo>
                          <a:cubicBezTo>
                            <a:pt x="1142" y="303"/>
                            <a:pt x="1142" y="303"/>
                            <a:pt x="1142" y="303"/>
                          </a:cubicBezTo>
                          <a:cubicBezTo>
                            <a:pt x="1139" y="302"/>
                            <a:pt x="1139" y="302"/>
                            <a:pt x="1139" y="302"/>
                          </a:cubicBezTo>
                          <a:cubicBezTo>
                            <a:pt x="1140" y="299"/>
                            <a:pt x="1140" y="299"/>
                            <a:pt x="1140" y="299"/>
                          </a:cubicBezTo>
                          <a:cubicBezTo>
                            <a:pt x="1140" y="296"/>
                            <a:pt x="1140" y="296"/>
                            <a:pt x="1140" y="296"/>
                          </a:cubicBezTo>
                          <a:cubicBezTo>
                            <a:pt x="1139" y="296"/>
                            <a:pt x="1139" y="296"/>
                            <a:pt x="1139" y="296"/>
                          </a:cubicBezTo>
                          <a:cubicBezTo>
                            <a:pt x="1138" y="296"/>
                            <a:pt x="1138" y="296"/>
                            <a:pt x="1138" y="296"/>
                          </a:cubicBezTo>
                          <a:cubicBezTo>
                            <a:pt x="1135" y="296"/>
                            <a:pt x="1135" y="296"/>
                            <a:pt x="1135" y="296"/>
                          </a:cubicBezTo>
                          <a:cubicBezTo>
                            <a:pt x="1134" y="295"/>
                            <a:pt x="1134" y="295"/>
                            <a:pt x="1134" y="295"/>
                          </a:cubicBezTo>
                          <a:cubicBezTo>
                            <a:pt x="1132" y="296"/>
                            <a:pt x="1132" y="296"/>
                            <a:pt x="1132" y="296"/>
                          </a:cubicBezTo>
                          <a:cubicBezTo>
                            <a:pt x="1130" y="296"/>
                            <a:pt x="1130" y="296"/>
                            <a:pt x="1130" y="296"/>
                          </a:cubicBezTo>
                          <a:cubicBezTo>
                            <a:pt x="1136" y="293"/>
                            <a:pt x="1136" y="293"/>
                            <a:pt x="1136" y="293"/>
                          </a:cubicBezTo>
                          <a:cubicBezTo>
                            <a:pt x="1135" y="290"/>
                            <a:pt x="1135" y="290"/>
                            <a:pt x="1135" y="290"/>
                          </a:cubicBezTo>
                          <a:cubicBezTo>
                            <a:pt x="1132" y="290"/>
                            <a:pt x="1132" y="290"/>
                            <a:pt x="1132" y="290"/>
                          </a:cubicBezTo>
                          <a:cubicBezTo>
                            <a:pt x="1135" y="289"/>
                            <a:pt x="1135" y="289"/>
                            <a:pt x="1135" y="289"/>
                          </a:cubicBezTo>
                          <a:cubicBezTo>
                            <a:pt x="1132" y="288"/>
                            <a:pt x="1132" y="288"/>
                            <a:pt x="1132" y="288"/>
                          </a:cubicBezTo>
                          <a:cubicBezTo>
                            <a:pt x="1129" y="290"/>
                            <a:pt x="1129" y="290"/>
                            <a:pt x="1129" y="290"/>
                          </a:cubicBezTo>
                          <a:cubicBezTo>
                            <a:pt x="1128" y="293"/>
                            <a:pt x="1128" y="293"/>
                            <a:pt x="1128" y="293"/>
                          </a:cubicBezTo>
                          <a:cubicBezTo>
                            <a:pt x="1126" y="296"/>
                            <a:pt x="1126" y="296"/>
                            <a:pt x="1126" y="296"/>
                          </a:cubicBezTo>
                          <a:cubicBezTo>
                            <a:pt x="1126" y="297"/>
                            <a:pt x="1126" y="297"/>
                            <a:pt x="1126" y="297"/>
                          </a:cubicBezTo>
                          <a:cubicBezTo>
                            <a:pt x="1125" y="300"/>
                            <a:pt x="1125" y="300"/>
                            <a:pt x="1125" y="300"/>
                          </a:cubicBezTo>
                          <a:cubicBezTo>
                            <a:pt x="1128" y="301"/>
                            <a:pt x="1128" y="301"/>
                            <a:pt x="1128" y="301"/>
                          </a:cubicBezTo>
                          <a:cubicBezTo>
                            <a:pt x="1125" y="300"/>
                            <a:pt x="1125" y="300"/>
                            <a:pt x="1125" y="300"/>
                          </a:cubicBezTo>
                          <a:cubicBezTo>
                            <a:pt x="1122" y="300"/>
                            <a:pt x="1122" y="300"/>
                            <a:pt x="1122" y="300"/>
                          </a:cubicBezTo>
                          <a:cubicBezTo>
                            <a:pt x="1120" y="303"/>
                            <a:pt x="1120" y="303"/>
                            <a:pt x="1120" y="303"/>
                          </a:cubicBezTo>
                          <a:cubicBezTo>
                            <a:pt x="1121" y="306"/>
                            <a:pt x="1121" y="306"/>
                            <a:pt x="1121" y="306"/>
                          </a:cubicBezTo>
                          <a:cubicBezTo>
                            <a:pt x="1124" y="307"/>
                            <a:pt x="1124" y="307"/>
                            <a:pt x="1124" y="307"/>
                          </a:cubicBezTo>
                          <a:cubicBezTo>
                            <a:pt x="1127" y="310"/>
                            <a:pt x="1127" y="310"/>
                            <a:pt x="1127" y="310"/>
                          </a:cubicBezTo>
                          <a:cubicBezTo>
                            <a:pt x="1124" y="308"/>
                            <a:pt x="1124" y="308"/>
                            <a:pt x="1124" y="308"/>
                          </a:cubicBezTo>
                          <a:cubicBezTo>
                            <a:pt x="1121" y="309"/>
                            <a:pt x="1121" y="309"/>
                            <a:pt x="1121" y="309"/>
                          </a:cubicBezTo>
                          <a:cubicBezTo>
                            <a:pt x="1120" y="312"/>
                            <a:pt x="1120" y="312"/>
                            <a:pt x="1120" y="312"/>
                          </a:cubicBezTo>
                          <a:cubicBezTo>
                            <a:pt x="1117" y="313"/>
                            <a:pt x="1117" y="313"/>
                            <a:pt x="1117" y="313"/>
                          </a:cubicBezTo>
                          <a:cubicBezTo>
                            <a:pt x="1120" y="316"/>
                            <a:pt x="1120" y="316"/>
                            <a:pt x="1120" y="316"/>
                          </a:cubicBezTo>
                          <a:cubicBezTo>
                            <a:pt x="1123" y="317"/>
                            <a:pt x="1123" y="317"/>
                            <a:pt x="1123" y="317"/>
                          </a:cubicBezTo>
                          <a:cubicBezTo>
                            <a:pt x="1120" y="317"/>
                            <a:pt x="1120" y="317"/>
                            <a:pt x="1120" y="317"/>
                          </a:cubicBezTo>
                          <a:cubicBezTo>
                            <a:pt x="1117" y="319"/>
                            <a:pt x="1117" y="319"/>
                            <a:pt x="1117" y="319"/>
                          </a:cubicBezTo>
                          <a:cubicBezTo>
                            <a:pt x="1115" y="318"/>
                            <a:pt x="1115" y="318"/>
                            <a:pt x="1115" y="318"/>
                          </a:cubicBezTo>
                          <a:cubicBezTo>
                            <a:pt x="1116" y="321"/>
                            <a:pt x="1116" y="321"/>
                            <a:pt x="1116" y="321"/>
                          </a:cubicBezTo>
                          <a:cubicBezTo>
                            <a:pt x="1115" y="321"/>
                            <a:pt x="1115" y="321"/>
                            <a:pt x="1115" y="321"/>
                          </a:cubicBezTo>
                          <a:cubicBezTo>
                            <a:pt x="1113" y="321"/>
                            <a:pt x="1113" y="321"/>
                            <a:pt x="1113" y="321"/>
                          </a:cubicBezTo>
                          <a:cubicBezTo>
                            <a:pt x="1112" y="324"/>
                            <a:pt x="1112" y="324"/>
                            <a:pt x="1112" y="324"/>
                          </a:cubicBezTo>
                          <a:cubicBezTo>
                            <a:pt x="1115" y="327"/>
                            <a:pt x="1115" y="327"/>
                            <a:pt x="1115" y="327"/>
                          </a:cubicBezTo>
                          <a:cubicBezTo>
                            <a:pt x="1114" y="330"/>
                            <a:pt x="1114" y="330"/>
                            <a:pt x="1114" y="330"/>
                          </a:cubicBezTo>
                          <a:cubicBezTo>
                            <a:pt x="1112" y="333"/>
                            <a:pt x="1112" y="333"/>
                            <a:pt x="1112" y="333"/>
                          </a:cubicBezTo>
                          <a:cubicBezTo>
                            <a:pt x="1113" y="331"/>
                            <a:pt x="1113" y="331"/>
                            <a:pt x="1113" y="331"/>
                          </a:cubicBezTo>
                          <a:cubicBezTo>
                            <a:pt x="1113" y="328"/>
                            <a:pt x="1113" y="328"/>
                            <a:pt x="1113" y="328"/>
                          </a:cubicBezTo>
                          <a:cubicBezTo>
                            <a:pt x="1111" y="325"/>
                            <a:pt x="1111" y="325"/>
                            <a:pt x="1111" y="325"/>
                          </a:cubicBezTo>
                          <a:cubicBezTo>
                            <a:pt x="1109" y="322"/>
                            <a:pt x="1109" y="322"/>
                            <a:pt x="1109" y="322"/>
                          </a:cubicBezTo>
                          <a:cubicBezTo>
                            <a:pt x="1106" y="323"/>
                            <a:pt x="1106" y="323"/>
                            <a:pt x="1106" y="323"/>
                          </a:cubicBezTo>
                          <a:cubicBezTo>
                            <a:pt x="1104" y="326"/>
                            <a:pt x="1104" y="326"/>
                            <a:pt x="1104" y="326"/>
                          </a:cubicBezTo>
                          <a:cubicBezTo>
                            <a:pt x="1103" y="329"/>
                            <a:pt x="1103" y="329"/>
                            <a:pt x="1103" y="329"/>
                          </a:cubicBezTo>
                          <a:cubicBezTo>
                            <a:pt x="1100" y="330"/>
                            <a:pt x="1100" y="330"/>
                            <a:pt x="1100" y="330"/>
                          </a:cubicBezTo>
                          <a:cubicBezTo>
                            <a:pt x="1098" y="330"/>
                            <a:pt x="1098" y="330"/>
                            <a:pt x="1098" y="330"/>
                          </a:cubicBezTo>
                          <a:cubicBezTo>
                            <a:pt x="1095" y="332"/>
                            <a:pt x="1095" y="332"/>
                            <a:pt x="1095" y="332"/>
                          </a:cubicBezTo>
                          <a:cubicBezTo>
                            <a:pt x="1092" y="334"/>
                            <a:pt x="1092" y="334"/>
                            <a:pt x="1092" y="334"/>
                          </a:cubicBezTo>
                          <a:cubicBezTo>
                            <a:pt x="1089" y="335"/>
                            <a:pt x="1089" y="335"/>
                            <a:pt x="1089" y="335"/>
                          </a:cubicBezTo>
                          <a:cubicBezTo>
                            <a:pt x="1089" y="338"/>
                            <a:pt x="1089" y="338"/>
                            <a:pt x="1089" y="338"/>
                          </a:cubicBezTo>
                          <a:cubicBezTo>
                            <a:pt x="1087" y="341"/>
                            <a:pt x="1087" y="341"/>
                            <a:pt x="1087" y="341"/>
                          </a:cubicBezTo>
                          <a:cubicBezTo>
                            <a:pt x="1087" y="340"/>
                            <a:pt x="1087" y="340"/>
                            <a:pt x="1087" y="340"/>
                          </a:cubicBezTo>
                          <a:cubicBezTo>
                            <a:pt x="1088" y="338"/>
                            <a:pt x="1088" y="338"/>
                            <a:pt x="1088" y="338"/>
                          </a:cubicBezTo>
                          <a:cubicBezTo>
                            <a:pt x="1088" y="335"/>
                            <a:pt x="1088" y="335"/>
                            <a:pt x="1088" y="335"/>
                          </a:cubicBezTo>
                          <a:cubicBezTo>
                            <a:pt x="1086" y="332"/>
                            <a:pt x="1086" y="332"/>
                            <a:pt x="1086" y="332"/>
                          </a:cubicBezTo>
                          <a:cubicBezTo>
                            <a:pt x="1085" y="334"/>
                            <a:pt x="1085" y="334"/>
                            <a:pt x="1085" y="334"/>
                          </a:cubicBezTo>
                          <a:cubicBezTo>
                            <a:pt x="1082" y="336"/>
                            <a:pt x="1082" y="336"/>
                            <a:pt x="1082" y="336"/>
                          </a:cubicBezTo>
                          <a:cubicBezTo>
                            <a:pt x="1085" y="333"/>
                            <a:pt x="1085" y="333"/>
                            <a:pt x="1085" y="333"/>
                          </a:cubicBezTo>
                          <a:cubicBezTo>
                            <a:pt x="1084" y="330"/>
                            <a:pt x="1084" y="330"/>
                            <a:pt x="1084" y="330"/>
                          </a:cubicBezTo>
                          <a:cubicBezTo>
                            <a:pt x="1083" y="327"/>
                            <a:pt x="1083" y="327"/>
                            <a:pt x="1083" y="327"/>
                          </a:cubicBezTo>
                          <a:cubicBezTo>
                            <a:pt x="1081" y="329"/>
                            <a:pt x="1081" y="329"/>
                            <a:pt x="1081" y="329"/>
                          </a:cubicBezTo>
                          <a:cubicBezTo>
                            <a:pt x="1080" y="332"/>
                            <a:pt x="1080" y="332"/>
                            <a:pt x="1080" y="332"/>
                          </a:cubicBezTo>
                          <a:cubicBezTo>
                            <a:pt x="1079" y="335"/>
                            <a:pt x="1079" y="335"/>
                            <a:pt x="1079" y="335"/>
                          </a:cubicBezTo>
                          <a:cubicBezTo>
                            <a:pt x="1078" y="338"/>
                            <a:pt x="1078" y="338"/>
                            <a:pt x="1078" y="338"/>
                          </a:cubicBezTo>
                          <a:cubicBezTo>
                            <a:pt x="1075" y="340"/>
                            <a:pt x="1075" y="340"/>
                            <a:pt x="1075" y="340"/>
                          </a:cubicBezTo>
                          <a:cubicBezTo>
                            <a:pt x="1072" y="340"/>
                            <a:pt x="1072" y="340"/>
                            <a:pt x="1072" y="340"/>
                          </a:cubicBezTo>
                          <a:cubicBezTo>
                            <a:pt x="1069" y="341"/>
                            <a:pt x="1069" y="341"/>
                            <a:pt x="1069" y="341"/>
                          </a:cubicBezTo>
                          <a:cubicBezTo>
                            <a:pt x="1066" y="343"/>
                            <a:pt x="1066" y="343"/>
                            <a:pt x="1066" y="343"/>
                          </a:cubicBezTo>
                          <a:cubicBezTo>
                            <a:pt x="1063" y="345"/>
                            <a:pt x="1063" y="345"/>
                            <a:pt x="1063" y="345"/>
                          </a:cubicBezTo>
                          <a:cubicBezTo>
                            <a:pt x="1065" y="343"/>
                            <a:pt x="1065" y="343"/>
                            <a:pt x="1065" y="343"/>
                          </a:cubicBezTo>
                          <a:cubicBezTo>
                            <a:pt x="1068" y="341"/>
                            <a:pt x="1068" y="341"/>
                            <a:pt x="1068" y="341"/>
                          </a:cubicBezTo>
                          <a:cubicBezTo>
                            <a:pt x="1071" y="340"/>
                            <a:pt x="1071" y="340"/>
                            <a:pt x="1071" y="340"/>
                          </a:cubicBezTo>
                          <a:cubicBezTo>
                            <a:pt x="1074" y="339"/>
                            <a:pt x="1074" y="339"/>
                            <a:pt x="1074" y="339"/>
                          </a:cubicBezTo>
                          <a:cubicBezTo>
                            <a:pt x="1077" y="338"/>
                            <a:pt x="1077" y="338"/>
                            <a:pt x="1077" y="338"/>
                          </a:cubicBezTo>
                          <a:cubicBezTo>
                            <a:pt x="1078" y="336"/>
                            <a:pt x="1078" y="336"/>
                            <a:pt x="1078" y="336"/>
                          </a:cubicBezTo>
                          <a:cubicBezTo>
                            <a:pt x="1079" y="332"/>
                            <a:pt x="1079" y="332"/>
                            <a:pt x="1079" y="332"/>
                          </a:cubicBezTo>
                          <a:cubicBezTo>
                            <a:pt x="1080" y="330"/>
                            <a:pt x="1080" y="330"/>
                            <a:pt x="1080" y="330"/>
                          </a:cubicBezTo>
                          <a:cubicBezTo>
                            <a:pt x="1078" y="327"/>
                            <a:pt x="1078" y="327"/>
                            <a:pt x="1078" y="327"/>
                          </a:cubicBezTo>
                          <a:cubicBezTo>
                            <a:pt x="1078" y="324"/>
                            <a:pt x="1078" y="324"/>
                            <a:pt x="1078" y="324"/>
                          </a:cubicBezTo>
                          <a:cubicBezTo>
                            <a:pt x="1075" y="321"/>
                            <a:pt x="1075" y="321"/>
                            <a:pt x="1075" y="321"/>
                          </a:cubicBezTo>
                          <a:cubicBezTo>
                            <a:pt x="1072" y="320"/>
                            <a:pt x="1072" y="320"/>
                            <a:pt x="1072" y="320"/>
                          </a:cubicBezTo>
                          <a:cubicBezTo>
                            <a:pt x="1069" y="321"/>
                            <a:pt x="1069" y="321"/>
                            <a:pt x="1069" y="321"/>
                          </a:cubicBezTo>
                          <a:cubicBezTo>
                            <a:pt x="1066" y="320"/>
                            <a:pt x="1066" y="320"/>
                            <a:pt x="1066" y="320"/>
                          </a:cubicBezTo>
                          <a:cubicBezTo>
                            <a:pt x="1064" y="321"/>
                            <a:pt x="1064" y="321"/>
                            <a:pt x="1064" y="321"/>
                          </a:cubicBezTo>
                          <a:cubicBezTo>
                            <a:pt x="1060" y="323"/>
                            <a:pt x="1060" y="323"/>
                            <a:pt x="1060" y="323"/>
                          </a:cubicBezTo>
                          <a:cubicBezTo>
                            <a:pt x="1058" y="325"/>
                            <a:pt x="1058" y="325"/>
                            <a:pt x="1058" y="325"/>
                          </a:cubicBezTo>
                          <a:cubicBezTo>
                            <a:pt x="1055" y="325"/>
                            <a:pt x="1055" y="325"/>
                            <a:pt x="1055" y="325"/>
                          </a:cubicBezTo>
                          <a:cubicBezTo>
                            <a:pt x="1054" y="324"/>
                            <a:pt x="1054" y="324"/>
                            <a:pt x="1054" y="324"/>
                          </a:cubicBezTo>
                          <a:cubicBezTo>
                            <a:pt x="1053" y="323"/>
                            <a:pt x="1053" y="323"/>
                            <a:pt x="1053" y="323"/>
                          </a:cubicBezTo>
                          <a:cubicBezTo>
                            <a:pt x="1050" y="323"/>
                            <a:pt x="1050" y="323"/>
                            <a:pt x="1050" y="323"/>
                          </a:cubicBezTo>
                          <a:cubicBezTo>
                            <a:pt x="1051" y="323"/>
                            <a:pt x="1051" y="323"/>
                            <a:pt x="1051" y="323"/>
                          </a:cubicBezTo>
                          <a:cubicBezTo>
                            <a:pt x="1054" y="322"/>
                            <a:pt x="1054" y="322"/>
                            <a:pt x="1054" y="322"/>
                          </a:cubicBezTo>
                          <a:cubicBezTo>
                            <a:pt x="1056" y="320"/>
                            <a:pt x="1056" y="320"/>
                            <a:pt x="1056" y="320"/>
                          </a:cubicBezTo>
                          <a:cubicBezTo>
                            <a:pt x="1056" y="317"/>
                            <a:pt x="1056" y="317"/>
                            <a:pt x="1056" y="317"/>
                          </a:cubicBezTo>
                          <a:cubicBezTo>
                            <a:pt x="1058" y="319"/>
                            <a:pt x="1058" y="319"/>
                            <a:pt x="1058" y="319"/>
                          </a:cubicBezTo>
                          <a:cubicBezTo>
                            <a:pt x="1060" y="322"/>
                            <a:pt x="1060" y="322"/>
                            <a:pt x="1060" y="322"/>
                          </a:cubicBezTo>
                          <a:cubicBezTo>
                            <a:pt x="1062" y="319"/>
                            <a:pt x="1062" y="319"/>
                            <a:pt x="1062" y="319"/>
                          </a:cubicBezTo>
                          <a:cubicBezTo>
                            <a:pt x="1062" y="317"/>
                            <a:pt x="1062" y="317"/>
                            <a:pt x="1062" y="317"/>
                          </a:cubicBezTo>
                          <a:cubicBezTo>
                            <a:pt x="1063" y="314"/>
                            <a:pt x="1063" y="314"/>
                            <a:pt x="1063" y="314"/>
                          </a:cubicBezTo>
                          <a:cubicBezTo>
                            <a:pt x="1064" y="311"/>
                            <a:pt x="1064" y="311"/>
                            <a:pt x="1064" y="311"/>
                          </a:cubicBezTo>
                          <a:cubicBezTo>
                            <a:pt x="1061" y="310"/>
                            <a:pt x="1061" y="310"/>
                            <a:pt x="1061" y="310"/>
                          </a:cubicBezTo>
                          <a:cubicBezTo>
                            <a:pt x="1058" y="309"/>
                            <a:pt x="1058" y="309"/>
                            <a:pt x="1058" y="309"/>
                          </a:cubicBezTo>
                          <a:cubicBezTo>
                            <a:pt x="1058" y="307"/>
                            <a:pt x="1058" y="307"/>
                            <a:pt x="1058" y="307"/>
                          </a:cubicBezTo>
                          <a:cubicBezTo>
                            <a:pt x="1060" y="304"/>
                            <a:pt x="1060" y="304"/>
                            <a:pt x="1060" y="304"/>
                          </a:cubicBezTo>
                          <a:cubicBezTo>
                            <a:pt x="1060" y="302"/>
                            <a:pt x="1060" y="302"/>
                            <a:pt x="1060" y="302"/>
                          </a:cubicBezTo>
                          <a:cubicBezTo>
                            <a:pt x="1059" y="299"/>
                            <a:pt x="1059" y="299"/>
                            <a:pt x="1059" y="299"/>
                          </a:cubicBezTo>
                          <a:cubicBezTo>
                            <a:pt x="1056" y="297"/>
                            <a:pt x="1056" y="297"/>
                            <a:pt x="1056" y="297"/>
                          </a:cubicBezTo>
                          <a:cubicBezTo>
                            <a:pt x="1054" y="297"/>
                            <a:pt x="1054" y="297"/>
                            <a:pt x="1054" y="297"/>
                          </a:cubicBezTo>
                          <a:cubicBezTo>
                            <a:pt x="1052" y="297"/>
                            <a:pt x="1052" y="297"/>
                            <a:pt x="1052" y="297"/>
                          </a:cubicBezTo>
                          <a:cubicBezTo>
                            <a:pt x="1049" y="296"/>
                            <a:pt x="1049" y="296"/>
                            <a:pt x="1049" y="296"/>
                          </a:cubicBezTo>
                          <a:cubicBezTo>
                            <a:pt x="1046" y="297"/>
                            <a:pt x="1046" y="297"/>
                            <a:pt x="1046" y="297"/>
                          </a:cubicBezTo>
                          <a:cubicBezTo>
                            <a:pt x="1043" y="296"/>
                            <a:pt x="1043" y="296"/>
                            <a:pt x="1043" y="296"/>
                          </a:cubicBezTo>
                          <a:cubicBezTo>
                            <a:pt x="1041" y="295"/>
                            <a:pt x="1041" y="295"/>
                            <a:pt x="1041" y="295"/>
                          </a:cubicBezTo>
                          <a:cubicBezTo>
                            <a:pt x="1038" y="294"/>
                            <a:pt x="1038" y="294"/>
                            <a:pt x="1038" y="294"/>
                          </a:cubicBezTo>
                          <a:cubicBezTo>
                            <a:pt x="1039" y="294"/>
                            <a:pt x="1039" y="294"/>
                            <a:pt x="1039" y="294"/>
                          </a:cubicBezTo>
                          <a:cubicBezTo>
                            <a:pt x="1042" y="295"/>
                            <a:pt x="1042" y="295"/>
                            <a:pt x="1042" y="295"/>
                          </a:cubicBezTo>
                          <a:cubicBezTo>
                            <a:pt x="1045" y="296"/>
                            <a:pt x="1045" y="296"/>
                            <a:pt x="1045" y="296"/>
                          </a:cubicBezTo>
                          <a:cubicBezTo>
                            <a:pt x="1057" y="296"/>
                            <a:pt x="1057" y="296"/>
                            <a:pt x="1057" y="296"/>
                          </a:cubicBezTo>
                          <a:cubicBezTo>
                            <a:pt x="1056" y="294"/>
                            <a:pt x="1056" y="294"/>
                            <a:pt x="1056" y="294"/>
                          </a:cubicBezTo>
                          <a:cubicBezTo>
                            <a:pt x="1059" y="294"/>
                            <a:pt x="1059" y="294"/>
                            <a:pt x="1059" y="294"/>
                          </a:cubicBezTo>
                          <a:cubicBezTo>
                            <a:pt x="1059" y="291"/>
                            <a:pt x="1059" y="291"/>
                            <a:pt x="1059" y="291"/>
                          </a:cubicBezTo>
                          <a:cubicBezTo>
                            <a:pt x="1058" y="288"/>
                            <a:pt x="1058" y="288"/>
                            <a:pt x="1058" y="288"/>
                          </a:cubicBezTo>
                          <a:cubicBezTo>
                            <a:pt x="1057" y="285"/>
                            <a:pt x="1057" y="285"/>
                            <a:pt x="1057" y="285"/>
                          </a:cubicBezTo>
                          <a:cubicBezTo>
                            <a:pt x="1060" y="279"/>
                            <a:pt x="1060" y="279"/>
                            <a:pt x="1060" y="279"/>
                          </a:cubicBezTo>
                          <a:cubicBezTo>
                            <a:pt x="1063" y="277"/>
                            <a:pt x="1063" y="277"/>
                            <a:pt x="1063" y="277"/>
                          </a:cubicBezTo>
                          <a:cubicBezTo>
                            <a:pt x="1062" y="274"/>
                            <a:pt x="1062" y="274"/>
                            <a:pt x="1062" y="274"/>
                          </a:cubicBezTo>
                          <a:cubicBezTo>
                            <a:pt x="1059" y="273"/>
                            <a:pt x="1059" y="273"/>
                            <a:pt x="1059" y="273"/>
                          </a:cubicBezTo>
                          <a:cubicBezTo>
                            <a:pt x="1056" y="276"/>
                            <a:pt x="1056" y="276"/>
                            <a:pt x="1056" y="276"/>
                          </a:cubicBezTo>
                          <a:cubicBezTo>
                            <a:pt x="1054" y="277"/>
                            <a:pt x="1054" y="277"/>
                            <a:pt x="1054" y="277"/>
                          </a:cubicBezTo>
                          <a:cubicBezTo>
                            <a:pt x="1052" y="275"/>
                            <a:pt x="1052" y="275"/>
                            <a:pt x="1052" y="275"/>
                          </a:cubicBezTo>
                          <a:cubicBezTo>
                            <a:pt x="1050" y="272"/>
                            <a:pt x="1050" y="272"/>
                            <a:pt x="1050" y="272"/>
                          </a:cubicBezTo>
                          <a:cubicBezTo>
                            <a:pt x="1047" y="273"/>
                            <a:pt x="1047" y="273"/>
                            <a:pt x="1047" y="273"/>
                          </a:cubicBezTo>
                          <a:cubicBezTo>
                            <a:pt x="1044" y="273"/>
                            <a:pt x="1044" y="273"/>
                            <a:pt x="1044" y="273"/>
                          </a:cubicBezTo>
                          <a:cubicBezTo>
                            <a:pt x="1041" y="272"/>
                            <a:pt x="1041" y="272"/>
                            <a:pt x="1041" y="272"/>
                          </a:cubicBezTo>
                          <a:cubicBezTo>
                            <a:pt x="1039" y="271"/>
                            <a:pt x="1039" y="271"/>
                            <a:pt x="1039" y="271"/>
                          </a:cubicBezTo>
                          <a:cubicBezTo>
                            <a:pt x="1036" y="271"/>
                            <a:pt x="1036" y="271"/>
                            <a:pt x="1036" y="271"/>
                          </a:cubicBezTo>
                          <a:cubicBezTo>
                            <a:pt x="1033" y="270"/>
                            <a:pt x="1033" y="270"/>
                            <a:pt x="1033" y="270"/>
                          </a:cubicBezTo>
                          <a:cubicBezTo>
                            <a:pt x="1030" y="268"/>
                            <a:pt x="1030" y="268"/>
                            <a:pt x="1030" y="268"/>
                          </a:cubicBezTo>
                          <a:cubicBezTo>
                            <a:pt x="1027" y="265"/>
                            <a:pt x="1027" y="265"/>
                            <a:pt x="1027" y="265"/>
                          </a:cubicBezTo>
                          <a:cubicBezTo>
                            <a:pt x="1030" y="264"/>
                            <a:pt x="1030" y="264"/>
                            <a:pt x="1030" y="264"/>
                          </a:cubicBezTo>
                          <a:cubicBezTo>
                            <a:pt x="1027" y="262"/>
                            <a:pt x="1027" y="262"/>
                            <a:pt x="1027" y="262"/>
                          </a:cubicBezTo>
                          <a:cubicBezTo>
                            <a:pt x="1027" y="262"/>
                            <a:pt x="1027" y="262"/>
                            <a:pt x="1027" y="262"/>
                          </a:cubicBezTo>
                          <a:cubicBezTo>
                            <a:pt x="1030" y="260"/>
                            <a:pt x="1030" y="260"/>
                            <a:pt x="1030" y="260"/>
                          </a:cubicBezTo>
                          <a:cubicBezTo>
                            <a:pt x="1027" y="258"/>
                            <a:pt x="1027" y="258"/>
                            <a:pt x="1027" y="258"/>
                          </a:cubicBezTo>
                          <a:cubicBezTo>
                            <a:pt x="1024" y="260"/>
                            <a:pt x="1024" y="260"/>
                            <a:pt x="1024" y="260"/>
                          </a:cubicBezTo>
                          <a:cubicBezTo>
                            <a:pt x="1021" y="260"/>
                            <a:pt x="1021" y="260"/>
                            <a:pt x="1021" y="260"/>
                          </a:cubicBezTo>
                          <a:cubicBezTo>
                            <a:pt x="1024" y="258"/>
                            <a:pt x="1024" y="258"/>
                            <a:pt x="1024" y="258"/>
                          </a:cubicBezTo>
                          <a:cubicBezTo>
                            <a:pt x="1021" y="257"/>
                            <a:pt x="1021" y="257"/>
                            <a:pt x="1021" y="257"/>
                          </a:cubicBezTo>
                          <a:cubicBezTo>
                            <a:pt x="1021" y="254"/>
                            <a:pt x="1021" y="254"/>
                            <a:pt x="1021" y="254"/>
                          </a:cubicBezTo>
                          <a:cubicBezTo>
                            <a:pt x="1018" y="253"/>
                            <a:pt x="1018" y="253"/>
                            <a:pt x="1018" y="253"/>
                          </a:cubicBezTo>
                          <a:cubicBezTo>
                            <a:pt x="1015" y="252"/>
                            <a:pt x="1015" y="252"/>
                            <a:pt x="1015" y="252"/>
                          </a:cubicBezTo>
                          <a:cubicBezTo>
                            <a:pt x="1015" y="255"/>
                            <a:pt x="1015" y="255"/>
                            <a:pt x="1015" y="255"/>
                          </a:cubicBezTo>
                          <a:cubicBezTo>
                            <a:pt x="1012" y="255"/>
                            <a:pt x="1012" y="255"/>
                            <a:pt x="1012" y="255"/>
                          </a:cubicBezTo>
                          <a:cubicBezTo>
                            <a:pt x="1013" y="254"/>
                            <a:pt x="1013" y="254"/>
                            <a:pt x="1013" y="254"/>
                          </a:cubicBezTo>
                          <a:cubicBezTo>
                            <a:pt x="1015" y="251"/>
                            <a:pt x="1015" y="251"/>
                            <a:pt x="1015" y="251"/>
                          </a:cubicBezTo>
                          <a:cubicBezTo>
                            <a:pt x="1013" y="247"/>
                            <a:pt x="1013" y="247"/>
                            <a:pt x="1013" y="247"/>
                          </a:cubicBezTo>
                          <a:cubicBezTo>
                            <a:pt x="1010" y="247"/>
                            <a:pt x="1010" y="247"/>
                            <a:pt x="1010" y="247"/>
                          </a:cubicBezTo>
                          <a:cubicBezTo>
                            <a:pt x="1007" y="246"/>
                            <a:pt x="1007" y="246"/>
                            <a:pt x="1007" y="246"/>
                          </a:cubicBezTo>
                          <a:cubicBezTo>
                            <a:pt x="1004" y="243"/>
                            <a:pt x="1004" y="243"/>
                            <a:pt x="1004" y="243"/>
                          </a:cubicBezTo>
                          <a:cubicBezTo>
                            <a:pt x="1001" y="242"/>
                            <a:pt x="1001" y="242"/>
                            <a:pt x="1001" y="242"/>
                          </a:cubicBezTo>
                          <a:cubicBezTo>
                            <a:pt x="998" y="240"/>
                            <a:pt x="998" y="240"/>
                            <a:pt x="998" y="240"/>
                          </a:cubicBezTo>
                          <a:cubicBezTo>
                            <a:pt x="995" y="241"/>
                            <a:pt x="995" y="241"/>
                            <a:pt x="995" y="241"/>
                          </a:cubicBezTo>
                          <a:cubicBezTo>
                            <a:pt x="992" y="243"/>
                            <a:pt x="992" y="243"/>
                            <a:pt x="992" y="243"/>
                          </a:cubicBezTo>
                          <a:cubicBezTo>
                            <a:pt x="989" y="244"/>
                            <a:pt x="989" y="244"/>
                            <a:pt x="989" y="244"/>
                          </a:cubicBezTo>
                          <a:cubicBezTo>
                            <a:pt x="986" y="245"/>
                            <a:pt x="986" y="245"/>
                            <a:pt x="986" y="245"/>
                          </a:cubicBezTo>
                          <a:cubicBezTo>
                            <a:pt x="984" y="245"/>
                            <a:pt x="984" y="245"/>
                            <a:pt x="984" y="245"/>
                          </a:cubicBezTo>
                          <a:cubicBezTo>
                            <a:pt x="985" y="248"/>
                            <a:pt x="985" y="248"/>
                            <a:pt x="985" y="248"/>
                          </a:cubicBezTo>
                          <a:cubicBezTo>
                            <a:pt x="982" y="247"/>
                            <a:pt x="982" y="247"/>
                            <a:pt x="982" y="247"/>
                          </a:cubicBezTo>
                          <a:cubicBezTo>
                            <a:pt x="980" y="245"/>
                            <a:pt x="980" y="245"/>
                            <a:pt x="980" y="245"/>
                          </a:cubicBezTo>
                          <a:cubicBezTo>
                            <a:pt x="979" y="245"/>
                            <a:pt x="979" y="245"/>
                            <a:pt x="979" y="245"/>
                          </a:cubicBezTo>
                          <a:cubicBezTo>
                            <a:pt x="976" y="244"/>
                            <a:pt x="976" y="244"/>
                            <a:pt x="976" y="244"/>
                          </a:cubicBezTo>
                          <a:cubicBezTo>
                            <a:pt x="973" y="244"/>
                            <a:pt x="973" y="244"/>
                            <a:pt x="973" y="244"/>
                          </a:cubicBezTo>
                          <a:cubicBezTo>
                            <a:pt x="970" y="246"/>
                            <a:pt x="970" y="246"/>
                            <a:pt x="970" y="246"/>
                          </a:cubicBezTo>
                          <a:cubicBezTo>
                            <a:pt x="967" y="247"/>
                            <a:pt x="967" y="247"/>
                            <a:pt x="967" y="247"/>
                          </a:cubicBezTo>
                          <a:cubicBezTo>
                            <a:pt x="967" y="247"/>
                            <a:pt x="967" y="247"/>
                            <a:pt x="967" y="247"/>
                          </a:cubicBezTo>
                          <a:cubicBezTo>
                            <a:pt x="968" y="244"/>
                            <a:pt x="968" y="244"/>
                            <a:pt x="968" y="244"/>
                          </a:cubicBezTo>
                          <a:cubicBezTo>
                            <a:pt x="965" y="243"/>
                            <a:pt x="965" y="243"/>
                            <a:pt x="965" y="243"/>
                          </a:cubicBezTo>
                          <a:cubicBezTo>
                            <a:pt x="959" y="241"/>
                            <a:pt x="959" y="241"/>
                            <a:pt x="959" y="241"/>
                          </a:cubicBezTo>
                          <a:cubicBezTo>
                            <a:pt x="954" y="239"/>
                            <a:pt x="954" y="239"/>
                            <a:pt x="954" y="239"/>
                          </a:cubicBezTo>
                          <a:cubicBezTo>
                            <a:pt x="950" y="239"/>
                            <a:pt x="950" y="239"/>
                            <a:pt x="950" y="239"/>
                          </a:cubicBezTo>
                          <a:cubicBezTo>
                            <a:pt x="948" y="239"/>
                            <a:pt x="948" y="239"/>
                            <a:pt x="948" y="239"/>
                          </a:cubicBezTo>
                          <a:cubicBezTo>
                            <a:pt x="944" y="238"/>
                            <a:pt x="944" y="238"/>
                            <a:pt x="944" y="238"/>
                          </a:cubicBezTo>
                          <a:cubicBezTo>
                            <a:pt x="942" y="239"/>
                            <a:pt x="942" y="239"/>
                            <a:pt x="942" y="239"/>
                          </a:cubicBezTo>
                          <a:cubicBezTo>
                            <a:pt x="939" y="240"/>
                            <a:pt x="939" y="240"/>
                            <a:pt x="939" y="240"/>
                          </a:cubicBezTo>
                          <a:cubicBezTo>
                            <a:pt x="935" y="242"/>
                            <a:pt x="935" y="242"/>
                            <a:pt x="935" y="242"/>
                          </a:cubicBezTo>
                          <a:cubicBezTo>
                            <a:pt x="933" y="245"/>
                            <a:pt x="933" y="245"/>
                            <a:pt x="933" y="245"/>
                          </a:cubicBezTo>
                          <a:cubicBezTo>
                            <a:pt x="933" y="247"/>
                            <a:pt x="933" y="247"/>
                            <a:pt x="933" y="247"/>
                          </a:cubicBezTo>
                          <a:cubicBezTo>
                            <a:pt x="933" y="251"/>
                            <a:pt x="933" y="251"/>
                            <a:pt x="933" y="251"/>
                          </a:cubicBezTo>
                          <a:cubicBezTo>
                            <a:pt x="934" y="254"/>
                            <a:pt x="934" y="254"/>
                            <a:pt x="934" y="254"/>
                          </a:cubicBezTo>
                          <a:cubicBezTo>
                            <a:pt x="934" y="255"/>
                            <a:pt x="934" y="255"/>
                            <a:pt x="934" y="255"/>
                          </a:cubicBezTo>
                          <a:cubicBezTo>
                            <a:pt x="935" y="258"/>
                            <a:pt x="935" y="258"/>
                            <a:pt x="935" y="258"/>
                          </a:cubicBezTo>
                          <a:cubicBezTo>
                            <a:pt x="938" y="258"/>
                            <a:pt x="938" y="258"/>
                            <a:pt x="938" y="258"/>
                          </a:cubicBezTo>
                          <a:cubicBezTo>
                            <a:pt x="941" y="260"/>
                            <a:pt x="941" y="260"/>
                            <a:pt x="941" y="260"/>
                          </a:cubicBezTo>
                          <a:cubicBezTo>
                            <a:pt x="941" y="263"/>
                            <a:pt x="941" y="263"/>
                            <a:pt x="941" y="263"/>
                          </a:cubicBezTo>
                          <a:cubicBezTo>
                            <a:pt x="938" y="264"/>
                            <a:pt x="938" y="264"/>
                            <a:pt x="938" y="264"/>
                          </a:cubicBezTo>
                          <a:cubicBezTo>
                            <a:pt x="939" y="266"/>
                            <a:pt x="939" y="266"/>
                            <a:pt x="939" y="266"/>
                          </a:cubicBezTo>
                          <a:cubicBezTo>
                            <a:pt x="939" y="270"/>
                            <a:pt x="939" y="270"/>
                            <a:pt x="939" y="270"/>
                          </a:cubicBezTo>
                          <a:cubicBezTo>
                            <a:pt x="937" y="273"/>
                            <a:pt x="937" y="273"/>
                            <a:pt x="937" y="273"/>
                          </a:cubicBezTo>
                          <a:cubicBezTo>
                            <a:pt x="934" y="275"/>
                            <a:pt x="934" y="275"/>
                            <a:pt x="934" y="275"/>
                          </a:cubicBezTo>
                          <a:cubicBezTo>
                            <a:pt x="934" y="278"/>
                            <a:pt x="934" y="278"/>
                            <a:pt x="934" y="278"/>
                          </a:cubicBezTo>
                          <a:cubicBezTo>
                            <a:pt x="937" y="277"/>
                            <a:pt x="937" y="277"/>
                            <a:pt x="937" y="277"/>
                          </a:cubicBezTo>
                          <a:cubicBezTo>
                            <a:pt x="937" y="279"/>
                            <a:pt x="937" y="279"/>
                            <a:pt x="937" y="279"/>
                          </a:cubicBezTo>
                          <a:cubicBezTo>
                            <a:pt x="939" y="280"/>
                            <a:pt x="939" y="280"/>
                            <a:pt x="939" y="280"/>
                          </a:cubicBezTo>
                          <a:cubicBezTo>
                            <a:pt x="939" y="283"/>
                            <a:pt x="939" y="283"/>
                            <a:pt x="939" y="283"/>
                          </a:cubicBezTo>
                          <a:cubicBezTo>
                            <a:pt x="942" y="284"/>
                            <a:pt x="942" y="284"/>
                            <a:pt x="942" y="284"/>
                          </a:cubicBezTo>
                          <a:cubicBezTo>
                            <a:pt x="939" y="287"/>
                            <a:pt x="939" y="287"/>
                            <a:pt x="939" y="287"/>
                          </a:cubicBezTo>
                          <a:cubicBezTo>
                            <a:pt x="942" y="290"/>
                            <a:pt x="942" y="290"/>
                            <a:pt x="942" y="290"/>
                          </a:cubicBezTo>
                          <a:cubicBezTo>
                            <a:pt x="943" y="293"/>
                            <a:pt x="943" y="293"/>
                            <a:pt x="943" y="293"/>
                          </a:cubicBezTo>
                          <a:cubicBezTo>
                            <a:pt x="940" y="294"/>
                            <a:pt x="940" y="294"/>
                            <a:pt x="940" y="294"/>
                          </a:cubicBezTo>
                          <a:cubicBezTo>
                            <a:pt x="943" y="295"/>
                            <a:pt x="943" y="295"/>
                            <a:pt x="943" y="295"/>
                          </a:cubicBezTo>
                          <a:cubicBezTo>
                            <a:pt x="946" y="296"/>
                            <a:pt x="946" y="296"/>
                            <a:pt x="946" y="296"/>
                          </a:cubicBezTo>
                          <a:cubicBezTo>
                            <a:pt x="944" y="298"/>
                            <a:pt x="944" y="298"/>
                            <a:pt x="944" y="298"/>
                          </a:cubicBezTo>
                          <a:cubicBezTo>
                            <a:pt x="945" y="301"/>
                            <a:pt x="945" y="301"/>
                            <a:pt x="945" y="301"/>
                          </a:cubicBezTo>
                          <a:cubicBezTo>
                            <a:pt x="942" y="303"/>
                            <a:pt x="942" y="303"/>
                            <a:pt x="942" y="303"/>
                          </a:cubicBezTo>
                          <a:cubicBezTo>
                            <a:pt x="945" y="306"/>
                            <a:pt x="945" y="306"/>
                            <a:pt x="945" y="306"/>
                          </a:cubicBezTo>
                          <a:cubicBezTo>
                            <a:pt x="942" y="303"/>
                            <a:pt x="942" y="303"/>
                            <a:pt x="942" y="303"/>
                          </a:cubicBezTo>
                          <a:cubicBezTo>
                            <a:pt x="939" y="304"/>
                            <a:pt x="939" y="304"/>
                            <a:pt x="939" y="304"/>
                          </a:cubicBezTo>
                          <a:cubicBezTo>
                            <a:pt x="937" y="307"/>
                            <a:pt x="937" y="307"/>
                            <a:pt x="937" y="307"/>
                          </a:cubicBezTo>
                          <a:cubicBezTo>
                            <a:pt x="938" y="310"/>
                            <a:pt x="938" y="310"/>
                            <a:pt x="938" y="310"/>
                          </a:cubicBezTo>
                          <a:cubicBezTo>
                            <a:pt x="937" y="312"/>
                            <a:pt x="937" y="312"/>
                            <a:pt x="937" y="312"/>
                          </a:cubicBezTo>
                          <a:cubicBezTo>
                            <a:pt x="934" y="315"/>
                            <a:pt x="934" y="315"/>
                            <a:pt x="934" y="315"/>
                          </a:cubicBezTo>
                          <a:cubicBezTo>
                            <a:pt x="931" y="317"/>
                            <a:pt x="931" y="317"/>
                            <a:pt x="931" y="317"/>
                          </a:cubicBezTo>
                          <a:cubicBezTo>
                            <a:pt x="930" y="320"/>
                            <a:pt x="930" y="320"/>
                            <a:pt x="930" y="320"/>
                          </a:cubicBezTo>
                          <a:cubicBezTo>
                            <a:pt x="927" y="321"/>
                            <a:pt x="927" y="321"/>
                            <a:pt x="927" y="321"/>
                          </a:cubicBezTo>
                          <a:cubicBezTo>
                            <a:pt x="927" y="324"/>
                            <a:pt x="927" y="324"/>
                            <a:pt x="927" y="324"/>
                          </a:cubicBezTo>
                          <a:cubicBezTo>
                            <a:pt x="928" y="326"/>
                            <a:pt x="928" y="326"/>
                            <a:pt x="928" y="326"/>
                          </a:cubicBezTo>
                          <a:cubicBezTo>
                            <a:pt x="931" y="328"/>
                            <a:pt x="931" y="328"/>
                            <a:pt x="931" y="328"/>
                          </a:cubicBezTo>
                          <a:cubicBezTo>
                            <a:pt x="934" y="330"/>
                            <a:pt x="934" y="330"/>
                            <a:pt x="934" y="330"/>
                          </a:cubicBezTo>
                          <a:cubicBezTo>
                            <a:pt x="935" y="332"/>
                            <a:pt x="935" y="332"/>
                            <a:pt x="935" y="332"/>
                          </a:cubicBezTo>
                          <a:cubicBezTo>
                            <a:pt x="941" y="334"/>
                            <a:pt x="941" y="334"/>
                            <a:pt x="941" y="334"/>
                          </a:cubicBezTo>
                          <a:cubicBezTo>
                            <a:pt x="944" y="336"/>
                            <a:pt x="944" y="336"/>
                            <a:pt x="944" y="336"/>
                          </a:cubicBezTo>
                          <a:cubicBezTo>
                            <a:pt x="947" y="338"/>
                            <a:pt x="947" y="338"/>
                            <a:pt x="947" y="338"/>
                          </a:cubicBezTo>
                          <a:cubicBezTo>
                            <a:pt x="949" y="341"/>
                            <a:pt x="949" y="341"/>
                            <a:pt x="949" y="341"/>
                          </a:cubicBezTo>
                          <a:cubicBezTo>
                            <a:pt x="951" y="344"/>
                            <a:pt x="951" y="344"/>
                            <a:pt x="951" y="344"/>
                          </a:cubicBezTo>
                          <a:cubicBezTo>
                            <a:pt x="953" y="347"/>
                            <a:pt x="953" y="347"/>
                            <a:pt x="953" y="347"/>
                          </a:cubicBezTo>
                          <a:cubicBezTo>
                            <a:pt x="954" y="350"/>
                            <a:pt x="954" y="350"/>
                            <a:pt x="954" y="350"/>
                          </a:cubicBezTo>
                          <a:cubicBezTo>
                            <a:pt x="955" y="353"/>
                            <a:pt x="955" y="353"/>
                            <a:pt x="955" y="353"/>
                          </a:cubicBezTo>
                          <a:cubicBezTo>
                            <a:pt x="956" y="356"/>
                            <a:pt x="956" y="356"/>
                            <a:pt x="956" y="356"/>
                          </a:cubicBezTo>
                          <a:cubicBezTo>
                            <a:pt x="957" y="359"/>
                            <a:pt x="957" y="359"/>
                            <a:pt x="957" y="359"/>
                          </a:cubicBezTo>
                          <a:cubicBezTo>
                            <a:pt x="956" y="360"/>
                            <a:pt x="956" y="360"/>
                            <a:pt x="956" y="360"/>
                          </a:cubicBezTo>
                          <a:cubicBezTo>
                            <a:pt x="957" y="363"/>
                            <a:pt x="957" y="363"/>
                            <a:pt x="957" y="363"/>
                          </a:cubicBezTo>
                          <a:cubicBezTo>
                            <a:pt x="957" y="364"/>
                            <a:pt x="957" y="364"/>
                            <a:pt x="957" y="364"/>
                          </a:cubicBezTo>
                          <a:cubicBezTo>
                            <a:pt x="957" y="367"/>
                            <a:pt x="957" y="367"/>
                            <a:pt x="957" y="367"/>
                          </a:cubicBezTo>
                          <a:cubicBezTo>
                            <a:pt x="957" y="370"/>
                            <a:pt x="957" y="370"/>
                            <a:pt x="957" y="370"/>
                          </a:cubicBezTo>
                          <a:cubicBezTo>
                            <a:pt x="957" y="373"/>
                            <a:pt x="957" y="373"/>
                            <a:pt x="957" y="373"/>
                          </a:cubicBezTo>
                          <a:cubicBezTo>
                            <a:pt x="956" y="376"/>
                            <a:pt x="956" y="376"/>
                            <a:pt x="956" y="376"/>
                          </a:cubicBezTo>
                          <a:cubicBezTo>
                            <a:pt x="955" y="379"/>
                            <a:pt x="955" y="379"/>
                            <a:pt x="955" y="379"/>
                          </a:cubicBezTo>
                          <a:cubicBezTo>
                            <a:pt x="954" y="382"/>
                            <a:pt x="954" y="382"/>
                            <a:pt x="954" y="382"/>
                          </a:cubicBezTo>
                          <a:cubicBezTo>
                            <a:pt x="951" y="384"/>
                            <a:pt x="951" y="384"/>
                            <a:pt x="951" y="384"/>
                          </a:cubicBezTo>
                          <a:cubicBezTo>
                            <a:pt x="949" y="387"/>
                            <a:pt x="949" y="387"/>
                            <a:pt x="949" y="387"/>
                          </a:cubicBezTo>
                          <a:cubicBezTo>
                            <a:pt x="947" y="390"/>
                            <a:pt x="947" y="390"/>
                            <a:pt x="947" y="390"/>
                          </a:cubicBezTo>
                          <a:cubicBezTo>
                            <a:pt x="944" y="392"/>
                            <a:pt x="944" y="392"/>
                            <a:pt x="944" y="392"/>
                          </a:cubicBezTo>
                          <a:cubicBezTo>
                            <a:pt x="941" y="395"/>
                            <a:pt x="941" y="395"/>
                            <a:pt x="941" y="395"/>
                          </a:cubicBezTo>
                          <a:cubicBezTo>
                            <a:pt x="938" y="397"/>
                            <a:pt x="938" y="397"/>
                            <a:pt x="938" y="397"/>
                          </a:cubicBezTo>
                          <a:cubicBezTo>
                            <a:pt x="936" y="398"/>
                            <a:pt x="936" y="398"/>
                            <a:pt x="936" y="398"/>
                          </a:cubicBezTo>
                          <a:cubicBezTo>
                            <a:pt x="933" y="400"/>
                            <a:pt x="933" y="400"/>
                            <a:pt x="933" y="400"/>
                          </a:cubicBezTo>
                          <a:cubicBezTo>
                            <a:pt x="930" y="402"/>
                            <a:pt x="930" y="402"/>
                            <a:pt x="930" y="402"/>
                          </a:cubicBezTo>
                          <a:cubicBezTo>
                            <a:pt x="927" y="403"/>
                            <a:pt x="927" y="403"/>
                            <a:pt x="927" y="403"/>
                          </a:cubicBezTo>
                          <a:cubicBezTo>
                            <a:pt x="925" y="404"/>
                            <a:pt x="925" y="404"/>
                            <a:pt x="925" y="404"/>
                          </a:cubicBezTo>
                          <a:cubicBezTo>
                            <a:pt x="922" y="405"/>
                            <a:pt x="922" y="405"/>
                            <a:pt x="922" y="405"/>
                          </a:cubicBezTo>
                          <a:cubicBezTo>
                            <a:pt x="919" y="406"/>
                            <a:pt x="919" y="406"/>
                            <a:pt x="919" y="406"/>
                          </a:cubicBezTo>
                          <a:cubicBezTo>
                            <a:pt x="916" y="407"/>
                            <a:pt x="916" y="407"/>
                            <a:pt x="916" y="407"/>
                          </a:cubicBezTo>
                          <a:cubicBezTo>
                            <a:pt x="913" y="408"/>
                            <a:pt x="913" y="408"/>
                            <a:pt x="913" y="408"/>
                          </a:cubicBezTo>
                          <a:cubicBezTo>
                            <a:pt x="910" y="410"/>
                            <a:pt x="910" y="410"/>
                            <a:pt x="910" y="410"/>
                          </a:cubicBezTo>
                          <a:cubicBezTo>
                            <a:pt x="912" y="413"/>
                            <a:pt x="912" y="413"/>
                            <a:pt x="912" y="413"/>
                          </a:cubicBezTo>
                          <a:cubicBezTo>
                            <a:pt x="913" y="416"/>
                            <a:pt x="913" y="416"/>
                            <a:pt x="913" y="416"/>
                          </a:cubicBezTo>
                          <a:cubicBezTo>
                            <a:pt x="915" y="419"/>
                            <a:pt x="915" y="419"/>
                            <a:pt x="915" y="419"/>
                          </a:cubicBezTo>
                          <a:cubicBezTo>
                            <a:pt x="917" y="422"/>
                            <a:pt x="917" y="422"/>
                            <a:pt x="917" y="422"/>
                          </a:cubicBezTo>
                          <a:cubicBezTo>
                            <a:pt x="920" y="422"/>
                            <a:pt x="920" y="422"/>
                            <a:pt x="920" y="422"/>
                          </a:cubicBezTo>
                          <a:cubicBezTo>
                            <a:pt x="918" y="425"/>
                            <a:pt x="918" y="425"/>
                            <a:pt x="918" y="425"/>
                          </a:cubicBezTo>
                          <a:cubicBezTo>
                            <a:pt x="922" y="427"/>
                            <a:pt x="922" y="427"/>
                            <a:pt x="922" y="427"/>
                          </a:cubicBezTo>
                          <a:cubicBezTo>
                            <a:pt x="921" y="427"/>
                            <a:pt x="921" y="427"/>
                            <a:pt x="921" y="427"/>
                          </a:cubicBezTo>
                          <a:cubicBezTo>
                            <a:pt x="918" y="429"/>
                            <a:pt x="918" y="429"/>
                            <a:pt x="918" y="429"/>
                          </a:cubicBezTo>
                          <a:cubicBezTo>
                            <a:pt x="920" y="432"/>
                            <a:pt x="920" y="432"/>
                            <a:pt x="920" y="432"/>
                          </a:cubicBezTo>
                          <a:cubicBezTo>
                            <a:pt x="920" y="435"/>
                            <a:pt x="920" y="435"/>
                            <a:pt x="920" y="435"/>
                          </a:cubicBezTo>
                          <a:cubicBezTo>
                            <a:pt x="922" y="438"/>
                            <a:pt x="922" y="438"/>
                            <a:pt x="922" y="438"/>
                          </a:cubicBezTo>
                          <a:cubicBezTo>
                            <a:pt x="921" y="441"/>
                            <a:pt x="921" y="441"/>
                            <a:pt x="921" y="441"/>
                          </a:cubicBezTo>
                          <a:cubicBezTo>
                            <a:pt x="923" y="444"/>
                            <a:pt x="923" y="444"/>
                            <a:pt x="923" y="444"/>
                          </a:cubicBezTo>
                          <a:cubicBezTo>
                            <a:pt x="922" y="446"/>
                            <a:pt x="922" y="446"/>
                            <a:pt x="922" y="446"/>
                          </a:cubicBezTo>
                          <a:cubicBezTo>
                            <a:pt x="923" y="449"/>
                            <a:pt x="923" y="449"/>
                            <a:pt x="923" y="449"/>
                          </a:cubicBezTo>
                          <a:cubicBezTo>
                            <a:pt x="925" y="452"/>
                            <a:pt x="925" y="452"/>
                            <a:pt x="925" y="452"/>
                          </a:cubicBezTo>
                          <a:cubicBezTo>
                            <a:pt x="926" y="453"/>
                            <a:pt x="926" y="453"/>
                            <a:pt x="926" y="453"/>
                          </a:cubicBezTo>
                          <a:cubicBezTo>
                            <a:pt x="927" y="456"/>
                            <a:pt x="927" y="456"/>
                            <a:pt x="927" y="456"/>
                          </a:cubicBezTo>
                          <a:cubicBezTo>
                            <a:pt x="929" y="459"/>
                            <a:pt x="929" y="459"/>
                            <a:pt x="929" y="459"/>
                          </a:cubicBezTo>
                          <a:cubicBezTo>
                            <a:pt x="927" y="460"/>
                            <a:pt x="927" y="460"/>
                            <a:pt x="927" y="460"/>
                          </a:cubicBezTo>
                          <a:cubicBezTo>
                            <a:pt x="925" y="463"/>
                            <a:pt x="925" y="463"/>
                            <a:pt x="925" y="463"/>
                          </a:cubicBezTo>
                          <a:cubicBezTo>
                            <a:pt x="922" y="466"/>
                            <a:pt x="922" y="466"/>
                            <a:pt x="922" y="466"/>
                          </a:cubicBezTo>
                          <a:cubicBezTo>
                            <a:pt x="920" y="469"/>
                            <a:pt x="920" y="469"/>
                            <a:pt x="920" y="469"/>
                          </a:cubicBezTo>
                          <a:cubicBezTo>
                            <a:pt x="922" y="471"/>
                            <a:pt x="922" y="471"/>
                            <a:pt x="922" y="471"/>
                          </a:cubicBezTo>
                          <a:cubicBezTo>
                            <a:pt x="925" y="474"/>
                            <a:pt x="925" y="474"/>
                            <a:pt x="925" y="474"/>
                          </a:cubicBezTo>
                          <a:cubicBezTo>
                            <a:pt x="923" y="476"/>
                            <a:pt x="923" y="476"/>
                            <a:pt x="923" y="476"/>
                          </a:cubicBezTo>
                          <a:cubicBezTo>
                            <a:pt x="922" y="477"/>
                            <a:pt x="922" y="477"/>
                            <a:pt x="922" y="477"/>
                          </a:cubicBezTo>
                          <a:cubicBezTo>
                            <a:pt x="922" y="480"/>
                            <a:pt x="922" y="480"/>
                            <a:pt x="922" y="480"/>
                          </a:cubicBezTo>
                          <a:cubicBezTo>
                            <a:pt x="921" y="480"/>
                            <a:pt x="921" y="480"/>
                            <a:pt x="921" y="480"/>
                          </a:cubicBezTo>
                          <a:cubicBezTo>
                            <a:pt x="921" y="477"/>
                            <a:pt x="921" y="477"/>
                            <a:pt x="921" y="477"/>
                          </a:cubicBezTo>
                          <a:cubicBezTo>
                            <a:pt x="920" y="474"/>
                            <a:pt x="920" y="474"/>
                            <a:pt x="920" y="474"/>
                          </a:cubicBezTo>
                          <a:cubicBezTo>
                            <a:pt x="917" y="473"/>
                            <a:pt x="917" y="473"/>
                            <a:pt x="917" y="473"/>
                          </a:cubicBezTo>
                          <a:cubicBezTo>
                            <a:pt x="914" y="471"/>
                            <a:pt x="914" y="471"/>
                            <a:pt x="914" y="471"/>
                          </a:cubicBezTo>
                          <a:cubicBezTo>
                            <a:pt x="912" y="474"/>
                            <a:pt x="912" y="474"/>
                            <a:pt x="912" y="474"/>
                          </a:cubicBezTo>
                          <a:cubicBezTo>
                            <a:pt x="911" y="475"/>
                            <a:pt x="911" y="475"/>
                            <a:pt x="911" y="475"/>
                          </a:cubicBezTo>
                          <a:cubicBezTo>
                            <a:pt x="910" y="478"/>
                            <a:pt x="910" y="478"/>
                            <a:pt x="910" y="478"/>
                          </a:cubicBezTo>
                          <a:cubicBezTo>
                            <a:pt x="909" y="480"/>
                            <a:pt x="909" y="480"/>
                            <a:pt x="909" y="480"/>
                          </a:cubicBezTo>
                          <a:cubicBezTo>
                            <a:pt x="912" y="483"/>
                            <a:pt x="912" y="483"/>
                            <a:pt x="912" y="483"/>
                          </a:cubicBezTo>
                          <a:cubicBezTo>
                            <a:pt x="914" y="486"/>
                            <a:pt x="914" y="486"/>
                            <a:pt x="914" y="486"/>
                          </a:cubicBezTo>
                          <a:cubicBezTo>
                            <a:pt x="915" y="489"/>
                            <a:pt x="915" y="489"/>
                            <a:pt x="915" y="489"/>
                          </a:cubicBezTo>
                          <a:cubicBezTo>
                            <a:pt x="914" y="487"/>
                            <a:pt x="914" y="487"/>
                            <a:pt x="914" y="487"/>
                          </a:cubicBezTo>
                          <a:cubicBezTo>
                            <a:pt x="912" y="484"/>
                            <a:pt x="912" y="484"/>
                            <a:pt x="912" y="484"/>
                          </a:cubicBezTo>
                          <a:cubicBezTo>
                            <a:pt x="912" y="484"/>
                            <a:pt x="912" y="484"/>
                            <a:pt x="912" y="484"/>
                          </a:cubicBezTo>
                          <a:cubicBezTo>
                            <a:pt x="910" y="482"/>
                            <a:pt x="910" y="482"/>
                            <a:pt x="910" y="482"/>
                          </a:cubicBezTo>
                          <a:cubicBezTo>
                            <a:pt x="908" y="480"/>
                            <a:pt x="908" y="480"/>
                            <a:pt x="908" y="480"/>
                          </a:cubicBezTo>
                          <a:cubicBezTo>
                            <a:pt x="905" y="478"/>
                            <a:pt x="905" y="478"/>
                            <a:pt x="905" y="478"/>
                          </a:cubicBezTo>
                          <a:cubicBezTo>
                            <a:pt x="905" y="478"/>
                            <a:pt x="905" y="478"/>
                            <a:pt x="905" y="478"/>
                          </a:cubicBezTo>
                          <a:cubicBezTo>
                            <a:pt x="902" y="477"/>
                            <a:pt x="902" y="477"/>
                            <a:pt x="902" y="477"/>
                          </a:cubicBezTo>
                          <a:cubicBezTo>
                            <a:pt x="899" y="477"/>
                            <a:pt x="899" y="477"/>
                            <a:pt x="899" y="477"/>
                          </a:cubicBezTo>
                          <a:cubicBezTo>
                            <a:pt x="896" y="479"/>
                            <a:pt x="896" y="479"/>
                            <a:pt x="896" y="479"/>
                          </a:cubicBezTo>
                          <a:cubicBezTo>
                            <a:pt x="893" y="480"/>
                            <a:pt x="893" y="480"/>
                            <a:pt x="893" y="480"/>
                          </a:cubicBezTo>
                          <a:cubicBezTo>
                            <a:pt x="890" y="482"/>
                            <a:pt x="890" y="482"/>
                            <a:pt x="890" y="482"/>
                          </a:cubicBezTo>
                          <a:cubicBezTo>
                            <a:pt x="893" y="480"/>
                            <a:pt x="893" y="480"/>
                            <a:pt x="893" y="480"/>
                          </a:cubicBezTo>
                          <a:cubicBezTo>
                            <a:pt x="896" y="478"/>
                            <a:pt x="896" y="478"/>
                            <a:pt x="896" y="478"/>
                          </a:cubicBezTo>
                          <a:cubicBezTo>
                            <a:pt x="896" y="478"/>
                            <a:pt x="896" y="478"/>
                            <a:pt x="896" y="478"/>
                          </a:cubicBezTo>
                          <a:cubicBezTo>
                            <a:pt x="899" y="476"/>
                            <a:pt x="899" y="476"/>
                            <a:pt x="899" y="476"/>
                          </a:cubicBezTo>
                          <a:cubicBezTo>
                            <a:pt x="898" y="473"/>
                            <a:pt x="898" y="473"/>
                            <a:pt x="898" y="473"/>
                          </a:cubicBezTo>
                          <a:cubicBezTo>
                            <a:pt x="897" y="470"/>
                            <a:pt x="897" y="470"/>
                            <a:pt x="897" y="470"/>
                          </a:cubicBezTo>
                          <a:cubicBezTo>
                            <a:pt x="895" y="467"/>
                            <a:pt x="895" y="467"/>
                            <a:pt x="895" y="467"/>
                          </a:cubicBezTo>
                          <a:cubicBezTo>
                            <a:pt x="892" y="465"/>
                            <a:pt x="892" y="465"/>
                            <a:pt x="892" y="465"/>
                          </a:cubicBezTo>
                          <a:cubicBezTo>
                            <a:pt x="889" y="462"/>
                            <a:pt x="889" y="462"/>
                            <a:pt x="889" y="462"/>
                          </a:cubicBezTo>
                          <a:cubicBezTo>
                            <a:pt x="886" y="462"/>
                            <a:pt x="886" y="462"/>
                            <a:pt x="886" y="462"/>
                          </a:cubicBezTo>
                          <a:cubicBezTo>
                            <a:pt x="883" y="459"/>
                            <a:pt x="883" y="459"/>
                            <a:pt x="883" y="459"/>
                          </a:cubicBezTo>
                          <a:cubicBezTo>
                            <a:pt x="880" y="459"/>
                            <a:pt x="880" y="459"/>
                            <a:pt x="880" y="459"/>
                          </a:cubicBezTo>
                          <a:cubicBezTo>
                            <a:pt x="877" y="460"/>
                            <a:pt x="877" y="460"/>
                            <a:pt x="877" y="460"/>
                          </a:cubicBezTo>
                          <a:cubicBezTo>
                            <a:pt x="878" y="459"/>
                            <a:pt x="878" y="459"/>
                            <a:pt x="878" y="459"/>
                          </a:cubicBezTo>
                          <a:cubicBezTo>
                            <a:pt x="880" y="458"/>
                            <a:pt x="880" y="458"/>
                            <a:pt x="880" y="458"/>
                          </a:cubicBezTo>
                          <a:cubicBezTo>
                            <a:pt x="883" y="457"/>
                            <a:pt x="883" y="457"/>
                            <a:pt x="883" y="457"/>
                          </a:cubicBezTo>
                          <a:cubicBezTo>
                            <a:pt x="882" y="454"/>
                            <a:pt x="882" y="454"/>
                            <a:pt x="882" y="454"/>
                          </a:cubicBezTo>
                          <a:cubicBezTo>
                            <a:pt x="878" y="451"/>
                            <a:pt x="878" y="451"/>
                            <a:pt x="878" y="451"/>
                          </a:cubicBezTo>
                          <a:cubicBezTo>
                            <a:pt x="876" y="448"/>
                            <a:pt x="876" y="448"/>
                            <a:pt x="876" y="448"/>
                          </a:cubicBezTo>
                          <a:cubicBezTo>
                            <a:pt x="873" y="445"/>
                            <a:pt x="873" y="445"/>
                            <a:pt x="873" y="445"/>
                          </a:cubicBezTo>
                          <a:cubicBezTo>
                            <a:pt x="872" y="445"/>
                            <a:pt x="872" y="445"/>
                            <a:pt x="872" y="445"/>
                          </a:cubicBezTo>
                          <a:cubicBezTo>
                            <a:pt x="871" y="444"/>
                            <a:pt x="871" y="444"/>
                            <a:pt x="871" y="444"/>
                          </a:cubicBezTo>
                          <a:cubicBezTo>
                            <a:pt x="872" y="444"/>
                            <a:pt x="872" y="444"/>
                            <a:pt x="872" y="444"/>
                          </a:cubicBezTo>
                          <a:cubicBezTo>
                            <a:pt x="872" y="441"/>
                            <a:pt x="872" y="441"/>
                            <a:pt x="872" y="441"/>
                          </a:cubicBezTo>
                          <a:cubicBezTo>
                            <a:pt x="872" y="439"/>
                            <a:pt x="872" y="439"/>
                            <a:pt x="872" y="439"/>
                          </a:cubicBezTo>
                          <a:cubicBezTo>
                            <a:pt x="874" y="436"/>
                            <a:pt x="874" y="436"/>
                            <a:pt x="874" y="436"/>
                          </a:cubicBezTo>
                          <a:cubicBezTo>
                            <a:pt x="873" y="434"/>
                            <a:pt x="873" y="434"/>
                            <a:pt x="873" y="434"/>
                          </a:cubicBezTo>
                          <a:cubicBezTo>
                            <a:pt x="873" y="430"/>
                            <a:pt x="873" y="430"/>
                            <a:pt x="873" y="430"/>
                          </a:cubicBezTo>
                          <a:cubicBezTo>
                            <a:pt x="874" y="427"/>
                            <a:pt x="874" y="427"/>
                            <a:pt x="874" y="427"/>
                          </a:cubicBezTo>
                          <a:cubicBezTo>
                            <a:pt x="873" y="425"/>
                            <a:pt x="873" y="425"/>
                            <a:pt x="873" y="425"/>
                          </a:cubicBezTo>
                          <a:cubicBezTo>
                            <a:pt x="872" y="421"/>
                            <a:pt x="872" y="421"/>
                            <a:pt x="872" y="421"/>
                          </a:cubicBezTo>
                          <a:cubicBezTo>
                            <a:pt x="869" y="419"/>
                            <a:pt x="869" y="419"/>
                            <a:pt x="869" y="419"/>
                          </a:cubicBezTo>
                          <a:cubicBezTo>
                            <a:pt x="869" y="416"/>
                            <a:pt x="869" y="416"/>
                            <a:pt x="869" y="416"/>
                          </a:cubicBezTo>
                          <a:cubicBezTo>
                            <a:pt x="870" y="413"/>
                            <a:pt x="870" y="413"/>
                            <a:pt x="870" y="413"/>
                          </a:cubicBezTo>
                          <a:cubicBezTo>
                            <a:pt x="871" y="410"/>
                            <a:pt x="871" y="410"/>
                            <a:pt x="871" y="410"/>
                          </a:cubicBezTo>
                          <a:cubicBezTo>
                            <a:pt x="872" y="407"/>
                            <a:pt x="872" y="407"/>
                            <a:pt x="872" y="407"/>
                          </a:cubicBezTo>
                          <a:cubicBezTo>
                            <a:pt x="872" y="404"/>
                            <a:pt x="872" y="404"/>
                            <a:pt x="872" y="404"/>
                          </a:cubicBezTo>
                          <a:cubicBezTo>
                            <a:pt x="872" y="403"/>
                            <a:pt x="872" y="403"/>
                            <a:pt x="872" y="403"/>
                          </a:cubicBezTo>
                          <a:cubicBezTo>
                            <a:pt x="871" y="400"/>
                            <a:pt x="871" y="400"/>
                            <a:pt x="871" y="400"/>
                          </a:cubicBezTo>
                          <a:cubicBezTo>
                            <a:pt x="868" y="400"/>
                            <a:pt x="868" y="400"/>
                            <a:pt x="868" y="400"/>
                          </a:cubicBezTo>
                          <a:cubicBezTo>
                            <a:pt x="865" y="400"/>
                            <a:pt x="865" y="400"/>
                            <a:pt x="865" y="400"/>
                          </a:cubicBezTo>
                          <a:cubicBezTo>
                            <a:pt x="862" y="400"/>
                            <a:pt x="862" y="400"/>
                            <a:pt x="862" y="400"/>
                          </a:cubicBezTo>
                          <a:cubicBezTo>
                            <a:pt x="861" y="401"/>
                            <a:pt x="861" y="401"/>
                            <a:pt x="861" y="401"/>
                          </a:cubicBezTo>
                          <a:cubicBezTo>
                            <a:pt x="859" y="399"/>
                            <a:pt x="859" y="399"/>
                            <a:pt x="859" y="399"/>
                          </a:cubicBezTo>
                          <a:cubicBezTo>
                            <a:pt x="853" y="398"/>
                            <a:pt x="853" y="398"/>
                            <a:pt x="853" y="398"/>
                          </a:cubicBezTo>
                          <a:cubicBezTo>
                            <a:pt x="850" y="398"/>
                            <a:pt x="850" y="398"/>
                            <a:pt x="850" y="398"/>
                          </a:cubicBezTo>
                          <a:cubicBezTo>
                            <a:pt x="847" y="396"/>
                            <a:pt x="847" y="396"/>
                            <a:pt x="847" y="396"/>
                          </a:cubicBezTo>
                          <a:cubicBezTo>
                            <a:pt x="844" y="397"/>
                            <a:pt x="844" y="397"/>
                            <a:pt x="844" y="397"/>
                          </a:cubicBezTo>
                          <a:cubicBezTo>
                            <a:pt x="841" y="397"/>
                            <a:pt x="841" y="397"/>
                            <a:pt x="841" y="397"/>
                          </a:cubicBezTo>
                          <a:cubicBezTo>
                            <a:pt x="838" y="398"/>
                            <a:pt x="838" y="398"/>
                            <a:pt x="838" y="398"/>
                          </a:cubicBezTo>
                          <a:cubicBezTo>
                            <a:pt x="835" y="398"/>
                            <a:pt x="835" y="398"/>
                            <a:pt x="835" y="398"/>
                          </a:cubicBezTo>
                          <a:cubicBezTo>
                            <a:pt x="832" y="397"/>
                            <a:pt x="832" y="397"/>
                            <a:pt x="832" y="397"/>
                          </a:cubicBezTo>
                          <a:cubicBezTo>
                            <a:pt x="829" y="397"/>
                            <a:pt x="829" y="397"/>
                            <a:pt x="829" y="397"/>
                          </a:cubicBezTo>
                          <a:cubicBezTo>
                            <a:pt x="826" y="400"/>
                            <a:pt x="826" y="400"/>
                            <a:pt x="826" y="400"/>
                          </a:cubicBezTo>
                          <a:cubicBezTo>
                            <a:pt x="825" y="403"/>
                            <a:pt x="825" y="403"/>
                            <a:pt x="825" y="403"/>
                          </a:cubicBezTo>
                          <a:cubicBezTo>
                            <a:pt x="825" y="403"/>
                            <a:pt x="825" y="403"/>
                            <a:pt x="825" y="403"/>
                          </a:cubicBezTo>
                          <a:cubicBezTo>
                            <a:pt x="825" y="403"/>
                            <a:pt x="825" y="403"/>
                            <a:pt x="825" y="403"/>
                          </a:cubicBezTo>
                          <a:cubicBezTo>
                            <a:pt x="825" y="401"/>
                            <a:pt x="825" y="401"/>
                            <a:pt x="825" y="401"/>
                          </a:cubicBezTo>
                          <a:cubicBezTo>
                            <a:pt x="828" y="398"/>
                            <a:pt x="828" y="398"/>
                            <a:pt x="828" y="398"/>
                          </a:cubicBezTo>
                          <a:cubicBezTo>
                            <a:pt x="827" y="395"/>
                            <a:pt x="827" y="395"/>
                            <a:pt x="827" y="395"/>
                          </a:cubicBezTo>
                          <a:cubicBezTo>
                            <a:pt x="824" y="393"/>
                            <a:pt x="824" y="393"/>
                            <a:pt x="824" y="393"/>
                          </a:cubicBezTo>
                          <a:cubicBezTo>
                            <a:pt x="821" y="390"/>
                            <a:pt x="821" y="390"/>
                            <a:pt x="821" y="390"/>
                          </a:cubicBezTo>
                          <a:cubicBezTo>
                            <a:pt x="818" y="389"/>
                            <a:pt x="818" y="389"/>
                            <a:pt x="818" y="389"/>
                          </a:cubicBezTo>
                          <a:cubicBezTo>
                            <a:pt x="815" y="388"/>
                            <a:pt x="815" y="388"/>
                            <a:pt x="815" y="388"/>
                          </a:cubicBezTo>
                          <a:cubicBezTo>
                            <a:pt x="812" y="388"/>
                            <a:pt x="812" y="388"/>
                            <a:pt x="812" y="388"/>
                          </a:cubicBezTo>
                          <a:cubicBezTo>
                            <a:pt x="809" y="386"/>
                            <a:pt x="809" y="386"/>
                            <a:pt x="809" y="386"/>
                          </a:cubicBezTo>
                          <a:cubicBezTo>
                            <a:pt x="806" y="385"/>
                            <a:pt x="806" y="385"/>
                            <a:pt x="806" y="385"/>
                          </a:cubicBezTo>
                          <a:cubicBezTo>
                            <a:pt x="803" y="384"/>
                            <a:pt x="803" y="384"/>
                            <a:pt x="803" y="384"/>
                          </a:cubicBezTo>
                          <a:cubicBezTo>
                            <a:pt x="800" y="383"/>
                            <a:pt x="800" y="383"/>
                            <a:pt x="800" y="383"/>
                          </a:cubicBezTo>
                          <a:cubicBezTo>
                            <a:pt x="797" y="383"/>
                            <a:pt x="797" y="383"/>
                            <a:pt x="797" y="383"/>
                          </a:cubicBezTo>
                          <a:cubicBezTo>
                            <a:pt x="794" y="382"/>
                            <a:pt x="794" y="382"/>
                            <a:pt x="794" y="382"/>
                          </a:cubicBezTo>
                          <a:cubicBezTo>
                            <a:pt x="792" y="382"/>
                            <a:pt x="792" y="382"/>
                            <a:pt x="792" y="382"/>
                          </a:cubicBezTo>
                          <a:cubicBezTo>
                            <a:pt x="792" y="382"/>
                            <a:pt x="792" y="382"/>
                            <a:pt x="792" y="382"/>
                          </a:cubicBezTo>
                          <a:cubicBezTo>
                            <a:pt x="792" y="382"/>
                            <a:pt x="792" y="382"/>
                            <a:pt x="792" y="382"/>
                          </a:cubicBezTo>
                          <a:cubicBezTo>
                            <a:pt x="791" y="379"/>
                            <a:pt x="791" y="379"/>
                            <a:pt x="791" y="379"/>
                          </a:cubicBezTo>
                          <a:cubicBezTo>
                            <a:pt x="789" y="376"/>
                            <a:pt x="789" y="376"/>
                            <a:pt x="789" y="376"/>
                          </a:cubicBezTo>
                          <a:cubicBezTo>
                            <a:pt x="787" y="373"/>
                            <a:pt x="787" y="373"/>
                            <a:pt x="787" y="373"/>
                          </a:cubicBezTo>
                          <a:cubicBezTo>
                            <a:pt x="784" y="372"/>
                            <a:pt x="784" y="372"/>
                            <a:pt x="784" y="372"/>
                          </a:cubicBezTo>
                          <a:cubicBezTo>
                            <a:pt x="781" y="370"/>
                            <a:pt x="781" y="370"/>
                            <a:pt x="781" y="370"/>
                          </a:cubicBezTo>
                          <a:cubicBezTo>
                            <a:pt x="778" y="368"/>
                            <a:pt x="778" y="368"/>
                            <a:pt x="778" y="368"/>
                          </a:cubicBezTo>
                          <a:cubicBezTo>
                            <a:pt x="775" y="366"/>
                            <a:pt x="775" y="366"/>
                            <a:pt x="775" y="366"/>
                          </a:cubicBezTo>
                          <a:cubicBezTo>
                            <a:pt x="772" y="364"/>
                            <a:pt x="772" y="364"/>
                            <a:pt x="772" y="364"/>
                          </a:cubicBezTo>
                          <a:cubicBezTo>
                            <a:pt x="772" y="364"/>
                            <a:pt x="772" y="364"/>
                            <a:pt x="772" y="364"/>
                          </a:cubicBezTo>
                          <a:cubicBezTo>
                            <a:pt x="766" y="363"/>
                            <a:pt x="766" y="363"/>
                            <a:pt x="766" y="363"/>
                          </a:cubicBezTo>
                          <a:cubicBezTo>
                            <a:pt x="763" y="362"/>
                            <a:pt x="763" y="362"/>
                            <a:pt x="763" y="362"/>
                          </a:cubicBezTo>
                          <a:cubicBezTo>
                            <a:pt x="760" y="362"/>
                            <a:pt x="760" y="362"/>
                            <a:pt x="760" y="362"/>
                          </a:cubicBezTo>
                          <a:cubicBezTo>
                            <a:pt x="757" y="361"/>
                            <a:pt x="757" y="361"/>
                            <a:pt x="757" y="361"/>
                          </a:cubicBezTo>
                          <a:cubicBezTo>
                            <a:pt x="754" y="359"/>
                            <a:pt x="754" y="359"/>
                            <a:pt x="754" y="359"/>
                          </a:cubicBezTo>
                          <a:cubicBezTo>
                            <a:pt x="751" y="357"/>
                            <a:pt x="751" y="357"/>
                            <a:pt x="751" y="357"/>
                          </a:cubicBezTo>
                          <a:cubicBezTo>
                            <a:pt x="748" y="356"/>
                            <a:pt x="748" y="356"/>
                            <a:pt x="748" y="356"/>
                          </a:cubicBezTo>
                          <a:cubicBezTo>
                            <a:pt x="745" y="356"/>
                            <a:pt x="745" y="356"/>
                            <a:pt x="745" y="356"/>
                          </a:cubicBezTo>
                          <a:cubicBezTo>
                            <a:pt x="742" y="355"/>
                            <a:pt x="742" y="355"/>
                            <a:pt x="742" y="355"/>
                          </a:cubicBezTo>
                          <a:cubicBezTo>
                            <a:pt x="739" y="356"/>
                            <a:pt x="739" y="356"/>
                            <a:pt x="739" y="356"/>
                          </a:cubicBezTo>
                          <a:cubicBezTo>
                            <a:pt x="736" y="357"/>
                            <a:pt x="736" y="357"/>
                            <a:pt x="736" y="357"/>
                          </a:cubicBezTo>
                          <a:cubicBezTo>
                            <a:pt x="734" y="358"/>
                            <a:pt x="734" y="358"/>
                            <a:pt x="734" y="358"/>
                          </a:cubicBezTo>
                          <a:cubicBezTo>
                            <a:pt x="730" y="359"/>
                            <a:pt x="730" y="359"/>
                            <a:pt x="730" y="359"/>
                          </a:cubicBezTo>
                          <a:cubicBezTo>
                            <a:pt x="728" y="360"/>
                            <a:pt x="728" y="360"/>
                            <a:pt x="728" y="360"/>
                          </a:cubicBezTo>
                          <a:cubicBezTo>
                            <a:pt x="725" y="360"/>
                            <a:pt x="725" y="360"/>
                            <a:pt x="725" y="360"/>
                          </a:cubicBezTo>
                          <a:cubicBezTo>
                            <a:pt x="722" y="362"/>
                            <a:pt x="722" y="362"/>
                            <a:pt x="722" y="362"/>
                          </a:cubicBezTo>
                          <a:cubicBezTo>
                            <a:pt x="720" y="362"/>
                            <a:pt x="720" y="362"/>
                            <a:pt x="720" y="362"/>
                          </a:cubicBezTo>
                          <a:cubicBezTo>
                            <a:pt x="723" y="360"/>
                            <a:pt x="723" y="360"/>
                            <a:pt x="723" y="360"/>
                          </a:cubicBezTo>
                          <a:cubicBezTo>
                            <a:pt x="720" y="360"/>
                            <a:pt x="720" y="360"/>
                            <a:pt x="720" y="360"/>
                          </a:cubicBezTo>
                          <a:cubicBezTo>
                            <a:pt x="717" y="362"/>
                            <a:pt x="717" y="362"/>
                            <a:pt x="717" y="362"/>
                          </a:cubicBezTo>
                          <a:cubicBezTo>
                            <a:pt x="714" y="363"/>
                            <a:pt x="714" y="363"/>
                            <a:pt x="714" y="363"/>
                          </a:cubicBezTo>
                          <a:cubicBezTo>
                            <a:pt x="717" y="362"/>
                            <a:pt x="717" y="362"/>
                            <a:pt x="717" y="362"/>
                          </a:cubicBezTo>
                          <a:cubicBezTo>
                            <a:pt x="719" y="358"/>
                            <a:pt x="719" y="358"/>
                            <a:pt x="719" y="358"/>
                          </a:cubicBezTo>
                          <a:cubicBezTo>
                            <a:pt x="721" y="355"/>
                            <a:pt x="721" y="355"/>
                            <a:pt x="721" y="355"/>
                          </a:cubicBezTo>
                          <a:cubicBezTo>
                            <a:pt x="721" y="353"/>
                            <a:pt x="721" y="353"/>
                            <a:pt x="721" y="353"/>
                          </a:cubicBezTo>
                          <a:cubicBezTo>
                            <a:pt x="719" y="350"/>
                            <a:pt x="719" y="350"/>
                            <a:pt x="719" y="350"/>
                          </a:cubicBezTo>
                          <a:cubicBezTo>
                            <a:pt x="718" y="347"/>
                            <a:pt x="718" y="347"/>
                            <a:pt x="718" y="347"/>
                          </a:cubicBezTo>
                          <a:cubicBezTo>
                            <a:pt x="717" y="344"/>
                            <a:pt x="717" y="344"/>
                            <a:pt x="717" y="344"/>
                          </a:cubicBezTo>
                          <a:cubicBezTo>
                            <a:pt x="716" y="341"/>
                            <a:pt x="716" y="341"/>
                            <a:pt x="716" y="341"/>
                          </a:cubicBezTo>
                          <a:cubicBezTo>
                            <a:pt x="715" y="338"/>
                            <a:pt x="715" y="338"/>
                            <a:pt x="715" y="338"/>
                          </a:cubicBezTo>
                          <a:cubicBezTo>
                            <a:pt x="713" y="335"/>
                            <a:pt x="713" y="335"/>
                            <a:pt x="713" y="335"/>
                          </a:cubicBezTo>
                          <a:cubicBezTo>
                            <a:pt x="712" y="332"/>
                            <a:pt x="712" y="332"/>
                            <a:pt x="712" y="332"/>
                          </a:cubicBezTo>
                          <a:cubicBezTo>
                            <a:pt x="711" y="329"/>
                            <a:pt x="711" y="329"/>
                            <a:pt x="711" y="329"/>
                          </a:cubicBezTo>
                          <a:cubicBezTo>
                            <a:pt x="711" y="326"/>
                            <a:pt x="711" y="326"/>
                            <a:pt x="711" y="326"/>
                          </a:cubicBezTo>
                          <a:cubicBezTo>
                            <a:pt x="710" y="323"/>
                            <a:pt x="710" y="323"/>
                            <a:pt x="710" y="323"/>
                          </a:cubicBezTo>
                          <a:cubicBezTo>
                            <a:pt x="707" y="324"/>
                            <a:pt x="707" y="324"/>
                            <a:pt x="707" y="324"/>
                          </a:cubicBezTo>
                          <a:cubicBezTo>
                            <a:pt x="704" y="323"/>
                            <a:pt x="704" y="323"/>
                            <a:pt x="704" y="323"/>
                          </a:cubicBezTo>
                          <a:cubicBezTo>
                            <a:pt x="701" y="323"/>
                            <a:pt x="701" y="323"/>
                            <a:pt x="701" y="323"/>
                          </a:cubicBezTo>
                          <a:cubicBezTo>
                            <a:pt x="698" y="323"/>
                            <a:pt x="698" y="323"/>
                            <a:pt x="698" y="323"/>
                          </a:cubicBezTo>
                          <a:cubicBezTo>
                            <a:pt x="696" y="323"/>
                            <a:pt x="696" y="323"/>
                            <a:pt x="696" y="323"/>
                          </a:cubicBezTo>
                          <a:cubicBezTo>
                            <a:pt x="694" y="326"/>
                            <a:pt x="694" y="326"/>
                            <a:pt x="694" y="326"/>
                          </a:cubicBezTo>
                          <a:cubicBezTo>
                            <a:pt x="694" y="329"/>
                            <a:pt x="694" y="329"/>
                            <a:pt x="694" y="329"/>
                          </a:cubicBezTo>
                          <a:cubicBezTo>
                            <a:pt x="694" y="332"/>
                            <a:pt x="694" y="332"/>
                            <a:pt x="694" y="332"/>
                          </a:cubicBezTo>
                          <a:cubicBezTo>
                            <a:pt x="692" y="335"/>
                            <a:pt x="692" y="335"/>
                            <a:pt x="692" y="335"/>
                          </a:cubicBezTo>
                          <a:cubicBezTo>
                            <a:pt x="692" y="335"/>
                            <a:pt x="692" y="335"/>
                            <a:pt x="692" y="335"/>
                          </a:cubicBezTo>
                          <a:cubicBezTo>
                            <a:pt x="693" y="332"/>
                            <a:pt x="693" y="332"/>
                            <a:pt x="693" y="332"/>
                          </a:cubicBezTo>
                          <a:cubicBezTo>
                            <a:pt x="693" y="329"/>
                            <a:pt x="693" y="329"/>
                            <a:pt x="693" y="329"/>
                          </a:cubicBezTo>
                          <a:cubicBezTo>
                            <a:pt x="694" y="326"/>
                            <a:pt x="694" y="326"/>
                            <a:pt x="694" y="326"/>
                          </a:cubicBezTo>
                          <a:cubicBezTo>
                            <a:pt x="694" y="323"/>
                            <a:pt x="694" y="323"/>
                            <a:pt x="694" y="323"/>
                          </a:cubicBezTo>
                          <a:cubicBezTo>
                            <a:pt x="691" y="324"/>
                            <a:pt x="691" y="324"/>
                            <a:pt x="691" y="324"/>
                          </a:cubicBezTo>
                          <a:cubicBezTo>
                            <a:pt x="689" y="321"/>
                            <a:pt x="689" y="321"/>
                            <a:pt x="689" y="321"/>
                          </a:cubicBezTo>
                          <a:cubicBezTo>
                            <a:pt x="687" y="318"/>
                            <a:pt x="687" y="318"/>
                            <a:pt x="687" y="318"/>
                          </a:cubicBezTo>
                          <a:cubicBezTo>
                            <a:pt x="686" y="318"/>
                            <a:pt x="686" y="318"/>
                            <a:pt x="686" y="318"/>
                          </a:cubicBezTo>
                          <a:cubicBezTo>
                            <a:pt x="683" y="317"/>
                            <a:pt x="683" y="317"/>
                            <a:pt x="683" y="317"/>
                          </a:cubicBezTo>
                          <a:cubicBezTo>
                            <a:pt x="686" y="316"/>
                            <a:pt x="686" y="316"/>
                            <a:pt x="686" y="316"/>
                          </a:cubicBezTo>
                          <a:cubicBezTo>
                            <a:pt x="686" y="313"/>
                            <a:pt x="686" y="313"/>
                            <a:pt x="686" y="313"/>
                          </a:cubicBezTo>
                          <a:cubicBezTo>
                            <a:pt x="688" y="310"/>
                            <a:pt x="688" y="310"/>
                            <a:pt x="688" y="310"/>
                          </a:cubicBezTo>
                          <a:cubicBezTo>
                            <a:pt x="686" y="307"/>
                            <a:pt x="686" y="307"/>
                            <a:pt x="686" y="307"/>
                          </a:cubicBezTo>
                          <a:cubicBezTo>
                            <a:pt x="686" y="304"/>
                            <a:pt x="686" y="304"/>
                            <a:pt x="686" y="304"/>
                          </a:cubicBezTo>
                          <a:cubicBezTo>
                            <a:pt x="686" y="301"/>
                            <a:pt x="686" y="301"/>
                            <a:pt x="686" y="301"/>
                          </a:cubicBezTo>
                          <a:cubicBezTo>
                            <a:pt x="686" y="298"/>
                            <a:pt x="686" y="298"/>
                            <a:pt x="686" y="298"/>
                          </a:cubicBezTo>
                          <a:cubicBezTo>
                            <a:pt x="686" y="296"/>
                            <a:pt x="686" y="296"/>
                            <a:pt x="686" y="296"/>
                          </a:cubicBezTo>
                          <a:cubicBezTo>
                            <a:pt x="687" y="293"/>
                            <a:pt x="687" y="293"/>
                            <a:pt x="687" y="293"/>
                          </a:cubicBezTo>
                          <a:cubicBezTo>
                            <a:pt x="687" y="290"/>
                            <a:pt x="687" y="290"/>
                            <a:pt x="687" y="290"/>
                          </a:cubicBezTo>
                          <a:cubicBezTo>
                            <a:pt x="688" y="287"/>
                            <a:pt x="688" y="287"/>
                            <a:pt x="688" y="287"/>
                          </a:cubicBezTo>
                          <a:cubicBezTo>
                            <a:pt x="686" y="285"/>
                            <a:pt x="686" y="285"/>
                            <a:pt x="686" y="285"/>
                          </a:cubicBezTo>
                          <a:cubicBezTo>
                            <a:pt x="687" y="284"/>
                            <a:pt x="687" y="284"/>
                            <a:pt x="687" y="284"/>
                          </a:cubicBezTo>
                          <a:cubicBezTo>
                            <a:pt x="690" y="284"/>
                            <a:pt x="690" y="284"/>
                            <a:pt x="690" y="284"/>
                          </a:cubicBezTo>
                          <a:cubicBezTo>
                            <a:pt x="690" y="281"/>
                            <a:pt x="690" y="281"/>
                            <a:pt x="690" y="281"/>
                          </a:cubicBezTo>
                          <a:cubicBezTo>
                            <a:pt x="692" y="279"/>
                            <a:pt x="692" y="279"/>
                            <a:pt x="692" y="279"/>
                          </a:cubicBezTo>
                          <a:cubicBezTo>
                            <a:pt x="692" y="277"/>
                            <a:pt x="692" y="277"/>
                            <a:pt x="692" y="277"/>
                          </a:cubicBezTo>
                          <a:cubicBezTo>
                            <a:pt x="695" y="274"/>
                            <a:pt x="695" y="274"/>
                            <a:pt x="695" y="274"/>
                          </a:cubicBezTo>
                          <a:cubicBezTo>
                            <a:pt x="697" y="271"/>
                            <a:pt x="697" y="271"/>
                            <a:pt x="697" y="271"/>
                          </a:cubicBezTo>
                          <a:cubicBezTo>
                            <a:pt x="697" y="268"/>
                            <a:pt x="697" y="268"/>
                            <a:pt x="697" y="268"/>
                          </a:cubicBezTo>
                          <a:cubicBezTo>
                            <a:pt x="696" y="266"/>
                            <a:pt x="696" y="266"/>
                            <a:pt x="696" y="266"/>
                          </a:cubicBezTo>
                          <a:cubicBezTo>
                            <a:pt x="699" y="267"/>
                            <a:pt x="699" y="267"/>
                            <a:pt x="699" y="267"/>
                          </a:cubicBezTo>
                          <a:cubicBezTo>
                            <a:pt x="698" y="265"/>
                            <a:pt x="698" y="265"/>
                            <a:pt x="698" y="265"/>
                          </a:cubicBezTo>
                          <a:cubicBezTo>
                            <a:pt x="700" y="262"/>
                            <a:pt x="700" y="262"/>
                            <a:pt x="700" y="262"/>
                          </a:cubicBezTo>
                          <a:cubicBezTo>
                            <a:pt x="703" y="260"/>
                            <a:pt x="703" y="260"/>
                            <a:pt x="703" y="260"/>
                          </a:cubicBezTo>
                          <a:cubicBezTo>
                            <a:pt x="705" y="258"/>
                            <a:pt x="705" y="258"/>
                            <a:pt x="705" y="258"/>
                          </a:cubicBezTo>
                          <a:cubicBezTo>
                            <a:pt x="709" y="257"/>
                            <a:pt x="709" y="257"/>
                            <a:pt x="709" y="257"/>
                          </a:cubicBezTo>
                          <a:cubicBezTo>
                            <a:pt x="707" y="255"/>
                            <a:pt x="707" y="255"/>
                            <a:pt x="707" y="255"/>
                          </a:cubicBezTo>
                          <a:cubicBezTo>
                            <a:pt x="704" y="254"/>
                            <a:pt x="704" y="254"/>
                            <a:pt x="704" y="254"/>
                          </a:cubicBezTo>
                          <a:cubicBezTo>
                            <a:pt x="707" y="253"/>
                            <a:pt x="707" y="253"/>
                            <a:pt x="707" y="253"/>
                          </a:cubicBezTo>
                          <a:cubicBezTo>
                            <a:pt x="706" y="250"/>
                            <a:pt x="706" y="250"/>
                            <a:pt x="706" y="250"/>
                          </a:cubicBezTo>
                          <a:cubicBezTo>
                            <a:pt x="708" y="250"/>
                            <a:pt x="708" y="250"/>
                            <a:pt x="708" y="250"/>
                          </a:cubicBezTo>
                          <a:cubicBezTo>
                            <a:pt x="711" y="250"/>
                            <a:pt x="711" y="250"/>
                            <a:pt x="711" y="250"/>
                          </a:cubicBezTo>
                          <a:cubicBezTo>
                            <a:pt x="713" y="249"/>
                            <a:pt x="713" y="249"/>
                            <a:pt x="713" y="249"/>
                          </a:cubicBezTo>
                          <a:cubicBezTo>
                            <a:pt x="716" y="246"/>
                            <a:pt x="716" y="246"/>
                            <a:pt x="716" y="246"/>
                          </a:cubicBezTo>
                          <a:cubicBezTo>
                            <a:pt x="713" y="244"/>
                            <a:pt x="713" y="244"/>
                            <a:pt x="713" y="244"/>
                          </a:cubicBezTo>
                          <a:cubicBezTo>
                            <a:pt x="710" y="243"/>
                            <a:pt x="710" y="243"/>
                            <a:pt x="710" y="243"/>
                          </a:cubicBezTo>
                          <a:cubicBezTo>
                            <a:pt x="710" y="243"/>
                            <a:pt x="710" y="243"/>
                            <a:pt x="710" y="243"/>
                          </a:cubicBezTo>
                          <a:cubicBezTo>
                            <a:pt x="713" y="243"/>
                            <a:pt x="713" y="243"/>
                            <a:pt x="713" y="243"/>
                          </a:cubicBezTo>
                          <a:cubicBezTo>
                            <a:pt x="716" y="244"/>
                            <a:pt x="716" y="244"/>
                            <a:pt x="716" y="244"/>
                          </a:cubicBezTo>
                          <a:cubicBezTo>
                            <a:pt x="718" y="247"/>
                            <a:pt x="718" y="247"/>
                            <a:pt x="718" y="247"/>
                          </a:cubicBezTo>
                          <a:cubicBezTo>
                            <a:pt x="719" y="244"/>
                            <a:pt x="719" y="244"/>
                            <a:pt x="719" y="244"/>
                          </a:cubicBezTo>
                          <a:cubicBezTo>
                            <a:pt x="715" y="243"/>
                            <a:pt x="715" y="243"/>
                            <a:pt x="715" y="243"/>
                          </a:cubicBezTo>
                          <a:cubicBezTo>
                            <a:pt x="718" y="240"/>
                            <a:pt x="718" y="240"/>
                            <a:pt x="718" y="240"/>
                          </a:cubicBezTo>
                          <a:cubicBezTo>
                            <a:pt x="719" y="237"/>
                            <a:pt x="719" y="237"/>
                            <a:pt x="719" y="237"/>
                          </a:cubicBezTo>
                          <a:cubicBezTo>
                            <a:pt x="722" y="239"/>
                            <a:pt x="722" y="239"/>
                            <a:pt x="722" y="239"/>
                          </a:cubicBezTo>
                          <a:cubicBezTo>
                            <a:pt x="724" y="237"/>
                            <a:pt x="724" y="237"/>
                            <a:pt x="724" y="237"/>
                          </a:cubicBezTo>
                          <a:cubicBezTo>
                            <a:pt x="726" y="239"/>
                            <a:pt x="726" y="239"/>
                            <a:pt x="726" y="239"/>
                          </a:cubicBezTo>
                          <a:cubicBezTo>
                            <a:pt x="728" y="236"/>
                            <a:pt x="728" y="236"/>
                            <a:pt x="728" y="236"/>
                          </a:cubicBezTo>
                          <a:cubicBezTo>
                            <a:pt x="725" y="236"/>
                            <a:pt x="725" y="236"/>
                            <a:pt x="725" y="236"/>
                          </a:cubicBezTo>
                          <a:cubicBezTo>
                            <a:pt x="722" y="234"/>
                            <a:pt x="722" y="234"/>
                            <a:pt x="722" y="234"/>
                          </a:cubicBezTo>
                          <a:cubicBezTo>
                            <a:pt x="722" y="231"/>
                            <a:pt x="722" y="231"/>
                            <a:pt x="722" y="231"/>
                          </a:cubicBezTo>
                          <a:cubicBezTo>
                            <a:pt x="725" y="232"/>
                            <a:pt x="725" y="232"/>
                            <a:pt x="725" y="232"/>
                          </a:cubicBezTo>
                          <a:cubicBezTo>
                            <a:pt x="728" y="231"/>
                            <a:pt x="728" y="231"/>
                            <a:pt x="728" y="231"/>
                          </a:cubicBezTo>
                          <a:cubicBezTo>
                            <a:pt x="734" y="233"/>
                            <a:pt x="734" y="233"/>
                            <a:pt x="734" y="233"/>
                          </a:cubicBezTo>
                          <a:cubicBezTo>
                            <a:pt x="737" y="233"/>
                            <a:pt x="737" y="233"/>
                            <a:pt x="737" y="233"/>
                          </a:cubicBezTo>
                          <a:cubicBezTo>
                            <a:pt x="740" y="230"/>
                            <a:pt x="740" y="230"/>
                            <a:pt x="740" y="230"/>
                          </a:cubicBezTo>
                          <a:cubicBezTo>
                            <a:pt x="743" y="229"/>
                            <a:pt x="743" y="229"/>
                            <a:pt x="743" y="229"/>
                          </a:cubicBezTo>
                          <a:cubicBezTo>
                            <a:pt x="746" y="229"/>
                            <a:pt x="746" y="229"/>
                            <a:pt x="746" y="229"/>
                          </a:cubicBezTo>
                          <a:cubicBezTo>
                            <a:pt x="747" y="226"/>
                            <a:pt x="747" y="226"/>
                            <a:pt x="747" y="226"/>
                          </a:cubicBezTo>
                          <a:cubicBezTo>
                            <a:pt x="747" y="223"/>
                            <a:pt x="747" y="223"/>
                            <a:pt x="747" y="223"/>
                          </a:cubicBezTo>
                          <a:cubicBezTo>
                            <a:pt x="746" y="221"/>
                            <a:pt x="746" y="221"/>
                            <a:pt x="746" y="221"/>
                          </a:cubicBezTo>
                          <a:cubicBezTo>
                            <a:pt x="743" y="219"/>
                            <a:pt x="743" y="219"/>
                            <a:pt x="743" y="219"/>
                          </a:cubicBezTo>
                          <a:cubicBezTo>
                            <a:pt x="740" y="217"/>
                            <a:pt x="740" y="217"/>
                            <a:pt x="740" y="217"/>
                          </a:cubicBezTo>
                          <a:cubicBezTo>
                            <a:pt x="737" y="216"/>
                            <a:pt x="737" y="216"/>
                            <a:pt x="737" y="216"/>
                          </a:cubicBezTo>
                          <a:cubicBezTo>
                            <a:pt x="734" y="214"/>
                            <a:pt x="734" y="214"/>
                            <a:pt x="734" y="214"/>
                          </a:cubicBezTo>
                          <a:cubicBezTo>
                            <a:pt x="731" y="211"/>
                            <a:pt x="731" y="211"/>
                            <a:pt x="731" y="211"/>
                          </a:cubicBezTo>
                          <a:cubicBezTo>
                            <a:pt x="728" y="212"/>
                            <a:pt x="728" y="212"/>
                            <a:pt x="728" y="212"/>
                          </a:cubicBezTo>
                          <a:cubicBezTo>
                            <a:pt x="725" y="213"/>
                            <a:pt x="725" y="213"/>
                            <a:pt x="725" y="213"/>
                          </a:cubicBezTo>
                          <a:cubicBezTo>
                            <a:pt x="722" y="214"/>
                            <a:pt x="722" y="214"/>
                            <a:pt x="722" y="214"/>
                          </a:cubicBezTo>
                          <a:cubicBezTo>
                            <a:pt x="719" y="215"/>
                            <a:pt x="719" y="215"/>
                            <a:pt x="719" y="215"/>
                          </a:cubicBezTo>
                          <a:cubicBezTo>
                            <a:pt x="722" y="213"/>
                            <a:pt x="722" y="213"/>
                            <a:pt x="722" y="213"/>
                          </a:cubicBezTo>
                          <a:cubicBezTo>
                            <a:pt x="726" y="212"/>
                            <a:pt x="726" y="212"/>
                            <a:pt x="726" y="212"/>
                          </a:cubicBezTo>
                          <a:cubicBezTo>
                            <a:pt x="722" y="211"/>
                            <a:pt x="722" y="211"/>
                            <a:pt x="722" y="211"/>
                          </a:cubicBezTo>
                          <a:cubicBezTo>
                            <a:pt x="719" y="209"/>
                            <a:pt x="719" y="209"/>
                            <a:pt x="719" y="209"/>
                          </a:cubicBezTo>
                          <a:cubicBezTo>
                            <a:pt x="719" y="209"/>
                            <a:pt x="719" y="209"/>
                            <a:pt x="719" y="209"/>
                          </a:cubicBezTo>
                          <a:cubicBezTo>
                            <a:pt x="716" y="209"/>
                            <a:pt x="716" y="209"/>
                            <a:pt x="716" y="209"/>
                          </a:cubicBezTo>
                          <a:cubicBezTo>
                            <a:pt x="713" y="208"/>
                            <a:pt x="713" y="208"/>
                            <a:pt x="713" y="208"/>
                          </a:cubicBezTo>
                          <a:cubicBezTo>
                            <a:pt x="711" y="207"/>
                            <a:pt x="711" y="207"/>
                            <a:pt x="711" y="207"/>
                          </a:cubicBezTo>
                          <a:cubicBezTo>
                            <a:pt x="709" y="207"/>
                            <a:pt x="709" y="207"/>
                            <a:pt x="709" y="207"/>
                          </a:cubicBezTo>
                          <a:cubicBezTo>
                            <a:pt x="706" y="205"/>
                            <a:pt x="706" y="205"/>
                            <a:pt x="706" y="205"/>
                          </a:cubicBezTo>
                          <a:cubicBezTo>
                            <a:pt x="708" y="208"/>
                            <a:pt x="708" y="208"/>
                            <a:pt x="708" y="208"/>
                          </a:cubicBezTo>
                          <a:cubicBezTo>
                            <a:pt x="705" y="208"/>
                            <a:pt x="705" y="208"/>
                            <a:pt x="705" y="208"/>
                          </a:cubicBezTo>
                          <a:cubicBezTo>
                            <a:pt x="702" y="206"/>
                            <a:pt x="702" y="206"/>
                            <a:pt x="702" y="206"/>
                          </a:cubicBezTo>
                          <a:cubicBezTo>
                            <a:pt x="701" y="205"/>
                            <a:pt x="701" y="205"/>
                            <a:pt x="701" y="205"/>
                          </a:cubicBezTo>
                          <a:cubicBezTo>
                            <a:pt x="701" y="205"/>
                            <a:pt x="701" y="205"/>
                            <a:pt x="701" y="205"/>
                          </a:cubicBezTo>
                          <a:cubicBezTo>
                            <a:pt x="704" y="205"/>
                            <a:pt x="704" y="205"/>
                            <a:pt x="704" y="205"/>
                          </a:cubicBezTo>
                          <a:cubicBezTo>
                            <a:pt x="703" y="202"/>
                            <a:pt x="703" y="202"/>
                            <a:pt x="703" y="202"/>
                          </a:cubicBezTo>
                          <a:cubicBezTo>
                            <a:pt x="701" y="200"/>
                            <a:pt x="701" y="200"/>
                            <a:pt x="701" y="200"/>
                          </a:cubicBezTo>
                          <a:cubicBezTo>
                            <a:pt x="704" y="203"/>
                            <a:pt x="704" y="203"/>
                            <a:pt x="704" y="203"/>
                          </a:cubicBezTo>
                          <a:cubicBezTo>
                            <a:pt x="707" y="204"/>
                            <a:pt x="707" y="204"/>
                            <a:pt x="707" y="204"/>
                          </a:cubicBezTo>
                          <a:cubicBezTo>
                            <a:pt x="710" y="205"/>
                            <a:pt x="710" y="205"/>
                            <a:pt x="710" y="205"/>
                          </a:cubicBezTo>
                          <a:cubicBezTo>
                            <a:pt x="713" y="206"/>
                            <a:pt x="713" y="206"/>
                            <a:pt x="713" y="206"/>
                          </a:cubicBezTo>
                          <a:cubicBezTo>
                            <a:pt x="716" y="207"/>
                            <a:pt x="716" y="207"/>
                            <a:pt x="716" y="207"/>
                          </a:cubicBezTo>
                          <a:cubicBezTo>
                            <a:pt x="719" y="209"/>
                            <a:pt x="719" y="209"/>
                            <a:pt x="719" y="209"/>
                          </a:cubicBezTo>
                          <a:cubicBezTo>
                            <a:pt x="719" y="209"/>
                            <a:pt x="719" y="209"/>
                            <a:pt x="719" y="209"/>
                          </a:cubicBezTo>
                          <a:cubicBezTo>
                            <a:pt x="719" y="209"/>
                            <a:pt x="719" y="209"/>
                            <a:pt x="719" y="209"/>
                          </a:cubicBezTo>
                          <a:cubicBezTo>
                            <a:pt x="722" y="210"/>
                            <a:pt x="722" y="210"/>
                            <a:pt x="722" y="210"/>
                          </a:cubicBezTo>
                          <a:cubicBezTo>
                            <a:pt x="725" y="210"/>
                            <a:pt x="725" y="210"/>
                            <a:pt x="725" y="210"/>
                          </a:cubicBezTo>
                          <a:cubicBezTo>
                            <a:pt x="728" y="209"/>
                            <a:pt x="728" y="209"/>
                            <a:pt x="728" y="209"/>
                          </a:cubicBezTo>
                          <a:cubicBezTo>
                            <a:pt x="731" y="211"/>
                            <a:pt x="731" y="211"/>
                            <a:pt x="731" y="211"/>
                          </a:cubicBezTo>
                          <a:cubicBezTo>
                            <a:pt x="734" y="211"/>
                            <a:pt x="734" y="211"/>
                            <a:pt x="734" y="211"/>
                          </a:cubicBezTo>
                          <a:cubicBezTo>
                            <a:pt x="736" y="211"/>
                            <a:pt x="736" y="211"/>
                            <a:pt x="736" y="211"/>
                          </a:cubicBezTo>
                          <a:cubicBezTo>
                            <a:pt x="738" y="213"/>
                            <a:pt x="738" y="213"/>
                            <a:pt x="738" y="213"/>
                          </a:cubicBezTo>
                          <a:cubicBezTo>
                            <a:pt x="741" y="213"/>
                            <a:pt x="741" y="213"/>
                            <a:pt x="741" y="213"/>
                          </a:cubicBezTo>
                          <a:cubicBezTo>
                            <a:pt x="744" y="215"/>
                            <a:pt x="744" y="215"/>
                            <a:pt x="744" y="215"/>
                          </a:cubicBezTo>
                          <a:cubicBezTo>
                            <a:pt x="747" y="214"/>
                            <a:pt x="747" y="214"/>
                            <a:pt x="747" y="214"/>
                          </a:cubicBezTo>
                          <a:cubicBezTo>
                            <a:pt x="750" y="213"/>
                            <a:pt x="750" y="213"/>
                            <a:pt x="750" y="213"/>
                          </a:cubicBezTo>
                          <a:cubicBezTo>
                            <a:pt x="753" y="213"/>
                            <a:pt x="753" y="213"/>
                            <a:pt x="753" y="213"/>
                          </a:cubicBezTo>
                          <a:cubicBezTo>
                            <a:pt x="756" y="210"/>
                            <a:pt x="756" y="210"/>
                            <a:pt x="756" y="210"/>
                          </a:cubicBezTo>
                          <a:cubicBezTo>
                            <a:pt x="757" y="210"/>
                            <a:pt x="757" y="210"/>
                            <a:pt x="757" y="210"/>
                          </a:cubicBezTo>
                          <a:cubicBezTo>
                            <a:pt x="757" y="208"/>
                            <a:pt x="757" y="208"/>
                            <a:pt x="757" y="208"/>
                          </a:cubicBezTo>
                          <a:cubicBezTo>
                            <a:pt x="754" y="205"/>
                            <a:pt x="754" y="205"/>
                            <a:pt x="754" y="205"/>
                          </a:cubicBezTo>
                          <a:cubicBezTo>
                            <a:pt x="757" y="205"/>
                            <a:pt x="757" y="205"/>
                            <a:pt x="757" y="205"/>
                          </a:cubicBezTo>
                          <a:cubicBezTo>
                            <a:pt x="758" y="202"/>
                            <a:pt x="758" y="202"/>
                            <a:pt x="758" y="202"/>
                          </a:cubicBezTo>
                          <a:cubicBezTo>
                            <a:pt x="757" y="201"/>
                            <a:pt x="757" y="201"/>
                            <a:pt x="757" y="201"/>
                          </a:cubicBezTo>
                          <a:cubicBezTo>
                            <a:pt x="755" y="201"/>
                            <a:pt x="755" y="201"/>
                            <a:pt x="755" y="201"/>
                          </a:cubicBezTo>
                          <a:cubicBezTo>
                            <a:pt x="757" y="201"/>
                            <a:pt x="757" y="201"/>
                            <a:pt x="757" y="201"/>
                          </a:cubicBezTo>
                          <a:cubicBezTo>
                            <a:pt x="760" y="200"/>
                            <a:pt x="760" y="200"/>
                            <a:pt x="760" y="200"/>
                          </a:cubicBezTo>
                          <a:cubicBezTo>
                            <a:pt x="760" y="203"/>
                            <a:pt x="760" y="203"/>
                            <a:pt x="760" y="203"/>
                          </a:cubicBezTo>
                          <a:cubicBezTo>
                            <a:pt x="763" y="204"/>
                            <a:pt x="763" y="204"/>
                            <a:pt x="763" y="204"/>
                          </a:cubicBezTo>
                          <a:cubicBezTo>
                            <a:pt x="765" y="206"/>
                            <a:pt x="765" y="206"/>
                            <a:pt x="765" y="206"/>
                          </a:cubicBezTo>
                          <a:cubicBezTo>
                            <a:pt x="764" y="203"/>
                            <a:pt x="764" y="203"/>
                            <a:pt x="764" y="203"/>
                          </a:cubicBezTo>
                          <a:cubicBezTo>
                            <a:pt x="766" y="203"/>
                            <a:pt x="766" y="203"/>
                            <a:pt x="766" y="203"/>
                          </a:cubicBezTo>
                          <a:cubicBezTo>
                            <a:pt x="769" y="205"/>
                            <a:pt x="769" y="205"/>
                            <a:pt x="769" y="205"/>
                          </a:cubicBezTo>
                          <a:cubicBezTo>
                            <a:pt x="768" y="202"/>
                            <a:pt x="768" y="202"/>
                            <a:pt x="768" y="202"/>
                          </a:cubicBezTo>
                          <a:cubicBezTo>
                            <a:pt x="772" y="204"/>
                            <a:pt x="772" y="204"/>
                            <a:pt x="772" y="204"/>
                          </a:cubicBezTo>
                          <a:cubicBezTo>
                            <a:pt x="774" y="205"/>
                            <a:pt x="774" y="205"/>
                            <a:pt x="774" y="205"/>
                          </a:cubicBezTo>
                          <a:cubicBezTo>
                            <a:pt x="777" y="204"/>
                            <a:pt x="777" y="204"/>
                            <a:pt x="777" y="204"/>
                          </a:cubicBezTo>
                          <a:cubicBezTo>
                            <a:pt x="781" y="203"/>
                            <a:pt x="781" y="203"/>
                            <a:pt x="781" y="203"/>
                          </a:cubicBezTo>
                          <a:cubicBezTo>
                            <a:pt x="783" y="201"/>
                            <a:pt x="783" y="201"/>
                            <a:pt x="783" y="201"/>
                          </a:cubicBezTo>
                          <a:cubicBezTo>
                            <a:pt x="786" y="200"/>
                            <a:pt x="786" y="200"/>
                            <a:pt x="786" y="200"/>
                          </a:cubicBezTo>
                          <a:cubicBezTo>
                            <a:pt x="788" y="197"/>
                            <a:pt x="788" y="197"/>
                            <a:pt x="788" y="197"/>
                          </a:cubicBezTo>
                          <a:cubicBezTo>
                            <a:pt x="789" y="194"/>
                            <a:pt x="789" y="194"/>
                            <a:pt x="789" y="194"/>
                          </a:cubicBezTo>
                          <a:cubicBezTo>
                            <a:pt x="792" y="191"/>
                            <a:pt x="792" y="191"/>
                            <a:pt x="792" y="191"/>
                          </a:cubicBezTo>
                          <a:cubicBezTo>
                            <a:pt x="794" y="190"/>
                            <a:pt x="794" y="190"/>
                            <a:pt x="794" y="190"/>
                          </a:cubicBezTo>
                          <a:cubicBezTo>
                            <a:pt x="794" y="187"/>
                            <a:pt x="794" y="187"/>
                            <a:pt x="794" y="187"/>
                          </a:cubicBezTo>
                          <a:cubicBezTo>
                            <a:pt x="797" y="184"/>
                            <a:pt x="797" y="184"/>
                            <a:pt x="797" y="184"/>
                          </a:cubicBezTo>
                          <a:cubicBezTo>
                            <a:pt x="800" y="182"/>
                            <a:pt x="800" y="182"/>
                            <a:pt x="800" y="182"/>
                          </a:cubicBezTo>
                          <a:cubicBezTo>
                            <a:pt x="802" y="179"/>
                            <a:pt x="802" y="179"/>
                            <a:pt x="802" y="179"/>
                          </a:cubicBezTo>
                          <a:cubicBezTo>
                            <a:pt x="801" y="176"/>
                            <a:pt x="801" y="176"/>
                            <a:pt x="801" y="176"/>
                          </a:cubicBezTo>
                          <a:cubicBezTo>
                            <a:pt x="798" y="174"/>
                            <a:pt x="798" y="174"/>
                            <a:pt x="798" y="174"/>
                          </a:cubicBezTo>
                          <a:cubicBezTo>
                            <a:pt x="795" y="174"/>
                            <a:pt x="795" y="174"/>
                            <a:pt x="795" y="174"/>
                          </a:cubicBezTo>
                          <a:cubicBezTo>
                            <a:pt x="792" y="173"/>
                            <a:pt x="792" y="173"/>
                            <a:pt x="792" y="173"/>
                          </a:cubicBezTo>
                          <a:cubicBezTo>
                            <a:pt x="789" y="174"/>
                            <a:pt x="789" y="174"/>
                            <a:pt x="789" y="174"/>
                          </a:cubicBezTo>
                          <a:cubicBezTo>
                            <a:pt x="786" y="174"/>
                            <a:pt x="786" y="174"/>
                            <a:pt x="786" y="174"/>
                          </a:cubicBezTo>
                          <a:cubicBezTo>
                            <a:pt x="783" y="174"/>
                            <a:pt x="783" y="174"/>
                            <a:pt x="783" y="174"/>
                          </a:cubicBezTo>
                          <a:cubicBezTo>
                            <a:pt x="780" y="173"/>
                            <a:pt x="780" y="173"/>
                            <a:pt x="780" y="173"/>
                          </a:cubicBezTo>
                          <a:cubicBezTo>
                            <a:pt x="777" y="173"/>
                            <a:pt x="777" y="173"/>
                            <a:pt x="777" y="173"/>
                          </a:cubicBezTo>
                          <a:cubicBezTo>
                            <a:pt x="774" y="173"/>
                            <a:pt x="774" y="173"/>
                            <a:pt x="774" y="173"/>
                          </a:cubicBezTo>
                          <a:cubicBezTo>
                            <a:pt x="771" y="173"/>
                            <a:pt x="771" y="173"/>
                            <a:pt x="771" y="173"/>
                          </a:cubicBezTo>
                          <a:cubicBezTo>
                            <a:pt x="768" y="170"/>
                            <a:pt x="768" y="170"/>
                            <a:pt x="768" y="170"/>
                          </a:cubicBezTo>
                          <a:cubicBezTo>
                            <a:pt x="766" y="168"/>
                            <a:pt x="766" y="168"/>
                            <a:pt x="766" y="168"/>
                          </a:cubicBezTo>
                          <a:cubicBezTo>
                            <a:pt x="763" y="165"/>
                            <a:pt x="763" y="165"/>
                            <a:pt x="763" y="165"/>
                          </a:cubicBezTo>
                          <a:cubicBezTo>
                            <a:pt x="760" y="163"/>
                            <a:pt x="760" y="163"/>
                            <a:pt x="760" y="163"/>
                          </a:cubicBezTo>
                          <a:cubicBezTo>
                            <a:pt x="757" y="161"/>
                            <a:pt x="757" y="161"/>
                            <a:pt x="757" y="161"/>
                          </a:cubicBezTo>
                          <a:cubicBezTo>
                            <a:pt x="754" y="160"/>
                            <a:pt x="754" y="160"/>
                            <a:pt x="754" y="160"/>
                          </a:cubicBezTo>
                          <a:cubicBezTo>
                            <a:pt x="748" y="159"/>
                            <a:pt x="748" y="159"/>
                            <a:pt x="748" y="159"/>
                          </a:cubicBezTo>
                          <a:cubicBezTo>
                            <a:pt x="745" y="159"/>
                            <a:pt x="745" y="159"/>
                            <a:pt x="745" y="159"/>
                          </a:cubicBezTo>
                          <a:cubicBezTo>
                            <a:pt x="742" y="158"/>
                            <a:pt x="742" y="158"/>
                            <a:pt x="742" y="158"/>
                          </a:cubicBezTo>
                          <a:cubicBezTo>
                            <a:pt x="739" y="160"/>
                            <a:pt x="739" y="160"/>
                            <a:pt x="739" y="160"/>
                          </a:cubicBezTo>
                          <a:cubicBezTo>
                            <a:pt x="736" y="158"/>
                            <a:pt x="736" y="158"/>
                            <a:pt x="736" y="158"/>
                          </a:cubicBezTo>
                          <a:cubicBezTo>
                            <a:pt x="739" y="158"/>
                            <a:pt x="739" y="158"/>
                            <a:pt x="739" y="158"/>
                          </a:cubicBezTo>
                          <a:cubicBezTo>
                            <a:pt x="742" y="158"/>
                            <a:pt x="742" y="158"/>
                            <a:pt x="742" y="158"/>
                          </a:cubicBezTo>
                          <a:cubicBezTo>
                            <a:pt x="745" y="158"/>
                            <a:pt x="745" y="158"/>
                            <a:pt x="745" y="158"/>
                          </a:cubicBezTo>
                          <a:cubicBezTo>
                            <a:pt x="748" y="159"/>
                            <a:pt x="748" y="159"/>
                            <a:pt x="748" y="159"/>
                          </a:cubicBezTo>
                          <a:cubicBezTo>
                            <a:pt x="751" y="158"/>
                            <a:pt x="751" y="158"/>
                            <a:pt x="751" y="158"/>
                          </a:cubicBezTo>
                          <a:cubicBezTo>
                            <a:pt x="754" y="159"/>
                            <a:pt x="754" y="159"/>
                            <a:pt x="754" y="159"/>
                          </a:cubicBezTo>
                          <a:cubicBezTo>
                            <a:pt x="757" y="159"/>
                            <a:pt x="757" y="159"/>
                            <a:pt x="757" y="159"/>
                          </a:cubicBezTo>
                          <a:cubicBezTo>
                            <a:pt x="760" y="161"/>
                            <a:pt x="760" y="161"/>
                            <a:pt x="760" y="161"/>
                          </a:cubicBezTo>
                          <a:cubicBezTo>
                            <a:pt x="757" y="158"/>
                            <a:pt x="757" y="158"/>
                            <a:pt x="757" y="158"/>
                          </a:cubicBezTo>
                          <a:cubicBezTo>
                            <a:pt x="757" y="158"/>
                            <a:pt x="757" y="158"/>
                            <a:pt x="757" y="158"/>
                          </a:cubicBezTo>
                          <a:cubicBezTo>
                            <a:pt x="757" y="158"/>
                            <a:pt x="757" y="158"/>
                            <a:pt x="757" y="158"/>
                          </a:cubicBezTo>
                          <a:cubicBezTo>
                            <a:pt x="760" y="158"/>
                            <a:pt x="760" y="158"/>
                            <a:pt x="760" y="158"/>
                          </a:cubicBezTo>
                          <a:cubicBezTo>
                            <a:pt x="763" y="158"/>
                            <a:pt x="763" y="158"/>
                            <a:pt x="763" y="158"/>
                          </a:cubicBezTo>
                          <a:cubicBezTo>
                            <a:pt x="766" y="160"/>
                            <a:pt x="766" y="160"/>
                            <a:pt x="766" y="160"/>
                          </a:cubicBezTo>
                          <a:cubicBezTo>
                            <a:pt x="768" y="161"/>
                            <a:pt x="768" y="161"/>
                            <a:pt x="768" y="161"/>
                          </a:cubicBezTo>
                          <a:cubicBezTo>
                            <a:pt x="772" y="163"/>
                            <a:pt x="772" y="163"/>
                            <a:pt x="772" y="163"/>
                          </a:cubicBezTo>
                          <a:cubicBezTo>
                            <a:pt x="774" y="164"/>
                            <a:pt x="774" y="164"/>
                            <a:pt x="774" y="164"/>
                          </a:cubicBezTo>
                          <a:cubicBezTo>
                            <a:pt x="777" y="165"/>
                            <a:pt x="777" y="165"/>
                            <a:pt x="777" y="165"/>
                          </a:cubicBezTo>
                          <a:cubicBezTo>
                            <a:pt x="781" y="165"/>
                            <a:pt x="781" y="165"/>
                            <a:pt x="781" y="165"/>
                          </a:cubicBezTo>
                          <a:cubicBezTo>
                            <a:pt x="778" y="165"/>
                            <a:pt x="778" y="165"/>
                            <a:pt x="778" y="165"/>
                          </a:cubicBezTo>
                          <a:cubicBezTo>
                            <a:pt x="774" y="165"/>
                            <a:pt x="774" y="165"/>
                            <a:pt x="774" y="165"/>
                          </a:cubicBezTo>
                          <a:cubicBezTo>
                            <a:pt x="780" y="168"/>
                            <a:pt x="780" y="168"/>
                            <a:pt x="780" y="168"/>
                          </a:cubicBezTo>
                          <a:cubicBezTo>
                            <a:pt x="783" y="171"/>
                            <a:pt x="783" y="171"/>
                            <a:pt x="783" y="171"/>
                          </a:cubicBezTo>
                          <a:cubicBezTo>
                            <a:pt x="786" y="172"/>
                            <a:pt x="786" y="172"/>
                            <a:pt x="786" y="172"/>
                          </a:cubicBezTo>
                          <a:cubicBezTo>
                            <a:pt x="789" y="173"/>
                            <a:pt x="789" y="173"/>
                            <a:pt x="789" y="173"/>
                          </a:cubicBezTo>
                          <a:cubicBezTo>
                            <a:pt x="795" y="173"/>
                            <a:pt x="795" y="173"/>
                            <a:pt x="795" y="173"/>
                          </a:cubicBezTo>
                          <a:cubicBezTo>
                            <a:pt x="798" y="172"/>
                            <a:pt x="798" y="172"/>
                            <a:pt x="798" y="172"/>
                          </a:cubicBezTo>
                          <a:cubicBezTo>
                            <a:pt x="800" y="169"/>
                            <a:pt x="800" y="169"/>
                            <a:pt x="800" y="169"/>
                          </a:cubicBezTo>
                          <a:cubicBezTo>
                            <a:pt x="809" y="163"/>
                            <a:pt x="809" y="163"/>
                            <a:pt x="809" y="163"/>
                          </a:cubicBezTo>
                          <a:cubicBezTo>
                            <a:pt x="809" y="160"/>
                            <a:pt x="809" y="160"/>
                            <a:pt x="809" y="160"/>
                          </a:cubicBezTo>
                          <a:cubicBezTo>
                            <a:pt x="811" y="158"/>
                            <a:pt x="811" y="158"/>
                            <a:pt x="811" y="158"/>
                          </a:cubicBezTo>
                          <a:cubicBezTo>
                            <a:pt x="814" y="156"/>
                            <a:pt x="814" y="156"/>
                            <a:pt x="814" y="156"/>
                          </a:cubicBezTo>
                          <a:cubicBezTo>
                            <a:pt x="816" y="154"/>
                            <a:pt x="816" y="154"/>
                            <a:pt x="816" y="154"/>
                          </a:cubicBezTo>
                          <a:cubicBezTo>
                            <a:pt x="815" y="151"/>
                            <a:pt x="815" y="151"/>
                            <a:pt x="815" y="151"/>
                          </a:cubicBezTo>
                          <a:cubicBezTo>
                            <a:pt x="812" y="150"/>
                            <a:pt x="812" y="150"/>
                            <a:pt x="812" y="150"/>
                          </a:cubicBezTo>
                          <a:cubicBezTo>
                            <a:pt x="809" y="149"/>
                            <a:pt x="809" y="149"/>
                            <a:pt x="809" y="149"/>
                          </a:cubicBezTo>
                          <a:cubicBezTo>
                            <a:pt x="806" y="148"/>
                            <a:pt x="806" y="148"/>
                            <a:pt x="806" y="148"/>
                          </a:cubicBezTo>
                          <a:cubicBezTo>
                            <a:pt x="806" y="145"/>
                            <a:pt x="806" y="145"/>
                            <a:pt x="806" y="145"/>
                          </a:cubicBezTo>
                          <a:cubicBezTo>
                            <a:pt x="809" y="143"/>
                            <a:pt x="809" y="143"/>
                            <a:pt x="809" y="143"/>
                          </a:cubicBezTo>
                          <a:cubicBezTo>
                            <a:pt x="812" y="143"/>
                            <a:pt x="812" y="143"/>
                            <a:pt x="812" y="143"/>
                          </a:cubicBezTo>
                          <a:cubicBezTo>
                            <a:pt x="815" y="144"/>
                            <a:pt x="815" y="144"/>
                            <a:pt x="815" y="144"/>
                          </a:cubicBezTo>
                          <a:cubicBezTo>
                            <a:pt x="818" y="144"/>
                            <a:pt x="818" y="144"/>
                            <a:pt x="818" y="144"/>
                          </a:cubicBezTo>
                          <a:cubicBezTo>
                            <a:pt x="821" y="143"/>
                            <a:pt x="821" y="143"/>
                            <a:pt x="821" y="143"/>
                          </a:cubicBezTo>
                          <a:cubicBezTo>
                            <a:pt x="824" y="142"/>
                            <a:pt x="824" y="142"/>
                            <a:pt x="824" y="142"/>
                          </a:cubicBezTo>
                          <a:cubicBezTo>
                            <a:pt x="826" y="145"/>
                            <a:pt x="826" y="145"/>
                            <a:pt x="826" y="145"/>
                          </a:cubicBezTo>
                          <a:cubicBezTo>
                            <a:pt x="827" y="148"/>
                            <a:pt x="827" y="148"/>
                            <a:pt x="827" y="148"/>
                          </a:cubicBezTo>
                          <a:cubicBezTo>
                            <a:pt x="830" y="148"/>
                            <a:pt x="830" y="148"/>
                            <a:pt x="830" y="148"/>
                          </a:cubicBezTo>
                          <a:cubicBezTo>
                            <a:pt x="833" y="150"/>
                            <a:pt x="833" y="150"/>
                            <a:pt x="833" y="150"/>
                          </a:cubicBezTo>
                          <a:cubicBezTo>
                            <a:pt x="836" y="151"/>
                            <a:pt x="836" y="151"/>
                            <a:pt x="836" y="151"/>
                          </a:cubicBezTo>
                          <a:cubicBezTo>
                            <a:pt x="839" y="152"/>
                            <a:pt x="839" y="152"/>
                            <a:pt x="839" y="152"/>
                          </a:cubicBezTo>
                          <a:cubicBezTo>
                            <a:pt x="838" y="149"/>
                            <a:pt x="838" y="149"/>
                            <a:pt x="838" y="149"/>
                          </a:cubicBezTo>
                          <a:cubicBezTo>
                            <a:pt x="838" y="146"/>
                            <a:pt x="838" y="146"/>
                            <a:pt x="838" y="146"/>
                          </a:cubicBezTo>
                          <a:cubicBezTo>
                            <a:pt x="840" y="149"/>
                            <a:pt x="840" y="149"/>
                            <a:pt x="840" y="149"/>
                          </a:cubicBezTo>
                          <a:cubicBezTo>
                            <a:pt x="843" y="148"/>
                            <a:pt x="843" y="148"/>
                            <a:pt x="843" y="148"/>
                          </a:cubicBezTo>
                          <a:cubicBezTo>
                            <a:pt x="846" y="151"/>
                            <a:pt x="846" y="151"/>
                            <a:pt x="846" y="151"/>
                          </a:cubicBezTo>
                          <a:cubicBezTo>
                            <a:pt x="849" y="152"/>
                            <a:pt x="849" y="152"/>
                            <a:pt x="849" y="152"/>
                          </a:cubicBezTo>
                          <a:cubicBezTo>
                            <a:pt x="849" y="149"/>
                            <a:pt x="849" y="149"/>
                            <a:pt x="849" y="149"/>
                          </a:cubicBezTo>
                          <a:cubicBezTo>
                            <a:pt x="849" y="149"/>
                            <a:pt x="849" y="149"/>
                            <a:pt x="849" y="149"/>
                          </a:cubicBezTo>
                          <a:cubicBezTo>
                            <a:pt x="848" y="146"/>
                            <a:pt x="848" y="146"/>
                            <a:pt x="848" y="146"/>
                          </a:cubicBezTo>
                          <a:cubicBezTo>
                            <a:pt x="845" y="143"/>
                            <a:pt x="845" y="143"/>
                            <a:pt x="845" y="143"/>
                          </a:cubicBezTo>
                          <a:cubicBezTo>
                            <a:pt x="844" y="140"/>
                            <a:pt x="844" y="140"/>
                            <a:pt x="844" y="140"/>
                          </a:cubicBezTo>
                          <a:cubicBezTo>
                            <a:pt x="841" y="139"/>
                            <a:pt x="841" y="139"/>
                            <a:pt x="841" y="139"/>
                          </a:cubicBezTo>
                          <a:cubicBezTo>
                            <a:pt x="838" y="136"/>
                            <a:pt x="838" y="136"/>
                            <a:pt x="838" y="136"/>
                          </a:cubicBezTo>
                          <a:cubicBezTo>
                            <a:pt x="836" y="134"/>
                            <a:pt x="836" y="134"/>
                            <a:pt x="836" y="134"/>
                          </a:cubicBezTo>
                          <a:cubicBezTo>
                            <a:pt x="832" y="133"/>
                            <a:pt x="832" y="133"/>
                            <a:pt x="832" y="133"/>
                          </a:cubicBezTo>
                          <a:cubicBezTo>
                            <a:pt x="829" y="135"/>
                            <a:pt x="829" y="135"/>
                            <a:pt x="829" y="135"/>
                          </a:cubicBezTo>
                          <a:cubicBezTo>
                            <a:pt x="830" y="133"/>
                            <a:pt x="830" y="133"/>
                            <a:pt x="830" y="133"/>
                          </a:cubicBezTo>
                          <a:cubicBezTo>
                            <a:pt x="836" y="132"/>
                            <a:pt x="836" y="132"/>
                            <a:pt x="836" y="132"/>
                          </a:cubicBezTo>
                          <a:cubicBezTo>
                            <a:pt x="833" y="132"/>
                            <a:pt x="833" y="132"/>
                            <a:pt x="833" y="132"/>
                          </a:cubicBezTo>
                          <a:cubicBezTo>
                            <a:pt x="836" y="131"/>
                            <a:pt x="836" y="131"/>
                            <a:pt x="836" y="131"/>
                          </a:cubicBezTo>
                          <a:cubicBezTo>
                            <a:pt x="839" y="132"/>
                            <a:pt x="839" y="132"/>
                            <a:pt x="839" y="132"/>
                          </a:cubicBezTo>
                          <a:cubicBezTo>
                            <a:pt x="837" y="132"/>
                            <a:pt x="837" y="132"/>
                            <a:pt x="837" y="132"/>
                          </a:cubicBezTo>
                          <a:cubicBezTo>
                            <a:pt x="840" y="133"/>
                            <a:pt x="840" y="133"/>
                            <a:pt x="840" y="133"/>
                          </a:cubicBezTo>
                          <a:cubicBezTo>
                            <a:pt x="840" y="136"/>
                            <a:pt x="840" y="136"/>
                            <a:pt x="840" y="136"/>
                          </a:cubicBezTo>
                          <a:cubicBezTo>
                            <a:pt x="843" y="139"/>
                            <a:pt x="843" y="139"/>
                            <a:pt x="843" y="139"/>
                          </a:cubicBezTo>
                          <a:cubicBezTo>
                            <a:pt x="846" y="137"/>
                            <a:pt x="846" y="137"/>
                            <a:pt x="846" y="137"/>
                          </a:cubicBezTo>
                          <a:cubicBezTo>
                            <a:pt x="848" y="139"/>
                            <a:pt x="848" y="139"/>
                            <a:pt x="848" y="139"/>
                          </a:cubicBezTo>
                          <a:cubicBezTo>
                            <a:pt x="848" y="142"/>
                            <a:pt x="848" y="142"/>
                            <a:pt x="848" y="142"/>
                          </a:cubicBezTo>
                          <a:cubicBezTo>
                            <a:pt x="851" y="143"/>
                            <a:pt x="851" y="143"/>
                            <a:pt x="851" y="143"/>
                          </a:cubicBezTo>
                          <a:cubicBezTo>
                            <a:pt x="853" y="146"/>
                            <a:pt x="853" y="146"/>
                            <a:pt x="853" y="146"/>
                          </a:cubicBezTo>
                          <a:cubicBezTo>
                            <a:pt x="856" y="147"/>
                            <a:pt x="856" y="147"/>
                            <a:pt x="856" y="147"/>
                          </a:cubicBezTo>
                          <a:cubicBezTo>
                            <a:pt x="859" y="145"/>
                            <a:pt x="859" y="145"/>
                            <a:pt x="859" y="145"/>
                          </a:cubicBezTo>
                          <a:cubicBezTo>
                            <a:pt x="861" y="143"/>
                            <a:pt x="861" y="143"/>
                            <a:pt x="861" y="143"/>
                          </a:cubicBezTo>
                          <a:cubicBezTo>
                            <a:pt x="865" y="142"/>
                            <a:pt x="865" y="142"/>
                            <a:pt x="865" y="142"/>
                          </a:cubicBezTo>
                          <a:cubicBezTo>
                            <a:pt x="867" y="141"/>
                            <a:pt x="867" y="141"/>
                            <a:pt x="867" y="141"/>
                          </a:cubicBezTo>
                          <a:cubicBezTo>
                            <a:pt x="870" y="138"/>
                            <a:pt x="870" y="138"/>
                            <a:pt x="870" y="138"/>
                          </a:cubicBezTo>
                          <a:cubicBezTo>
                            <a:pt x="873" y="139"/>
                            <a:pt x="873" y="139"/>
                            <a:pt x="873" y="139"/>
                          </a:cubicBezTo>
                          <a:cubicBezTo>
                            <a:pt x="874" y="136"/>
                            <a:pt x="874" y="136"/>
                            <a:pt x="874" y="136"/>
                          </a:cubicBezTo>
                          <a:cubicBezTo>
                            <a:pt x="876" y="133"/>
                            <a:pt x="876" y="133"/>
                            <a:pt x="876" y="133"/>
                          </a:cubicBezTo>
                          <a:cubicBezTo>
                            <a:pt x="879" y="131"/>
                            <a:pt x="879" y="131"/>
                            <a:pt x="879" y="131"/>
                          </a:cubicBezTo>
                          <a:cubicBezTo>
                            <a:pt x="882" y="131"/>
                            <a:pt x="882" y="131"/>
                            <a:pt x="882" y="131"/>
                          </a:cubicBezTo>
                          <a:cubicBezTo>
                            <a:pt x="884" y="128"/>
                            <a:pt x="884" y="128"/>
                            <a:pt x="884" y="128"/>
                          </a:cubicBezTo>
                          <a:cubicBezTo>
                            <a:pt x="885" y="125"/>
                            <a:pt x="885" y="125"/>
                            <a:pt x="885" y="125"/>
                          </a:cubicBezTo>
                          <a:cubicBezTo>
                            <a:pt x="886" y="122"/>
                            <a:pt x="886" y="122"/>
                            <a:pt x="886" y="122"/>
                          </a:cubicBezTo>
                          <a:cubicBezTo>
                            <a:pt x="887" y="119"/>
                            <a:pt x="887" y="119"/>
                            <a:pt x="887" y="119"/>
                          </a:cubicBezTo>
                          <a:cubicBezTo>
                            <a:pt x="884" y="116"/>
                            <a:pt x="884" y="116"/>
                            <a:pt x="884" y="116"/>
                          </a:cubicBezTo>
                          <a:cubicBezTo>
                            <a:pt x="881" y="115"/>
                            <a:pt x="881" y="115"/>
                            <a:pt x="881" y="115"/>
                          </a:cubicBezTo>
                          <a:cubicBezTo>
                            <a:pt x="876" y="110"/>
                            <a:pt x="876" y="110"/>
                            <a:pt x="876" y="110"/>
                          </a:cubicBezTo>
                          <a:cubicBezTo>
                            <a:pt x="873" y="107"/>
                            <a:pt x="873" y="107"/>
                            <a:pt x="873" y="107"/>
                          </a:cubicBezTo>
                          <a:cubicBezTo>
                            <a:pt x="874" y="103"/>
                            <a:pt x="874" y="103"/>
                            <a:pt x="874" y="103"/>
                          </a:cubicBezTo>
                          <a:cubicBezTo>
                            <a:pt x="875" y="101"/>
                            <a:pt x="875" y="101"/>
                            <a:pt x="875" y="101"/>
                          </a:cubicBezTo>
                          <a:cubicBezTo>
                            <a:pt x="872" y="103"/>
                            <a:pt x="872" y="103"/>
                            <a:pt x="872" y="103"/>
                          </a:cubicBezTo>
                          <a:cubicBezTo>
                            <a:pt x="872" y="100"/>
                            <a:pt x="872" y="100"/>
                            <a:pt x="872" y="100"/>
                          </a:cubicBezTo>
                          <a:cubicBezTo>
                            <a:pt x="869" y="99"/>
                            <a:pt x="869" y="99"/>
                            <a:pt x="869" y="99"/>
                          </a:cubicBezTo>
                          <a:cubicBezTo>
                            <a:pt x="868" y="96"/>
                            <a:pt x="868" y="96"/>
                            <a:pt x="868" y="96"/>
                          </a:cubicBezTo>
                          <a:cubicBezTo>
                            <a:pt x="867" y="96"/>
                            <a:pt x="867" y="96"/>
                            <a:pt x="867" y="96"/>
                          </a:cubicBezTo>
                          <a:cubicBezTo>
                            <a:pt x="867" y="93"/>
                            <a:pt x="867" y="93"/>
                            <a:pt x="867" y="93"/>
                          </a:cubicBezTo>
                          <a:cubicBezTo>
                            <a:pt x="870" y="94"/>
                            <a:pt x="870" y="94"/>
                            <a:pt x="870" y="94"/>
                          </a:cubicBezTo>
                          <a:cubicBezTo>
                            <a:pt x="873" y="94"/>
                            <a:pt x="873" y="94"/>
                            <a:pt x="873" y="94"/>
                          </a:cubicBezTo>
                          <a:cubicBezTo>
                            <a:pt x="876" y="95"/>
                            <a:pt x="876" y="95"/>
                            <a:pt x="876" y="95"/>
                          </a:cubicBezTo>
                          <a:cubicBezTo>
                            <a:pt x="876" y="95"/>
                            <a:pt x="876" y="95"/>
                            <a:pt x="876" y="95"/>
                          </a:cubicBezTo>
                          <a:cubicBezTo>
                            <a:pt x="879" y="93"/>
                            <a:pt x="879" y="93"/>
                            <a:pt x="879" y="93"/>
                          </a:cubicBezTo>
                          <a:cubicBezTo>
                            <a:pt x="882" y="93"/>
                            <a:pt x="882" y="93"/>
                            <a:pt x="882" y="93"/>
                          </a:cubicBezTo>
                          <a:cubicBezTo>
                            <a:pt x="885" y="91"/>
                            <a:pt x="885" y="91"/>
                            <a:pt x="885" y="91"/>
                          </a:cubicBezTo>
                          <a:cubicBezTo>
                            <a:pt x="887" y="88"/>
                            <a:pt x="887" y="88"/>
                            <a:pt x="887" y="88"/>
                          </a:cubicBezTo>
                          <a:cubicBezTo>
                            <a:pt x="886" y="85"/>
                            <a:pt x="886" y="85"/>
                            <a:pt x="886" y="85"/>
                          </a:cubicBezTo>
                          <a:cubicBezTo>
                            <a:pt x="883" y="84"/>
                            <a:pt x="883" y="84"/>
                            <a:pt x="883" y="84"/>
                          </a:cubicBezTo>
                          <a:cubicBezTo>
                            <a:pt x="880" y="83"/>
                            <a:pt x="880" y="83"/>
                            <a:pt x="880" y="83"/>
                          </a:cubicBezTo>
                          <a:cubicBezTo>
                            <a:pt x="877" y="83"/>
                            <a:pt x="877" y="83"/>
                            <a:pt x="877" y="83"/>
                          </a:cubicBezTo>
                          <a:cubicBezTo>
                            <a:pt x="880" y="82"/>
                            <a:pt x="880" y="82"/>
                            <a:pt x="880" y="82"/>
                          </a:cubicBezTo>
                          <a:cubicBezTo>
                            <a:pt x="882" y="80"/>
                            <a:pt x="882" y="80"/>
                            <a:pt x="882" y="80"/>
                          </a:cubicBezTo>
                          <a:cubicBezTo>
                            <a:pt x="886" y="78"/>
                            <a:pt x="886" y="78"/>
                            <a:pt x="886" y="78"/>
                          </a:cubicBezTo>
                          <a:cubicBezTo>
                            <a:pt x="884" y="75"/>
                            <a:pt x="884" y="75"/>
                            <a:pt x="884" y="75"/>
                          </a:cubicBezTo>
                          <a:cubicBezTo>
                            <a:pt x="882" y="74"/>
                            <a:pt x="882" y="74"/>
                            <a:pt x="882" y="74"/>
                          </a:cubicBezTo>
                          <a:cubicBezTo>
                            <a:pt x="878" y="74"/>
                            <a:pt x="878" y="74"/>
                            <a:pt x="878" y="74"/>
                          </a:cubicBezTo>
                          <a:cubicBezTo>
                            <a:pt x="876" y="73"/>
                            <a:pt x="876" y="73"/>
                            <a:pt x="876" y="73"/>
                          </a:cubicBezTo>
                          <a:cubicBezTo>
                            <a:pt x="873" y="74"/>
                            <a:pt x="873" y="74"/>
                            <a:pt x="873" y="74"/>
                          </a:cubicBezTo>
                          <a:cubicBezTo>
                            <a:pt x="872" y="72"/>
                            <a:pt x="872" y="72"/>
                            <a:pt x="872" y="72"/>
                          </a:cubicBezTo>
                          <a:cubicBezTo>
                            <a:pt x="869" y="69"/>
                            <a:pt x="869" y="69"/>
                            <a:pt x="869" y="69"/>
                          </a:cubicBezTo>
                          <a:cubicBezTo>
                            <a:pt x="867" y="68"/>
                            <a:pt x="867" y="68"/>
                            <a:pt x="867" y="68"/>
                          </a:cubicBezTo>
                          <a:cubicBezTo>
                            <a:pt x="864" y="67"/>
                            <a:pt x="864" y="67"/>
                            <a:pt x="864" y="67"/>
                          </a:cubicBezTo>
                          <a:cubicBezTo>
                            <a:pt x="861" y="67"/>
                            <a:pt x="861" y="67"/>
                            <a:pt x="861" y="67"/>
                          </a:cubicBezTo>
                          <a:cubicBezTo>
                            <a:pt x="858" y="66"/>
                            <a:pt x="858" y="66"/>
                            <a:pt x="858" y="66"/>
                          </a:cubicBezTo>
                          <a:cubicBezTo>
                            <a:pt x="861" y="67"/>
                            <a:pt x="861" y="67"/>
                            <a:pt x="861" y="67"/>
                          </a:cubicBezTo>
                          <a:cubicBezTo>
                            <a:pt x="864" y="67"/>
                            <a:pt x="864" y="67"/>
                            <a:pt x="864" y="67"/>
                          </a:cubicBezTo>
                          <a:cubicBezTo>
                            <a:pt x="867" y="67"/>
                            <a:pt x="867" y="67"/>
                            <a:pt x="867" y="67"/>
                          </a:cubicBezTo>
                          <a:cubicBezTo>
                            <a:pt x="866" y="64"/>
                            <a:pt x="866" y="64"/>
                            <a:pt x="866" y="64"/>
                          </a:cubicBezTo>
                          <a:cubicBezTo>
                            <a:pt x="869" y="64"/>
                            <a:pt x="869" y="64"/>
                            <a:pt x="869" y="64"/>
                          </a:cubicBezTo>
                          <a:cubicBezTo>
                            <a:pt x="872" y="64"/>
                            <a:pt x="872" y="64"/>
                            <a:pt x="872" y="64"/>
                          </a:cubicBezTo>
                          <a:cubicBezTo>
                            <a:pt x="869" y="63"/>
                            <a:pt x="869" y="63"/>
                            <a:pt x="869" y="63"/>
                          </a:cubicBezTo>
                          <a:cubicBezTo>
                            <a:pt x="866" y="62"/>
                            <a:pt x="866" y="62"/>
                            <a:pt x="866" y="62"/>
                          </a:cubicBezTo>
                          <a:cubicBezTo>
                            <a:pt x="863" y="62"/>
                            <a:pt x="863" y="62"/>
                            <a:pt x="863" y="62"/>
                          </a:cubicBezTo>
                          <a:cubicBezTo>
                            <a:pt x="860" y="63"/>
                            <a:pt x="860" y="63"/>
                            <a:pt x="860" y="63"/>
                          </a:cubicBezTo>
                          <a:cubicBezTo>
                            <a:pt x="857" y="62"/>
                            <a:pt x="857" y="62"/>
                            <a:pt x="857" y="62"/>
                          </a:cubicBezTo>
                          <a:cubicBezTo>
                            <a:pt x="854" y="62"/>
                            <a:pt x="854" y="62"/>
                            <a:pt x="854" y="62"/>
                          </a:cubicBezTo>
                          <a:cubicBezTo>
                            <a:pt x="851" y="62"/>
                            <a:pt x="851" y="62"/>
                            <a:pt x="851" y="62"/>
                          </a:cubicBezTo>
                          <a:cubicBezTo>
                            <a:pt x="848" y="61"/>
                            <a:pt x="848" y="61"/>
                            <a:pt x="848" y="61"/>
                          </a:cubicBezTo>
                          <a:cubicBezTo>
                            <a:pt x="845" y="60"/>
                            <a:pt x="845" y="60"/>
                            <a:pt x="845" y="60"/>
                          </a:cubicBezTo>
                          <a:cubicBezTo>
                            <a:pt x="842" y="59"/>
                            <a:pt x="842" y="59"/>
                            <a:pt x="842" y="59"/>
                          </a:cubicBezTo>
                          <a:cubicBezTo>
                            <a:pt x="839" y="58"/>
                            <a:pt x="839" y="58"/>
                            <a:pt x="839" y="58"/>
                          </a:cubicBezTo>
                          <a:cubicBezTo>
                            <a:pt x="836" y="58"/>
                            <a:pt x="836" y="58"/>
                            <a:pt x="836" y="58"/>
                          </a:cubicBezTo>
                          <a:cubicBezTo>
                            <a:pt x="833" y="58"/>
                            <a:pt x="833" y="58"/>
                            <a:pt x="833" y="58"/>
                          </a:cubicBezTo>
                          <a:cubicBezTo>
                            <a:pt x="830" y="60"/>
                            <a:pt x="830" y="60"/>
                            <a:pt x="830" y="60"/>
                          </a:cubicBezTo>
                          <a:cubicBezTo>
                            <a:pt x="827" y="59"/>
                            <a:pt x="827" y="59"/>
                            <a:pt x="827" y="59"/>
                          </a:cubicBezTo>
                          <a:cubicBezTo>
                            <a:pt x="824" y="58"/>
                            <a:pt x="824" y="58"/>
                            <a:pt x="824" y="58"/>
                          </a:cubicBezTo>
                          <a:cubicBezTo>
                            <a:pt x="822" y="59"/>
                            <a:pt x="822" y="59"/>
                            <a:pt x="822" y="59"/>
                          </a:cubicBezTo>
                          <a:cubicBezTo>
                            <a:pt x="825" y="59"/>
                            <a:pt x="825" y="59"/>
                            <a:pt x="825" y="59"/>
                          </a:cubicBezTo>
                          <a:cubicBezTo>
                            <a:pt x="825" y="62"/>
                            <a:pt x="825" y="62"/>
                            <a:pt x="825" y="62"/>
                          </a:cubicBezTo>
                          <a:cubicBezTo>
                            <a:pt x="824" y="65"/>
                            <a:pt x="824" y="65"/>
                            <a:pt x="824" y="65"/>
                          </a:cubicBezTo>
                          <a:cubicBezTo>
                            <a:pt x="823" y="68"/>
                            <a:pt x="823" y="68"/>
                            <a:pt x="823" y="68"/>
                          </a:cubicBezTo>
                          <a:cubicBezTo>
                            <a:pt x="824" y="71"/>
                            <a:pt x="824" y="71"/>
                            <a:pt x="824" y="71"/>
                          </a:cubicBezTo>
                          <a:cubicBezTo>
                            <a:pt x="825" y="74"/>
                            <a:pt x="825" y="74"/>
                            <a:pt x="825" y="74"/>
                          </a:cubicBezTo>
                          <a:cubicBezTo>
                            <a:pt x="827" y="76"/>
                            <a:pt x="827" y="76"/>
                            <a:pt x="827" y="76"/>
                          </a:cubicBezTo>
                          <a:cubicBezTo>
                            <a:pt x="831" y="76"/>
                            <a:pt x="831" y="76"/>
                            <a:pt x="831" y="76"/>
                          </a:cubicBezTo>
                          <a:cubicBezTo>
                            <a:pt x="834" y="78"/>
                            <a:pt x="834" y="78"/>
                            <a:pt x="834" y="78"/>
                          </a:cubicBezTo>
                          <a:cubicBezTo>
                            <a:pt x="837" y="80"/>
                            <a:pt x="837" y="80"/>
                            <a:pt x="837" y="80"/>
                          </a:cubicBezTo>
                          <a:cubicBezTo>
                            <a:pt x="834" y="80"/>
                            <a:pt x="834" y="80"/>
                            <a:pt x="834" y="80"/>
                          </a:cubicBezTo>
                          <a:cubicBezTo>
                            <a:pt x="831" y="80"/>
                            <a:pt x="831" y="80"/>
                            <a:pt x="831" y="80"/>
                          </a:cubicBezTo>
                          <a:cubicBezTo>
                            <a:pt x="834" y="82"/>
                            <a:pt x="834" y="82"/>
                            <a:pt x="834" y="82"/>
                          </a:cubicBezTo>
                          <a:cubicBezTo>
                            <a:pt x="831" y="82"/>
                            <a:pt x="831" y="82"/>
                            <a:pt x="831" y="82"/>
                          </a:cubicBezTo>
                          <a:cubicBezTo>
                            <a:pt x="828" y="84"/>
                            <a:pt x="828" y="84"/>
                            <a:pt x="828" y="84"/>
                          </a:cubicBezTo>
                          <a:cubicBezTo>
                            <a:pt x="831" y="85"/>
                            <a:pt x="831" y="85"/>
                            <a:pt x="831" y="85"/>
                          </a:cubicBezTo>
                          <a:cubicBezTo>
                            <a:pt x="834" y="86"/>
                            <a:pt x="834" y="86"/>
                            <a:pt x="834" y="86"/>
                          </a:cubicBezTo>
                          <a:cubicBezTo>
                            <a:pt x="831" y="87"/>
                            <a:pt x="831" y="87"/>
                            <a:pt x="831" y="87"/>
                          </a:cubicBezTo>
                          <a:cubicBezTo>
                            <a:pt x="828" y="87"/>
                            <a:pt x="828" y="87"/>
                            <a:pt x="828" y="87"/>
                          </a:cubicBezTo>
                          <a:cubicBezTo>
                            <a:pt x="825" y="87"/>
                            <a:pt x="825" y="87"/>
                            <a:pt x="825" y="87"/>
                          </a:cubicBezTo>
                          <a:cubicBezTo>
                            <a:pt x="823" y="87"/>
                            <a:pt x="823" y="87"/>
                            <a:pt x="823" y="87"/>
                          </a:cubicBezTo>
                          <a:cubicBezTo>
                            <a:pt x="820" y="90"/>
                            <a:pt x="820" y="90"/>
                            <a:pt x="820" y="90"/>
                          </a:cubicBezTo>
                          <a:cubicBezTo>
                            <a:pt x="821" y="93"/>
                            <a:pt x="821" y="93"/>
                            <a:pt x="821" y="93"/>
                          </a:cubicBezTo>
                          <a:cubicBezTo>
                            <a:pt x="820" y="96"/>
                            <a:pt x="820" y="96"/>
                            <a:pt x="820" y="96"/>
                          </a:cubicBezTo>
                          <a:cubicBezTo>
                            <a:pt x="819" y="99"/>
                            <a:pt x="819" y="99"/>
                            <a:pt x="819" y="99"/>
                          </a:cubicBezTo>
                          <a:cubicBezTo>
                            <a:pt x="818" y="102"/>
                            <a:pt x="818" y="102"/>
                            <a:pt x="818" y="102"/>
                          </a:cubicBezTo>
                          <a:cubicBezTo>
                            <a:pt x="818" y="105"/>
                            <a:pt x="818" y="105"/>
                            <a:pt x="818" y="105"/>
                          </a:cubicBezTo>
                          <a:cubicBezTo>
                            <a:pt x="815" y="107"/>
                            <a:pt x="815" y="107"/>
                            <a:pt x="815" y="107"/>
                          </a:cubicBezTo>
                          <a:cubicBezTo>
                            <a:pt x="811" y="111"/>
                            <a:pt x="811" y="111"/>
                            <a:pt x="811" y="111"/>
                          </a:cubicBezTo>
                          <a:cubicBezTo>
                            <a:pt x="809" y="114"/>
                            <a:pt x="809" y="114"/>
                            <a:pt x="809" y="114"/>
                          </a:cubicBezTo>
                          <a:cubicBezTo>
                            <a:pt x="810" y="116"/>
                            <a:pt x="810" y="116"/>
                            <a:pt x="810" y="116"/>
                          </a:cubicBezTo>
                          <a:cubicBezTo>
                            <a:pt x="809" y="120"/>
                            <a:pt x="809" y="120"/>
                            <a:pt x="809" y="120"/>
                          </a:cubicBezTo>
                          <a:cubicBezTo>
                            <a:pt x="808" y="122"/>
                            <a:pt x="808" y="122"/>
                            <a:pt x="808" y="122"/>
                          </a:cubicBezTo>
                          <a:cubicBezTo>
                            <a:pt x="806" y="122"/>
                            <a:pt x="806" y="122"/>
                            <a:pt x="806" y="122"/>
                          </a:cubicBezTo>
                          <a:cubicBezTo>
                            <a:pt x="803" y="122"/>
                            <a:pt x="803" y="122"/>
                            <a:pt x="803" y="122"/>
                          </a:cubicBezTo>
                          <a:cubicBezTo>
                            <a:pt x="802" y="125"/>
                            <a:pt x="802" y="125"/>
                            <a:pt x="802" y="125"/>
                          </a:cubicBezTo>
                          <a:cubicBezTo>
                            <a:pt x="799" y="125"/>
                            <a:pt x="799" y="125"/>
                            <a:pt x="799" y="125"/>
                          </a:cubicBezTo>
                          <a:cubicBezTo>
                            <a:pt x="797" y="129"/>
                            <a:pt x="797" y="129"/>
                            <a:pt x="797" y="129"/>
                          </a:cubicBezTo>
                          <a:cubicBezTo>
                            <a:pt x="797" y="129"/>
                            <a:pt x="797" y="129"/>
                            <a:pt x="797" y="129"/>
                          </a:cubicBezTo>
                          <a:cubicBezTo>
                            <a:pt x="794" y="129"/>
                            <a:pt x="794" y="129"/>
                            <a:pt x="794" y="129"/>
                          </a:cubicBezTo>
                          <a:cubicBezTo>
                            <a:pt x="796" y="126"/>
                            <a:pt x="796" y="126"/>
                            <a:pt x="796" y="126"/>
                          </a:cubicBezTo>
                          <a:cubicBezTo>
                            <a:pt x="795" y="123"/>
                            <a:pt x="795" y="123"/>
                            <a:pt x="795" y="123"/>
                          </a:cubicBezTo>
                          <a:cubicBezTo>
                            <a:pt x="791" y="120"/>
                            <a:pt x="791" y="120"/>
                            <a:pt x="791" y="120"/>
                          </a:cubicBezTo>
                          <a:cubicBezTo>
                            <a:pt x="789" y="117"/>
                            <a:pt x="789" y="117"/>
                            <a:pt x="789" y="117"/>
                          </a:cubicBezTo>
                          <a:cubicBezTo>
                            <a:pt x="786" y="115"/>
                            <a:pt x="786" y="115"/>
                            <a:pt x="786" y="115"/>
                          </a:cubicBezTo>
                          <a:cubicBezTo>
                            <a:pt x="784" y="112"/>
                            <a:pt x="784" y="112"/>
                            <a:pt x="784" y="112"/>
                          </a:cubicBezTo>
                          <a:cubicBezTo>
                            <a:pt x="782" y="110"/>
                            <a:pt x="782" y="110"/>
                            <a:pt x="782" y="110"/>
                          </a:cubicBezTo>
                          <a:cubicBezTo>
                            <a:pt x="781" y="107"/>
                            <a:pt x="781" y="107"/>
                            <a:pt x="781" y="107"/>
                          </a:cubicBezTo>
                          <a:cubicBezTo>
                            <a:pt x="782" y="104"/>
                            <a:pt x="782" y="104"/>
                            <a:pt x="782" y="104"/>
                          </a:cubicBezTo>
                          <a:cubicBezTo>
                            <a:pt x="782" y="101"/>
                            <a:pt x="782" y="101"/>
                            <a:pt x="782" y="101"/>
                          </a:cubicBezTo>
                          <a:cubicBezTo>
                            <a:pt x="782" y="98"/>
                            <a:pt x="782" y="98"/>
                            <a:pt x="782" y="98"/>
                          </a:cubicBezTo>
                          <a:cubicBezTo>
                            <a:pt x="785" y="100"/>
                            <a:pt x="785" y="100"/>
                            <a:pt x="785" y="100"/>
                          </a:cubicBezTo>
                          <a:cubicBezTo>
                            <a:pt x="788" y="100"/>
                            <a:pt x="788" y="100"/>
                            <a:pt x="788" y="100"/>
                          </a:cubicBezTo>
                          <a:cubicBezTo>
                            <a:pt x="789" y="99"/>
                            <a:pt x="789" y="99"/>
                            <a:pt x="789" y="99"/>
                          </a:cubicBezTo>
                          <a:cubicBezTo>
                            <a:pt x="790" y="96"/>
                            <a:pt x="790" y="96"/>
                            <a:pt x="790" y="96"/>
                          </a:cubicBezTo>
                          <a:cubicBezTo>
                            <a:pt x="788" y="93"/>
                            <a:pt x="788" y="93"/>
                            <a:pt x="788" y="93"/>
                          </a:cubicBezTo>
                          <a:cubicBezTo>
                            <a:pt x="787" y="91"/>
                            <a:pt x="787" y="91"/>
                            <a:pt x="787" y="91"/>
                          </a:cubicBezTo>
                          <a:cubicBezTo>
                            <a:pt x="787" y="88"/>
                            <a:pt x="787" y="88"/>
                            <a:pt x="787" y="88"/>
                          </a:cubicBezTo>
                          <a:cubicBezTo>
                            <a:pt x="785" y="84"/>
                            <a:pt x="785" y="84"/>
                            <a:pt x="785" y="84"/>
                          </a:cubicBezTo>
                          <a:cubicBezTo>
                            <a:pt x="783" y="82"/>
                            <a:pt x="783" y="82"/>
                            <a:pt x="783" y="82"/>
                          </a:cubicBezTo>
                          <a:cubicBezTo>
                            <a:pt x="779" y="80"/>
                            <a:pt x="779" y="80"/>
                            <a:pt x="779" y="80"/>
                          </a:cubicBezTo>
                          <a:cubicBezTo>
                            <a:pt x="777" y="79"/>
                            <a:pt x="777" y="79"/>
                            <a:pt x="777" y="79"/>
                          </a:cubicBezTo>
                          <a:cubicBezTo>
                            <a:pt x="774" y="76"/>
                            <a:pt x="774" y="76"/>
                            <a:pt x="774" y="76"/>
                          </a:cubicBezTo>
                          <a:cubicBezTo>
                            <a:pt x="771" y="74"/>
                            <a:pt x="771" y="74"/>
                            <a:pt x="771" y="74"/>
                          </a:cubicBezTo>
                          <a:cubicBezTo>
                            <a:pt x="768" y="74"/>
                            <a:pt x="768" y="74"/>
                            <a:pt x="768" y="74"/>
                          </a:cubicBezTo>
                          <a:cubicBezTo>
                            <a:pt x="765" y="77"/>
                            <a:pt x="765" y="77"/>
                            <a:pt x="765" y="77"/>
                          </a:cubicBezTo>
                          <a:cubicBezTo>
                            <a:pt x="762" y="79"/>
                            <a:pt x="762" y="79"/>
                            <a:pt x="762" y="79"/>
                          </a:cubicBezTo>
                          <a:cubicBezTo>
                            <a:pt x="761" y="82"/>
                            <a:pt x="761" y="82"/>
                            <a:pt x="761" y="82"/>
                          </a:cubicBezTo>
                          <a:cubicBezTo>
                            <a:pt x="762" y="85"/>
                            <a:pt x="762" y="85"/>
                            <a:pt x="762" y="85"/>
                          </a:cubicBezTo>
                          <a:cubicBezTo>
                            <a:pt x="761" y="88"/>
                            <a:pt x="761" y="88"/>
                            <a:pt x="761" y="88"/>
                          </a:cubicBezTo>
                          <a:cubicBezTo>
                            <a:pt x="758" y="90"/>
                            <a:pt x="758" y="90"/>
                            <a:pt x="758" y="90"/>
                          </a:cubicBezTo>
                          <a:cubicBezTo>
                            <a:pt x="760" y="92"/>
                            <a:pt x="760" y="92"/>
                            <a:pt x="760" y="92"/>
                          </a:cubicBezTo>
                          <a:cubicBezTo>
                            <a:pt x="757" y="95"/>
                            <a:pt x="757" y="95"/>
                            <a:pt x="757" y="95"/>
                          </a:cubicBezTo>
                          <a:cubicBezTo>
                            <a:pt x="757" y="97"/>
                            <a:pt x="757" y="97"/>
                            <a:pt x="757" y="97"/>
                          </a:cubicBezTo>
                          <a:cubicBezTo>
                            <a:pt x="755" y="98"/>
                            <a:pt x="755" y="98"/>
                            <a:pt x="755" y="98"/>
                          </a:cubicBezTo>
                          <a:cubicBezTo>
                            <a:pt x="753" y="99"/>
                            <a:pt x="753" y="99"/>
                            <a:pt x="753" y="99"/>
                          </a:cubicBezTo>
                          <a:cubicBezTo>
                            <a:pt x="751" y="96"/>
                            <a:pt x="751" y="96"/>
                            <a:pt x="751" y="96"/>
                          </a:cubicBezTo>
                          <a:cubicBezTo>
                            <a:pt x="749" y="93"/>
                            <a:pt x="749" y="93"/>
                            <a:pt x="749" y="93"/>
                          </a:cubicBezTo>
                          <a:cubicBezTo>
                            <a:pt x="749" y="90"/>
                            <a:pt x="749" y="90"/>
                            <a:pt x="749" y="90"/>
                          </a:cubicBezTo>
                          <a:cubicBezTo>
                            <a:pt x="749" y="87"/>
                            <a:pt x="749" y="87"/>
                            <a:pt x="749" y="87"/>
                          </a:cubicBezTo>
                          <a:cubicBezTo>
                            <a:pt x="749" y="85"/>
                            <a:pt x="749" y="85"/>
                            <a:pt x="749" y="85"/>
                          </a:cubicBezTo>
                          <a:cubicBezTo>
                            <a:pt x="748" y="82"/>
                            <a:pt x="748" y="82"/>
                            <a:pt x="748" y="82"/>
                          </a:cubicBezTo>
                          <a:cubicBezTo>
                            <a:pt x="747" y="79"/>
                            <a:pt x="747" y="79"/>
                            <a:pt x="747" y="79"/>
                          </a:cubicBezTo>
                          <a:cubicBezTo>
                            <a:pt x="744" y="77"/>
                            <a:pt x="744" y="77"/>
                            <a:pt x="744" y="77"/>
                          </a:cubicBezTo>
                          <a:cubicBezTo>
                            <a:pt x="741" y="75"/>
                            <a:pt x="741" y="75"/>
                            <a:pt x="741" y="75"/>
                          </a:cubicBezTo>
                          <a:cubicBezTo>
                            <a:pt x="738" y="73"/>
                            <a:pt x="738" y="73"/>
                            <a:pt x="738" y="73"/>
                          </a:cubicBezTo>
                          <a:cubicBezTo>
                            <a:pt x="741" y="72"/>
                            <a:pt x="741" y="72"/>
                            <a:pt x="741" y="72"/>
                          </a:cubicBezTo>
                          <a:cubicBezTo>
                            <a:pt x="741" y="74"/>
                            <a:pt x="741" y="74"/>
                            <a:pt x="741" y="74"/>
                          </a:cubicBezTo>
                          <a:cubicBezTo>
                            <a:pt x="744" y="74"/>
                            <a:pt x="744" y="74"/>
                            <a:pt x="744" y="74"/>
                          </a:cubicBezTo>
                          <a:cubicBezTo>
                            <a:pt x="745" y="71"/>
                            <a:pt x="745" y="71"/>
                            <a:pt x="745" y="71"/>
                          </a:cubicBezTo>
                          <a:cubicBezTo>
                            <a:pt x="748" y="70"/>
                            <a:pt x="748" y="70"/>
                            <a:pt x="748" y="70"/>
                          </a:cubicBezTo>
                          <a:cubicBezTo>
                            <a:pt x="751" y="69"/>
                            <a:pt x="751" y="69"/>
                            <a:pt x="751" y="69"/>
                          </a:cubicBezTo>
                          <a:cubicBezTo>
                            <a:pt x="748" y="67"/>
                            <a:pt x="748" y="67"/>
                            <a:pt x="748" y="67"/>
                          </a:cubicBezTo>
                          <a:cubicBezTo>
                            <a:pt x="745" y="68"/>
                            <a:pt x="745" y="68"/>
                            <a:pt x="745" y="68"/>
                          </a:cubicBezTo>
                          <a:cubicBezTo>
                            <a:pt x="742" y="67"/>
                            <a:pt x="742" y="67"/>
                            <a:pt x="742" y="67"/>
                          </a:cubicBezTo>
                          <a:cubicBezTo>
                            <a:pt x="739" y="66"/>
                            <a:pt x="739" y="66"/>
                            <a:pt x="739" y="66"/>
                          </a:cubicBezTo>
                          <a:cubicBezTo>
                            <a:pt x="736" y="67"/>
                            <a:pt x="736" y="67"/>
                            <a:pt x="736" y="67"/>
                          </a:cubicBezTo>
                          <a:cubicBezTo>
                            <a:pt x="739" y="64"/>
                            <a:pt x="739" y="64"/>
                            <a:pt x="739" y="64"/>
                          </a:cubicBezTo>
                          <a:cubicBezTo>
                            <a:pt x="736" y="63"/>
                            <a:pt x="736" y="63"/>
                            <a:pt x="736" y="63"/>
                          </a:cubicBezTo>
                          <a:cubicBezTo>
                            <a:pt x="733" y="64"/>
                            <a:pt x="733" y="64"/>
                            <a:pt x="733" y="64"/>
                          </a:cubicBezTo>
                          <a:cubicBezTo>
                            <a:pt x="732" y="66"/>
                            <a:pt x="732" y="66"/>
                            <a:pt x="732" y="66"/>
                          </a:cubicBezTo>
                          <a:cubicBezTo>
                            <a:pt x="729" y="67"/>
                            <a:pt x="729" y="67"/>
                            <a:pt x="729" y="67"/>
                          </a:cubicBezTo>
                          <a:cubicBezTo>
                            <a:pt x="726" y="66"/>
                            <a:pt x="726" y="66"/>
                            <a:pt x="726" y="66"/>
                          </a:cubicBezTo>
                          <a:cubicBezTo>
                            <a:pt x="723" y="64"/>
                            <a:pt x="723" y="64"/>
                            <a:pt x="723" y="64"/>
                          </a:cubicBezTo>
                          <a:cubicBezTo>
                            <a:pt x="720" y="62"/>
                            <a:pt x="720" y="62"/>
                            <a:pt x="720" y="62"/>
                          </a:cubicBezTo>
                          <a:cubicBezTo>
                            <a:pt x="717" y="63"/>
                            <a:pt x="717" y="63"/>
                            <a:pt x="717" y="63"/>
                          </a:cubicBezTo>
                          <a:cubicBezTo>
                            <a:pt x="714" y="63"/>
                            <a:pt x="714" y="63"/>
                            <a:pt x="714" y="63"/>
                          </a:cubicBezTo>
                          <a:cubicBezTo>
                            <a:pt x="717" y="62"/>
                            <a:pt x="717" y="62"/>
                            <a:pt x="717" y="62"/>
                          </a:cubicBezTo>
                          <a:cubicBezTo>
                            <a:pt x="715" y="62"/>
                            <a:pt x="715" y="62"/>
                            <a:pt x="715" y="62"/>
                          </a:cubicBezTo>
                          <a:cubicBezTo>
                            <a:pt x="720" y="59"/>
                            <a:pt x="720" y="59"/>
                            <a:pt x="720" y="59"/>
                          </a:cubicBezTo>
                          <a:cubicBezTo>
                            <a:pt x="723" y="57"/>
                            <a:pt x="723" y="57"/>
                            <a:pt x="723" y="57"/>
                          </a:cubicBezTo>
                          <a:cubicBezTo>
                            <a:pt x="726" y="55"/>
                            <a:pt x="726" y="55"/>
                            <a:pt x="726" y="55"/>
                          </a:cubicBezTo>
                          <a:cubicBezTo>
                            <a:pt x="727" y="54"/>
                            <a:pt x="727" y="54"/>
                            <a:pt x="727" y="54"/>
                          </a:cubicBezTo>
                          <a:cubicBezTo>
                            <a:pt x="724" y="52"/>
                            <a:pt x="724" y="52"/>
                            <a:pt x="724" y="52"/>
                          </a:cubicBezTo>
                          <a:cubicBezTo>
                            <a:pt x="721" y="52"/>
                            <a:pt x="721" y="52"/>
                            <a:pt x="721" y="52"/>
                          </a:cubicBezTo>
                          <a:cubicBezTo>
                            <a:pt x="722" y="49"/>
                            <a:pt x="722" y="49"/>
                            <a:pt x="722" y="49"/>
                          </a:cubicBezTo>
                          <a:cubicBezTo>
                            <a:pt x="725" y="50"/>
                            <a:pt x="725" y="50"/>
                            <a:pt x="725" y="50"/>
                          </a:cubicBezTo>
                          <a:cubicBezTo>
                            <a:pt x="728" y="51"/>
                            <a:pt x="728" y="51"/>
                            <a:pt x="728" y="51"/>
                          </a:cubicBezTo>
                          <a:cubicBezTo>
                            <a:pt x="731" y="51"/>
                            <a:pt x="731" y="51"/>
                            <a:pt x="731" y="51"/>
                          </a:cubicBezTo>
                          <a:cubicBezTo>
                            <a:pt x="734" y="51"/>
                            <a:pt x="734" y="51"/>
                            <a:pt x="734" y="51"/>
                          </a:cubicBezTo>
                          <a:cubicBezTo>
                            <a:pt x="732" y="47"/>
                            <a:pt x="732" y="47"/>
                            <a:pt x="732" y="47"/>
                          </a:cubicBezTo>
                          <a:cubicBezTo>
                            <a:pt x="730" y="44"/>
                            <a:pt x="730" y="44"/>
                            <a:pt x="730" y="44"/>
                          </a:cubicBezTo>
                          <a:cubicBezTo>
                            <a:pt x="727" y="46"/>
                            <a:pt x="727" y="46"/>
                            <a:pt x="727" y="46"/>
                          </a:cubicBezTo>
                          <a:cubicBezTo>
                            <a:pt x="727" y="43"/>
                            <a:pt x="727" y="43"/>
                            <a:pt x="727" y="43"/>
                          </a:cubicBezTo>
                          <a:cubicBezTo>
                            <a:pt x="724" y="41"/>
                            <a:pt x="724" y="41"/>
                            <a:pt x="724" y="41"/>
                          </a:cubicBezTo>
                          <a:cubicBezTo>
                            <a:pt x="725" y="38"/>
                            <a:pt x="725" y="38"/>
                            <a:pt x="725" y="38"/>
                          </a:cubicBezTo>
                          <a:cubicBezTo>
                            <a:pt x="722" y="37"/>
                            <a:pt x="722" y="37"/>
                            <a:pt x="722" y="37"/>
                          </a:cubicBezTo>
                          <a:cubicBezTo>
                            <a:pt x="719" y="36"/>
                            <a:pt x="719" y="36"/>
                            <a:pt x="719" y="36"/>
                          </a:cubicBezTo>
                          <a:cubicBezTo>
                            <a:pt x="716" y="33"/>
                            <a:pt x="716" y="33"/>
                            <a:pt x="716" y="33"/>
                          </a:cubicBezTo>
                          <a:cubicBezTo>
                            <a:pt x="715" y="33"/>
                            <a:pt x="715" y="33"/>
                            <a:pt x="715" y="33"/>
                          </a:cubicBezTo>
                          <a:cubicBezTo>
                            <a:pt x="712" y="32"/>
                            <a:pt x="712" y="32"/>
                            <a:pt x="712" y="32"/>
                          </a:cubicBezTo>
                          <a:cubicBezTo>
                            <a:pt x="714" y="29"/>
                            <a:pt x="714" y="29"/>
                            <a:pt x="714" y="29"/>
                          </a:cubicBezTo>
                          <a:cubicBezTo>
                            <a:pt x="714" y="26"/>
                            <a:pt x="714" y="26"/>
                            <a:pt x="714" y="26"/>
                          </a:cubicBezTo>
                          <a:cubicBezTo>
                            <a:pt x="714" y="23"/>
                            <a:pt x="714" y="23"/>
                            <a:pt x="714" y="23"/>
                          </a:cubicBezTo>
                          <a:cubicBezTo>
                            <a:pt x="713" y="20"/>
                            <a:pt x="713" y="20"/>
                            <a:pt x="713" y="20"/>
                          </a:cubicBezTo>
                          <a:cubicBezTo>
                            <a:pt x="710" y="17"/>
                            <a:pt x="710" y="17"/>
                            <a:pt x="710" y="17"/>
                          </a:cubicBezTo>
                          <a:cubicBezTo>
                            <a:pt x="709" y="14"/>
                            <a:pt x="709" y="14"/>
                            <a:pt x="709" y="14"/>
                          </a:cubicBezTo>
                          <a:cubicBezTo>
                            <a:pt x="706" y="13"/>
                            <a:pt x="706" y="13"/>
                            <a:pt x="706" y="13"/>
                          </a:cubicBezTo>
                          <a:cubicBezTo>
                            <a:pt x="703" y="12"/>
                            <a:pt x="703" y="12"/>
                            <a:pt x="703" y="12"/>
                          </a:cubicBezTo>
                          <a:cubicBezTo>
                            <a:pt x="702" y="8"/>
                            <a:pt x="702" y="8"/>
                            <a:pt x="702" y="8"/>
                          </a:cubicBezTo>
                          <a:cubicBezTo>
                            <a:pt x="698" y="7"/>
                            <a:pt x="698" y="7"/>
                            <a:pt x="698" y="7"/>
                          </a:cubicBezTo>
                          <a:cubicBezTo>
                            <a:pt x="696" y="7"/>
                            <a:pt x="696" y="7"/>
                            <a:pt x="696" y="7"/>
                          </a:cubicBezTo>
                          <a:cubicBezTo>
                            <a:pt x="693" y="8"/>
                            <a:pt x="693" y="8"/>
                            <a:pt x="693" y="8"/>
                          </a:cubicBezTo>
                          <a:cubicBezTo>
                            <a:pt x="692" y="5"/>
                            <a:pt x="692" y="5"/>
                            <a:pt x="692" y="5"/>
                          </a:cubicBezTo>
                          <a:cubicBezTo>
                            <a:pt x="689" y="7"/>
                            <a:pt x="689" y="7"/>
                            <a:pt x="689" y="7"/>
                          </a:cubicBezTo>
                          <a:cubicBezTo>
                            <a:pt x="689" y="4"/>
                            <a:pt x="689" y="4"/>
                            <a:pt x="689" y="4"/>
                          </a:cubicBezTo>
                          <a:cubicBezTo>
                            <a:pt x="690" y="1"/>
                            <a:pt x="690" y="1"/>
                            <a:pt x="690" y="1"/>
                          </a:cubicBezTo>
                          <a:cubicBezTo>
                            <a:pt x="688" y="0"/>
                            <a:pt x="688" y="0"/>
                            <a:pt x="688" y="0"/>
                          </a:cubicBezTo>
                          <a:cubicBezTo>
                            <a:pt x="687" y="0"/>
                            <a:pt x="687" y="0"/>
                            <a:pt x="687" y="0"/>
                          </a:cubicBezTo>
                          <a:cubicBezTo>
                            <a:pt x="684" y="0"/>
                            <a:pt x="684" y="0"/>
                            <a:pt x="684" y="0"/>
                          </a:cubicBezTo>
                          <a:cubicBezTo>
                            <a:pt x="681" y="1"/>
                            <a:pt x="681" y="1"/>
                            <a:pt x="681" y="1"/>
                          </a:cubicBezTo>
                          <a:cubicBezTo>
                            <a:pt x="679" y="4"/>
                            <a:pt x="679" y="4"/>
                            <a:pt x="679" y="4"/>
                          </a:cubicBezTo>
                          <a:cubicBezTo>
                            <a:pt x="685" y="4"/>
                            <a:pt x="685" y="4"/>
                            <a:pt x="685" y="4"/>
                          </a:cubicBezTo>
                          <a:cubicBezTo>
                            <a:pt x="688" y="4"/>
                            <a:pt x="688" y="4"/>
                            <a:pt x="688" y="4"/>
                          </a:cubicBezTo>
                          <a:cubicBezTo>
                            <a:pt x="685" y="4"/>
                            <a:pt x="685" y="4"/>
                            <a:pt x="685" y="4"/>
                          </a:cubicBezTo>
                          <a:cubicBezTo>
                            <a:pt x="682" y="4"/>
                            <a:pt x="682" y="4"/>
                            <a:pt x="682" y="4"/>
                          </a:cubicBezTo>
                          <a:cubicBezTo>
                            <a:pt x="679" y="5"/>
                            <a:pt x="679" y="5"/>
                            <a:pt x="679" y="5"/>
                          </a:cubicBezTo>
                          <a:cubicBezTo>
                            <a:pt x="678" y="6"/>
                            <a:pt x="678" y="6"/>
                            <a:pt x="678" y="6"/>
                          </a:cubicBezTo>
                          <a:cubicBezTo>
                            <a:pt x="678" y="7"/>
                            <a:pt x="678" y="7"/>
                            <a:pt x="678" y="7"/>
                          </a:cubicBezTo>
                          <a:cubicBezTo>
                            <a:pt x="678" y="6"/>
                            <a:pt x="678" y="6"/>
                            <a:pt x="678" y="6"/>
                          </a:cubicBezTo>
                          <a:cubicBezTo>
                            <a:pt x="677" y="8"/>
                            <a:pt x="677" y="8"/>
                            <a:pt x="677" y="8"/>
                          </a:cubicBezTo>
                          <a:cubicBezTo>
                            <a:pt x="674" y="9"/>
                            <a:pt x="674" y="9"/>
                            <a:pt x="674" y="9"/>
                          </a:cubicBezTo>
                          <a:cubicBezTo>
                            <a:pt x="671" y="10"/>
                            <a:pt x="671" y="10"/>
                            <a:pt x="671" y="10"/>
                          </a:cubicBezTo>
                          <a:cubicBezTo>
                            <a:pt x="671" y="13"/>
                            <a:pt x="671" y="13"/>
                            <a:pt x="671" y="13"/>
                          </a:cubicBezTo>
                          <a:cubicBezTo>
                            <a:pt x="673" y="14"/>
                            <a:pt x="673" y="14"/>
                            <a:pt x="673" y="14"/>
                          </a:cubicBezTo>
                          <a:cubicBezTo>
                            <a:pt x="677" y="14"/>
                            <a:pt x="677" y="14"/>
                            <a:pt x="677" y="14"/>
                          </a:cubicBezTo>
                          <a:cubicBezTo>
                            <a:pt x="675" y="17"/>
                            <a:pt x="675" y="17"/>
                            <a:pt x="675" y="17"/>
                          </a:cubicBezTo>
                          <a:cubicBezTo>
                            <a:pt x="675" y="19"/>
                            <a:pt x="675" y="19"/>
                            <a:pt x="675" y="19"/>
                          </a:cubicBezTo>
                          <a:cubicBezTo>
                            <a:pt x="672" y="19"/>
                            <a:pt x="672" y="19"/>
                            <a:pt x="672" y="19"/>
                          </a:cubicBezTo>
                          <a:cubicBezTo>
                            <a:pt x="669" y="17"/>
                            <a:pt x="669" y="17"/>
                            <a:pt x="669" y="17"/>
                          </a:cubicBezTo>
                          <a:cubicBezTo>
                            <a:pt x="668" y="16"/>
                            <a:pt x="668" y="16"/>
                            <a:pt x="668" y="16"/>
                          </a:cubicBezTo>
                          <a:cubicBezTo>
                            <a:pt x="665" y="17"/>
                            <a:pt x="665" y="17"/>
                            <a:pt x="665" y="17"/>
                          </a:cubicBezTo>
                          <a:cubicBezTo>
                            <a:pt x="662" y="19"/>
                            <a:pt x="662" y="19"/>
                            <a:pt x="662" y="19"/>
                          </a:cubicBezTo>
                          <a:cubicBezTo>
                            <a:pt x="661" y="22"/>
                            <a:pt x="661" y="22"/>
                            <a:pt x="661" y="22"/>
                          </a:cubicBezTo>
                          <a:cubicBezTo>
                            <a:pt x="661" y="25"/>
                            <a:pt x="661" y="25"/>
                            <a:pt x="661" y="25"/>
                          </a:cubicBezTo>
                          <a:cubicBezTo>
                            <a:pt x="660" y="28"/>
                            <a:pt x="660" y="28"/>
                            <a:pt x="660" y="28"/>
                          </a:cubicBezTo>
                          <a:cubicBezTo>
                            <a:pt x="659" y="31"/>
                            <a:pt x="659" y="31"/>
                            <a:pt x="659" y="31"/>
                          </a:cubicBezTo>
                          <a:cubicBezTo>
                            <a:pt x="661" y="34"/>
                            <a:pt x="661" y="34"/>
                            <a:pt x="661" y="34"/>
                          </a:cubicBezTo>
                          <a:cubicBezTo>
                            <a:pt x="664" y="37"/>
                            <a:pt x="664" y="37"/>
                            <a:pt x="664" y="37"/>
                          </a:cubicBezTo>
                          <a:cubicBezTo>
                            <a:pt x="667" y="37"/>
                            <a:pt x="667" y="37"/>
                            <a:pt x="667" y="37"/>
                          </a:cubicBezTo>
                          <a:cubicBezTo>
                            <a:pt x="669" y="35"/>
                            <a:pt x="669" y="35"/>
                            <a:pt x="669" y="35"/>
                          </a:cubicBezTo>
                          <a:cubicBezTo>
                            <a:pt x="667" y="38"/>
                            <a:pt x="667" y="38"/>
                            <a:pt x="667" y="38"/>
                          </a:cubicBezTo>
                          <a:cubicBezTo>
                            <a:pt x="670" y="39"/>
                            <a:pt x="670" y="39"/>
                            <a:pt x="670" y="39"/>
                          </a:cubicBezTo>
                          <a:cubicBezTo>
                            <a:pt x="667" y="38"/>
                            <a:pt x="667" y="38"/>
                            <a:pt x="667" y="38"/>
                          </a:cubicBezTo>
                          <a:cubicBezTo>
                            <a:pt x="664" y="40"/>
                            <a:pt x="664" y="40"/>
                            <a:pt x="664" y="40"/>
                          </a:cubicBezTo>
                          <a:cubicBezTo>
                            <a:pt x="663" y="42"/>
                            <a:pt x="663" y="42"/>
                            <a:pt x="663" y="42"/>
                          </a:cubicBezTo>
                          <a:cubicBezTo>
                            <a:pt x="660" y="45"/>
                            <a:pt x="660" y="45"/>
                            <a:pt x="660" y="45"/>
                          </a:cubicBezTo>
                          <a:cubicBezTo>
                            <a:pt x="660" y="48"/>
                            <a:pt x="660" y="48"/>
                            <a:pt x="660" y="48"/>
                          </a:cubicBezTo>
                          <a:cubicBezTo>
                            <a:pt x="660" y="51"/>
                            <a:pt x="660" y="51"/>
                            <a:pt x="660" y="51"/>
                          </a:cubicBezTo>
                          <a:cubicBezTo>
                            <a:pt x="662" y="54"/>
                            <a:pt x="662" y="54"/>
                            <a:pt x="662" y="54"/>
                          </a:cubicBezTo>
                          <a:cubicBezTo>
                            <a:pt x="663" y="54"/>
                            <a:pt x="663" y="54"/>
                            <a:pt x="663" y="54"/>
                          </a:cubicBezTo>
                          <a:cubicBezTo>
                            <a:pt x="666" y="55"/>
                            <a:pt x="666" y="55"/>
                            <a:pt x="666" y="55"/>
                          </a:cubicBezTo>
                          <a:cubicBezTo>
                            <a:pt x="667" y="58"/>
                            <a:pt x="667" y="58"/>
                            <a:pt x="667" y="58"/>
                          </a:cubicBezTo>
                          <a:cubicBezTo>
                            <a:pt x="669" y="60"/>
                            <a:pt x="669" y="60"/>
                            <a:pt x="669" y="60"/>
                          </a:cubicBezTo>
                          <a:cubicBezTo>
                            <a:pt x="672" y="60"/>
                            <a:pt x="672" y="60"/>
                            <a:pt x="672" y="60"/>
                          </a:cubicBezTo>
                          <a:cubicBezTo>
                            <a:pt x="675" y="62"/>
                            <a:pt x="675" y="62"/>
                            <a:pt x="675" y="62"/>
                          </a:cubicBezTo>
                          <a:cubicBezTo>
                            <a:pt x="678" y="63"/>
                            <a:pt x="678" y="63"/>
                            <a:pt x="678" y="63"/>
                          </a:cubicBezTo>
                          <a:cubicBezTo>
                            <a:pt x="681" y="64"/>
                            <a:pt x="681" y="64"/>
                            <a:pt x="681" y="64"/>
                          </a:cubicBezTo>
                          <a:cubicBezTo>
                            <a:pt x="684" y="65"/>
                            <a:pt x="684" y="65"/>
                            <a:pt x="684" y="65"/>
                          </a:cubicBezTo>
                          <a:cubicBezTo>
                            <a:pt x="687" y="63"/>
                            <a:pt x="687" y="63"/>
                            <a:pt x="687" y="63"/>
                          </a:cubicBezTo>
                          <a:cubicBezTo>
                            <a:pt x="690" y="66"/>
                            <a:pt x="690" y="66"/>
                            <a:pt x="690" y="66"/>
                          </a:cubicBezTo>
                          <a:cubicBezTo>
                            <a:pt x="693" y="69"/>
                            <a:pt x="693" y="69"/>
                            <a:pt x="693" y="69"/>
                          </a:cubicBezTo>
                          <a:cubicBezTo>
                            <a:pt x="696" y="69"/>
                            <a:pt x="696" y="69"/>
                            <a:pt x="696" y="69"/>
                          </a:cubicBezTo>
                          <a:cubicBezTo>
                            <a:pt x="699" y="69"/>
                            <a:pt x="699" y="69"/>
                            <a:pt x="699" y="69"/>
                          </a:cubicBezTo>
                          <a:cubicBezTo>
                            <a:pt x="702" y="67"/>
                            <a:pt x="702" y="67"/>
                            <a:pt x="702" y="67"/>
                          </a:cubicBezTo>
                          <a:cubicBezTo>
                            <a:pt x="705" y="67"/>
                            <a:pt x="705" y="67"/>
                            <a:pt x="705" y="67"/>
                          </a:cubicBezTo>
                          <a:cubicBezTo>
                            <a:pt x="705" y="70"/>
                            <a:pt x="705" y="70"/>
                            <a:pt x="705" y="70"/>
                          </a:cubicBezTo>
                          <a:cubicBezTo>
                            <a:pt x="707" y="71"/>
                            <a:pt x="707" y="71"/>
                            <a:pt x="707" y="71"/>
                          </a:cubicBezTo>
                          <a:cubicBezTo>
                            <a:pt x="704" y="73"/>
                            <a:pt x="704" y="73"/>
                            <a:pt x="704" y="73"/>
                          </a:cubicBezTo>
                          <a:cubicBezTo>
                            <a:pt x="701" y="75"/>
                            <a:pt x="701" y="75"/>
                            <a:pt x="701" y="75"/>
                          </a:cubicBezTo>
                          <a:cubicBezTo>
                            <a:pt x="700" y="72"/>
                            <a:pt x="700" y="72"/>
                            <a:pt x="700" y="72"/>
                          </a:cubicBezTo>
                          <a:cubicBezTo>
                            <a:pt x="703" y="70"/>
                            <a:pt x="703" y="70"/>
                            <a:pt x="703" y="70"/>
                          </a:cubicBezTo>
                          <a:cubicBezTo>
                            <a:pt x="700" y="71"/>
                            <a:pt x="700" y="71"/>
                            <a:pt x="700" y="71"/>
                          </a:cubicBezTo>
                          <a:cubicBezTo>
                            <a:pt x="698" y="71"/>
                            <a:pt x="698" y="71"/>
                            <a:pt x="698" y="71"/>
                          </a:cubicBezTo>
                          <a:cubicBezTo>
                            <a:pt x="694" y="72"/>
                            <a:pt x="694" y="72"/>
                            <a:pt x="694" y="72"/>
                          </a:cubicBezTo>
                          <a:cubicBezTo>
                            <a:pt x="693" y="75"/>
                            <a:pt x="693" y="75"/>
                            <a:pt x="693" y="75"/>
                          </a:cubicBezTo>
                          <a:cubicBezTo>
                            <a:pt x="696" y="77"/>
                            <a:pt x="696" y="77"/>
                            <a:pt x="696" y="77"/>
                          </a:cubicBezTo>
                          <a:cubicBezTo>
                            <a:pt x="694" y="80"/>
                            <a:pt x="694" y="80"/>
                            <a:pt x="694" y="80"/>
                          </a:cubicBezTo>
                          <a:cubicBezTo>
                            <a:pt x="692" y="82"/>
                            <a:pt x="692" y="82"/>
                            <a:pt x="692" y="82"/>
                          </a:cubicBezTo>
                          <a:cubicBezTo>
                            <a:pt x="689" y="84"/>
                            <a:pt x="689" y="84"/>
                            <a:pt x="689" y="84"/>
                          </a:cubicBezTo>
                          <a:cubicBezTo>
                            <a:pt x="690" y="88"/>
                            <a:pt x="690" y="88"/>
                            <a:pt x="690" y="88"/>
                          </a:cubicBezTo>
                          <a:cubicBezTo>
                            <a:pt x="692" y="88"/>
                            <a:pt x="692" y="88"/>
                            <a:pt x="692" y="88"/>
                          </a:cubicBezTo>
                          <a:cubicBezTo>
                            <a:pt x="694" y="87"/>
                            <a:pt x="694" y="87"/>
                            <a:pt x="694" y="87"/>
                          </a:cubicBezTo>
                          <a:cubicBezTo>
                            <a:pt x="697" y="86"/>
                            <a:pt x="697" y="86"/>
                            <a:pt x="697" y="86"/>
                          </a:cubicBezTo>
                          <a:cubicBezTo>
                            <a:pt x="700" y="84"/>
                            <a:pt x="700" y="84"/>
                            <a:pt x="700" y="84"/>
                          </a:cubicBezTo>
                          <a:cubicBezTo>
                            <a:pt x="697" y="85"/>
                            <a:pt x="697" y="85"/>
                            <a:pt x="697" y="85"/>
                          </a:cubicBezTo>
                          <a:cubicBezTo>
                            <a:pt x="698" y="82"/>
                            <a:pt x="698" y="82"/>
                            <a:pt x="698" y="82"/>
                          </a:cubicBezTo>
                          <a:cubicBezTo>
                            <a:pt x="700" y="79"/>
                            <a:pt x="700" y="79"/>
                            <a:pt x="700" y="79"/>
                          </a:cubicBezTo>
                          <a:cubicBezTo>
                            <a:pt x="703" y="82"/>
                            <a:pt x="703" y="82"/>
                            <a:pt x="703" y="82"/>
                          </a:cubicBezTo>
                          <a:cubicBezTo>
                            <a:pt x="704" y="84"/>
                            <a:pt x="704" y="84"/>
                            <a:pt x="704" y="84"/>
                          </a:cubicBezTo>
                          <a:cubicBezTo>
                            <a:pt x="703" y="88"/>
                            <a:pt x="703" y="88"/>
                            <a:pt x="703" y="88"/>
                          </a:cubicBezTo>
                          <a:cubicBezTo>
                            <a:pt x="701" y="91"/>
                            <a:pt x="701" y="91"/>
                            <a:pt x="701" y="91"/>
                          </a:cubicBezTo>
                          <a:cubicBezTo>
                            <a:pt x="704" y="91"/>
                            <a:pt x="704" y="91"/>
                            <a:pt x="704" y="91"/>
                          </a:cubicBezTo>
                          <a:cubicBezTo>
                            <a:pt x="705" y="92"/>
                            <a:pt x="705" y="92"/>
                            <a:pt x="705" y="92"/>
                          </a:cubicBezTo>
                          <a:cubicBezTo>
                            <a:pt x="701" y="93"/>
                            <a:pt x="701" y="93"/>
                            <a:pt x="701" y="93"/>
                          </a:cubicBezTo>
                          <a:cubicBezTo>
                            <a:pt x="698" y="94"/>
                            <a:pt x="698" y="94"/>
                            <a:pt x="698" y="94"/>
                          </a:cubicBezTo>
                          <a:cubicBezTo>
                            <a:pt x="695" y="96"/>
                            <a:pt x="695" y="96"/>
                            <a:pt x="695" y="96"/>
                          </a:cubicBezTo>
                          <a:cubicBezTo>
                            <a:pt x="695" y="99"/>
                            <a:pt x="695" y="99"/>
                            <a:pt x="695" y="99"/>
                          </a:cubicBezTo>
                          <a:cubicBezTo>
                            <a:pt x="689" y="102"/>
                            <a:pt x="689" y="102"/>
                            <a:pt x="689" y="102"/>
                          </a:cubicBezTo>
                          <a:cubicBezTo>
                            <a:pt x="686" y="105"/>
                            <a:pt x="686" y="105"/>
                            <a:pt x="686" y="105"/>
                          </a:cubicBezTo>
                          <a:cubicBezTo>
                            <a:pt x="683" y="105"/>
                            <a:pt x="683" y="105"/>
                            <a:pt x="683" y="105"/>
                          </a:cubicBezTo>
                          <a:cubicBezTo>
                            <a:pt x="680" y="104"/>
                            <a:pt x="680" y="104"/>
                            <a:pt x="680" y="104"/>
                          </a:cubicBezTo>
                          <a:cubicBezTo>
                            <a:pt x="677" y="105"/>
                            <a:pt x="677" y="105"/>
                            <a:pt x="677" y="105"/>
                          </a:cubicBezTo>
                          <a:cubicBezTo>
                            <a:pt x="675" y="108"/>
                            <a:pt x="675" y="108"/>
                            <a:pt x="675" y="108"/>
                          </a:cubicBezTo>
                          <a:cubicBezTo>
                            <a:pt x="675" y="110"/>
                            <a:pt x="675" y="110"/>
                            <a:pt x="675" y="110"/>
                          </a:cubicBezTo>
                          <a:cubicBezTo>
                            <a:pt x="673" y="114"/>
                            <a:pt x="673" y="114"/>
                            <a:pt x="673" y="114"/>
                          </a:cubicBezTo>
                          <a:cubicBezTo>
                            <a:pt x="675" y="115"/>
                            <a:pt x="675" y="115"/>
                            <a:pt x="675" y="115"/>
                          </a:cubicBezTo>
                          <a:cubicBezTo>
                            <a:pt x="678" y="118"/>
                            <a:pt x="678" y="118"/>
                            <a:pt x="678" y="118"/>
                          </a:cubicBezTo>
                          <a:cubicBezTo>
                            <a:pt x="677" y="121"/>
                            <a:pt x="677" y="121"/>
                            <a:pt x="677" y="121"/>
                          </a:cubicBezTo>
                          <a:cubicBezTo>
                            <a:pt x="680" y="124"/>
                            <a:pt x="680" y="124"/>
                            <a:pt x="680" y="124"/>
                          </a:cubicBezTo>
                          <a:cubicBezTo>
                            <a:pt x="678" y="127"/>
                            <a:pt x="678" y="127"/>
                            <a:pt x="678" y="127"/>
                          </a:cubicBezTo>
                          <a:cubicBezTo>
                            <a:pt x="678" y="128"/>
                            <a:pt x="678" y="128"/>
                            <a:pt x="678" y="128"/>
                          </a:cubicBezTo>
                          <a:cubicBezTo>
                            <a:pt x="678" y="131"/>
                            <a:pt x="678" y="131"/>
                            <a:pt x="678" y="131"/>
                          </a:cubicBezTo>
                          <a:cubicBezTo>
                            <a:pt x="679" y="133"/>
                            <a:pt x="679" y="133"/>
                            <a:pt x="679" y="133"/>
                          </a:cubicBezTo>
                          <a:cubicBezTo>
                            <a:pt x="676" y="133"/>
                            <a:pt x="676" y="133"/>
                            <a:pt x="676" y="133"/>
                          </a:cubicBezTo>
                          <a:cubicBezTo>
                            <a:pt x="673" y="134"/>
                            <a:pt x="673" y="134"/>
                            <a:pt x="673" y="134"/>
                          </a:cubicBezTo>
                          <a:cubicBezTo>
                            <a:pt x="670" y="133"/>
                            <a:pt x="670" y="133"/>
                            <a:pt x="670" y="133"/>
                          </a:cubicBezTo>
                          <a:cubicBezTo>
                            <a:pt x="667" y="133"/>
                            <a:pt x="667" y="133"/>
                            <a:pt x="667" y="133"/>
                          </a:cubicBezTo>
                          <a:cubicBezTo>
                            <a:pt x="669" y="136"/>
                            <a:pt x="669" y="136"/>
                            <a:pt x="669" y="136"/>
                          </a:cubicBezTo>
                          <a:cubicBezTo>
                            <a:pt x="671" y="139"/>
                            <a:pt x="671" y="139"/>
                            <a:pt x="671" y="139"/>
                          </a:cubicBezTo>
                          <a:cubicBezTo>
                            <a:pt x="671" y="142"/>
                            <a:pt x="671" y="142"/>
                            <a:pt x="671" y="142"/>
                          </a:cubicBezTo>
                          <a:cubicBezTo>
                            <a:pt x="671" y="142"/>
                            <a:pt x="671" y="142"/>
                            <a:pt x="671" y="142"/>
                          </a:cubicBezTo>
                          <a:cubicBezTo>
                            <a:pt x="671" y="139"/>
                            <a:pt x="671" y="139"/>
                            <a:pt x="671" y="139"/>
                          </a:cubicBezTo>
                          <a:cubicBezTo>
                            <a:pt x="668" y="137"/>
                            <a:pt x="668" y="137"/>
                            <a:pt x="668" y="137"/>
                          </a:cubicBezTo>
                          <a:cubicBezTo>
                            <a:pt x="665" y="134"/>
                            <a:pt x="665" y="134"/>
                            <a:pt x="665" y="134"/>
                          </a:cubicBezTo>
                          <a:cubicBezTo>
                            <a:pt x="662" y="131"/>
                            <a:pt x="662" y="131"/>
                            <a:pt x="662" y="131"/>
                          </a:cubicBezTo>
                          <a:cubicBezTo>
                            <a:pt x="665" y="132"/>
                            <a:pt x="665" y="132"/>
                            <a:pt x="665" y="132"/>
                          </a:cubicBezTo>
                          <a:cubicBezTo>
                            <a:pt x="668" y="130"/>
                            <a:pt x="668" y="130"/>
                            <a:pt x="668" y="130"/>
                          </a:cubicBezTo>
                          <a:cubicBezTo>
                            <a:pt x="671" y="133"/>
                            <a:pt x="671" y="133"/>
                            <a:pt x="671" y="133"/>
                          </a:cubicBezTo>
                          <a:cubicBezTo>
                            <a:pt x="674" y="132"/>
                            <a:pt x="674" y="132"/>
                            <a:pt x="674" y="132"/>
                          </a:cubicBezTo>
                          <a:cubicBezTo>
                            <a:pt x="677" y="132"/>
                            <a:pt x="677" y="132"/>
                            <a:pt x="677" y="132"/>
                          </a:cubicBezTo>
                          <a:cubicBezTo>
                            <a:pt x="677" y="129"/>
                            <a:pt x="677" y="129"/>
                            <a:pt x="677" y="129"/>
                          </a:cubicBezTo>
                          <a:cubicBezTo>
                            <a:pt x="677" y="129"/>
                            <a:pt x="677" y="129"/>
                            <a:pt x="677" y="129"/>
                          </a:cubicBezTo>
                          <a:cubicBezTo>
                            <a:pt x="675" y="126"/>
                            <a:pt x="675" y="126"/>
                            <a:pt x="675" y="126"/>
                          </a:cubicBezTo>
                          <a:cubicBezTo>
                            <a:pt x="673" y="126"/>
                            <a:pt x="673" y="126"/>
                            <a:pt x="673" y="126"/>
                          </a:cubicBezTo>
                          <a:cubicBezTo>
                            <a:pt x="675" y="123"/>
                            <a:pt x="675" y="123"/>
                            <a:pt x="675" y="123"/>
                          </a:cubicBezTo>
                          <a:cubicBezTo>
                            <a:pt x="672" y="122"/>
                            <a:pt x="672" y="122"/>
                            <a:pt x="672" y="122"/>
                          </a:cubicBezTo>
                          <a:cubicBezTo>
                            <a:pt x="669" y="124"/>
                            <a:pt x="669" y="124"/>
                            <a:pt x="669" y="124"/>
                          </a:cubicBezTo>
                          <a:cubicBezTo>
                            <a:pt x="666" y="125"/>
                            <a:pt x="666" y="125"/>
                            <a:pt x="666" y="125"/>
                          </a:cubicBezTo>
                          <a:cubicBezTo>
                            <a:pt x="666" y="122"/>
                            <a:pt x="666" y="122"/>
                            <a:pt x="666" y="122"/>
                          </a:cubicBezTo>
                          <a:cubicBezTo>
                            <a:pt x="663" y="120"/>
                            <a:pt x="663" y="120"/>
                            <a:pt x="663" y="120"/>
                          </a:cubicBezTo>
                          <a:cubicBezTo>
                            <a:pt x="661" y="118"/>
                            <a:pt x="661" y="118"/>
                            <a:pt x="661" y="118"/>
                          </a:cubicBezTo>
                          <a:cubicBezTo>
                            <a:pt x="663" y="115"/>
                            <a:pt x="663" y="115"/>
                            <a:pt x="663" y="115"/>
                          </a:cubicBezTo>
                          <a:cubicBezTo>
                            <a:pt x="665" y="112"/>
                            <a:pt x="665" y="112"/>
                            <a:pt x="665" y="112"/>
                          </a:cubicBezTo>
                          <a:cubicBezTo>
                            <a:pt x="666" y="109"/>
                            <a:pt x="666" y="109"/>
                            <a:pt x="666" y="109"/>
                          </a:cubicBezTo>
                          <a:cubicBezTo>
                            <a:pt x="667" y="106"/>
                            <a:pt x="667" y="106"/>
                            <a:pt x="667" y="106"/>
                          </a:cubicBezTo>
                          <a:cubicBezTo>
                            <a:pt x="667" y="103"/>
                            <a:pt x="667" y="103"/>
                            <a:pt x="667" y="103"/>
                          </a:cubicBezTo>
                          <a:cubicBezTo>
                            <a:pt x="668" y="101"/>
                            <a:pt x="668" y="101"/>
                            <a:pt x="668" y="101"/>
                          </a:cubicBezTo>
                          <a:cubicBezTo>
                            <a:pt x="665" y="101"/>
                            <a:pt x="665" y="101"/>
                            <a:pt x="665" y="101"/>
                          </a:cubicBezTo>
                          <a:cubicBezTo>
                            <a:pt x="662" y="102"/>
                            <a:pt x="662" y="102"/>
                            <a:pt x="662" y="102"/>
                          </a:cubicBezTo>
                          <a:cubicBezTo>
                            <a:pt x="661" y="105"/>
                            <a:pt x="661" y="105"/>
                            <a:pt x="661" y="105"/>
                          </a:cubicBezTo>
                          <a:cubicBezTo>
                            <a:pt x="658" y="105"/>
                            <a:pt x="658" y="105"/>
                            <a:pt x="658" y="105"/>
                          </a:cubicBezTo>
                          <a:cubicBezTo>
                            <a:pt x="659" y="102"/>
                            <a:pt x="659" y="102"/>
                            <a:pt x="659" y="102"/>
                          </a:cubicBezTo>
                          <a:cubicBezTo>
                            <a:pt x="661" y="99"/>
                            <a:pt x="661" y="99"/>
                            <a:pt x="661" y="99"/>
                          </a:cubicBezTo>
                          <a:cubicBezTo>
                            <a:pt x="658" y="101"/>
                            <a:pt x="658" y="101"/>
                            <a:pt x="658" y="101"/>
                          </a:cubicBezTo>
                          <a:cubicBezTo>
                            <a:pt x="655" y="100"/>
                            <a:pt x="655" y="100"/>
                            <a:pt x="655" y="100"/>
                          </a:cubicBezTo>
                          <a:cubicBezTo>
                            <a:pt x="652" y="99"/>
                            <a:pt x="652" y="99"/>
                            <a:pt x="652" y="99"/>
                          </a:cubicBezTo>
                          <a:cubicBezTo>
                            <a:pt x="651" y="97"/>
                            <a:pt x="651" y="97"/>
                            <a:pt x="651" y="97"/>
                          </a:cubicBezTo>
                          <a:cubicBezTo>
                            <a:pt x="648" y="94"/>
                            <a:pt x="648" y="94"/>
                            <a:pt x="648" y="94"/>
                          </a:cubicBezTo>
                          <a:cubicBezTo>
                            <a:pt x="645" y="93"/>
                            <a:pt x="645" y="93"/>
                            <a:pt x="645" y="93"/>
                          </a:cubicBezTo>
                          <a:cubicBezTo>
                            <a:pt x="642" y="93"/>
                            <a:pt x="642" y="93"/>
                            <a:pt x="642" y="93"/>
                          </a:cubicBezTo>
                          <a:cubicBezTo>
                            <a:pt x="639" y="92"/>
                            <a:pt x="639" y="92"/>
                            <a:pt x="639" y="92"/>
                          </a:cubicBezTo>
                          <a:cubicBezTo>
                            <a:pt x="640" y="95"/>
                            <a:pt x="640" y="95"/>
                            <a:pt x="640" y="95"/>
                          </a:cubicBezTo>
                          <a:cubicBezTo>
                            <a:pt x="640" y="96"/>
                            <a:pt x="640" y="96"/>
                            <a:pt x="640" y="96"/>
                          </a:cubicBezTo>
                          <a:cubicBezTo>
                            <a:pt x="637" y="97"/>
                            <a:pt x="637" y="97"/>
                            <a:pt x="637" y="97"/>
                          </a:cubicBezTo>
                          <a:cubicBezTo>
                            <a:pt x="634" y="98"/>
                            <a:pt x="634" y="98"/>
                            <a:pt x="634" y="98"/>
                          </a:cubicBezTo>
                          <a:cubicBezTo>
                            <a:pt x="631" y="96"/>
                            <a:pt x="631" y="96"/>
                            <a:pt x="631" y="96"/>
                          </a:cubicBezTo>
                          <a:cubicBezTo>
                            <a:pt x="628" y="97"/>
                            <a:pt x="628" y="97"/>
                            <a:pt x="628" y="97"/>
                          </a:cubicBezTo>
                          <a:cubicBezTo>
                            <a:pt x="631" y="99"/>
                            <a:pt x="631" y="99"/>
                            <a:pt x="631" y="99"/>
                          </a:cubicBezTo>
                          <a:cubicBezTo>
                            <a:pt x="633" y="102"/>
                            <a:pt x="633" y="102"/>
                            <a:pt x="633" y="102"/>
                          </a:cubicBezTo>
                          <a:cubicBezTo>
                            <a:pt x="631" y="102"/>
                            <a:pt x="631" y="102"/>
                            <a:pt x="631" y="102"/>
                          </a:cubicBezTo>
                          <a:cubicBezTo>
                            <a:pt x="632" y="105"/>
                            <a:pt x="632" y="105"/>
                            <a:pt x="632" y="105"/>
                          </a:cubicBezTo>
                          <a:cubicBezTo>
                            <a:pt x="635" y="108"/>
                            <a:pt x="635" y="108"/>
                            <a:pt x="635" y="108"/>
                          </a:cubicBezTo>
                          <a:cubicBezTo>
                            <a:pt x="638" y="108"/>
                            <a:pt x="638" y="108"/>
                            <a:pt x="638" y="108"/>
                          </a:cubicBezTo>
                          <a:cubicBezTo>
                            <a:pt x="641" y="107"/>
                            <a:pt x="641" y="107"/>
                            <a:pt x="641" y="107"/>
                          </a:cubicBezTo>
                          <a:cubicBezTo>
                            <a:pt x="644" y="106"/>
                            <a:pt x="644" y="106"/>
                            <a:pt x="644" y="106"/>
                          </a:cubicBezTo>
                          <a:cubicBezTo>
                            <a:pt x="647" y="108"/>
                            <a:pt x="647" y="108"/>
                            <a:pt x="647" y="108"/>
                          </a:cubicBezTo>
                          <a:cubicBezTo>
                            <a:pt x="650" y="108"/>
                            <a:pt x="650" y="108"/>
                            <a:pt x="650" y="108"/>
                          </a:cubicBezTo>
                          <a:cubicBezTo>
                            <a:pt x="651" y="111"/>
                            <a:pt x="651" y="111"/>
                            <a:pt x="651" y="111"/>
                          </a:cubicBezTo>
                          <a:cubicBezTo>
                            <a:pt x="652" y="114"/>
                            <a:pt x="652" y="114"/>
                            <a:pt x="652" y="114"/>
                          </a:cubicBezTo>
                          <a:cubicBezTo>
                            <a:pt x="650" y="116"/>
                            <a:pt x="650" y="116"/>
                            <a:pt x="650" y="116"/>
                          </a:cubicBezTo>
                          <a:cubicBezTo>
                            <a:pt x="647" y="116"/>
                            <a:pt x="647" y="116"/>
                            <a:pt x="647" y="116"/>
                          </a:cubicBezTo>
                          <a:cubicBezTo>
                            <a:pt x="644" y="116"/>
                            <a:pt x="644" y="116"/>
                            <a:pt x="644" y="116"/>
                          </a:cubicBezTo>
                          <a:cubicBezTo>
                            <a:pt x="641" y="114"/>
                            <a:pt x="641" y="114"/>
                            <a:pt x="641" y="114"/>
                          </a:cubicBezTo>
                          <a:cubicBezTo>
                            <a:pt x="638" y="112"/>
                            <a:pt x="638" y="112"/>
                            <a:pt x="638" y="112"/>
                          </a:cubicBezTo>
                          <a:cubicBezTo>
                            <a:pt x="635" y="109"/>
                            <a:pt x="635" y="109"/>
                            <a:pt x="635" y="109"/>
                          </a:cubicBezTo>
                          <a:cubicBezTo>
                            <a:pt x="632" y="106"/>
                            <a:pt x="632" y="106"/>
                            <a:pt x="632" y="106"/>
                          </a:cubicBezTo>
                          <a:cubicBezTo>
                            <a:pt x="629" y="104"/>
                            <a:pt x="629" y="104"/>
                            <a:pt x="629" y="104"/>
                          </a:cubicBezTo>
                          <a:cubicBezTo>
                            <a:pt x="628" y="107"/>
                            <a:pt x="628" y="107"/>
                            <a:pt x="628" y="107"/>
                          </a:cubicBezTo>
                          <a:cubicBezTo>
                            <a:pt x="631" y="110"/>
                            <a:pt x="631" y="110"/>
                            <a:pt x="631" y="110"/>
                          </a:cubicBezTo>
                          <a:cubicBezTo>
                            <a:pt x="628" y="112"/>
                            <a:pt x="628" y="112"/>
                            <a:pt x="628" y="112"/>
                          </a:cubicBezTo>
                          <a:cubicBezTo>
                            <a:pt x="625" y="114"/>
                            <a:pt x="625" y="114"/>
                            <a:pt x="625" y="114"/>
                          </a:cubicBezTo>
                          <a:cubicBezTo>
                            <a:pt x="622" y="113"/>
                            <a:pt x="622" y="113"/>
                            <a:pt x="622" y="113"/>
                          </a:cubicBezTo>
                          <a:cubicBezTo>
                            <a:pt x="619" y="112"/>
                            <a:pt x="619" y="112"/>
                            <a:pt x="619" y="112"/>
                          </a:cubicBezTo>
                          <a:cubicBezTo>
                            <a:pt x="616" y="111"/>
                            <a:pt x="616" y="111"/>
                            <a:pt x="616" y="111"/>
                          </a:cubicBezTo>
                          <a:cubicBezTo>
                            <a:pt x="613" y="111"/>
                            <a:pt x="613" y="111"/>
                            <a:pt x="613" y="111"/>
                          </a:cubicBezTo>
                          <a:cubicBezTo>
                            <a:pt x="609" y="111"/>
                            <a:pt x="609" y="111"/>
                            <a:pt x="609" y="111"/>
                          </a:cubicBezTo>
                          <a:cubicBezTo>
                            <a:pt x="609" y="111"/>
                            <a:pt x="609" y="111"/>
                            <a:pt x="609" y="111"/>
                          </a:cubicBezTo>
                          <a:cubicBezTo>
                            <a:pt x="606" y="110"/>
                            <a:pt x="606" y="110"/>
                            <a:pt x="606" y="110"/>
                          </a:cubicBezTo>
                          <a:cubicBezTo>
                            <a:pt x="603" y="110"/>
                            <a:pt x="603" y="110"/>
                            <a:pt x="603" y="110"/>
                          </a:cubicBezTo>
                          <a:cubicBezTo>
                            <a:pt x="600" y="111"/>
                            <a:pt x="600" y="111"/>
                            <a:pt x="600" y="111"/>
                          </a:cubicBezTo>
                          <a:cubicBezTo>
                            <a:pt x="597" y="111"/>
                            <a:pt x="597" y="111"/>
                            <a:pt x="597" y="111"/>
                          </a:cubicBezTo>
                          <a:cubicBezTo>
                            <a:pt x="594" y="113"/>
                            <a:pt x="594" y="113"/>
                            <a:pt x="594" y="113"/>
                          </a:cubicBezTo>
                          <a:cubicBezTo>
                            <a:pt x="591" y="112"/>
                            <a:pt x="591" y="112"/>
                            <a:pt x="591" y="112"/>
                          </a:cubicBezTo>
                          <a:cubicBezTo>
                            <a:pt x="588" y="113"/>
                            <a:pt x="588" y="113"/>
                            <a:pt x="588" y="113"/>
                          </a:cubicBezTo>
                          <a:cubicBezTo>
                            <a:pt x="585" y="114"/>
                            <a:pt x="585" y="114"/>
                            <a:pt x="585" y="114"/>
                          </a:cubicBezTo>
                          <a:cubicBezTo>
                            <a:pt x="582" y="114"/>
                            <a:pt x="582" y="114"/>
                            <a:pt x="582" y="114"/>
                          </a:cubicBezTo>
                          <a:cubicBezTo>
                            <a:pt x="579" y="112"/>
                            <a:pt x="579" y="112"/>
                            <a:pt x="579" y="112"/>
                          </a:cubicBezTo>
                          <a:cubicBezTo>
                            <a:pt x="576" y="113"/>
                            <a:pt x="576" y="113"/>
                            <a:pt x="576" y="113"/>
                          </a:cubicBezTo>
                          <a:cubicBezTo>
                            <a:pt x="573" y="112"/>
                            <a:pt x="573" y="112"/>
                            <a:pt x="573" y="112"/>
                          </a:cubicBezTo>
                          <a:cubicBezTo>
                            <a:pt x="570" y="111"/>
                            <a:pt x="570" y="111"/>
                            <a:pt x="570" y="111"/>
                          </a:cubicBezTo>
                          <a:cubicBezTo>
                            <a:pt x="567" y="111"/>
                            <a:pt x="567" y="111"/>
                            <a:pt x="567" y="111"/>
                          </a:cubicBezTo>
                          <a:cubicBezTo>
                            <a:pt x="564" y="108"/>
                            <a:pt x="564" y="108"/>
                            <a:pt x="564" y="108"/>
                          </a:cubicBezTo>
                          <a:cubicBezTo>
                            <a:pt x="561" y="107"/>
                            <a:pt x="561" y="107"/>
                            <a:pt x="561" y="107"/>
                          </a:cubicBezTo>
                          <a:cubicBezTo>
                            <a:pt x="559" y="104"/>
                            <a:pt x="559" y="104"/>
                            <a:pt x="559" y="104"/>
                          </a:cubicBezTo>
                          <a:cubicBezTo>
                            <a:pt x="556" y="105"/>
                            <a:pt x="556" y="105"/>
                            <a:pt x="556" y="105"/>
                          </a:cubicBezTo>
                          <a:cubicBezTo>
                            <a:pt x="552" y="106"/>
                            <a:pt x="552" y="106"/>
                            <a:pt x="552" y="106"/>
                          </a:cubicBezTo>
                          <a:cubicBezTo>
                            <a:pt x="550" y="105"/>
                            <a:pt x="550" y="105"/>
                            <a:pt x="550" y="105"/>
                          </a:cubicBezTo>
                          <a:cubicBezTo>
                            <a:pt x="547" y="106"/>
                            <a:pt x="547" y="106"/>
                            <a:pt x="547" y="106"/>
                          </a:cubicBezTo>
                          <a:cubicBezTo>
                            <a:pt x="544" y="105"/>
                            <a:pt x="544" y="105"/>
                            <a:pt x="544" y="105"/>
                          </a:cubicBezTo>
                          <a:cubicBezTo>
                            <a:pt x="541" y="104"/>
                            <a:pt x="541" y="104"/>
                            <a:pt x="541" y="104"/>
                          </a:cubicBezTo>
                          <a:cubicBezTo>
                            <a:pt x="540" y="101"/>
                            <a:pt x="540" y="101"/>
                            <a:pt x="540" y="101"/>
                          </a:cubicBezTo>
                          <a:cubicBezTo>
                            <a:pt x="537" y="99"/>
                            <a:pt x="537" y="99"/>
                            <a:pt x="537" y="99"/>
                          </a:cubicBezTo>
                          <a:cubicBezTo>
                            <a:pt x="534" y="98"/>
                            <a:pt x="534" y="98"/>
                            <a:pt x="534" y="98"/>
                          </a:cubicBezTo>
                          <a:cubicBezTo>
                            <a:pt x="531" y="98"/>
                            <a:pt x="531" y="98"/>
                            <a:pt x="531" y="98"/>
                          </a:cubicBezTo>
                          <a:cubicBezTo>
                            <a:pt x="528" y="96"/>
                            <a:pt x="528" y="96"/>
                            <a:pt x="528" y="96"/>
                          </a:cubicBezTo>
                          <a:cubicBezTo>
                            <a:pt x="528" y="93"/>
                            <a:pt x="528" y="93"/>
                            <a:pt x="528" y="93"/>
                          </a:cubicBezTo>
                          <a:cubicBezTo>
                            <a:pt x="527" y="90"/>
                            <a:pt x="527" y="90"/>
                            <a:pt x="527" y="90"/>
                          </a:cubicBezTo>
                          <a:cubicBezTo>
                            <a:pt x="527" y="87"/>
                            <a:pt x="527" y="87"/>
                            <a:pt x="527" y="87"/>
                          </a:cubicBezTo>
                          <a:cubicBezTo>
                            <a:pt x="524" y="84"/>
                            <a:pt x="524" y="84"/>
                            <a:pt x="524" y="84"/>
                          </a:cubicBezTo>
                          <a:cubicBezTo>
                            <a:pt x="521" y="83"/>
                            <a:pt x="521" y="83"/>
                            <a:pt x="521" y="83"/>
                          </a:cubicBezTo>
                          <a:cubicBezTo>
                            <a:pt x="518" y="82"/>
                            <a:pt x="518" y="82"/>
                            <a:pt x="518" y="82"/>
                          </a:cubicBezTo>
                          <a:cubicBezTo>
                            <a:pt x="515" y="83"/>
                            <a:pt x="515" y="83"/>
                            <a:pt x="515" y="83"/>
                          </a:cubicBezTo>
                          <a:cubicBezTo>
                            <a:pt x="511" y="84"/>
                            <a:pt x="511" y="84"/>
                            <a:pt x="511" y="84"/>
                          </a:cubicBezTo>
                          <a:cubicBezTo>
                            <a:pt x="508" y="85"/>
                            <a:pt x="508" y="85"/>
                            <a:pt x="508" y="85"/>
                          </a:cubicBezTo>
                          <a:cubicBezTo>
                            <a:pt x="505" y="86"/>
                            <a:pt x="505" y="86"/>
                            <a:pt x="505" y="86"/>
                          </a:cubicBezTo>
                          <a:cubicBezTo>
                            <a:pt x="499" y="88"/>
                            <a:pt x="499" y="88"/>
                            <a:pt x="499" y="88"/>
                          </a:cubicBezTo>
                          <a:cubicBezTo>
                            <a:pt x="496" y="89"/>
                            <a:pt x="496" y="89"/>
                            <a:pt x="496" y="89"/>
                          </a:cubicBezTo>
                          <a:cubicBezTo>
                            <a:pt x="493" y="90"/>
                            <a:pt x="493" y="90"/>
                            <a:pt x="493" y="90"/>
                          </a:cubicBezTo>
                          <a:cubicBezTo>
                            <a:pt x="491" y="90"/>
                            <a:pt x="491" y="90"/>
                            <a:pt x="491" y="90"/>
                          </a:cubicBezTo>
                          <a:cubicBezTo>
                            <a:pt x="488" y="90"/>
                            <a:pt x="488" y="90"/>
                            <a:pt x="488" y="90"/>
                          </a:cubicBezTo>
                          <a:cubicBezTo>
                            <a:pt x="485" y="91"/>
                            <a:pt x="485" y="91"/>
                            <a:pt x="485" y="91"/>
                          </a:cubicBezTo>
                          <a:cubicBezTo>
                            <a:pt x="483" y="94"/>
                            <a:pt x="483" y="94"/>
                            <a:pt x="483" y="94"/>
                          </a:cubicBezTo>
                          <a:cubicBezTo>
                            <a:pt x="480" y="97"/>
                            <a:pt x="480" y="97"/>
                            <a:pt x="480" y="97"/>
                          </a:cubicBezTo>
                          <a:cubicBezTo>
                            <a:pt x="478" y="100"/>
                            <a:pt x="478" y="100"/>
                            <a:pt x="478" y="100"/>
                          </a:cubicBezTo>
                          <a:cubicBezTo>
                            <a:pt x="481" y="100"/>
                            <a:pt x="481" y="100"/>
                            <a:pt x="481" y="100"/>
                          </a:cubicBezTo>
                          <a:cubicBezTo>
                            <a:pt x="484" y="100"/>
                            <a:pt x="484" y="100"/>
                            <a:pt x="484" y="100"/>
                          </a:cubicBezTo>
                          <a:cubicBezTo>
                            <a:pt x="487" y="102"/>
                            <a:pt x="487" y="102"/>
                            <a:pt x="487" y="102"/>
                          </a:cubicBezTo>
                          <a:cubicBezTo>
                            <a:pt x="490" y="102"/>
                            <a:pt x="490" y="102"/>
                            <a:pt x="490" y="102"/>
                          </a:cubicBezTo>
                          <a:cubicBezTo>
                            <a:pt x="493" y="101"/>
                            <a:pt x="493" y="101"/>
                            <a:pt x="493" y="101"/>
                          </a:cubicBezTo>
                          <a:cubicBezTo>
                            <a:pt x="492" y="99"/>
                            <a:pt x="492" y="99"/>
                            <a:pt x="492" y="99"/>
                          </a:cubicBezTo>
                          <a:cubicBezTo>
                            <a:pt x="495" y="97"/>
                            <a:pt x="495" y="97"/>
                            <a:pt x="495" y="97"/>
                          </a:cubicBezTo>
                          <a:cubicBezTo>
                            <a:pt x="498" y="98"/>
                            <a:pt x="498" y="98"/>
                            <a:pt x="498" y="98"/>
                          </a:cubicBezTo>
                          <a:cubicBezTo>
                            <a:pt x="501" y="99"/>
                            <a:pt x="501" y="99"/>
                            <a:pt x="501" y="99"/>
                          </a:cubicBezTo>
                          <a:cubicBezTo>
                            <a:pt x="504" y="98"/>
                            <a:pt x="504" y="98"/>
                            <a:pt x="504" y="98"/>
                          </a:cubicBezTo>
                          <a:cubicBezTo>
                            <a:pt x="507" y="97"/>
                            <a:pt x="507" y="97"/>
                            <a:pt x="507" y="97"/>
                          </a:cubicBezTo>
                          <a:cubicBezTo>
                            <a:pt x="510" y="97"/>
                            <a:pt x="510" y="97"/>
                            <a:pt x="510" y="97"/>
                          </a:cubicBezTo>
                          <a:cubicBezTo>
                            <a:pt x="510" y="94"/>
                            <a:pt x="510" y="94"/>
                            <a:pt x="510" y="94"/>
                          </a:cubicBezTo>
                          <a:cubicBezTo>
                            <a:pt x="513" y="93"/>
                            <a:pt x="513" y="93"/>
                            <a:pt x="513" y="93"/>
                          </a:cubicBezTo>
                          <a:cubicBezTo>
                            <a:pt x="516" y="92"/>
                            <a:pt x="516" y="92"/>
                            <a:pt x="516" y="92"/>
                          </a:cubicBezTo>
                          <a:cubicBezTo>
                            <a:pt x="519" y="90"/>
                            <a:pt x="519" y="90"/>
                            <a:pt x="519" y="90"/>
                          </a:cubicBezTo>
                          <a:cubicBezTo>
                            <a:pt x="523" y="91"/>
                            <a:pt x="523" y="91"/>
                            <a:pt x="523" y="91"/>
                          </a:cubicBezTo>
                          <a:cubicBezTo>
                            <a:pt x="524" y="93"/>
                            <a:pt x="524" y="93"/>
                            <a:pt x="524" y="93"/>
                          </a:cubicBezTo>
                          <a:cubicBezTo>
                            <a:pt x="521" y="96"/>
                            <a:pt x="521" y="96"/>
                            <a:pt x="521" y="96"/>
                          </a:cubicBezTo>
                          <a:cubicBezTo>
                            <a:pt x="518" y="97"/>
                            <a:pt x="518" y="97"/>
                            <a:pt x="518" y="97"/>
                          </a:cubicBezTo>
                          <a:cubicBezTo>
                            <a:pt x="515" y="97"/>
                            <a:pt x="515" y="97"/>
                            <a:pt x="515" y="97"/>
                          </a:cubicBezTo>
                          <a:cubicBezTo>
                            <a:pt x="513" y="100"/>
                            <a:pt x="513" y="100"/>
                            <a:pt x="513" y="100"/>
                          </a:cubicBezTo>
                          <a:cubicBezTo>
                            <a:pt x="510" y="102"/>
                            <a:pt x="510" y="102"/>
                            <a:pt x="510" y="102"/>
                          </a:cubicBezTo>
                          <a:cubicBezTo>
                            <a:pt x="508" y="103"/>
                            <a:pt x="508" y="103"/>
                            <a:pt x="508" y="103"/>
                          </a:cubicBezTo>
                          <a:cubicBezTo>
                            <a:pt x="506" y="103"/>
                            <a:pt x="506" y="103"/>
                            <a:pt x="506" y="103"/>
                          </a:cubicBezTo>
                          <a:cubicBezTo>
                            <a:pt x="502" y="103"/>
                            <a:pt x="502" y="103"/>
                            <a:pt x="502" y="103"/>
                          </a:cubicBezTo>
                          <a:cubicBezTo>
                            <a:pt x="499" y="105"/>
                            <a:pt x="499" y="105"/>
                            <a:pt x="499" y="105"/>
                          </a:cubicBezTo>
                          <a:cubicBezTo>
                            <a:pt x="497" y="105"/>
                            <a:pt x="497" y="105"/>
                            <a:pt x="497" y="105"/>
                          </a:cubicBezTo>
                          <a:cubicBezTo>
                            <a:pt x="494" y="106"/>
                            <a:pt x="494" y="106"/>
                            <a:pt x="494" y="106"/>
                          </a:cubicBezTo>
                          <a:cubicBezTo>
                            <a:pt x="492" y="103"/>
                            <a:pt x="492" y="103"/>
                            <a:pt x="492" y="103"/>
                          </a:cubicBezTo>
                          <a:cubicBezTo>
                            <a:pt x="491" y="106"/>
                            <a:pt x="491" y="106"/>
                            <a:pt x="491" y="106"/>
                          </a:cubicBezTo>
                          <a:cubicBezTo>
                            <a:pt x="494" y="107"/>
                            <a:pt x="494" y="107"/>
                            <a:pt x="494" y="107"/>
                          </a:cubicBezTo>
                          <a:cubicBezTo>
                            <a:pt x="491" y="110"/>
                            <a:pt x="491" y="110"/>
                            <a:pt x="491" y="110"/>
                          </a:cubicBezTo>
                          <a:cubicBezTo>
                            <a:pt x="490" y="113"/>
                            <a:pt x="490" y="113"/>
                            <a:pt x="490" y="113"/>
                          </a:cubicBezTo>
                          <a:cubicBezTo>
                            <a:pt x="492" y="115"/>
                            <a:pt x="492" y="115"/>
                            <a:pt x="492" y="115"/>
                          </a:cubicBezTo>
                          <a:cubicBezTo>
                            <a:pt x="495" y="118"/>
                            <a:pt x="495" y="118"/>
                            <a:pt x="495" y="118"/>
                          </a:cubicBezTo>
                          <a:cubicBezTo>
                            <a:pt x="495" y="121"/>
                            <a:pt x="495" y="121"/>
                            <a:pt x="495" y="121"/>
                          </a:cubicBezTo>
                          <a:cubicBezTo>
                            <a:pt x="496" y="124"/>
                            <a:pt x="496" y="124"/>
                            <a:pt x="496" y="124"/>
                          </a:cubicBezTo>
                          <a:cubicBezTo>
                            <a:pt x="497" y="127"/>
                            <a:pt x="497" y="127"/>
                            <a:pt x="497" y="127"/>
                          </a:cubicBezTo>
                          <a:cubicBezTo>
                            <a:pt x="501" y="128"/>
                            <a:pt x="501" y="128"/>
                            <a:pt x="501" y="128"/>
                          </a:cubicBezTo>
                          <a:cubicBezTo>
                            <a:pt x="500" y="131"/>
                            <a:pt x="500" y="131"/>
                            <a:pt x="500" y="131"/>
                          </a:cubicBezTo>
                          <a:cubicBezTo>
                            <a:pt x="503" y="134"/>
                            <a:pt x="503" y="134"/>
                            <a:pt x="503" y="134"/>
                          </a:cubicBezTo>
                          <a:cubicBezTo>
                            <a:pt x="500" y="133"/>
                            <a:pt x="500" y="133"/>
                            <a:pt x="500" y="133"/>
                          </a:cubicBezTo>
                          <a:cubicBezTo>
                            <a:pt x="499" y="136"/>
                            <a:pt x="499" y="136"/>
                            <a:pt x="499" y="136"/>
                          </a:cubicBezTo>
                          <a:cubicBezTo>
                            <a:pt x="495" y="134"/>
                            <a:pt x="495" y="134"/>
                            <a:pt x="495" y="134"/>
                          </a:cubicBezTo>
                          <a:cubicBezTo>
                            <a:pt x="497" y="131"/>
                            <a:pt x="497" y="131"/>
                            <a:pt x="497" y="131"/>
                          </a:cubicBezTo>
                          <a:cubicBezTo>
                            <a:pt x="494" y="132"/>
                            <a:pt x="494" y="132"/>
                            <a:pt x="494" y="132"/>
                          </a:cubicBezTo>
                          <a:cubicBezTo>
                            <a:pt x="494" y="135"/>
                            <a:pt x="494" y="135"/>
                            <a:pt x="494" y="135"/>
                          </a:cubicBezTo>
                          <a:cubicBezTo>
                            <a:pt x="495" y="137"/>
                            <a:pt x="495" y="137"/>
                            <a:pt x="495" y="137"/>
                          </a:cubicBezTo>
                          <a:cubicBezTo>
                            <a:pt x="496" y="140"/>
                            <a:pt x="496" y="140"/>
                            <a:pt x="496" y="140"/>
                          </a:cubicBezTo>
                          <a:cubicBezTo>
                            <a:pt x="498" y="144"/>
                            <a:pt x="498" y="144"/>
                            <a:pt x="498" y="144"/>
                          </a:cubicBezTo>
                          <a:cubicBezTo>
                            <a:pt x="501" y="146"/>
                            <a:pt x="501" y="146"/>
                            <a:pt x="501" y="146"/>
                          </a:cubicBezTo>
                          <a:cubicBezTo>
                            <a:pt x="498" y="145"/>
                            <a:pt x="498" y="145"/>
                            <a:pt x="498" y="145"/>
                          </a:cubicBezTo>
                          <a:cubicBezTo>
                            <a:pt x="495" y="142"/>
                            <a:pt x="495" y="142"/>
                            <a:pt x="495" y="142"/>
                          </a:cubicBezTo>
                          <a:cubicBezTo>
                            <a:pt x="493" y="139"/>
                            <a:pt x="493" y="139"/>
                            <a:pt x="493" y="139"/>
                          </a:cubicBezTo>
                          <a:cubicBezTo>
                            <a:pt x="491" y="136"/>
                            <a:pt x="491" y="136"/>
                            <a:pt x="491" y="136"/>
                          </a:cubicBezTo>
                          <a:cubicBezTo>
                            <a:pt x="488" y="136"/>
                            <a:pt x="488" y="136"/>
                            <a:pt x="488" y="136"/>
                          </a:cubicBezTo>
                          <a:cubicBezTo>
                            <a:pt x="487" y="135"/>
                            <a:pt x="487" y="135"/>
                            <a:pt x="487" y="135"/>
                          </a:cubicBezTo>
                          <a:cubicBezTo>
                            <a:pt x="487" y="132"/>
                            <a:pt x="487" y="132"/>
                            <a:pt x="487" y="132"/>
                          </a:cubicBezTo>
                          <a:cubicBezTo>
                            <a:pt x="485" y="131"/>
                            <a:pt x="485" y="131"/>
                            <a:pt x="485" y="131"/>
                          </a:cubicBezTo>
                          <a:cubicBezTo>
                            <a:pt x="482" y="129"/>
                            <a:pt x="482" y="129"/>
                            <a:pt x="482" y="129"/>
                          </a:cubicBezTo>
                          <a:cubicBezTo>
                            <a:pt x="485" y="130"/>
                            <a:pt x="485" y="130"/>
                            <a:pt x="485" y="130"/>
                          </a:cubicBezTo>
                          <a:cubicBezTo>
                            <a:pt x="488" y="130"/>
                            <a:pt x="488" y="130"/>
                            <a:pt x="488" y="130"/>
                          </a:cubicBezTo>
                          <a:cubicBezTo>
                            <a:pt x="491" y="130"/>
                            <a:pt x="491" y="130"/>
                            <a:pt x="491" y="130"/>
                          </a:cubicBezTo>
                          <a:cubicBezTo>
                            <a:pt x="491" y="127"/>
                            <a:pt x="491" y="127"/>
                            <a:pt x="491" y="127"/>
                          </a:cubicBezTo>
                          <a:cubicBezTo>
                            <a:pt x="489" y="124"/>
                            <a:pt x="489" y="124"/>
                            <a:pt x="489" y="124"/>
                          </a:cubicBezTo>
                          <a:cubicBezTo>
                            <a:pt x="484" y="120"/>
                            <a:pt x="484" y="120"/>
                            <a:pt x="484" y="120"/>
                          </a:cubicBezTo>
                          <a:cubicBezTo>
                            <a:pt x="482" y="118"/>
                            <a:pt x="482" y="118"/>
                            <a:pt x="482" y="118"/>
                          </a:cubicBezTo>
                          <a:cubicBezTo>
                            <a:pt x="479" y="120"/>
                            <a:pt x="479" y="120"/>
                            <a:pt x="479" y="120"/>
                          </a:cubicBezTo>
                          <a:cubicBezTo>
                            <a:pt x="476" y="120"/>
                            <a:pt x="476" y="120"/>
                            <a:pt x="476" y="120"/>
                          </a:cubicBezTo>
                          <a:cubicBezTo>
                            <a:pt x="475" y="119"/>
                            <a:pt x="475" y="119"/>
                            <a:pt x="475" y="119"/>
                          </a:cubicBezTo>
                          <a:cubicBezTo>
                            <a:pt x="475" y="116"/>
                            <a:pt x="475" y="116"/>
                            <a:pt x="475" y="116"/>
                          </a:cubicBezTo>
                          <a:cubicBezTo>
                            <a:pt x="474" y="113"/>
                            <a:pt x="474" y="113"/>
                            <a:pt x="474" y="113"/>
                          </a:cubicBezTo>
                          <a:cubicBezTo>
                            <a:pt x="471" y="113"/>
                            <a:pt x="471" y="113"/>
                            <a:pt x="471" y="113"/>
                          </a:cubicBezTo>
                          <a:cubicBezTo>
                            <a:pt x="468" y="113"/>
                            <a:pt x="468" y="113"/>
                            <a:pt x="468" y="113"/>
                          </a:cubicBezTo>
                          <a:cubicBezTo>
                            <a:pt x="465" y="114"/>
                            <a:pt x="465" y="114"/>
                            <a:pt x="465" y="114"/>
                          </a:cubicBezTo>
                          <a:cubicBezTo>
                            <a:pt x="464" y="111"/>
                            <a:pt x="464" y="111"/>
                            <a:pt x="464" y="111"/>
                          </a:cubicBezTo>
                          <a:cubicBezTo>
                            <a:pt x="461" y="109"/>
                            <a:pt x="461" y="109"/>
                            <a:pt x="461" y="109"/>
                          </a:cubicBezTo>
                          <a:cubicBezTo>
                            <a:pt x="460" y="110"/>
                            <a:pt x="460" y="110"/>
                            <a:pt x="460" y="110"/>
                          </a:cubicBezTo>
                          <a:cubicBezTo>
                            <a:pt x="460" y="107"/>
                            <a:pt x="460" y="107"/>
                            <a:pt x="460" y="107"/>
                          </a:cubicBezTo>
                          <a:cubicBezTo>
                            <a:pt x="457" y="107"/>
                            <a:pt x="457" y="107"/>
                            <a:pt x="457" y="107"/>
                          </a:cubicBezTo>
                          <a:cubicBezTo>
                            <a:pt x="454" y="108"/>
                            <a:pt x="454" y="108"/>
                            <a:pt x="454" y="108"/>
                          </a:cubicBezTo>
                          <a:cubicBezTo>
                            <a:pt x="451" y="109"/>
                            <a:pt x="451" y="109"/>
                            <a:pt x="451" y="109"/>
                          </a:cubicBezTo>
                          <a:cubicBezTo>
                            <a:pt x="448" y="111"/>
                            <a:pt x="448" y="111"/>
                            <a:pt x="448" y="111"/>
                          </a:cubicBezTo>
                          <a:cubicBezTo>
                            <a:pt x="445" y="112"/>
                            <a:pt x="445" y="112"/>
                            <a:pt x="445" y="112"/>
                          </a:cubicBezTo>
                          <a:cubicBezTo>
                            <a:pt x="442" y="112"/>
                            <a:pt x="442" y="112"/>
                            <a:pt x="442" y="112"/>
                          </a:cubicBezTo>
                          <a:cubicBezTo>
                            <a:pt x="440" y="112"/>
                            <a:pt x="440" y="112"/>
                            <a:pt x="440" y="112"/>
                          </a:cubicBezTo>
                          <a:cubicBezTo>
                            <a:pt x="437" y="113"/>
                            <a:pt x="437" y="113"/>
                            <a:pt x="437" y="113"/>
                          </a:cubicBezTo>
                          <a:cubicBezTo>
                            <a:pt x="434" y="112"/>
                            <a:pt x="434" y="112"/>
                            <a:pt x="434" y="112"/>
                          </a:cubicBezTo>
                          <a:cubicBezTo>
                            <a:pt x="432" y="114"/>
                            <a:pt x="432" y="114"/>
                            <a:pt x="432" y="114"/>
                          </a:cubicBezTo>
                          <a:cubicBezTo>
                            <a:pt x="429" y="113"/>
                            <a:pt x="429" y="113"/>
                            <a:pt x="429" y="113"/>
                          </a:cubicBezTo>
                          <a:cubicBezTo>
                            <a:pt x="426" y="113"/>
                            <a:pt x="426" y="113"/>
                            <a:pt x="426" y="113"/>
                          </a:cubicBezTo>
                          <a:cubicBezTo>
                            <a:pt x="423" y="114"/>
                            <a:pt x="423" y="114"/>
                            <a:pt x="423" y="114"/>
                          </a:cubicBezTo>
                          <a:cubicBezTo>
                            <a:pt x="414" y="114"/>
                            <a:pt x="414" y="114"/>
                            <a:pt x="414" y="114"/>
                          </a:cubicBezTo>
                          <a:cubicBezTo>
                            <a:pt x="411" y="114"/>
                            <a:pt x="411" y="114"/>
                            <a:pt x="411" y="114"/>
                          </a:cubicBezTo>
                          <a:cubicBezTo>
                            <a:pt x="402" y="114"/>
                            <a:pt x="402" y="114"/>
                            <a:pt x="402" y="114"/>
                          </a:cubicBezTo>
                          <a:cubicBezTo>
                            <a:pt x="400" y="113"/>
                            <a:pt x="400" y="113"/>
                            <a:pt x="400" y="113"/>
                          </a:cubicBezTo>
                          <a:cubicBezTo>
                            <a:pt x="397" y="113"/>
                            <a:pt x="397" y="113"/>
                            <a:pt x="397" y="113"/>
                          </a:cubicBezTo>
                          <a:cubicBezTo>
                            <a:pt x="394" y="112"/>
                            <a:pt x="394" y="112"/>
                            <a:pt x="394" y="112"/>
                          </a:cubicBezTo>
                          <a:cubicBezTo>
                            <a:pt x="391" y="111"/>
                            <a:pt x="391" y="111"/>
                            <a:pt x="391" y="111"/>
                          </a:cubicBezTo>
                          <a:cubicBezTo>
                            <a:pt x="388" y="111"/>
                            <a:pt x="388" y="111"/>
                            <a:pt x="388" y="111"/>
                          </a:cubicBezTo>
                          <a:cubicBezTo>
                            <a:pt x="385" y="111"/>
                            <a:pt x="385" y="111"/>
                            <a:pt x="385" y="111"/>
                          </a:cubicBezTo>
                          <a:cubicBezTo>
                            <a:pt x="381" y="109"/>
                            <a:pt x="381" y="109"/>
                            <a:pt x="381" y="109"/>
                          </a:cubicBezTo>
                          <a:cubicBezTo>
                            <a:pt x="379" y="109"/>
                            <a:pt x="379" y="109"/>
                            <a:pt x="379" y="109"/>
                          </a:cubicBezTo>
                          <a:cubicBezTo>
                            <a:pt x="381" y="107"/>
                            <a:pt x="381" y="107"/>
                            <a:pt x="381" y="107"/>
                          </a:cubicBezTo>
                          <a:cubicBezTo>
                            <a:pt x="384" y="106"/>
                            <a:pt x="384" y="106"/>
                            <a:pt x="384" y="106"/>
                          </a:cubicBezTo>
                          <a:cubicBezTo>
                            <a:pt x="383" y="103"/>
                            <a:pt x="383" y="103"/>
                            <a:pt x="383" y="103"/>
                          </a:cubicBezTo>
                          <a:cubicBezTo>
                            <a:pt x="387" y="102"/>
                            <a:pt x="387" y="102"/>
                            <a:pt x="387" y="102"/>
                          </a:cubicBezTo>
                          <a:cubicBezTo>
                            <a:pt x="389" y="101"/>
                            <a:pt x="389" y="101"/>
                            <a:pt x="389" y="101"/>
                          </a:cubicBezTo>
                          <a:cubicBezTo>
                            <a:pt x="388" y="100"/>
                            <a:pt x="388" y="100"/>
                            <a:pt x="388" y="100"/>
                          </a:cubicBezTo>
                          <a:cubicBezTo>
                            <a:pt x="394" y="99"/>
                            <a:pt x="394" y="99"/>
                            <a:pt x="394" y="99"/>
                          </a:cubicBezTo>
                          <a:cubicBezTo>
                            <a:pt x="397" y="100"/>
                            <a:pt x="397" y="100"/>
                            <a:pt x="397" y="100"/>
                          </a:cubicBezTo>
                          <a:cubicBezTo>
                            <a:pt x="400" y="100"/>
                            <a:pt x="400" y="100"/>
                            <a:pt x="400" y="100"/>
                          </a:cubicBezTo>
                          <a:cubicBezTo>
                            <a:pt x="401" y="97"/>
                            <a:pt x="401" y="97"/>
                            <a:pt x="401" y="97"/>
                          </a:cubicBezTo>
                          <a:cubicBezTo>
                            <a:pt x="400" y="94"/>
                            <a:pt x="400" y="94"/>
                            <a:pt x="400" y="94"/>
                          </a:cubicBezTo>
                          <a:cubicBezTo>
                            <a:pt x="397" y="91"/>
                            <a:pt x="397" y="91"/>
                            <a:pt x="397" y="91"/>
                          </a:cubicBezTo>
                          <a:cubicBezTo>
                            <a:pt x="394" y="89"/>
                            <a:pt x="394" y="89"/>
                            <a:pt x="394" y="89"/>
                          </a:cubicBezTo>
                          <a:cubicBezTo>
                            <a:pt x="391" y="87"/>
                            <a:pt x="391" y="87"/>
                            <a:pt x="391" y="87"/>
                          </a:cubicBezTo>
                          <a:cubicBezTo>
                            <a:pt x="388" y="85"/>
                            <a:pt x="388" y="85"/>
                            <a:pt x="388" y="85"/>
                          </a:cubicBezTo>
                          <a:cubicBezTo>
                            <a:pt x="385" y="84"/>
                            <a:pt x="385" y="84"/>
                            <a:pt x="385" y="84"/>
                          </a:cubicBezTo>
                          <a:cubicBezTo>
                            <a:pt x="382" y="83"/>
                            <a:pt x="382" y="83"/>
                            <a:pt x="382" y="83"/>
                          </a:cubicBezTo>
                          <a:cubicBezTo>
                            <a:pt x="379" y="82"/>
                            <a:pt x="379" y="82"/>
                            <a:pt x="379" y="82"/>
                          </a:cubicBezTo>
                          <a:cubicBezTo>
                            <a:pt x="376" y="81"/>
                            <a:pt x="376" y="81"/>
                            <a:pt x="376" y="81"/>
                          </a:cubicBezTo>
                          <a:cubicBezTo>
                            <a:pt x="373" y="80"/>
                            <a:pt x="373" y="80"/>
                            <a:pt x="373" y="80"/>
                          </a:cubicBezTo>
                          <a:cubicBezTo>
                            <a:pt x="370" y="81"/>
                            <a:pt x="370" y="81"/>
                            <a:pt x="370" y="81"/>
                          </a:cubicBezTo>
                          <a:cubicBezTo>
                            <a:pt x="367" y="81"/>
                            <a:pt x="367" y="81"/>
                            <a:pt x="367" y="81"/>
                          </a:cubicBezTo>
                          <a:cubicBezTo>
                            <a:pt x="370" y="84"/>
                            <a:pt x="370" y="84"/>
                            <a:pt x="370" y="84"/>
                          </a:cubicBezTo>
                          <a:cubicBezTo>
                            <a:pt x="367" y="84"/>
                            <a:pt x="367" y="84"/>
                            <a:pt x="367" y="84"/>
                          </a:cubicBezTo>
                          <a:cubicBezTo>
                            <a:pt x="364" y="84"/>
                            <a:pt x="364" y="84"/>
                            <a:pt x="364" y="84"/>
                          </a:cubicBezTo>
                          <a:cubicBezTo>
                            <a:pt x="361" y="84"/>
                            <a:pt x="361" y="84"/>
                            <a:pt x="361" y="84"/>
                          </a:cubicBezTo>
                          <a:cubicBezTo>
                            <a:pt x="358" y="82"/>
                            <a:pt x="358" y="82"/>
                            <a:pt x="358" y="82"/>
                          </a:cubicBezTo>
                          <a:cubicBezTo>
                            <a:pt x="355" y="83"/>
                            <a:pt x="355" y="83"/>
                            <a:pt x="355" y="83"/>
                          </a:cubicBezTo>
                          <a:cubicBezTo>
                            <a:pt x="352" y="82"/>
                            <a:pt x="352" y="82"/>
                            <a:pt x="352" y="82"/>
                          </a:cubicBezTo>
                          <a:cubicBezTo>
                            <a:pt x="349" y="81"/>
                            <a:pt x="349" y="81"/>
                            <a:pt x="349" y="81"/>
                          </a:cubicBezTo>
                          <a:cubicBezTo>
                            <a:pt x="346" y="81"/>
                            <a:pt x="346" y="81"/>
                            <a:pt x="346" y="81"/>
                          </a:cubicBezTo>
                          <a:cubicBezTo>
                            <a:pt x="343" y="80"/>
                            <a:pt x="343" y="80"/>
                            <a:pt x="343" y="80"/>
                          </a:cubicBezTo>
                          <a:cubicBezTo>
                            <a:pt x="340" y="79"/>
                            <a:pt x="340" y="79"/>
                            <a:pt x="340" y="79"/>
                          </a:cubicBezTo>
                          <a:cubicBezTo>
                            <a:pt x="337" y="78"/>
                            <a:pt x="337" y="78"/>
                            <a:pt x="337" y="78"/>
                          </a:cubicBezTo>
                          <a:cubicBezTo>
                            <a:pt x="334" y="77"/>
                            <a:pt x="334" y="77"/>
                            <a:pt x="334" y="77"/>
                          </a:cubicBezTo>
                          <a:cubicBezTo>
                            <a:pt x="331" y="74"/>
                            <a:pt x="331" y="74"/>
                            <a:pt x="331" y="74"/>
                          </a:cubicBezTo>
                          <a:cubicBezTo>
                            <a:pt x="328" y="74"/>
                            <a:pt x="328" y="74"/>
                            <a:pt x="328" y="74"/>
                          </a:cubicBezTo>
                          <a:cubicBezTo>
                            <a:pt x="325" y="73"/>
                            <a:pt x="325" y="73"/>
                            <a:pt x="325" y="73"/>
                          </a:cubicBezTo>
                          <a:cubicBezTo>
                            <a:pt x="322" y="73"/>
                            <a:pt x="322" y="73"/>
                            <a:pt x="322" y="73"/>
                          </a:cubicBezTo>
                          <a:cubicBezTo>
                            <a:pt x="319" y="72"/>
                            <a:pt x="319" y="72"/>
                            <a:pt x="319" y="72"/>
                          </a:cubicBezTo>
                          <a:cubicBezTo>
                            <a:pt x="316" y="72"/>
                            <a:pt x="316" y="72"/>
                            <a:pt x="316" y="72"/>
                          </a:cubicBezTo>
                          <a:cubicBezTo>
                            <a:pt x="313" y="72"/>
                            <a:pt x="313" y="72"/>
                            <a:pt x="313" y="72"/>
                          </a:cubicBezTo>
                          <a:cubicBezTo>
                            <a:pt x="312" y="71"/>
                            <a:pt x="312" y="71"/>
                            <a:pt x="312" y="71"/>
                          </a:cubicBezTo>
                          <a:cubicBezTo>
                            <a:pt x="309" y="70"/>
                            <a:pt x="309" y="70"/>
                            <a:pt x="309" y="70"/>
                          </a:cubicBezTo>
                          <a:cubicBezTo>
                            <a:pt x="306" y="69"/>
                            <a:pt x="306" y="69"/>
                            <a:pt x="306" y="69"/>
                          </a:cubicBezTo>
                          <a:cubicBezTo>
                            <a:pt x="303" y="67"/>
                            <a:pt x="303" y="67"/>
                            <a:pt x="303" y="67"/>
                          </a:cubicBezTo>
                          <a:cubicBezTo>
                            <a:pt x="300" y="64"/>
                            <a:pt x="300" y="64"/>
                            <a:pt x="300" y="64"/>
                          </a:cubicBezTo>
                          <a:cubicBezTo>
                            <a:pt x="297" y="63"/>
                            <a:pt x="297" y="63"/>
                            <a:pt x="297" y="63"/>
                          </a:cubicBezTo>
                          <a:cubicBezTo>
                            <a:pt x="294" y="62"/>
                            <a:pt x="294" y="62"/>
                            <a:pt x="294" y="62"/>
                          </a:cubicBezTo>
                          <a:cubicBezTo>
                            <a:pt x="291" y="61"/>
                            <a:pt x="291" y="61"/>
                            <a:pt x="291" y="61"/>
                          </a:cubicBezTo>
                          <a:cubicBezTo>
                            <a:pt x="288" y="60"/>
                            <a:pt x="288" y="60"/>
                            <a:pt x="288" y="60"/>
                          </a:cubicBezTo>
                          <a:cubicBezTo>
                            <a:pt x="285" y="59"/>
                            <a:pt x="285" y="59"/>
                            <a:pt x="285" y="59"/>
                          </a:cubicBezTo>
                          <a:cubicBezTo>
                            <a:pt x="282" y="59"/>
                            <a:pt x="282" y="59"/>
                            <a:pt x="282" y="59"/>
                          </a:cubicBezTo>
                          <a:cubicBezTo>
                            <a:pt x="279" y="60"/>
                            <a:pt x="279" y="60"/>
                            <a:pt x="279" y="60"/>
                          </a:cubicBezTo>
                          <a:cubicBezTo>
                            <a:pt x="276" y="59"/>
                            <a:pt x="276" y="59"/>
                            <a:pt x="276" y="59"/>
                          </a:cubicBezTo>
                          <a:cubicBezTo>
                            <a:pt x="273" y="59"/>
                            <a:pt x="273" y="59"/>
                            <a:pt x="273" y="59"/>
                          </a:cubicBezTo>
                          <a:cubicBezTo>
                            <a:pt x="270" y="60"/>
                            <a:pt x="270" y="60"/>
                            <a:pt x="270" y="60"/>
                          </a:cubicBezTo>
                          <a:cubicBezTo>
                            <a:pt x="267" y="59"/>
                            <a:pt x="267" y="59"/>
                            <a:pt x="267" y="59"/>
                          </a:cubicBezTo>
                          <a:cubicBezTo>
                            <a:pt x="266" y="62"/>
                            <a:pt x="266" y="62"/>
                            <a:pt x="266" y="62"/>
                          </a:cubicBezTo>
                          <a:cubicBezTo>
                            <a:pt x="265" y="65"/>
                            <a:pt x="265" y="65"/>
                            <a:pt x="265" y="65"/>
                          </a:cubicBezTo>
                          <a:cubicBezTo>
                            <a:pt x="262" y="67"/>
                            <a:pt x="262" y="67"/>
                            <a:pt x="262" y="67"/>
                          </a:cubicBezTo>
                          <a:cubicBezTo>
                            <a:pt x="261" y="70"/>
                            <a:pt x="261" y="70"/>
                            <a:pt x="261" y="70"/>
                          </a:cubicBezTo>
                          <a:cubicBezTo>
                            <a:pt x="258" y="71"/>
                            <a:pt x="258" y="71"/>
                            <a:pt x="258" y="71"/>
                          </a:cubicBezTo>
                          <a:cubicBezTo>
                            <a:pt x="257" y="71"/>
                            <a:pt x="257" y="71"/>
                            <a:pt x="257" y="71"/>
                          </a:cubicBezTo>
                          <a:cubicBezTo>
                            <a:pt x="254" y="71"/>
                            <a:pt x="254" y="71"/>
                            <a:pt x="254" y="71"/>
                          </a:cubicBezTo>
                          <a:cubicBezTo>
                            <a:pt x="251" y="71"/>
                            <a:pt x="251" y="71"/>
                            <a:pt x="251" y="71"/>
                          </a:cubicBezTo>
                          <a:cubicBezTo>
                            <a:pt x="248" y="71"/>
                            <a:pt x="248" y="71"/>
                            <a:pt x="248" y="71"/>
                          </a:cubicBezTo>
                          <a:cubicBezTo>
                            <a:pt x="246" y="71"/>
                            <a:pt x="246" y="71"/>
                            <a:pt x="246" y="71"/>
                          </a:cubicBezTo>
                          <a:cubicBezTo>
                            <a:pt x="247" y="67"/>
                            <a:pt x="247" y="67"/>
                            <a:pt x="247" y="67"/>
                          </a:cubicBezTo>
                          <a:cubicBezTo>
                            <a:pt x="250" y="65"/>
                            <a:pt x="250" y="65"/>
                            <a:pt x="250" y="65"/>
                          </a:cubicBezTo>
                          <a:cubicBezTo>
                            <a:pt x="252" y="62"/>
                            <a:pt x="252" y="62"/>
                            <a:pt x="252" y="62"/>
                          </a:cubicBezTo>
                          <a:cubicBezTo>
                            <a:pt x="249" y="62"/>
                            <a:pt x="249" y="62"/>
                            <a:pt x="249" y="62"/>
                          </a:cubicBezTo>
                          <a:cubicBezTo>
                            <a:pt x="246" y="62"/>
                            <a:pt x="246" y="62"/>
                            <a:pt x="246" y="62"/>
                          </a:cubicBezTo>
                          <a:cubicBezTo>
                            <a:pt x="246" y="59"/>
                            <a:pt x="246" y="59"/>
                            <a:pt x="246" y="59"/>
                          </a:cubicBezTo>
                          <a:cubicBezTo>
                            <a:pt x="246" y="56"/>
                            <a:pt x="246" y="56"/>
                            <a:pt x="246" y="56"/>
                          </a:cubicBezTo>
                          <a:cubicBezTo>
                            <a:pt x="246" y="54"/>
                            <a:pt x="246" y="54"/>
                            <a:pt x="246" y="54"/>
                          </a:cubicBezTo>
                          <a:cubicBezTo>
                            <a:pt x="246" y="51"/>
                            <a:pt x="246" y="51"/>
                            <a:pt x="246" y="51"/>
                          </a:cubicBezTo>
                          <a:cubicBezTo>
                            <a:pt x="243" y="50"/>
                            <a:pt x="243" y="50"/>
                            <a:pt x="243" y="50"/>
                          </a:cubicBezTo>
                          <a:cubicBezTo>
                            <a:pt x="246" y="52"/>
                            <a:pt x="246" y="52"/>
                            <a:pt x="246" y="52"/>
                          </a:cubicBezTo>
                          <a:cubicBezTo>
                            <a:pt x="243" y="52"/>
                            <a:pt x="243" y="52"/>
                            <a:pt x="243" y="52"/>
                          </a:cubicBezTo>
                          <a:cubicBezTo>
                            <a:pt x="240" y="53"/>
                            <a:pt x="240" y="53"/>
                            <a:pt x="240" y="53"/>
                          </a:cubicBezTo>
                          <a:cubicBezTo>
                            <a:pt x="237" y="54"/>
                            <a:pt x="237" y="54"/>
                            <a:pt x="237" y="54"/>
                          </a:cubicBezTo>
                          <a:cubicBezTo>
                            <a:pt x="235" y="54"/>
                            <a:pt x="235" y="54"/>
                            <a:pt x="235" y="54"/>
                          </a:cubicBezTo>
                          <a:cubicBezTo>
                            <a:pt x="235" y="56"/>
                            <a:pt x="235" y="56"/>
                            <a:pt x="235" y="56"/>
                          </a:cubicBezTo>
                          <a:cubicBezTo>
                            <a:pt x="238" y="54"/>
                            <a:pt x="238" y="54"/>
                            <a:pt x="238" y="54"/>
                          </a:cubicBezTo>
                          <a:cubicBezTo>
                            <a:pt x="243" y="54"/>
                            <a:pt x="243" y="54"/>
                            <a:pt x="243" y="54"/>
                          </a:cubicBezTo>
                          <a:cubicBezTo>
                            <a:pt x="242" y="55"/>
                            <a:pt x="242" y="55"/>
                            <a:pt x="242" y="55"/>
                          </a:cubicBezTo>
                          <a:cubicBezTo>
                            <a:pt x="239" y="56"/>
                            <a:pt x="239" y="56"/>
                            <a:pt x="239" y="56"/>
                          </a:cubicBezTo>
                          <a:cubicBezTo>
                            <a:pt x="237" y="59"/>
                            <a:pt x="237" y="59"/>
                            <a:pt x="237" y="59"/>
                          </a:cubicBezTo>
                          <a:cubicBezTo>
                            <a:pt x="235" y="61"/>
                            <a:pt x="235" y="61"/>
                            <a:pt x="235" y="61"/>
                          </a:cubicBezTo>
                          <a:cubicBezTo>
                            <a:pt x="237" y="61"/>
                            <a:pt x="237" y="61"/>
                            <a:pt x="237" y="61"/>
                          </a:cubicBezTo>
                          <a:cubicBezTo>
                            <a:pt x="240" y="62"/>
                            <a:pt x="240" y="62"/>
                            <a:pt x="240" y="62"/>
                          </a:cubicBezTo>
                          <a:cubicBezTo>
                            <a:pt x="237" y="61"/>
                            <a:pt x="237" y="61"/>
                            <a:pt x="237" y="61"/>
                          </a:cubicBezTo>
                          <a:cubicBezTo>
                            <a:pt x="235" y="62"/>
                            <a:pt x="235" y="62"/>
                            <a:pt x="235" y="62"/>
                          </a:cubicBezTo>
                          <a:cubicBezTo>
                            <a:pt x="231" y="65"/>
                            <a:pt x="231" y="65"/>
                            <a:pt x="231" y="65"/>
                          </a:cubicBezTo>
                          <a:cubicBezTo>
                            <a:pt x="235" y="67"/>
                            <a:pt x="235" y="67"/>
                            <a:pt x="235" y="67"/>
                          </a:cubicBezTo>
                          <a:cubicBezTo>
                            <a:pt x="231" y="68"/>
                            <a:pt x="231" y="68"/>
                            <a:pt x="231" y="68"/>
                          </a:cubicBezTo>
                          <a:cubicBezTo>
                            <a:pt x="234" y="70"/>
                            <a:pt x="234" y="70"/>
                            <a:pt x="234" y="70"/>
                          </a:cubicBezTo>
                          <a:cubicBezTo>
                            <a:pt x="231" y="72"/>
                            <a:pt x="231" y="72"/>
                            <a:pt x="231" y="72"/>
                          </a:cubicBezTo>
                          <a:cubicBezTo>
                            <a:pt x="228" y="71"/>
                            <a:pt x="228" y="71"/>
                            <a:pt x="228" y="71"/>
                          </a:cubicBezTo>
                          <a:cubicBezTo>
                            <a:pt x="225" y="70"/>
                            <a:pt x="225" y="70"/>
                            <a:pt x="225" y="70"/>
                          </a:cubicBezTo>
                          <a:cubicBezTo>
                            <a:pt x="220" y="67"/>
                            <a:pt x="220" y="67"/>
                            <a:pt x="220" y="67"/>
                          </a:cubicBezTo>
                          <a:cubicBezTo>
                            <a:pt x="217" y="64"/>
                            <a:pt x="217" y="64"/>
                            <a:pt x="217" y="64"/>
                          </a:cubicBezTo>
                          <a:cubicBezTo>
                            <a:pt x="214" y="61"/>
                            <a:pt x="214" y="61"/>
                            <a:pt x="214" y="61"/>
                          </a:cubicBezTo>
                          <a:cubicBezTo>
                            <a:pt x="212" y="59"/>
                            <a:pt x="212" y="59"/>
                            <a:pt x="212" y="59"/>
                          </a:cubicBezTo>
                          <a:cubicBezTo>
                            <a:pt x="211" y="56"/>
                            <a:pt x="211" y="56"/>
                            <a:pt x="211" y="56"/>
                          </a:cubicBezTo>
                          <a:cubicBezTo>
                            <a:pt x="210" y="54"/>
                            <a:pt x="210" y="54"/>
                            <a:pt x="210" y="54"/>
                          </a:cubicBezTo>
                          <a:cubicBezTo>
                            <a:pt x="210" y="53"/>
                            <a:pt x="210" y="53"/>
                            <a:pt x="210" y="53"/>
                          </a:cubicBezTo>
                          <a:cubicBezTo>
                            <a:pt x="208" y="50"/>
                            <a:pt x="208" y="50"/>
                            <a:pt x="208" y="50"/>
                          </a:cubicBezTo>
                          <a:cubicBezTo>
                            <a:pt x="206" y="47"/>
                            <a:pt x="206" y="47"/>
                            <a:pt x="206" y="47"/>
                          </a:cubicBezTo>
                          <a:cubicBezTo>
                            <a:pt x="203" y="44"/>
                            <a:pt x="203" y="44"/>
                            <a:pt x="203" y="44"/>
                          </a:cubicBezTo>
                          <a:cubicBezTo>
                            <a:pt x="200" y="42"/>
                            <a:pt x="200" y="42"/>
                            <a:pt x="200" y="42"/>
                          </a:cubicBezTo>
                          <a:cubicBezTo>
                            <a:pt x="197" y="40"/>
                            <a:pt x="197" y="40"/>
                            <a:pt x="197" y="40"/>
                          </a:cubicBezTo>
                          <a:cubicBezTo>
                            <a:pt x="194" y="39"/>
                            <a:pt x="194" y="39"/>
                            <a:pt x="194" y="39"/>
                          </a:cubicBezTo>
                          <a:cubicBezTo>
                            <a:pt x="191" y="41"/>
                            <a:pt x="191" y="41"/>
                            <a:pt x="191" y="41"/>
                          </a:cubicBezTo>
                          <a:cubicBezTo>
                            <a:pt x="192" y="44"/>
                            <a:pt x="192" y="44"/>
                            <a:pt x="192" y="44"/>
                          </a:cubicBezTo>
                          <a:cubicBezTo>
                            <a:pt x="195" y="44"/>
                            <a:pt x="195" y="44"/>
                            <a:pt x="195" y="44"/>
                          </a:cubicBezTo>
                          <a:cubicBezTo>
                            <a:pt x="194" y="47"/>
                            <a:pt x="194" y="47"/>
                            <a:pt x="194" y="47"/>
                          </a:cubicBezTo>
                          <a:cubicBezTo>
                            <a:pt x="197" y="47"/>
                            <a:pt x="197" y="47"/>
                            <a:pt x="197" y="47"/>
                          </a:cubicBezTo>
                          <a:cubicBezTo>
                            <a:pt x="200" y="48"/>
                            <a:pt x="200" y="48"/>
                            <a:pt x="200" y="48"/>
                          </a:cubicBezTo>
                          <a:cubicBezTo>
                            <a:pt x="197" y="49"/>
                            <a:pt x="197" y="49"/>
                            <a:pt x="197" y="49"/>
                          </a:cubicBezTo>
                          <a:cubicBezTo>
                            <a:pt x="194" y="49"/>
                            <a:pt x="194" y="49"/>
                            <a:pt x="194" y="49"/>
                          </a:cubicBezTo>
                          <a:cubicBezTo>
                            <a:pt x="191" y="50"/>
                            <a:pt x="191" y="50"/>
                            <a:pt x="191" y="50"/>
                          </a:cubicBezTo>
                          <a:cubicBezTo>
                            <a:pt x="188" y="51"/>
                            <a:pt x="188" y="51"/>
                            <a:pt x="188" y="51"/>
                          </a:cubicBezTo>
                          <a:cubicBezTo>
                            <a:pt x="189" y="54"/>
                            <a:pt x="189" y="54"/>
                            <a:pt x="189" y="54"/>
                          </a:cubicBezTo>
                          <a:cubicBezTo>
                            <a:pt x="188" y="56"/>
                            <a:pt x="188" y="56"/>
                            <a:pt x="188" y="56"/>
                          </a:cubicBezTo>
                          <a:cubicBezTo>
                            <a:pt x="185" y="57"/>
                            <a:pt x="185" y="57"/>
                            <a:pt x="185" y="57"/>
                          </a:cubicBezTo>
                          <a:cubicBezTo>
                            <a:pt x="182" y="59"/>
                            <a:pt x="182" y="59"/>
                            <a:pt x="182" y="59"/>
                          </a:cubicBezTo>
                          <a:cubicBezTo>
                            <a:pt x="180" y="63"/>
                            <a:pt x="180" y="63"/>
                            <a:pt x="180" y="63"/>
                          </a:cubicBezTo>
                          <a:cubicBezTo>
                            <a:pt x="179" y="63"/>
                            <a:pt x="179" y="63"/>
                            <a:pt x="179" y="63"/>
                          </a:cubicBezTo>
                          <a:cubicBezTo>
                            <a:pt x="176" y="62"/>
                            <a:pt x="176" y="62"/>
                            <a:pt x="176" y="62"/>
                          </a:cubicBezTo>
                          <a:cubicBezTo>
                            <a:pt x="176" y="59"/>
                            <a:pt x="176" y="59"/>
                            <a:pt x="176" y="59"/>
                          </a:cubicBezTo>
                          <a:cubicBezTo>
                            <a:pt x="178" y="56"/>
                            <a:pt x="178" y="56"/>
                            <a:pt x="178" y="56"/>
                          </a:cubicBezTo>
                          <a:cubicBezTo>
                            <a:pt x="176" y="58"/>
                            <a:pt x="176" y="58"/>
                            <a:pt x="176" y="58"/>
                          </a:cubicBezTo>
                          <a:cubicBezTo>
                            <a:pt x="173" y="59"/>
                            <a:pt x="173" y="59"/>
                            <a:pt x="173" y="59"/>
                          </a:cubicBezTo>
                          <a:cubicBezTo>
                            <a:pt x="169" y="59"/>
                            <a:pt x="169" y="59"/>
                            <a:pt x="169" y="59"/>
                          </a:cubicBezTo>
                          <a:cubicBezTo>
                            <a:pt x="167" y="60"/>
                            <a:pt x="167" y="60"/>
                            <a:pt x="167" y="60"/>
                          </a:cubicBezTo>
                          <a:cubicBezTo>
                            <a:pt x="164" y="61"/>
                            <a:pt x="164" y="61"/>
                            <a:pt x="164" y="61"/>
                          </a:cubicBezTo>
                          <a:cubicBezTo>
                            <a:pt x="162" y="62"/>
                            <a:pt x="162" y="62"/>
                            <a:pt x="162" y="62"/>
                          </a:cubicBezTo>
                          <a:cubicBezTo>
                            <a:pt x="159" y="63"/>
                            <a:pt x="159" y="63"/>
                            <a:pt x="159" y="63"/>
                          </a:cubicBezTo>
                          <a:cubicBezTo>
                            <a:pt x="157" y="65"/>
                            <a:pt x="157" y="65"/>
                            <a:pt x="157" y="65"/>
                          </a:cubicBezTo>
                          <a:cubicBezTo>
                            <a:pt x="154" y="68"/>
                            <a:pt x="154" y="68"/>
                            <a:pt x="154" y="68"/>
                          </a:cubicBezTo>
                          <a:cubicBezTo>
                            <a:pt x="152" y="72"/>
                            <a:pt x="152" y="72"/>
                            <a:pt x="152" y="72"/>
                          </a:cubicBezTo>
                          <a:cubicBezTo>
                            <a:pt x="149" y="74"/>
                            <a:pt x="149" y="74"/>
                            <a:pt x="149" y="74"/>
                          </a:cubicBezTo>
                          <a:cubicBezTo>
                            <a:pt x="148" y="71"/>
                            <a:pt x="148" y="71"/>
                            <a:pt x="148" y="71"/>
                          </a:cubicBezTo>
                          <a:cubicBezTo>
                            <a:pt x="149" y="68"/>
                            <a:pt x="149" y="68"/>
                            <a:pt x="149" y="68"/>
                          </a:cubicBezTo>
                          <a:cubicBezTo>
                            <a:pt x="148" y="72"/>
                            <a:pt x="148" y="72"/>
                            <a:pt x="148" y="72"/>
                          </a:cubicBezTo>
                          <a:cubicBezTo>
                            <a:pt x="148" y="68"/>
                            <a:pt x="148" y="68"/>
                            <a:pt x="148" y="68"/>
                          </a:cubicBezTo>
                          <a:cubicBezTo>
                            <a:pt x="146" y="65"/>
                            <a:pt x="146" y="65"/>
                            <a:pt x="146" y="65"/>
                          </a:cubicBezTo>
                          <a:cubicBezTo>
                            <a:pt x="147" y="69"/>
                            <a:pt x="147" y="69"/>
                            <a:pt x="147" y="69"/>
                          </a:cubicBezTo>
                          <a:cubicBezTo>
                            <a:pt x="145" y="65"/>
                            <a:pt x="145" y="65"/>
                            <a:pt x="145" y="65"/>
                          </a:cubicBezTo>
                          <a:cubicBezTo>
                            <a:pt x="146" y="69"/>
                            <a:pt x="146" y="69"/>
                            <a:pt x="146" y="69"/>
                          </a:cubicBezTo>
                          <a:cubicBezTo>
                            <a:pt x="144" y="72"/>
                            <a:pt x="144" y="72"/>
                            <a:pt x="144" y="72"/>
                          </a:cubicBezTo>
                          <a:cubicBezTo>
                            <a:pt x="143" y="69"/>
                            <a:pt x="143" y="69"/>
                            <a:pt x="143" y="69"/>
                          </a:cubicBezTo>
                          <a:cubicBezTo>
                            <a:pt x="141" y="72"/>
                            <a:pt x="141" y="72"/>
                            <a:pt x="141" y="72"/>
                          </a:cubicBezTo>
                          <a:cubicBezTo>
                            <a:pt x="142" y="69"/>
                            <a:pt x="142" y="69"/>
                            <a:pt x="142" y="69"/>
                          </a:cubicBezTo>
                          <a:cubicBezTo>
                            <a:pt x="139" y="69"/>
                            <a:pt x="139" y="69"/>
                            <a:pt x="139" y="69"/>
                          </a:cubicBezTo>
                          <a:cubicBezTo>
                            <a:pt x="136" y="69"/>
                            <a:pt x="136" y="69"/>
                            <a:pt x="136" y="69"/>
                          </a:cubicBezTo>
                          <a:cubicBezTo>
                            <a:pt x="136" y="72"/>
                            <a:pt x="136" y="72"/>
                            <a:pt x="136" y="72"/>
                          </a:cubicBezTo>
                          <a:cubicBezTo>
                            <a:pt x="133" y="74"/>
                            <a:pt x="133" y="74"/>
                            <a:pt x="133" y="74"/>
                          </a:cubicBezTo>
                          <a:cubicBezTo>
                            <a:pt x="130" y="76"/>
                            <a:pt x="130" y="76"/>
                            <a:pt x="130" y="76"/>
                          </a:cubicBezTo>
                          <a:cubicBezTo>
                            <a:pt x="127" y="76"/>
                            <a:pt x="127" y="76"/>
                            <a:pt x="127" y="76"/>
                          </a:cubicBezTo>
                          <a:cubicBezTo>
                            <a:pt x="124" y="78"/>
                            <a:pt x="124" y="78"/>
                            <a:pt x="124" y="78"/>
                          </a:cubicBezTo>
                          <a:cubicBezTo>
                            <a:pt x="121" y="80"/>
                            <a:pt x="121" y="80"/>
                            <a:pt x="121" y="80"/>
                          </a:cubicBezTo>
                          <a:cubicBezTo>
                            <a:pt x="122" y="83"/>
                            <a:pt x="122" y="83"/>
                            <a:pt x="122" y="83"/>
                          </a:cubicBezTo>
                          <a:cubicBezTo>
                            <a:pt x="125" y="83"/>
                            <a:pt x="125" y="83"/>
                            <a:pt x="125" y="83"/>
                          </a:cubicBezTo>
                          <a:cubicBezTo>
                            <a:pt x="128" y="85"/>
                            <a:pt x="128" y="85"/>
                            <a:pt x="128" y="85"/>
                          </a:cubicBezTo>
                          <a:cubicBezTo>
                            <a:pt x="125" y="85"/>
                            <a:pt x="125" y="85"/>
                            <a:pt x="125" y="85"/>
                          </a:cubicBezTo>
                          <a:cubicBezTo>
                            <a:pt x="122" y="85"/>
                            <a:pt x="122" y="85"/>
                            <a:pt x="122" y="85"/>
                          </a:cubicBezTo>
                          <a:cubicBezTo>
                            <a:pt x="119" y="85"/>
                            <a:pt x="119" y="85"/>
                            <a:pt x="119" y="85"/>
                          </a:cubicBezTo>
                          <a:cubicBezTo>
                            <a:pt x="116" y="87"/>
                            <a:pt x="116" y="87"/>
                            <a:pt x="116" y="87"/>
                          </a:cubicBezTo>
                          <a:cubicBezTo>
                            <a:pt x="119" y="89"/>
                            <a:pt x="119" y="89"/>
                            <a:pt x="119" y="89"/>
                          </a:cubicBezTo>
                          <a:cubicBezTo>
                            <a:pt x="113" y="86"/>
                            <a:pt x="113" y="86"/>
                            <a:pt x="113" y="86"/>
                          </a:cubicBezTo>
                          <a:cubicBezTo>
                            <a:pt x="113" y="83"/>
                            <a:pt x="113" y="83"/>
                            <a:pt x="113" y="83"/>
                          </a:cubicBezTo>
                          <a:cubicBezTo>
                            <a:pt x="116" y="82"/>
                            <a:pt x="116" y="82"/>
                            <a:pt x="116" y="82"/>
                          </a:cubicBezTo>
                          <a:cubicBezTo>
                            <a:pt x="118" y="79"/>
                            <a:pt x="118" y="79"/>
                            <a:pt x="118" y="79"/>
                          </a:cubicBezTo>
                          <a:cubicBezTo>
                            <a:pt x="121" y="80"/>
                            <a:pt x="121" y="80"/>
                            <a:pt x="121" y="80"/>
                          </a:cubicBezTo>
                          <a:cubicBezTo>
                            <a:pt x="121" y="77"/>
                            <a:pt x="121" y="77"/>
                            <a:pt x="121" y="77"/>
                          </a:cubicBezTo>
                          <a:cubicBezTo>
                            <a:pt x="124" y="74"/>
                            <a:pt x="124" y="74"/>
                            <a:pt x="124" y="74"/>
                          </a:cubicBezTo>
                          <a:cubicBezTo>
                            <a:pt x="127" y="75"/>
                            <a:pt x="127" y="75"/>
                            <a:pt x="127" y="75"/>
                          </a:cubicBezTo>
                          <a:cubicBezTo>
                            <a:pt x="129" y="72"/>
                            <a:pt x="129" y="72"/>
                            <a:pt x="129" y="72"/>
                          </a:cubicBezTo>
                          <a:cubicBezTo>
                            <a:pt x="133" y="70"/>
                            <a:pt x="133" y="70"/>
                            <a:pt x="133" y="70"/>
                          </a:cubicBezTo>
                          <a:cubicBezTo>
                            <a:pt x="134" y="67"/>
                            <a:pt x="134" y="67"/>
                            <a:pt x="134" y="67"/>
                          </a:cubicBezTo>
                          <a:cubicBezTo>
                            <a:pt x="137" y="66"/>
                            <a:pt x="137" y="66"/>
                            <a:pt x="137" y="66"/>
                          </a:cubicBezTo>
                          <a:cubicBezTo>
                            <a:pt x="140" y="65"/>
                            <a:pt x="140" y="65"/>
                            <a:pt x="140" y="65"/>
                          </a:cubicBezTo>
                          <a:cubicBezTo>
                            <a:pt x="143" y="65"/>
                            <a:pt x="143" y="65"/>
                            <a:pt x="143" y="65"/>
                          </a:cubicBezTo>
                          <a:cubicBezTo>
                            <a:pt x="146" y="64"/>
                            <a:pt x="146" y="64"/>
                            <a:pt x="146" y="64"/>
                          </a:cubicBezTo>
                          <a:cubicBezTo>
                            <a:pt x="149" y="65"/>
                            <a:pt x="149" y="65"/>
                            <a:pt x="149" y="65"/>
                          </a:cubicBezTo>
                          <a:cubicBezTo>
                            <a:pt x="152" y="63"/>
                            <a:pt x="152" y="63"/>
                            <a:pt x="152" y="63"/>
                          </a:cubicBezTo>
                          <a:cubicBezTo>
                            <a:pt x="155" y="62"/>
                            <a:pt x="155" y="62"/>
                            <a:pt x="155" y="62"/>
                          </a:cubicBezTo>
                          <a:cubicBezTo>
                            <a:pt x="158" y="59"/>
                            <a:pt x="158" y="59"/>
                            <a:pt x="158" y="59"/>
                          </a:cubicBezTo>
                          <a:cubicBezTo>
                            <a:pt x="161" y="58"/>
                            <a:pt x="161" y="58"/>
                            <a:pt x="161" y="58"/>
                          </a:cubicBezTo>
                          <a:cubicBezTo>
                            <a:pt x="164" y="57"/>
                            <a:pt x="164" y="57"/>
                            <a:pt x="164" y="57"/>
                          </a:cubicBezTo>
                          <a:cubicBezTo>
                            <a:pt x="164" y="57"/>
                            <a:pt x="164" y="57"/>
                            <a:pt x="164" y="57"/>
                          </a:cubicBezTo>
                          <a:cubicBezTo>
                            <a:pt x="167" y="55"/>
                            <a:pt x="167" y="55"/>
                            <a:pt x="167" y="55"/>
                          </a:cubicBezTo>
                          <a:cubicBezTo>
                            <a:pt x="170" y="54"/>
                            <a:pt x="170" y="54"/>
                            <a:pt x="170" y="54"/>
                          </a:cubicBezTo>
                          <a:cubicBezTo>
                            <a:pt x="171" y="51"/>
                            <a:pt x="171" y="51"/>
                            <a:pt x="171" y="51"/>
                          </a:cubicBezTo>
                          <a:cubicBezTo>
                            <a:pt x="169" y="48"/>
                            <a:pt x="169" y="48"/>
                            <a:pt x="169" y="48"/>
                          </a:cubicBezTo>
                          <a:cubicBezTo>
                            <a:pt x="166" y="50"/>
                            <a:pt x="166" y="50"/>
                            <a:pt x="166" y="50"/>
                          </a:cubicBezTo>
                          <a:cubicBezTo>
                            <a:pt x="163" y="52"/>
                            <a:pt x="163" y="52"/>
                            <a:pt x="163" y="52"/>
                          </a:cubicBezTo>
                          <a:cubicBezTo>
                            <a:pt x="161" y="52"/>
                            <a:pt x="161" y="52"/>
                            <a:pt x="161" y="52"/>
                          </a:cubicBezTo>
                          <a:cubicBezTo>
                            <a:pt x="158" y="51"/>
                            <a:pt x="158" y="51"/>
                            <a:pt x="158" y="51"/>
                          </a:cubicBezTo>
                          <a:cubicBezTo>
                            <a:pt x="155" y="51"/>
                            <a:pt x="155" y="51"/>
                            <a:pt x="155" y="51"/>
                          </a:cubicBezTo>
                          <a:cubicBezTo>
                            <a:pt x="152" y="52"/>
                            <a:pt x="152" y="52"/>
                            <a:pt x="152" y="52"/>
                          </a:cubicBezTo>
                          <a:cubicBezTo>
                            <a:pt x="149" y="54"/>
                            <a:pt x="149" y="54"/>
                            <a:pt x="149" y="54"/>
                          </a:cubicBezTo>
                          <a:cubicBezTo>
                            <a:pt x="148" y="56"/>
                            <a:pt x="148" y="56"/>
                            <a:pt x="148" y="56"/>
                          </a:cubicBezTo>
                          <a:cubicBezTo>
                            <a:pt x="146" y="59"/>
                            <a:pt x="146" y="59"/>
                            <a:pt x="146" y="59"/>
                          </a:cubicBezTo>
                          <a:cubicBezTo>
                            <a:pt x="145" y="56"/>
                            <a:pt x="145" y="56"/>
                            <a:pt x="145" y="56"/>
                          </a:cubicBezTo>
                          <a:cubicBezTo>
                            <a:pt x="142" y="57"/>
                            <a:pt x="142" y="57"/>
                            <a:pt x="142" y="57"/>
                          </a:cubicBezTo>
                          <a:cubicBezTo>
                            <a:pt x="139" y="58"/>
                            <a:pt x="139" y="58"/>
                            <a:pt x="139" y="58"/>
                          </a:cubicBezTo>
                          <a:cubicBezTo>
                            <a:pt x="136" y="60"/>
                            <a:pt x="136" y="60"/>
                            <a:pt x="136" y="60"/>
                          </a:cubicBezTo>
                          <a:cubicBezTo>
                            <a:pt x="133" y="61"/>
                            <a:pt x="133" y="61"/>
                            <a:pt x="133" y="61"/>
                          </a:cubicBezTo>
                          <a:cubicBezTo>
                            <a:pt x="130" y="62"/>
                            <a:pt x="130" y="62"/>
                            <a:pt x="130" y="62"/>
                          </a:cubicBezTo>
                          <a:cubicBezTo>
                            <a:pt x="127" y="61"/>
                            <a:pt x="127" y="61"/>
                            <a:pt x="127" y="61"/>
                          </a:cubicBezTo>
                          <a:cubicBezTo>
                            <a:pt x="130" y="60"/>
                            <a:pt x="130" y="60"/>
                            <a:pt x="130" y="60"/>
                          </a:cubicBezTo>
                          <a:cubicBezTo>
                            <a:pt x="127" y="61"/>
                            <a:pt x="127" y="61"/>
                            <a:pt x="127" y="61"/>
                          </a:cubicBezTo>
                          <a:cubicBezTo>
                            <a:pt x="127" y="64"/>
                            <a:pt x="127" y="64"/>
                            <a:pt x="127" y="64"/>
                          </a:cubicBezTo>
                          <a:cubicBezTo>
                            <a:pt x="124" y="63"/>
                            <a:pt x="124" y="63"/>
                            <a:pt x="124" y="63"/>
                          </a:cubicBezTo>
                          <a:cubicBezTo>
                            <a:pt x="121" y="63"/>
                            <a:pt x="121" y="63"/>
                            <a:pt x="121" y="63"/>
                          </a:cubicBezTo>
                          <a:cubicBezTo>
                            <a:pt x="120" y="66"/>
                            <a:pt x="120" y="66"/>
                            <a:pt x="120" y="66"/>
                          </a:cubicBezTo>
                          <a:cubicBezTo>
                            <a:pt x="118" y="69"/>
                            <a:pt x="118" y="69"/>
                            <a:pt x="118" y="69"/>
                          </a:cubicBezTo>
                          <a:cubicBezTo>
                            <a:pt x="114" y="70"/>
                            <a:pt x="114" y="70"/>
                            <a:pt x="114" y="70"/>
                          </a:cubicBezTo>
                          <a:cubicBezTo>
                            <a:pt x="111" y="70"/>
                            <a:pt x="111" y="70"/>
                            <a:pt x="111" y="70"/>
                          </a:cubicBezTo>
                          <a:cubicBezTo>
                            <a:pt x="108" y="72"/>
                            <a:pt x="108" y="72"/>
                            <a:pt x="108" y="72"/>
                          </a:cubicBezTo>
                          <a:cubicBezTo>
                            <a:pt x="106" y="73"/>
                            <a:pt x="106" y="73"/>
                            <a:pt x="106" y="73"/>
                          </a:cubicBezTo>
                          <a:cubicBezTo>
                            <a:pt x="102" y="74"/>
                            <a:pt x="102" y="74"/>
                            <a:pt x="102" y="74"/>
                          </a:cubicBezTo>
                          <a:cubicBezTo>
                            <a:pt x="100" y="76"/>
                            <a:pt x="100" y="76"/>
                            <a:pt x="100" y="76"/>
                          </a:cubicBezTo>
                          <a:cubicBezTo>
                            <a:pt x="97" y="77"/>
                            <a:pt x="97" y="77"/>
                            <a:pt x="97" y="77"/>
                          </a:cubicBezTo>
                          <a:cubicBezTo>
                            <a:pt x="97" y="78"/>
                            <a:pt x="97" y="78"/>
                            <a:pt x="97" y="78"/>
                          </a:cubicBezTo>
                          <a:cubicBezTo>
                            <a:pt x="95" y="81"/>
                            <a:pt x="95" y="81"/>
                            <a:pt x="95" y="81"/>
                          </a:cubicBezTo>
                          <a:cubicBezTo>
                            <a:pt x="98" y="84"/>
                            <a:pt x="98" y="84"/>
                            <a:pt x="98" y="84"/>
                          </a:cubicBezTo>
                          <a:cubicBezTo>
                            <a:pt x="100" y="87"/>
                            <a:pt x="100" y="87"/>
                            <a:pt x="100" y="87"/>
                          </a:cubicBezTo>
                          <a:cubicBezTo>
                            <a:pt x="101" y="88"/>
                            <a:pt x="101" y="88"/>
                            <a:pt x="101" y="88"/>
                          </a:cubicBezTo>
                          <a:cubicBezTo>
                            <a:pt x="101" y="89"/>
                            <a:pt x="101" y="89"/>
                            <a:pt x="101" y="89"/>
                          </a:cubicBezTo>
                          <a:cubicBezTo>
                            <a:pt x="100" y="89"/>
                            <a:pt x="100" y="89"/>
                            <a:pt x="100" y="89"/>
                          </a:cubicBezTo>
                          <a:cubicBezTo>
                            <a:pt x="97" y="87"/>
                            <a:pt x="97" y="87"/>
                            <a:pt x="97" y="87"/>
                          </a:cubicBezTo>
                          <a:cubicBezTo>
                            <a:pt x="95" y="84"/>
                            <a:pt x="95" y="84"/>
                            <a:pt x="95" y="84"/>
                          </a:cubicBezTo>
                          <a:cubicBezTo>
                            <a:pt x="92" y="82"/>
                            <a:pt x="92" y="82"/>
                            <a:pt x="92" y="82"/>
                          </a:cubicBezTo>
                          <a:cubicBezTo>
                            <a:pt x="89" y="83"/>
                            <a:pt x="89" y="83"/>
                            <a:pt x="89" y="83"/>
                          </a:cubicBezTo>
                          <a:cubicBezTo>
                            <a:pt x="86" y="82"/>
                            <a:pt x="86" y="82"/>
                            <a:pt x="86" y="82"/>
                          </a:cubicBezTo>
                          <a:cubicBezTo>
                            <a:pt x="83" y="84"/>
                            <a:pt x="83" y="84"/>
                            <a:pt x="83" y="84"/>
                          </a:cubicBezTo>
                          <a:cubicBezTo>
                            <a:pt x="85" y="87"/>
                            <a:pt x="85" y="87"/>
                            <a:pt x="85" y="87"/>
                          </a:cubicBezTo>
                          <a:cubicBezTo>
                            <a:pt x="87" y="89"/>
                            <a:pt x="87" y="89"/>
                            <a:pt x="87" y="89"/>
                          </a:cubicBezTo>
                          <a:cubicBezTo>
                            <a:pt x="86" y="89"/>
                            <a:pt x="86" y="89"/>
                            <a:pt x="86" y="89"/>
                          </a:cubicBezTo>
                          <a:cubicBezTo>
                            <a:pt x="86" y="89"/>
                            <a:pt x="86" y="89"/>
                            <a:pt x="86" y="89"/>
                          </a:cubicBezTo>
                          <a:cubicBezTo>
                            <a:pt x="83" y="88"/>
                            <a:pt x="83" y="88"/>
                            <a:pt x="83" y="88"/>
                          </a:cubicBezTo>
                          <a:cubicBezTo>
                            <a:pt x="80" y="87"/>
                            <a:pt x="80" y="87"/>
                            <a:pt x="80" y="87"/>
                          </a:cubicBezTo>
                          <a:cubicBezTo>
                            <a:pt x="77" y="84"/>
                            <a:pt x="77" y="84"/>
                            <a:pt x="77" y="84"/>
                          </a:cubicBezTo>
                          <a:cubicBezTo>
                            <a:pt x="76" y="84"/>
                            <a:pt x="76" y="84"/>
                            <a:pt x="76" y="84"/>
                          </a:cubicBezTo>
                          <a:cubicBezTo>
                            <a:pt x="72" y="83"/>
                            <a:pt x="72" y="83"/>
                            <a:pt x="72" y="83"/>
                          </a:cubicBezTo>
                          <a:cubicBezTo>
                            <a:pt x="71" y="83"/>
                            <a:pt x="71" y="83"/>
                            <a:pt x="71" y="83"/>
                          </a:cubicBezTo>
                          <a:cubicBezTo>
                            <a:pt x="68" y="83"/>
                            <a:pt x="68" y="83"/>
                            <a:pt x="68" y="83"/>
                          </a:cubicBezTo>
                          <a:cubicBezTo>
                            <a:pt x="68" y="83"/>
                            <a:pt x="68" y="83"/>
                            <a:pt x="68" y="83"/>
                          </a:cubicBezTo>
                          <a:cubicBezTo>
                            <a:pt x="65" y="84"/>
                            <a:pt x="65" y="84"/>
                            <a:pt x="65" y="84"/>
                          </a:cubicBezTo>
                          <a:cubicBezTo>
                            <a:pt x="62" y="83"/>
                            <a:pt x="62" y="83"/>
                            <a:pt x="62" y="83"/>
                          </a:cubicBezTo>
                          <a:cubicBezTo>
                            <a:pt x="59" y="82"/>
                            <a:pt x="59" y="82"/>
                            <a:pt x="59" y="82"/>
                          </a:cubicBezTo>
                          <a:cubicBezTo>
                            <a:pt x="56" y="82"/>
                            <a:pt x="56" y="82"/>
                            <a:pt x="56" y="82"/>
                          </a:cubicBezTo>
                          <a:cubicBezTo>
                            <a:pt x="53" y="80"/>
                            <a:pt x="53" y="80"/>
                            <a:pt x="53" y="80"/>
                          </a:cubicBezTo>
                          <a:cubicBezTo>
                            <a:pt x="50" y="79"/>
                            <a:pt x="50" y="79"/>
                            <a:pt x="50" y="79"/>
                          </a:cubicBezTo>
                          <a:cubicBezTo>
                            <a:pt x="47" y="78"/>
                            <a:pt x="47" y="78"/>
                            <a:pt x="47" y="78"/>
                          </a:cubicBezTo>
                          <a:cubicBezTo>
                            <a:pt x="45" y="77"/>
                            <a:pt x="45" y="77"/>
                            <a:pt x="45" y="77"/>
                          </a:cubicBezTo>
                          <a:cubicBezTo>
                            <a:pt x="41" y="76"/>
                            <a:pt x="41" y="76"/>
                            <a:pt x="41" y="76"/>
                          </a:cubicBezTo>
                          <a:cubicBezTo>
                            <a:pt x="38" y="74"/>
                            <a:pt x="38" y="74"/>
                            <a:pt x="38" y="74"/>
                          </a:cubicBezTo>
                          <a:cubicBezTo>
                            <a:pt x="36" y="74"/>
                            <a:pt x="36" y="74"/>
                            <a:pt x="36" y="74"/>
                          </a:cubicBezTo>
                          <a:cubicBezTo>
                            <a:pt x="34" y="71"/>
                            <a:pt x="34" y="71"/>
                            <a:pt x="34" y="71"/>
                          </a:cubicBezTo>
                          <a:cubicBezTo>
                            <a:pt x="30" y="70"/>
                            <a:pt x="30" y="70"/>
                            <a:pt x="30" y="70"/>
                          </a:cubicBezTo>
                          <a:cubicBezTo>
                            <a:pt x="28" y="67"/>
                            <a:pt x="28" y="67"/>
                            <a:pt x="28" y="67"/>
                          </a:cubicBezTo>
                          <a:cubicBezTo>
                            <a:pt x="24" y="66"/>
                            <a:pt x="24" y="66"/>
                            <a:pt x="24" y="66"/>
                          </a:cubicBezTo>
                          <a:cubicBezTo>
                            <a:pt x="21" y="65"/>
                            <a:pt x="21" y="65"/>
                            <a:pt x="21" y="65"/>
                          </a:cubicBezTo>
                          <a:cubicBezTo>
                            <a:pt x="18" y="65"/>
                            <a:pt x="18" y="65"/>
                            <a:pt x="18" y="65"/>
                          </a:cubicBezTo>
                          <a:cubicBezTo>
                            <a:pt x="15" y="64"/>
                            <a:pt x="15" y="64"/>
                            <a:pt x="15" y="64"/>
                          </a:cubicBezTo>
                          <a:cubicBezTo>
                            <a:pt x="13" y="65"/>
                            <a:pt x="13" y="65"/>
                            <a:pt x="13" y="65"/>
                          </a:cubicBezTo>
                          <a:cubicBezTo>
                            <a:pt x="9" y="65"/>
                            <a:pt x="9" y="65"/>
                            <a:pt x="9" y="65"/>
                          </a:cubicBezTo>
                          <a:cubicBezTo>
                            <a:pt x="7" y="65"/>
                            <a:pt x="7" y="65"/>
                            <a:pt x="7" y="65"/>
                          </a:cubicBezTo>
                          <a:cubicBezTo>
                            <a:pt x="3" y="64"/>
                            <a:pt x="3" y="64"/>
                            <a:pt x="3" y="64"/>
                          </a:cubicBezTo>
                          <a:cubicBezTo>
                            <a:pt x="0" y="63"/>
                            <a:pt x="0" y="63"/>
                            <a:pt x="0" y="63"/>
                          </a:cubicBezTo>
                          <a:cubicBezTo>
                            <a:pt x="0" y="286"/>
                            <a:pt x="0" y="286"/>
                            <a:pt x="0" y="286"/>
                          </a:cubicBezTo>
                          <a:cubicBezTo>
                            <a:pt x="3" y="290"/>
                            <a:pt x="3" y="290"/>
                            <a:pt x="3" y="290"/>
                          </a:cubicBezTo>
                          <a:cubicBezTo>
                            <a:pt x="6" y="291"/>
                            <a:pt x="6" y="291"/>
                            <a:pt x="6" y="291"/>
                          </a:cubicBezTo>
                          <a:cubicBezTo>
                            <a:pt x="9" y="289"/>
                            <a:pt x="9" y="289"/>
                            <a:pt x="9" y="289"/>
                          </a:cubicBezTo>
                          <a:cubicBezTo>
                            <a:pt x="12" y="290"/>
                            <a:pt x="12" y="290"/>
                            <a:pt x="12" y="290"/>
                          </a:cubicBezTo>
                          <a:cubicBezTo>
                            <a:pt x="15" y="292"/>
                            <a:pt x="15" y="292"/>
                            <a:pt x="15" y="292"/>
                          </a:cubicBezTo>
                          <a:cubicBezTo>
                            <a:pt x="17" y="291"/>
                            <a:pt x="17" y="291"/>
                            <a:pt x="17" y="291"/>
                          </a:cubicBezTo>
                          <a:cubicBezTo>
                            <a:pt x="20" y="289"/>
                            <a:pt x="20" y="289"/>
                            <a:pt x="20" y="289"/>
                          </a:cubicBezTo>
                          <a:cubicBezTo>
                            <a:pt x="23" y="288"/>
                            <a:pt x="23" y="288"/>
                            <a:pt x="23" y="288"/>
                          </a:cubicBezTo>
                          <a:cubicBezTo>
                            <a:pt x="26" y="288"/>
                            <a:pt x="26" y="288"/>
                            <a:pt x="26" y="288"/>
                          </a:cubicBezTo>
                          <a:cubicBezTo>
                            <a:pt x="29" y="290"/>
                            <a:pt x="29" y="290"/>
                            <a:pt x="29" y="290"/>
                          </a:cubicBezTo>
                          <a:cubicBezTo>
                            <a:pt x="28" y="293"/>
                            <a:pt x="28" y="293"/>
                            <a:pt x="28" y="293"/>
                          </a:cubicBezTo>
                          <a:cubicBezTo>
                            <a:pt x="30" y="296"/>
                            <a:pt x="30" y="296"/>
                            <a:pt x="30" y="296"/>
                          </a:cubicBezTo>
                          <a:cubicBezTo>
                            <a:pt x="32" y="297"/>
                            <a:pt x="32" y="297"/>
                            <a:pt x="32" y="297"/>
                          </a:cubicBezTo>
                          <a:cubicBezTo>
                            <a:pt x="35" y="298"/>
                            <a:pt x="35" y="298"/>
                            <a:pt x="35" y="298"/>
                          </a:cubicBezTo>
                          <a:cubicBezTo>
                            <a:pt x="36" y="301"/>
                            <a:pt x="36" y="301"/>
                            <a:pt x="36" y="301"/>
                          </a:cubicBezTo>
                          <a:cubicBezTo>
                            <a:pt x="39" y="303"/>
                            <a:pt x="39" y="303"/>
                            <a:pt x="39" y="303"/>
                          </a:cubicBezTo>
                          <a:cubicBezTo>
                            <a:pt x="42" y="306"/>
                            <a:pt x="42" y="306"/>
                            <a:pt x="42" y="306"/>
                          </a:cubicBezTo>
                          <a:cubicBezTo>
                            <a:pt x="45" y="308"/>
                            <a:pt x="45" y="308"/>
                            <a:pt x="45" y="308"/>
                          </a:cubicBezTo>
                          <a:cubicBezTo>
                            <a:pt x="45" y="308"/>
                            <a:pt x="45" y="308"/>
                            <a:pt x="45" y="308"/>
                          </a:cubicBezTo>
                          <a:cubicBezTo>
                            <a:pt x="48" y="310"/>
                            <a:pt x="48" y="310"/>
                            <a:pt x="48" y="310"/>
                          </a:cubicBezTo>
                          <a:cubicBezTo>
                            <a:pt x="51" y="313"/>
                            <a:pt x="51" y="313"/>
                            <a:pt x="51" y="313"/>
                          </a:cubicBezTo>
                          <a:cubicBezTo>
                            <a:pt x="52" y="316"/>
                            <a:pt x="52" y="316"/>
                            <a:pt x="52" y="316"/>
                          </a:cubicBezTo>
                          <a:cubicBezTo>
                            <a:pt x="55" y="319"/>
                            <a:pt x="55" y="319"/>
                            <a:pt x="55" y="319"/>
                          </a:cubicBezTo>
                          <a:cubicBezTo>
                            <a:pt x="57" y="317"/>
                            <a:pt x="57" y="317"/>
                            <a:pt x="57" y="317"/>
                          </a:cubicBezTo>
                          <a:cubicBezTo>
                            <a:pt x="61" y="315"/>
                            <a:pt x="61" y="315"/>
                            <a:pt x="61" y="315"/>
                          </a:cubicBezTo>
                          <a:cubicBezTo>
                            <a:pt x="64" y="314"/>
                            <a:pt x="64" y="314"/>
                            <a:pt x="64" y="314"/>
                          </a:cubicBezTo>
                          <a:cubicBezTo>
                            <a:pt x="67" y="314"/>
                            <a:pt x="67" y="314"/>
                            <a:pt x="67" y="314"/>
                          </a:cubicBezTo>
                          <a:cubicBezTo>
                            <a:pt x="68" y="311"/>
                            <a:pt x="68" y="311"/>
                            <a:pt x="68" y="311"/>
                          </a:cubicBezTo>
                          <a:cubicBezTo>
                            <a:pt x="70" y="308"/>
                            <a:pt x="70" y="308"/>
                            <a:pt x="70" y="308"/>
                          </a:cubicBezTo>
                          <a:cubicBezTo>
                            <a:pt x="70" y="305"/>
                            <a:pt x="70" y="305"/>
                            <a:pt x="70" y="305"/>
                          </a:cubicBezTo>
                          <a:cubicBezTo>
                            <a:pt x="72" y="304"/>
                            <a:pt x="72" y="304"/>
                            <a:pt x="72" y="304"/>
                          </a:cubicBezTo>
                          <a:cubicBezTo>
                            <a:pt x="75" y="303"/>
                            <a:pt x="75" y="303"/>
                            <a:pt x="75" y="303"/>
                          </a:cubicBezTo>
                          <a:cubicBezTo>
                            <a:pt x="79" y="302"/>
                            <a:pt x="79" y="302"/>
                            <a:pt x="79" y="302"/>
                          </a:cubicBezTo>
                          <a:cubicBezTo>
                            <a:pt x="82" y="300"/>
                            <a:pt x="82" y="300"/>
                            <a:pt x="82" y="300"/>
                          </a:cubicBezTo>
                          <a:cubicBezTo>
                            <a:pt x="85" y="302"/>
                            <a:pt x="85" y="302"/>
                            <a:pt x="85" y="302"/>
                          </a:cubicBezTo>
                          <a:cubicBezTo>
                            <a:pt x="88" y="304"/>
                            <a:pt x="88" y="304"/>
                            <a:pt x="88" y="304"/>
                          </a:cubicBezTo>
                          <a:cubicBezTo>
                            <a:pt x="89" y="306"/>
                            <a:pt x="89" y="306"/>
                            <a:pt x="89" y="306"/>
                          </a:cubicBezTo>
                          <a:cubicBezTo>
                            <a:pt x="89" y="309"/>
                            <a:pt x="89" y="309"/>
                            <a:pt x="89" y="309"/>
                          </a:cubicBezTo>
                          <a:cubicBezTo>
                            <a:pt x="91" y="312"/>
                            <a:pt x="91" y="312"/>
                            <a:pt x="91" y="312"/>
                          </a:cubicBezTo>
                          <a:cubicBezTo>
                            <a:pt x="95" y="314"/>
                            <a:pt x="95" y="314"/>
                            <a:pt x="95" y="314"/>
                          </a:cubicBezTo>
                          <a:cubicBezTo>
                            <a:pt x="98" y="315"/>
                            <a:pt x="98" y="315"/>
                            <a:pt x="98" y="315"/>
                          </a:cubicBezTo>
                          <a:cubicBezTo>
                            <a:pt x="99" y="318"/>
                            <a:pt x="99" y="318"/>
                            <a:pt x="99" y="318"/>
                          </a:cubicBezTo>
                          <a:cubicBezTo>
                            <a:pt x="101" y="321"/>
                            <a:pt x="101" y="321"/>
                            <a:pt x="101" y="321"/>
                          </a:cubicBezTo>
                          <a:cubicBezTo>
                            <a:pt x="104" y="322"/>
                            <a:pt x="104" y="322"/>
                            <a:pt x="104" y="322"/>
                          </a:cubicBezTo>
                          <a:cubicBezTo>
                            <a:pt x="107" y="324"/>
                            <a:pt x="107" y="324"/>
                            <a:pt x="107" y="324"/>
                          </a:cubicBezTo>
                          <a:cubicBezTo>
                            <a:pt x="110" y="327"/>
                            <a:pt x="110" y="327"/>
                            <a:pt x="110" y="327"/>
                          </a:cubicBezTo>
                          <a:cubicBezTo>
                            <a:pt x="110" y="328"/>
                            <a:pt x="110" y="328"/>
                            <a:pt x="110" y="328"/>
                          </a:cubicBezTo>
                          <a:cubicBezTo>
                            <a:pt x="113" y="331"/>
                            <a:pt x="113" y="331"/>
                            <a:pt x="113" y="331"/>
                          </a:cubicBezTo>
                          <a:cubicBezTo>
                            <a:pt x="114" y="333"/>
                            <a:pt x="114" y="333"/>
                            <a:pt x="114" y="333"/>
                          </a:cubicBezTo>
                          <a:cubicBezTo>
                            <a:pt x="117" y="336"/>
                            <a:pt x="117" y="336"/>
                            <a:pt x="117" y="336"/>
                          </a:cubicBezTo>
                          <a:cubicBezTo>
                            <a:pt x="118" y="339"/>
                            <a:pt x="118" y="339"/>
                            <a:pt x="118" y="339"/>
                          </a:cubicBezTo>
                          <a:cubicBezTo>
                            <a:pt x="121" y="342"/>
                            <a:pt x="121" y="342"/>
                            <a:pt x="121" y="342"/>
                          </a:cubicBezTo>
                          <a:cubicBezTo>
                            <a:pt x="122" y="345"/>
                            <a:pt x="122" y="345"/>
                            <a:pt x="122" y="345"/>
                          </a:cubicBezTo>
                          <a:cubicBezTo>
                            <a:pt x="124" y="348"/>
                            <a:pt x="124" y="348"/>
                            <a:pt x="124" y="348"/>
                          </a:cubicBezTo>
                          <a:cubicBezTo>
                            <a:pt x="126" y="351"/>
                            <a:pt x="126" y="351"/>
                            <a:pt x="126" y="351"/>
                          </a:cubicBezTo>
                          <a:cubicBezTo>
                            <a:pt x="129" y="353"/>
                            <a:pt x="129" y="353"/>
                            <a:pt x="129" y="353"/>
                          </a:cubicBezTo>
                          <a:cubicBezTo>
                            <a:pt x="131" y="357"/>
                            <a:pt x="131" y="357"/>
                            <a:pt x="131" y="357"/>
                          </a:cubicBezTo>
                          <a:cubicBezTo>
                            <a:pt x="130" y="359"/>
                            <a:pt x="130" y="359"/>
                            <a:pt x="130" y="359"/>
                          </a:cubicBezTo>
                          <a:cubicBezTo>
                            <a:pt x="134" y="361"/>
                            <a:pt x="134" y="361"/>
                            <a:pt x="134" y="361"/>
                          </a:cubicBezTo>
                          <a:cubicBezTo>
                            <a:pt x="133" y="364"/>
                            <a:pt x="133" y="364"/>
                            <a:pt x="133" y="364"/>
                          </a:cubicBezTo>
                          <a:cubicBezTo>
                            <a:pt x="136" y="365"/>
                            <a:pt x="136" y="365"/>
                            <a:pt x="136" y="365"/>
                          </a:cubicBezTo>
                          <a:cubicBezTo>
                            <a:pt x="137" y="368"/>
                            <a:pt x="137" y="368"/>
                            <a:pt x="137" y="368"/>
                          </a:cubicBezTo>
                          <a:cubicBezTo>
                            <a:pt x="139" y="369"/>
                            <a:pt x="139" y="369"/>
                            <a:pt x="139" y="369"/>
                          </a:cubicBezTo>
                          <a:cubicBezTo>
                            <a:pt x="142" y="370"/>
                            <a:pt x="142" y="370"/>
                            <a:pt x="142" y="370"/>
                          </a:cubicBezTo>
                          <a:cubicBezTo>
                            <a:pt x="145" y="372"/>
                            <a:pt x="145" y="372"/>
                            <a:pt x="145" y="372"/>
                          </a:cubicBezTo>
                          <a:cubicBezTo>
                            <a:pt x="148" y="374"/>
                            <a:pt x="148" y="374"/>
                            <a:pt x="148" y="374"/>
                          </a:cubicBezTo>
                          <a:cubicBezTo>
                            <a:pt x="151" y="374"/>
                            <a:pt x="151" y="374"/>
                            <a:pt x="151" y="374"/>
                          </a:cubicBezTo>
                          <a:cubicBezTo>
                            <a:pt x="154" y="376"/>
                            <a:pt x="154" y="376"/>
                            <a:pt x="154" y="376"/>
                          </a:cubicBezTo>
                          <a:cubicBezTo>
                            <a:pt x="157" y="378"/>
                            <a:pt x="157" y="378"/>
                            <a:pt x="157" y="378"/>
                          </a:cubicBezTo>
                          <a:cubicBezTo>
                            <a:pt x="160" y="380"/>
                            <a:pt x="160" y="380"/>
                            <a:pt x="160" y="380"/>
                          </a:cubicBezTo>
                          <a:cubicBezTo>
                            <a:pt x="163" y="381"/>
                            <a:pt x="163" y="381"/>
                            <a:pt x="163" y="381"/>
                          </a:cubicBezTo>
                          <a:cubicBezTo>
                            <a:pt x="163" y="384"/>
                            <a:pt x="163" y="384"/>
                            <a:pt x="163" y="384"/>
                          </a:cubicBezTo>
                          <a:cubicBezTo>
                            <a:pt x="164" y="384"/>
                            <a:pt x="164" y="384"/>
                            <a:pt x="164" y="384"/>
                          </a:cubicBezTo>
                          <a:cubicBezTo>
                            <a:pt x="164" y="384"/>
                            <a:pt x="164" y="384"/>
                            <a:pt x="164" y="384"/>
                          </a:cubicBezTo>
                          <a:cubicBezTo>
                            <a:pt x="162" y="387"/>
                            <a:pt x="162" y="387"/>
                            <a:pt x="162" y="387"/>
                          </a:cubicBezTo>
                          <a:cubicBezTo>
                            <a:pt x="162" y="390"/>
                            <a:pt x="162" y="390"/>
                            <a:pt x="162" y="390"/>
                          </a:cubicBezTo>
                          <a:cubicBezTo>
                            <a:pt x="163" y="393"/>
                            <a:pt x="163" y="393"/>
                            <a:pt x="163" y="393"/>
                          </a:cubicBezTo>
                          <a:cubicBezTo>
                            <a:pt x="164" y="396"/>
                            <a:pt x="164" y="396"/>
                            <a:pt x="164" y="396"/>
                          </a:cubicBezTo>
                          <a:cubicBezTo>
                            <a:pt x="164" y="396"/>
                            <a:pt x="164" y="396"/>
                            <a:pt x="164" y="396"/>
                          </a:cubicBezTo>
                          <a:cubicBezTo>
                            <a:pt x="164" y="397"/>
                            <a:pt x="164" y="397"/>
                            <a:pt x="164" y="397"/>
                          </a:cubicBezTo>
                          <a:cubicBezTo>
                            <a:pt x="164" y="397"/>
                            <a:pt x="164" y="397"/>
                            <a:pt x="164" y="397"/>
                          </a:cubicBezTo>
                          <a:cubicBezTo>
                            <a:pt x="164" y="397"/>
                            <a:pt x="164" y="397"/>
                            <a:pt x="164" y="397"/>
                          </a:cubicBezTo>
                          <a:cubicBezTo>
                            <a:pt x="164" y="401"/>
                            <a:pt x="164" y="401"/>
                            <a:pt x="164" y="401"/>
                          </a:cubicBezTo>
                          <a:cubicBezTo>
                            <a:pt x="165" y="400"/>
                            <a:pt x="165" y="400"/>
                            <a:pt x="165" y="400"/>
                          </a:cubicBezTo>
                          <a:cubicBezTo>
                            <a:pt x="166" y="397"/>
                            <a:pt x="166" y="397"/>
                            <a:pt x="166" y="397"/>
                          </a:cubicBezTo>
                          <a:cubicBezTo>
                            <a:pt x="167" y="394"/>
                            <a:pt x="167" y="394"/>
                            <a:pt x="167" y="394"/>
                          </a:cubicBezTo>
                          <a:cubicBezTo>
                            <a:pt x="167" y="391"/>
                            <a:pt x="167" y="391"/>
                            <a:pt x="167" y="391"/>
                          </a:cubicBezTo>
                          <a:cubicBezTo>
                            <a:pt x="169" y="394"/>
                            <a:pt x="169" y="394"/>
                            <a:pt x="169" y="394"/>
                          </a:cubicBezTo>
                          <a:cubicBezTo>
                            <a:pt x="167" y="397"/>
                            <a:pt x="167" y="397"/>
                            <a:pt x="167" y="397"/>
                          </a:cubicBezTo>
                          <a:cubicBezTo>
                            <a:pt x="165" y="400"/>
                            <a:pt x="165" y="400"/>
                            <a:pt x="165" y="400"/>
                          </a:cubicBezTo>
                          <a:cubicBezTo>
                            <a:pt x="166" y="403"/>
                            <a:pt x="166" y="403"/>
                            <a:pt x="166" y="403"/>
                          </a:cubicBezTo>
                          <a:cubicBezTo>
                            <a:pt x="169" y="403"/>
                            <a:pt x="169" y="403"/>
                            <a:pt x="169" y="403"/>
                          </a:cubicBezTo>
                          <a:cubicBezTo>
                            <a:pt x="167" y="403"/>
                            <a:pt x="167" y="403"/>
                            <a:pt x="167" y="403"/>
                          </a:cubicBezTo>
                          <a:cubicBezTo>
                            <a:pt x="164" y="403"/>
                            <a:pt x="164" y="403"/>
                            <a:pt x="164" y="403"/>
                          </a:cubicBezTo>
                          <a:cubicBezTo>
                            <a:pt x="163" y="406"/>
                            <a:pt x="163" y="406"/>
                            <a:pt x="163" y="406"/>
                          </a:cubicBezTo>
                          <a:cubicBezTo>
                            <a:pt x="161" y="408"/>
                            <a:pt x="161" y="408"/>
                            <a:pt x="161" y="408"/>
                          </a:cubicBezTo>
                          <a:cubicBezTo>
                            <a:pt x="164" y="410"/>
                            <a:pt x="164" y="410"/>
                            <a:pt x="164" y="410"/>
                          </a:cubicBezTo>
                          <a:cubicBezTo>
                            <a:pt x="164" y="411"/>
                            <a:pt x="164" y="411"/>
                            <a:pt x="164" y="411"/>
                          </a:cubicBezTo>
                          <a:cubicBezTo>
                            <a:pt x="161" y="409"/>
                            <a:pt x="161" y="409"/>
                            <a:pt x="161" y="409"/>
                          </a:cubicBezTo>
                          <a:cubicBezTo>
                            <a:pt x="158" y="410"/>
                            <a:pt x="158" y="410"/>
                            <a:pt x="158" y="410"/>
                          </a:cubicBezTo>
                          <a:cubicBezTo>
                            <a:pt x="161" y="413"/>
                            <a:pt x="161" y="413"/>
                            <a:pt x="161" y="413"/>
                          </a:cubicBezTo>
                          <a:cubicBezTo>
                            <a:pt x="164" y="413"/>
                            <a:pt x="164" y="413"/>
                            <a:pt x="164" y="413"/>
                          </a:cubicBezTo>
                          <a:cubicBezTo>
                            <a:pt x="164" y="413"/>
                            <a:pt x="164" y="413"/>
                            <a:pt x="164" y="413"/>
                          </a:cubicBezTo>
                          <a:cubicBezTo>
                            <a:pt x="163" y="414"/>
                            <a:pt x="163" y="414"/>
                            <a:pt x="163" y="414"/>
                          </a:cubicBezTo>
                          <a:cubicBezTo>
                            <a:pt x="164" y="417"/>
                            <a:pt x="164" y="417"/>
                            <a:pt x="164" y="417"/>
                          </a:cubicBezTo>
                          <a:cubicBezTo>
                            <a:pt x="164" y="417"/>
                            <a:pt x="164" y="417"/>
                            <a:pt x="164" y="417"/>
                          </a:cubicBezTo>
                          <a:cubicBezTo>
                            <a:pt x="163" y="416"/>
                            <a:pt x="163" y="416"/>
                            <a:pt x="163" y="416"/>
                          </a:cubicBezTo>
                          <a:cubicBezTo>
                            <a:pt x="160" y="413"/>
                            <a:pt x="160" y="413"/>
                            <a:pt x="160" y="413"/>
                          </a:cubicBezTo>
                          <a:cubicBezTo>
                            <a:pt x="157" y="410"/>
                            <a:pt x="157" y="410"/>
                            <a:pt x="157" y="410"/>
                          </a:cubicBezTo>
                          <a:cubicBezTo>
                            <a:pt x="157" y="413"/>
                            <a:pt x="157" y="413"/>
                            <a:pt x="157" y="413"/>
                          </a:cubicBezTo>
                          <a:cubicBezTo>
                            <a:pt x="157" y="416"/>
                            <a:pt x="157" y="416"/>
                            <a:pt x="157" y="416"/>
                          </a:cubicBezTo>
                          <a:cubicBezTo>
                            <a:pt x="160" y="415"/>
                            <a:pt x="160" y="415"/>
                            <a:pt x="160" y="415"/>
                          </a:cubicBezTo>
                          <a:cubicBezTo>
                            <a:pt x="160" y="418"/>
                            <a:pt x="160" y="418"/>
                            <a:pt x="160" y="418"/>
                          </a:cubicBezTo>
                          <a:cubicBezTo>
                            <a:pt x="161" y="419"/>
                            <a:pt x="161" y="419"/>
                            <a:pt x="161" y="419"/>
                          </a:cubicBezTo>
                          <a:cubicBezTo>
                            <a:pt x="164" y="419"/>
                            <a:pt x="164" y="419"/>
                            <a:pt x="164" y="419"/>
                          </a:cubicBezTo>
                          <a:cubicBezTo>
                            <a:pt x="165" y="419"/>
                            <a:pt x="165" y="419"/>
                            <a:pt x="165" y="419"/>
                          </a:cubicBezTo>
                          <a:cubicBezTo>
                            <a:pt x="169" y="419"/>
                            <a:pt x="169" y="419"/>
                            <a:pt x="169" y="419"/>
                          </a:cubicBezTo>
                          <a:cubicBezTo>
                            <a:pt x="172" y="419"/>
                            <a:pt x="172" y="419"/>
                            <a:pt x="172" y="419"/>
                          </a:cubicBezTo>
                          <a:cubicBezTo>
                            <a:pt x="171" y="419"/>
                            <a:pt x="171" y="419"/>
                            <a:pt x="171" y="419"/>
                          </a:cubicBezTo>
                          <a:cubicBezTo>
                            <a:pt x="168" y="419"/>
                            <a:pt x="168" y="419"/>
                            <a:pt x="168" y="419"/>
                          </a:cubicBezTo>
                          <a:cubicBezTo>
                            <a:pt x="165" y="420"/>
                            <a:pt x="165" y="420"/>
                            <a:pt x="165" y="420"/>
                          </a:cubicBezTo>
                          <a:cubicBezTo>
                            <a:pt x="167" y="423"/>
                            <a:pt x="167" y="423"/>
                            <a:pt x="167" y="423"/>
                          </a:cubicBezTo>
                          <a:cubicBezTo>
                            <a:pt x="164" y="420"/>
                            <a:pt x="164" y="420"/>
                            <a:pt x="164" y="420"/>
                          </a:cubicBezTo>
                          <a:cubicBezTo>
                            <a:pt x="163" y="420"/>
                            <a:pt x="163" y="420"/>
                            <a:pt x="163" y="420"/>
                          </a:cubicBezTo>
                          <a:cubicBezTo>
                            <a:pt x="163" y="423"/>
                            <a:pt x="163" y="423"/>
                            <a:pt x="163" y="423"/>
                          </a:cubicBezTo>
                          <a:cubicBezTo>
                            <a:pt x="164" y="426"/>
                            <a:pt x="164" y="426"/>
                            <a:pt x="164" y="426"/>
                          </a:cubicBezTo>
                          <a:cubicBezTo>
                            <a:pt x="166" y="428"/>
                            <a:pt x="166" y="428"/>
                            <a:pt x="166" y="428"/>
                          </a:cubicBezTo>
                          <a:cubicBezTo>
                            <a:pt x="169" y="431"/>
                            <a:pt x="169" y="431"/>
                            <a:pt x="169" y="431"/>
                          </a:cubicBezTo>
                          <a:cubicBezTo>
                            <a:pt x="172" y="434"/>
                            <a:pt x="172" y="434"/>
                            <a:pt x="172" y="434"/>
                          </a:cubicBezTo>
                          <a:cubicBezTo>
                            <a:pt x="174" y="436"/>
                            <a:pt x="174" y="436"/>
                            <a:pt x="174" y="436"/>
                          </a:cubicBezTo>
                          <a:cubicBezTo>
                            <a:pt x="175" y="433"/>
                            <a:pt x="175" y="433"/>
                            <a:pt x="175" y="433"/>
                          </a:cubicBezTo>
                          <a:cubicBezTo>
                            <a:pt x="176" y="430"/>
                            <a:pt x="176" y="430"/>
                            <a:pt x="176" y="430"/>
                          </a:cubicBezTo>
                          <a:cubicBezTo>
                            <a:pt x="178" y="427"/>
                            <a:pt x="178" y="427"/>
                            <a:pt x="178" y="427"/>
                          </a:cubicBezTo>
                          <a:cubicBezTo>
                            <a:pt x="181" y="426"/>
                            <a:pt x="181" y="426"/>
                            <a:pt x="181" y="426"/>
                          </a:cubicBezTo>
                          <a:cubicBezTo>
                            <a:pt x="183" y="423"/>
                            <a:pt x="183" y="423"/>
                            <a:pt x="183" y="423"/>
                          </a:cubicBezTo>
                          <a:cubicBezTo>
                            <a:pt x="184" y="423"/>
                            <a:pt x="184" y="423"/>
                            <a:pt x="184" y="423"/>
                          </a:cubicBezTo>
                          <a:cubicBezTo>
                            <a:pt x="183" y="425"/>
                            <a:pt x="183" y="425"/>
                            <a:pt x="183" y="425"/>
                          </a:cubicBezTo>
                          <a:cubicBezTo>
                            <a:pt x="186" y="427"/>
                            <a:pt x="186" y="427"/>
                            <a:pt x="186" y="427"/>
                          </a:cubicBezTo>
                          <a:cubicBezTo>
                            <a:pt x="183" y="426"/>
                            <a:pt x="183" y="426"/>
                            <a:pt x="183" y="426"/>
                          </a:cubicBezTo>
                          <a:cubicBezTo>
                            <a:pt x="182" y="429"/>
                            <a:pt x="182" y="429"/>
                            <a:pt x="182" y="429"/>
                          </a:cubicBezTo>
                          <a:cubicBezTo>
                            <a:pt x="183" y="432"/>
                            <a:pt x="183" y="432"/>
                            <a:pt x="183" y="432"/>
                          </a:cubicBezTo>
                          <a:cubicBezTo>
                            <a:pt x="186" y="435"/>
                            <a:pt x="186" y="435"/>
                            <a:pt x="186" y="435"/>
                          </a:cubicBezTo>
                          <a:cubicBezTo>
                            <a:pt x="186" y="434"/>
                            <a:pt x="186" y="434"/>
                            <a:pt x="186" y="434"/>
                          </a:cubicBezTo>
                          <a:cubicBezTo>
                            <a:pt x="189" y="434"/>
                            <a:pt x="189" y="434"/>
                            <a:pt x="189" y="434"/>
                          </a:cubicBezTo>
                          <a:cubicBezTo>
                            <a:pt x="192" y="435"/>
                            <a:pt x="192" y="435"/>
                            <a:pt x="192" y="435"/>
                          </a:cubicBezTo>
                          <a:cubicBezTo>
                            <a:pt x="194" y="438"/>
                            <a:pt x="194" y="438"/>
                            <a:pt x="194" y="438"/>
                          </a:cubicBezTo>
                          <a:cubicBezTo>
                            <a:pt x="192" y="435"/>
                            <a:pt x="192" y="435"/>
                            <a:pt x="192" y="435"/>
                          </a:cubicBezTo>
                          <a:cubicBezTo>
                            <a:pt x="189" y="434"/>
                            <a:pt x="189" y="434"/>
                            <a:pt x="189" y="434"/>
                          </a:cubicBezTo>
                          <a:cubicBezTo>
                            <a:pt x="186" y="436"/>
                            <a:pt x="186" y="436"/>
                            <a:pt x="186" y="436"/>
                          </a:cubicBezTo>
                          <a:cubicBezTo>
                            <a:pt x="183" y="434"/>
                            <a:pt x="183" y="434"/>
                            <a:pt x="183" y="434"/>
                          </a:cubicBezTo>
                          <a:cubicBezTo>
                            <a:pt x="180" y="435"/>
                            <a:pt x="180" y="435"/>
                            <a:pt x="180" y="435"/>
                          </a:cubicBezTo>
                          <a:cubicBezTo>
                            <a:pt x="180" y="438"/>
                            <a:pt x="180" y="438"/>
                            <a:pt x="180" y="438"/>
                          </a:cubicBezTo>
                          <a:cubicBezTo>
                            <a:pt x="183" y="440"/>
                            <a:pt x="183" y="440"/>
                            <a:pt x="183" y="440"/>
                          </a:cubicBezTo>
                          <a:cubicBezTo>
                            <a:pt x="186" y="442"/>
                            <a:pt x="186" y="442"/>
                            <a:pt x="186" y="442"/>
                          </a:cubicBezTo>
                          <a:cubicBezTo>
                            <a:pt x="186" y="444"/>
                            <a:pt x="186" y="444"/>
                            <a:pt x="186" y="444"/>
                          </a:cubicBezTo>
                          <a:cubicBezTo>
                            <a:pt x="188" y="447"/>
                            <a:pt x="188" y="447"/>
                            <a:pt x="188" y="447"/>
                          </a:cubicBezTo>
                          <a:cubicBezTo>
                            <a:pt x="191" y="447"/>
                            <a:pt x="191" y="447"/>
                            <a:pt x="191" y="447"/>
                          </a:cubicBezTo>
                          <a:cubicBezTo>
                            <a:pt x="191" y="448"/>
                            <a:pt x="191" y="448"/>
                            <a:pt x="191" y="448"/>
                          </a:cubicBezTo>
                          <a:cubicBezTo>
                            <a:pt x="191" y="450"/>
                            <a:pt x="191" y="450"/>
                            <a:pt x="191" y="450"/>
                          </a:cubicBezTo>
                          <a:cubicBezTo>
                            <a:pt x="190" y="453"/>
                            <a:pt x="190" y="453"/>
                            <a:pt x="190" y="453"/>
                          </a:cubicBezTo>
                          <a:cubicBezTo>
                            <a:pt x="190" y="456"/>
                            <a:pt x="190" y="456"/>
                            <a:pt x="190" y="456"/>
                          </a:cubicBezTo>
                          <a:cubicBezTo>
                            <a:pt x="193" y="453"/>
                            <a:pt x="193" y="453"/>
                            <a:pt x="193" y="453"/>
                          </a:cubicBezTo>
                          <a:cubicBezTo>
                            <a:pt x="194" y="456"/>
                            <a:pt x="194" y="456"/>
                            <a:pt x="194" y="456"/>
                          </a:cubicBezTo>
                          <a:cubicBezTo>
                            <a:pt x="195" y="453"/>
                            <a:pt x="195" y="453"/>
                            <a:pt x="195" y="453"/>
                          </a:cubicBezTo>
                          <a:cubicBezTo>
                            <a:pt x="195" y="457"/>
                            <a:pt x="195" y="457"/>
                            <a:pt x="195" y="457"/>
                          </a:cubicBezTo>
                          <a:cubicBezTo>
                            <a:pt x="195" y="459"/>
                            <a:pt x="195" y="459"/>
                            <a:pt x="195" y="459"/>
                          </a:cubicBezTo>
                          <a:cubicBezTo>
                            <a:pt x="196" y="459"/>
                            <a:pt x="196" y="459"/>
                            <a:pt x="196" y="459"/>
                          </a:cubicBezTo>
                          <a:cubicBezTo>
                            <a:pt x="199" y="457"/>
                            <a:pt x="199" y="457"/>
                            <a:pt x="199" y="457"/>
                          </a:cubicBezTo>
                          <a:cubicBezTo>
                            <a:pt x="201" y="455"/>
                            <a:pt x="201" y="455"/>
                            <a:pt x="201" y="455"/>
                          </a:cubicBezTo>
                          <a:cubicBezTo>
                            <a:pt x="204" y="454"/>
                            <a:pt x="204" y="454"/>
                            <a:pt x="204" y="454"/>
                          </a:cubicBezTo>
                          <a:cubicBezTo>
                            <a:pt x="207" y="451"/>
                            <a:pt x="207" y="451"/>
                            <a:pt x="207" y="451"/>
                          </a:cubicBezTo>
                          <a:cubicBezTo>
                            <a:pt x="209" y="448"/>
                            <a:pt x="209" y="448"/>
                            <a:pt x="209" y="448"/>
                          </a:cubicBezTo>
                          <a:cubicBezTo>
                            <a:pt x="208" y="451"/>
                            <a:pt x="208" y="451"/>
                            <a:pt x="208" y="451"/>
                          </a:cubicBezTo>
                          <a:cubicBezTo>
                            <a:pt x="205" y="454"/>
                            <a:pt x="205" y="454"/>
                            <a:pt x="205" y="454"/>
                          </a:cubicBezTo>
                          <a:cubicBezTo>
                            <a:pt x="206" y="457"/>
                            <a:pt x="206" y="457"/>
                            <a:pt x="206" y="457"/>
                          </a:cubicBezTo>
                          <a:cubicBezTo>
                            <a:pt x="209" y="456"/>
                            <a:pt x="209" y="456"/>
                            <a:pt x="209" y="456"/>
                          </a:cubicBezTo>
                          <a:cubicBezTo>
                            <a:pt x="212" y="456"/>
                            <a:pt x="212" y="456"/>
                            <a:pt x="212" y="456"/>
                          </a:cubicBezTo>
                          <a:cubicBezTo>
                            <a:pt x="212" y="456"/>
                            <a:pt x="212" y="456"/>
                            <a:pt x="212" y="456"/>
                          </a:cubicBezTo>
                          <a:cubicBezTo>
                            <a:pt x="212" y="456"/>
                            <a:pt x="212" y="456"/>
                            <a:pt x="212" y="456"/>
                          </a:cubicBezTo>
                          <a:cubicBezTo>
                            <a:pt x="210" y="458"/>
                            <a:pt x="210" y="458"/>
                            <a:pt x="210" y="458"/>
                          </a:cubicBezTo>
                          <a:cubicBezTo>
                            <a:pt x="211" y="461"/>
                            <a:pt x="211" y="461"/>
                            <a:pt x="211" y="461"/>
                          </a:cubicBezTo>
                          <a:cubicBezTo>
                            <a:pt x="209" y="458"/>
                            <a:pt x="209" y="458"/>
                            <a:pt x="209" y="458"/>
                          </a:cubicBezTo>
                          <a:cubicBezTo>
                            <a:pt x="206" y="457"/>
                            <a:pt x="206" y="457"/>
                            <a:pt x="206" y="457"/>
                          </a:cubicBezTo>
                          <a:cubicBezTo>
                            <a:pt x="203" y="459"/>
                            <a:pt x="203" y="459"/>
                            <a:pt x="203" y="459"/>
                          </a:cubicBezTo>
                          <a:cubicBezTo>
                            <a:pt x="202" y="462"/>
                            <a:pt x="202" y="462"/>
                            <a:pt x="202" y="462"/>
                          </a:cubicBezTo>
                          <a:cubicBezTo>
                            <a:pt x="199" y="462"/>
                            <a:pt x="199" y="462"/>
                            <a:pt x="199" y="462"/>
                          </a:cubicBezTo>
                          <a:cubicBezTo>
                            <a:pt x="196" y="465"/>
                            <a:pt x="196" y="465"/>
                            <a:pt x="196" y="465"/>
                          </a:cubicBezTo>
                          <a:cubicBezTo>
                            <a:pt x="195" y="467"/>
                            <a:pt x="195" y="467"/>
                            <a:pt x="195" y="467"/>
                          </a:cubicBezTo>
                          <a:cubicBezTo>
                            <a:pt x="196" y="470"/>
                            <a:pt x="196" y="470"/>
                            <a:pt x="196" y="470"/>
                          </a:cubicBezTo>
                          <a:cubicBezTo>
                            <a:pt x="196" y="472"/>
                            <a:pt x="196" y="472"/>
                            <a:pt x="196" y="472"/>
                          </a:cubicBezTo>
                          <a:cubicBezTo>
                            <a:pt x="199" y="474"/>
                            <a:pt x="199" y="474"/>
                            <a:pt x="199" y="474"/>
                          </a:cubicBezTo>
                          <a:cubicBezTo>
                            <a:pt x="200" y="471"/>
                            <a:pt x="200" y="471"/>
                            <a:pt x="200" y="471"/>
                          </a:cubicBezTo>
                          <a:cubicBezTo>
                            <a:pt x="200" y="469"/>
                            <a:pt x="200" y="469"/>
                            <a:pt x="200" y="469"/>
                          </a:cubicBezTo>
                          <a:cubicBezTo>
                            <a:pt x="203" y="467"/>
                            <a:pt x="203" y="467"/>
                            <a:pt x="203" y="467"/>
                          </a:cubicBezTo>
                          <a:cubicBezTo>
                            <a:pt x="204" y="470"/>
                            <a:pt x="204" y="470"/>
                            <a:pt x="204" y="470"/>
                          </a:cubicBezTo>
                          <a:cubicBezTo>
                            <a:pt x="207" y="470"/>
                            <a:pt x="207" y="470"/>
                            <a:pt x="207" y="470"/>
                          </a:cubicBezTo>
                          <a:cubicBezTo>
                            <a:pt x="210" y="470"/>
                            <a:pt x="210" y="470"/>
                            <a:pt x="210" y="470"/>
                          </a:cubicBezTo>
                          <a:cubicBezTo>
                            <a:pt x="213" y="467"/>
                            <a:pt x="213" y="467"/>
                            <a:pt x="213" y="467"/>
                          </a:cubicBezTo>
                          <a:cubicBezTo>
                            <a:pt x="212" y="470"/>
                            <a:pt x="212" y="470"/>
                            <a:pt x="212" y="470"/>
                          </a:cubicBezTo>
                          <a:cubicBezTo>
                            <a:pt x="209" y="470"/>
                            <a:pt x="209" y="470"/>
                            <a:pt x="209" y="470"/>
                          </a:cubicBezTo>
                          <a:cubicBezTo>
                            <a:pt x="206" y="470"/>
                            <a:pt x="206" y="470"/>
                            <a:pt x="206" y="470"/>
                          </a:cubicBezTo>
                          <a:cubicBezTo>
                            <a:pt x="203" y="470"/>
                            <a:pt x="203" y="470"/>
                            <a:pt x="203" y="470"/>
                          </a:cubicBezTo>
                          <a:cubicBezTo>
                            <a:pt x="201" y="473"/>
                            <a:pt x="201" y="473"/>
                            <a:pt x="201" y="473"/>
                          </a:cubicBezTo>
                          <a:cubicBezTo>
                            <a:pt x="198" y="476"/>
                            <a:pt x="198" y="476"/>
                            <a:pt x="198" y="476"/>
                          </a:cubicBezTo>
                          <a:cubicBezTo>
                            <a:pt x="198" y="477"/>
                            <a:pt x="198" y="477"/>
                            <a:pt x="198" y="477"/>
                          </a:cubicBezTo>
                          <a:cubicBezTo>
                            <a:pt x="203" y="477"/>
                            <a:pt x="203" y="477"/>
                            <a:pt x="203" y="477"/>
                          </a:cubicBezTo>
                          <a:cubicBezTo>
                            <a:pt x="207" y="476"/>
                            <a:pt x="207" y="476"/>
                            <a:pt x="207" y="476"/>
                          </a:cubicBezTo>
                          <a:cubicBezTo>
                            <a:pt x="204" y="478"/>
                            <a:pt x="204" y="478"/>
                            <a:pt x="204" y="478"/>
                          </a:cubicBezTo>
                          <a:cubicBezTo>
                            <a:pt x="202" y="478"/>
                            <a:pt x="202" y="478"/>
                            <a:pt x="202" y="478"/>
                          </a:cubicBezTo>
                          <a:cubicBezTo>
                            <a:pt x="199" y="478"/>
                            <a:pt x="199" y="478"/>
                            <a:pt x="199" y="478"/>
                          </a:cubicBezTo>
                          <a:cubicBezTo>
                            <a:pt x="198" y="481"/>
                            <a:pt x="198" y="481"/>
                            <a:pt x="198" y="481"/>
                          </a:cubicBezTo>
                          <a:cubicBezTo>
                            <a:pt x="201" y="481"/>
                            <a:pt x="201" y="481"/>
                            <a:pt x="201" y="481"/>
                          </a:cubicBezTo>
                          <a:cubicBezTo>
                            <a:pt x="204" y="482"/>
                            <a:pt x="204" y="482"/>
                            <a:pt x="204" y="482"/>
                          </a:cubicBezTo>
                          <a:cubicBezTo>
                            <a:pt x="207" y="482"/>
                            <a:pt x="207" y="482"/>
                            <a:pt x="207" y="482"/>
                          </a:cubicBezTo>
                          <a:cubicBezTo>
                            <a:pt x="210" y="482"/>
                            <a:pt x="210" y="482"/>
                            <a:pt x="210" y="482"/>
                          </a:cubicBezTo>
                          <a:cubicBezTo>
                            <a:pt x="213" y="481"/>
                            <a:pt x="213" y="481"/>
                            <a:pt x="213" y="481"/>
                          </a:cubicBezTo>
                          <a:cubicBezTo>
                            <a:pt x="210" y="482"/>
                            <a:pt x="210" y="482"/>
                            <a:pt x="210" y="482"/>
                          </a:cubicBezTo>
                          <a:cubicBezTo>
                            <a:pt x="207" y="482"/>
                            <a:pt x="207" y="482"/>
                            <a:pt x="207" y="482"/>
                          </a:cubicBezTo>
                          <a:cubicBezTo>
                            <a:pt x="204" y="482"/>
                            <a:pt x="204" y="482"/>
                            <a:pt x="204" y="482"/>
                          </a:cubicBezTo>
                          <a:cubicBezTo>
                            <a:pt x="201" y="482"/>
                            <a:pt x="201" y="482"/>
                            <a:pt x="201" y="482"/>
                          </a:cubicBezTo>
                          <a:cubicBezTo>
                            <a:pt x="203" y="485"/>
                            <a:pt x="203" y="485"/>
                            <a:pt x="203" y="485"/>
                          </a:cubicBezTo>
                          <a:cubicBezTo>
                            <a:pt x="205" y="486"/>
                            <a:pt x="205" y="486"/>
                            <a:pt x="205" y="486"/>
                          </a:cubicBezTo>
                          <a:cubicBezTo>
                            <a:pt x="209" y="486"/>
                            <a:pt x="209" y="486"/>
                            <a:pt x="209" y="486"/>
                          </a:cubicBezTo>
                          <a:cubicBezTo>
                            <a:pt x="205" y="484"/>
                            <a:pt x="205" y="484"/>
                            <a:pt x="205" y="484"/>
                          </a:cubicBezTo>
                          <a:cubicBezTo>
                            <a:pt x="208" y="485"/>
                            <a:pt x="208" y="485"/>
                            <a:pt x="208" y="485"/>
                          </a:cubicBezTo>
                          <a:cubicBezTo>
                            <a:pt x="214" y="485"/>
                            <a:pt x="214" y="485"/>
                            <a:pt x="214" y="485"/>
                          </a:cubicBezTo>
                          <a:cubicBezTo>
                            <a:pt x="217" y="484"/>
                            <a:pt x="217" y="484"/>
                            <a:pt x="217" y="484"/>
                          </a:cubicBezTo>
                          <a:cubicBezTo>
                            <a:pt x="220" y="485"/>
                            <a:pt x="220" y="485"/>
                            <a:pt x="220" y="485"/>
                          </a:cubicBezTo>
                          <a:cubicBezTo>
                            <a:pt x="217" y="486"/>
                            <a:pt x="217" y="486"/>
                            <a:pt x="217" y="486"/>
                          </a:cubicBezTo>
                          <a:cubicBezTo>
                            <a:pt x="220" y="486"/>
                            <a:pt x="220" y="486"/>
                            <a:pt x="220" y="486"/>
                          </a:cubicBezTo>
                          <a:cubicBezTo>
                            <a:pt x="221" y="489"/>
                            <a:pt x="221" y="489"/>
                            <a:pt x="221" y="489"/>
                          </a:cubicBezTo>
                          <a:cubicBezTo>
                            <a:pt x="224" y="489"/>
                            <a:pt x="224" y="489"/>
                            <a:pt x="224" y="489"/>
                          </a:cubicBezTo>
                          <a:cubicBezTo>
                            <a:pt x="227" y="488"/>
                            <a:pt x="227" y="488"/>
                            <a:pt x="227" y="488"/>
                          </a:cubicBezTo>
                          <a:cubicBezTo>
                            <a:pt x="229" y="485"/>
                            <a:pt x="229" y="485"/>
                            <a:pt x="229" y="485"/>
                          </a:cubicBezTo>
                          <a:cubicBezTo>
                            <a:pt x="230" y="482"/>
                            <a:pt x="230" y="482"/>
                            <a:pt x="230" y="482"/>
                          </a:cubicBezTo>
                          <a:cubicBezTo>
                            <a:pt x="230" y="485"/>
                            <a:pt x="230" y="485"/>
                            <a:pt x="230" y="485"/>
                          </a:cubicBezTo>
                          <a:cubicBezTo>
                            <a:pt x="228" y="488"/>
                            <a:pt x="228" y="488"/>
                            <a:pt x="228" y="488"/>
                          </a:cubicBezTo>
                          <a:cubicBezTo>
                            <a:pt x="225" y="490"/>
                            <a:pt x="225" y="490"/>
                            <a:pt x="225" y="490"/>
                          </a:cubicBezTo>
                          <a:cubicBezTo>
                            <a:pt x="222" y="490"/>
                            <a:pt x="222" y="490"/>
                            <a:pt x="222" y="490"/>
                          </a:cubicBezTo>
                          <a:cubicBezTo>
                            <a:pt x="219" y="490"/>
                            <a:pt x="219" y="490"/>
                            <a:pt x="219" y="490"/>
                          </a:cubicBezTo>
                          <a:cubicBezTo>
                            <a:pt x="220" y="491"/>
                            <a:pt x="220" y="491"/>
                            <a:pt x="220" y="491"/>
                          </a:cubicBezTo>
                          <a:cubicBezTo>
                            <a:pt x="223" y="491"/>
                            <a:pt x="223" y="491"/>
                            <a:pt x="223" y="491"/>
                          </a:cubicBezTo>
                          <a:cubicBezTo>
                            <a:pt x="220" y="493"/>
                            <a:pt x="220" y="493"/>
                            <a:pt x="220" y="493"/>
                          </a:cubicBezTo>
                          <a:cubicBezTo>
                            <a:pt x="223" y="493"/>
                            <a:pt x="223" y="493"/>
                            <a:pt x="223" y="493"/>
                          </a:cubicBezTo>
                          <a:cubicBezTo>
                            <a:pt x="226" y="492"/>
                            <a:pt x="226" y="492"/>
                            <a:pt x="226" y="492"/>
                          </a:cubicBezTo>
                          <a:cubicBezTo>
                            <a:pt x="229" y="494"/>
                            <a:pt x="229" y="494"/>
                            <a:pt x="229" y="494"/>
                          </a:cubicBezTo>
                          <a:cubicBezTo>
                            <a:pt x="230" y="491"/>
                            <a:pt x="230" y="491"/>
                            <a:pt x="230" y="491"/>
                          </a:cubicBezTo>
                          <a:cubicBezTo>
                            <a:pt x="231" y="494"/>
                            <a:pt x="231" y="494"/>
                            <a:pt x="231" y="494"/>
                          </a:cubicBezTo>
                          <a:cubicBezTo>
                            <a:pt x="233" y="494"/>
                            <a:pt x="233" y="494"/>
                            <a:pt x="233" y="494"/>
                          </a:cubicBezTo>
                          <a:cubicBezTo>
                            <a:pt x="236" y="493"/>
                            <a:pt x="236" y="493"/>
                            <a:pt x="236" y="493"/>
                          </a:cubicBezTo>
                          <a:cubicBezTo>
                            <a:pt x="239" y="490"/>
                            <a:pt x="239" y="490"/>
                            <a:pt x="239" y="490"/>
                          </a:cubicBezTo>
                          <a:cubicBezTo>
                            <a:pt x="239" y="487"/>
                            <a:pt x="239" y="487"/>
                            <a:pt x="239" y="487"/>
                          </a:cubicBezTo>
                          <a:cubicBezTo>
                            <a:pt x="240" y="484"/>
                            <a:pt x="240" y="484"/>
                            <a:pt x="240" y="484"/>
                          </a:cubicBezTo>
                          <a:cubicBezTo>
                            <a:pt x="241" y="485"/>
                            <a:pt x="241" y="485"/>
                            <a:pt x="241" y="485"/>
                          </a:cubicBezTo>
                          <a:cubicBezTo>
                            <a:pt x="240" y="488"/>
                            <a:pt x="240" y="488"/>
                            <a:pt x="240" y="488"/>
                          </a:cubicBezTo>
                          <a:cubicBezTo>
                            <a:pt x="240" y="491"/>
                            <a:pt x="240" y="491"/>
                            <a:pt x="240" y="491"/>
                          </a:cubicBezTo>
                          <a:cubicBezTo>
                            <a:pt x="237" y="493"/>
                            <a:pt x="237" y="493"/>
                            <a:pt x="237" y="493"/>
                          </a:cubicBezTo>
                          <a:cubicBezTo>
                            <a:pt x="237" y="496"/>
                            <a:pt x="237" y="496"/>
                            <a:pt x="237" y="496"/>
                          </a:cubicBezTo>
                          <a:cubicBezTo>
                            <a:pt x="240" y="497"/>
                            <a:pt x="240" y="497"/>
                            <a:pt x="240" y="497"/>
                          </a:cubicBezTo>
                          <a:cubicBezTo>
                            <a:pt x="243" y="494"/>
                            <a:pt x="243" y="494"/>
                            <a:pt x="243" y="494"/>
                          </a:cubicBezTo>
                          <a:cubicBezTo>
                            <a:pt x="246" y="494"/>
                            <a:pt x="246" y="494"/>
                            <a:pt x="246" y="494"/>
                          </a:cubicBezTo>
                          <a:cubicBezTo>
                            <a:pt x="243" y="497"/>
                            <a:pt x="243" y="497"/>
                            <a:pt x="243" y="497"/>
                          </a:cubicBezTo>
                          <a:cubicBezTo>
                            <a:pt x="243" y="500"/>
                            <a:pt x="243" y="500"/>
                            <a:pt x="243" y="500"/>
                          </a:cubicBezTo>
                          <a:cubicBezTo>
                            <a:pt x="243" y="503"/>
                            <a:pt x="243" y="503"/>
                            <a:pt x="243" y="503"/>
                          </a:cubicBezTo>
                          <a:cubicBezTo>
                            <a:pt x="241" y="503"/>
                            <a:pt x="241" y="503"/>
                            <a:pt x="241" y="503"/>
                          </a:cubicBezTo>
                          <a:cubicBezTo>
                            <a:pt x="242" y="504"/>
                            <a:pt x="242" y="504"/>
                            <a:pt x="242" y="504"/>
                          </a:cubicBezTo>
                          <a:cubicBezTo>
                            <a:pt x="245" y="507"/>
                            <a:pt x="245" y="507"/>
                            <a:pt x="245" y="507"/>
                          </a:cubicBezTo>
                          <a:cubicBezTo>
                            <a:pt x="248" y="507"/>
                            <a:pt x="248" y="507"/>
                            <a:pt x="248" y="507"/>
                          </a:cubicBezTo>
                          <a:cubicBezTo>
                            <a:pt x="251" y="507"/>
                            <a:pt x="251" y="507"/>
                            <a:pt x="251" y="507"/>
                          </a:cubicBezTo>
                          <a:cubicBezTo>
                            <a:pt x="254" y="505"/>
                            <a:pt x="254" y="505"/>
                            <a:pt x="254" y="505"/>
                          </a:cubicBezTo>
                          <a:cubicBezTo>
                            <a:pt x="253" y="503"/>
                            <a:pt x="253" y="503"/>
                            <a:pt x="253" y="503"/>
                          </a:cubicBezTo>
                          <a:cubicBezTo>
                            <a:pt x="255" y="500"/>
                            <a:pt x="255" y="500"/>
                            <a:pt x="255" y="500"/>
                          </a:cubicBezTo>
                          <a:cubicBezTo>
                            <a:pt x="254" y="503"/>
                            <a:pt x="254" y="503"/>
                            <a:pt x="254" y="503"/>
                          </a:cubicBezTo>
                          <a:cubicBezTo>
                            <a:pt x="254" y="504"/>
                            <a:pt x="254" y="504"/>
                            <a:pt x="254" y="504"/>
                          </a:cubicBezTo>
                          <a:cubicBezTo>
                            <a:pt x="254" y="507"/>
                            <a:pt x="254" y="507"/>
                            <a:pt x="254" y="507"/>
                          </a:cubicBezTo>
                          <a:cubicBezTo>
                            <a:pt x="257" y="509"/>
                            <a:pt x="257" y="509"/>
                            <a:pt x="257" y="509"/>
                          </a:cubicBezTo>
                          <a:cubicBezTo>
                            <a:pt x="260" y="508"/>
                            <a:pt x="260" y="508"/>
                            <a:pt x="260" y="508"/>
                          </a:cubicBezTo>
                          <a:cubicBezTo>
                            <a:pt x="258" y="510"/>
                            <a:pt x="258" y="510"/>
                            <a:pt x="258" y="510"/>
                          </a:cubicBezTo>
                          <a:cubicBezTo>
                            <a:pt x="255" y="510"/>
                            <a:pt x="255" y="510"/>
                            <a:pt x="255" y="510"/>
                          </a:cubicBezTo>
                          <a:cubicBezTo>
                            <a:pt x="252" y="510"/>
                            <a:pt x="252" y="510"/>
                            <a:pt x="252" y="510"/>
                          </a:cubicBezTo>
                          <a:cubicBezTo>
                            <a:pt x="254" y="513"/>
                            <a:pt x="254" y="513"/>
                            <a:pt x="254" y="513"/>
                          </a:cubicBezTo>
                          <a:cubicBezTo>
                            <a:pt x="257" y="514"/>
                            <a:pt x="257" y="514"/>
                            <a:pt x="257" y="514"/>
                          </a:cubicBezTo>
                          <a:cubicBezTo>
                            <a:pt x="260" y="514"/>
                            <a:pt x="260" y="514"/>
                            <a:pt x="260" y="514"/>
                          </a:cubicBezTo>
                          <a:cubicBezTo>
                            <a:pt x="262" y="511"/>
                            <a:pt x="262" y="511"/>
                            <a:pt x="262" y="511"/>
                          </a:cubicBezTo>
                          <a:cubicBezTo>
                            <a:pt x="265" y="510"/>
                            <a:pt x="265" y="510"/>
                            <a:pt x="265" y="510"/>
                          </a:cubicBezTo>
                          <a:cubicBezTo>
                            <a:pt x="264" y="513"/>
                            <a:pt x="264" y="513"/>
                            <a:pt x="264" y="513"/>
                          </a:cubicBezTo>
                          <a:cubicBezTo>
                            <a:pt x="265" y="516"/>
                            <a:pt x="265" y="516"/>
                            <a:pt x="265" y="516"/>
                          </a:cubicBezTo>
                          <a:cubicBezTo>
                            <a:pt x="267" y="516"/>
                            <a:pt x="267" y="516"/>
                            <a:pt x="267" y="516"/>
                          </a:cubicBezTo>
                          <a:cubicBezTo>
                            <a:pt x="270" y="514"/>
                            <a:pt x="270" y="514"/>
                            <a:pt x="270" y="514"/>
                          </a:cubicBezTo>
                          <a:cubicBezTo>
                            <a:pt x="267" y="516"/>
                            <a:pt x="267" y="516"/>
                            <a:pt x="267" y="516"/>
                          </a:cubicBezTo>
                          <a:cubicBezTo>
                            <a:pt x="266" y="518"/>
                            <a:pt x="266" y="518"/>
                            <a:pt x="266" y="518"/>
                          </a:cubicBezTo>
                          <a:cubicBezTo>
                            <a:pt x="267" y="519"/>
                            <a:pt x="267" y="519"/>
                            <a:pt x="267" y="519"/>
                          </a:cubicBezTo>
                          <a:cubicBezTo>
                            <a:pt x="266" y="522"/>
                            <a:pt x="266" y="522"/>
                            <a:pt x="266" y="522"/>
                          </a:cubicBezTo>
                          <a:cubicBezTo>
                            <a:pt x="267" y="522"/>
                            <a:pt x="267" y="522"/>
                            <a:pt x="267" y="522"/>
                          </a:cubicBezTo>
                          <a:cubicBezTo>
                            <a:pt x="268" y="520"/>
                            <a:pt x="268" y="520"/>
                            <a:pt x="268" y="520"/>
                          </a:cubicBezTo>
                          <a:cubicBezTo>
                            <a:pt x="271" y="522"/>
                            <a:pt x="271" y="522"/>
                            <a:pt x="271" y="522"/>
                          </a:cubicBezTo>
                          <a:cubicBezTo>
                            <a:pt x="679" y="522"/>
                            <a:pt x="679" y="522"/>
                            <a:pt x="679" y="522"/>
                          </a:cubicBezTo>
                          <a:lnTo>
                            <a:pt x="681" y="519"/>
                          </a:lnTo>
                          <a:close/>
                          <a:moveTo>
                            <a:pt x="691" y="518"/>
                          </a:moveTo>
                          <a:cubicBezTo>
                            <a:pt x="688" y="520"/>
                            <a:pt x="688" y="520"/>
                            <a:pt x="688" y="520"/>
                          </a:cubicBezTo>
                          <a:lnTo>
                            <a:pt x="691" y="518"/>
                          </a:lnTo>
                          <a:close/>
                          <a:moveTo>
                            <a:pt x="345" y="155"/>
                          </a:moveTo>
                          <a:cubicBezTo>
                            <a:pt x="342" y="155"/>
                            <a:pt x="342" y="155"/>
                            <a:pt x="342" y="155"/>
                          </a:cubicBezTo>
                          <a:cubicBezTo>
                            <a:pt x="339" y="158"/>
                            <a:pt x="339" y="158"/>
                            <a:pt x="339" y="158"/>
                          </a:cubicBezTo>
                          <a:cubicBezTo>
                            <a:pt x="339" y="161"/>
                            <a:pt x="339" y="161"/>
                            <a:pt x="339" y="161"/>
                          </a:cubicBezTo>
                          <a:cubicBezTo>
                            <a:pt x="342" y="161"/>
                            <a:pt x="342" y="161"/>
                            <a:pt x="342" y="161"/>
                          </a:cubicBezTo>
                          <a:cubicBezTo>
                            <a:pt x="345" y="160"/>
                            <a:pt x="345" y="160"/>
                            <a:pt x="345" y="160"/>
                          </a:cubicBezTo>
                          <a:cubicBezTo>
                            <a:pt x="342" y="161"/>
                            <a:pt x="342" y="161"/>
                            <a:pt x="342" y="161"/>
                          </a:cubicBezTo>
                          <a:cubicBezTo>
                            <a:pt x="345" y="163"/>
                            <a:pt x="345" y="163"/>
                            <a:pt x="345" y="163"/>
                          </a:cubicBezTo>
                          <a:cubicBezTo>
                            <a:pt x="342" y="163"/>
                            <a:pt x="342" y="163"/>
                            <a:pt x="342" y="163"/>
                          </a:cubicBezTo>
                          <a:cubicBezTo>
                            <a:pt x="340" y="164"/>
                            <a:pt x="340" y="164"/>
                            <a:pt x="340" y="164"/>
                          </a:cubicBezTo>
                          <a:cubicBezTo>
                            <a:pt x="337" y="164"/>
                            <a:pt x="337" y="164"/>
                            <a:pt x="337" y="164"/>
                          </a:cubicBezTo>
                          <a:cubicBezTo>
                            <a:pt x="331" y="164"/>
                            <a:pt x="331" y="164"/>
                            <a:pt x="331" y="164"/>
                          </a:cubicBezTo>
                          <a:cubicBezTo>
                            <a:pt x="328" y="161"/>
                            <a:pt x="328" y="161"/>
                            <a:pt x="328" y="161"/>
                          </a:cubicBezTo>
                          <a:cubicBezTo>
                            <a:pt x="324" y="161"/>
                            <a:pt x="324" y="161"/>
                            <a:pt x="324" y="161"/>
                          </a:cubicBezTo>
                          <a:cubicBezTo>
                            <a:pt x="323" y="161"/>
                            <a:pt x="323" y="161"/>
                            <a:pt x="323" y="161"/>
                          </a:cubicBezTo>
                          <a:cubicBezTo>
                            <a:pt x="320" y="161"/>
                            <a:pt x="320" y="161"/>
                            <a:pt x="320" y="161"/>
                          </a:cubicBezTo>
                          <a:cubicBezTo>
                            <a:pt x="317" y="161"/>
                            <a:pt x="317" y="161"/>
                            <a:pt x="317" y="161"/>
                          </a:cubicBezTo>
                          <a:cubicBezTo>
                            <a:pt x="315" y="164"/>
                            <a:pt x="315" y="164"/>
                            <a:pt x="315" y="164"/>
                          </a:cubicBezTo>
                          <a:cubicBezTo>
                            <a:pt x="313" y="165"/>
                            <a:pt x="313" y="165"/>
                            <a:pt x="313" y="165"/>
                          </a:cubicBezTo>
                          <a:cubicBezTo>
                            <a:pt x="312" y="166"/>
                            <a:pt x="312" y="166"/>
                            <a:pt x="312" y="166"/>
                          </a:cubicBezTo>
                          <a:cubicBezTo>
                            <a:pt x="312" y="167"/>
                            <a:pt x="312" y="167"/>
                            <a:pt x="312" y="167"/>
                          </a:cubicBezTo>
                          <a:cubicBezTo>
                            <a:pt x="315" y="169"/>
                            <a:pt x="315" y="169"/>
                            <a:pt x="315" y="169"/>
                          </a:cubicBezTo>
                          <a:cubicBezTo>
                            <a:pt x="318" y="169"/>
                            <a:pt x="318" y="169"/>
                            <a:pt x="318" y="169"/>
                          </a:cubicBezTo>
                          <a:cubicBezTo>
                            <a:pt x="320" y="173"/>
                            <a:pt x="320" y="173"/>
                            <a:pt x="320" y="173"/>
                          </a:cubicBezTo>
                          <a:cubicBezTo>
                            <a:pt x="314" y="172"/>
                            <a:pt x="314" y="172"/>
                            <a:pt x="314" y="172"/>
                          </a:cubicBezTo>
                          <a:cubicBezTo>
                            <a:pt x="312" y="174"/>
                            <a:pt x="312" y="174"/>
                            <a:pt x="312" y="174"/>
                          </a:cubicBezTo>
                          <a:cubicBezTo>
                            <a:pt x="309" y="176"/>
                            <a:pt x="309" y="176"/>
                            <a:pt x="309" y="176"/>
                          </a:cubicBezTo>
                          <a:cubicBezTo>
                            <a:pt x="306" y="178"/>
                            <a:pt x="306" y="178"/>
                            <a:pt x="306" y="178"/>
                          </a:cubicBezTo>
                          <a:cubicBezTo>
                            <a:pt x="303" y="180"/>
                            <a:pt x="303" y="180"/>
                            <a:pt x="303" y="180"/>
                          </a:cubicBezTo>
                          <a:cubicBezTo>
                            <a:pt x="297" y="182"/>
                            <a:pt x="297" y="182"/>
                            <a:pt x="297" y="182"/>
                          </a:cubicBezTo>
                          <a:cubicBezTo>
                            <a:pt x="294" y="185"/>
                            <a:pt x="294" y="185"/>
                            <a:pt x="294" y="185"/>
                          </a:cubicBezTo>
                          <a:cubicBezTo>
                            <a:pt x="292" y="185"/>
                            <a:pt x="292" y="185"/>
                            <a:pt x="292" y="185"/>
                          </a:cubicBezTo>
                          <a:cubicBezTo>
                            <a:pt x="290" y="182"/>
                            <a:pt x="290" y="182"/>
                            <a:pt x="290" y="182"/>
                          </a:cubicBezTo>
                          <a:cubicBezTo>
                            <a:pt x="296" y="181"/>
                            <a:pt x="296" y="181"/>
                            <a:pt x="296" y="181"/>
                          </a:cubicBezTo>
                          <a:cubicBezTo>
                            <a:pt x="297" y="178"/>
                            <a:pt x="297" y="178"/>
                            <a:pt x="297" y="178"/>
                          </a:cubicBezTo>
                          <a:cubicBezTo>
                            <a:pt x="303" y="174"/>
                            <a:pt x="303" y="174"/>
                            <a:pt x="303" y="174"/>
                          </a:cubicBezTo>
                          <a:cubicBezTo>
                            <a:pt x="306" y="171"/>
                            <a:pt x="306" y="171"/>
                            <a:pt x="306" y="171"/>
                          </a:cubicBezTo>
                          <a:cubicBezTo>
                            <a:pt x="307" y="169"/>
                            <a:pt x="307" y="169"/>
                            <a:pt x="307" y="169"/>
                          </a:cubicBezTo>
                          <a:cubicBezTo>
                            <a:pt x="304" y="166"/>
                            <a:pt x="304" y="166"/>
                            <a:pt x="304" y="166"/>
                          </a:cubicBezTo>
                          <a:cubicBezTo>
                            <a:pt x="301" y="166"/>
                            <a:pt x="301" y="166"/>
                            <a:pt x="301" y="166"/>
                          </a:cubicBezTo>
                          <a:cubicBezTo>
                            <a:pt x="298" y="167"/>
                            <a:pt x="298" y="167"/>
                            <a:pt x="298" y="167"/>
                          </a:cubicBezTo>
                          <a:cubicBezTo>
                            <a:pt x="295" y="168"/>
                            <a:pt x="295" y="168"/>
                            <a:pt x="295" y="168"/>
                          </a:cubicBezTo>
                          <a:cubicBezTo>
                            <a:pt x="292" y="170"/>
                            <a:pt x="292" y="170"/>
                            <a:pt x="292" y="170"/>
                          </a:cubicBezTo>
                          <a:cubicBezTo>
                            <a:pt x="289" y="171"/>
                            <a:pt x="289" y="171"/>
                            <a:pt x="289" y="171"/>
                          </a:cubicBezTo>
                          <a:cubicBezTo>
                            <a:pt x="288" y="174"/>
                            <a:pt x="288" y="174"/>
                            <a:pt x="288" y="174"/>
                          </a:cubicBezTo>
                          <a:cubicBezTo>
                            <a:pt x="288" y="177"/>
                            <a:pt x="288" y="177"/>
                            <a:pt x="288" y="177"/>
                          </a:cubicBezTo>
                          <a:cubicBezTo>
                            <a:pt x="285" y="180"/>
                            <a:pt x="285" y="180"/>
                            <a:pt x="285" y="180"/>
                          </a:cubicBezTo>
                          <a:cubicBezTo>
                            <a:pt x="282" y="181"/>
                            <a:pt x="282" y="181"/>
                            <a:pt x="282" y="181"/>
                          </a:cubicBezTo>
                          <a:cubicBezTo>
                            <a:pt x="279" y="181"/>
                            <a:pt x="279" y="181"/>
                            <a:pt x="279" y="181"/>
                          </a:cubicBezTo>
                          <a:cubicBezTo>
                            <a:pt x="276" y="180"/>
                            <a:pt x="276" y="180"/>
                            <a:pt x="276" y="180"/>
                          </a:cubicBezTo>
                          <a:cubicBezTo>
                            <a:pt x="271" y="180"/>
                            <a:pt x="271" y="180"/>
                            <a:pt x="271" y="180"/>
                          </a:cubicBezTo>
                          <a:cubicBezTo>
                            <a:pt x="267" y="179"/>
                            <a:pt x="267" y="179"/>
                            <a:pt x="267" y="179"/>
                          </a:cubicBezTo>
                          <a:cubicBezTo>
                            <a:pt x="265" y="178"/>
                            <a:pt x="265" y="178"/>
                            <a:pt x="265" y="178"/>
                          </a:cubicBezTo>
                          <a:cubicBezTo>
                            <a:pt x="262" y="177"/>
                            <a:pt x="262" y="177"/>
                            <a:pt x="262" y="177"/>
                          </a:cubicBezTo>
                          <a:cubicBezTo>
                            <a:pt x="260" y="177"/>
                            <a:pt x="260" y="177"/>
                            <a:pt x="260" y="177"/>
                          </a:cubicBezTo>
                          <a:cubicBezTo>
                            <a:pt x="263" y="175"/>
                            <a:pt x="263" y="175"/>
                            <a:pt x="263" y="175"/>
                          </a:cubicBezTo>
                          <a:cubicBezTo>
                            <a:pt x="267" y="175"/>
                            <a:pt x="267" y="175"/>
                            <a:pt x="267" y="175"/>
                          </a:cubicBezTo>
                          <a:cubicBezTo>
                            <a:pt x="269" y="174"/>
                            <a:pt x="269" y="174"/>
                            <a:pt x="269" y="174"/>
                          </a:cubicBezTo>
                          <a:cubicBezTo>
                            <a:pt x="271" y="171"/>
                            <a:pt x="271" y="171"/>
                            <a:pt x="271" y="171"/>
                          </a:cubicBezTo>
                          <a:cubicBezTo>
                            <a:pt x="271" y="168"/>
                            <a:pt x="271" y="168"/>
                            <a:pt x="271" y="168"/>
                          </a:cubicBezTo>
                          <a:cubicBezTo>
                            <a:pt x="273" y="167"/>
                            <a:pt x="273" y="167"/>
                            <a:pt x="273" y="167"/>
                          </a:cubicBezTo>
                          <a:cubicBezTo>
                            <a:pt x="277" y="165"/>
                            <a:pt x="277" y="165"/>
                            <a:pt x="277" y="165"/>
                          </a:cubicBezTo>
                          <a:cubicBezTo>
                            <a:pt x="279" y="163"/>
                            <a:pt x="279" y="163"/>
                            <a:pt x="279" y="163"/>
                          </a:cubicBezTo>
                          <a:cubicBezTo>
                            <a:pt x="278" y="160"/>
                            <a:pt x="278" y="160"/>
                            <a:pt x="278" y="160"/>
                          </a:cubicBezTo>
                          <a:cubicBezTo>
                            <a:pt x="275" y="159"/>
                            <a:pt x="275" y="159"/>
                            <a:pt x="275" y="159"/>
                          </a:cubicBezTo>
                          <a:cubicBezTo>
                            <a:pt x="273" y="157"/>
                            <a:pt x="273" y="157"/>
                            <a:pt x="273" y="157"/>
                          </a:cubicBezTo>
                          <a:cubicBezTo>
                            <a:pt x="275" y="156"/>
                            <a:pt x="275" y="156"/>
                            <a:pt x="275" y="156"/>
                          </a:cubicBezTo>
                          <a:cubicBezTo>
                            <a:pt x="278" y="156"/>
                            <a:pt x="278" y="156"/>
                            <a:pt x="278" y="156"/>
                          </a:cubicBezTo>
                          <a:cubicBezTo>
                            <a:pt x="282" y="156"/>
                            <a:pt x="282" y="156"/>
                            <a:pt x="282" y="156"/>
                          </a:cubicBezTo>
                          <a:cubicBezTo>
                            <a:pt x="284" y="158"/>
                            <a:pt x="284" y="158"/>
                            <a:pt x="284" y="158"/>
                          </a:cubicBezTo>
                          <a:cubicBezTo>
                            <a:pt x="290" y="158"/>
                            <a:pt x="290" y="158"/>
                            <a:pt x="290" y="158"/>
                          </a:cubicBezTo>
                          <a:cubicBezTo>
                            <a:pt x="293" y="156"/>
                            <a:pt x="293" y="156"/>
                            <a:pt x="293" y="156"/>
                          </a:cubicBezTo>
                          <a:cubicBezTo>
                            <a:pt x="290" y="154"/>
                            <a:pt x="290" y="154"/>
                            <a:pt x="290" y="154"/>
                          </a:cubicBezTo>
                          <a:cubicBezTo>
                            <a:pt x="284" y="150"/>
                            <a:pt x="284" y="150"/>
                            <a:pt x="284" y="150"/>
                          </a:cubicBezTo>
                          <a:cubicBezTo>
                            <a:pt x="272" y="150"/>
                            <a:pt x="272" y="150"/>
                            <a:pt x="272" y="150"/>
                          </a:cubicBezTo>
                          <a:cubicBezTo>
                            <a:pt x="269" y="150"/>
                            <a:pt x="269" y="150"/>
                            <a:pt x="269" y="150"/>
                          </a:cubicBezTo>
                          <a:cubicBezTo>
                            <a:pt x="267" y="153"/>
                            <a:pt x="267" y="153"/>
                            <a:pt x="267" y="153"/>
                          </a:cubicBezTo>
                          <a:cubicBezTo>
                            <a:pt x="265" y="153"/>
                            <a:pt x="265" y="153"/>
                            <a:pt x="265" y="153"/>
                          </a:cubicBezTo>
                          <a:cubicBezTo>
                            <a:pt x="262" y="152"/>
                            <a:pt x="262" y="152"/>
                            <a:pt x="262" y="152"/>
                          </a:cubicBezTo>
                          <a:cubicBezTo>
                            <a:pt x="258" y="153"/>
                            <a:pt x="258" y="153"/>
                            <a:pt x="258" y="153"/>
                          </a:cubicBezTo>
                          <a:cubicBezTo>
                            <a:pt x="256" y="153"/>
                            <a:pt x="256" y="153"/>
                            <a:pt x="256" y="153"/>
                          </a:cubicBezTo>
                          <a:cubicBezTo>
                            <a:pt x="253" y="154"/>
                            <a:pt x="253" y="154"/>
                            <a:pt x="253" y="154"/>
                          </a:cubicBezTo>
                          <a:cubicBezTo>
                            <a:pt x="250" y="152"/>
                            <a:pt x="250" y="152"/>
                            <a:pt x="250" y="152"/>
                          </a:cubicBezTo>
                          <a:cubicBezTo>
                            <a:pt x="244" y="152"/>
                            <a:pt x="244" y="152"/>
                            <a:pt x="244" y="152"/>
                          </a:cubicBezTo>
                          <a:cubicBezTo>
                            <a:pt x="244" y="155"/>
                            <a:pt x="244" y="155"/>
                            <a:pt x="244" y="155"/>
                          </a:cubicBezTo>
                          <a:cubicBezTo>
                            <a:pt x="241" y="155"/>
                            <a:pt x="241" y="155"/>
                            <a:pt x="241" y="155"/>
                          </a:cubicBezTo>
                          <a:cubicBezTo>
                            <a:pt x="241" y="158"/>
                            <a:pt x="241" y="158"/>
                            <a:pt x="241" y="158"/>
                          </a:cubicBezTo>
                          <a:cubicBezTo>
                            <a:pt x="238" y="156"/>
                            <a:pt x="238" y="156"/>
                            <a:pt x="238" y="156"/>
                          </a:cubicBezTo>
                          <a:cubicBezTo>
                            <a:pt x="236" y="153"/>
                            <a:pt x="236" y="153"/>
                            <a:pt x="236" y="153"/>
                          </a:cubicBezTo>
                          <a:cubicBezTo>
                            <a:pt x="237" y="150"/>
                            <a:pt x="237" y="150"/>
                            <a:pt x="237" y="150"/>
                          </a:cubicBezTo>
                          <a:cubicBezTo>
                            <a:pt x="240" y="150"/>
                            <a:pt x="240" y="150"/>
                            <a:pt x="240" y="150"/>
                          </a:cubicBezTo>
                          <a:cubicBezTo>
                            <a:pt x="243" y="149"/>
                            <a:pt x="243" y="149"/>
                            <a:pt x="243" y="149"/>
                          </a:cubicBezTo>
                          <a:cubicBezTo>
                            <a:pt x="246" y="150"/>
                            <a:pt x="246" y="150"/>
                            <a:pt x="246" y="150"/>
                          </a:cubicBezTo>
                          <a:cubicBezTo>
                            <a:pt x="248" y="147"/>
                            <a:pt x="248" y="147"/>
                            <a:pt x="248" y="147"/>
                          </a:cubicBezTo>
                          <a:cubicBezTo>
                            <a:pt x="251" y="148"/>
                            <a:pt x="251" y="148"/>
                            <a:pt x="251" y="148"/>
                          </a:cubicBezTo>
                          <a:cubicBezTo>
                            <a:pt x="254" y="148"/>
                            <a:pt x="254" y="148"/>
                            <a:pt x="254" y="148"/>
                          </a:cubicBezTo>
                          <a:cubicBezTo>
                            <a:pt x="260" y="146"/>
                            <a:pt x="260" y="146"/>
                            <a:pt x="260" y="146"/>
                          </a:cubicBezTo>
                          <a:cubicBezTo>
                            <a:pt x="263" y="145"/>
                            <a:pt x="263" y="145"/>
                            <a:pt x="263" y="145"/>
                          </a:cubicBezTo>
                          <a:cubicBezTo>
                            <a:pt x="266" y="145"/>
                            <a:pt x="266" y="145"/>
                            <a:pt x="266" y="145"/>
                          </a:cubicBezTo>
                          <a:cubicBezTo>
                            <a:pt x="269" y="143"/>
                            <a:pt x="269" y="143"/>
                            <a:pt x="269" y="143"/>
                          </a:cubicBezTo>
                          <a:cubicBezTo>
                            <a:pt x="275" y="143"/>
                            <a:pt x="275" y="143"/>
                            <a:pt x="275" y="143"/>
                          </a:cubicBezTo>
                          <a:cubicBezTo>
                            <a:pt x="278" y="142"/>
                            <a:pt x="278" y="142"/>
                            <a:pt x="278" y="142"/>
                          </a:cubicBezTo>
                          <a:cubicBezTo>
                            <a:pt x="281" y="141"/>
                            <a:pt x="281" y="141"/>
                            <a:pt x="281" y="141"/>
                          </a:cubicBezTo>
                          <a:cubicBezTo>
                            <a:pt x="284" y="140"/>
                            <a:pt x="284" y="140"/>
                            <a:pt x="284" y="140"/>
                          </a:cubicBezTo>
                          <a:cubicBezTo>
                            <a:pt x="287" y="139"/>
                            <a:pt x="287" y="139"/>
                            <a:pt x="287" y="139"/>
                          </a:cubicBezTo>
                          <a:cubicBezTo>
                            <a:pt x="290" y="139"/>
                            <a:pt x="290" y="139"/>
                            <a:pt x="290" y="139"/>
                          </a:cubicBezTo>
                          <a:cubicBezTo>
                            <a:pt x="292" y="137"/>
                            <a:pt x="292" y="137"/>
                            <a:pt x="292" y="137"/>
                          </a:cubicBezTo>
                          <a:cubicBezTo>
                            <a:pt x="295" y="135"/>
                            <a:pt x="295" y="135"/>
                            <a:pt x="295" y="135"/>
                          </a:cubicBezTo>
                          <a:cubicBezTo>
                            <a:pt x="298" y="135"/>
                            <a:pt x="298" y="135"/>
                            <a:pt x="298" y="135"/>
                          </a:cubicBezTo>
                          <a:cubicBezTo>
                            <a:pt x="302" y="134"/>
                            <a:pt x="302" y="134"/>
                            <a:pt x="302" y="134"/>
                          </a:cubicBezTo>
                          <a:cubicBezTo>
                            <a:pt x="305" y="133"/>
                            <a:pt x="305" y="133"/>
                            <a:pt x="305" y="133"/>
                          </a:cubicBezTo>
                          <a:cubicBezTo>
                            <a:pt x="308" y="133"/>
                            <a:pt x="308" y="133"/>
                            <a:pt x="308" y="133"/>
                          </a:cubicBezTo>
                          <a:cubicBezTo>
                            <a:pt x="312" y="131"/>
                            <a:pt x="312" y="131"/>
                            <a:pt x="312" y="131"/>
                          </a:cubicBezTo>
                          <a:cubicBezTo>
                            <a:pt x="315" y="130"/>
                            <a:pt x="315" y="130"/>
                            <a:pt x="315" y="130"/>
                          </a:cubicBezTo>
                          <a:cubicBezTo>
                            <a:pt x="318" y="132"/>
                            <a:pt x="318" y="132"/>
                            <a:pt x="318" y="132"/>
                          </a:cubicBezTo>
                          <a:cubicBezTo>
                            <a:pt x="324" y="134"/>
                            <a:pt x="324" y="134"/>
                            <a:pt x="324" y="134"/>
                          </a:cubicBezTo>
                          <a:cubicBezTo>
                            <a:pt x="327" y="134"/>
                            <a:pt x="327" y="134"/>
                            <a:pt x="327" y="134"/>
                          </a:cubicBezTo>
                          <a:cubicBezTo>
                            <a:pt x="315" y="139"/>
                            <a:pt x="315" y="139"/>
                            <a:pt x="315" y="139"/>
                          </a:cubicBezTo>
                          <a:cubicBezTo>
                            <a:pt x="312" y="140"/>
                            <a:pt x="312" y="140"/>
                            <a:pt x="312" y="140"/>
                          </a:cubicBezTo>
                          <a:cubicBezTo>
                            <a:pt x="312" y="140"/>
                            <a:pt x="312" y="140"/>
                            <a:pt x="312" y="140"/>
                          </a:cubicBezTo>
                          <a:cubicBezTo>
                            <a:pt x="309" y="143"/>
                            <a:pt x="309" y="143"/>
                            <a:pt x="309" y="143"/>
                          </a:cubicBezTo>
                          <a:cubicBezTo>
                            <a:pt x="306" y="145"/>
                            <a:pt x="306" y="145"/>
                            <a:pt x="306" y="145"/>
                          </a:cubicBezTo>
                          <a:cubicBezTo>
                            <a:pt x="309" y="147"/>
                            <a:pt x="309" y="147"/>
                            <a:pt x="309" y="147"/>
                          </a:cubicBezTo>
                          <a:cubicBezTo>
                            <a:pt x="312" y="147"/>
                            <a:pt x="312" y="147"/>
                            <a:pt x="312" y="147"/>
                          </a:cubicBezTo>
                          <a:cubicBezTo>
                            <a:pt x="315" y="148"/>
                            <a:pt x="315" y="148"/>
                            <a:pt x="315" y="148"/>
                          </a:cubicBezTo>
                          <a:cubicBezTo>
                            <a:pt x="318" y="148"/>
                            <a:pt x="318" y="148"/>
                            <a:pt x="318" y="148"/>
                          </a:cubicBezTo>
                          <a:cubicBezTo>
                            <a:pt x="315" y="148"/>
                            <a:pt x="315" y="148"/>
                            <a:pt x="315" y="148"/>
                          </a:cubicBezTo>
                          <a:cubicBezTo>
                            <a:pt x="318" y="149"/>
                            <a:pt x="318" y="149"/>
                            <a:pt x="318" y="149"/>
                          </a:cubicBezTo>
                          <a:cubicBezTo>
                            <a:pt x="321" y="148"/>
                            <a:pt x="321" y="148"/>
                            <a:pt x="321" y="148"/>
                          </a:cubicBezTo>
                          <a:cubicBezTo>
                            <a:pt x="324" y="148"/>
                            <a:pt x="324" y="148"/>
                            <a:pt x="324" y="148"/>
                          </a:cubicBezTo>
                          <a:cubicBezTo>
                            <a:pt x="333" y="148"/>
                            <a:pt x="333" y="148"/>
                            <a:pt x="333" y="148"/>
                          </a:cubicBezTo>
                          <a:cubicBezTo>
                            <a:pt x="336" y="147"/>
                            <a:pt x="336" y="147"/>
                            <a:pt x="336" y="147"/>
                          </a:cubicBezTo>
                          <a:cubicBezTo>
                            <a:pt x="339" y="145"/>
                            <a:pt x="339" y="145"/>
                            <a:pt x="339" y="145"/>
                          </a:cubicBezTo>
                          <a:cubicBezTo>
                            <a:pt x="340" y="142"/>
                            <a:pt x="340" y="142"/>
                            <a:pt x="340" y="142"/>
                          </a:cubicBezTo>
                          <a:cubicBezTo>
                            <a:pt x="343" y="141"/>
                            <a:pt x="343" y="141"/>
                            <a:pt x="343" y="141"/>
                          </a:cubicBezTo>
                          <a:cubicBezTo>
                            <a:pt x="346" y="140"/>
                            <a:pt x="346" y="140"/>
                            <a:pt x="346" y="140"/>
                          </a:cubicBezTo>
                          <a:cubicBezTo>
                            <a:pt x="346" y="143"/>
                            <a:pt x="346" y="143"/>
                            <a:pt x="346" y="143"/>
                          </a:cubicBezTo>
                          <a:cubicBezTo>
                            <a:pt x="343" y="146"/>
                            <a:pt x="343" y="146"/>
                            <a:pt x="343" y="146"/>
                          </a:cubicBezTo>
                          <a:cubicBezTo>
                            <a:pt x="346" y="145"/>
                            <a:pt x="346" y="145"/>
                            <a:pt x="346" y="145"/>
                          </a:cubicBezTo>
                          <a:cubicBezTo>
                            <a:pt x="349" y="145"/>
                            <a:pt x="349" y="145"/>
                            <a:pt x="349" y="145"/>
                          </a:cubicBezTo>
                          <a:cubicBezTo>
                            <a:pt x="347" y="148"/>
                            <a:pt x="347" y="148"/>
                            <a:pt x="347" y="148"/>
                          </a:cubicBezTo>
                          <a:cubicBezTo>
                            <a:pt x="346" y="151"/>
                            <a:pt x="346" y="151"/>
                            <a:pt x="346" y="151"/>
                          </a:cubicBezTo>
                          <a:cubicBezTo>
                            <a:pt x="343" y="152"/>
                            <a:pt x="343" y="152"/>
                            <a:pt x="343" y="152"/>
                          </a:cubicBezTo>
                          <a:lnTo>
                            <a:pt x="345" y="155"/>
                          </a:lnTo>
                          <a:close/>
                          <a:moveTo>
                            <a:pt x="472" y="236"/>
                          </a:moveTo>
                          <a:cubicBezTo>
                            <a:pt x="469" y="234"/>
                            <a:pt x="469" y="234"/>
                            <a:pt x="469" y="234"/>
                          </a:cubicBezTo>
                          <a:cubicBezTo>
                            <a:pt x="466" y="234"/>
                            <a:pt x="466" y="234"/>
                            <a:pt x="466" y="234"/>
                          </a:cubicBezTo>
                          <a:cubicBezTo>
                            <a:pt x="463" y="233"/>
                            <a:pt x="463" y="233"/>
                            <a:pt x="463" y="233"/>
                          </a:cubicBezTo>
                          <a:cubicBezTo>
                            <a:pt x="460" y="232"/>
                            <a:pt x="460" y="232"/>
                            <a:pt x="460" y="232"/>
                          </a:cubicBezTo>
                          <a:cubicBezTo>
                            <a:pt x="459" y="232"/>
                            <a:pt x="459" y="232"/>
                            <a:pt x="459" y="232"/>
                          </a:cubicBezTo>
                          <a:cubicBezTo>
                            <a:pt x="456" y="232"/>
                            <a:pt x="456" y="232"/>
                            <a:pt x="456" y="232"/>
                          </a:cubicBezTo>
                          <a:cubicBezTo>
                            <a:pt x="453" y="232"/>
                            <a:pt x="453" y="232"/>
                            <a:pt x="453" y="232"/>
                          </a:cubicBezTo>
                          <a:cubicBezTo>
                            <a:pt x="450" y="233"/>
                            <a:pt x="450" y="233"/>
                            <a:pt x="450" y="233"/>
                          </a:cubicBezTo>
                          <a:cubicBezTo>
                            <a:pt x="447" y="234"/>
                            <a:pt x="447" y="234"/>
                            <a:pt x="447" y="234"/>
                          </a:cubicBezTo>
                          <a:cubicBezTo>
                            <a:pt x="444" y="235"/>
                            <a:pt x="444" y="235"/>
                            <a:pt x="444" y="235"/>
                          </a:cubicBezTo>
                          <a:cubicBezTo>
                            <a:pt x="441" y="236"/>
                            <a:pt x="441" y="236"/>
                            <a:pt x="441" y="236"/>
                          </a:cubicBezTo>
                          <a:cubicBezTo>
                            <a:pt x="438" y="238"/>
                            <a:pt x="438" y="238"/>
                            <a:pt x="438" y="238"/>
                          </a:cubicBezTo>
                          <a:cubicBezTo>
                            <a:pt x="437" y="241"/>
                            <a:pt x="437" y="241"/>
                            <a:pt x="437" y="241"/>
                          </a:cubicBezTo>
                          <a:cubicBezTo>
                            <a:pt x="440" y="239"/>
                            <a:pt x="440" y="239"/>
                            <a:pt x="440" y="239"/>
                          </a:cubicBezTo>
                          <a:cubicBezTo>
                            <a:pt x="442" y="237"/>
                            <a:pt x="442" y="237"/>
                            <a:pt x="442" y="237"/>
                          </a:cubicBezTo>
                          <a:cubicBezTo>
                            <a:pt x="446" y="236"/>
                            <a:pt x="446" y="236"/>
                            <a:pt x="446" y="236"/>
                          </a:cubicBezTo>
                          <a:cubicBezTo>
                            <a:pt x="449" y="235"/>
                            <a:pt x="449" y="235"/>
                            <a:pt x="449" y="235"/>
                          </a:cubicBezTo>
                          <a:cubicBezTo>
                            <a:pt x="451" y="236"/>
                            <a:pt x="451" y="236"/>
                            <a:pt x="451" y="236"/>
                          </a:cubicBezTo>
                          <a:cubicBezTo>
                            <a:pt x="455" y="233"/>
                            <a:pt x="455" y="233"/>
                            <a:pt x="455" y="233"/>
                          </a:cubicBezTo>
                          <a:cubicBezTo>
                            <a:pt x="460" y="233"/>
                            <a:pt x="460" y="233"/>
                            <a:pt x="460" y="233"/>
                          </a:cubicBezTo>
                          <a:cubicBezTo>
                            <a:pt x="463" y="234"/>
                            <a:pt x="463" y="234"/>
                            <a:pt x="463" y="234"/>
                          </a:cubicBezTo>
                          <a:cubicBezTo>
                            <a:pt x="457" y="234"/>
                            <a:pt x="457" y="234"/>
                            <a:pt x="457" y="234"/>
                          </a:cubicBezTo>
                          <a:cubicBezTo>
                            <a:pt x="454" y="235"/>
                            <a:pt x="454" y="235"/>
                            <a:pt x="454" y="235"/>
                          </a:cubicBezTo>
                          <a:cubicBezTo>
                            <a:pt x="460" y="235"/>
                            <a:pt x="460" y="235"/>
                            <a:pt x="460" y="235"/>
                          </a:cubicBezTo>
                          <a:cubicBezTo>
                            <a:pt x="463" y="237"/>
                            <a:pt x="463" y="237"/>
                            <a:pt x="463" y="237"/>
                          </a:cubicBezTo>
                          <a:cubicBezTo>
                            <a:pt x="460" y="238"/>
                            <a:pt x="460" y="238"/>
                            <a:pt x="460" y="238"/>
                          </a:cubicBezTo>
                          <a:cubicBezTo>
                            <a:pt x="454" y="238"/>
                            <a:pt x="454" y="238"/>
                            <a:pt x="454" y="238"/>
                          </a:cubicBezTo>
                          <a:cubicBezTo>
                            <a:pt x="451" y="239"/>
                            <a:pt x="451" y="239"/>
                            <a:pt x="451" y="239"/>
                          </a:cubicBezTo>
                          <a:cubicBezTo>
                            <a:pt x="454" y="239"/>
                            <a:pt x="454" y="239"/>
                            <a:pt x="454" y="239"/>
                          </a:cubicBezTo>
                          <a:cubicBezTo>
                            <a:pt x="451" y="241"/>
                            <a:pt x="451" y="241"/>
                            <a:pt x="451" y="241"/>
                          </a:cubicBezTo>
                          <a:cubicBezTo>
                            <a:pt x="455" y="239"/>
                            <a:pt x="455" y="239"/>
                            <a:pt x="455" y="239"/>
                          </a:cubicBezTo>
                          <a:cubicBezTo>
                            <a:pt x="457" y="240"/>
                            <a:pt x="457" y="240"/>
                            <a:pt x="457" y="240"/>
                          </a:cubicBezTo>
                          <a:cubicBezTo>
                            <a:pt x="460" y="239"/>
                            <a:pt x="460" y="239"/>
                            <a:pt x="460" y="239"/>
                          </a:cubicBezTo>
                          <a:cubicBezTo>
                            <a:pt x="460" y="239"/>
                            <a:pt x="460" y="239"/>
                            <a:pt x="460" y="239"/>
                          </a:cubicBezTo>
                          <a:cubicBezTo>
                            <a:pt x="455" y="243"/>
                            <a:pt x="455" y="243"/>
                            <a:pt x="455" y="243"/>
                          </a:cubicBezTo>
                          <a:cubicBezTo>
                            <a:pt x="452" y="243"/>
                            <a:pt x="452" y="243"/>
                            <a:pt x="452" y="243"/>
                          </a:cubicBezTo>
                          <a:cubicBezTo>
                            <a:pt x="446" y="242"/>
                            <a:pt x="446" y="242"/>
                            <a:pt x="446" y="242"/>
                          </a:cubicBezTo>
                          <a:cubicBezTo>
                            <a:pt x="440" y="246"/>
                            <a:pt x="440" y="246"/>
                            <a:pt x="440" y="246"/>
                          </a:cubicBezTo>
                          <a:cubicBezTo>
                            <a:pt x="437" y="248"/>
                            <a:pt x="437" y="248"/>
                            <a:pt x="437" y="248"/>
                          </a:cubicBezTo>
                          <a:cubicBezTo>
                            <a:pt x="437" y="251"/>
                            <a:pt x="437" y="251"/>
                            <a:pt x="437" y="251"/>
                          </a:cubicBezTo>
                          <a:cubicBezTo>
                            <a:pt x="432" y="255"/>
                            <a:pt x="432" y="255"/>
                            <a:pt x="432" y="255"/>
                          </a:cubicBezTo>
                          <a:cubicBezTo>
                            <a:pt x="429" y="258"/>
                            <a:pt x="429" y="258"/>
                            <a:pt x="429" y="258"/>
                          </a:cubicBezTo>
                          <a:cubicBezTo>
                            <a:pt x="426" y="260"/>
                            <a:pt x="426" y="260"/>
                            <a:pt x="426" y="260"/>
                          </a:cubicBezTo>
                          <a:cubicBezTo>
                            <a:pt x="423" y="262"/>
                            <a:pt x="423" y="262"/>
                            <a:pt x="423" y="262"/>
                          </a:cubicBezTo>
                          <a:cubicBezTo>
                            <a:pt x="420" y="264"/>
                            <a:pt x="420" y="264"/>
                            <a:pt x="420" y="264"/>
                          </a:cubicBezTo>
                          <a:cubicBezTo>
                            <a:pt x="416" y="264"/>
                            <a:pt x="416" y="264"/>
                            <a:pt x="416" y="264"/>
                          </a:cubicBezTo>
                          <a:cubicBezTo>
                            <a:pt x="415" y="263"/>
                            <a:pt x="415" y="263"/>
                            <a:pt x="415" y="263"/>
                          </a:cubicBezTo>
                          <a:cubicBezTo>
                            <a:pt x="412" y="263"/>
                            <a:pt x="412" y="263"/>
                            <a:pt x="412" y="263"/>
                          </a:cubicBezTo>
                          <a:cubicBezTo>
                            <a:pt x="410" y="264"/>
                            <a:pt x="410" y="264"/>
                            <a:pt x="410" y="264"/>
                          </a:cubicBezTo>
                          <a:cubicBezTo>
                            <a:pt x="407" y="266"/>
                            <a:pt x="407" y="266"/>
                            <a:pt x="407" y="266"/>
                          </a:cubicBezTo>
                          <a:cubicBezTo>
                            <a:pt x="406" y="267"/>
                            <a:pt x="406" y="267"/>
                            <a:pt x="406" y="267"/>
                          </a:cubicBezTo>
                          <a:cubicBezTo>
                            <a:pt x="405" y="268"/>
                            <a:pt x="405" y="268"/>
                            <a:pt x="405" y="268"/>
                          </a:cubicBezTo>
                          <a:cubicBezTo>
                            <a:pt x="406" y="268"/>
                            <a:pt x="406" y="268"/>
                            <a:pt x="406" y="268"/>
                          </a:cubicBezTo>
                          <a:cubicBezTo>
                            <a:pt x="406" y="271"/>
                            <a:pt x="406" y="271"/>
                            <a:pt x="406" y="271"/>
                          </a:cubicBezTo>
                          <a:cubicBezTo>
                            <a:pt x="404" y="274"/>
                            <a:pt x="404" y="274"/>
                            <a:pt x="404" y="274"/>
                          </a:cubicBezTo>
                          <a:cubicBezTo>
                            <a:pt x="401" y="274"/>
                            <a:pt x="401" y="274"/>
                            <a:pt x="401" y="274"/>
                          </a:cubicBezTo>
                          <a:cubicBezTo>
                            <a:pt x="398" y="273"/>
                            <a:pt x="398" y="273"/>
                            <a:pt x="398" y="273"/>
                          </a:cubicBezTo>
                          <a:cubicBezTo>
                            <a:pt x="395" y="275"/>
                            <a:pt x="395" y="275"/>
                            <a:pt x="395" y="275"/>
                          </a:cubicBezTo>
                          <a:cubicBezTo>
                            <a:pt x="392" y="276"/>
                            <a:pt x="392" y="276"/>
                            <a:pt x="392" y="276"/>
                          </a:cubicBezTo>
                          <a:cubicBezTo>
                            <a:pt x="389" y="275"/>
                            <a:pt x="389" y="275"/>
                            <a:pt x="389" y="275"/>
                          </a:cubicBezTo>
                          <a:cubicBezTo>
                            <a:pt x="386" y="276"/>
                            <a:pt x="386" y="276"/>
                            <a:pt x="386" y="276"/>
                          </a:cubicBezTo>
                          <a:cubicBezTo>
                            <a:pt x="380" y="277"/>
                            <a:pt x="380" y="277"/>
                            <a:pt x="380" y="277"/>
                          </a:cubicBezTo>
                          <a:cubicBezTo>
                            <a:pt x="377" y="277"/>
                            <a:pt x="377" y="277"/>
                            <a:pt x="377" y="277"/>
                          </a:cubicBezTo>
                          <a:cubicBezTo>
                            <a:pt x="374" y="277"/>
                            <a:pt x="374" y="277"/>
                            <a:pt x="374" y="277"/>
                          </a:cubicBezTo>
                          <a:cubicBezTo>
                            <a:pt x="372" y="277"/>
                            <a:pt x="372" y="277"/>
                            <a:pt x="372" y="277"/>
                          </a:cubicBezTo>
                          <a:cubicBezTo>
                            <a:pt x="369" y="276"/>
                            <a:pt x="369" y="276"/>
                            <a:pt x="369" y="276"/>
                          </a:cubicBezTo>
                          <a:cubicBezTo>
                            <a:pt x="366" y="275"/>
                            <a:pt x="366" y="275"/>
                            <a:pt x="366" y="275"/>
                          </a:cubicBezTo>
                          <a:cubicBezTo>
                            <a:pt x="363" y="273"/>
                            <a:pt x="363" y="273"/>
                            <a:pt x="363" y="273"/>
                          </a:cubicBezTo>
                          <a:cubicBezTo>
                            <a:pt x="357" y="273"/>
                            <a:pt x="357" y="273"/>
                            <a:pt x="357" y="273"/>
                          </a:cubicBezTo>
                          <a:cubicBezTo>
                            <a:pt x="357" y="273"/>
                            <a:pt x="357" y="273"/>
                            <a:pt x="357" y="273"/>
                          </a:cubicBezTo>
                          <a:cubicBezTo>
                            <a:pt x="354" y="272"/>
                            <a:pt x="354" y="272"/>
                            <a:pt x="354" y="272"/>
                          </a:cubicBezTo>
                          <a:cubicBezTo>
                            <a:pt x="352" y="271"/>
                            <a:pt x="352" y="271"/>
                            <a:pt x="352" y="271"/>
                          </a:cubicBezTo>
                          <a:cubicBezTo>
                            <a:pt x="349" y="268"/>
                            <a:pt x="349" y="268"/>
                            <a:pt x="349" y="268"/>
                          </a:cubicBezTo>
                          <a:cubicBezTo>
                            <a:pt x="346" y="267"/>
                            <a:pt x="346" y="267"/>
                            <a:pt x="346" y="267"/>
                          </a:cubicBezTo>
                          <a:cubicBezTo>
                            <a:pt x="347" y="267"/>
                            <a:pt x="347" y="267"/>
                            <a:pt x="347" y="267"/>
                          </a:cubicBezTo>
                          <a:cubicBezTo>
                            <a:pt x="350" y="268"/>
                            <a:pt x="350" y="268"/>
                            <a:pt x="350" y="268"/>
                          </a:cubicBezTo>
                          <a:cubicBezTo>
                            <a:pt x="353" y="269"/>
                            <a:pt x="353" y="269"/>
                            <a:pt x="353" y="269"/>
                          </a:cubicBezTo>
                          <a:cubicBezTo>
                            <a:pt x="356" y="270"/>
                            <a:pt x="356" y="270"/>
                            <a:pt x="356" y="270"/>
                          </a:cubicBezTo>
                          <a:cubicBezTo>
                            <a:pt x="359" y="269"/>
                            <a:pt x="359" y="269"/>
                            <a:pt x="359" y="269"/>
                          </a:cubicBezTo>
                          <a:cubicBezTo>
                            <a:pt x="362" y="266"/>
                            <a:pt x="362" y="266"/>
                            <a:pt x="362" y="266"/>
                          </a:cubicBezTo>
                          <a:cubicBezTo>
                            <a:pt x="365" y="267"/>
                            <a:pt x="365" y="267"/>
                            <a:pt x="365" y="267"/>
                          </a:cubicBezTo>
                          <a:cubicBezTo>
                            <a:pt x="368" y="267"/>
                            <a:pt x="368" y="267"/>
                            <a:pt x="368" y="267"/>
                          </a:cubicBezTo>
                          <a:cubicBezTo>
                            <a:pt x="370" y="269"/>
                            <a:pt x="370" y="269"/>
                            <a:pt x="370" y="269"/>
                          </a:cubicBezTo>
                          <a:cubicBezTo>
                            <a:pt x="374" y="267"/>
                            <a:pt x="374" y="267"/>
                            <a:pt x="374" y="267"/>
                          </a:cubicBezTo>
                          <a:cubicBezTo>
                            <a:pt x="373" y="264"/>
                            <a:pt x="373" y="264"/>
                            <a:pt x="373" y="264"/>
                          </a:cubicBezTo>
                          <a:cubicBezTo>
                            <a:pt x="375" y="262"/>
                            <a:pt x="375" y="262"/>
                            <a:pt x="375" y="262"/>
                          </a:cubicBezTo>
                          <a:cubicBezTo>
                            <a:pt x="376" y="259"/>
                            <a:pt x="376" y="259"/>
                            <a:pt x="376" y="259"/>
                          </a:cubicBezTo>
                          <a:cubicBezTo>
                            <a:pt x="379" y="256"/>
                            <a:pt x="379" y="256"/>
                            <a:pt x="379" y="256"/>
                          </a:cubicBezTo>
                          <a:cubicBezTo>
                            <a:pt x="382" y="256"/>
                            <a:pt x="382" y="256"/>
                            <a:pt x="382" y="256"/>
                          </a:cubicBezTo>
                          <a:cubicBezTo>
                            <a:pt x="385" y="257"/>
                            <a:pt x="385" y="257"/>
                            <a:pt x="385" y="257"/>
                          </a:cubicBezTo>
                          <a:cubicBezTo>
                            <a:pt x="388" y="256"/>
                            <a:pt x="388" y="256"/>
                            <a:pt x="388" y="256"/>
                          </a:cubicBezTo>
                          <a:cubicBezTo>
                            <a:pt x="391" y="254"/>
                            <a:pt x="391" y="254"/>
                            <a:pt x="391" y="254"/>
                          </a:cubicBezTo>
                          <a:cubicBezTo>
                            <a:pt x="389" y="251"/>
                            <a:pt x="389" y="251"/>
                            <a:pt x="389" y="251"/>
                          </a:cubicBezTo>
                          <a:cubicBezTo>
                            <a:pt x="386" y="249"/>
                            <a:pt x="386" y="249"/>
                            <a:pt x="386" y="249"/>
                          </a:cubicBezTo>
                          <a:cubicBezTo>
                            <a:pt x="384" y="246"/>
                            <a:pt x="384" y="246"/>
                            <a:pt x="384" y="246"/>
                          </a:cubicBezTo>
                          <a:cubicBezTo>
                            <a:pt x="381" y="245"/>
                            <a:pt x="381" y="245"/>
                            <a:pt x="381" y="245"/>
                          </a:cubicBezTo>
                          <a:cubicBezTo>
                            <a:pt x="382" y="243"/>
                            <a:pt x="382" y="243"/>
                            <a:pt x="382" y="243"/>
                          </a:cubicBezTo>
                          <a:cubicBezTo>
                            <a:pt x="381" y="240"/>
                            <a:pt x="381" y="240"/>
                            <a:pt x="381" y="240"/>
                          </a:cubicBezTo>
                          <a:cubicBezTo>
                            <a:pt x="378" y="240"/>
                            <a:pt x="378" y="240"/>
                            <a:pt x="378" y="240"/>
                          </a:cubicBezTo>
                          <a:cubicBezTo>
                            <a:pt x="372" y="236"/>
                            <a:pt x="372" y="236"/>
                            <a:pt x="372" y="236"/>
                          </a:cubicBezTo>
                          <a:cubicBezTo>
                            <a:pt x="371" y="233"/>
                            <a:pt x="371" y="233"/>
                            <a:pt x="371" y="233"/>
                          </a:cubicBezTo>
                          <a:cubicBezTo>
                            <a:pt x="373" y="233"/>
                            <a:pt x="373" y="233"/>
                            <a:pt x="373" y="233"/>
                          </a:cubicBezTo>
                          <a:cubicBezTo>
                            <a:pt x="375" y="236"/>
                            <a:pt x="375" y="236"/>
                            <a:pt x="375" y="236"/>
                          </a:cubicBezTo>
                          <a:cubicBezTo>
                            <a:pt x="379" y="236"/>
                            <a:pt x="379" y="236"/>
                            <a:pt x="379" y="236"/>
                          </a:cubicBezTo>
                          <a:cubicBezTo>
                            <a:pt x="381" y="237"/>
                            <a:pt x="381" y="237"/>
                            <a:pt x="381" y="237"/>
                          </a:cubicBezTo>
                          <a:cubicBezTo>
                            <a:pt x="384" y="239"/>
                            <a:pt x="384" y="239"/>
                            <a:pt x="384" y="239"/>
                          </a:cubicBezTo>
                          <a:cubicBezTo>
                            <a:pt x="387" y="240"/>
                            <a:pt x="387" y="240"/>
                            <a:pt x="387" y="240"/>
                          </a:cubicBezTo>
                          <a:cubicBezTo>
                            <a:pt x="390" y="242"/>
                            <a:pt x="390" y="242"/>
                            <a:pt x="390" y="242"/>
                          </a:cubicBezTo>
                          <a:cubicBezTo>
                            <a:pt x="393" y="243"/>
                            <a:pt x="393" y="243"/>
                            <a:pt x="393" y="243"/>
                          </a:cubicBezTo>
                          <a:cubicBezTo>
                            <a:pt x="396" y="241"/>
                            <a:pt x="396" y="241"/>
                            <a:pt x="396" y="241"/>
                          </a:cubicBezTo>
                          <a:cubicBezTo>
                            <a:pt x="397" y="242"/>
                            <a:pt x="397" y="242"/>
                            <a:pt x="397" y="242"/>
                          </a:cubicBezTo>
                          <a:cubicBezTo>
                            <a:pt x="399" y="245"/>
                            <a:pt x="399" y="245"/>
                            <a:pt x="399" y="245"/>
                          </a:cubicBezTo>
                          <a:cubicBezTo>
                            <a:pt x="402" y="246"/>
                            <a:pt x="402" y="246"/>
                            <a:pt x="402" y="246"/>
                          </a:cubicBezTo>
                          <a:cubicBezTo>
                            <a:pt x="405" y="249"/>
                            <a:pt x="405" y="249"/>
                            <a:pt x="405" y="249"/>
                          </a:cubicBezTo>
                          <a:cubicBezTo>
                            <a:pt x="408" y="251"/>
                            <a:pt x="408" y="251"/>
                            <a:pt x="408" y="251"/>
                          </a:cubicBezTo>
                          <a:cubicBezTo>
                            <a:pt x="411" y="251"/>
                            <a:pt x="411" y="251"/>
                            <a:pt x="411" y="251"/>
                          </a:cubicBezTo>
                          <a:cubicBezTo>
                            <a:pt x="413" y="250"/>
                            <a:pt x="413" y="250"/>
                            <a:pt x="413" y="250"/>
                          </a:cubicBezTo>
                          <a:cubicBezTo>
                            <a:pt x="414" y="250"/>
                            <a:pt x="414" y="250"/>
                            <a:pt x="414" y="250"/>
                          </a:cubicBezTo>
                          <a:cubicBezTo>
                            <a:pt x="417" y="250"/>
                            <a:pt x="417" y="250"/>
                            <a:pt x="417" y="250"/>
                          </a:cubicBezTo>
                          <a:cubicBezTo>
                            <a:pt x="420" y="249"/>
                            <a:pt x="420" y="249"/>
                            <a:pt x="420" y="249"/>
                          </a:cubicBezTo>
                          <a:cubicBezTo>
                            <a:pt x="423" y="249"/>
                            <a:pt x="423" y="249"/>
                            <a:pt x="423" y="249"/>
                          </a:cubicBezTo>
                          <a:cubicBezTo>
                            <a:pt x="426" y="248"/>
                            <a:pt x="426" y="248"/>
                            <a:pt x="426" y="248"/>
                          </a:cubicBezTo>
                          <a:cubicBezTo>
                            <a:pt x="432" y="243"/>
                            <a:pt x="432" y="243"/>
                            <a:pt x="432" y="243"/>
                          </a:cubicBezTo>
                          <a:cubicBezTo>
                            <a:pt x="434" y="242"/>
                            <a:pt x="434" y="242"/>
                            <a:pt x="434" y="242"/>
                          </a:cubicBezTo>
                          <a:cubicBezTo>
                            <a:pt x="436" y="239"/>
                            <a:pt x="436" y="239"/>
                            <a:pt x="436" y="239"/>
                          </a:cubicBezTo>
                          <a:cubicBezTo>
                            <a:pt x="438" y="237"/>
                            <a:pt x="438" y="237"/>
                            <a:pt x="438" y="237"/>
                          </a:cubicBezTo>
                          <a:cubicBezTo>
                            <a:pt x="440" y="234"/>
                            <a:pt x="440" y="234"/>
                            <a:pt x="440" y="234"/>
                          </a:cubicBezTo>
                          <a:cubicBezTo>
                            <a:pt x="443" y="232"/>
                            <a:pt x="443" y="232"/>
                            <a:pt x="443" y="232"/>
                          </a:cubicBezTo>
                          <a:cubicBezTo>
                            <a:pt x="449" y="230"/>
                            <a:pt x="449" y="230"/>
                            <a:pt x="449" y="230"/>
                          </a:cubicBezTo>
                          <a:cubicBezTo>
                            <a:pt x="452" y="229"/>
                            <a:pt x="452" y="229"/>
                            <a:pt x="452" y="229"/>
                          </a:cubicBezTo>
                          <a:cubicBezTo>
                            <a:pt x="460" y="229"/>
                            <a:pt x="460" y="229"/>
                            <a:pt x="460" y="229"/>
                          </a:cubicBezTo>
                          <a:cubicBezTo>
                            <a:pt x="463" y="230"/>
                            <a:pt x="463" y="230"/>
                            <a:pt x="463" y="230"/>
                          </a:cubicBezTo>
                          <a:cubicBezTo>
                            <a:pt x="466" y="230"/>
                            <a:pt x="466" y="230"/>
                            <a:pt x="466" y="230"/>
                          </a:cubicBezTo>
                          <a:cubicBezTo>
                            <a:pt x="470" y="231"/>
                            <a:pt x="470" y="231"/>
                            <a:pt x="470" y="231"/>
                          </a:cubicBezTo>
                          <a:cubicBezTo>
                            <a:pt x="472" y="231"/>
                            <a:pt x="472" y="231"/>
                            <a:pt x="472" y="231"/>
                          </a:cubicBezTo>
                          <a:cubicBezTo>
                            <a:pt x="474" y="232"/>
                            <a:pt x="474" y="232"/>
                            <a:pt x="474" y="232"/>
                          </a:cubicBezTo>
                          <a:cubicBezTo>
                            <a:pt x="475" y="235"/>
                            <a:pt x="475" y="235"/>
                            <a:pt x="475" y="235"/>
                          </a:cubicBezTo>
                          <a:lnTo>
                            <a:pt x="472" y="236"/>
                          </a:lnTo>
                          <a:close/>
                          <a:moveTo>
                            <a:pt x="662" y="485"/>
                          </a:moveTo>
                          <a:cubicBezTo>
                            <a:pt x="662" y="485"/>
                            <a:pt x="662" y="485"/>
                            <a:pt x="662" y="485"/>
                          </a:cubicBezTo>
                          <a:cubicBezTo>
                            <a:pt x="664" y="491"/>
                            <a:pt x="664" y="491"/>
                            <a:pt x="664" y="491"/>
                          </a:cubicBezTo>
                          <a:cubicBezTo>
                            <a:pt x="663" y="491"/>
                            <a:pt x="663" y="491"/>
                            <a:pt x="663" y="491"/>
                          </a:cubicBezTo>
                          <a:cubicBezTo>
                            <a:pt x="660" y="489"/>
                            <a:pt x="660" y="489"/>
                            <a:pt x="660" y="489"/>
                          </a:cubicBezTo>
                          <a:cubicBezTo>
                            <a:pt x="659" y="491"/>
                            <a:pt x="659" y="491"/>
                            <a:pt x="659" y="491"/>
                          </a:cubicBezTo>
                          <a:cubicBezTo>
                            <a:pt x="659" y="494"/>
                            <a:pt x="659" y="494"/>
                            <a:pt x="659" y="494"/>
                          </a:cubicBezTo>
                          <a:cubicBezTo>
                            <a:pt x="656" y="495"/>
                            <a:pt x="656" y="495"/>
                            <a:pt x="656" y="495"/>
                          </a:cubicBezTo>
                          <a:cubicBezTo>
                            <a:pt x="654" y="493"/>
                            <a:pt x="654" y="493"/>
                            <a:pt x="654" y="493"/>
                          </a:cubicBezTo>
                          <a:cubicBezTo>
                            <a:pt x="654" y="491"/>
                            <a:pt x="654" y="491"/>
                            <a:pt x="654" y="491"/>
                          </a:cubicBezTo>
                          <a:cubicBezTo>
                            <a:pt x="654" y="488"/>
                            <a:pt x="654" y="488"/>
                            <a:pt x="654" y="488"/>
                          </a:cubicBezTo>
                          <a:cubicBezTo>
                            <a:pt x="654" y="484"/>
                            <a:pt x="654" y="484"/>
                            <a:pt x="654" y="484"/>
                          </a:cubicBezTo>
                          <a:cubicBezTo>
                            <a:pt x="654" y="482"/>
                            <a:pt x="654" y="482"/>
                            <a:pt x="654" y="482"/>
                          </a:cubicBezTo>
                          <a:cubicBezTo>
                            <a:pt x="657" y="479"/>
                            <a:pt x="657" y="479"/>
                            <a:pt x="657" y="479"/>
                          </a:cubicBezTo>
                          <a:cubicBezTo>
                            <a:pt x="657" y="476"/>
                            <a:pt x="657" y="476"/>
                            <a:pt x="657" y="476"/>
                          </a:cubicBezTo>
                          <a:cubicBezTo>
                            <a:pt x="654" y="477"/>
                            <a:pt x="654" y="477"/>
                            <a:pt x="654" y="477"/>
                          </a:cubicBezTo>
                          <a:cubicBezTo>
                            <a:pt x="656" y="474"/>
                            <a:pt x="656" y="474"/>
                            <a:pt x="656" y="474"/>
                          </a:cubicBezTo>
                          <a:cubicBezTo>
                            <a:pt x="657" y="471"/>
                            <a:pt x="657" y="471"/>
                            <a:pt x="657" y="471"/>
                          </a:cubicBezTo>
                          <a:cubicBezTo>
                            <a:pt x="654" y="469"/>
                            <a:pt x="654" y="469"/>
                            <a:pt x="654" y="469"/>
                          </a:cubicBezTo>
                          <a:cubicBezTo>
                            <a:pt x="651" y="472"/>
                            <a:pt x="651" y="472"/>
                            <a:pt x="651" y="472"/>
                          </a:cubicBezTo>
                          <a:cubicBezTo>
                            <a:pt x="649" y="474"/>
                            <a:pt x="649" y="474"/>
                            <a:pt x="649" y="474"/>
                          </a:cubicBezTo>
                          <a:cubicBezTo>
                            <a:pt x="649" y="472"/>
                            <a:pt x="649" y="472"/>
                            <a:pt x="649" y="472"/>
                          </a:cubicBezTo>
                          <a:cubicBezTo>
                            <a:pt x="650" y="468"/>
                            <a:pt x="650" y="468"/>
                            <a:pt x="650" y="468"/>
                          </a:cubicBezTo>
                          <a:cubicBezTo>
                            <a:pt x="649" y="465"/>
                            <a:pt x="649" y="465"/>
                            <a:pt x="649" y="465"/>
                          </a:cubicBezTo>
                          <a:cubicBezTo>
                            <a:pt x="647" y="463"/>
                            <a:pt x="647" y="463"/>
                            <a:pt x="647" y="463"/>
                          </a:cubicBezTo>
                          <a:cubicBezTo>
                            <a:pt x="644" y="464"/>
                            <a:pt x="644" y="464"/>
                            <a:pt x="644" y="464"/>
                          </a:cubicBezTo>
                          <a:cubicBezTo>
                            <a:pt x="645" y="461"/>
                            <a:pt x="645" y="461"/>
                            <a:pt x="645" y="461"/>
                          </a:cubicBezTo>
                          <a:cubicBezTo>
                            <a:pt x="642" y="463"/>
                            <a:pt x="642" y="463"/>
                            <a:pt x="642" y="463"/>
                          </a:cubicBezTo>
                          <a:cubicBezTo>
                            <a:pt x="641" y="466"/>
                            <a:pt x="641" y="466"/>
                            <a:pt x="641" y="466"/>
                          </a:cubicBezTo>
                          <a:cubicBezTo>
                            <a:pt x="638" y="464"/>
                            <a:pt x="638" y="464"/>
                            <a:pt x="638" y="464"/>
                          </a:cubicBezTo>
                          <a:cubicBezTo>
                            <a:pt x="638" y="463"/>
                            <a:pt x="638" y="463"/>
                            <a:pt x="638" y="463"/>
                          </a:cubicBezTo>
                          <a:cubicBezTo>
                            <a:pt x="636" y="460"/>
                            <a:pt x="636" y="460"/>
                            <a:pt x="636" y="460"/>
                          </a:cubicBezTo>
                          <a:cubicBezTo>
                            <a:pt x="634" y="457"/>
                            <a:pt x="634" y="457"/>
                            <a:pt x="634" y="457"/>
                          </a:cubicBezTo>
                          <a:cubicBezTo>
                            <a:pt x="631" y="455"/>
                            <a:pt x="631" y="455"/>
                            <a:pt x="631" y="455"/>
                          </a:cubicBezTo>
                          <a:cubicBezTo>
                            <a:pt x="630" y="452"/>
                            <a:pt x="630" y="452"/>
                            <a:pt x="630" y="452"/>
                          </a:cubicBezTo>
                          <a:cubicBezTo>
                            <a:pt x="627" y="450"/>
                            <a:pt x="627" y="450"/>
                            <a:pt x="627" y="450"/>
                          </a:cubicBezTo>
                          <a:cubicBezTo>
                            <a:pt x="625" y="447"/>
                            <a:pt x="625" y="447"/>
                            <a:pt x="625" y="447"/>
                          </a:cubicBezTo>
                          <a:cubicBezTo>
                            <a:pt x="628" y="444"/>
                            <a:pt x="628" y="444"/>
                            <a:pt x="628" y="444"/>
                          </a:cubicBezTo>
                          <a:cubicBezTo>
                            <a:pt x="631" y="442"/>
                            <a:pt x="631" y="442"/>
                            <a:pt x="631" y="442"/>
                          </a:cubicBezTo>
                          <a:cubicBezTo>
                            <a:pt x="627" y="442"/>
                            <a:pt x="627" y="442"/>
                            <a:pt x="627" y="442"/>
                          </a:cubicBezTo>
                          <a:cubicBezTo>
                            <a:pt x="626" y="443"/>
                            <a:pt x="626" y="443"/>
                            <a:pt x="626" y="443"/>
                          </a:cubicBezTo>
                          <a:cubicBezTo>
                            <a:pt x="623" y="442"/>
                            <a:pt x="623" y="442"/>
                            <a:pt x="623" y="442"/>
                          </a:cubicBezTo>
                          <a:cubicBezTo>
                            <a:pt x="620" y="440"/>
                            <a:pt x="620" y="440"/>
                            <a:pt x="620" y="440"/>
                          </a:cubicBezTo>
                          <a:cubicBezTo>
                            <a:pt x="620" y="438"/>
                            <a:pt x="620" y="438"/>
                            <a:pt x="620" y="438"/>
                          </a:cubicBezTo>
                          <a:cubicBezTo>
                            <a:pt x="622" y="435"/>
                            <a:pt x="622" y="435"/>
                            <a:pt x="622" y="435"/>
                          </a:cubicBezTo>
                          <a:cubicBezTo>
                            <a:pt x="623" y="431"/>
                            <a:pt x="623" y="431"/>
                            <a:pt x="623" y="431"/>
                          </a:cubicBezTo>
                          <a:cubicBezTo>
                            <a:pt x="624" y="429"/>
                            <a:pt x="624" y="429"/>
                            <a:pt x="624" y="429"/>
                          </a:cubicBezTo>
                          <a:cubicBezTo>
                            <a:pt x="624" y="426"/>
                            <a:pt x="624" y="426"/>
                            <a:pt x="624" y="426"/>
                          </a:cubicBezTo>
                          <a:cubicBezTo>
                            <a:pt x="626" y="425"/>
                            <a:pt x="626" y="425"/>
                            <a:pt x="626" y="425"/>
                          </a:cubicBezTo>
                          <a:cubicBezTo>
                            <a:pt x="629" y="426"/>
                            <a:pt x="629" y="426"/>
                            <a:pt x="629" y="426"/>
                          </a:cubicBezTo>
                          <a:cubicBezTo>
                            <a:pt x="632" y="426"/>
                            <a:pt x="632" y="426"/>
                            <a:pt x="632" y="426"/>
                          </a:cubicBezTo>
                          <a:cubicBezTo>
                            <a:pt x="635" y="427"/>
                            <a:pt x="635" y="427"/>
                            <a:pt x="635" y="427"/>
                          </a:cubicBezTo>
                          <a:cubicBezTo>
                            <a:pt x="638" y="428"/>
                            <a:pt x="638" y="428"/>
                            <a:pt x="638" y="428"/>
                          </a:cubicBezTo>
                          <a:cubicBezTo>
                            <a:pt x="639" y="428"/>
                            <a:pt x="639" y="428"/>
                            <a:pt x="639" y="428"/>
                          </a:cubicBezTo>
                          <a:cubicBezTo>
                            <a:pt x="637" y="426"/>
                            <a:pt x="637" y="426"/>
                            <a:pt x="637" y="426"/>
                          </a:cubicBezTo>
                          <a:cubicBezTo>
                            <a:pt x="634" y="424"/>
                            <a:pt x="634" y="424"/>
                            <a:pt x="634" y="424"/>
                          </a:cubicBezTo>
                          <a:cubicBezTo>
                            <a:pt x="636" y="418"/>
                            <a:pt x="636" y="418"/>
                            <a:pt x="636" y="418"/>
                          </a:cubicBezTo>
                          <a:cubicBezTo>
                            <a:pt x="638" y="415"/>
                            <a:pt x="638" y="415"/>
                            <a:pt x="638" y="415"/>
                          </a:cubicBezTo>
                          <a:cubicBezTo>
                            <a:pt x="639" y="416"/>
                            <a:pt x="639" y="416"/>
                            <a:pt x="639" y="416"/>
                          </a:cubicBezTo>
                          <a:cubicBezTo>
                            <a:pt x="639" y="419"/>
                            <a:pt x="639" y="419"/>
                            <a:pt x="639" y="419"/>
                          </a:cubicBezTo>
                          <a:cubicBezTo>
                            <a:pt x="636" y="421"/>
                            <a:pt x="636" y="421"/>
                            <a:pt x="636" y="421"/>
                          </a:cubicBezTo>
                          <a:cubicBezTo>
                            <a:pt x="636" y="424"/>
                            <a:pt x="636" y="424"/>
                            <a:pt x="636" y="424"/>
                          </a:cubicBezTo>
                          <a:cubicBezTo>
                            <a:pt x="642" y="421"/>
                            <a:pt x="642" y="421"/>
                            <a:pt x="642" y="421"/>
                          </a:cubicBezTo>
                          <a:cubicBezTo>
                            <a:pt x="642" y="423"/>
                            <a:pt x="642" y="423"/>
                            <a:pt x="642" y="423"/>
                          </a:cubicBezTo>
                          <a:cubicBezTo>
                            <a:pt x="639" y="425"/>
                            <a:pt x="639" y="425"/>
                            <a:pt x="639" y="425"/>
                          </a:cubicBezTo>
                          <a:cubicBezTo>
                            <a:pt x="641" y="428"/>
                            <a:pt x="641" y="428"/>
                            <a:pt x="641" y="428"/>
                          </a:cubicBezTo>
                          <a:cubicBezTo>
                            <a:pt x="641" y="431"/>
                            <a:pt x="641" y="431"/>
                            <a:pt x="641" y="431"/>
                          </a:cubicBezTo>
                          <a:cubicBezTo>
                            <a:pt x="643" y="434"/>
                            <a:pt x="643" y="434"/>
                            <a:pt x="643" y="434"/>
                          </a:cubicBezTo>
                          <a:cubicBezTo>
                            <a:pt x="644" y="437"/>
                            <a:pt x="644" y="437"/>
                            <a:pt x="644" y="437"/>
                          </a:cubicBezTo>
                          <a:cubicBezTo>
                            <a:pt x="647" y="440"/>
                            <a:pt x="647" y="440"/>
                            <a:pt x="647" y="440"/>
                          </a:cubicBezTo>
                          <a:cubicBezTo>
                            <a:pt x="648" y="443"/>
                            <a:pt x="648" y="443"/>
                            <a:pt x="648" y="443"/>
                          </a:cubicBezTo>
                          <a:cubicBezTo>
                            <a:pt x="647" y="444"/>
                            <a:pt x="647" y="444"/>
                            <a:pt x="647" y="444"/>
                          </a:cubicBezTo>
                          <a:cubicBezTo>
                            <a:pt x="648" y="447"/>
                            <a:pt x="648" y="447"/>
                            <a:pt x="648" y="447"/>
                          </a:cubicBezTo>
                          <a:cubicBezTo>
                            <a:pt x="650" y="450"/>
                            <a:pt x="650" y="450"/>
                            <a:pt x="650" y="450"/>
                          </a:cubicBezTo>
                          <a:cubicBezTo>
                            <a:pt x="653" y="456"/>
                            <a:pt x="653" y="456"/>
                            <a:pt x="653" y="456"/>
                          </a:cubicBezTo>
                          <a:cubicBezTo>
                            <a:pt x="652" y="459"/>
                            <a:pt x="652" y="459"/>
                            <a:pt x="652" y="459"/>
                          </a:cubicBezTo>
                          <a:cubicBezTo>
                            <a:pt x="656" y="465"/>
                            <a:pt x="656" y="465"/>
                            <a:pt x="656" y="465"/>
                          </a:cubicBezTo>
                          <a:cubicBezTo>
                            <a:pt x="658" y="468"/>
                            <a:pt x="658" y="468"/>
                            <a:pt x="658" y="468"/>
                          </a:cubicBezTo>
                          <a:cubicBezTo>
                            <a:pt x="658" y="470"/>
                            <a:pt x="658" y="470"/>
                            <a:pt x="658" y="470"/>
                          </a:cubicBezTo>
                          <a:cubicBezTo>
                            <a:pt x="660" y="473"/>
                            <a:pt x="660" y="473"/>
                            <a:pt x="660" y="473"/>
                          </a:cubicBezTo>
                          <a:cubicBezTo>
                            <a:pt x="661" y="476"/>
                            <a:pt x="661" y="476"/>
                            <a:pt x="661" y="476"/>
                          </a:cubicBezTo>
                          <a:cubicBezTo>
                            <a:pt x="664" y="479"/>
                            <a:pt x="664" y="479"/>
                            <a:pt x="664" y="479"/>
                          </a:cubicBezTo>
                          <a:cubicBezTo>
                            <a:pt x="662" y="482"/>
                            <a:pt x="662" y="482"/>
                            <a:pt x="662" y="482"/>
                          </a:cubicBezTo>
                          <a:lnTo>
                            <a:pt x="662" y="485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57" name="Freeform 405">
                      <a:extLst>
                        <a:ext uri="{FF2B5EF4-FFF2-40B4-BE49-F238E27FC236}">
                          <a16:creationId xmlns:a16="http://schemas.microsoft.com/office/drawing/2014/main" id="{043B08A1-5395-E922-B063-BE60E234890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817" y="6198"/>
                      <a:ext cx="16" cy="17"/>
                    </a:xfrm>
                    <a:custGeom>
                      <a:avLst/>
                      <a:gdLst>
                        <a:gd name="T0" fmla="*/ 16 w 16"/>
                        <a:gd name="T1" fmla="*/ 0 h 17"/>
                        <a:gd name="T2" fmla="*/ 8 w 16"/>
                        <a:gd name="T3" fmla="*/ 13 h 17"/>
                        <a:gd name="T4" fmla="*/ 0 w 16"/>
                        <a:gd name="T5" fmla="*/ 17 h 17"/>
                        <a:gd name="T6" fmla="*/ 0 w 16"/>
                        <a:gd name="T7" fmla="*/ 9 h 17"/>
                        <a:gd name="T8" fmla="*/ 12 w 16"/>
                        <a:gd name="T9" fmla="*/ 0 h 17"/>
                        <a:gd name="T10" fmla="*/ 16 w 16"/>
                        <a:gd name="T1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7">
                          <a:moveTo>
                            <a:pt x="16" y="0"/>
                          </a:moveTo>
                          <a:lnTo>
                            <a:pt x="8" y="13"/>
                          </a:lnTo>
                          <a:lnTo>
                            <a:pt x="0" y="17"/>
                          </a:lnTo>
                          <a:lnTo>
                            <a:pt x="0" y="9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58" name="Freeform 406">
                      <a:extLst>
                        <a:ext uri="{FF2B5EF4-FFF2-40B4-BE49-F238E27FC236}">
                          <a16:creationId xmlns:a16="http://schemas.microsoft.com/office/drawing/2014/main" id="{55050906-0AB2-C939-8608-0AD33BA501F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552" y="6251"/>
                      <a:ext cx="25" cy="13"/>
                    </a:xfrm>
                    <a:custGeom>
                      <a:avLst/>
                      <a:gdLst>
                        <a:gd name="T0" fmla="*/ 17 w 25"/>
                        <a:gd name="T1" fmla="*/ 4 h 13"/>
                        <a:gd name="T2" fmla="*/ 25 w 25"/>
                        <a:gd name="T3" fmla="*/ 8 h 13"/>
                        <a:gd name="T4" fmla="*/ 17 w 25"/>
                        <a:gd name="T5" fmla="*/ 13 h 13"/>
                        <a:gd name="T6" fmla="*/ 0 w 25"/>
                        <a:gd name="T7" fmla="*/ 8 h 13"/>
                        <a:gd name="T8" fmla="*/ 17 w 25"/>
                        <a:gd name="T9" fmla="*/ 0 h 13"/>
                        <a:gd name="T10" fmla="*/ 17 w 25"/>
                        <a:gd name="T11" fmla="*/ 4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" h="13">
                          <a:moveTo>
                            <a:pt x="17" y="4"/>
                          </a:moveTo>
                          <a:lnTo>
                            <a:pt x="25" y="8"/>
                          </a:lnTo>
                          <a:lnTo>
                            <a:pt x="17" y="13"/>
                          </a:lnTo>
                          <a:lnTo>
                            <a:pt x="0" y="8"/>
                          </a:lnTo>
                          <a:lnTo>
                            <a:pt x="17" y="0"/>
                          </a:lnTo>
                          <a:lnTo>
                            <a:pt x="17" y="4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59" name="Freeform 407">
                      <a:extLst>
                        <a:ext uri="{FF2B5EF4-FFF2-40B4-BE49-F238E27FC236}">
                          <a16:creationId xmlns:a16="http://schemas.microsoft.com/office/drawing/2014/main" id="{B83C4E97-3F02-E846-0B28-F5CF77A5BE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858" y="6146"/>
                      <a:ext cx="16" cy="16"/>
                    </a:xfrm>
                    <a:custGeom>
                      <a:avLst/>
                      <a:gdLst>
                        <a:gd name="T0" fmla="*/ 16 w 16"/>
                        <a:gd name="T1" fmla="*/ 0 h 16"/>
                        <a:gd name="T2" fmla="*/ 12 w 16"/>
                        <a:gd name="T3" fmla="*/ 12 h 16"/>
                        <a:gd name="T4" fmla="*/ 0 w 16"/>
                        <a:gd name="T5" fmla="*/ 16 h 16"/>
                        <a:gd name="T6" fmla="*/ 8 w 16"/>
                        <a:gd name="T7" fmla="*/ 4 h 16"/>
                        <a:gd name="T8" fmla="*/ 16 w 16"/>
                        <a:gd name="T9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6" y="0"/>
                          </a:moveTo>
                          <a:lnTo>
                            <a:pt x="12" y="12"/>
                          </a:lnTo>
                          <a:lnTo>
                            <a:pt x="0" y="16"/>
                          </a:lnTo>
                          <a:lnTo>
                            <a:pt x="8" y="4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0" name="Freeform 408">
                      <a:extLst>
                        <a:ext uri="{FF2B5EF4-FFF2-40B4-BE49-F238E27FC236}">
                          <a16:creationId xmlns:a16="http://schemas.microsoft.com/office/drawing/2014/main" id="{E41DD6DD-95B7-2E45-A647-C42DA4DC39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805" y="6166"/>
                      <a:ext cx="36" cy="20"/>
                    </a:xfrm>
                    <a:custGeom>
                      <a:avLst/>
                      <a:gdLst>
                        <a:gd name="T0" fmla="*/ 36 w 36"/>
                        <a:gd name="T1" fmla="*/ 8 h 20"/>
                        <a:gd name="T2" fmla="*/ 24 w 36"/>
                        <a:gd name="T3" fmla="*/ 12 h 20"/>
                        <a:gd name="T4" fmla="*/ 12 w 36"/>
                        <a:gd name="T5" fmla="*/ 16 h 20"/>
                        <a:gd name="T6" fmla="*/ 0 w 36"/>
                        <a:gd name="T7" fmla="*/ 20 h 20"/>
                        <a:gd name="T8" fmla="*/ 12 w 36"/>
                        <a:gd name="T9" fmla="*/ 8 h 20"/>
                        <a:gd name="T10" fmla="*/ 24 w 36"/>
                        <a:gd name="T11" fmla="*/ 4 h 20"/>
                        <a:gd name="T12" fmla="*/ 36 w 36"/>
                        <a:gd name="T13" fmla="*/ 0 h 20"/>
                        <a:gd name="T14" fmla="*/ 24 w 36"/>
                        <a:gd name="T15" fmla="*/ 8 h 20"/>
                        <a:gd name="T16" fmla="*/ 36 w 36"/>
                        <a:gd name="T17" fmla="*/ 8 h 20"/>
                        <a:gd name="T18" fmla="*/ 36 w 36"/>
                        <a:gd name="T19" fmla="*/ 8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6" h="20">
                          <a:moveTo>
                            <a:pt x="36" y="8"/>
                          </a:moveTo>
                          <a:lnTo>
                            <a:pt x="24" y="12"/>
                          </a:lnTo>
                          <a:lnTo>
                            <a:pt x="12" y="16"/>
                          </a:lnTo>
                          <a:lnTo>
                            <a:pt x="0" y="20"/>
                          </a:lnTo>
                          <a:lnTo>
                            <a:pt x="12" y="8"/>
                          </a:lnTo>
                          <a:lnTo>
                            <a:pt x="24" y="4"/>
                          </a:lnTo>
                          <a:lnTo>
                            <a:pt x="36" y="0"/>
                          </a:lnTo>
                          <a:lnTo>
                            <a:pt x="24" y="8"/>
                          </a:lnTo>
                          <a:lnTo>
                            <a:pt x="36" y="8"/>
                          </a:lnTo>
                          <a:lnTo>
                            <a:pt x="36" y="8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1" name="Freeform 409">
                      <a:extLst>
                        <a:ext uri="{FF2B5EF4-FFF2-40B4-BE49-F238E27FC236}">
                          <a16:creationId xmlns:a16="http://schemas.microsoft.com/office/drawing/2014/main" id="{E28BD510-DFBC-6DD8-0190-535DCAF9431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776" y="6190"/>
                      <a:ext cx="37" cy="8"/>
                    </a:xfrm>
                    <a:custGeom>
                      <a:avLst/>
                      <a:gdLst>
                        <a:gd name="T0" fmla="*/ 37 w 37"/>
                        <a:gd name="T1" fmla="*/ 0 h 8"/>
                        <a:gd name="T2" fmla="*/ 25 w 37"/>
                        <a:gd name="T3" fmla="*/ 4 h 8"/>
                        <a:gd name="T4" fmla="*/ 12 w 37"/>
                        <a:gd name="T5" fmla="*/ 8 h 8"/>
                        <a:gd name="T6" fmla="*/ 0 w 37"/>
                        <a:gd name="T7" fmla="*/ 8 h 8"/>
                        <a:gd name="T8" fmla="*/ 12 w 37"/>
                        <a:gd name="T9" fmla="*/ 4 h 8"/>
                        <a:gd name="T10" fmla="*/ 37 w 37"/>
                        <a:gd name="T11" fmla="*/ 0 h 8"/>
                        <a:gd name="T12" fmla="*/ 37 w 37"/>
                        <a:gd name="T13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7" h="8">
                          <a:moveTo>
                            <a:pt x="37" y="0"/>
                          </a:moveTo>
                          <a:lnTo>
                            <a:pt x="25" y="4"/>
                          </a:lnTo>
                          <a:lnTo>
                            <a:pt x="12" y="8"/>
                          </a:lnTo>
                          <a:lnTo>
                            <a:pt x="0" y="8"/>
                          </a:lnTo>
                          <a:lnTo>
                            <a:pt x="12" y="4"/>
                          </a:lnTo>
                          <a:lnTo>
                            <a:pt x="37" y="0"/>
                          </a:lnTo>
                          <a:lnTo>
                            <a:pt x="37" y="0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462" name="Freeform 410">
                      <a:extLst>
                        <a:ext uri="{FF2B5EF4-FFF2-40B4-BE49-F238E27FC236}">
                          <a16:creationId xmlns:a16="http://schemas.microsoft.com/office/drawing/2014/main" id="{18F90425-0CB8-AA72-20C1-E162C4B4235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3801" y="6178"/>
                      <a:ext cx="48" cy="20"/>
                    </a:xfrm>
                    <a:custGeom>
                      <a:avLst/>
                      <a:gdLst>
                        <a:gd name="T0" fmla="*/ 48 w 48"/>
                        <a:gd name="T1" fmla="*/ 4 h 20"/>
                        <a:gd name="T2" fmla="*/ 36 w 48"/>
                        <a:gd name="T3" fmla="*/ 8 h 20"/>
                        <a:gd name="T4" fmla="*/ 24 w 48"/>
                        <a:gd name="T5" fmla="*/ 12 h 20"/>
                        <a:gd name="T6" fmla="*/ 12 w 48"/>
                        <a:gd name="T7" fmla="*/ 20 h 20"/>
                        <a:gd name="T8" fmla="*/ 0 w 48"/>
                        <a:gd name="T9" fmla="*/ 20 h 20"/>
                        <a:gd name="T10" fmla="*/ 12 w 48"/>
                        <a:gd name="T11" fmla="*/ 12 h 20"/>
                        <a:gd name="T12" fmla="*/ 24 w 48"/>
                        <a:gd name="T13" fmla="*/ 8 h 20"/>
                        <a:gd name="T14" fmla="*/ 36 w 48"/>
                        <a:gd name="T15" fmla="*/ 4 h 20"/>
                        <a:gd name="T16" fmla="*/ 48 w 48"/>
                        <a:gd name="T17" fmla="*/ 0 h 20"/>
                        <a:gd name="T18" fmla="*/ 48 w 48"/>
                        <a:gd name="T19" fmla="*/ 4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8" h="20">
                          <a:moveTo>
                            <a:pt x="48" y="4"/>
                          </a:moveTo>
                          <a:lnTo>
                            <a:pt x="36" y="8"/>
                          </a:lnTo>
                          <a:lnTo>
                            <a:pt x="24" y="12"/>
                          </a:lnTo>
                          <a:lnTo>
                            <a:pt x="12" y="20"/>
                          </a:lnTo>
                          <a:lnTo>
                            <a:pt x="0" y="20"/>
                          </a:lnTo>
                          <a:lnTo>
                            <a:pt x="12" y="12"/>
                          </a:lnTo>
                          <a:lnTo>
                            <a:pt x="24" y="8"/>
                          </a:lnTo>
                          <a:lnTo>
                            <a:pt x="36" y="4"/>
                          </a:lnTo>
                          <a:lnTo>
                            <a:pt x="48" y="0"/>
                          </a:lnTo>
                          <a:lnTo>
                            <a:pt x="48" y="4"/>
                          </a:lnTo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1379" name="Freeform 411">
                    <a:extLst>
                      <a:ext uri="{FF2B5EF4-FFF2-40B4-BE49-F238E27FC236}">
                        <a16:creationId xmlns:a16="http://schemas.microsoft.com/office/drawing/2014/main" id="{B6E991F5-039B-240A-FD0C-0E8E8100FF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768" y="4416"/>
                    <a:ext cx="224" cy="102"/>
                  </a:xfrm>
                  <a:custGeom>
                    <a:avLst/>
                    <a:gdLst>
                      <a:gd name="T0" fmla="*/ 175 w 224"/>
                      <a:gd name="T1" fmla="*/ 29 h 102"/>
                      <a:gd name="T2" fmla="*/ 187 w 224"/>
                      <a:gd name="T3" fmla="*/ 29 h 102"/>
                      <a:gd name="T4" fmla="*/ 212 w 224"/>
                      <a:gd name="T5" fmla="*/ 21 h 102"/>
                      <a:gd name="T6" fmla="*/ 224 w 224"/>
                      <a:gd name="T7" fmla="*/ 8 h 102"/>
                      <a:gd name="T8" fmla="*/ 212 w 224"/>
                      <a:gd name="T9" fmla="*/ 0 h 102"/>
                      <a:gd name="T10" fmla="*/ 199 w 224"/>
                      <a:gd name="T11" fmla="*/ 0 h 102"/>
                      <a:gd name="T12" fmla="*/ 187 w 224"/>
                      <a:gd name="T13" fmla="*/ 0 h 102"/>
                      <a:gd name="T14" fmla="*/ 175 w 224"/>
                      <a:gd name="T15" fmla="*/ 0 h 102"/>
                      <a:gd name="T16" fmla="*/ 163 w 224"/>
                      <a:gd name="T17" fmla="*/ 0 h 102"/>
                      <a:gd name="T18" fmla="*/ 151 w 224"/>
                      <a:gd name="T19" fmla="*/ 8 h 102"/>
                      <a:gd name="T20" fmla="*/ 138 w 224"/>
                      <a:gd name="T21" fmla="*/ 4 h 102"/>
                      <a:gd name="T22" fmla="*/ 126 w 224"/>
                      <a:gd name="T23" fmla="*/ 4 h 102"/>
                      <a:gd name="T24" fmla="*/ 114 w 224"/>
                      <a:gd name="T25" fmla="*/ 8 h 102"/>
                      <a:gd name="T26" fmla="*/ 102 w 224"/>
                      <a:gd name="T27" fmla="*/ 8 h 102"/>
                      <a:gd name="T28" fmla="*/ 90 w 224"/>
                      <a:gd name="T29" fmla="*/ 8 h 102"/>
                      <a:gd name="T30" fmla="*/ 77 w 224"/>
                      <a:gd name="T31" fmla="*/ 12 h 102"/>
                      <a:gd name="T32" fmla="*/ 65 w 224"/>
                      <a:gd name="T33" fmla="*/ 12 h 102"/>
                      <a:gd name="T34" fmla="*/ 53 w 224"/>
                      <a:gd name="T35" fmla="*/ 17 h 102"/>
                      <a:gd name="T36" fmla="*/ 41 w 224"/>
                      <a:gd name="T37" fmla="*/ 21 h 102"/>
                      <a:gd name="T38" fmla="*/ 24 w 224"/>
                      <a:gd name="T39" fmla="*/ 25 h 102"/>
                      <a:gd name="T40" fmla="*/ 12 w 224"/>
                      <a:gd name="T41" fmla="*/ 25 h 102"/>
                      <a:gd name="T42" fmla="*/ 0 w 224"/>
                      <a:gd name="T43" fmla="*/ 37 h 102"/>
                      <a:gd name="T44" fmla="*/ 4 w 224"/>
                      <a:gd name="T45" fmla="*/ 49 h 102"/>
                      <a:gd name="T46" fmla="*/ 4 w 224"/>
                      <a:gd name="T47" fmla="*/ 61 h 102"/>
                      <a:gd name="T48" fmla="*/ 8 w 224"/>
                      <a:gd name="T49" fmla="*/ 69 h 102"/>
                      <a:gd name="T50" fmla="*/ 20 w 224"/>
                      <a:gd name="T51" fmla="*/ 78 h 102"/>
                      <a:gd name="T52" fmla="*/ 33 w 224"/>
                      <a:gd name="T53" fmla="*/ 86 h 102"/>
                      <a:gd name="T54" fmla="*/ 45 w 224"/>
                      <a:gd name="T55" fmla="*/ 86 h 102"/>
                      <a:gd name="T56" fmla="*/ 53 w 224"/>
                      <a:gd name="T57" fmla="*/ 98 h 102"/>
                      <a:gd name="T58" fmla="*/ 65 w 224"/>
                      <a:gd name="T59" fmla="*/ 102 h 102"/>
                      <a:gd name="T60" fmla="*/ 77 w 224"/>
                      <a:gd name="T61" fmla="*/ 102 h 102"/>
                      <a:gd name="T62" fmla="*/ 102 w 224"/>
                      <a:gd name="T63" fmla="*/ 94 h 102"/>
                      <a:gd name="T64" fmla="*/ 114 w 224"/>
                      <a:gd name="T65" fmla="*/ 94 h 102"/>
                      <a:gd name="T66" fmla="*/ 126 w 224"/>
                      <a:gd name="T67" fmla="*/ 90 h 102"/>
                      <a:gd name="T68" fmla="*/ 138 w 224"/>
                      <a:gd name="T69" fmla="*/ 94 h 102"/>
                      <a:gd name="T70" fmla="*/ 155 w 224"/>
                      <a:gd name="T71" fmla="*/ 86 h 102"/>
                      <a:gd name="T72" fmla="*/ 167 w 224"/>
                      <a:gd name="T73" fmla="*/ 86 h 102"/>
                      <a:gd name="T74" fmla="*/ 179 w 224"/>
                      <a:gd name="T75" fmla="*/ 82 h 102"/>
                      <a:gd name="T76" fmla="*/ 191 w 224"/>
                      <a:gd name="T77" fmla="*/ 78 h 102"/>
                      <a:gd name="T78" fmla="*/ 195 w 224"/>
                      <a:gd name="T79" fmla="*/ 65 h 102"/>
                      <a:gd name="T80" fmla="*/ 195 w 224"/>
                      <a:gd name="T81" fmla="*/ 53 h 102"/>
                      <a:gd name="T82" fmla="*/ 183 w 224"/>
                      <a:gd name="T83" fmla="*/ 41 h 102"/>
                      <a:gd name="T84" fmla="*/ 171 w 224"/>
                      <a:gd name="T85" fmla="*/ 45 h 102"/>
                      <a:gd name="T86" fmla="*/ 159 w 224"/>
                      <a:gd name="T87" fmla="*/ 45 h 102"/>
                      <a:gd name="T88" fmla="*/ 147 w 224"/>
                      <a:gd name="T89" fmla="*/ 33 h 102"/>
                      <a:gd name="T90" fmla="*/ 163 w 224"/>
                      <a:gd name="T91" fmla="*/ 33 h 102"/>
                      <a:gd name="T92" fmla="*/ 175 w 224"/>
                      <a:gd name="T93" fmla="*/ 29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224" h="102">
                        <a:moveTo>
                          <a:pt x="175" y="29"/>
                        </a:moveTo>
                        <a:lnTo>
                          <a:pt x="187" y="29"/>
                        </a:lnTo>
                        <a:lnTo>
                          <a:pt x="212" y="21"/>
                        </a:lnTo>
                        <a:lnTo>
                          <a:pt x="224" y="8"/>
                        </a:lnTo>
                        <a:lnTo>
                          <a:pt x="212" y="0"/>
                        </a:lnTo>
                        <a:lnTo>
                          <a:pt x="199" y="0"/>
                        </a:lnTo>
                        <a:lnTo>
                          <a:pt x="187" y="0"/>
                        </a:lnTo>
                        <a:lnTo>
                          <a:pt x="175" y="0"/>
                        </a:lnTo>
                        <a:lnTo>
                          <a:pt x="163" y="0"/>
                        </a:lnTo>
                        <a:lnTo>
                          <a:pt x="151" y="8"/>
                        </a:lnTo>
                        <a:lnTo>
                          <a:pt x="138" y="4"/>
                        </a:lnTo>
                        <a:lnTo>
                          <a:pt x="126" y="4"/>
                        </a:lnTo>
                        <a:lnTo>
                          <a:pt x="114" y="8"/>
                        </a:lnTo>
                        <a:lnTo>
                          <a:pt x="102" y="8"/>
                        </a:lnTo>
                        <a:lnTo>
                          <a:pt x="90" y="8"/>
                        </a:lnTo>
                        <a:lnTo>
                          <a:pt x="77" y="12"/>
                        </a:lnTo>
                        <a:lnTo>
                          <a:pt x="65" y="12"/>
                        </a:lnTo>
                        <a:lnTo>
                          <a:pt x="53" y="17"/>
                        </a:lnTo>
                        <a:lnTo>
                          <a:pt x="41" y="21"/>
                        </a:lnTo>
                        <a:lnTo>
                          <a:pt x="24" y="25"/>
                        </a:lnTo>
                        <a:lnTo>
                          <a:pt x="12" y="25"/>
                        </a:lnTo>
                        <a:lnTo>
                          <a:pt x="0" y="37"/>
                        </a:lnTo>
                        <a:lnTo>
                          <a:pt x="4" y="49"/>
                        </a:lnTo>
                        <a:lnTo>
                          <a:pt x="4" y="61"/>
                        </a:lnTo>
                        <a:lnTo>
                          <a:pt x="8" y="69"/>
                        </a:lnTo>
                        <a:lnTo>
                          <a:pt x="20" y="78"/>
                        </a:lnTo>
                        <a:lnTo>
                          <a:pt x="33" y="86"/>
                        </a:lnTo>
                        <a:lnTo>
                          <a:pt x="45" y="86"/>
                        </a:lnTo>
                        <a:lnTo>
                          <a:pt x="53" y="98"/>
                        </a:lnTo>
                        <a:lnTo>
                          <a:pt x="65" y="102"/>
                        </a:lnTo>
                        <a:lnTo>
                          <a:pt x="77" y="102"/>
                        </a:lnTo>
                        <a:lnTo>
                          <a:pt x="102" y="94"/>
                        </a:lnTo>
                        <a:lnTo>
                          <a:pt x="114" y="94"/>
                        </a:lnTo>
                        <a:lnTo>
                          <a:pt x="126" y="90"/>
                        </a:lnTo>
                        <a:lnTo>
                          <a:pt x="138" y="94"/>
                        </a:lnTo>
                        <a:lnTo>
                          <a:pt x="155" y="86"/>
                        </a:lnTo>
                        <a:lnTo>
                          <a:pt x="167" y="86"/>
                        </a:lnTo>
                        <a:lnTo>
                          <a:pt x="179" y="82"/>
                        </a:lnTo>
                        <a:lnTo>
                          <a:pt x="191" y="78"/>
                        </a:lnTo>
                        <a:lnTo>
                          <a:pt x="195" y="65"/>
                        </a:lnTo>
                        <a:lnTo>
                          <a:pt x="195" y="53"/>
                        </a:lnTo>
                        <a:lnTo>
                          <a:pt x="183" y="41"/>
                        </a:lnTo>
                        <a:lnTo>
                          <a:pt x="171" y="45"/>
                        </a:lnTo>
                        <a:lnTo>
                          <a:pt x="159" y="45"/>
                        </a:lnTo>
                        <a:lnTo>
                          <a:pt x="147" y="33"/>
                        </a:lnTo>
                        <a:lnTo>
                          <a:pt x="163" y="33"/>
                        </a:lnTo>
                        <a:lnTo>
                          <a:pt x="175" y="2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0" name="Freeform 412">
                    <a:extLst>
                      <a:ext uri="{FF2B5EF4-FFF2-40B4-BE49-F238E27FC236}">
                        <a16:creationId xmlns:a16="http://schemas.microsoft.com/office/drawing/2014/main" id="{A72581B2-434C-6E0C-3080-13808844F5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768" y="4331"/>
                    <a:ext cx="244" cy="65"/>
                  </a:xfrm>
                  <a:custGeom>
                    <a:avLst/>
                    <a:gdLst>
                      <a:gd name="T0" fmla="*/ 24 w 244"/>
                      <a:gd name="T1" fmla="*/ 61 h 65"/>
                      <a:gd name="T2" fmla="*/ 37 w 244"/>
                      <a:gd name="T3" fmla="*/ 57 h 65"/>
                      <a:gd name="T4" fmla="*/ 49 w 244"/>
                      <a:gd name="T5" fmla="*/ 57 h 65"/>
                      <a:gd name="T6" fmla="*/ 61 w 244"/>
                      <a:gd name="T7" fmla="*/ 53 h 65"/>
                      <a:gd name="T8" fmla="*/ 77 w 244"/>
                      <a:gd name="T9" fmla="*/ 53 h 65"/>
                      <a:gd name="T10" fmla="*/ 86 w 244"/>
                      <a:gd name="T11" fmla="*/ 61 h 65"/>
                      <a:gd name="T12" fmla="*/ 98 w 244"/>
                      <a:gd name="T13" fmla="*/ 65 h 65"/>
                      <a:gd name="T14" fmla="*/ 110 w 244"/>
                      <a:gd name="T15" fmla="*/ 65 h 65"/>
                      <a:gd name="T16" fmla="*/ 122 w 244"/>
                      <a:gd name="T17" fmla="*/ 57 h 65"/>
                      <a:gd name="T18" fmla="*/ 134 w 244"/>
                      <a:gd name="T19" fmla="*/ 53 h 65"/>
                      <a:gd name="T20" fmla="*/ 151 w 244"/>
                      <a:gd name="T21" fmla="*/ 57 h 65"/>
                      <a:gd name="T22" fmla="*/ 163 w 244"/>
                      <a:gd name="T23" fmla="*/ 61 h 65"/>
                      <a:gd name="T24" fmla="*/ 175 w 244"/>
                      <a:gd name="T25" fmla="*/ 65 h 65"/>
                      <a:gd name="T26" fmla="*/ 187 w 244"/>
                      <a:gd name="T27" fmla="*/ 61 h 65"/>
                      <a:gd name="T28" fmla="*/ 199 w 244"/>
                      <a:gd name="T29" fmla="*/ 57 h 65"/>
                      <a:gd name="T30" fmla="*/ 199 w 244"/>
                      <a:gd name="T31" fmla="*/ 57 h 65"/>
                      <a:gd name="T32" fmla="*/ 212 w 244"/>
                      <a:gd name="T33" fmla="*/ 61 h 65"/>
                      <a:gd name="T34" fmla="*/ 224 w 244"/>
                      <a:gd name="T35" fmla="*/ 61 h 65"/>
                      <a:gd name="T36" fmla="*/ 236 w 244"/>
                      <a:gd name="T37" fmla="*/ 57 h 65"/>
                      <a:gd name="T38" fmla="*/ 240 w 244"/>
                      <a:gd name="T39" fmla="*/ 49 h 65"/>
                      <a:gd name="T40" fmla="*/ 244 w 244"/>
                      <a:gd name="T41" fmla="*/ 36 h 65"/>
                      <a:gd name="T42" fmla="*/ 232 w 244"/>
                      <a:gd name="T43" fmla="*/ 24 h 65"/>
                      <a:gd name="T44" fmla="*/ 220 w 244"/>
                      <a:gd name="T45" fmla="*/ 20 h 65"/>
                      <a:gd name="T46" fmla="*/ 208 w 244"/>
                      <a:gd name="T47" fmla="*/ 12 h 65"/>
                      <a:gd name="T48" fmla="*/ 199 w 244"/>
                      <a:gd name="T49" fmla="*/ 8 h 65"/>
                      <a:gd name="T50" fmla="*/ 187 w 244"/>
                      <a:gd name="T51" fmla="*/ 4 h 65"/>
                      <a:gd name="T52" fmla="*/ 175 w 244"/>
                      <a:gd name="T53" fmla="*/ 0 h 65"/>
                      <a:gd name="T54" fmla="*/ 163 w 244"/>
                      <a:gd name="T55" fmla="*/ 0 h 65"/>
                      <a:gd name="T56" fmla="*/ 151 w 244"/>
                      <a:gd name="T57" fmla="*/ 4 h 65"/>
                      <a:gd name="T58" fmla="*/ 138 w 244"/>
                      <a:gd name="T59" fmla="*/ 8 h 65"/>
                      <a:gd name="T60" fmla="*/ 126 w 244"/>
                      <a:gd name="T61" fmla="*/ 12 h 65"/>
                      <a:gd name="T62" fmla="*/ 114 w 244"/>
                      <a:gd name="T63" fmla="*/ 16 h 65"/>
                      <a:gd name="T64" fmla="*/ 102 w 244"/>
                      <a:gd name="T65" fmla="*/ 24 h 65"/>
                      <a:gd name="T66" fmla="*/ 90 w 244"/>
                      <a:gd name="T67" fmla="*/ 28 h 65"/>
                      <a:gd name="T68" fmla="*/ 77 w 244"/>
                      <a:gd name="T69" fmla="*/ 28 h 65"/>
                      <a:gd name="T70" fmla="*/ 61 w 244"/>
                      <a:gd name="T71" fmla="*/ 28 h 65"/>
                      <a:gd name="T72" fmla="*/ 49 w 244"/>
                      <a:gd name="T73" fmla="*/ 32 h 65"/>
                      <a:gd name="T74" fmla="*/ 41 w 244"/>
                      <a:gd name="T75" fmla="*/ 36 h 65"/>
                      <a:gd name="T76" fmla="*/ 24 w 244"/>
                      <a:gd name="T77" fmla="*/ 40 h 65"/>
                      <a:gd name="T78" fmla="*/ 12 w 244"/>
                      <a:gd name="T79" fmla="*/ 45 h 65"/>
                      <a:gd name="T80" fmla="*/ 0 w 244"/>
                      <a:gd name="T81" fmla="*/ 57 h 65"/>
                      <a:gd name="T82" fmla="*/ 12 w 244"/>
                      <a:gd name="T83" fmla="*/ 65 h 65"/>
                      <a:gd name="T84" fmla="*/ 24 w 244"/>
                      <a:gd name="T85" fmla="*/ 61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44" h="65">
                        <a:moveTo>
                          <a:pt x="24" y="61"/>
                        </a:moveTo>
                        <a:lnTo>
                          <a:pt x="37" y="57"/>
                        </a:lnTo>
                        <a:lnTo>
                          <a:pt x="49" y="57"/>
                        </a:lnTo>
                        <a:lnTo>
                          <a:pt x="61" y="53"/>
                        </a:lnTo>
                        <a:lnTo>
                          <a:pt x="77" y="53"/>
                        </a:lnTo>
                        <a:lnTo>
                          <a:pt x="86" y="61"/>
                        </a:lnTo>
                        <a:lnTo>
                          <a:pt x="98" y="65"/>
                        </a:lnTo>
                        <a:lnTo>
                          <a:pt x="110" y="65"/>
                        </a:lnTo>
                        <a:lnTo>
                          <a:pt x="122" y="57"/>
                        </a:lnTo>
                        <a:lnTo>
                          <a:pt x="134" y="53"/>
                        </a:lnTo>
                        <a:lnTo>
                          <a:pt x="151" y="57"/>
                        </a:lnTo>
                        <a:lnTo>
                          <a:pt x="163" y="61"/>
                        </a:lnTo>
                        <a:lnTo>
                          <a:pt x="175" y="65"/>
                        </a:lnTo>
                        <a:lnTo>
                          <a:pt x="187" y="61"/>
                        </a:lnTo>
                        <a:lnTo>
                          <a:pt x="199" y="57"/>
                        </a:lnTo>
                        <a:lnTo>
                          <a:pt x="199" y="57"/>
                        </a:lnTo>
                        <a:lnTo>
                          <a:pt x="212" y="61"/>
                        </a:lnTo>
                        <a:lnTo>
                          <a:pt x="224" y="61"/>
                        </a:lnTo>
                        <a:lnTo>
                          <a:pt x="236" y="57"/>
                        </a:lnTo>
                        <a:lnTo>
                          <a:pt x="240" y="49"/>
                        </a:lnTo>
                        <a:lnTo>
                          <a:pt x="244" y="36"/>
                        </a:lnTo>
                        <a:lnTo>
                          <a:pt x="232" y="24"/>
                        </a:lnTo>
                        <a:lnTo>
                          <a:pt x="220" y="20"/>
                        </a:lnTo>
                        <a:lnTo>
                          <a:pt x="208" y="12"/>
                        </a:lnTo>
                        <a:lnTo>
                          <a:pt x="199" y="8"/>
                        </a:lnTo>
                        <a:lnTo>
                          <a:pt x="187" y="4"/>
                        </a:lnTo>
                        <a:lnTo>
                          <a:pt x="175" y="0"/>
                        </a:lnTo>
                        <a:lnTo>
                          <a:pt x="163" y="0"/>
                        </a:lnTo>
                        <a:lnTo>
                          <a:pt x="151" y="4"/>
                        </a:lnTo>
                        <a:lnTo>
                          <a:pt x="138" y="8"/>
                        </a:lnTo>
                        <a:lnTo>
                          <a:pt x="126" y="12"/>
                        </a:lnTo>
                        <a:lnTo>
                          <a:pt x="114" y="16"/>
                        </a:lnTo>
                        <a:lnTo>
                          <a:pt x="102" y="24"/>
                        </a:lnTo>
                        <a:lnTo>
                          <a:pt x="90" y="28"/>
                        </a:lnTo>
                        <a:lnTo>
                          <a:pt x="77" y="28"/>
                        </a:lnTo>
                        <a:lnTo>
                          <a:pt x="61" y="28"/>
                        </a:lnTo>
                        <a:lnTo>
                          <a:pt x="49" y="32"/>
                        </a:lnTo>
                        <a:lnTo>
                          <a:pt x="41" y="36"/>
                        </a:lnTo>
                        <a:lnTo>
                          <a:pt x="24" y="40"/>
                        </a:lnTo>
                        <a:lnTo>
                          <a:pt x="12" y="45"/>
                        </a:lnTo>
                        <a:lnTo>
                          <a:pt x="0" y="57"/>
                        </a:lnTo>
                        <a:lnTo>
                          <a:pt x="12" y="65"/>
                        </a:lnTo>
                        <a:lnTo>
                          <a:pt x="24" y="6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1" name="Freeform 413">
                    <a:extLst>
                      <a:ext uri="{FF2B5EF4-FFF2-40B4-BE49-F238E27FC236}">
                        <a16:creationId xmlns:a16="http://schemas.microsoft.com/office/drawing/2014/main" id="{54CAD052-D5ED-229A-4DA4-55987934917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512" y="4579"/>
                    <a:ext cx="732" cy="301"/>
                  </a:xfrm>
                  <a:custGeom>
                    <a:avLst/>
                    <a:gdLst>
                      <a:gd name="T0" fmla="*/ 150 w 732"/>
                      <a:gd name="T1" fmla="*/ 81 h 301"/>
                      <a:gd name="T2" fmla="*/ 138 w 732"/>
                      <a:gd name="T3" fmla="*/ 85 h 301"/>
                      <a:gd name="T4" fmla="*/ 65 w 732"/>
                      <a:gd name="T5" fmla="*/ 85 h 301"/>
                      <a:gd name="T6" fmla="*/ 77 w 732"/>
                      <a:gd name="T7" fmla="*/ 122 h 301"/>
                      <a:gd name="T8" fmla="*/ 142 w 732"/>
                      <a:gd name="T9" fmla="*/ 122 h 301"/>
                      <a:gd name="T10" fmla="*/ 126 w 732"/>
                      <a:gd name="T11" fmla="*/ 126 h 301"/>
                      <a:gd name="T12" fmla="*/ 65 w 732"/>
                      <a:gd name="T13" fmla="*/ 130 h 301"/>
                      <a:gd name="T14" fmla="*/ 32 w 732"/>
                      <a:gd name="T15" fmla="*/ 159 h 301"/>
                      <a:gd name="T16" fmla="*/ 106 w 732"/>
                      <a:gd name="T17" fmla="*/ 155 h 301"/>
                      <a:gd name="T18" fmla="*/ 142 w 732"/>
                      <a:gd name="T19" fmla="*/ 146 h 301"/>
                      <a:gd name="T20" fmla="*/ 69 w 732"/>
                      <a:gd name="T21" fmla="*/ 171 h 301"/>
                      <a:gd name="T22" fmla="*/ 0 w 732"/>
                      <a:gd name="T23" fmla="*/ 191 h 301"/>
                      <a:gd name="T24" fmla="*/ 49 w 732"/>
                      <a:gd name="T25" fmla="*/ 216 h 301"/>
                      <a:gd name="T26" fmla="*/ 93 w 732"/>
                      <a:gd name="T27" fmla="*/ 224 h 301"/>
                      <a:gd name="T28" fmla="*/ 142 w 732"/>
                      <a:gd name="T29" fmla="*/ 212 h 301"/>
                      <a:gd name="T30" fmla="*/ 191 w 732"/>
                      <a:gd name="T31" fmla="*/ 216 h 301"/>
                      <a:gd name="T32" fmla="*/ 211 w 732"/>
                      <a:gd name="T33" fmla="*/ 183 h 301"/>
                      <a:gd name="T34" fmla="*/ 224 w 732"/>
                      <a:gd name="T35" fmla="*/ 191 h 301"/>
                      <a:gd name="T36" fmla="*/ 244 w 732"/>
                      <a:gd name="T37" fmla="*/ 220 h 301"/>
                      <a:gd name="T38" fmla="*/ 293 w 732"/>
                      <a:gd name="T39" fmla="*/ 199 h 301"/>
                      <a:gd name="T40" fmla="*/ 354 w 732"/>
                      <a:gd name="T41" fmla="*/ 208 h 301"/>
                      <a:gd name="T42" fmla="*/ 390 w 732"/>
                      <a:gd name="T43" fmla="*/ 212 h 301"/>
                      <a:gd name="T44" fmla="*/ 317 w 732"/>
                      <a:gd name="T45" fmla="*/ 228 h 301"/>
                      <a:gd name="T46" fmla="*/ 256 w 732"/>
                      <a:gd name="T47" fmla="*/ 240 h 301"/>
                      <a:gd name="T48" fmla="*/ 195 w 732"/>
                      <a:gd name="T49" fmla="*/ 260 h 301"/>
                      <a:gd name="T50" fmla="*/ 244 w 732"/>
                      <a:gd name="T51" fmla="*/ 297 h 301"/>
                      <a:gd name="T52" fmla="*/ 305 w 732"/>
                      <a:gd name="T53" fmla="*/ 297 h 301"/>
                      <a:gd name="T54" fmla="*/ 366 w 732"/>
                      <a:gd name="T55" fmla="*/ 285 h 301"/>
                      <a:gd name="T56" fmla="*/ 431 w 732"/>
                      <a:gd name="T57" fmla="*/ 252 h 301"/>
                      <a:gd name="T58" fmla="*/ 480 w 732"/>
                      <a:gd name="T59" fmla="*/ 244 h 301"/>
                      <a:gd name="T60" fmla="*/ 541 w 732"/>
                      <a:gd name="T61" fmla="*/ 224 h 301"/>
                      <a:gd name="T62" fmla="*/ 582 w 732"/>
                      <a:gd name="T63" fmla="*/ 228 h 301"/>
                      <a:gd name="T64" fmla="*/ 635 w 732"/>
                      <a:gd name="T65" fmla="*/ 236 h 301"/>
                      <a:gd name="T66" fmla="*/ 704 w 732"/>
                      <a:gd name="T67" fmla="*/ 212 h 301"/>
                      <a:gd name="T68" fmla="*/ 732 w 732"/>
                      <a:gd name="T69" fmla="*/ 151 h 301"/>
                      <a:gd name="T70" fmla="*/ 700 w 732"/>
                      <a:gd name="T71" fmla="*/ 106 h 301"/>
                      <a:gd name="T72" fmla="*/ 647 w 732"/>
                      <a:gd name="T73" fmla="*/ 118 h 301"/>
                      <a:gd name="T74" fmla="*/ 635 w 732"/>
                      <a:gd name="T75" fmla="*/ 122 h 301"/>
                      <a:gd name="T76" fmla="*/ 582 w 732"/>
                      <a:gd name="T77" fmla="*/ 118 h 301"/>
                      <a:gd name="T78" fmla="*/ 553 w 732"/>
                      <a:gd name="T79" fmla="*/ 102 h 301"/>
                      <a:gd name="T80" fmla="*/ 545 w 732"/>
                      <a:gd name="T81" fmla="*/ 53 h 301"/>
                      <a:gd name="T82" fmla="*/ 545 w 732"/>
                      <a:gd name="T83" fmla="*/ 12 h 301"/>
                      <a:gd name="T84" fmla="*/ 484 w 732"/>
                      <a:gd name="T85" fmla="*/ 24 h 301"/>
                      <a:gd name="T86" fmla="*/ 435 w 732"/>
                      <a:gd name="T87" fmla="*/ 65 h 301"/>
                      <a:gd name="T88" fmla="*/ 492 w 732"/>
                      <a:gd name="T89" fmla="*/ 90 h 301"/>
                      <a:gd name="T90" fmla="*/ 455 w 732"/>
                      <a:gd name="T91" fmla="*/ 118 h 301"/>
                      <a:gd name="T92" fmla="*/ 508 w 732"/>
                      <a:gd name="T93" fmla="*/ 138 h 301"/>
                      <a:gd name="T94" fmla="*/ 492 w 732"/>
                      <a:gd name="T95" fmla="*/ 167 h 301"/>
                      <a:gd name="T96" fmla="*/ 431 w 732"/>
                      <a:gd name="T97" fmla="*/ 163 h 301"/>
                      <a:gd name="T98" fmla="*/ 370 w 732"/>
                      <a:gd name="T99" fmla="*/ 155 h 301"/>
                      <a:gd name="T100" fmla="*/ 325 w 732"/>
                      <a:gd name="T101" fmla="*/ 130 h 301"/>
                      <a:gd name="T102" fmla="*/ 313 w 732"/>
                      <a:gd name="T103" fmla="*/ 102 h 301"/>
                      <a:gd name="T104" fmla="*/ 256 w 732"/>
                      <a:gd name="T105" fmla="*/ 73 h 301"/>
                      <a:gd name="T106" fmla="*/ 211 w 732"/>
                      <a:gd name="T107" fmla="*/ 57 h 301"/>
                      <a:gd name="T108" fmla="*/ 146 w 732"/>
                      <a:gd name="T109" fmla="*/ 45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732" h="301">
                        <a:moveTo>
                          <a:pt x="110" y="57"/>
                        </a:moveTo>
                        <a:lnTo>
                          <a:pt x="101" y="69"/>
                        </a:lnTo>
                        <a:lnTo>
                          <a:pt x="114" y="77"/>
                        </a:lnTo>
                        <a:lnTo>
                          <a:pt x="138" y="77"/>
                        </a:lnTo>
                        <a:lnTo>
                          <a:pt x="150" y="81"/>
                        </a:lnTo>
                        <a:lnTo>
                          <a:pt x="162" y="85"/>
                        </a:lnTo>
                        <a:lnTo>
                          <a:pt x="175" y="85"/>
                        </a:lnTo>
                        <a:lnTo>
                          <a:pt x="162" y="85"/>
                        </a:lnTo>
                        <a:lnTo>
                          <a:pt x="150" y="85"/>
                        </a:lnTo>
                        <a:lnTo>
                          <a:pt x="138" y="85"/>
                        </a:lnTo>
                        <a:lnTo>
                          <a:pt x="126" y="81"/>
                        </a:lnTo>
                        <a:lnTo>
                          <a:pt x="101" y="81"/>
                        </a:lnTo>
                        <a:lnTo>
                          <a:pt x="85" y="81"/>
                        </a:lnTo>
                        <a:lnTo>
                          <a:pt x="73" y="81"/>
                        </a:lnTo>
                        <a:lnTo>
                          <a:pt x="65" y="85"/>
                        </a:lnTo>
                        <a:lnTo>
                          <a:pt x="53" y="98"/>
                        </a:lnTo>
                        <a:lnTo>
                          <a:pt x="65" y="102"/>
                        </a:lnTo>
                        <a:lnTo>
                          <a:pt x="53" y="110"/>
                        </a:lnTo>
                        <a:lnTo>
                          <a:pt x="65" y="122"/>
                        </a:lnTo>
                        <a:lnTo>
                          <a:pt x="77" y="122"/>
                        </a:lnTo>
                        <a:lnTo>
                          <a:pt x="89" y="122"/>
                        </a:lnTo>
                        <a:lnTo>
                          <a:pt x="101" y="122"/>
                        </a:lnTo>
                        <a:lnTo>
                          <a:pt x="118" y="122"/>
                        </a:lnTo>
                        <a:lnTo>
                          <a:pt x="126" y="122"/>
                        </a:lnTo>
                        <a:lnTo>
                          <a:pt x="142" y="122"/>
                        </a:lnTo>
                        <a:lnTo>
                          <a:pt x="150" y="118"/>
                        </a:lnTo>
                        <a:lnTo>
                          <a:pt x="167" y="118"/>
                        </a:lnTo>
                        <a:lnTo>
                          <a:pt x="150" y="122"/>
                        </a:lnTo>
                        <a:lnTo>
                          <a:pt x="138" y="126"/>
                        </a:lnTo>
                        <a:lnTo>
                          <a:pt x="126" y="126"/>
                        </a:lnTo>
                        <a:lnTo>
                          <a:pt x="114" y="126"/>
                        </a:lnTo>
                        <a:lnTo>
                          <a:pt x="101" y="126"/>
                        </a:lnTo>
                        <a:lnTo>
                          <a:pt x="89" y="130"/>
                        </a:lnTo>
                        <a:lnTo>
                          <a:pt x="81" y="130"/>
                        </a:lnTo>
                        <a:lnTo>
                          <a:pt x="65" y="130"/>
                        </a:lnTo>
                        <a:lnTo>
                          <a:pt x="53" y="130"/>
                        </a:lnTo>
                        <a:lnTo>
                          <a:pt x="40" y="130"/>
                        </a:lnTo>
                        <a:lnTo>
                          <a:pt x="28" y="142"/>
                        </a:lnTo>
                        <a:lnTo>
                          <a:pt x="20" y="155"/>
                        </a:lnTo>
                        <a:lnTo>
                          <a:pt x="32" y="159"/>
                        </a:lnTo>
                        <a:lnTo>
                          <a:pt x="44" y="159"/>
                        </a:lnTo>
                        <a:lnTo>
                          <a:pt x="69" y="159"/>
                        </a:lnTo>
                        <a:lnTo>
                          <a:pt x="81" y="159"/>
                        </a:lnTo>
                        <a:lnTo>
                          <a:pt x="93" y="155"/>
                        </a:lnTo>
                        <a:lnTo>
                          <a:pt x="106" y="155"/>
                        </a:lnTo>
                        <a:lnTo>
                          <a:pt x="118" y="151"/>
                        </a:lnTo>
                        <a:lnTo>
                          <a:pt x="130" y="146"/>
                        </a:lnTo>
                        <a:lnTo>
                          <a:pt x="142" y="146"/>
                        </a:lnTo>
                        <a:lnTo>
                          <a:pt x="154" y="142"/>
                        </a:lnTo>
                        <a:lnTo>
                          <a:pt x="142" y="146"/>
                        </a:lnTo>
                        <a:lnTo>
                          <a:pt x="130" y="155"/>
                        </a:lnTo>
                        <a:lnTo>
                          <a:pt x="118" y="159"/>
                        </a:lnTo>
                        <a:lnTo>
                          <a:pt x="93" y="171"/>
                        </a:lnTo>
                        <a:lnTo>
                          <a:pt x="81" y="171"/>
                        </a:lnTo>
                        <a:lnTo>
                          <a:pt x="69" y="171"/>
                        </a:lnTo>
                        <a:lnTo>
                          <a:pt x="57" y="171"/>
                        </a:lnTo>
                        <a:lnTo>
                          <a:pt x="32" y="171"/>
                        </a:lnTo>
                        <a:lnTo>
                          <a:pt x="20" y="171"/>
                        </a:lnTo>
                        <a:lnTo>
                          <a:pt x="8" y="179"/>
                        </a:lnTo>
                        <a:lnTo>
                          <a:pt x="0" y="191"/>
                        </a:lnTo>
                        <a:lnTo>
                          <a:pt x="4" y="203"/>
                        </a:lnTo>
                        <a:lnTo>
                          <a:pt x="12" y="208"/>
                        </a:lnTo>
                        <a:lnTo>
                          <a:pt x="24" y="208"/>
                        </a:lnTo>
                        <a:lnTo>
                          <a:pt x="36" y="208"/>
                        </a:lnTo>
                        <a:lnTo>
                          <a:pt x="49" y="216"/>
                        </a:lnTo>
                        <a:lnTo>
                          <a:pt x="65" y="208"/>
                        </a:lnTo>
                        <a:lnTo>
                          <a:pt x="73" y="203"/>
                        </a:lnTo>
                        <a:lnTo>
                          <a:pt x="73" y="216"/>
                        </a:lnTo>
                        <a:lnTo>
                          <a:pt x="89" y="216"/>
                        </a:lnTo>
                        <a:lnTo>
                          <a:pt x="93" y="224"/>
                        </a:lnTo>
                        <a:lnTo>
                          <a:pt x="106" y="232"/>
                        </a:lnTo>
                        <a:lnTo>
                          <a:pt x="118" y="232"/>
                        </a:lnTo>
                        <a:lnTo>
                          <a:pt x="118" y="216"/>
                        </a:lnTo>
                        <a:lnTo>
                          <a:pt x="130" y="216"/>
                        </a:lnTo>
                        <a:lnTo>
                          <a:pt x="142" y="212"/>
                        </a:lnTo>
                        <a:lnTo>
                          <a:pt x="142" y="224"/>
                        </a:lnTo>
                        <a:lnTo>
                          <a:pt x="154" y="232"/>
                        </a:lnTo>
                        <a:lnTo>
                          <a:pt x="167" y="228"/>
                        </a:lnTo>
                        <a:lnTo>
                          <a:pt x="179" y="224"/>
                        </a:lnTo>
                        <a:lnTo>
                          <a:pt x="191" y="216"/>
                        </a:lnTo>
                        <a:lnTo>
                          <a:pt x="195" y="208"/>
                        </a:lnTo>
                        <a:lnTo>
                          <a:pt x="187" y="195"/>
                        </a:lnTo>
                        <a:lnTo>
                          <a:pt x="195" y="199"/>
                        </a:lnTo>
                        <a:lnTo>
                          <a:pt x="207" y="195"/>
                        </a:lnTo>
                        <a:lnTo>
                          <a:pt x="211" y="183"/>
                        </a:lnTo>
                        <a:lnTo>
                          <a:pt x="224" y="183"/>
                        </a:lnTo>
                        <a:lnTo>
                          <a:pt x="236" y="179"/>
                        </a:lnTo>
                        <a:lnTo>
                          <a:pt x="248" y="179"/>
                        </a:lnTo>
                        <a:lnTo>
                          <a:pt x="236" y="187"/>
                        </a:lnTo>
                        <a:lnTo>
                          <a:pt x="224" y="191"/>
                        </a:lnTo>
                        <a:lnTo>
                          <a:pt x="219" y="203"/>
                        </a:lnTo>
                        <a:lnTo>
                          <a:pt x="232" y="203"/>
                        </a:lnTo>
                        <a:lnTo>
                          <a:pt x="219" y="212"/>
                        </a:lnTo>
                        <a:lnTo>
                          <a:pt x="232" y="224"/>
                        </a:lnTo>
                        <a:lnTo>
                          <a:pt x="244" y="220"/>
                        </a:lnTo>
                        <a:lnTo>
                          <a:pt x="256" y="220"/>
                        </a:lnTo>
                        <a:lnTo>
                          <a:pt x="268" y="216"/>
                        </a:lnTo>
                        <a:lnTo>
                          <a:pt x="280" y="216"/>
                        </a:lnTo>
                        <a:lnTo>
                          <a:pt x="293" y="212"/>
                        </a:lnTo>
                        <a:lnTo>
                          <a:pt x="293" y="199"/>
                        </a:lnTo>
                        <a:lnTo>
                          <a:pt x="305" y="208"/>
                        </a:lnTo>
                        <a:lnTo>
                          <a:pt x="317" y="203"/>
                        </a:lnTo>
                        <a:lnTo>
                          <a:pt x="329" y="212"/>
                        </a:lnTo>
                        <a:lnTo>
                          <a:pt x="342" y="212"/>
                        </a:lnTo>
                        <a:lnTo>
                          <a:pt x="354" y="208"/>
                        </a:lnTo>
                        <a:lnTo>
                          <a:pt x="366" y="208"/>
                        </a:lnTo>
                        <a:lnTo>
                          <a:pt x="378" y="203"/>
                        </a:lnTo>
                        <a:lnTo>
                          <a:pt x="390" y="195"/>
                        </a:lnTo>
                        <a:lnTo>
                          <a:pt x="403" y="199"/>
                        </a:lnTo>
                        <a:lnTo>
                          <a:pt x="390" y="212"/>
                        </a:lnTo>
                        <a:lnTo>
                          <a:pt x="366" y="220"/>
                        </a:lnTo>
                        <a:lnTo>
                          <a:pt x="354" y="232"/>
                        </a:lnTo>
                        <a:lnTo>
                          <a:pt x="342" y="228"/>
                        </a:lnTo>
                        <a:lnTo>
                          <a:pt x="329" y="228"/>
                        </a:lnTo>
                        <a:lnTo>
                          <a:pt x="317" y="228"/>
                        </a:lnTo>
                        <a:lnTo>
                          <a:pt x="305" y="228"/>
                        </a:lnTo>
                        <a:lnTo>
                          <a:pt x="293" y="232"/>
                        </a:lnTo>
                        <a:lnTo>
                          <a:pt x="280" y="232"/>
                        </a:lnTo>
                        <a:lnTo>
                          <a:pt x="268" y="236"/>
                        </a:lnTo>
                        <a:lnTo>
                          <a:pt x="256" y="240"/>
                        </a:lnTo>
                        <a:lnTo>
                          <a:pt x="244" y="248"/>
                        </a:lnTo>
                        <a:lnTo>
                          <a:pt x="232" y="248"/>
                        </a:lnTo>
                        <a:lnTo>
                          <a:pt x="219" y="252"/>
                        </a:lnTo>
                        <a:lnTo>
                          <a:pt x="207" y="256"/>
                        </a:lnTo>
                        <a:lnTo>
                          <a:pt x="195" y="260"/>
                        </a:lnTo>
                        <a:lnTo>
                          <a:pt x="195" y="273"/>
                        </a:lnTo>
                        <a:lnTo>
                          <a:pt x="207" y="281"/>
                        </a:lnTo>
                        <a:lnTo>
                          <a:pt x="219" y="289"/>
                        </a:lnTo>
                        <a:lnTo>
                          <a:pt x="232" y="293"/>
                        </a:lnTo>
                        <a:lnTo>
                          <a:pt x="244" y="297"/>
                        </a:lnTo>
                        <a:lnTo>
                          <a:pt x="256" y="297"/>
                        </a:lnTo>
                        <a:lnTo>
                          <a:pt x="268" y="301"/>
                        </a:lnTo>
                        <a:lnTo>
                          <a:pt x="280" y="301"/>
                        </a:lnTo>
                        <a:lnTo>
                          <a:pt x="293" y="301"/>
                        </a:lnTo>
                        <a:lnTo>
                          <a:pt x="305" y="297"/>
                        </a:lnTo>
                        <a:lnTo>
                          <a:pt x="317" y="297"/>
                        </a:lnTo>
                        <a:lnTo>
                          <a:pt x="329" y="293"/>
                        </a:lnTo>
                        <a:lnTo>
                          <a:pt x="342" y="293"/>
                        </a:lnTo>
                        <a:lnTo>
                          <a:pt x="354" y="289"/>
                        </a:lnTo>
                        <a:lnTo>
                          <a:pt x="366" y="285"/>
                        </a:lnTo>
                        <a:lnTo>
                          <a:pt x="378" y="281"/>
                        </a:lnTo>
                        <a:lnTo>
                          <a:pt x="403" y="273"/>
                        </a:lnTo>
                        <a:lnTo>
                          <a:pt x="415" y="264"/>
                        </a:lnTo>
                        <a:lnTo>
                          <a:pt x="419" y="252"/>
                        </a:lnTo>
                        <a:lnTo>
                          <a:pt x="431" y="252"/>
                        </a:lnTo>
                        <a:lnTo>
                          <a:pt x="443" y="248"/>
                        </a:lnTo>
                        <a:lnTo>
                          <a:pt x="455" y="248"/>
                        </a:lnTo>
                        <a:lnTo>
                          <a:pt x="455" y="248"/>
                        </a:lnTo>
                        <a:lnTo>
                          <a:pt x="468" y="244"/>
                        </a:lnTo>
                        <a:lnTo>
                          <a:pt x="480" y="244"/>
                        </a:lnTo>
                        <a:lnTo>
                          <a:pt x="492" y="240"/>
                        </a:lnTo>
                        <a:lnTo>
                          <a:pt x="504" y="232"/>
                        </a:lnTo>
                        <a:lnTo>
                          <a:pt x="517" y="228"/>
                        </a:lnTo>
                        <a:lnTo>
                          <a:pt x="529" y="220"/>
                        </a:lnTo>
                        <a:lnTo>
                          <a:pt x="541" y="224"/>
                        </a:lnTo>
                        <a:lnTo>
                          <a:pt x="529" y="232"/>
                        </a:lnTo>
                        <a:lnTo>
                          <a:pt x="545" y="232"/>
                        </a:lnTo>
                        <a:lnTo>
                          <a:pt x="557" y="240"/>
                        </a:lnTo>
                        <a:lnTo>
                          <a:pt x="569" y="236"/>
                        </a:lnTo>
                        <a:lnTo>
                          <a:pt x="582" y="228"/>
                        </a:lnTo>
                        <a:lnTo>
                          <a:pt x="590" y="216"/>
                        </a:lnTo>
                        <a:lnTo>
                          <a:pt x="598" y="228"/>
                        </a:lnTo>
                        <a:lnTo>
                          <a:pt x="606" y="236"/>
                        </a:lnTo>
                        <a:lnTo>
                          <a:pt x="622" y="236"/>
                        </a:lnTo>
                        <a:lnTo>
                          <a:pt x="635" y="236"/>
                        </a:lnTo>
                        <a:lnTo>
                          <a:pt x="659" y="228"/>
                        </a:lnTo>
                        <a:lnTo>
                          <a:pt x="667" y="228"/>
                        </a:lnTo>
                        <a:lnTo>
                          <a:pt x="679" y="224"/>
                        </a:lnTo>
                        <a:lnTo>
                          <a:pt x="691" y="224"/>
                        </a:lnTo>
                        <a:lnTo>
                          <a:pt x="704" y="212"/>
                        </a:lnTo>
                        <a:lnTo>
                          <a:pt x="704" y="199"/>
                        </a:lnTo>
                        <a:lnTo>
                          <a:pt x="716" y="187"/>
                        </a:lnTo>
                        <a:lnTo>
                          <a:pt x="720" y="175"/>
                        </a:lnTo>
                        <a:lnTo>
                          <a:pt x="720" y="163"/>
                        </a:lnTo>
                        <a:lnTo>
                          <a:pt x="732" y="151"/>
                        </a:lnTo>
                        <a:lnTo>
                          <a:pt x="732" y="138"/>
                        </a:lnTo>
                        <a:lnTo>
                          <a:pt x="732" y="126"/>
                        </a:lnTo>
                        <a:lnTo>
                          <a:pt x="724" y="114"/>
                        </a:lnTo>
                        <a:lnTo>
                          <a:pt x="712" y="106"/>
                        </a:lnTo>
                        <a:lnTo>
                          <a:pt x="700" y="106"/>
                        </a:lnTo>
                        <a:lnTo>
                          <a:pt x="687" y="102"/>
                        </a:lnTo>
                        <a:lnTo>
                          <a:pt x="675" y="98"/>
                        </a:lnTo>
                        <a:lnTo>
                          <a:pt x="663" y="98"/>
                        </a:lnTo>
                        <a:lnTo>
                          <a:pt x="651" y="106"/>
                        </a:lnTo>
                        <a:lnTo>
                          <a:pt x="647" y="118"/>
                        </a:lnTo>
                        <a:lnTo>
                          <a:pt x="659" y="130"/>
                        </a:lnTo>
                        <a:lnTo>
                          <a:pt x="647" y="134"/>
                        </a:lnTo>
                        <a:lnTo>
                          <a:pt x="643" y="146"/>
                        </a:lnTo>
                        <a:lnTo>
                          <a:pt x="635" y="134"/>
                        </a:lnTo>
                        <a:lnTo>
                          <a:pt x="635" y="122"/>
                        </a:lnTo>
                        <a:lnTo>
                          <a:pt x="622" y="118"/>
                        </a:lnTo>
                        <a:lnTo>
                          <a:pt x="606" y="118"/>
                        </a:lnTo>
                        <a:lnTo>
                          <a:pt x="598" y="122"/>
                        </a:lnTo>
                        <a:lnTo>
                          <a:pt x="582" y="130"/>
                        </a:lnTo>
                        <a:lnTo>
                          <a:pt x="582" y="118"/>
                        </a:lnTo>
                        <a:lnTo>
                          <a:pt x="594" y="110"/>
                        </a:lnTo>
                        <a:lnTo>
                          <a:pt x="590" y="102"/>
                        </a:lnTo>
                        <a:lnTo>
                          <a:pt x="578" y="98"/>
                        </a:lnTo>
                        <a:lnTo>
                          <a:pt x="565" y="102"/>
                        </a:lnTo>
                        <a:lnTo>
                          <a:pt x="553" y="102"/>
                        </a:lnTo>
                        <a:lnTo>
                          <a:pt x="553" y="90"/>
                        </a:lnTo>
                        <a:lnTo>
                          <a:pt x="565" y="81"/>
                        </a:lnTo>
                        <a:lnTo>
                          <a:pt x="569" y="69"/>
                        </a:lnTo>
                        <a:lnTo>
                          <a:pt x="557" y="57"/>
                        </a:lnTo>
                        <a:lnTo>
                          <a:pt x="545" y="53"/>
                        </a:lnTo>
                        <a:lnTo>
                          <a:pt x="549" y="49"/>
                        </a:lnTo>
                        <a:lnTo>
                          <a:pt x="545" y="37"/>
                        </a:lnTo>
                        <a:lnTo>
                          <a:pt x="533" y="24"/>
                        </a:lnTo>
                        <a:lnTo>
                          <a:pt x="545" y="24"/>
                        </a:lnTo>
                        <a:lnTo>
                          <a:pt x="545" y="12"/>
                        </a:lnTo>
                        <a:lnTo>
                          <a:pt x="533" y="0"/>
                        </a:lnTo>
                        <a:lnTo>
                          <a:pt x="521" y="4"/>
                        </a:lnTo>
                        <a:lnTo>
                          <a:pt x="508" y="4"/>
                        </a:lnTo>
                        <a:lnTo>
                          <a:pt x="496" y="12"/>
                        </a:lnTo>
                        <a:lnTo>
                          <a:pt x="484" y="24"/>
                        </a:lnTo>
                        <a:lnTo>
                          <a:pt x="472" y="33"/>
                        </a:lnTo>
                        <a:lnTo>
                          <a:pt x="468" y="45"/>
                        </a:lnTo>
                        <a:lnTo>
                          <a:pt x="455" y="45"/>
                        </a:lnTo>
                        <a:lnTo>
                          <a:pt x="443" y="53"/>
                        </a:lnTo>
                        <a:lnTo>
                          <a:pt x="435" y="65"/>
                        </a:lnTo>
                        <a:lnTo>
                          <a:pt x="447" y="73"/>
                        </a:lnTo>
                        <a:lnTo>
                          <a:pt x="455" y="77"/>
                        </a:lnTo>
                        <a:lnTo>
                          <a:pt x="468" y="77"/>
                        </a:lnTo>
                        <a:lnTo>
                          <a:pt x="480" y="81"/>
                        </a:lnTo>
                        <a:lnTo>
                          <a:pt x="492" y="90"/>
                        </a:lnTo>
                        <a:lnTo>
                          <a:pt x="500" y="102"/>
                        </a:lnTo>
                        <a:lnTo>
                          <a:pt x="488" y="106"/>
                        </a:lnTo>
                        <a:lnTo>
                          <a:pt x="476" y="114"/>
                        </a:lnTo>
                        <a:lnTo>
                          <a:pt x="464" y="114"/>
                        </a:lnTo>
                        <a:lnTo>
                          <a:pt x="455" y="118"/>
                        </a:lnTo>
                        <a:lnTo>
                          <a:pt x="455" y="122"/>
                        </a:lnTo>
                        <a:lnTo>
                          <a:pt x="468" y="122"/>
                        </a:lnTo>
                        <a:lnTo>
                          <a:pt x="480" y="130"/>
                        </a:lnTo>
                        <a:lnTo>
                          <a:pt x="496" y="134"/>
                        </a:lnTo>
                        <a:lnTo>
                          <a:pt x="508" y="138"/>
                        </a:lnTo>
                        <a:lnTo>
                          <a:pt x="521" y="142"/>
                        </a:lnTo>
                        <a:lnTo>
                          <a:pt x="529" y="155"/>
                        </a:lnTo>
                        <a:lnTo>
                          <a:pt x="517" y="163"/>
                        </a:lnTo>
                        <a:lnTo>
                          <a:pt x="504" y="167"/>
                        </a:lnTo>
                        <a:lnTo>
                          <a:pt x="492" y="167"/>
                        </a:lnTo>
                        <a:lnTo>
                          <a:pt x="480" y="163"/>
                        </a:lnTo>
                        <a:lnTo>
                          <a:pt x="464" y="163"/>
                        </a:lnTo>
                        <a:lnTo>
                          <a:pt x="455" y="163"/>
                        </a:lnTo>
                        <a:lnTo>
                          <a:pt x="443" y="163"/>
                        </a:lnTo>
                        <a:lnTo>
                          <a:pt x="431" y="163"/>
                        </a:lnTo>
                        <a:lnTo>
                          <a:pt x="419" y="159"/>
                        </a:lnTo>
                        <a:lnTo>
                          <a:pt x="407" y="159"/>
                        </a:lnTo>
                        <a:lnTo>
                          <a:pt x="394" y="163"/>
                        </a:lnTo>
                        <a:lnTo>
                          <a:pt x="382" y="167"/>
                        </a:lnTo>
                        <a:lnTo>
                          <a:pt x="370" y="155"/>
                        </a:lnTo>
                        <a:lnTo>
                          <a:pt x="374" y="142"/>
                        </a:lnTo>
                        <a:lnTo>
                          <a:pt x="362" y="130"/>
                        </a:lnTo>
                        <a:lnTo>
                          <a:pt x="350" y="126"/>
                        </a:lnTo>
                        <a:lnTo>
                          <a:pt x="337" y="130"/>
                        </a:lnTo>
                        <a:lnTo>
                          <a:pt x="325" y="130"/>
                        </a:lnTo>
                        <a:lnTo>
                          <a:pt x="337" y="122"/>
                        </a:lnTo>
                        <a:lnTo>
                          <a:pt x="350" y="118"/>
                        </a:lnTo>
                        <a:lnTo>
                          <a:pt x="337" y="110"/>
                        </a:lnTo>
                        <a:lnTo>
                          <a:pt x="325" y="102"/>
                        </a:lnTo>
                        <a:lnTo>
                          <a:pt x="313" y="102"/>
                        </a:lnTo>
                        <a:lnTo>
                          <a:pt x="305" y="90"/>
                        </a:lnTo>
                        <a:lnTo>
                          <a:pt x="293" y="81"/>
                        </a:lnTo>
                        <a:lnTo>
                          <a:pt x="280" y="73"/>
                        </a:lnTo>
                        <a:lnTo>
                          <a:pt x="268" y="73"/>
                        </a:lnTo>
                        <a:lnTo>
                          <a:pt x="256" y="73"/>
                        </a:lnTo>
                        <a:lnTo>
                          <a:pt x="244" y="77"/>
                        </a:lnTo>
                        <a:lnTo>
                          <a:pt x="232" y="81"/>
                        </a:lnTo>
                        <a:lnTo>
                          <a:pt x="219" y="81"/>
                        </a:lnTo>
                        <a:lnTo>
                          <a:pt x="211" y="69"/>
                        </a:lnTo>
                        <a:lnTo>
                          <a:pt x="211" y="57"/>
                        </a:lnTo>
                        <a:lnTo>
                          <a:pt x="199" y="45"/>
                        </a:lnTo>
                        <a:lnTo>
                          <a:pt x="187" y="45"/>
                        </a:lnTo>
                        <a:lnTo>
                          <a:pt x="175" y="45"/>
                        </a:lnTo>
                        <a:lnTo>
                          <a:pt x="158" y="41"/>
                        </a:lnTo>
                        <a:lnTo>
                          <a:pt x="146" y="45"/>
                        </a:lnTo>
                        <a:lnTo>
                          <a:pt x="134" y="49"/>
                        </a:lnTo>
                        <a:lnTo>
                          <a:pt x="122" y="53"/>
                        </a:lnTo>
                        <a:lnTo>
                          <a:pt x="110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2" name="Freeform 414">
                    <a:extLst>
                      <a:ext uri="{FF2B5EF4-FFF2-40B4-BE49-F238E27FC236}">
                        <a16:creationId xmlns:a16="http://schemas.microsoft.com/office/drawing/2014/main" id="{6494BFB8-5A28-5390-347D-DC470937F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216" y="4461"/>
                    <a:ext cx="93" cy="85"/>
                  </a:xfrm>
                  <a:custGeom>
                    <a:avLst/>
                    <a:gdLst>
                      <a:gd name="T0" fmla="*/ 8 w 93"/>
                      <a:gd name="T1" fmla="*/ 37 h 85"/>
                      <a:gd name="T2" fmla="*/ 16 w 93"/>
                      <a:gd name="T3" fmla="*/ 49 h 85"/>
                      <a:gd name="T4" fmla="*/ 40 w 93"/>
                      <a:gd name="T5" fmla="*/ 73 h 85"/>
                      <a:gd name="T6" fmla="*/ 53 w 93"/>
                      <a:gd name="T7" fmla="*/ 77 h 85"/>
                      <a:gd name="T8" fmla="*/ 65 w 93"/>
                      <a:gd name="T9" fmla="*/ 85 h 85"/>
                      <a:gd name="T10" fmla="*/ 69 w 93"/>
                      <a:gd name="T11" fmla="*/ 85 h 85"/>
                      <a:gd name="T12" fmla="*/ 81 w 93"/>
                      <a:gd name="T13" fmla="*/ 81 h 85"/>
                      <a:gd name="T14" fmla="*/ 93 w 93"/>
                      <a:gd name="T15" fmla="*/ 73 h 85"/>
                      <a:gd name="T16" fmla="*/ 85 w 93"/>
                      <a:gd name="T17" fmla="*/ 61 h 85"/>
                      <a:gd name="T18" fmla="*/ 73 w 93"/>
                      <a:gd name="T19" fmla="*/ 49 h 85"/>
                      <a:gd name="T20" fmla="*/ 61 w 93"/>
                      <a:gd name="T21" fmla="*/ 45 h 85"/>
                      <a:gd name="T22" fmla="*/ 57 w 93"/>
                      <a:gd name="T23" fmla="*/ 33 h 85"/>
                      <a:gd name="T24" fmla="*/ 49 w 93"/>
                      <a:gd name="T25" fmla="*/ 24 h 85"/>
                      <a:gd name="T26" fmla="*/ 32 w 93"/>
                      <a:gd name="T27" fmla="*/ 16 h 85"/>
                      <a:gd name="T28" fmla="*/ 24 w 93"/>
                      <a:gd name="T29" fmla="*/ 4 h 85"/>
                      <a:gd name="T30" fmla="*/ 16 w 93"/>
                      <a:gd name="T31" fmla="*/ 4 h 85"/>
                      <a:gd name="T32" fmla="*/ 4 w 93"/>
                      <a:gd name="T33" fmla="*/ 0 h 85"/>
                      <a:gd name="T34" fmla="*/ 0 w 93"/>
                      <a:gd name="T35" fmla="*/ 0 h 85"/>
                      <a:gd name="T36" fmla="*/ 0 w 93"/>
                      <a:gd name="T37" fmla="*/ 12 h 85"/>
                      <a:gd name="T38" fmla="*/ 4 w 93"/>
                      <a:gd name="T39" fmla="*/ 24 h 85"/>
                      <a:gd name="T40" fmla="*/ 8 w 93"/>
                      <a:gd name="T41" fmla="*/ 37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3" h="85">
                        <a:moveTo>
                          <a:pt x="8" y="37"/>
                        </a:moveTo>
                        <a:lnTo>
                          <a:pt x="16" y="49"/>
                        </a:lnTo>
                        <a:lnTo>
                          <a:pt x="40" y="73"/>
                        </a:lnTo>
                        <a:lnTo>
                          <a:pt x="53" y="77"/>
                        </a:lnTo>
                        <a:lnTo>
                          <a:pt x="65" y="85"/>
                        </a:lnTo>
                        <a:lnTo>
                          <a:pt x="69" y="85"/>
                        </a:lnTo>
                        <a:lnTo>
                          <a:pt x="81" y="81"/>
                        </a:lnTo>
                        <a:lnTo>
                          <a:pt x="93" y="73"/>
                        </a:lnTo>
                        <a:lnTo>
                          <a:pt x="85" y="61"/>
                        </a:lnTo>
                        <a:lnTo>
                          <a:pt x="73" y="49"/>
                        </a:lnTo>
                        <a:lnTo>
                          <a:pt x="61" y="45"/>
                        </a:lnTo>
                        <a:lnTo>
                          <a:pt x="57" y="33"/>
                        </a:lnTo>
                        <a:lnTo>
                          <a:pt x="49" y="24"/>
                        </a:lnTo>
                        <a:lnTo>
                          <a:pt x="32" y="16"/>
                        </a:lnTo>
                        <a:lnTo>
                          <a:pt x="24" y="4"/>
                        </a:lnTo>
                        <a:lnTo>
                          <a:pt x="16" y="4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4" y="24"/>
                        </a:lnTo>
                        <a:lnTo>
                          <a:pt x="8" y="3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3" name="Freeform 415">
                    <a:extLst>
                      <a:ext uri="{FF2B5EF4-FFF2-40B4-BE49-F238E27FC236}">
                        <a16:creationId xmlns:a16="http://schemas.microsoft.com/office/drawing/2014/main" id="{4C8071DC-4504-D535-9754-F8C89AC7CE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98" y="4457"/>
                    <a:ext cx="187" cy="45"/>
                  </a:xfrm>
                  <a:custGeom>
                    <a:avLst/>
                    <a:gdLst>
                      <a:gd name="T0" fmla="*/ 73 w 187"/>
                      <a:gd name="T1" fmla="*/ 4 h 45"/>
                      <a:gd name="T2" fmla="*/ 61 w 187"/>
                      <a:gd name="T3" fmla="*/ 8 h 45"/>
                      <a:gd name="T4" fmla="*/ 48 w 187"/>
                      <a:gd name="T5" fmla="*/ 0 h 45"/>
                      <a:gd name="T6" fmla="*/ 36 w 187"/>
                      <a:gd name="T7" fmla="*/ 4 h 45"/>
                      <a:gd name="T8" fmla="*/ 20 w 187"/>
                      <a:gd name="T9" fmla="*/ 4 h 45"/>
                      <a:gd name="T10" fmla="*/ 12 w 187"/>
                      <a:gd name="T11" fmla="*/ 8 h 45"/>
                      <a:gd name="T12" fmla="*/ 0 w 187"/>
                      <a:gd name="T13" fmla="*/ 20 h 45"/>
                      <a:gd name="T14" fmla="*/ 4 w 187"/>
                      <a:gd name="T15" fmla="*/ 32 h 45"/>
                      <a:gd name="T16" fmla="*/ 16 w 187"/>
                      <a:gd name="T17" fmla="*/ 41 h 45"/>
                      <a:gd name="T18" fmla="*/ 28 w 187"/>
                      <a:gd name="T19" fmla="*/ 45 h 45"/>
                      <a:gd name="T20" fmla="*/ 53 w 187"/>
                      <a:gd name="T21" fmla="*/ 45 h 45"/>
                      <a:gd name="T22" fmla="*/ 65 w 187"/>
                      <a:gd name="T23" fmla="*/ 45 h 45"/>
                      <a:gd name="T24" fmla="*/ 77 w 187"/>
                      <a:gd name="T25" fmla="*/ 41 h 45"/>
                      <a:gd name="T26" fmla="*/ 114 w 187"/>
                      <a:gd name="T27" fmla="*/ 41 h 45"/>
                      <a:gd name="T28" fmla="*/ 126 w 187"/>
                      <a:gd name="T29" fmla="*/ 45 h 45"/>
                      <a:gd name="T30" fmla="*/ 150 w 187"/>
                      <a:gd name="T31" fmla="*/ 45 h 45"/>
                      <a:gd name="T32" fmla="*/ 162 w 187"/>
                      <a:gd name="T33" fmla="*/ 45 h 45"/>
                      <a:gd name="T34" fmla="*/ 166 w 187"/>
                      <a:gd name="T35" fmla="*/ 32 h 45"/>
                      <a:gd name="T36" fmla="*/ 175 w 187"/>
                      <a:gd name="T37" fmla="*/ 20 h 45"/>
                      <a:gd name="T38" fmla="*/ 187 w 187"/>
                      <a:gd name="T39" fmla="*/ 12 h 45"/>
                      <a:gd name="T40" fmla="*/ 183 w 187"/>
                      <a:gd name="T41" fmla="*/ 12 h 45"/>
                      <a:gd name="T42" fmla="*/ 175 w 187"/>
                      <a:gd name="T43" fmla="*/ 8 h 45"/>
                      <a:gd name="T44" fmla="*/ 162 w 187"/>
                      <a:gd name="T45" fmla="*/ 4 h 45"/>
                      <a:gd name="T46" fmla="*/ 146 w 187"/>
                      <a:gd name="T47" fmla="*/ 8 h 45"/>
                      <a:gd name="T48" fmla="*/ 134 w 187"/>
                      <a:gd name="T49" fmla="*/ 4 h 45"/>
                      <a:gd name="T50" fmla="*/ 122 w 187"/>
                      <a:gd name="T51" fmla="*/ 4 h 45"/>
                      <a:gd name="T52" fmla="*/ 109 w 187"/>
                      <a:gd name="T53" fmla="*/ 4 h 45"/>
                      <a:gd name="T54" fmla="*/ 97 w 187"/>
                      <a:gd name="T55" fmla="*/ 0 h 45"/>
                      <a:gd name="T56" fmla="*/ 85 w 187"/>
                      <a:gd name="T57" fmla="*/ 4 h 45"/>
                      <a:gd name="T58" fmla="*/ 73 w 187"/>
                      <a:gd name="T59" fmla="*/ 4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87" h="45">
                        <a:moveTo>
                          <a:pt x="73" y="4"/>
                        </a:moveTo>
                        <a:lnTo>
                          <a:pt x="61" y="8"/>
                        </a:lnTo>
                        <a:lnTo>
                          <a:pt x="48" y="0"/>
                        </a:lnTo>
                        <a:lnTo>
                          <a:pt x="36" y="4"/>
                        </a:lnTo>
                        <a:lnTo>
                          <a:pt x="20" y="4"/>
                        </a:lnTo>
                        <a:lnTo>
                          <a:pt x="12" y="8"/>
                        </a:lnTo>
                        <a:lnTo>
                          <a:pt x="0" y="20"/>
                        </a:lnTo>
                        <a:lnTo>
                          <a:pt x="4" y="32"/>
                        </a:lnTo>
                        <a:lnTo>
                          <a:pt x="16" y="41"/>
                        </a:lnTo>
                        <a:lnTo>
                          <a:pt x="28" y="45"/>
                        </a:lnTo>
                        <a:lnTo>
                          <a:pt x="53" y="45"/>
                        </a:lnTo>
                        <a:lnTo>
                          <a:pt x="65" y="45"/>
                        </a:lnTo>
                        <a:lnTo>
                          <a:pt x="77" y="41"/>
                        </a:lnTo>
                        <a:lnTo>
                          <a:pt x="114" y="41"/>
                        </a:lnTo>
                        <a:lnTo>
                          <a:pt x="126" y="45"/>
                        </a:lnTo>
                        <a:lnTo>
                          <a:pt x="150" y="45"/>
                        </a:lnTo>
                        <a:lnTo>
                          <a:pt x="162" y="45"/>
                        </a:lnTo>
                        <a:lnTo>
                          <a:pt x="166" y="32"/>
                        </a:lnTo>
                        <a:lnTo>
                          <a:pt x="175" y="20"/>
                        </a:lnTo>
                        <a:lnTo>
                          <a:pt x="187" y="12"/>
                        </a:lnTo>
                        <a:lnTo>
                          <a:pt x="183" y="12"/>
                        </a:lnTo>
                        <a:lnTo>
                          <a:pt x="175" y="8"/>
                        </a:lnTo>
                        <a:lnTo>
                          <a:pt x="162" y="4"/>
                        </a:lnTo>
                        <a:lnTo>
                          <a:pt x="146" y="8"/>
                        </a:lnTo>
                        <a:lnTo>
                          <a:pt x="134" y="4"/>
                        </a:lnTo>
                        <a:lnTo>
                          <a:pt x="122" y="4"/>
                        </a:lnTo>
                        <a:lnTo>
                          <a:pt x="109" y="4"/>
                        </a:lnTo>
                        <a:lnTo>
                          <a:pt x="97" y="0"/>
                        </a:lnTo>
                        <a:lnTo>
                          <a:pt x="85" y="4"/>
                        </a:lnTo>
                        <a:lnTo>
                          <a:pt x="73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4" name="Freeform 416">
                    <a:extLst>
                      <a:ext uri="{FF2B5EF4-FFF2-40B4-BE49-F238E27FC236}">
                        <a16:creationId xmlns:a16="http://schemas.microsoft.com/office/drawing/2014/main" id="{7B8BEFFD-AABE-92E6-3D7A-E4001E5B7B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61" y="4551"/>
                    <a:ext cx="1054" cy="321"/>
                  </a:xfrm>
                  <a:custGeom>
                    <a:avLst/>
                    <a:gdLst>
                      <a:gd name="T0" fmla="*/ 464 w 1054"/>
                      <a:gd name="T1" fmla="*/ 305 h 321"/>
                      <a:gd name="T2" fmla="*/ 501 w 1054"/>
                      <a:gd name="T3" fmla="*/ 268 h 321"/>
                      <a:gd name="T4" fmla="*/ 525 w 1054"/>
                      <a:gd name="T5" fmla="*/ 317 h 321"/>
                      <a:gd name="T6" fmla="*/ 586 w 1054"/>
                      <a:gd name="T7" fmla="*/ 321 h 321"/>
                      <a:gd name="T8" fmla="*/ 631 w 1054"/>
                      <a:gd name="T9" fmla="*/ 317 h 321"/>
                      <a:gd name="T10" fmla="*/ 684 w 1054"/>
                      <a:gd name="T11" fmla="*/ 313 h 321"/>
                      <a:gd name="T12" fmla="*/ 716 w 1054"/>
                      <a:gd name="T13" fmla="*/ 292 h 321"/>
                      <a:gd name="T14" fmla="*/ 769 w 1054"/>
                      <a:gd name="T15" fmla="*/ 313 h 321"/>
                      <a:gd name="T16" fmla="*/ 818 w 1054"/>
                      <a:gd name="T17" fmla="*/ 284 h 321"/>
                      <a:gd name="T18" fmla="*/ 830 w 1054"/>
                      <a:gd name="T19" fmla="*/ 301 h 321"/>
                      <a:gd name="T20" fmla="*/ 891 w 1054"/>
                      <a:gd name="T21" fmla="*/ 321 h 321"/>
                      <a:gd name="T22" fmla="*/ 952 w 1054"/>
                      <a:gd name="T23" fmla="*/ 305 h 321"/>
                      <a:gd name="T24" fmla="*/ 1005 w 1054"/>
                      <a:gd name="T25" fmla="*/ 297 h 321"/>
                      <a:gd name="T26" fmla="*/ 1030 w 1054"/>
                      <a:gd name="T27" fmla="*/ 276 h 321"/>
                      <a:gd name="T28" fmla="*/ 1021 w 1054"/>
                      <a:gd name="T29" fmla="*/ 256 h 321"/>
                      <a:gd name="T30" fmla="*/ 1017 w 1054"/>
                      <a:gd name="T31" fmla="*/ 244 h 321"/>
                      <a:gd name="T32" fmla="*/ 1038 w 1054"/>
                      <a:gd name="T33" fmla="*/ 199 h 321"/>
                      <a:gd name="T34" fmla="*/ 1017 w 1054"/>
                      <a:gd name="T35" fmla="*/ 191 h 321"/>
                      <a:gd name="T36" fmla="*/ 956 w 1054"/>
                      <a:gd name="T37" fmla="*/ 179 h 321"/>
                      <a:gd name="T38" fmla="*/ 899 w 1054"/>
                      <a:gd name="T39" fmla="*/ 158 h 321"/>
                      <a:gd name="T40" fmla="*/ 838 w 1054"/>
                      <a:gd name="T41" fmla="*/ 166 h 321"/>
                      <a:gd name="T42" fmla="*/ 765 w 1054"/>
                      <a:gd name="T43" fmla="*/ 162 h 321"/>
                      <a:gd name="T44" fmla="*/ 704 w 1054"/>
                      <a:gd name="T45" fmla="*/ 183 h 321"/>
                      <a:gd name="T46" fmla="*/ 667 w 1054"/>
                      <a:gd name="T47" fmla="*/ 203 h 321"/>
                      <a:gd name="T48" fmla="*/ 631 w 1054"/>
                      <a:gd name="T49" fmla="*/ 211 h 321"/>
                      <a:gd name="T50" fmla="*/ 574 w 1054"/>
                      <a:gd name="T51" fmla="*/ 183 h 321"/>
                      <a:gd name="T52" fmla="*/ 521 w 1054"/>
                      <a:gd name="T53" fmla="*/ 199 h 321"/>
                      <a:gd name="T54" fmla="*/ 488 w 1054"/>
                      <a:gd name="T55" fmla="*/ 203 h 321"/>
                      <a:gd name="T56" fmla="*/ 427 w 1054"/>
                      <a:gd name="T57" fmla="*/ 187 h 321"/>
                      <a:gd name="T58" fmla="*/ 439 w 1054"/>
                      <a:gd name="T59" fmla="*/ 150 h 321"/>
                      <a:gd name="T60" fmla="*/ 403 w 1054"/>
                      <a:gd name="T61" fmla="*/ 142 h 321"/>
                      <a:gd name="T62" fmla="*/ 358 w 1054"/>
                      <a:gd name="T63" fmla="*/ 134 h 321"/>
                      <a:gd name="T64" fmla="*/ 395 w 1054"/>
                      <a:gd name="T65" fmla="*/ 130 h 321"/>
                      <a:gd name="T66" fmla="*/ 334 w 1054"/>
                      <a:gd name="T67" fmla="*/ 118 h 321"/>
                      <a:gd name="T68" fmla="*/ 387 w 1054"/>
                      <a:gd name="T69" fmla="*/ 113 h 321"/>
                      <a:gd name="T70" fmla="*/ 439 w 1054"/>
                      <a:gd name="T71" fmla="*/ 113 h 321"/>
                      <a:gd name="T72" fmla="*/ 423 w 1054"/>
                      <a:gd name="T73" fmla="*/ 93 h 321"/>
                      <a:gd name="T74" fmla="*/ 366 w 1054"/>
                      <a:gd name="T75" fmla="*/ 81 h 321"/>
                      <a:gd name="T76" fmla="*/ 350 w 1054"/>
                      <a:gd name="T77" fmla="*/ 73 h 321"/>
                      <a:gd name="T78" fmla="*/ 358 w 1054"/>
                      <a:gd name="T79" fmla="*/ 52 h 321"/>
                      <a:gd name="T80" fmla="*/ 297 w 1054"/>
                      <a:gd name="T81" fmla="*/ 52 h 321"/>
                      <a:gd name="T82" fmla="*/ 236 w 1054"/>
                      <a:gd name="T83" fmla="*/ 56 h 321"/>
                      <a:gd name="T84" fmla="*/ 220 w 1054"/>
                      <a:gd name="T85" fmla="*/ 56 h 321"/>
                      <a:gd name="T86" fmla="*/ 175 w 1054"/>
                      <a:gd name="T87" fmla="*/ 20 h 321"/>
                      <a:gd name="T88" fmla="*/ 110 w 1054"/>
                      <a:gd name="T89" fmla="*/ 8 h 321"/>
                      <a:gd name="T90" fmla="*/ 49 w 1054"/>
                      <a:gd name="T91" fmla="*/ 4 h 321"/>
                      <a:gd name="T92" fmla="*/ 12 w 1054"/>
                      <a:gd name="T93" fmla="*/ 28 h 321"/>
                      <a:gd name="T94" fmla="*/ 12 w 1054"/>
                      <a:gd name="T95" fmla="*/ 44 h 321"/>
                      <a:gd name="T96" fmla="*/ 73 w 1054"/>
                      <a:gd name="T97" fmla="*/ 61 h 321"/>
                      <a:gd name="T98" fmla="*/ 81 w 1054"/>
                      <a:gd name="T99" fmla="*/ 89 h 321"/>
                      <a:gd name="T100" fmla="*/ 94 w 1054"/>
                      <a:gd name="T101" fmla="*/ 97 h 321"/>
                      <a:gd name="T102" fmla="*/ 155 w 1054"/>
                      <a:gd name="T103" fmla="*/ 101 h 321"/>
                      <a:gd name="T104" fmla="*/ 220 w 1054"/>
                      <a:gd name="T105" fmla="*/ 89 h 321"/>
                      <a:gd name="T106" fmla="*/ 269 w 1054"/>
                      <a:gd name="T107" fmla="*/ 138 h 321"/>
                      <a:gd name="T108" fmla="*/ 281 w 1054"/>
                      <a:gd name="T109" fmla="*/ 191 h 321"/>
                      <a:gd name="T110" fmla="*/ 289 w 1054"/>
                      <a:gd name="T111" fmla="*/ 236 h 321"/>
                      <a:gd name="T112" fmla="*/ 313 w 1054"/>
                      <a:gd name="T113" fmla="*/ 288 h 321"/>
                      <a:gd name="T114" fmla="*/ 354 w 1054"/>
                      <a:gd name="T115" fmla="*/ 284 h 321"/>
                      <a:gd name="T116" fmla="*/ 382 w 1054"/>
                      <a:gd name="T117" fmla="*/ 305 h 3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054" h="321">
                        <a:moveTo>
                          <a:pt x="415" y="305"/>
                        </a:moveTo>
                        <a:lnTo>
                          <a:pt x="427" y="313"/>
                        </a:lnTo>
                        <a:lnTo>
                          <a:pt x="439" y="309"/>
                        </a:lnTo>
                        <a:lnTo>
                          <a:pt x="452" y="305"/>
                        </a:lnTo>
                        <a:lnTo>
                          <a:pt x="464" y="305"/>
                        </a:lnTo>
                        <a:lnTo>
                          <a:pt x="468" y="292"/>
                        </a:lnTo>
                        <a:lnTo>
                          <a:pt x="472" y="280"/>
                        </a:lnTo>
                        <a:lnTo>
                          <a:pt x="484" y="292"/>
                        </a:lnTo>
                        <a:lnTo>
                          <a:pt x="492" y="280"/>
                        </a:lnTo>
                        <a:lnTo>
                          <a:pt x="501" y="268"/>
                        </a:lnTo>
                        <a:lnTo>
                          <a:pt x="505" y="280"/>
                        </a:lnTo>
                        <a:lnTo>
                          <a:pt x="509" y="292"/>
                        </a:lnTo>
                        <a:lnTo>
                          <a:pt x="501" y="305"/>
                        </a:lnTo>
                        <a:lnTo>
                          <a:pt x="513" y="317"/>
                        </a:lnTo>
                        <a:lnTo>
                          <a:pt x="525" y="317"/>
                        </a:lnTo>
                        <a:lnTo>
                          <a:pt x="537" y="321"/>
                        </a:lnTo>
                        <a:lnTo>
                          <a:pt x="549" y="313"/>
                        </a:lnTo>
                        <a:lnTo>
                          <a:pt x="562" y="321"/>
                        </a:lnTo>
                        <a:lnTo>
                          <a:pt x="574" y="313"/>
                        </a:lnTo>
                        <a:lnTo>
                          <a:pt x="586" y="321"/>
                        </a:lnTo>
                        <a:lnTo>
                          <a:pt x="598" y="317"/>
                        </a:lnTo>
                        <a:lnTo>
                          <a:pt x="610" y="321"/>
                        </a:lnTo>
                        <a:lnTo>
                          <a:pt x="606" y="309"/>
                        </a:lnTo>
                        <a:lnTo>
                          <a:pt x="619" y="313"/>
                        </a:lnTo>
                        <a:lnTo>
                          <a:pt x="631" y="317"/>
                        </a:lnTo>
                        <a:lnTo>
                          <a:pt x="643" y="305"/>
                        </a:lnTo>
                        <a:lnTo>
                          <a:pt x="651" y="317"/>
                        </a:lnTo>
                        <a:lnTo>
                          <a:pt x="659" y="317"/>
                        </a:lnTo>
                        <a:lnTo>
                          <a:pt x="675" y="317"/>
                        </a:lnTo>
                        <a:lnTo>
                          <a:pt x="684" y="313"/>
                        </a:lnTo>
                        <a:lnTo>
                          <a:pt x="684" y="301"/>
                        </a:lnTo>
                        <a:lnTo>
                          <a:pt x="696" y="313"/>
                        </a:lnTo>
                        <a:lnTo>
                          <a:pt x="708" y="317"/>
                        </a:lnTo>
                        <a:lnTo>
                          <a:pt x="712" y="305"/>
                        </a:lnTo>
                        <a:lnTo>
                          <a:pt x="716" y="292"/>
                        </a:lnTo>
                        <a:lnTo>
                          <a:pt x="720" y="305"/>
                        </a:lnTo>
                        <a:lnTo>
                          <a:pt x="732" y="313"/>
                        </a:lnTo>
                        <a:lnTo>
                          <a:pt x="745" y="317"/>
                        </a:lnTo>
                        <a:lnTo>
                          <a:pt x="757" y="317"/>
                        </a:lnTo>
                        <a:lnTo>
                          <a:pt x="769" y="313"/>
                        </a:lnTo>
                        <a:lnTo>
                          <a:pt x="781" y="313"/>
                        </a:lnTo>
                        <a:lnTo>
                          <a:pt x="793" y="313"/>
                        </a:lnTo>
                        <a:lnTo>
                          <a:pt x="806" y="309"/>
                        </a:lnTo>
                        <a:lnTo>
                          <a:pt x="810" y="297"/>
                        </a:lnTo>
                        <a:lnTo>
                          <a:pt x="818" y="284"/>
                        </a:lnTo>
                        <a:lnTo>
                          <a:pt x="806" y="276"/>
                        </a:lnTo>
                        <a:lnTo>
                          <a:pt x="818" y="276"/>
                        </a:lnTo>
                        <a:lnTo>
                          <a:pt x="830" y="276"/>
                        </a:lnTo>
                        <a:lnTo>
                          <a:pt x="830" y="288"/>
                        </a:lnTo>
                        <a:lnTo>
                          <a:pt x="830" y="301"/>
                        </a:lnTo>
                        <a:lnTo>
                          <a:pt x="846" y="313"/>
                        </a:lnTo>
                        <a:lnTo>
                          <a:pt x="855" y="313"/>
                        </a:lnTo>
                        <a:lnTo>
                          <a:pt x="867" y="313"/>
                        </a:lnTo>
                        <a:lnTo>
                          <a:pt x="879" y="313"/>
                        </a:lnTo>
                        <a:lnTo>
                          <a:pt x="891" y="321"/>
                        </a:lnTo>
                        <a:lnTo>
                          <a:pt x="907" y="321"/>
                        </a:lnTo>
                        <a:lnTo>
                          <a:pt x="916" y="321"/>
                        </a:lnTo>
                        <a:lnTo>
                          <a:pt x="928" y="313"/>
                        </a:lnTo>
                        <a:lnTo>
                          <a:pt x="944" y="309"/>
                        </a:lnTo>
                        <a:lnTo>
                          <a:pt x="952" y="305"/>
                        </a:lnTo>
                        <a:lnTo>
                          <a:pt x="968" y="309"/>
                        </a:lnTo>
                        <a:lnTo>
                          <a:pt x="981" y="309"/>
                        </a:lnTo>
                        <a:lnTo>
                          <a:pt x="993" y="305"/>
                        </a:lnTo>
                        <a:lnTo>
                          <a:pt x="1005" y="305"/>
                        </a:lnTo>
                        <a:lnTo>
                          <a:pt x="1005" y="297"/>
                        </a:lnTo>
                        <a:lnTo>
                          <a:pt x="1009" y="284"/>
                        </a:lnTo>
                        <a:lnTo>
                          <a:pt x="997" y="272"/>
                        </a:lnTo>
                        <a:lnTo>
                          <a:pt x="1009" y="276"/>
                        </a:lnTo>
                        <a:lnTo>
                          <a:pt x="1017" y="276"/>
                        </a:lnTo>
                        <a:lnTo>
                          <a:pt x="1030" y="276"/>
                        </a:lnTo>
                        <a:lnTo>
                          <a:pt x="1046" y="272"/>
                        </a:lnTo>
                        <a:lnTo>
                          <a:pt x="1054" y="272"/>
                        </a:lnTo>
                        <a:lnTo>
                          <a:pt x="1046" y="260"/>
                        </a:lnTo>
                        <a:lnTo>
                          <a:pt x="1034" y="252"/>
                        </a:lnTo>
                        <a:lnTo>
                          <a:pt x="1021" y="256"/>
                        </a:lnTo>
                        <a:lnTo>
                          <a:pt x="1017" y="256"/>
                        </a:lnTo>
                        <a:lnTo>
                          <a:pt x="1005" y="260"/>
                        </a:lnTo>
                        <a:lnTo>
                          <a:pt x="993" y="252"/>
                        </a:lnTo>
                        <a:lnTo>
                          <a:pt x="1005" y="248"/>
                        </a:lnTo>
                        <a:lnTo>
                          <a:pt x="1017" y="244"/>
                        </a:lnTo>
                        <a:lnTo>
                          <a:pt x="1030" y="236"/>
                        </a:lnTo>
                        <a:lnTo>
                          <a:pt x="1042" y="231"/>
                        </a:lnTo>
                        <a:lnTo>
                          <a:pt x="1042" y="219"/>
                        </a:lnTo>
                        <a:lnTo>
                          <a:pt x="1050" y="207"/>
                        </a:lnTo>
                        <a:lnTo>
                          <a:pt x="1038" y="199"/>
                        </a:lnTo>
                        <a:lnTo>
                          <a:pt x="1025" y="199"/>
                        </a:lnTo>
                        <a:lnTo>
                          <a:pt x="1017" y="199"/>
                        </a:lnTo>
                        <a:lnTo>
                          <a:pt x="1005" y="199"/>
                        </a:lnTo>
                        <a:lnTo>
                          <a:pt x="1017" y="191"/>
                        </a:lnTo>
                        <a:lnTo>
                          <a:pt x="1017" y="191"/>
                        </a:lnTo>
                        <a:lnTo>
                          <a:pt x="1005" y="183"/>
                        </a:lnTo>
                        <a:lnTo>
                          <a:pt x="993" y="179"/>
                        </a:lnTo>
                        <a:lnTo>
                          <a:pt x="981" y="179"/>
                        </a:lnTo>
                        <a:lnTo>
                          <a:pt x="968" y="179"/>
                        </a:lnTo>
                        <a:lnTo>
                          <a:pt x="956" y="179"/>
                        </a:lnTo>
                        <a:lnTo>
                          <a:pt x="944" y="179"/>
                        </a:lnTo>
                        <a:lnTo>
                          <a:pt x="952" y="166"/>
                        </a:lnTo>
                        <a:lnTo>
                          <a:pt x="940" y="162"/>
                        </a:lnTo>
                        <a:lnTo>
                          <a:pt x="928" y="158"/>
                        </a:lnTo>
                        <a:lnTo>
                          <a:pt x="899" y="158"/>
                        </a:lnTo>
                        <a:lnTo>
                          <a:pt x="891" y="154"/>
                        </a:lnTo>
                        <a:lnTo>
                          <a:pt x="875" y="154"/>
                        </a:lnTo>
                        <a:lnTo>
                          <a:pt x="863" y="158"/>
                        </a:lnTo>
                        <a:lnTo>
                          <a:pt x="850" y="158"/>
                        </a:lnTo>
                        <a:lnTo>
                          <a:pt x="838" y="166"/>
                        </a:lnTo>
                        <a:lnTo>
                          <a:pt x="814" y="166"/>
                        </a:lnTo>
                        <a:lnTo>
                          <a:pt x="802" y="158"/>
                        </a:lnTo>
                        <a:lnTo>
                          <a:pt x="789" y="158"/>
                        </a:lnTo>
                        <a:lnTo>
                          <a:pt x="777" y="158"/>
                        </a:lnTo>
                        <a:lnTo>
                          <a:pt x="765" y="162"/>
                        </a:lnTo>
                        <a:lnTo>
                          <a:pt x="753" y="170"/>
                        </a:lnTo>
                        <a:lnTo>
                          <a:pt x="741" y="174"/>
                        </a:lnTo>
                        <a:lnTo>
                          <a:pt x="728" y="174"/>
                        </a:lnTo>
                        <a:lnTo>
                          <a:pt x="716" y="174"/>
                        </a:lnTo>
                        <a:lnTo>
                          <a:pt x="704" y="183"/>
                        </a:lnTo>
                        <a:lnTo>
                          <a:pt x="692" y="187"/>
                        </a:lnTo>
                        <a:lnTo>
                          <a:pt x="680" y="183"/>
                        </a:lnTo>
                        <a:lnTo>
                          <a:pt x="667" y="191"/>
                        </a:lnTo>
                        <a:lnTo>
                          <a:pt x="655" y="191"/>
                        </a:lnTo>
                        <a:lnTo>
                          <a:pt x="667" y="203"/>
                        </a:lnTo>
                        <a:lnTo>
                          <a:pt x="680" y="207"/>
                        </a:lnTo>
                        <a:lnTo>
                          <a:pt x="667" y="207"/>
                        </a:lnTo>
                        <a:lnTo>
                          <a:pt x="655" y="203"/>
                        </a:lnTo>
                        <a:lnTo>
                          <a:pt x="643" y="207"/>
                        </a:lnTo>
                        <a:lnTo>
                          <a:pt x="631" y="211"/>
                        </a:lnTo>
                        <a:lnTo>
                          <a:pt x="623" y="199"/>
                        </a:lnTo>
                        <a:lnTo>
                          <a:pt x="610" y="199"/>
                        </a:lnTo>
                        <a:lnTo>
                          <a:pt x="598" y="195"/>
                        </a:lnTo>
                        <a:lnTo>
                          <a:pt x="586" y="183"/>
                        </a:lnTo>
                        <a:lnTo>
                          <a:pt x="574" y="183"/>
                        </a:lnTo>
                        <a:lnTo>
                          <a:pt x="570" y="195"/>
                        </a:lnTo>
                        <a:lnTo>
                          <a:pt x="557" y="187"/>
                        </a:lnTo>
                        <a:lnTo>
                          <a:pt x="545" y="187"/>
                        </a:lnTo>
                        <a:lnTo>
                          <a:pt x="533" y="191"/>
                        </a:lnTo>
                        <a:lnTo>
                          <a:pt x="521" y="199"/>
                        </a:lnTo>
                        <a:lnTo>
                          <a:pt x="513" y="187"/>
                        </a:lnTo>
                        <a:lnTo>
                          <a:pt x="501" y="179"/>
                        </a:lnTo>
                        <a:lnTo>
                          <a:pt x="488" y="179"/>
                        </a:lnTo>
                        <a:lnTo>
                          <a:pt x="488" y="191"/>
                        </a:lnTo>
                        <a:lnTo>
                          <a:pt x="488" y="203"/>
                        </a:lnTo>
                        <a:lnTo>
                          <a:pt x="476" y="203"/>
                        </a:lnTo>
                        <a:lnTo>
                          <a:pt x="468" y="191"/>
                        </a:lnTo>
                        <a:lnTo>
                          <a:pt x="452" y="183"/>
                        </a:lnTo>
                        <a:lnTo>
                          <a:pt x="444" y="191"/>
                        </a:lnTo>
                        <a:lnTo>
                          <a:pt x="427" y="187"/>
                        </a:lnTo>
                        <a:lnTo>
                          <a:pt x="444" y="183"/>
                        </a:lnTo>
                        <a:lnTo>
                          <a:pt x="456" y="179"/>
                        </a:lnTo>
                        <a:lnTo>
                          <a:pt x="464" y="166"/>
                        </a:lnTo>
                        <a:lnTo>
                          <a:pt x="452" y="158"/>
                        </a:lnTo>
                        <a:lnTo>
                          <a:pt x="439" y="150"/>
                        </a:lnTo>
                        <a:lnTo>
                          <a:pt x="427" y="154"/>
                        </a:lnTo>
                        <a:lnTo>
                          <a:pt x="427" y="142"/>
                        </a:lnTo>
                        <a:lnTo>
                          <a:pt x="415" y="134"/>
                        </a:lnTo>
                        <a:lnTo>
                          <a:pt x="415" y="134"/>
                        </a:lnTo>
                        <a:lnTo>
                          <a:pt x="403" y="142"/>
                        </a:lnTo>
                        <a:lnTo>
                          <a:pt x="391" y="142"/>
                        </a:lnTo>
                        <a:lnTo>
                          <a:pt x="378" y="138"/>
                        </a:lnTo>
                        <a:lnTo>
                          <a:pt x="366" y="134"/>
                        </a:lnTo>
                        <a:lnTo>
                          <a:pt x="354" y="146"/>
                        </a:lnTo>
                        <a:lnTo>
                          <a:pt x="358" y="134"/>
                        </a:lnTo>
                        <a:lnTo>
                          <a:pt x="346" y="134"/>
                        </a:lnTo>
                        <a:lnTo>
                          <a:pt x="358" y="130"/>
                        </a:lnTo>
                        <a:lnTo>
                          <a:pt x="370" y="130"/>
                        </a:lnTo>
                        <a:lnTo>
                          <a:pt x="382" y="130"/>
                        </a:lnTo>
                        <a:lnTo>
                          <a:pt x="395" y="130"/>
                        </a:lnTo>
                        <a:lnTo>
                          <a:pt x="382" y="122"/>
                        </a:lnTo>
                        <a:lnTo>
                          <a:pt x="370" y="126"/>
                        </a:lnTo>
                        <a:lnTo>
                          <a:pt x="358" y="118"/>
                        </a:lnTo>
                        <a:lnTo>
                          <a:pt x="346" y="113"/>
                        </a:lnTo>
                        <a:lnTo>
                          <a:pt x="334" y="118"/>
                        </a:lnTo>
                        <a:lnTo>
                          <a:pt x="326" y="105"/>
                        </a:lnTo>
                        <a:lnTo>
                          <a:pt x="338" y="105"/>
                        </a:lnTo>
                        <a:lnTo>
                          <a:pt x="362" y="113"/>
                        </a:lnTo>
                        <a:lnTo>
                          <a:pt x="374" y="113"/>
                        </a:lnTo>
                        <a:lnTo>
                          <a:pt x="387" y="113"/>
                        </a:lnTo>
                        <a:lnTo>
                          <a:pt x="399" y="113"/>
                        </a:lnTo>
                        <a:lnTo>
                          <a:pt x="411" y="113"/>
                        </a:lnTo>
                        <a:lnTo>
                          <a:pt x="415" y="113"/>
                        </a:lnTo>
                        <a:lnTo>
                          <a:pt x="427" y="113"/>
                        </a:lnTo>
                        <a:lnTo>
                          <a:pt x="439" y="113"/>
                        </a:lnTo>
                        <a:lnTo>
                          <a:pt x="452" y="113"/>
                        </a:lnTo>
                        <a:lnTo>
                          <a:pt x="460" y="101"/>
                        </a:lnTo>
                        <a:lnTo>
                          <a:pt x="448" y="97"/>
                        </a:lnTo>
                        <a:lnTo>
                          <a:pt x="435" y="93"/>
                        </a:lnTo>
                        <a:lnTo>
                          <a:pt x="423" y="93"/>
                        </a:lnTo>
                        <a:lnTo>
                          <a:pt x="415" y="89"/>
                        </a:lnTo>
                        <a:lnTo>
                          <a:pt x="403" y="89"/>
                        </a:lnTo>
                        <a:lnTo>
                          <a:pt x="391" y="85"/>
                        </a:lnTo>
                        <a:lnTo>
                          <a:pt x="378" y="85"/>
                        </a:lnTo>
                        <a:lnTo>
                          <a:pt x="366" y="81"/>
                        </a:lnTo>
                        <a:lnTo>
                          <a:pt x="354" y="77"/>
                        </a:lnTo>
                        <a:lnTo>
                          <a:pt x="338" y="77"/>
                        </a:lnTo>
                        <a:lnTo>
                          <a:pt x="326" y="73"/>
                        </a:lnTo>
                        <a:lnTo>
                          <a:pt x="338" y="73"/>
                        </a:lnTo>
                        <a:lnTo>
                          <a:pt x="350" y="73"/>
                        </a:lnTo>
                        <a:lnTo>
                          <a:pt x="362" y="77"/>
                        </a:lnTo>
                        <a:lnTo>
                          <a:pt x="374" y="77"/>
                        </a:lnTo>
                        <a:lnTo>
                          <a:pt x="382" y="65"/>
                        </a:lnTo>
                        <a:lnTo>
                          <a:pt x="370" y="61"/>
                        </a:lnTo>
                        <a:lnTo>
                          <a:pt x="358" y="52"/>
                        </a:lnTo>
                        <a:lnTo>
                          <a:pt x="346" y="52"/>
                        </a:lnTo>
                        <a:lnTo>
                          <a:pt x="334" y="48"/>
                        </a:lnTo>
                        <a:lnTo>
                          <a:pt x="321" y="48"/>
                        </a:lnTo>
                        <a:lnTo>
                          <a:pt x="309" y="48"/>
                        </a:lnTo>
                        <a:lnTo>
                          <a:pt x="297" y="52"/>
                        </a:lnTo>
                        <a:lnTo>
                          <a:pt x="285" y="56"/>
                        </a:lnTo>
                        <a:lnTo>
                          <a:pt x="273" y="61"/>
                        </a:lnTo>
                        <a:lnTo>
                          <a:pt x="260" y="56"/>
                        </a:lnTo>
                        <a:lnTo>
                          <a:pt x="244" y="56"/>
                        </a:lnTo>
                        <a:lnTo>
                          <a:pt x="236" y="56"/>
                        </a:lnTo>
                        <a:lnTo>
                          <a:pt x="220" y="65"/>
                        </a:lnTo>
                        <a:lnTo>
                          <a:pt x="208" y="77"/>
                        </a:lnTo>
                        <a:lnTo>
                          <a:pt x="195" y="81"/>
                        </a:lnTo>
                        <a:lnTo>
                          <a:pt x="208" y="69"/>
                        </a:lnTo>
                        <a:lnTo>
                          <a:pt x="220" y="56"/>
                        </a:lnTo>
                        <a:lnTo>
                          <a:pt x="224" y="44"/>
                        </a:lnTo>
                        <a:lnTo>
                          <a:pt x="212" y="36"/>
                        </a:lnTo>
                        <a:lnTo>
                          <a:pt x="199" y="28"/>
                        </a:lnTo>
                        <a:lnTo>
                          <a:pt x="183" y="20"/>
                        </a:lnTo>
                        <a:lnTo>
                          <a:pt x="175" y="20"/>
                        </a:lnTo>
                        <a:lnTo>
                          <a:pt x="159" y="24"/>
                        </a:lnTo>
                        <a:lnTo>
                          <a:pt x="151" y="20"/>
                        </a:lnTo>
                        <a:lnTo>
                          <a:pt x="138" y="12"/>
                        </a:lnTo>
                        <a:lnTo>
                          <a:pt x="126" y="12"/>
                        </a:lnTo>
                        <a:lnTo>
                          <a:pt x="110" y="8"/>
                        </a:lnTo>
                        <a:lnTo>
                          <a:pt x="98" y="8"/>
                        </a:lnTo>
                        <a:lnTo>
                          <a:pt x="90" y="4"/>
                        </a:lnTo>
                        <a:lnTo>
                          <a:pt x="73" y="4"/>
                        </a:lnTo>
                        <a:lnTo>
                          <a:pt x="61" y="0"/>
                        </a:lnTo>
                        <a:lnTo>
                          <a:pt x="49" y="4"/>
                        </a:lnTo>
                        <a:lnTo>
                          <a:pt x="37" y="4"/>
                        </a:lnTo>
                        <a:lnTo>
                          <a:pt x="24" y="12"/>
                        </a:lnTo>
                        <a:lnTo>
                          <a:pt x="12" y="12"/>
                        </a:lnTo>
                        <a:lnTo>
                          <a:pt x="4" y="20"/>
                        </a:lnTo>
                        <a:lnTo>
                          <a:pt x="12" y="28"/>
                        </a:lnTo>
                        <a:lnTo>
                          <a:pt x="28" y="32"/>
                        </a:lnTo>
                        <a:lnTo>
                          <a:pt x="16" y="40"/>
                        </a:lnTo>
                        <a:lnTo>
                          <a:pt x="4" y="32"/>
                        </a:lnTo>
                        <a:lnTo>
                          <a:pt x="0" y="44"/>
                        </a:lnTo>
                        <a:lnTo>
                          <a:pt x="12" y="44"/>
                        </a:lnTo>
                        <a:lnTo>
                          <a:pt x="24" y="48"/>
                        </a:lnTo>
                        <a:lnTo>
                          <a:pt x="37" y="56"/>
                        </a:lnTo>
                        <a:lnTo>
                          <a:pt x="49" y="61"/>
                        </a:lnTo>
                        <a:lnTo>
                          <a:pt x="61" y="65"/>
                        </a:lnTo>
                        <a:lnTo>
                          <a:pt x="73" y="61"/>
                        </a:lnTo>
                        <a:lnTo>
                          <a:pt x="61" y="69"/>
                        </a:lnTo>
                        <a:lnTo>
                          <a:pt x="49" y="69"/>
                        </a:lnTo>
                        <a:lnTo>
                          <a:pt x="57" y="81"/>
                        </a:lnTo>
                        <a:lnTo>
                          <a:pt x="69" y="85"/>
                        </a:lnTo>
                        <a:lnTo>
                          <a:pt x="81" y="89"/>
                        </a:lnTo>
                        <a:lnTo>
                          <a:pt x="94" y="89"/>
                        </a:lnTo>
                        <a:lnTo>
                          <a:pt x="106" y="89"/>
                        </a:lnTo>
                        <a:lnTo>
                          <a:pt x="118" y="89"/>
                        </a:lnTo>
                        <a:lnTo>
                          <a:pt x="106" y="97"/>
                        </a:lnTo>
                        <a:lnTo>
                          <a:pt x="94" y="97"/>
                        </a:lnTo>
                        <a:lnTo>
                          <a:pt x="106" y="105"/>
                        </a:lnTo>
                        <a:lnTo>
                          <a:pt x="118" y="101"/>
                        </a:lnTo>
                        <a:lnTo>
                          <a:pt x="130" y="97"/>
                        </a:lnTo>
                        <a:lnTo>
                          <a:pt x="142" y="97"/>
                        </a:lnTo>
                        <a:lnTo>
                          <a:pt x="155" y="101"/>
                        </a:lnTo>
                        <a:lnTo>
                          <a:pt x="167" y="101"/>
                        </a:lnTo>
                        <a:lnTo>
                          <a:pt x="183" y="101"/>
                        </a:lnTo>
                        <a:lnTo>
                          <a:pt x="195" y="101"/>
                        </a:lnTo>
                        <a:lnTo>
                          <a:pt x="208" y="93"/>
                        </a:lnTo>
                        <a:lnTo>
                          <a:pt x="220" y="89"/>
                        </a:lnTo>
                        <a:lnTo>
                          <a:pt x="232" y="97"/>
                        </a:lnTo>
                        <a:lnTo>
                          <a:pt x="244" y="105"/>
                        </a:lnTo>
                        <a:lnTo>
                          <a:pt x="256" y="122"/>
                        </a:lnTo>
                        <a:lnTo>
                          <a:pt x="256" y="130"/>
                        </a:lnTo>
                        <a:lnTo>
                          <a:pt x="269" y="138"/>
                        </a:lnTo>
                        <a:lnTo>
                          <a:pt x="281" y="146"/>
                        </a:lnTo>
                        <a:lnTo>
                          <a:pt x="289" y="158"/>
                        </a:lnTo>
                        <a:lnTo>
                          <a:pt x="289" y="170"/>
                        </a:lnTo>
                        <a:lnTo>
                          <a:pt x="293" y="183"/>
                        </a:lnTo>
                        <a:lnTo>
                          <a:pt x="281" y="191"/>
                        </a:lnTo>
                        <a:lnTo>
                          <a:pt x="273" y="199"/>
                        </a:lnTo>
                        <a:lnTo>
                          <a:pt x="273" y="211"/>
                        </a:lnTo>
                        <a:lnTo>
                          <a:pt x="264" y="223"/>
                        </a:lnTo>
                        <a:lnTo>
                          <a:pt x="277" y="236"/>
                        </a:lnTo>
                        <a:lnTo>
                          <a:pt x="289" y="236"/>
                        </a:lnTo>
                        <a:lnTo>
                          <a:pt x="281" y="252"/>
                        </a:lnTo>
                        <a:lnTo>
                          <a:pt x="293" y="260"/>
                        </a:lnTo>
                        <a:lnTo>
                          <a:pt x="293" y="272"/>
                        </a:lnTo>
                        <a:lnTo>
                          <a:pt x="301" y="284"/>
                        </a:lnTo>
                        <a:lnTo>
                          <a:pt x="313" y="288"/>
                        </a:lnTo>
                        <a:lnTo>
                          <a:pt x="326" y="301"/>
                        </a:lnTo>
                        <a:lnTo>
                          <a:pt x="338" y="292"/>
                        </a:lnTo>
                        <a:lnTo>
                          <a:pt x="350" y="301"/>
                        </a:lnTo>
                        <a:lnTo>
                          <a:pt x="342" y="288"/>
                        </a:lnTo>
                        <a:lnTo>
                          <a:pt x="354" y="284"/>
                        </a:lnTo>
                        <a:lnTo>
                          <a:pt x="366" y="272"/>
                        </a:lnTo>
                        <a:lnTo>
                          <a:pt x="362" y="284"/>
                        </a:lnTo>
                        <a:lnTo>
                          <a:pt x="362" y="297"/>
                        </a:lnTo>
                        <a:lnTo>
                          <a:pt x="374" y="301"/>
                        </a:lnTo>
                        <a:lnTo>
                          <a:pt x="382" y="305"/>
                        </a:lnTo>
                        <a:lnTo>
                          <a:pt x="399" y="305"/>
                        </a:lnTo>
                        <a:lnTo>
                          <a:pt x="407" y="309"/>
                        </a:lnTo>
                        <a:lnTo>
                          <a:pt x="415" y="30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5" name="Freeform 417">
                    <a:extLst>
                      <a:ext uri="{FF2B5EF4-FFF2-40B4-BE49-F238E27FC236}">
                        <a16:creationId xmlns:a16="http://schemas.microsoft.com/office/drawing/2014/main" id="{4BE71446-0853-EC0F-5625-B8EC13F9E6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232" y="4249"/>
                    <a:ext cx="403" cy="208"/>
                  </a:xfrm>
                  <a:custGeom>
                    <a:avLst/>
                    <a:gdLst>
                      <a:gd name="T0" fmla="*/ 28 w 403"/>
                      <a:gd name="T1" fmla="*/ 45 h 208"/>
                      <a:gd name="T2" fmla="*/ 53 w 403"/>
                      <a:gd name="T3" fmla="*/ 45 h 208"/>
                      <a:gd name="T4" fmla="*/ 41 w 403"/>
                      <a:gd name="T5" fmla="*/ 70 h 208"/>
                      <a:gd name="T6" fmla="*/ 65 w 403"/>
                      <a:gd name="T7" fmla="*/ 70 h 208"/>
                      <a:gd name="T8" fmla="*/ 81 w 403"/>
                      <a:gd name="T9" fmla="*/ 53 h 208"/>
                      <a:gd name="T10" fmla="*/ 106 w 403"/>
                      <a:gd name="T11" fmla="*/ 61 h 208"/>
                      <a:gd name="T12" fmla="*/ 94 w 403"/>
                      <a:gd name="T13" fmla="*/ 82 h 208"/>
                      <a:gd name="T14" fmla="*/ 118 w 403"/>
                      <a:gd name="T15" fmla="*/ 78 h 208"/>
                      <a:gd name="T16" fmla="*/ 130 w 403"/>
                      <a:gd name="T17" fmla="*/ 90 h 208"/>
                      <a:gd name="T18" fmla="*/ 102 w 403"/>
                      <a:gd name="T19" fmla="*/ 98 h 208"/>
                      <a:gd name="T20" fmla="*/ 126 w 403"/>
                      <a:gd name="T21" fmla="*/ 102 h 208"/>
                      <a:gd name="T22" fmla="*/ 118 w 403"/>
                      <a:gd name="T23" fmla="*/ 114 h 208"/>
                      <a:gd name="T24" fmla="*/ 94 w 403"/>
                      <a:gd name="T25" fmla="*/ 114 h 208"/>
                      <a:gd name="T26" fmla="*/ 69 w 403"/>
                      <a:gd name="T27" fmla="*/ 106 h 208"/>
                      <a:gd name="T28" fmla="*/ 41 w 403"/>
                      <a:gd name="T29" fmla="*/ 110 h 208"/>
                      <a:gd name="T30" fmla="*/ 45 w 403"/>
                      <a:gd name="T31" fmla="*/ 131 h 208"/>
                      <a:gd name="T32" fmla="*/ 69 w 403"/>
                      <a:gd name="T33" fmla="*/ 147 h 208"/>
                      <a:gd name="T34" fmla="*/ 94 w 403"/>
                      <a:gd name="T35" fmla="*/ 151 h 208"/>
                      <a:gd name="T36" fmla="*/ 118 w 403"/>
                      <a:gd name="T37" fmla="*/ 139 h 208"/>
                      <a:gd name="T38" fmla="*/ 146 w 403"/>
                      <a:gd name="T39" fmla="*/ 135 h 208"/>
                      <a:gd name="T40" fmla="*/ 171 w 403"/>
                      <a:gd name="T41" fmla="*/ 131 h 208"/>
                      <a:gd name="T42" fmla="*/ 183 w 403"/>
                      <a:gd name="T43" fmla="*/ 151 h 208"/>
                      <a:gd name="T44" fmla="*/ 208 w 403"/>
                      <a:gd name="T45" fmla="*/ 147 h 208"/>
                      <a:gd name="T46" fmla="*/ 232 w 403"/>
                      <a:gd name="T47" fmla="*/ 147 h 208"/>
                      <a:gd name="T48" fmla="*/ 256 w 403"/>
                      <a:gd name="T49" fmla="*/ 155 h 208"/>
                      <a:gd name="T50" fmla="*/ 285 w 403"/>
                      <a:gd name="T51" fmla="*/ 167 h 208"/>
                      <a:gd name="T52" fmla="*/ 301 w 403"/>
                      <a:gd name="T53" fmla="*/ 192 h 208"/>
                      <a:gd name="T54" fmla="*/ 326 w 403"/>
                      <a:gd name="T55" fmla="*/ 208 h 208"/>
                      <a:gd name="T56" fmla="*/ 342 w 403"/>
                      <a:gd name="T57" fmla="*/ 208 h 208"/>
                      <a:gd name="T58" fmla="*/ 366 w 403"/>
                      <a:gd name="T59" fmla="*/ 208 h 208"/>
                      <a:gd name="T60" fmla="*/ 391 w 403"/>
                      <a:gd name="T61" fmla="*/ 204 h 208"/>
                      <a:gd name="T62" fmla="*/ 403 w 403"/>
                      <a:gd name="T63" fmla="*/ 179 h 208"/>
                      <a:gd name="T64" fmla="*/ 378 w 403"/>
                      <a:gd name="T65" fmla="*/ 155 h 208"/>
                      <a:gd name="T66" fmla="*/ 354 w 403"/>
                      <a:gd name="T67" fmla="*/ 143 h 208"/>
                      <a:gd name="T68" fmla="*/ 358 w 403"/>
                      <a:gd name="T69" fmla="*/ 118 h 208"/>
                      <a:gd name="T70" fmla="*/ 354 w 403"/>
                      <a:gd name="T71" fmla="*/ 102 h 208"/>
                      <a:gd name="T72" fmla="*/ 342 w 403"/>
                      <a:gd name="T73" fmla="*/ 102 h 208"/>
                      <a:gd name="T74" fmla="*/ 330 w 403"/>
                      <a:gd name="T75" fmla="*/ 82 h 208"/>
                      <a:gd name="T76" fmla="*/ 301 w 403"/>
                      <a:gd name="T77" fmla="*/ 78 h 208"/>
                      <a:gd name="T78" fmla="*/ 277 w 403"/>
                      <a:gd name="T79" fmla="*/ 78 h 208"/>
                      <a:gd name="T80" fmla="*/ 264 w 403"/>
                      <a:gd name="T81" fmla="*/ 53 h 208"/>
                      <a:gd name="T82" fmla="*/ 232 w 403"/>
                      <a:gd name="T83" fmla="*/ 41 h 208"/>
                      <a:gd name="T84" fmla="*/ 208 w 403"/>
                      <a:gd name="T85" fmla="*/ 45 h 208"/>
                      <a:gd name="T86" fmla="*/ 195 w 403"/>
                      <a:gd name="T87" fmla="*/ 57 h 208"/>
                      <a:gd name="T88" fmla="*/ 175 w 403"/>
                      <a:gd name="T89" fmla="*/ 53 h 208"/>
                      <a:gd name="T90" fmla="*/ 171 w 403"/>
                      <a:gd name="T91" fmla="*/ 29 h 208"/>
                      <a:gd name="T92" fmla="*/ 151 w 403"/>
                      <a:gd name="T93" fmla="*/ 13 h 208"/>
                      <a:gd name="T94" fmla="*/ 126 w 403"/>
                      <a:gd name="T95" fmla="*/ 9 h 208"/>
                      <a:gd name="T96" fmla="*/ 102 w 403"/>
                      <a:gd name="T97" fmla="*/ 0 h 208"/>
                      <a:gd name="T98" fmla="*/ 65 w 403"/>
                      <a:gd name="T99" fmla="*/ 4 h 208"/>
                      <a:gd name="T100" fmla="*/ 24 w 403"/>
                      <a:gd name="T101" fmla="*/ 9 h 208"/>
                      <a:gd name="T102" fmla="*/ 8 w 403"/>
                      <a:gd name="T103" fmla="*/ 17 h 208"/>
                      <a:gd name="T104" fmla="*/ 0 w 403"/>
                      <a:gd name="T105" fmla="*/ 41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403" h="208">
                        <a:moveTo>
                          <a:pt x="16" y="49"/>
                        </a:moveTo>
                        <a:lnTo>
                          <a:pt x="28" y="45"/>
                        </a:lnTo>
                        <a:lnTo>
                          <a:pt x="41" y="45"/>
                        </a:lnTo>
                        <a:lnTo>
                          <a:pt x="53" y="45"/>
                        </a:lnTo>
                        <a:lnTo>
                          <a:pt x="53" y="57"/>
                        </a:lnTo>
                        <a:lnTo>
                          <a:pt x="41" y="70"/>
                        </a:lnTo>
                        <a:lnTo>
                          <a:pt x="53" y="78"/>
                        </a:lnTo>
                        <a:lnTo>
                          <a:pt x="65" y="70"/>
                        </a:lnTo>
                        <a:lnTo>
                          <a:pt x="69" y="57"/>
                        </a:lnTo>
                        <a:lnTo>
                          <a:pt x="81" y="53"/>
                        </a:lnTo>
                        <a:lnTo>
                          <a:pt x="94" y="53"/>
                        </a:lnTo>
                        <a:lnTo>
                          <a:pt x="106" y="61"/>
                        </a:lnTo>
                        <a:lnTo>
                          <a:pt x="94" y="74"/>
                        </a:lnTo>
                        <a:lnTo>
                          <a:pt x="94" y="82"/>
                        </a:lnTo>
                        <a:lnTo>
                          <a:pt x="106" y="82"/>
                        </a:lnTo>
                        <a:lnTo>
                          <a:pt x="118" y="78"/>
                        </a:lnTo>
                        <a:lnTo>
                          <a:pt x="130" y="78"/>
                        </a:lnTo>
                        <a:lnTo>
                          <a:pt x="130" y="90"/>
                        </a:lnTo>
                        <a:lnTo>
                          <a:pt x="114" y="94"/>
                        </a:lnTo>
                        <a:lnTo>
                          <a:pt x="102" y="98"/>
                        </a:lnTo>
                        <a:lnTo>
                          <a:pt x="114" y="102"/>
                        </a:lnTo>
                        <a:lnTo>
                          <a:pt x="126" y="102"/>
                        </a:lnTo>
                        <a:lnTo>
                          <a:pt x="130" y="114"/>
                        </a:lnTo>
                        <a:lnTo>
                          <a:pt x="118" y="114"/>
                        </a:lnTo>
                        <a:lnTo>
                          <a:pt x="106" y="114"/>
                        </a:lnTo>
                        <a:lnTo>
                          <a:pt x="94" y="114"/>
                        </a:lnTo>
                        <a:lnTo>
                          <a:pt x="81" y="110"/>
                        </a:lnTo>
                        <a:lnTo>
                          <a:pt x="69" y="106"/>
                        </a:lnTo>
                        <a:lnTo>
                          <a:pt x="57" y="106"/>
                        </a:lnTo>
                        <a:lnTo>
                          <a:pt x="41" y="110"/>
                        </a:lnTo>
                        <a:lnTo>
                          <a:pt x="37" y="118"/>
                        </a:lnTo>
                        <a:lnTo>
                          <a:pt x="45" y="131"/>
                        </a:lnTo>
                        <a:lnTo>
                          <a:pt x="57" y="139"/>
                        </a:lnTo>
                        <a:lnTo>
                          <a:pt x="69" y="147"/>
                        </a:lnTo>
                        <a:lnTo>
                          <a:pt x="85" y="151"/>
                        </a:lnTo>
                        <a:lnTo>
                          <a:pt x="94" y="151"/>
                        </a:lnTo>
                        <a:lnTo>
                          <a:pt x="110" y="147"/>
                        </a:lnTo>
                        <a:lnTo>
                          <a:pt x="118" y="139"/>
                        </a:lnTo>
                        <a:lnTo>
                          <a:pt x="134" y="139"/>
                        </a:lnTo>
                        <a:lnTo>
                          <a:pt x="146" y="135"/>
                        </a:lnTo>
                        <a:lnTo>
                          <a:pt x="159" y="135"/>
                        </a:lnTo>
                        <a:lnTo>
                          <a:pt x="171" y="131"/>
                        </a:lnTo>
                        <a:lnTo>
                          <a:pt x="171" y="143"/>
                        </a:lnTo>
                        <a:lnTo>
                          <a:pt x="183" y="151"/>
                        </a:lnTo>
                        <a:lnTo>
                          <a:pt x="195" y="147"/>
                        </a:lnTo>
                        <a:lnTo>
                          <a:pt x="208" y="147"/>
                        </a:lnTo>
                        <a:lnTo>
                          <a:pt x="224" y="147"/>
                        </a:lnTo>
                        <a:lnTo>
                          <a:pt x="232" y="147"/>
                        </a:lnTo>
                        <a:lnTo>
                          <a:pt x="248" y="151"/>
                        </a:lnTo>
                        <a:lnTo>
                          <a:pt x="256" y="155"/>
                        </a:lnTo>
                        <a:lnTo>
                          <a:pt x="273" y="159"/>
                        </a:lnTo>
                        <a:lnTo>
                          <a:pt x="285" y="167"/>
                        </a:lnTo>
                        <a:lnTo>
                          <a:pt x="289" y="179"/>
                        </a:lnTo>
                        <a:lnTo>
                          <a:pt x="301" y="192"/>
                        </a:lnTo>
                        <a:lnTo>
                          <a:pt x="313" y="200"/>
                        </a:lnTo>
                        <a:lnTo>
                          <a:pt x="326" y="208"/>
                        </a:lnTo>
                        <a:lnTo>
                          <a:pt x="338" y="208"/>
                        </a:lnTo>
                        <a:lnTo>
                          <a:pt x="342" y="208"/>
                        </a:lnTo>
                        <a:lnTo>
                          <a:pt x="354" y="208"/>
                        </a:lnTo>
                        <a:lnTo>
                          <a:pt x="366" y="208"/>
                        </a:lnTo>
                        <a:lnTo>
                          <a:pt x="378" y="204"/>
                        </a:lnTo>
                        <a:lnTo>
                          <a:pt x="391" y="204"/>
                        </a:lnTo>
                        <a:lnTo>
                          <a:pt x="395" y="192"/>
                        </a:lnTo>
                        <a:lnTo>
                          <a:pt x="403" y="179"/>
                        </a:lnTo>
                        <a:lnTo>
                          <a:pt x="391" y="167"/>
                        </a:lnTo>
                        <a:lnTo>
                          <a:pt x="378" y="155"/>
                        </a:lnTo>
                        <a:lnTo>
                          <a:pt x="366" y="143"/>
                        </a:lnTo>
                        <a:lnTo>
                          <a:pt x="354" y="143"/>
                        </a:lnTo>
                        <a:lnTo>
                          <a:pt x="354" y="131"/>
                        </a:lnTo>
                        <a:lnTo>
                          <a:pt x="358" y="118"/>
                        </a:lnTo>
                        <a:lnTo>
                          <a:pt x="370" y="106"/>
                        </a:lnTo>
                        <a:lnTo>
                          <a:pt x="354" y="102"/>
                        </a:lnTo>
                        <a:lnTo>
                          <a:pt x="342" y="102"/>
                        </a:lnTo>
                        <a:lnTo>
                          <a:pt x="342" y="102"/>
                        </a:lnTo>
                        <a:lnTo>
                          <a:pt x="342" y="86"/>
                        </a:lnTo>
                        <a:lnTo>
                          <a:pt x="330" y="82"/>
                        </a:lnTo>
                        <a:lnTo>
                          <a:pt x="317" y="74"/>
                        </a:lnTo>
                        <a:lnTo>
                          <a:pt x="301" y="78"/>
                        </a:lnTo>
                        <a:lnTo>
                          <a:pt x="289" y="78"/>
                        </a:lnTo>
                        <a:lnTo>
                          <a:pt x="277" y="78"/>
                        </a:lnTo>
                        <a:lnTo>
                          <a:pt x="277" y="66"/>
                        </a:lnTo>
                        <a:lnTo>
                          <a:pt x="264" y="53"/>
                        </a:lnTo>
                        <a:lnTo>
                          <a:pt x="236" y="41"/>
                        </a:lnTo>
                        <a:lnTo>
                          <a:pt x="232" y="41"/>
                        </a:lnTo>
                        <a:lnTo>
                          <a:pt x="220" y="37"/>
                        </a:lnTo>
                        <a:lnTo>
                          <a:pt x="208" y="45"/>
                        </a:lnTo>
                        <a:lnTo>
                          <a:pt x="203" y="45"/>
                        </a:lnTo>
                        <a:lnTo>
                          <a:pt x="195" y="57"/>
                        </a:lnTo>
                        <a:lnTo>
                          <a:pt x="183" y="66"/>
                        </a:lnTo>
                        <a:lnTo>
                          <a:pt x="175" y="53"/>
                        </a:lnTo>
                        <a:lnTo>
                          <a:pt x="183" y="41"/>
                        </a:lnTo>
                        <a:lnTo>
                          <a:pt x="171" y="29"/>
                        </a:lnTo>
                        <a:lnTo>
                          <a:pt x="163" y="21"/>
                        </a:lnTo>
                        <a:lnTo>
                          <a:pt x="151" y="13"/>
                        </a:lnTo>
                        <a:lnTo>
                          <a:pt x="138" y="9"/>
                        </a:lnTo>
                        <a:lnTo>
                          <a:pt x="126" y="9"/>
                        </a:lnTo>
                        <a:lnTo>
                          <a:pt x="114" y="0"/>
                        </a:lnTo>
                        <a:lnTo>
                          <a:pt x="102" y="0"/>
                        </a:lnTo>
                        <a:lnTo>
                          <a:pt x="90" y="0"/>
                        </a:lnTo>
                        <a:lnTo>
                          <a:pt x="65" y="4"/>
                        </a:lnTo>
                        <a:lnTo>
                          <a:pt x="37" y="9"/>
                        </a:lnTo>
                        <a:lnTo>
                          <a:pt x="24" y="9"/>
                        </a:lnTo>
                        <a:lnTo>
                          <a:pt x="12" y="4"/>
                        </a:lnTo>
                        <a:lnTo>
                          <a:pt x="8" y="17"/>
                        </a:lnTo>
                        <a:lnTo>
                          <a:pt x="0" y="29"/>
                        </a:lnTo>
                        <a:lnTo>
                          <a:pt x="0" y="41"/>
                        </a:lnTo>
                        <a:lnTo>
                          <a:pt x="16" y="4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6" name="Freeform 418">
                    <a:extLst>
                      <a:ext uri="{FF2B5EF4-FFF2-40B4-BE49-F238E27FC236}">
                        <a16:creationId xmlns:a16="http://schemas.microsoft.com/office/drawing/2014/main" id="{30199180-3738-966C-3F03-969CFBED7B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77" y="4730"/>
                    <a:ext cx="192" cy="122"/>
                  </a:xfrm>
                  <a:custGeom>
                    <a:avLst/>
                    <a:gdLst>
                      <a:gd name="T0" fmla="*/ 29 w 192"/>
                      <a:gd name="T1" fmla="*/ 77 h 122"/>
                      <a:gd name="T2" fmla="*/ 33 w 192"/>
                      <a:gd name="T3" fmla="*/ 89 h 122"/>
                      <a:gd name="T4" fmla="*/ 45 w 192"/>
                      <a:gd name="T5" fmla="*/ 97 h 122"/>
                      <a:gd name="T6" fmla="*/ 57 w 192"/>
                      <a:gd name="T7" fmla="*/ 97 h 122"/>
                      <a:gd name="T8" fmla="*/ 69 w 192"/>
                      <a:gd name="T9" fmla="*/ 109 h 122"/>
                      <a:gd name="T10" fmla="*/ 82 w 192"/>
                      <a:gd name="T11" fmla="*/ 101 h 122"/>
                      <a:gd name="T12" fmla="*/ 94 w 192"/>
                      <a:gd name="T13" fmla="*/ 109 h 122"/>
                      <a:gd name="T14" fmla="*/ 106 w 192"/>
                      <a:gd name="T15" fmla="*/ 113 h 122"/>
                      <a:gd name="T16" fmla="*/ 118 w 192"/>
                      <a:gd name="T17" fmla="*/ 122 h 122"/>
                      <a:gd name="T18" fmla="*/ 130 w 192"/>
                      <a:gd name="T19" fmla="*/ 122 h 122"/>
                      <a:gd name="T20" fmla="*/ 143 w 192"/>
                      <a:gd name="T21" fmla="*/ 118 h 122"/>
                      <a:gd name="T22" fmla="*/ 155 w 192"/>
                      <a:gd name="T23" fmla="*/ 122 h 122"/>
                      <a:gd name="T24" fmla="*/ 167 w 192"/>
                      <a:gd name="T25" fmla="*/ 122 h 122"/>
                      <a:gd name="T26" fmla="*/ 179 w 192"/>
                      <a:gd name="T27" fmla="*/ 118 h 122"/>
                      <a:gd name="T28" fmla="*/ 192 w 192"/>
                      <a:gd name="T29" fmla="*/ 105 h 122"/>
                      <a:gd name="T30" fmla="*/ 192 w 192"/>
                      <a:gd name="T31" fmla="*/ 97 h 122"/>
                      <a:gd name="T32" fmla="*/ 192 w 192"/>
                      <a:gd name="T33" fmla="*/ 81 h 122"/>
                      <a:gd name="T34" fmla="*/ 179 w 192"/>
                      <a:gd name="T35" fmla="*/ 73 h 122"/>
                      <a:gd name="T36" fmla="*/ 187 w 192"/>
                      <a:gd name="T37" fmla="*/ 61 h 122"/>
                      <a:gd name="T38" fmla="*/ 187 w 192"/>
                      <a:gd name="T39" fmla="*/ 48 h 122"/>
                      <a:gd name="T40" fmla="*/ 175 w 192"/>
                      <a:gd name="T41" fmla="*/ 40 h 122"/>
                      <a:gd name="T42" fmla="*/ 167 w 192"/>
                      <a:gd name="T43" fmla="*/ 28 h 122"/>
                      <a:gd name="T44" fmla="*/ 151 w 192"/>
                      <a:gd name="T45" fmla="*/ 20 h 122"/>
                      <a:gd name="T46" fmla="*/ 139 w 192"/>
                      <a:gd name="T47" fmla="*/ 8 h 122"/>
                      <a:gd name="T48" fmla="*/ 126 w 192"/>
                      <a:gd name="T49" fmla="*/ 4 h 122"/>
                      <a:gd name="T50" fmla="*/ 114 w 192"/>
                      <a:gd name="T51" fmla="*/ 4 h 122"/>
                      <a:gd name="T52" fmla="*/ 106 w 192"/>
                      <a:gd name="T53" fmla="*/ 0 h 122"/>
                      <a:gd name="T54" fmla="*/ 90 w 192"/>
                      <a:gd name="T55" fmla="*/ 4 h 122"/>
                      <a:gd name="T56" fmla="*/ 82 w 192"/>
                      <a:gd name="T57" fmla="*/ 4 h 122"/>
                      <a:gd name="T58" fmla="*/ 65 w 192"/>
                      <a:gd name="T59" fmla="*/ 8 h 122"/>
                      <a:gd name="T60" fmla="*/ 57 w 192"/>
                      <a:gd name="T61" fmla="*/ 12 h 122"/>
                      <a:gd name="T62" fmla="*/ 57 w 192"/>
                      <a:gd name="T63" fmla="*/ 24 h 122"/>
                      <a:gd name="T64" fmla="*/ 45 w 192"/>
                      <a:gd name="T65" fmla="*/ 24 h 122"/>
                      <a:gd name="T66" fmla="*/ 33 w 192"/>
                      <a:gd name="T67" fmla="*/ 28 h 122"/>
                      <a:gd name="T68" fmla="*/ 45 w 192"/>
                      <a:gd name="T69" fmla="*/ 28 h 122"/>
                      <a:gd name="T70" fmla="*/ 33 w 192"/>
                      <a:gd name="T71" fmla="*/ 40 h 122"/>
                      <a:gd name="T72" fmla="*/ 21 w 192"/>
                      <a:gd name="T73" fmla="*/ 48 h 122"/>
                      <a:gd name="T74" fmla="*/ 8 w 192"/>
                      <a:gd name="T75" fmla="*/ 57 h 122"/>
                      <a:gd name="T76" fmla="*/ 0 w 192"/>
                      <a:gd name="T77" fmla="*/ 69 h 122"/>
                      <a:gd name="T78" fmla="*/ 12 w 192"/>
                      <a:gd name="T79" fmla="*/ 77 h 122"/>
                      <a:gd name="T80" fmla="*/ 17 w 192"/>
                      <a:gd name="T81" fmla="*/ 89 h 122"/>
                      <a:gd name="T82" fmla="*/ 29 w 192"/>
                      <a:gd name="T83" fmla="*/ 77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192" h="122">
                        <a:moveTo>
                          <a:pt x="29" y="77"/>
                        </a:moveTo>
                        <a:lnTo>
                          <a:pt x="33" y="89"/>
                        </a:lnTo>
                        <a:lnTo>
                          <a:pt x="45" y="97"/>
                        </a:lnTo>
                        <a:lnTo>
                          <a:pt x="57" y="97"/>
                        </a:lnTo>
                        <a:lnTo>
                          <a:pt x="69" y="109"/>
                        </a:lnTo>
                        <a:lnTo>
                          <a:pt x="82" y="101"/>
                        </a:lnTo>
                        <a:lnTo>
                          <a:pt x="94" y="109"/>
                        </a:lnTo>
                        <a:lnTo>
                          <a:pt x="106" y="113"/>
                        </a:lnTo>
                        <a:lnTo>
                          <a:pt x="118" y="122"/>
                        </a:lnTo>
                        <a:lnTo>
                          <a:pt x="130" y="122"/>
                        </a:lnTo>
                        <a:lnTo>
                          <a:pt x="143" y="118"/>
                        </a:lnTo>
                        <a:lnTo>
                          <a:pt x="155" y="122"/>
                        </a:lnTo>
                        <a:lnTo>
                          <a:pt x="167" y="122"/>
                        </a:lnTo>
                        <a:lnTo>
                          <a:pt x="179" y="118"/>
                        </a:lnTo>
                        <a:lnTo>
                          <a:pt x="192" y="105"/>
                        </a:lnTo>
                        <a:lnTo>
                          <a:pt x="192" y="97"/>
                        </a:lnTo>
                        <a:lnTo>
                          <a:pt x="192" y="81"/>
                        </a:lnTo>
                        <a:lnTo>
                          <a:pt x="179" y="73"/>
                        </a:lnTo>
                        <a:lnTo>
                          <a:pt x="187" y="61"/>
                        </a:lnTo>
                        <a:lnTo>
                          <a:pt x="187" y="48"/>
                        </a:lnTo>
                        <a:lnTo>
                          <a:pt x="175" y="40"/>
                        </a:lnTo>
                        <a:lnTo>
                          <a:pt x="167" y="28"/>
                        </a:lnTo>
                        <a:lnTo>
                          <a:pt x="151" y="20"/>
                        </a:lnTo>
                        <a:lnTo>
                          <a:pt x="139" y="8"/>
                        </a:lnTo>
                        <a:lnTo>
                          <a:pt x="126" y="4"/>
                        </a:lnTo>
                        <a:lnTo>
                          <a:pt x="114" y="4"/>
                        </a:lnTo>
                        <a:lnTo>
                          <a:pt x="106" y="0"/>
                        </a:lnTo>
                        <a:lnTo>
                          <a:pt x="90" y="4"/>
                        </a:lnTo>
                        <a:lnTo>
                          <a:pt x="82" y="4"/>
                        </a:lnTo>
                        <a:lnTo>
                          <a:pt x="65" y="8"/>
                        </a:lnTo>
                        <a:lnTo>
                          <a:pt x="57" y="12"/>
                        </a:lnTo>
                        <a:lnTo>
                          <a:pt x="57" y="24"/>
                        </a:lnTo>
                        <a:lnTo>
                          <a:pt x="45" y="24"/>
                        </a:lnTo>
                        <a:lnTo>
                          <a:pt x="33" y="28"/>
                        </a:lnTo>
                        <a:lnTo>
                          <a:pt x="45" y="28"/>
                        </a:lnTo>
                        <a:lnTo>
                          <a:pt x="33" y="40"/>
                        </a:lnTo>
                        <a:lnTo>
                          <a:pt x="21" y="48"/>
                        </a:lnTo>
                        <a:lnTo>
                          <a:pt x="8" y="57"/>
                        </a:lnTo>
                        <a:lnTo>
                          <a:pt x="0" y="69"/>
                        </a:lnTo>
                        <a:lnTo>
                          <a:pt x="12" y="77"/>
                        </a:lnTo>
                        <a:lnTo>
                          <a:pt x="17" y="89"/>
                        </a:lnTo>
                        <a:lnTo>
                          <a:pt x="29" y="7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7" name="Freeform 419">
                    <a:extLst>
                      <a:ext uri="{FF2B5EF4-FFF2-40B4-BE49-F238E27FC236}">
                        <a16:creationId xmlns:a16="http://schemas.microsoft.com/office/drawing/2014/main" id="{9C4EBA8E-06DE-E1F4-A0E0-7826B9483C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71" y="4323"/>
                    <a:ext cx="208" cy="134"/>
                  </a:xfrm>
                  <a:custGeom>
                    <a:avLst/>
                    <a:gdLst>
                      <a:gd name="T0" fmla="*/ 21 w 208"/>
                      <a:gd name="T1" fmla="*/ 32 h 134"/>
                      <a:gd name="T2" fmla="*/ 9 w 208"/>
                      <a:gd name="T3" fmla="*/ 40 h 134"/>
                      <a:gd name="T4" fmla="*/ 0 w 208"/>
                      <a:gd name="T5" fmla="*/ 48 h 134"/>
                      <a:gd name="T6" fmla="*/ 13 w 208"/>
                      <a:gd name="T7" fmla="*/ 57 h 134"/>
                      <a:gd name="T8" fmla="*/ 17 w 208"/>
                      <a:gd name="T9" fmla="*/ 65 h 134"/>
                      <a:gd name="T10" fmla="*/ 29 w 208"/>
                      <a:gd name="T11" fmla="*/ 73 h 134"/>
                      <a:gd name="T12" fmla="*/ 41 w 208"/>
                      <a:gd name="T13" fmla="*/ 81 h 134"/>
                      <a:gd name="T14" fmla="*/ 53 w 208"/>
                      <a:gd name="T15" fmla="*/ 81 h 134"/>
                      <a:gd name="T16" fmla="*/ 66 w 208"/>
                      <a:gd name="T17" fmla="*/ 85 h 134"/>
                      <a:gd name="T18" fmla="*/ 78 w 208"/>
                      <a:gd name="T19" fmla="*/ 89 h 134"/>
                      <a:gd name="T20" fmla="*/ 90 w 208"/>
                      <a:gd name="T21" fmla="*/ 93 h 134"/>
                      <a:gd name="T22" fmla="*/ 78 w 208"/>
                      <a:gd name="T23" fmla="*/ 97 h 134"/>
                      <a:gd name="T24" fmla="*/ 66 w 208"/>
                      <a:gd name="T25" fmla="*/ 97 h 134"/>
                      <a:gd name="T26" fmla="*/ 49 w 208"/>
                      <a:gd name="T27" fmla="*/ 97 h 134"/>
                      <a:gd name="T28" fmla="*/ 37 w 208"/>
                      <a:gd name="T29" fmla="*/ 101 h 134"/>
                      <a:gd name="T30" fmla="*/ 49 w 208"/>
                      <a:gd name="T31" fmla="*/ 110 h 134"/>
                      <a:gd name="T32" fmla="*/ 61 w 208"/>
                      <a:gd name="T33" fmla="*/ 114 h 134"/>
                      <a:gd name="T34" fmla="*/ 74 w 208"/>
                      <a:gd name="T35" fmla="*/ 118 h 134"/>
                      <a:gd name="T36" fmla="*/ 78 w 208"/>
                      <a:gd name="T37" fmla="*/ 130 h 134"/>
                      <a:gd name="T38" fmla="*/ 90 w 208"/>
                      <a:gd name="T39" fmla="*/ 134 h 134"/>
                      <a:gd name="T40" fmla="*/ 102 w 208"/>
                      <a:gd name="T41" fmla="*/ 130 h 134"/>
                      <a:gd name="T42" fmla="*/ 114 w 208"/>
                      <a:gd name="T43" fmla="*/ 122 h 134"/>
                      <a:gd name="T44" fmla="*/ 127 w 208"/>
                      <a:gd name="T45" fmla="*/ 126 h 134"/>
                      <a:gd name="T46" fmla="*/ 139 w 208"/>
                      <a:gd name="T47" fmla="*/ 126 h 134"/>
                      <a:gd name="T48" fmla="*/ 167 w 208"/>
                      <a:gd name="T49" fmla="*/ 118 h 134"/>
                      <a:gd name="T50" fmla="*/ 180 w 208"/>
                      <a:gd name="T51" fmla="*/ 114 h 134"/>
                      <a:gd name="T52" fmla="*/ 192 w 208"/>
                      <a:gd name="T53" fmla="*/ 114 h 134"/>
                      <a:gd name="T54" fmla="*/ 204 w 208"/>
                      <a:gd name="T55" fmla="*/ 110 h 134"/>
                      <a:gd name="T56" fmla="*/ 208 w 208"/>
                      <a:gd name="T57" fmla="*/ 97 h 134"/>
                      <a:gd name="T58" fmla="*/ 196 w 208"/>
                      <a:gd name="T59" fmla="*/ 85 h 134"/>
                      <a:gd name="T60" fmla="*/ 184 w 208"/>
                      <a:gd name="T61" fmla="*/ 81 h 134"/>
                      <a:gd name="T62" fmla="*/ 196 w 208"/>
                      <a:gd name="T63" fmla="*/ 69 h 134"/>
                      <a:gd name="T64" fmla="*/ 208 w 208"/>
                      <a:gd name="T65" fmla="*/ 65 h 134"/>
                      <a:gd name="T66" fmla="*/ 204 w 208"/>
                      <a:gd name="T67" fmla="*/ 53 h 134"/>
                      <a:gd name="T68" fmla="*/ 192 w 208"/>
                      <a:gd name="T69" fmla="*/ 48 h 134"/>
                      <a:gd name="T70" fmla="*/ 180 w 208"/>
                      <a:gd name="T71" fmla="*/ 44 h 134"/>
                      <a:gd name="T72" fmla="*/ 167 w 208"/>
                      <a:gd name="T73" fmla="*/ 40 h 134"/>
                      <a:gd name="T74" fmla="*/ 155 w 208"/>
                      <a:gd name="T75" fmla="*/ 40 h 134"/>
                      <a:gd name="T76" fmla="*/ 139 w 208"/>
                      <a:gd name="T77" fmla="*/ 44 h 134"/>
                      <a:gd name="T78" fmla="*/ 127 w 208"/>
                      <a:gd name="T79" fmla="*/ 40 h 134"/>
                      <a:gd name="T80" fmla="*/ 135 w 208"/>
                      <a:gd name="T81" fmla="*/ 28 h 134"/>
                      <a:gd name="T82" fmla="*/ 123 w 208"/>
                      <a:gd name="T83" fmla="*/ 24 h 134"/>
                      <a:gd name="T84" fmla="*/ 110 w 208"/>
                      <a:gd name="T85" fmla="*/ 20 h 134"/>
                      <a:gd name="T86" fmla="*/ 94 w 208"/>
                      <a:gd name="T87" fmla="*/ 16 h 134"/>
                      <a:gd name="T88" fmla="*/ 86 w 208"/>
                      <a:gd name="T89" fmla="*/ 12 h 134"/>
                      <a:gd name="T90" fmla="*/ 70 w 208"/>
                      <a:gd name="T91" fmla="*/ 8 h 134"/>
                      <a:gd name="T92" fmla="*/ 61 w 208"/>
                      <a:gd name="T93" fmla="*/ 8 h 134"/>
                      <a:gd name="T94" fmla="*/ 45 w 208"/>
                      <a:gd name="T95" fmla="*/ 4 h 134"/>
                      <a:gd name="T96" fmla="*/ 33 w 208"/>
                      <a:gd name="T97" fmla="*/ 0 h 134"/>
                      <a:gd name="T98" fmla="*/ 21 w 208"/>
                      <a:gd name="T99" fmla="*/ 0 h 134"/>
                      <a:gd name="T100" fmla="*/ 9 w 208"/>
                      <a:gd name="T101" fmla="*/ 4 h 134"/>
                      <a:gd name="T102" fmla="*/ 0 w 208"/>
                      <a:gd name="T103" fmla="*/ 16 h 134"/>
                      <a:gd name="T104" fmla="*/ 9 w 208"/>
                      <a:gd name="T105" fmla="*/ 24 h 134"/>
                      <a:gd name="T106" fmla="*/ 21 w 208"/>
                      <a:gd name="T107" fmla="*/ 32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208" h="134">
                        <a:moveTo>
                          <a:pt x="21" y="32"/>
                        </a:moveTo>
                        <a:lnTo>
                          <a:pt x="9" y="40"/>
                        </a:lnTo>
                        <a:lnTo>
                          <a:pt x="0" y="48"/>
                        </a:lnTo>
                        <a:lnTo>
                          <a:pt x="13" y="57"/>
                        </a:lnTo>
                        <a:lnTo>
                          <a:pt x="17" y="65"/>
                        </a:lnTo>
                        <a:lnTo>
                          <a:pt x="29" y="73"/>
                        </a:lnTo>
                        <a:lnTo>
                          <a:pt x="41" y="81"/>
                        </a:lnTo>
                        <a:lnTo>
                          <a:pt x="53" y="81"/>
                        </a:lnTo>
                        <a:lnTo>
                          <a:pt x="66" y="85"/>
                        </a:lnTo>
                        <a:lnTo>
                          <a:pt x="78" y="89"/>
                        </a:lnTo>
                        <a:lnTo>
                          <a:pt x="90" y="93"/>
                        </a:lnTo>
                        <a:lnTo>
                          <a:pt x="78" y="97"/>
                        </a:lnTo>
                        <a:lnTo>
                          <a:pt x="66" y="97"/>
                        </a:lnTo>
                        <a:lnTo>
                          <a:pt x="49" y="97"/>
                        </a:lnTo>
                        <a:lnTo>
                          <a:pt x="37" y="101"/>
                        </a:lnTo>
                        <a:lnTo>
                          <a:pt x="49" y="110"/>
                        </a:lnTo>
                        <a:lnTo>
                          <a:pt x="61" y="114"/>
                        </a:lnTo>
                        <a:lnTo>
                          <a:pt x="74" y="118"/>
                        </a:lnTo>
                        <a:lnTo>
                          <a:pt x="78" y="130"/>
                        </a:lnTo>
                        <a:lnTo>
                          <a:pt x="90" y="134"/>
                        </a:lnTo>
                        <a:lnTo>
                          <a:pt x="102" y="130"/>
                        </a:lnTo>
                        <a:lnTo>
                          <a:pt x="114" y="122"/>
                        </a:lnTo>
                        <a:lnTo>
                          <a:pt x="127" y="126"/>
                        </a:lnTo>
                        <a:lnTo>
                          <a:pt x="139" y="126"/>
                        </a:lnTo>
                        <a:lnTo>
                          <a:pt x="167" y="118"/>
                        </a:lnTo>
                        <a:lnTo>
                          <a:pt x="180" y="114"/>
                        </a:lnTo>
                        <a:lnTo>
                          <a:pt x="192" y="114"/>
                        </a:lnTo>
                        <a:lnTo>
                          <a:pt x="204" y="110"/>
                        </a:lnTo>
                        <a:lnTo>
                          <a:pt x="208" y="97"/>
                        </a:lnTo>
                        <a:lnTo>
                          <a:pt x="196" y="85"/>
                        </a:lnTo>
                        <a:lnTo>
                          <a:pt x="184" y="81"/>
                        </a:lnTo>
                        <a:lnTo>
                          <a:pt x="196" y="69"/>
                        </a:lnTo>
                        <a:lnTo>
                          <a:pt x="208" y="65"/>
                        </a:lnTo>
                        <a:lnTo>
                          <a:pt x="204" y="53"/>
                        </a:lnTo>
                        <a:lnTo>
                          <a:pt x="192" y="48"/>
                        </a:lnTo>
                        <a:lnTo>
                          <a:pt x="180" y="44"/>
                        </a:lnTo>
                        <a:lnTo>
                          <a:pt x="167" y="40"/>
                        </a:lnTo>
                        <a:lnTo>
                          <a:pt x="155" y="40"/>
                        </a:lnTo>
                        <a:lnTo>
                          <a:pt x="139" y="44"/>
                        </a:lnTo>
                        <a:lnTo>
                          <a:pt x="127" y="40"/>
                        </a:lnTo>
                        <a:lnTo>
                          <a:pt x="135" y="28"/>
                        </a:lnTo>
                        <a:lnTo>
                          <a:pt x="123" y="24"/>
                        </a:lnTo>
                        <a:lnTo>
                          <a:pt x="110" y="20"/>
                        </a:lnTo>
                        <a:lnTo>
                          <a:pt x="94" y="16"/>
                        </a:lnTo>
                        <a:lnTo>
                          <a:pt x="86" y="12"/>
                        </a:lnTo>
                        <a:lnTo>
                          <a:pt x="70" y="8"/>
                        </a:lnTo>
                        <a:lnTo>
                          <a:pt x="61" y="8"/>
                        </a:lnTo>
                        <a:lnTo>
                          <a:pt x="45" y="4"/>
                        </a:lnTo>
                        <a:lnTo>
                          <a:pt x="33" y="0"/>
                        </a:lnTo>
                        <a:lnTo>
                          <a:pt x="21" y="0"/>
                        </a:lnTo>
                        <a:lnTo>
                          <a:pt x="9" y="4"/>
                        </a:lnTo>
                        <a:lnTo>
                          <a:pt x="0" y="16"/>
                        </a:lnTo>
                        <a:lnTo>
                          <a:pt x="9" y="24"/>
                        </a:lnTo>
                        <a:lnTo>
                          <a:pt x="21" y="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8" name="Freeform 420">
                    <a:extLst>
                      <a:ext uri="{FF2B5EF4-FFF2-40B4-BE49-F238E27FC236}">
                        <a16:creationId xmlns:a16="http://schemas.microsoft.com/office/drawing/2014/main" id="{6AA2CEBA-BDD4-5DAC-3357-C5FDEBDCB6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69" y="3969"/>
                    <a:ext cx="712" cy="443"/>
                  </a:xfrm>
                  <a:custGeom>
                    <a:avLst/>
                    <a:gdLst>
                      <a:gd name="T0" fmla="*/ 29 w 712"/>
                      <a:gd name="T1" fmla="*/ 232 h 443"/>
                      <a:gd name="T2" fmla="*/ 106 w 712"/>
                      <a:gd name="T3" fmla="*/ 240 h 443"/>
                      <a:gd name="T4" fmla="*/ 102 w 712"/>
                      <a:gd name="T5" fmla="*/ 252 h 443"/>
                      <a:gd name="T6" fmla="*/ 86 w 712"/>
                      <a:gd name="T7" fmla="*/ 276 h 443"/>
                      <a:gd name="T8" fmla="*/ 155 w 712"/>
                      <a:gd name="T9" fmla="*/ 276 h 443"/>
                      <a:gd name="T10" fmla="*/ 204 w 712"/>
                      <a:gd name="T11" fmla="*/ 272 h 443"/>
                      <a:gd name="T12" fmla="*/ 256 w 712"/>
                      <a:gd name="T13" fmla="*/ 268 h 443"/>
                      <a:gd name="T14" fmla="*/ 309 w 712"/>
                      <a:gd name="T15" fmla="*/ 280 h 443"/>
                      <a:gd name="T16" fmla="*/ 285 w 712"/>
                      <a:gd name="T17" fmla="*/ 293 h 443"/>
                      <a:gd name="T18" fmla="*/ 285 w 712"/>
                      <a:gd name="T19" fmla="*/ 301 h 443"/>
                      <a:gd name="T20" fmla="*/ 374 w 712"/>
                      <a:gd name="T21" fmla="*/ 297 h 443"/>
                      <a:gd name="T22" fmla="*/ 301 w 712"/>
                      <a:gd name="T23" fmla="*/ 309 h 443"/>
                      <a:gd name="T24" fmla="*/ 228 w 712"/>
                      <a:gd name="T25" fmla="*/ 309 h 443"/>
                      <a:gd name="T26" fmla="*/ 151 w 712"/>
                      <a:gd name="T27" fmla="*/ 329 h 443"/>
                      <a:gd name="T28" fmla="*/ 224 w 712"/>
                      <a:gd name="T29" fmla="*/ 362 h 443"/>
                      <a:gd name="T30" fmla="*/ 208 w 712"/>
                      <a:gd name="T31" fmla="*/ 386 h 443"/>
                      <a:gd name="T32" fmla="*/ 281 w 712"/>
                      <a:gd name="T33" fmla="*/ 386 h 443"/>
                      <a:gd name="T34" fmla="*/ 256 w 712"/>
                      <a:gd name="T35" fmla="*/ 394 h 443"/>
                      <a:gd name="T36" fmla="*/ 273 w 712"/>
                      <a:gd name="T37" fmla="*/ 419 h 443"/>
                      <a:gd name="T38" fmla="*/ 342 w 712"/>
                      <a:gd name="T39" fmla="*/ 439 h 443"/>
                      <a:gd name="T40" fmla="*/ 362 w 712"/>
                      <a:gd name="T41" fmla="*/ 419 h 443"/>
                      <a:gd name="T42" fmla="*/ 431 w 712"/>
                      <a:gd name="T43" fmla="*/ 431 h 443"/>
                      <a:gd name="T44" fmla="*/ 427 w 712"/>
                      <a:gd name="T45" fmla="*/ 407 h 443"/>
                      <a:gd name="T46" fmla="*/ 497 w 712"/>
                      <a:gd name="T47" fmla="*/ 402 h 443"/>
                      <a:gd name="T48" fmla="*/ 529 w 712"/>
                      <a:gd name="T49" fmla="*/ 378 h 443"/>
                      <a:gd name="T50" fmla="*/ 537 w 712"/>
                      <a:gd name="T51" fmla="*/ 321 h 443"/>
                      <a:gd name="T52" fmla="*/ 558 w 712"/>
                      <a:gd name="T53" fmla="*/ 370 h 443"/>
                      <a:gd name="T54" fmla="*/ 611 w 712"/>
                      <a:gd name="T55" fmla="*/ 333 h 443"/>
                      <a:gd name="T56" fmla="*/ 700 w 712"/>
                      <a:gd name="T57" fmla="*/ 301 h 443"/>
                      <a:gd name="T58" fmla="*/ 663 w 712"/>
                      <a:gd name="T59" fmla="*/ 248 h 443"/>
                      <a:gd name="T60" fmla="*/ 611 w 712"/>
                      <a:gd name="T61" fmla="*/ 240 h 443"/>
                      <a:gd name="T62" fmla="*/ 582 w 712"/>
                      <a:gd name="T63" fmla="*/ 236 h 443"/>
                      <a:gd name="T64" fmla="*/ 586 w 712"/>
                      <a:gd name="T65" fmla="*/ 203 h 443"/>
                      <a:gd name="T66" fmla="*/ 541 w 712"/>
                      <a:gd name="T67" fmla="*/ 175 h 443"/>
                      <a:gd name="T68" fmla="*/ 513 w 712"/>
                      <a:gd name="T69" fmla="*/ 134 h 443"/>
                      <a:gd name="T70" fmla="*/ 517 w 712"/>
                      <a:gd name="T71" fmla="*/ 179 h 443"/>
                      <a:gd name="T72" fmla="*/ 460 w 712"/>
                      <a:gd name="T73" fmla="*/ 150 h 443"/>
                      <a:gd name="T74" fmla="*/ 407 w 712"/>
                      <a:gd name="T75" fmla="*/ 122 h 443"/>
                      <a:gd name="T76" fmla="*/ 358 w 712"/>
                      <a:gd name="T77" fmla="*/ 93 h 443"/>
                      <a:gd name="T78" fmla="*/ 297 w 712"/>
                      <a:gd name="T79" fmla="*/ 36 h 443"/>
                      <a:gd name="T80" fmla="*/ 195 w 712"/>
                      <a:gd name="T81" fmla="*/ 0 h 443"/>
                      <a:gd name="T82" fmla="*/ 155 w 712"/>
                      <a:gd name="T83" fmla="*/ 24 h 443"/>
                      <a:gd name="T84" fmla="*/ 216 w 712"/>
                      <a:gd name="T85" fmla="*/ 40 h 443"/>
                      <a:gd name="T86" fmla="*/ 159 w 712"/>
                      <a:gd name="T87" fmla="*/ 49 h 443"/>
                      <a:gd name="T88" fmla="*/ 98 w 712"/>
                      <a:gd name="T89" fmla="*/ 49 h 443"/>
                      <a:gd name="T90" fmla="*/ 134 w 712"/>
                      <a:gd name="T91" fmla="*/ 93 h 443"/>
                      <a:gd name="T92" fmla="*/ 130 w 712"/>
                      <a:gd name="T93" fmla="*/ 110 h 443"/>
                      <a:gd name="T94" fmla="*/ 118 w 712"/>
                      <a:gd name="T95" fmla="*/ 118 h 443"/>
                      <a:gd name="T96" fmla="*/ 53 w 712"/>
                      <a:gd name="T97" fmla="*/ 130 h 443"/>
                      <a:gd name="T98" fmla="*/ 29 w 712"/>
                      <a:gd name="T99" fmla="*/ 146 h 443"/>
                      <a:gd name="T100" fmla="*/ 53 w 712"/>
                      <a:gd name="T101" fmla="*/ 167 h 443"/>
                      <a:gd name="T102" fmla="*/ 77 w 712"/>
                      <a:gd name="T103" fmla="*/ 179 h 443"/>
                      <a:gd name="T104" fmla="*/ 151 w 712"/>
                      <a:gd name="T105" fmla="*/ 171 h 443"/>
                      <a:gd name="T106" fmla="*/ 130 w 712"/>
                      <a:gd name="T107" fmla="*/ 195 h 443"/>
                      <a:gd name="T108" fmla="*/ 53 w 712"/>
                      <a:gd name="T109" fmla="*/ 187 h 443"/>
                      <a:gd name="T110" fmla="*/ 12 w 712"/>
                      <a:gd name="T111" fmla="*/ 187 h 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712" h="443">
                        <a:moveTo>
                          <a:pt x="4" y="195"/>
                        </a:moveTo>
                        <a:lnTo>
                          <a:pt x="20" y="203"/>
                        </a:lnTo>
                        <a:lnTo>
                          <a:pt x="29" y="203"/>
                        </a:lnTo>
                        <a:lnTo>
                          <a:pt x="16" y="207"/>
                        </a:lnTo>
                        <a:lnTo>
                          <a:pt x="20" y="219"/>
                        </a:lnTo>
                        <a:lnTo>
                          <a:pt x="29" y="232"/>
                        </a:lnTo>
                        <a:lnTo>
                          <a:pt x="41" y="236"/>
                        </a:lnTo>
                        <a:lnTo>
                          <a:pt x="57" y="244"/>
                        </a:lnTo>
                        <a:lnTo>
                          <a:pt x="69" y="244"/>
                        </a:lnTo>
                        <a:lnTo>
                          <a:pt x="82" y="244"/>
                        </a:lnTo>
                        <a:lnTo>
                          <a:pt x="94" y="244"/>
                        </a:lnTo>
                        <a:lnTo>
                          <a:pt x="106" y="240"/>
                        </a:lnTo>
                        <a:lnTo>
                          <a:pt x="118" y="240"/>
                        </a:lnTo>
                        <a:lnTo>
                          <a:pt x="130" y="232"/>
                        </a:lnTo>
                        <a:lnTo>
                          <a:pt x="143" y="228"/>
                        </a:lnTo>
                        <a:lnTo>
                          <a:pt x="143" y="240"/>
                        </a:lnTo>
                        <a:lnTo>
                          <a:pt x="114" y="248"/>
                        </a:lnTo>
                        <a:lnTo>
                          <a:pt x="102" y="252"/>
                        </a:lnTo>
                        <a:lnTo>
                          <a:pt x="90" y="252"/>
                        </a:lnTo>
                        <a:lnTo>
                          <a:pt x="77" y="256"/>
                        </a:lnTo>
                        <a:lnTo>
                          <a:pt x="65" y="256"/>
                        </a:lnTo>
                        <a:lnTo>
                          <a:pt x="61" y="268"/>
                        </a:lnTo>
                        <a:lnTo>
                          <a:pt x="73" y="276"/>
                        </a:lnTo>
                        <a:lnTo>
                          <a:pt x="86" y="276"/>
                        </a:lnTo>
                        <a:lnTo>
                          <a:pt x="90" y="289"/>
                        </a:lnTo>
                        <a:lnTo>
                          <a:pt x="106" y="293"/>
                        </a:lnTo>
                        <a:lnTo>
                          <a:pt x="118" y="289"/>
                        </a:lnTo>
                        <a:lnTo>
                          <a:pt x="130" y="284"/>
                        </a:lnTo>
                        <a:lnTo>
                          <a:pt x="143" y="280"/>
                        </a:lnTo>
                        <a:lnTo>
                          <a:pt x="155" y="276"/>
                        </a:lnTo>
                        <a:lnTo>
                          <a:pt x="167" y="280"/>
                        </a:lnTo>
                        <a:lnTo>
                          <a:pt x="155" y="293"/>
                        </a:lnTo>
                        <a:lnTo>
                          <a:pt x="167" y="297"/>
                        </a:lnTo>
                        <a:lnTo>
                          <a:pt x="183" y="293"/>
                        </a:lnTo>
                        <a:lnTo>
                          <a:pt x="195" y="284"/>
                        </a:lnTo>
                        <a:lnTo>
                          <a:pt x="204" y="272"/>
                        </a:lnTo>
                        <a:lnTo>
                          <a:pt x="204" y="284"/>
                        </a:lnTo>
                        <a:lnTo>
                          <a:pt x="216" y="280"/>
                        </a:lnTo>
                        <a:lnTo>
                          <a:pt x="220" y="268"/>
                        </a:lnTo>
                        <a:lnTo>
                          <a:pt x="232" y="276"/>
                        </a:lnTo>
                        <a:lnTo>
                          <a:pt x="244" y="272"/>
                        </a:lnTo>
                        <a:lnTo>
                          <a:pt x="256" y="268"/>
                        </a:lnTo>
                        <a:lnTo>
                          <a:pt x="269" y="268"/>
                        </a:lnTo>
                        <a:lnTo>
                          <a:pt x="256" y="276"/>
                        </a:lnTo>
                        <a:lnTo>
                          <a:pt x="269" y="284"/>
                        </a:lnTo>
                        <a:lnTo>
                          <a:pt x="281" y="284"/>
                        </a:lnTo>
                        <a:lnTo>
                          <a:pt x="297" y="284"/>
                        </a:lnTo>
                        <a:lnTo>
                          <a:pt x="309" y="280"/>
                        </a:lnTo>
                        <a:lnTo>
                          <a:pt x="322" y="280"/>
                        </a:lnTo>
                        <a:lnTo>
                          <a:pt x="334" y="276"/>
                        </a:lnTo>
                        <a:lnTo>
                          <a:pt x="322" y="284"/>
                        </a:lnTo>
                        <a:lnTo>
                          <a:pt x="309" y="284"/>
                        </a:lnTo>
                        <a:lnTo>
                          <a:pt x="297" y="289"/>
                        </a:lnTo>
                        <a:lnTo>
                          <a:pt x="285" y="293"/>
                        </a:lnTo>
                        <a:lnTo>
                          <a:pt x="273" y="289"/>
                        </a:lnTo>
                        <a:lnTo>
                          <a:pt x="261" y="289"/>
                        </a:lnTo>
                        <a:lnTo>
                          <a:pt x="248" y="293"/>
                        </a:lnTo>
                        <a:lnTo>
                          <a:pt x="261" y="301"/>
                        </a:lnTo>
                        <a:lnTo>
                          <a:pt x="273" y="301"/>
                        </a:lnTo>
                        <a:lnTo>
                          <a:pt x="285" y="301"/>
                        </a:lnTo>
                        <a:lnTo>
                          <a:pt x="297" y="301"/>
                        </a:lnTo>
                        <a:lnTo>
                          <a:pt x="309" y="301"/>
                        </a:lnTo>
                        <a:lnTo>
                          <a:pt x="322" y="301"/>
                        </a:lnTo>
                        <a:lnTo>
                          <a:pt x="338" y="297"/>
                        </a:lnTo>
                        <a:lnTo>
                          <a:pt x="362" y="297"/>
                        </a:lnTo>
                        <a:lnTo>
                          <a:pt x="374" y="297"/>
                        </a:lnTo>
                        <a:lnTo>
                          <a:pt x="362" y="301"/>
                        </a:lnTo>
                        <a:lnTo>
                          <a:pt x="350" y="301"/>
                        </a:lnTo>
                        <a:lnTo>
                          <a:pt x="338" y="305"/>
                        </a:lnTo>
                        <a:lnTo>
                          <a:pt x="322" y="305"/>
                        </a:lnTo>
                        <a:lnTo>
                          <a:pt x="313" y="305"/>
                        </a:lnTo>
                        <a:lnTo>
                          <a:pt x="301" y="309"/>
                        </a:lnTo>
                        <a:lnTo>
                          <a:pt x="289" y="309"/>
                        </a:lnTo>
                        <a:lnTo>
                          <a:pt x="277" y="309"/>
                        </a:lnTo>
                        <a:lnTo>
                          <a:pt x="265" y="309"/>
                        </a:lnTo>
                        <a:lnTo>
                          <a:pt x="252" y="309"/>
                        </a:lnTo>
                        <a:lnTo>
                          <a:pt x="240" y="309"/>
                        </a:lnTo>
                        <a:lnTo>
                          <a:pt x="228" y="309"/>
                        </a:lnTo>
                        <a:lnTo>
                          <a:pt x="212" y="309"/>
                        </a:lnTo>
                        <a:lnTo>
                          <a:pt x="200" y="309"/>
                        </a:lnTo>
                        <a:lnTo>
                          <a:pt x="191" y="321"/>
                        </a:lnTo>
                        <a:lnTo>
                          <a:pt x="175" y="325"/>
                        </a:lnTo>
                        <a:lnTo>
                          <a:pt x="163" y="325"/>
                        </a:lnTo>
                        <a:lnTo>
                          <a:pt x="151" y="329"/>
                        </a:lnTo>
                        <a:lnTo>
                          <a:pt x="159" y="341"/>
                        </a:lnTo>
                        <a:lnTo>
                          <a:pt x="171" y="354"/>
                        </a:lnTo>
                        <a:lnTo>
                          <a:pt x="187" y="354"/>
                        </a:lnTo>
                        <a:lnTo>
                          <a:pt x="200" y="354"/>
                        </a:lnTo>
                        <a:lnTo>
                          <a:pt x="212" y="358"/>
                        </a:lnTo>
                        <a:lnTo>
                          <a:pt x="224" y="362"/>
                        </a:lnTo>
                        <a:lnTo>
                          <a:pt x="212" y="366"/>
                        </a:lnTo>
                        <a:lnTo>
                          <a:pt x="200" y="362"/>
                        </a:lnTo>
                        <a:lnTo>
                          <a:pt x="183" y="358"/>
                        </a:lnTo>
                        <a:lnTo>
                          <a:pt x="191" y="370"/>
                        </a:lnTo>
                        <a:lnTo>
                          <a:pt x="204" y="374"/>
                        </a:lnTo>
                        <a:lnTo>
                          <a:pt x="208" y="386"/>
                        </a:lnTo>
                        <a:lnTo>
                          <a:pt x="220" y="382"/>
                        </a:lnTo>
                        <a:lnTo>
                          <a:pt x="232" y="378"/>
                        </a:lnTo>
                        <a:lnTo>
                          <a:pt x="244" y="382"/>
                        </a:lnTo>
                        <a:lnTo>
                          <a:pt x="256" y="386"/>
                        </a:lnTo>
                        <a:lnTo>
                          <a:pt x="269" y="386"/>
                        </a:lnTo>
                        <a:lnTo>
                          <a:pt x="281" y="386"/>
                        </a:lnTo>
                        <a:lnTo>
                          <a:pt x="297" y="386"/>
                        </a:lnTo>
                        <a:lnTo>
                          <a:pt x="305" y="386"/>
                        </a:lnTo>
                        <a:lnTo>
                          <a:pt x="297" y="390"/>
                        </a:lnTo>
                        <a:lnTo>
                          <a:pt x="281" y="394"/>
                        </a:lnTo>
                        <a:lnTo>
                          <a:pt x="269" y="394"/>
                        </a:lnTo>
                        <a:lnTo>
                          <a:pt x="256" y="394"/>
                        </a:lnTo>
                        <a:lnTo>
                          <a:pt x="244" y="398"/>
                        </a:lnTo>
                        <a:lnTo>
                          <a:pt x="232" y="398"/>
                        </a:lnTo>
                        <a:lnTo>
                          <a:pt x="236" y="411"/>
                        </a:lnTo>
                        <a:lnTo>
                          <a:pt x="248" y="415"/>
                        </a:lnTo>
                        <a:lnTo>
                          <a:pt x="261" y="423"/>
                        </a:lnTo>
                        <a:lnTo>
                          <a:pt x="273" y="419"/>
                        </a:lnTo>
                        <a:lnTo>
                          <a:pt x="277" y="431"/>
                        </a:lnTo>
                        <a:lnTo>
                          <a:pt x="289" y="431"/>
                        </a:lnTo>
                        <a:lnTo>
                          <a:pt x="301" y="435"/>
                        </a:lnTo>
                        <a:lnTo>
                          <a:pt x="313" y="439"/>
                        </a:lnTo>
                        <a:lnTo>
                          <a:pt x="330" y="439"/>
                        </a:lnTo>
                        <a:lnTo>
                          <a:pt x="342" y="439"/>
                        </a:lnTo>
                        <a:lnTo>
                          <a:pt x="354" y="443"/>
                        </a:lnTo>
                        <a:lnTo>
                          <a:pt x="379" y="443"/>
                        </a:lnTo>
                        <a:lnTo>
                          <a:pt x="391" y="439"/>
                        </a:lnTo>
                        <a:lnTo>
                          <a:pt x="387" y="427"/>
                        </a:lnTo>
                        <a:lnTo>
                          <a:pt x="374" y="427"/>
                        </a:lnTo>
                        <a:lnTo>
                          <a:pt x="362" y="419"/>
                        </a:lnTo>
                        <a:lnTo>
                          <a:pt x="374" y="419"/>
                        </a:lnTo>
                        <a:lnTo>
                          <a:pt x="387" y="419"/>
                        </a:lnTo>
                        <a:lnTo>
                          <a:pt x="399" y="419"/>
                        </a:lnTo>
                        <a:lnTo>
                          <a:pt x="407" y="427"/>
                        </a:lnTo>
                        <a:lnTo>
                          <a:pt x="431" y="443"/>
                        </a:lnTo>
                        <a:lnTo>
                          <a:pt x="431" y="431"/>
                        </a:lnTo>
                        <a:lnTo>
                          <a:pt x="427" y="419"/>
                        </a:lnTo>
                        <a:lnTo>
                          <a:pt x="415" y="407"/>
                        </a:lnTo>
                        <a:lnTo>
                          <a:pt x="407" y="402"/>
                        </a:lnTo>
                        <a:lnTo>
                          <a:pt x="399" y="386"/>
                        </a:lnTo>
                        <a:lnTo>
                          <a:pt x="407" y="382"/>
                        </a:lnTo>
                        <a:lnTo>
                          <a:pt x="427" y="407"/>
                        </a:lnTo>
                        <a:lnTo>
                          <a:pt x="440" y="415"/>
                        </a:lnTo>
                        <a:lnTo>
                          <a:pt x="464" y="439"/>
                        </a:lnTo>
                        <a:lnTo>
                          <a:pt x="476" y="443"/>
                        </a:lnTo>
                        <a:lnTo>
                          <a:pt x="484" y="431"/>
                        </a:lnTo>
                        <a:lnTo>
                          <a:pt x="488" y="419"/>
                        </a:lnTo>
                        <a:lnTo>
                          <a:pt x="497" y="402"/>
                        </a:lnTo>
                        <a:lnTo>
                          <a:pt x="484" y="394"/>
                        </a:lnTo>
                        <a:lnTo>
                          <a:pt x="497" y="386"/>
                        </a:lnTo>
                        <a:lnTo>
                          <a:pt x="509" y="394"/>
                        </a:lnTo>
                        <a:lnTo>
                          <a:pt x="521" y="402"/>
                        </a:lnTo>
                        <a:lnTo>
                          <a:pt x="529" y="394"/>
                        </a:lnTo>
                        <a:lnTo>
                          <a:pt x="529" y="378"/>
                        </a:lnTo>
                        <a:lnTo>
                          <a:pt x="517" y="374"/>
                        </a:lnTo>
                        <a:lnTo>
                          <a:pt x="517" y="362"/>
                        </a:lnTo>
                        <a:lnTo>
                          <a:pt x="513" y="354"/>
                        </a:lnTo>
                        <a:lnTo>
                          <a:pt x="513" y="337"/>
                        </a:lnTo>
                        <a:lnTo>
                          <a:pt x="529" y="329"/>
                        </a:lnTo>
                        <a:lnTo>
                          <a:pt x="537" y="321"/>
                        </a:lnTo>
                        <a:lnTo>
                          <a:pt x="533" y="333"/>
                        </a:lnTo>
                        <a:lnTo>
                          <a:pt x="529" y="346"/>
                        </a:lnTo>
                        <a:lnTo>
                          <a:pt x="529" y="358"/>
                        </a:lnTo>
                        <a:lnTo>
                          <a:pt x="533" y="370"/>
                        </a:lnTo>
                        <a:lnTo>
                          <a:pt x="545" y="378"/>
                        </a:lnTo>
                        <a:lnTo>
                          <a:pt x="558" y="370"/>
                        </a:lnTo>
                        <a:lnTo>
                          <a:pt x="570" y="358"/>
                        </a:lnTo>
                        <a:lnTo>
                          <a:pt x="582" y="350"/>
                        </a:lnTo>
                        <a:lnTo>
                          <a:pt x="590" y="337"/>
                        </a:lnTo>
                        <a:lnTo>
                          <a:pt x="590" y="325"/>
                        </a:lnTo>
                        <a:lnTo>
                          <a:pt x="598" y="333"/>
                        </a:lnTo>
                        <a:lnTo>
                          <a:pt x="611" y="333"/>
                        </a:lnTo>
                        <a:lnTo>
                          <a:pt x="619" y="321"/>
                        </a:lnTo>
                        <a:lnTo>
                          <a:pt x="631" y="317"/>
                        </a:lnTo>
                        <a:lnTo>
                          <a:pt x="659" y="313"/>
                        </a:lnTo>
                        <a:lnTo>
                          <a:pt x="672" y="309"/>
                        </a:lnTo>
                        <a:lnTo>
                          <a:pt x="684" y="305"/>
                        </a:lnTo>
                        <a:lnTo>
                          <a:pt x="700" y="301"/>
                        </a:lnTo>
                        <a:lnTo>
                          <a:pt x="712" y="297"/>
                        </a:lnTo>
                        <a:lnTo>
                          <a:pt x="708" y="284"/>
                        </a:lnTo>
                        <a:lnTo>
                          <a:pt x="696" y="276"/>
                        </a:lnTo>
                        <a:lnTo>
                          <a:pt x="684" y="264"/>
                        </a:lnTo>
                        <a:lnTo>
                          <a:pt x="676" y="252"/>
                        </a:lnTo>
                        <a:lnTo>
                          <a:pt x="663" y="248"/>
                        </a:lnTo>
                        <a:lnTo>
                          <a:pt x="655" y="260"/>
                        </a:lnTo>
                        <a:lnTo>
                          <a:pt x="647" y="272"/>
                        </a:lnTo>
                        <a:lnTo>
                          <a:pt x="639" y="260"/>
                        </a:lnTo>
                        <a:lnTo>
                          <a:pt x="635" y="248"/>
                        </a:lnTo>
                        <a:lnTo>
                          <a:pt x="623" y="244"/>
                        </a:lnTo>
                        <a:lnTo>
                          <a:pt x="611" y="240"/>
                        </a:lnTo>
                        <a:lnTo>
                          <a:pt x="598" y="248"/>
                        </a:lnTo>
                        <a:lnTo>
                          <a:pt x="586" y="248"/>
                        </a:lnTo>
                        <a:lnTo>
                          <a:pt x="574" y="260"/>
                        </a:lnTo>
                        <a:lnTo>
                          <a:pt x="562" y="260"/>
                        </a:lnTo>
                        <a:lnTo>
                          <a:pt x="574" y="248"/>
                        </a:lnTo>
                        <a:lnTo>
                          <a:pt x="582" y="236"/>
                        </a:lnTo>
                        <a:lnTo>
                          <a:pt x="582" y="223"/>
                        </a:lnTo>
                        <a:lnTo>
                          <a:pt x="590" y="211"/>
                        </a:lnTo>
                        <a:lnTo>
                          <a:pt x="578" y="211"/>
                        </a:lnTo>
                        <a:lnTo>
                          <a:pt x="562" y="215"/>
                        </a:lnTo>
                        <a:lnTo>
                          <a:pt x="574" y="207"/>
                        </a:lnTo>
                        <a:lnTo>
                          <a:pt x="586" y="203"/>
                        </a:lnTo>
                        <a:lnTo>
                          <a:pt x="578" y="195"/>
                        </a:lnTo>
                        <a:lnTo>
                          <a:pt x="566" y="183"/>
                        </a:lnTo>
                        <a:lnTo>
                          <a:pt x="554" y="183"/>
                        </a:lnTo>
                        <a:lnTo>
                          <a:pt x="541" y="187"/>
                        </a:lnTo>
                        <a:lnTo>
                          <a:pt x="529" y="179"/>
                        </a:lnTo>
                        <a:lnTo>
                          <a:pt x="541" y="175"/>
                        </a:lnTo>
                        <a:lnTo>
                          <a:pt x="554" y="171"/>
                        </a:lnTo>
                        <a:lnTo>
                          <a:pt x="549" y="158"/>
                        </a:lnTo>
                        <a:lnTo>
                          <a:pt x="549" y="146"/>
                        </a:lnTo>
                        <a:lnTo>
                          <a:pt x="537" y="138"/>
                        </a:lnTo>
                        <a:lnTo>
                          <a:pt x="525" y="134"/>
                        </a:lnTo>
                        <a:lnTo>
                          <a:pt x="513" y="134"/>
                        </a:lnTo>
                        <a:lnTo>
                          <a:pt x="501" y="134"/>
                        </a:lnTo>
                        <a:lnTo>
                          <a:pt x="488" y="142"/>
                        </a:lnTo>
                        <a:lnTo>
                          <a:pt x="488" y="154"/>
                        </a:lnTo>
                        <a:lnTo>
                          <a:pt x="497" y="162"/>
                        </a:lnTo>
                        <a:lnTo>
                          <a:pt x="513" y="167"/>
                        </a:lnTo>
                        <a:lnTo>
                          <a:pt x="517" y="179"/>
                        </a:lnTo>
                        <a:lnTo>
                          <a:pt x="505" y="175"/>
                        </a:lnTo>
                        <a:lnTo>
                          <a:pt x="493" y="179"/>
                        </a:lnTo>
                        <a:lnTo>
                          <a:pt x="480" y="175"/>
                        </a:lnTo>
                        <a:lnTo>
                          <a:pt x="468" y="171"/>
                        </a:lnTo>
                        <a:lnTo>
                          <a:pt x="456" y="162"/>
                        </a:lnTo>
                        <a:lnTo>
                          <a:pt x="460" y="150"/>
                        </a:lnTo>
                        <a:lnTo>
                          <a:pt x="452" y="138"/>
                        </a:lnTo>
                        <a:lnTo>
                          <a:pt x="456" y="126"/>
                        </a:lnTo>
                        <a:lnTo>
                          <a:pt x="444" y="118"/>
                        </a:lnTo>
                        <a:lnTo>
                          <a:pt x="431" y="118"/>
                        </a:lnTo>
                        <a:lnTo>
                          <a:pt x="419" y="122"/>
                        </a:lnTo>
                        <a:lnTo>
                          <a:pt x="407" y="122"/>
                        </a:lnTo>
                        <a:lnTo>
                          <a:pt x="407" y="118"/>
                        </a:lnTo>
                        <a:lnTo>
                          <a:pt x="395" y="118"/>
                        </a:lnTo>
                        <a:lnTo>
                          <a:pt x="383" y="118"/>
                        </a:lnTo>
                        <a:lnTo>
                          <a:pt x="366" y="118"/>
                        </a:lnTo>
                        <a:lnTo>
                          <a:pt x="370" y="101"/>
                        </a:lnTo>
                        <a:lnTo>
                          <a:pt x="358" y="93"/>
                        </a:lnTo>
                        <a:lnTo>
                          <a:pt x="346" y="93"/>
                        </a:lnTo>
                        <a:lnTo>
                          <a:pt x="338" y="81"/>
                        </a:lnTo>
                        <a:lnTo>
                          <a:pt x="326" y="69"/>
                        </a:lnTo>
                        <a:lnTo>
                          <a:pt x="313" y="57"/>
                        </a:lnTo>
                        <a:lnTo>
                          <a:pt x="301" y="49"/>
                        </a:lnTo>
                        <a:lnTo>
                          <a:pt x="297" y="36"/>
                        </a:lnTo>
                        <a:lnTo>
                          <a:pt x="285" y="24"/>
                        </a:lnTo>
                        <a:lnTo>
                          <a:pt x="273" y="20"/>
                        </a:lnTo>
                        <a:lnTo>
                          <a:pt x="256" y="16"/>
                        </a:lnTo>
                        <a:lnTo>
                          <a:pt x="236" y="8"/>
                        </a:lnTo>
                        <a:lnTo>
                          <a:pt x="220" y="4"/>
                        </a:lnTo>
                        <a:lnTo>
                          <a:pt x="195" y="0"/>
                        </a:lnTo>
                        <a:lnTo>
                          <a:pt x="183" y="8"/>
                        </a:lnTo>
                        <a:lnTo>
                          <a:pt x="171" y="4"/>
                        </a:lnTo>
                        <a:lnTo>
                          <a:pt x="159" y="4"/>
                        </a:lnTo>
                        <a:lnTo>
                          <a:pt x="151" y="4"/>
                        </a:lnTo>
                        <a:lnTo>
                          <a:pt x="143" y="16"/>
                        </a:lnTo>
                        <a:lnTo>
                          <a:pt x="155" y="24"/>
                        </a:lnTo>
                        <a:lnTo>
                          <a:pt x="167" y="24"/>
                        </a:lnTo>
                        <a:lnTo>
                          <a:pt x="179" y="24"/>
                        </a:lnTo>
                        <a:lnTo>
                          <a:pt x="191" y="24"/>
                        </a:lnTo>
                        <a:lnTo>
                          <a:pt x="204" y="24"/>
                        </a:lnTo>
                        <a:lnTo>
                          <a:pt x="220" y="28"/>
                        </a:lnTo>
                        <a:lnTo>
                          <a:pt x="216" y="40"/>
                        </a:lnTo>
                        <a:lnTo>
                          <a:pt x="204" y="44"/>
                        </a:lnTo>
                        <a:lnTo>
                          <a:pt x="191" y="44"/>
                        </a:lnTo>
                        <a:lnTo>
                          <a:pt x="179" y="40"/>
                        </a:lnTo>
                        <a:lnTo>
                          <a:pt x="155" y="40"/>
                        </a:lnTo>
                        <a:lnTo>
                          <a:pt x="143" y="40"/>
                        </a:lnTo>
                        <a:lnTo>
                          <a:pt x="159" y="49"/>
                        </a:lnTo>
                        <a:lnTo>
                          <a:pt x="171" y="49"/>
                        </a:lnTo>
                        <a:lnTo>
                          <a:pt x="147" y="53"/>
                        </a:lnTo>
                        <a:lnTo>
                          <a:pt x="134" y="61"/>
                        </a:lnTo>
                        <a:lnTo>
                          <a:pt x="126" y="49"/>
                        </a:lnTo>
                        <a:lnTo>
                          <a:pt x="110" y="49"/>
                        </a:lnTo>
                        <a:lnTo>
                          <a:pt x="98" y="49"/>
                        </a:lnTo>
                        <a:lnTo>
                          <a:pt x="86" y="65"/>
                        </a:lnTo>
                        <a:lnTo>
                          <a:pt x="82" y="77"/>
                        </a:lnTo>
                        <a:lnTo>
                          <a:pt x="94" y="85"/>
                        </a:lnTo>
                        <a:lnTo>
                          <a:pt x="106" y="81"/>
                        </a:lnTo>
                        <a:lnTo>
                          <a:pt x="118" y="93"/>
                        </a:lnTo>
                        <a:lnTo>
                          <a:pt x="134" y="93"/>
                        </a:lnTo>
                        <a:lnTo>
                          <a:pt x="134" y="93"/>
                        </a:lnTo>
                        <a:lnTo>
                          <a:pt x="147" y="93"/>
                        </a:lnTo>
                        <a:lnTo>
                          <a:pt x="159" y="93"/>
                        </a:lnTo>
                        <a:lnTo>
                          <a:pt x="147" y="97"/>
                        </a:lnTo>
                        <a:lnTo>
                          <a:pt x="134" y="97"/>
                        </a:lnTo>
                        <a:lnTo>
                          <a:pt x="130" y="110"/>
                        </a:lnTo>
                        <a:lnTo>
                          <a:pt x="143" y="110"/>
                        </a:lnTo>
                        <a:lnTo>
                          <a:pt x="155" y="110"/>
                        </a:lnTo>
                        <a:lnTo>
                          <a:pt x="167" y="114"/>
                        </a:lnTo>
                        <a:lnTo>
                          <a:pt x="155" y="118"/>
                        </a:lnTo>
                        <a:lnTo>
                          <a:pt x="130" y="118"/>
                        </a:lnTo>
                        <a:lnTo>
                          <a:pt x="118" y="118"/>
                        </a:lnTo>
                        <a:lnTo>
                          <a:pt x="106" y="110"/>
                        </a:lnTo>
                        <a:lnTo>
                          <a:pt x="94" y="114"/>
                        </a:lnTo>
                        <a:lnTo>
                          <a:pt x="82" y="110"/>
                        </a:lnTo>
                        <a:lnTo>
                          <a:pt x="53" y="114"/>
                        </a:lnTo>
                        <a:lnTo>
                          <a:pt x="41" y="126"/>
                        </a:lnTo>
                        <a:lnTo>
                          <a:pt x="53" y="130"/>
                        </a:lnTo>
                        <a:lnTo>
                          <a:pt x="65" y="138"/>
                        </a:lnTo>
                        <a:lnTo>
                          <a:pt x="77" y="142"/>
                        </a:lnTo>
                        <a:lnTo>
                          <a:pt x="65" y="142"/>
                        </a:lnTo>
                        <a:lnTo>
                          <a:pt x="53" y="142"/>
                        </a:lnTo>
                        <a:lnTo>
                          <a:pt x="41" y="142"/>
                        </a:lnTo>
                        <a:lnTo>
                          <a:pt x="29" y="146"/>
                        </a:lnTo>
                        <a:lnTo>
                          <a:pt x="16" y="146"/>
                        </a:lnTo>
                        <a:lnTo>
                          <a:pt x="4" y="146"/>
                        </a:lnTo>
                        <a:lnTo>
                          <a:pt x="16" y="150"/>
                        </a:lnTo>
                        <a:lnTo>
                          <a:pt x="29" y="162"/>
                        </a:lnTo>
                        <a:lnTo>
                          <a:pt x="41" y="162"/>
                        </a:lnTo>
                        <a:lnTo>
                          <a:pt x="53" y="167"/>
                        </a:lnTo>
                        <a:lnTo>
                          <a:pt x="65" y="162"/>
                        </a:lnTo>
                        <a:lnTo>
                          <a:pt x="77" y="162"/>
                        </a:lnTo>
                        <a:lnTo>
                          <a:pt x="90" y="162"/>
                        </a:lnTo>
                        <a:lnTo>
                          <a:pt x="77" y="167"/>
                        </a:lnTo>
                        <a:lnTo>
                          <a:pt x="65" y="167"/>
                        </a:lnTo>
                        <a:lnTo>
                          <a:pt x="77" y="179"/>
                        </a:lnTo>
                        <a:lnTo>
                          <a:pt x="90" y="179"/>
                        </a:lnTo>
                        <a:lnTo>
                          <a:pt x="102" y="175"/>
                        </a:lnTo>
                        <a:lnTo>
                          <a:pt x="118" y="171"/>
                        </a:lnTo>
                        <a:lnTo>
                          <a:pt x="126" y="162"/>
                        </a:lnTo>
                        <a:lnTo>
                          <a:pt x="138" y="167"/>
                        </a:lnTo>
                        <a:lnTo>
                          <a:pt x="151" y="171"/>
                        </a:lnTo>
                        <a:lnTo>
                          <a:pt x="143" y="171"/>
                        </a:lnTo>
                        <a:lnTo>
                          <a:pt x="126" y="175"/>
                        </a:lnTo>
                        <a:lnTo>
                          <a:pt x="126" y="187"/>
                        </a:lnTo>
                        <a:lnTo>
                          <a:pt x="138" y="195"/>
                        </a:lnTo>
                        <a:lnTo>
                          <a:pt x="138" y="195"/>
                        </a:lnTo>
                        <a:lnTo>
                          <a:pt x="130" y="195"/>
                        </a:lnTo>
                        <a:lnTo>
                          <a:pt x="118" y="191"/>
                        </a:lnTo>
                        <a:lnTo>
                          <a:pt x="106" y="187"/>
                        </a:lnTo>
                        <a:lnTo>
                          <a:pt x="90" y="191"/>
                        </a:lnTo>
                        <a:lnTo>
                          <a:pt x="77" y="187"/>
                        </a:lnTo>
                        <a:lnTo>
                          <a:pt x="65" y="187"/>
                        </a:lnTo>
                        <a:lnTo>
                          <a:pt x="53" y="187"/>
                        </a:lnTo>
                        <a:lnTo>
                          <a:pt x="41" y="183"/>
                        </a:lnTo>
                        <a:lnTo>
                          <a:pt x="29" y="179"/>
                        </a:lnTo>
                        <a:lnTo>
                          <a:pt x="16" y="175"/>
                        </a:lnTo>
                        <a:lnTo>
                          <a:pt x="4" y="175"/>
                        </a:lnTo>
                        <a:lnTo>
                          <a:pt x="0" y="187"/>
                        </a:lnTo>
                        <a:lnTo>
                          <a:pt x="12" y="187"/>
                        </a:lnTo>
                        <a:lnTo>
                          <a:pt x="4" y="19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89" name="Freeform 421">
                    <a:extLst>
                      <a:ext uri="{FF2B5EF4-FFF2-40B4-BE49-F238E27FC236}">
                        <a16:creationId xmlns:a16="http://schemas.microsoft.com/office/drawing/2014/main" id="{2B3119FC-AD0C-E9E3-33F9-33401B93C9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62" y="4144"/>
                    <a:ext cx="89" cy="57"/>
                  </a:xfrm>
                  <a:custGeom>
                    <a:avLst/>
                    <a:gdLst>
                      <a:gd name="T0" fmla="*/ 4 w 89"/>
                      <a:gd name="T1" fmla="*/ 36 h 57"/>
                      <a:gd name="T2" fmla="*/ 12 w 89"/>
                      <a:gd name="T3" fmla="*/ 36 h 57"/>
                      <a:gd name="T4" fmla="*/ 16 w 89"/>
                      <a:gd name="T5" fmla="*/ 36 h 57"/>
                      <a:gd name="T6" fmla="*/ 28 w 89"/>
                      <a:gd name="T7" fmla="*/ 36 h 57"/>
                      <a:gd name="T8" fmla="*/ 40 w 89"/>
                      <a:gd name="T9" fmla="*/ 36 h 57"/>
                      <a:gd name="T10" fmla="*/ 52 w 89"/>
                      <a:gd name="T11" fmla="*/ 40 h 57"/>
                      <a:gd name="T12" fmla="*/ 52 w 89"/>
                      <a:gd name="T13" fmla="*/ 53 h 57"/>
                      <a:gd name="T14" fmla="*/ 65 w 89"/>
                      <a:gd name="T15" fmla="*/ 57 h 57"/>
                      <a:gd name="T16" fmla="*/ 77 w 89"/>
                      <a:gd name="T17" fmla="*/ 57 h 57"/>
                      <a:gd name="T18" fmla="*/ 89 w 89"/>
                      <a:gd name="T19" fmla="*/ 57 h 57"/>
                      <a:gd name="T20" fmla="*/ 89 w 89"/>
                      <a:gd name="T21" fmla="*/ 44 h 57"/>
                      <a:gd name="T22" fmla="*/ 85 w 89"/>
                      <a:gd name="T23" fmla="*/ 32 h 57"/>
                      <a:gd name="T24" fmla="*/ 85 w 89"/>
                      <a:gd name="T25" fmla="*/ 20 h 57"/>
                      <a:gd name="T26" fmla="*/ 81 w 89"/>
                      <a:gd name="T27" fmla="*/ 16 h 57"/>
                      <a:gd name="T28" fmla="*/ 69 w 89"/>
                      <a:gd name="T29" fmla="*/ 4 h 57"/>
                      <a:gd name="T30" fmla="*/ 57 w 89"/>
                      <a:gd name="T31" fmla="*/ 4 h 57"/>
                      <a:gd name="T32" fmla="*/ 48 w 89"/>
                      <a:gd name="T33" fmla="*/ 4 h 57"/>
                      <a:gd name="T34" fmla="*/ 36 w 89"/>
                      <a:gd name="T35" fmla="*/ 0 h 57"/>
                      <a:gd name="T36" fmla="*/ 24 w 89"/>
                      <a:gd name="T37" fmla="*/ 0 h 57"/>
                      <a:gd name="T38" fmla="*/ 8 w 89"/>
                      <a:gd name="T39" fmla="*/ 8 h 57"/>
                      <a:gd name="T40" fmla="*/ 0 w 89"/>
                      <a:gd name="T41" fmla="*/ 20 h 57"/>
                      <a:gd name="T42" fmla="*/ 4 w 89"/>
                      <a:gd name="T43" fmla="*/ 24 h 57"/>
                      <a:gd name="T44" fmla="*/ 4 w 89"/>
                      <a:gd name="T45" fmla="*/ 3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9" h="57">
                        <a:moveTo>
                          <a:pt x="4" y="36"/>
                        </a:moveTo>
                        <a:lnTo>
                          <a:pt x="12" y="36"/>
                        </a:lnTo>
                        <a:lnTo>
                          <a:pt x="16" y="36"/>
                        </a:lnTo>
                        <a:lnTo>
                          <a:pt x="28" y="36"/>
                        </a:lnTo>
                        <a:lnTo>
                          <a:pt x="40" y="36"/>
                        </a:lnTo>
                        <a:lnTo>
                          <a:pt x="52" y="40"/>
                        </a:lnTo>
                        <a:lnTo>
                          <a:pt x="52" y="53"/>
                        </a:lnTo>
                        <a:lnTo>
                          <a:pt x="65" y="57"/>
                        </a:lnTo>
                        <a:lnTo>
                          <a:pt x="77" y="57"/>
                        </a:lnTo>
                        <a:lnTo>
                          <a:pt x="89" y="57"/>
                        </a:lnTo>
                        <a:lnTo>
                          <a:pt x="89" y="44"/>
                        </a:lnTo>
                        <a:lnTo>
                          <a:pt x="85" y="32"/>
                        </a:lnTo>
                        <a:lnTo>
                          <a:pt x="85" y="20"/>
                        </a:lnTo>
                        <a:lnTo>
                          <a:pt x="81" y="16"/>
                        </a:lnTo>
                        <a:lnTo>
                          <a:pt x="69" y="4"/>
                        </a:lnTo>
                        <a:lnTo>
                          <a:pt x="57" y="4"/>
                        </a:lnTo>
                        <a:lnTo>
                          <a:pt x="48" y="4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8" y="8"/>
                        </a:lnTo>
                        <a:lnTo>
                          <a:pt x="0" y="20"/>
                        </a:lnTo>
                        <a:lnTo>
                          <a:pt x="4" y="24"/>
                        </a:lnTo>
                        <a:lnTo>
                          <a:pt x="4" y="3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0" name="Freeform 422">
                    <a:extLst>
                      <a:ext uri="{FF2B5EF4-FFF2-40B4-BE49-F238E27FC236}">
                        <a16:creationId xmlns:a16="http://schemas.microsoft.com/office/drawing/2014/main" id="{3B7C227F-1720-7350-7C92-6DA9D01DE8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99" y="4599"/>
                    <a:ext cx="338" cy="212"/>
                  </a:xfrm>
                  <a:custGeom>
                    <a:avLst/>
                    <a:gdLst>
                      <a:gd name="T0" fmla="*/ 236 w 338"/>
                      <a:gd name="T1" fmla="*/ 13 h 212"/>
                      <a:gd name="T2" fmla="*/ 220 w 338"/>
                      <a:gd name="T3" fmla="*/ 25 h 212"/>
                      <a:gd name="T4" fmla="*/ 175 w 338"/>
                      <a:gd name="T5" fmla="*/ 8 h 212"/>
                      <a:gd name="T6" fmla="*/ 134 w 338"/>
                      <a:gd name="T7" fmla="*/ 13 h 212"/>
                      <a:gd name="T8" fmla="*/ 138 w 338"/>
                      <a:gd name="T9" fmla="*/ 41 h 212"/>
                      <a:gd name="T10" fmla="*/ 175 w 338"/>
                      <a:gd name="T11" fmla="*/ 49 h 212"/>
                      <a:gd name="T12" fmla="*/ 163 w 338"/>
                      <a:gd name="T13" fmla="*/ 61 h 212"/>
                      <a:gd name="T14" fmla="*/ 199 w 338"/>
                      <a:gd name="T15" fmla="*/ 65 h 212"/>
                      <a:gd name="T16" fmla="*/ 159 w 338"/>
                      <a:gd name="T17" fmla="*/ 70 h 212"/>
                      <a:gd name="T18" fmla="*/ 175 w 338"/>
                      <a:gd name="T19" fmla="*/ 86 h 212"/>
                      <a:gd name="T20" fmla="*/ 187 w 338"/>
                      <a:gd name="T21" fmla="*/ 98 h 212"/>
                      <a:gd name="T22" fmla="*/ 163 w 338"/>
                      <a:gd name="T23" fmla="*/ 90 h 212"/>
                      <a:gd name="T24" fmla="*/ 130 w 338"/>
                      <a:gd name="T25" fmla="*/ 65 h 212"/>
                      <a:gd name="T26" fmla="*/ 110 w 338"/>
                      <a:gd name="T27" fmla="*/ 45 h 212"/>
                      <a:gd name="T28" fmla="*/ 73 w 338"/>
                      <a:gd name="T29" fmla="*/ 29 h 212"/>
                      <a:gd name="T30" fmla="*/ 45 w 338"/>
                      <a:gd name="T31" fmla="*/ 57 h 212"/>
                      <a:gd name="T32" fmla="*/ 81 w 338"/>
                      <a:gd name="T33" fmla="*/ 57 h 212"/>
                      <a:gd name="T34" fmla="*/ 69 w 338"/>
                      <a:gd name="T35" fmla="*/ 86 h 212"/>
                      <a:gd name="T36" fmla="*/ 81 w 338"/>
                      <a:gd name="T37" fmla="*/ 94 h 212"/>
                      <a:gd name="T38" fmla="*/ 118 w 338"/>
                      <a:gd name="T39" fmla="*/ 110 h 212"/>
                      <a:gd name="T40" fmla="*/ 81 w 338"/>
                      <a:gd name="T41" fmla="*/ 110 h 212"/>
                      <a:gd name="T42" fmla="*/ 45 w 338"/>
                      <a:gd name="T43" fmla="*/ 102 h 212"/>
                      <a:gd name="T44" fmla="*/ 49 w 338"/>
                      <a:gd name="T45" fmla="*/ 122 h 212"/>
                      <a:gd name="T46" fmla="*/ 12 w 338"/>
                      <a:gd name="T47" fmla="*/ 126 h 212"/>
                      <a:gd name="T48" fmla="*/ 24 w 338"/>
                      <a:gd name="T49" fmla="*/ 143 h 212"/>
                      <a:gd name="T50" fmla="*/ 61 w 338"/>
                      <a:gd name="T51" fmla="*/ 139 h 212"/>
                      <a:gd name="T52" fmla="*/ 110 w 338"/>
                      <a:gd name="T53" fmla="*/ 135 h 212"/>
                      <a:gd name="T54" fmla="*/ 146 w 338"/>
                      <a:gd name="T55" fmla="*/ 131 h 212"/>
                      <a:gd name="T56" fmla="*/ 199 w 338"/>
                      <a:gd name="T57" fmla="*/ 122 h 212"/>
                      <a:gd name="T58" fmla="*/ 228 w 338"/>
                      <a:gd name="T59" fmla="*/ 126 h 212"/>
                      <a:gd name="T60" fmla="*/ 187 w 338"/>
                      <a:gd name="T61" fmla="*/ 126 h 212"/>
                      <a:gd name="T62" fmla="*/ 175 w 338"/>
                      <a:gd name="T63" fmla="*/ 143 h 212"/>
                      <a:gd name="T64" fmla="*/ 175 w 338"/>
                      <a:gd name="T65" fmla="*/ 151 h 212"/>
                      <a:gd name="T66" fmla="*/ 134 w 338"/>
                      <a:gd name="T67" fmla="*/ 155 h 212"/>
                      <a:gd name="T68" fmla="*/ 146 w 338"/>
                      <a:gd name="T69" fmla="*/ 171 h 212"/>
                      <a:gd name="T70" fmla="*/ 175 w 338"/>
                      <a:gd name="T71" fmla="*/ 179 h 212"/>
                      <a:gd name="T72" fmla="*/ 150 w 338"/>
                      <a:gd name="T73" fmla="*/ 179 h 212"/>
                      <a:gd name="T74" fmla="*/ 175 w 338"/>
                      <a:gd name="T75" fmla="*/ 212 h 212"/>
                      <a:gd name="T76" fmla="*/ 211 w 338"/>
                      <a:gd name="T77" fmla="*/ 200 h 212"/>
                      <a:gd name="T78" fmla="*/ 244 w 338"/>
                      <a:gd name="T79" fmla="*/ 208 h 212"/>
                      <a:gd name="T80" fmla="*/ 281 w 338"/>
                      <a:gd name="T81" fmla="*/ 204 h 212"/>
                      <a:gd name="T82" fmla="*/ 289 w 338"/>
                      <a:gd name="T83" fmla="*/ 183 h 212"/>
                      <a:gd name="T84" fmla="*/ 309 w 338"/>
                      <a:gd name="T85" fmla="*/ 179 h 212"/>
                      <a:gd name="T86" fmla="*/ 297 w 338"/>
                      <a:gd name="T87" fmla="*/ 163 h 212"/>
                      <a:gd name="T88" fmla="*/ 317 w 338"/>
                      <a:gd name="T89" fmla="*/ 143 h 212"/>
                      <a:gd name="T90" fmla="*/ 329 w 338"/>
                      <a:gd name="T91" fmla="*/ 147 h 212"/>
                      <a:gd name="T92" fmla="*/ 317 w 338"/>
                      <a:gd name="T93" fmla="*/ 122 h 212"/>
                      <a:gd name="T94" fmla="*/ 317 w 338"/>
                      <a:gd name="T95" fmla="*/ 94 h 212"/>
                      <a:gd name="T96" fmla="*/ 321 w 338"/>
                      <a:gd name="T97" fmla="*/ 57 h 212"/>
                      <a:gd name="T98" fmla="*/ 309 w 338"/>
                      <a:gd name="T99" fmla="*/ 25 h 212"/>
                      <a:gd name="T100" fmla="*/ 272 w 338"/>
                      <a:gd name="T101" fmla="*/ 17 h 212"/>
                      <a:gd name="T102" fmla="*/ 260 w 338"/>
                      <a:gd name="T103" fmla="*/ 0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338" h="212">
                        <a:moveTo>
                          <a:pt x="260" y="4"/>
                        </a:moveTo>
                        <a:lnTo>
                          <a:pt x="248" y="13"/>
                        </a:lnTo>
                        <a:lnTo>
                          <a:pt x="236" y="13"/>
                        </a:lnTo>
                        <a:lnTo>
                          <a:pt x="236" y="25"/>
                        </a:lnTo>
                        <a:lnTo>
                          <a:pt x="228" y="33"/>
                        </a:lnTo>
                        <a:lnTo>
                          <a:pt x="220" y="25"/>
                        </a:lnTo>
                        <a:lnTo>
                          <a:pt x="207" y="17"/>
                        </a:lnTo>
                        <a:lnTo>
                          <a:pt x="195" y="13"/>
                        </a:lnTo>
                        <a:lnTo>
                          <a:pt x="175" y="8"/>
                        </a:lnTo>
                        <a:lnTo>
                          <a:pt x="159" y="4"/>
                        </a:lnTo>
                        <a:lnTo>
                          <a:pt x="150" y="8"/>
                        </a:lnTo>
                        <a:lnTo>
                          <a:pt x="134" y="13"/>
                        </a:lnTo>
                        <a:lnTo>
                          <a:pt x="122" y="21"/>
                        </a:lnTo>
                        <a:lnTo>
                          <a:pt x="126" y="33"/>
                        </a:lnTo>
                        <a:lnTo>
                          <a:pt x="138" y="41"/>
                        </a:lnTo>
                        <a:lnTo>
                          <a:pt x="163" y="41"/>
                        </a:lnTo>
                        <a:lnTo>
                          <a:pt x="175" y="45"/>
                        </a:lnTo>
                        <a:lnTo>
                          <a:pt x="175" y="49"/>
                        </a:lnTo>
                        <a:lnTo>
                          <a:pt x="159" y="49"/>
                        </a:lnTo>
                        <a:lnTo>
                          <a:pt x="150" y="49"/>
                        </a:lnTo>
                        <a:lnTo>
                          <a:pt x="163" y="61"/>
                        </a:lnTo>
                        <a:lnTo>
                          <a:pt x="175" y="61"/>
                        </a:lnTo>
                        <a:lnTo>
                          <a:pt x="187" y="65"/>
                        </a:lnTo>
                        <a:lnTo>
                          <a:pt x="199" y="65"/>
                        </a:lnTo>
                        <a:lnTo>
                          <a:pt x="187" y="70"/>
                        </a:lnTo>
                        <a:lnTo>
                          <a:pt x="175" y="65"/>
                        </a:lnTo>
                        <a:lnTo>
                          <a:pt x="159" y="70"/>
                        </a:lnTo>
                        <a:lnTo>
                          <a:pt x="171" y="82"/>
                        </a:lnTo>
                        <a:lnTo>
                          <a:pt x="175" y="82"/>
                        </a:lnTo>
                        <a:lnTo>
                          <a:pt x="175" y="86"/>
                        </a:lnTo>
                        <a:lnTo>
                          <a:pt x="187" y="90"/>
                        </a:lnTo>
                        <a:lnTo>
                          <a:pt x="199" y="90"/>
                        </a:lnTo>
                        <a:lnTo>
                          <a:pt x="187" y="98"/>
                        </a:lnTo>
                        <a:lnTo>
                          <a:pt x="175" y="102"/>
                        </a:lnTo>
                        <a:lnTo>
                          <a:pt x="175" y="94"/>
                        </a:lnTo>
                        <a:lnTo>
                          <a:pt x="163" y="90"/>
                        </a:lnTo>
                        <a:lnTo>
                          <a:pt x="150" y="78"/>
                        </a:lnTo>
                        <a:lnTo>
                          <a:pt x="138" y="78"/>
                        </a:lnTo>
                        <a:lnTo>
                          <a:pt x="130" y="65"/>
                        </a:lnTo>
                        <a:lnTo>
                          <a:pt x="118" y="57"/>
                        </a:lnTo>
                        <a:lnTo>
                          <a:pt x="106" y="57"/>
                        </a:lnTo>
                        <a:lnTo>
                          <a:pt x="110" y="45"/>
                        </a:lnTo>
                        <a:lnTo>
                          <a:pt x="97" y="37"/>
                        </a:lnTo>
                        <a:lnTo>
                          <a:pt x="85" y="33"/>
                        </a:lnTo>
                        <a:lnTo>
                          <a:pt x="73" y="29"/>
                        </a:lnTo>
                        <a:lnTo>
                          <a:pt x="57" y="33"/>
                        </a:lnTo>
                        <a:lnTo>
                          <a:pt x="49" y="45"/>
                        </a:lnTo>
                        <a:lnTo>
                          <a:pt x="45" y="57"/>
                        </a:lnTo>
                        <a:lnTo>
                          <a:pt x="57" y="57"/>
                        </a:lnTo>
                        <a:lnTo>
                          <a:pt x="69" y="57"/>
                        </a:lnTo>
                        <a:lnTo>
                          <a:pt x="81" y="57"/>
                        </a:lnTo>
                        <a:lnTo>
                          <a:pt x="69" y="65"/>
                        </a:lnTo>
                        <a:lnTo>
                          <a:pt x="57" y="74"/>
                        </a:lnTo>
                        <a:lnTo>
                          <a:pt x="69" y="86"/>
                        </a:lnTo>
                        <a:lnTo>
                          <a:pt x="81" y="86"/>
                        </a:lnTo>
                        <a:lnTo>
                          <a:pt x="93" y="82"/>
                        </a:lnTo>
                        <a:lnTo>
                          <a:pt x="81" y="94"/>
                        </a:lnTo>
                        <a:lnTo>
                          <a:pt x="89" y="106"/>
                        </a:lnTo>
                        <a:lnTo>
                          <a:pt x="106" y="110"/>
                        </a:lnTo>
                        <a:lnTo>
                          <a:pt x="118" y="110"/>
                        </a:lnTo>
                        <a:lnTo>
                          <a:pt x="106" y="114"/>
                        </a:lnTo>
                        <a:lnTo>
                          <a:pt x="89" y="118"/>
                        </a:lnTo>
                        <a:lnTo>
                          <a:pt x="81" y="110"/>
                        </a:lnTo>
                        <a:lnTo>
                          <a:pt x="65" y="102"/>
                        </a:lnTo>
                        <a:lnTo>
                          <a:pt x="57" y="102"/>
                        </a:lnTo>
                        <a:lnTo>
                          <a:pt x="45" y="102"/>
                        </a:lnTo>
                        <a:lnTo>
                          <a:pt x="28" y="110"/>
                        </a:lnTo>
                        <a:lnTo>
                          <a:pt x="45" y="110"/>
                        </a:lnTo>
                        <a:lnTo>
                          <a:pt x="49" y="122"/>
                        </a:lnTo>
                        <a:lnTo>
                          <a:pt x="36" y="118"/>
                        </a:lnTo>
                        <a:lnTo>
                          <a:pt x="24" y="118"/>
                        </a:lnTo>
                        <a:lnTo>
                          <a:pt x="12" y="126"/>
                        </a:lnTo>
                        <a:lnTo>
                          <a:pt x="0" y="131"/>
                        </a:lnTo>
                        <a:lnTo>
                          <a:pt x="12" y="143"/>
                        </a:lnTo>
                        <a:lnTo>
                          <a:pt x="24" y="143"/>
                        </a:lnTo>
                        <a:lnTo>
                          <a:pt x="36" y="143"/>
                        </a:lnTo>
                        <a:lnTo>
                          <a:pt x="49" y="143"/>
                        </a:lnTo>
                        <a:lnTo>
                          <a:pt x="61" y="139"/>
                        </a:lnTo>
                        <a:lnTo>
                          <a:pt x="85" y="135"/>
                        </a:lnTo>
                        <a:lnTo>
                          <a:pt x="97" y="135"/>
                        </a:lnTo>
                        <a:lnTo>
                          <a:pt x="110" y="135"/>
                        </a:lnTo>
                        <a:lnTo>
                          <a:pt x="122" y="135"/>
                        </a:lnTo>
                        <a:lnTo>
                          <a:pt x="134" y="131"/>
                        </a:lnTo>
                        <a:lnTo>
                          <a:pt x="146" y="131"/>
                        </a:lnTo>
                        <a:lnTo>
                          <a:pt x="175" y="126"/>
                        </a:lnTo>
                        <a:lnTo>
                          <a:pt x="187" y="126"/>
                        </a:lnTo>
                        <a:lnTo>
                          <a:pt x="199" y="122"/>
                        </a:lnTo>
                        <a:lnTo>
                          <a:pt x="224" y="122"/>
                        </a:lnTo>
                        <a:lnTo>
                          <a:pt x="236" y="122"/>
                        </a:lnTo>
                        <a:lnTo>
                          <a:pt x="228" y="126"/>
                        </a:lnTo>
                        <a:lnTo>
                          <a:pt x="211" y="126"/>
                        </a:lnTo>
                        <a:lnTo>
                          <a:pt x="203" y="126"/>
                        </a:lnTo>
                        <a:lnTo>
                          <a:pt x="187" y="126"/>
                        </a:lnTo>
                        <a:lnTo>
                          <a:pt x="175" y="139"/>
                        </a:lnTo>
                        <a:lnTo>
                          <a:pt x="175" y="139"/>
                        </a:lnTo>
                        <a:lnTo>
                          <a:pt x="175" y="143"/>
                        </a:lnTo>
                        <a:lnTo>
                          <a:pt x="163" y="143"/>
                        </a:lnTo>
                        <a:lnTo>
                          <a:pt x="175" y="147"/>
                        </a:lnTo>
                        <a:lnTo>
                          <a:pt x="175" y="151"/>
                        </a:lnTo>
                        <a:lnTo>
                          <a:pt x="163" y="151"/>
                        </a:lnTo>
                        <a:lnTo>
                          <a:pt x="150" y="155"/>
                        </a:lnTo>
                        <a:lnTo>
                          <a:pt x="134" y="155"/>
                        </a:lnTo>
                        <a:lnTo>
                          <a:pt x="146" y="163"/>
                        </a:lnTo>
                        <a:lnTo>
                          <a:pt x="134" y="167"/>
                        </a:lnTo>
                        <a:lnTo>
                          <a:pt x="146" y="171"/>
                        </a:lnTo>
                        <a:lnTo>
                          <a:pt x="159" y="179"/>
                        </a:lnTo>
                        <a:lnTo>
                          <a:pt x="171" y="179"/>
                        </a:lnTo>
                        <a:lnTo>
                          <a:pt x="175" y="179"/>
                        </a:lnTo>
                        <a:lnTo>
                          <a:pt x="175" y="179"/>
                        </a:lnTo>
                        <a:lnTo>
                          <a:pt x="163" y="179"/>
                        </a:lnTo>
                        <a:lnTo>
                          <a:pt x="150" y="179"/>
                        </a:lnTo>
                        <a:lnTo>
                          <a:pt x="150" y="204"/>
                        </a:lnTo>
                        <a:lnTo>
                          <a:pt x="163" y="208"/>
                        </a:lnTo>
                        <a:lnTo>
                          <a:pt x="175" y="212"/>
                        </a:lnTo>
                        <a:lnTo>
                          <a:pt x="187" y="212"/>
                        </a:lnTo>
                        <a:lnTo>
                          <a:pt x="199" y="212"/>
                        </a:lnTo>
                        <a:lnTo>
                          <a:pt x="211" y="200"/>
                        </a:lnTo>
                        <a:lnTo>
                          <a:pt x="224" y="208"/>
                        </a:lnTo>
                        <a:lnTo>
                          <a:pt x="236" y="208"/>
                        </a:lnTo>
                        <a:lnTo>
                          <a:pt x="244" y="208"/>
                        </a:lnTo>
                        <a:lnTo>
                          <a:pt x="256" y="208"/>
                        </a:lnTo>
                        <a:lnTo>
                          <a:pt x="272" y="208"/>
                        </a:lnTo>
                        <a:lnTo>
                          <a:pt x="281" y="204"/>
                        </a:lnTo>
                        <a:lnTo>
                          <a:pt x="297" y="208"/>
                        </a:lnTo>
                        <a:lnTo>
                          <a:pt x="293" y="196"/>
                        </a:lnTo>
                        <a:lnTo>
                          <a:pt x="289" y="183"/>
                        </a:lnTo>
                        <a:lnTo>
                          <a:pt x="301" y="192"/>
                        </a:lnTo>
                        <a:lnTo>
                          <a:pt x="313" y="196"/>
                        </a:lnTo>
                        <a:lnTo>
                          <a:pt x="309" y="179"/>
                        </a:lnTo>
                        <a:lnTo>
                          <a:pt x="297" y="175"/>
                        </a:lnTo>
                        <a:lnTo>
                          <a:pt x="285" y="167"/>
                        </a:lnTo>
                        <a:lnTo>
                          <a:pt x="297" y="163"/>
                        </a:lnTo>
                        <a:lnTo>
                          <a:pt x="289" y="151"/>
                        </a:lnTo>
                        <a:lnTo>
                          <a:pt x="305" y="147"/>
                        </a:lnTo>
                        <a:lnTo>
                          <a:pt x="317" y="143"/>
                        </a:lnTo>
                        <a:lnTo>
                          <a:pt x="325" y="155"/>
                        </a:lnTo>
                        <a:lnTo>
                          <a:pt x="338" y="159"/>
                        </a:lnTo>
                        <a:lnTo>
                          <a:pt x="329" y="147"/>
                        </a:lnTo>
                        <a:lnTo>
                          <a:pt x="329" y="135"/>
                        </a:lnTo>
                        <a:lnTo>
                          <a:pt x="329" y="126"/>
                        </a:lnTo>
                        <a:lnTo>
                          <a:pt x="317" y="122"/>
                        </a:lnTo>
                        <a:lnTo>
                          <a:pt x="305" y="118"/>
                        </a:lnTo>
                        <a:lnTo>
                          <a:pt x="317" y="106"/>
                        </a:lnTo>
                        <a:lnTo>
                          <a:pt x="317" y="94"/>
                        </a:lnTo>
                        <a:lnTo>
                          <a:pt x="317" y="82"/>
                        </a:lnTo>
                        <a:lnTo>
                          <a:pt x="321" y="70"/>
                        </a:lnTo>
                        <a:lnTo>
                          <a:pt x="321" y="57"/>
                        </a:lnTo>
                        <a:lnTo>
                          <a:pt x="309" y="49"/>
                        </a:lnTo>
                        <a:lnTo>
                          <a:pt x="313" y="37"/>
                        </a:lnTo>
                        <a:lnTo>
                          <a:pt x="309" y="25"/>
                        </a:lnTo>
                        <a:lnTo>
                          <a:pt x="297" y="21"/>
                        </a:lnTo>
                        <a:lnTo>
                          <a:pt x="285" y="17"/>
                        </a:lnTo>
                        <a:lnTo>
                          <a:pt x="272" y="17"/>
                        </a:lnTo>
                        <a:lnTo>
                          <a:pt x="285" y="13"/>
                        </a:lnTo>
                        <a:lnTo>
                          <a:pt x="272" y="8"/>
                        </a:lnTo>
                        <a:lnTo>
                          <a:pt x="260" y="0"/>
                        </a:lnTo>
                        <a:lnTo>
                          <a:pt x="248" y="0"/>
                        </a:lnTo>
                        <a:lnTo>
                          <a:pt x="26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1" name="Freeform 423">
                    <a:extLst>
                      <a:ext uri="{FF2B5EF4-FFF2-40B4-BE49-F238E27FC236}">
                        <a16:creationId xmlns:a16="http://schemas.microsoft.com/office/drawing/2014/main" id="{553827BD-720B-5990-2C5C-069443B6CE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18" y="5002"/>
                    <a:ext cx="1103" cy="537"/>
                  </a:xfrm>
                  <a:custGeom>
                    <a:avLst/>
                    <a:gdLst>
                      <a:gd name="T0" fmla="*/ 1058 w 1103"/>
                      <a:gd name="T1" fmla="*/ 362 h 537"/>
                      <a:gd name="T2" fmla="*/ 985 w 1103"/>
                      <a:gd name="T3" fmla="*/ 322 h 537"/>
                      <a:gd name="T4" fmla="*/ 944 w 1103"/>
                      <a:gd name="T5" fmla="*/ 309 h 537"/>
                      <a:gd name="T6" fmla="*/ 883 w 1103"/>
                      <a:gd name="T7" fmla="*/ 244 h 537"/>
                      <a:gd name="T8" fmla="*/ 863 w 1103"/>
                      <a:gd name="T9" fmla="*/ 171 h 537"/>
                      <a:gd name="T10" fmla="*/ 830 w 1103"/>
                      <a:gd name="T11" fmla="*/ 86 h 537"/>
                      <a:gd name="T12" fmla="*/ 765 w 1103"/>
                      <a:gd name="T13" fmla="*/ 21 h 537"/>
                      <a:gd name="T14" fmla="*/ 696 w 1103"/>
                      <a:gd name="T15" fmla="*/ 4 h 537"/>
                      <a:gd name="T16" fmla="*/ 663 w 1103"/>
                      <a:gd name="T17" fmla="*/ 37 h 537"/>
                      <a:gd name="T18" fmla="*/ 680 w 1103"/>
                      <a:gd name="T19" fmla="*/ 110 h 537"/>
                      <a:gd name="T20" fmla="*/ 704 w 1103"/>
                      <a:gd name="T21" fmla="*/ 179 h 537"/>
                      <a:gd name="T22" fmla="*/ 659 w 1103"/>
                      <a:gd name="T23" fmla="*/ 163 h 537"/>
                      <a:gd name="T24" fmla="*/ 623 w 1103"/>
                      <a:gd name="T25" fmla="*/ 90 h 537"/>
                      <a:gd name="T26" fmla="*/ 570 w 1103"/>
                      <a:gd name="T27" fmla="*/ 49 h 537"/>
                      <a:gd name="T28" fmla="*/ 521 w 1103"/>
                      <a:gd name="T29" fmla="*/ 57 h 537"/>
                      <a:gd name="T30" fmla="*/ 537 w 1103"/>
                      <a:gd name="T31" fmla="*/ 73 h 537"/>
                      <a:gd name="T32" fmla="*/ 562 w 1103"/>
                      <a:gd name="T33" fmla="*/ 106 h 537"/>
                      <a:gd name="T34" fmla="*/ 484 w 1103"/>
                      <a:gd name="T35" fmla="*/ 110 h 537"/>
                      <a:gd name="T36" fmla="*/ 452 w 1103"/>
                      <a:gd name="T37" fmla="*/ 110 h 537"/>
                      <a:gd name="T38" fmla="*/ 440 w 1103"/>
                      <a:gd name="T39" fmla="*/ 57 h 537"/>
                      <a:gd name="T40" fmla="*/ 354 w 1103"/>
                      <a:gd name="T41" fmla="*/ 45 h 537"/>
                      <a:gd name="T42" fmla="*/ 297 w 1103"/>
                      <a:gd name="T43" fmla="*/ 86 h 537"/>
                      <a:gd name="T44" fmla="*/ 309 w 1103"/>
                      <a:gd name="T45" fmla="*/ 61 h 537"/>
                      <a:gd name="T46" fmla="*/ 269 w 1103"/>
                      <a:gd name="T47" fmla="*/ 0 h 537"/>
                      <a:gd name="T48" fmla="*/ 191 w 1103"/>
                      <a:gd name="T49" fmla="*/ 25 h 537"/>
                      <a:gd name="T50" fmla="*/ 106 w 1103"/>
                      <a:gd name="T51" fmla="*/ 53 h 537"/>
                      <a:gd name="T52" fmla="*/ 45 w 1103"/>
                      <a:gd name="T53" fmla="*/ 118 h 537"/>
                      <a:gd name="T54" fmla="*/ 4 w 1103"/>
                      <a:gd name="T55" fmla="*/ 167 h 537"/>
                      <a:gd name="T56" fmla="*/ 61 w 1103"/>
                      <a:gd name="T57" fmla="*/ 191 h 537"/>
                      <a:gd name="T58" fmla="*/ 73 w 1103"/>
                      <a:gd name="T59" fmla="*/ 224 h 537"/>
                      <a:gd name="T60" fmla="*/ 159 w 1103"/>
                      <a:gd name="T61" fmla="*/ 216 h 537"/>
                      <a:gd name="T62" fmla="*/ 244 w 1103"/>
                      <a:gd name="T63" fmla="*/ 208 h 537"/>
                      <a:gd name="T64" fmla="*/ 183 w 1103"/>
                      <a:gd name="T65" fmla="*/ 228 h 537"/>
                      <a:gd name="T66" fmla="*/ 90 w 1103"/>
                      <a:gd name="T67" fmla="*/ 248 h 537"/>
                      <a:gd name="T68" fmla="*/ 90 w 1103"/>
                      <a:gd name="T69" fmla="*/ 309 h 537"/>
                      <a:gd name="T70" fmla="*/ 175 w 1103"/>
                      <a:gd name="T71" fmla="*/ 305 h 537"/>
                      <a:gd name="T72" fmla="*/ 273 w 1103"/>
                      <a:gd name="T73" fmla="*/ 309 h 537"/>
                      <a:gd name="T74" fmla="*/ 370 w 1103"/>
                      <a:gd name="T75" fmla="*/ 313 h 537"/>
                      <a:gd name="T76" fmla="*/ 448 w 1103"/>
                      <a:gd name="T77" fmla="*/ 338 h 537"/>
                      <a:gd name="T78" fmla="*/ 387 w 1103"/>
                      <a:gd name="T79" fmla="*/ 350 h 537"/>
                      <a:gd name="T80" fmla="*/ 301 w 1103"/>
                      <a:gd name="T81" fmla="*/ 342 h 537"/>
                      <a:gd name="T82" fmla="*/ 216 w 1103"/>
                      <a:gd name="T83" fmla="*/ 350 h 537"/>
                      <a:gd name="T84" fmla="*/ 118 w 1103"/>
                      <a:gd name="T85" fmla="*/ 366 h 537"/>
                      <a:gd name="T86" fmla="*/ 155 w 1103"/>
                      <a:gd name="T87" fmla="*/ 436 h 537"/>
                      <a:gd name="T88" fmla="*/ 236 w 1103"/>
                      <a:gd name="T89" fmla="*/ 456 h 537"/>
                      <a:gd name="T90" fmla="*/ 322 w 1103"/>
                      <a:gd name="T91" fmla="*/ 460 h 537"/>
                      <a:gd name="T92" fmla="*/ 358 w 1103"/>
                      <a:gd name="T93" fmla="*/ 529 h 537"/>
                      <a:gd name="T94" fmla="*/ 444 w 1103"/>
                      <a:gd name="T95" fmla="*/ 533 h 537"/>
                      <a:gd name="T96" fmla="*/ 505 w 1103"/>
                      <a:gd name="T97" fmla="*/ 525 h 537"/>
                      <a:gd name="T98" fmla="*/ 590 w 1103"/>
                      <a:gd name="T99" fmla="*/ 513 h 537"/>
                      <a:gd name="T100" fmla="*/ 672 w 1103"/>
                      <a:gd name="T101" fmla="*/ 488 h 537"/>
                      <a:gd name="T102" fmla="*/ 745 w 1103"/>
                      <a:gd name="T103" fmla="*/ 444 h 537"/>
                      <a:gd name="T104" fmla="*/ 806 w 1103"/>
                      <a:gd name="T105" fmla="*/ 464 h 537"/>
                      <a:gd name="T106" fmla="*/ 867 w 1103"/>
                      <a:gd name="T107" fmla="*/ 497 h 537"/>
                      <a:gd name="T108" fmla="*/ 952 w 1103"/>
                      <a:gd name="T109" fmla="*/ 505 h 537"/>
                      <a:gd name="T110" fmla="*/ 1046 w 1103"/>
                      <a:gd name="T111" fmla="*/ 472 h 537"/>
                      <a:gd name="T112" fmla="*/ 1009 w 1103"/>
                      <a:gd name="T113" fmla="*/ 431 h 537"/>
                      <a:gd name="T114" fmla="*/ 973 w 1103"/>
                      <a:gd name="T115" fmla="*/ 427 h 537"/>
                      <a:gd name="T116" fmla="*/ 993 w 1103"/>
                      <a:gd name="T117" fmla="*/ 399 h 537"/>
                      <a:gd name="T118" fmla="*/ 1074 w 1103"/>
                      <a:gd name="T119" fmla="*/ 407 h 5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103" h="537">
                        <a:moveTo>
                          <a:pt x="1103" y="399"/>
                        </a:moveTo>
                        <a:lnTo>
                          <a:pt x="1099" y="387"/>
                        </a:lnTo>
                        <a:lnTo>
                          <a:pt x="1099" y="374"/>
                        </a:lnTo>
                        <a:lnTo>
                          <a:pt x="1095" y="362"/>
                        </a:lnTo>
                        <a:lnTo>
                          <a:pt x="1083" y="358"/>
                        </a:lnTo>
                        <a:lnTo>
                          <a:pt x="1070" y="358"/>
                        </a:lnTo>
                        <a:lnTo>
                          <a:pt x="1058" y="362"/>
                        </a:lnTo>
                        <a:lnTo>
                          <a:pt x="1058" y="350"/>
                        </a:lnTo>
                        <a:lnTo>
                          <a:pt x="1046" y="342"/>
                        </a:lnTo>
                        <a:lnTo>
                          <a:pt x="1034" y="342"/>
                        </a:lnTo>
                        <a:lnTo>
                          <a:pt x="1022" y="342"/>
                        </a:lnTo>
                        <a:lnTo>
                          <a:pt x="1009" y="330"/>
                        </a:lnTo>
                        <a:lnTo>
                          <a:pt x="997" y="326"/>
                        </a:lnTo>
                        <a:lnTo>
                          <a:pt x="985" y="322"/>
                        </a:lnTo>
                        <a:lnTo>
                          <a:pt x="977" y="309"/>
                        </a:lnTo>
                        <a:lnTo>
                          <a:pt x="965" y="301"/>
                        </a:lnTo>
                        <a:lnTo>
                          <a:pt x="969" y="313"/>
                        </a:lnTo>
                        <a:lnTo>
                          <a:pt x="977" y="318"/>
                        </a:lnTo>
                        <a:lnTo>
                          <a:pt x="969" y="322"/>
                        </a:lnTo>
                        <a:lnTo>
                          <a:pt x="956" y="309"/>
                        </a:lnTo>
                        <a:lnTo>
                          <a:pt x="944" y="309"/>
                        </a:lnTo>
                        <a:lnTo>
                          <a:pt x="932" y="301"/>
                        </a:lnTo>
                        <a:lnTo>
                          <a:pt x="920" y="293"/>
                        </a:lnTo>
                        <a:lnTo>
                          <a:pt x="908" y="281"/>
                        </a:lnTo>
                        <a:lnTo>
                          <a:pt x="899" y="269"/>
                        </a:lnTo>
                        <a:lnTo>
                          <a:pt x="887" y="265"/>
                        </a:lnTo>
                        <a:lnTo>
                          <a:pt x="875" y="257"/>
                        </a:lnTo>
                        <a:lnTo>
                          <a:pt x="883" y="244"/>
                        </a:lnTo>
                        <a:lnTo>
                          <a:pt x="883" y="232"/>
                        </a:lnTo>
                        <a:lnTo>
                          <a:pt x="895" y="228"/>
                        </a:lnTo>
                        <a:lnTo>
                          <a:pt x="891" y="216"/>
                        </a:lnTo>
                        <a:lnTo>
                          <a:pt x="891" y="204"/>
                        </a:lnTo>
                        <a:lnTo>
                          <a:pt x="883" y="191"/>
                        </a:lnTo>
                        <a:lnTo>
                          <a:pt x="875" y="179"/>
                        </a:lnTo>
                        <a:lnTo>
                          <a:pt x="863" y="171"/>
                        </a:lnTo>
                        <a:lnTo>
                          <a:pt x="863" y="159"/>
                        </a:lnTo>
                        <a:lnTo>
                          <a:pt x="851" y="147"/>
                        </a:lnTo>
                        <a:lnTo>
                          <a:pt x="855" y="134"/>
                        </a:lnTo>
                        <a:lnTo>
                          <a:pt x="847" y="122"/>
                        </a:lnTo>
                        <a:lnTo>
                          <a:pt x="838" y="110"/>
                        </a:lnTo>
                        <a:lnTo>
                          <a:pt x="838" y="98"/>
                        </a:lnTo>
                        <a:lnTo>
                          <a:pt x="830" y="86"/>
                        </a:lnTo>
                        <a:lnTo>
                          <a:pt x="826" y="73"/>
                        </a:lnTo>
                        <a:lnTo>
                          <a:pt x="826" y="61"/>
                        </a:lnTo>
                        <a:lnTo>
                          <a:pt x="814" y="49"/>
                        </a:lnTo>
                        <a:lnTo>
                          <a:pt x="802" y="41"/>
                        </a:lnTo>
                        <a:lnTo>
                          <a:pt x="790" y="37"/>
                        </a:lnTo>
                        <a:lnTo>
                          <a:pt x="777" y="33"/>
                        </a:lnTo>
                        <a:lnTo>
                          <a:pt x="765" y="21"/>
                        </a:lnTo>
                        <a:lnTo>
                          <a:pt x="753" y="16"/>
                        </a:lnTo>
                        <a:lnTo>
                          <a:pt x="741" y="4"/>
                        </a:lnTo>
                        <a:lnTo>
                          <a:pt x="733" y="8"/>
                        </a:lnTo>
                        <a:lnTo>
                          <a:pt x="733" y="16"/>
                        </a:lnTo>
                        <a:lnTo>
                          <a:pt x="720" y="16"/>
                        </a:lnTo>
                        <a:lnTo>
                          <a:pt x="708" y="8"/>
                        </a:lnTo>
                        <a:lnTo>
                          <a:pt x="696" y="4"/>
                        </a:lnTo>
                        <a:lnTo>
                          <a:pt x="684" y="4"/>
                        </a:lnTo>
                        <a:lnTo>
                          <a:pt x="672" y="0"/>
                        </a:lnTo>
                        <a:lnTo>
                          <a:pt x="667" y="12"/>
                        </a:lnTo>
                        <a:lnTo>
                          <a:pt x="680" y="16"/>
                        </a:lnTo>
                        <a:lnTo>
                          <a:pt x="667" y="16"/>
                        </a:lnTo>
                        <a:lnTo>
                          <a:pt x="655" y="25"/>
                        </a:lnTo>
                        <a:lnTo>
                          <a:pt x="663" y="37"/>
                        </a:lnTo>
                        <a:lnTo>
                          <a:pt x="659" y="45"/>
                        </a:lnTo>
                        <a:lnTo>
                          <a:pt x="663" y="57"/>
                        </a:lnTo>
                        <a:lnTo>
                          <a:pt x="667" y="69"/>
                        </a:lnTo>
                        <a:lnTo>
                          <a:pt x="667" y="73"/>
                        </a:lnTo>
                        <a:lnTo>
                          <a:pt x="672" y="86"/>
                        </a:lnTo>
                        <a:lnTo>
                          <a:pt x="676" y="98"/>
                        </a:lnTo>
                        <a:lnTo>
                          <a:pt x="680" y="110"/>
                        </a:lnTo>
                        <a:lnTo>
                          <a:pt x="688" y="118"/>
                        </a:lnTo>
                        <a:lnTo>
                          <a:pt x="684" y="130"/>
                        </a:lnTo>
                        <a:lnTo>
                          <a:pt x="696" y="143"/>
                        </a:lnTo>
                        <a:lnTo>
                          <a:pt x="700" y="155"/>
                        </a:lnTo>
                        <a:lnTo>
                          <a:pt x="712" y="163"/>
                        </a:lnTo>
                        <a:lnTo>
                          <a:pt x="716" y="175"/>
                        </a:lnTo>
                        <a:lnTo>
                          <a:pt x="704" y="179"/>
                        </a:lnTo>
                        <a:lnTo>
                          <a:pt x="692" y="187"/>
                        </a:lnTo>
                        <a:lnTo>
                          <a:pt x="680" y="187"/>
                        </a:lnTo>
                        <a:lnTo>
                          <a:pt x="684" y="195"/>
                        </a:lnTo>
                        <a:lnTo>
                          <a:pt x="672" y="191"/>
                        </a:lnTo>
                        <a:lnTo>
                          <a:pt x="659" y="187"/>
                        </a:lnTo>
                        <a:lnTo>
                          <a:pt x="655" y="175"/>
                        </a:lnTo>
                        <a:lnTo>
                          <a:pt x="659" y="163"/>
                        </a:lnTo>
                        <a:lnTo>
                          <a:pt x="647" y="155"/>
                        </a:lnTo>
                        <a:lnTo>
                          <a:pt x="647" y="143"/>
                        </a:lnTo>
                        <a:lnTo>
                          <a:pt x="639" y="130"/>
                        </a:lnTo>
                        <a:lnTo>
                          <a:pt x="635" y="118"/>
                        </a:lnTo>
                        <a:lnTo>
                          <a:pt x="631" y="106"/>
                        </a:lnTo>
                        <a:lnTo>
                          <a:pt x="635" y="94"/>
                        </a:lnTo>
                        <a:lnTo>
                          <a:pt x="623" y="90"/>
                        </a:lnTo>
                        <a:lnTo>
                          <a:pt x="611" y="90"/>
                        </a:lnTo>
                        <a:lnTo>
                          <a:pt x="615" y="77"/>
                        </a:lnTo>
                        <a:lnTo>
                          <a:pt x="602" y="73"/>
                        </a:lnTo>
                        <a:lnTo>
                          <a:pt x="598" y="69"/>
                        </a:lnTo>
                        <a:lnTo>
                          <a:pt x="586" y="69"/>
                        </a:lnTo>
                        <a:lnTo>
                          <a:pt x="574" y="61"/>
                        </a:lnTo>
                        <a:lnTo>
                          <a:pt x="570" y="49"/>
                        </a:lnTo>
                        <a:lnTo>
                          <a:pt x="558" y="45"/>
                        </a:lnTo>
                        <a:lnTo>
                          <a:pt x="549" y="45"/>
                        </a:lnTo>
                        <a:lnTo>
                          <a:pt x="537" y="41"/>
                        </a:lnTo>
                        <a:lnTo>
                          <a:pt x="525" y="41"/>
                        </a:lnTo>
                        <a:lnTo>
                          <a:pt x="513" y="41"/>
                        </a:lnTo>
                        <a:lnTo>
                          <a:pt x="513" y="49"/>
                        </a:lnTo>
                        <a:lnTo>
                          <a:pt x="521" y="57"/>
                        </a:lnTo>
                        <a:lnTo>
                          <a:pt x="529" y="61"/>
                        </a:lnTo>
                        <a:lnTo>
                          <a:pt x="541" y="69"/>
                        </a:lnTo>
                        <a:lnTo>
                          <a:pt x="549" y="69"/>
                        </a:lnTo>
                        <a:lnTo>
                          <a:pt x="562" y="73"/>
                        </a:lnTo>
                        <a:lnTo>
                          <a:pt x="549" y="77"/>
                        </a:lnTo>
                        <a:lnTo>
                          <a:pt x="549" y="73"/>
                        </a:lnTo>
                        <a:lnTo>
                          <a:pt x="537" y="73"/>
                        </a:lnTo>
                        <a:lnTo>
                          <a:pt x="549" y="86"/>
                        </a:lnTo>
                        <a:lnTo>
                          <a:pt x="549" y="86"/>
                        </a:lnTo>
                        <a:lnTo>
                          <a:pt x="562" y="98"/>
                        </a:lnTo>
                        <a:lnTo>
                          <a:pt x="549" y="94"/>
                        </a:lnTo>
                        <a:lnTo>
                          <a:pt x="537" y="90"/>
                        </a:lnTo>
                        <a:lnTo>
                          <a:pt x="549" y="98"/>
                        </a:lnTo>
                        <a:lnTo>
                          <a:pt x="562" y="106"/>
                        </a:lnTo>
                        <a:lnTo>
                          <a:pt x="549" y="102"/>
                        </a:lnTo>
                        <a:lnTo>
                          <a:pt x="529" y="94"/>
                        </a:lnTo>
                        <a:lnTo>
                          <a:pt x="529" y="102"/>
                        </a:lnTo>
                        <a:lnTo>
                          <a:pt x="517" y="102"/>
                        </a:lnTo>
                        <a:lnTo>
                          <a:pt x="505" y="94"/>
                        </a:lnTo>
                        <a:lnTo>
                          <a:pt x="493" y="102"/>
                        </a:lnTo>
                        <a:lnTo>
                          <a:pt x="484" y="110"/>
                        </a:lnTo>
                        <a:lnTo>
                          <a:pt x="472" y="114"/>
                        </a:lnTo>
                        <a:lnTo>
                          <a:pt x="460" y="110"/>
                        </a:lnTo>
                        <a:lnTo>
                          <a:pt x="456" y="122"/>
                        </a:lnTo>
                        <a:lnTo>
                          <a:pt x="444" y="130"/>
                        </a:lnTo>
                        <a:lnTo>
                          <a:pt x="452" y="118"/>
                        </a:lnTo>
                        <a:lnTo>
                          <a:pt x="440" y="118"/>
                        </a:lnTo>
                        <a:lnTo>
                          <a:pt x="452" y="110"/>
                        </a:lnTo>
                        <a:lnTo>
                          <a:pt x="464" y="102"/>
                        </a:lnTo>
                        <a:lnTo>
                          <a:pt x="476" y="90"/>
                        </a:lnTo>
                        <a:lnTo>
                          <a:pt x="476" y="77"/>
                        </a:lnTo>
                        <a:lnTo>
                          <a:pt x="476" y="73"/>
                        </a:lnTo>
                        <a:lnTo>
                          <a:pt x="464" y="69"/>
                        </a:lnTo>
                        <a:lnTo>
                          <a:pt x="452" y="61"/>
                        </a:lnTo>
                        <a:lnTo>
                          <a:pt x="440" y="57"/>
                        </a:lnTo>
                        <a:lnTo>
                          <a:pt x="427" y="53"/>
                        </a:lnTo>
                        <a:lnTo>
                          <a:pt x="415" y="53"/>
                        </a:lnTo>
                        <a:lnTo>
                          <a:pt x="403" y="49"/>
                        </a:lnTo>
                        <a:lnTo>
                          <a:pt x="391" y="45"/>
                        </a:lnTo>
                        <a:lnTo>
                          <a:pt x="379" y="41"/>
                        </a:lnTo>
                        <a:lnTo>
                          <a:pt x="366" y="41"/>
                        </a:lnTo>
                        <a:lnTo>
                          <a:pt x="354" y="45"/>
                        </a:lnTo>
                        <a:lnTo>
                          <a:pt x="342" y="57"/>
                        </a:lnTo>
                        <a:lnTo>
                          <a:pt x="334" y="69"/>
                        </a:lnTo>
                        <a:lnTo>
                          <a:pt x="346" y="73"/>
                        </a:lnTo>
                        <a:lnTo>
                          <a:pt x="334" y="82"/>
                        </a:lnTo>
                        <a:lnTo>
                          <a:pt x="322" y="82"/>
                        </a:lnTo>
                        <a:lnTo>
                          <a:pt x="309" y="82"/>
                        </a:lnTo>
                        <a:lnTo>
                          <a:pt x="297" y="86"/>
                        </a:lnTo>
                        <a:lnTo>
                          <a:pt x="285" y="94"/>
                        </a:lnTo>
                        <a:lnTo>
                          <a:pt x="277" y="90"/>
                        </a:lnTo>
                        <a:lnTo>
                          <a:pt x="273" y="86"/>
                        </a:lnTo>
                        <a:lnTo>
                          <a:pt x="285" y="82"/>
                        </a:lnTo>
                        <a:lnTo>
                          <a:pt x="289" y="69"/>
                        </a:lnTo>
                        <a:lnTo>
                          <a:pt x="301" y="65"/>
                        </a:lnTo>
                        <a:lnTo>
                          <a:pt x="309" y="61"/>
                        </a:lnTo>
                        <a:lnTo>
                          <a:pt x="305" y="49"/>
                        </a:lnTo>
                        <a:lnTo>
                          <a:pt x="309" y="41"/>
                        </a:lnTo>
                        <a:lnTo>
                          <a:pt x="313" y="25"/>
                        </a:lnTo>
                        <a:lnTo>
                          <a:pt x="305" y="16"/>
                        </a:lnTo>
                        <a:lnTo>
                          <a:pt x="293" y="4"/>
                        </a:lnTo>
                        <a:lnTo>
                          <a:pt x="281" y="0"/>
                        </a:lnTo>
                        <a:lnTo>
                          <a:pt x="269" y="0"/>
                        </a:lnTo>
                        <a:lnTo>
                          <a:pt x="261" y="0"/>
                        </a:lnTo>
                        <a:lnTo>
                          <a:pt x="248" y="4"/>
                        </a:lnTo>
                        <a:lnTo>
                          <a:pt x="236" y="8"/>
                        </a:lnTo>
                        <a:lnTo>
                          <a:pt x="228" y="12"/>
                        </a:lnTo>
                        <a:lnTo>
                          <a:pt x="212" y="16"/>
                        </a:lnTo>
                        <a:lnTo>
                          <a:pt x="204" y="21"/>
                        </a:lnTo>
                        <a:lnTo>
                          <a:pt x="191" y="25"/>
                        </a:lnTo>
                        <a:lnTo>
                          <a:pt x="175" y="25"/>
                        </a:lnTo>
                        <a:lnTo>
                          <a:pt x="167" y="33"/>
                        </a:lnTo>
                        <a:lnTo>
                          <a:pt x="155" y="33"/>
                        </a:lnTo>
                        <a:lnTo>
                          <a:pt x="143" y="41"/>
                        </a:lnTo>
                        <a:lnTo>
                          <a:pt x="130" y="45"/>
                        </a:lnTo>
                        <a:lnTo>
                          <a:pt x="118" y="49"/>
                        </a:lnTo>
                        <a:lnTo>
                          <a:pt x="106" y="53"/>
                        </a:lnTo>
                        <a:lnTo>
                          <a:pt x="94" y="65"/>
                        </a:lnTo>
                        <a:lnTo>
                          <a:pt x="82" y="69"/>
                        </a:lnTo>
                        <a:lnTo>
                          <a:pt x="69" y="77"/>
                        </a:lnTo>
                        <a:lnTo>
                          <a:pt x="57" y="86"/>
                        </a:lnTo>
                        <a:lnTo>
                          <a:pt x="45" y="94"/>
                        </a:lnTo>
                        <a:lnTo>
                          <a:pt x="33" y="106"/>
                        </a:lnTo>
                        <a:lnTo>
                          <a:pt x="45" y="118"/>
                        </a:lnTo>
                        <a:lnTo>
                          <a:pt x="57" y="118"/>
                        </a:lnTo>
                        <a:lnTo>
                          <a:pt x="61" y="126"/>
                        </a:lnTo>
                        <a:lnTo>
                          <a:pt x="49" y="130"/>
                        </a:lnTo>
                        <a:lnTo>
                          <a:pt x="37" y="134"/>
                        </a:lnTo>
                        <a:lnTo>
                          <a:pt x="25" y="143"/>
                        </a:lnTo>
                        <a:lnTo>
                          <a:pt x="12" y="155"/>
                        </a:lnTo>
                        <a:lnTo>
                          <a:pt x="4" y="167"/>
                        </a:lnTo>
                        <a:lnTo>
                          <a:pt x="0" y="179"/>
                        </a:lnTo>
                        <a:lnTo>
                          <a:pt x="0" y="191"/>
                        </a:lnTo>
                        <a:lnTo>
                          <a:pt x="12" y="204"/>
                        </a:lnTo>
                        <a:lnTo>
                          <a:pt x="25" y="191"/>
                        </a:lnTo>
                        <a:lnTo>
                          <a:pt x="37" y="195"/>
                        </a:lnTo>
                        <a:lnTo>
                          <a:pt x="49" y="200"/>
                        </a:lnTo>
                        <a:lnTo>
                          <a:pt x="61" y="191"/>
                        </a:lnTo>
                        <a:lnTo>
                          <a:pt x="73" y="191"/>
                        </a:lnTo>
                        <a:lnTo>
                          <a:pt x="86" y="204"/>
                        </a:lnTo>
                        <a:lnTo>
                          <a:pt x="73" y="208"/>
                        </a:lnTo>
                        <a:lnTo>
                          <a:pt x="61" y="208"/>
                        </a:lnTo>
                        <a:lnTo>
                          <a:pt x="49" y="216"/>
                        </a:lnTo>
                        <a:lnTo>
                          <a:pt x="61" y="224"/>
                        </a:lnTo>
                        <a:lnTo>
                          <a:pt x="73" y="224"/>
                        </a:lnTo>
                        <a:lnTo>
                          <a:pt x="86" y="224"/>
                        </a:lnTo>
                        <a:lnTo>
                          <a:pt x="98" y="220"/>
                        </a:lnTo>
                        <a:lnTo>
                          <a:pt x="110" y="224"/>
                        </a:lnTo>
                        <a:lnTo>
                          <a:pt x="122" y="220"/>
                        </a:lnTo>
                        <a:lnTo>
                          <a:pt x="134" y="220"/>
                        </a:lnTo>
                        <a:lnTo>
                          <a:pt x="147" y="216"/>
                        </a:lnTo>
                        <a:lnTo>
                          <a:pt x="159" y="216"/>
                        </a:lnTo>
                        <a:lnTo>
                          <a:pt x="171" y="212"/>
                        </a:lnTo>
                        <a:lnTo>
                          <a:pt x="183" y="212"/>
                        </a:lnTo>
                        <a:lnTo>
                          <a:pt x="195" y="208"/>
                        </a:lnTo>
                        <a:lnTo>
                          <a:pt x="208" y="204"/>
                        </a:lnTo>
                        <a:lnTo>
                          <a:pt x="220" y="208"/>
                        </a:lnTo>
                        <a:lnTo>
                          <a:pt x="232" y="212"/>
                        </a:lnTo>
                        <a:lnTo>
                          <a:pt x="244" y="208"/>
                        </a:lnTo>
                        <a:lnTo>
                          <a:pt x="228" y="216"/>
                        </a:lnTo>
                        <a:lnTo>
                          <a:pt x="220" y="216"/>
                        </a:lnTo>
                        <a:lnTo>
                          <a:pt x="204" y="212"/>
                        </a:lnTo>
                        <a:lnTo>
                          <a:pt x="195" y="216"/>
                        </a:lnTo>
                        <a:lnTo>
                          <a:pt x="183" y="220"/>
                        </a:lnTo>
                        <a:lnTo>
                          <a:pt x="195" y="224"/>
                        </a:lnTo>
                        <a:lnTo>
                          <a:pt x="183" y="228"/>
                        </a:lnTo>
                        <a:lnTo>
                          <a:pt x="167" y="228"/>
                        </a:lnTo>
                        <a:lnTo>
                          <a:pt x="159" y="232"/>
                        </a:lnTo>
                        <a:lnTo>
                          <a:pt x="143" y="232"/>
                        </a:lnTo>
                        <a:lnTo>
                          <a:pt x="138" y="236"/>
                        </a:lnTo>
                        <a:lnTo>
                          <a:pt x="114" y="240"/>
                        </a:lnTo>
                        <a:lnTo>
                          <a:pt x="102" y="244"/>
                        </a:lnTo>
                        <a:lnTo>
                          <a:pt x="90" y="248"/>
                        </a:lnTo>
                        <a:lnTo>
                          <a:pt x="77" y="248"/>
                        </a:lnTo>
                        <a:lnTo>
                          <a:pt x="65" y="257"/>
                        </a:lnTo>
                        <a:lnTo>
                          <a:pt x="53" y="261"/>
                        </a:lnTo>
                        <a:lnTo>
                          <a:pt x="45" y="273"/>
                        </a:lnTo>
                        <a:lnTo>
                          <a:pt x="57" y="285"/>
                        </a:lnTo>
                        <a:lnTo>
                          <a:pt x="82" y="297"/>
                        </a:lnTo>
                        <a:lnTo>
                          <a:pt x="90" y="309"/>
                        </a:lnTo>
                        <a:lnTo>
                          <a:pt x="102" y="309"/>
                        </a:lnTo>
                        <a:lnTo>
                          <a:pt x="114" y="309"/>
                        </a:lnTo>
                        <a:lnTo>
                          <a:pt x="126" y="309"/>
                        </a:lnTo>
                        <a:lnTo>
                          <a:pt x="138" y="309"/>
                        </a:lnTo>
                        <a:lnTo>
                          <a:pt x="151" y="309"/>
                        </a:lnTo>
                        <a:lnTo>
                          <a:pt x="163" y="305"/>
                        </a:lnTo>
                        <a:lnTo>
                          <a:pt x="175" y="305"/>
                        </a:lnTo>
                        <a:lnTo>
                          <a:pt x="187" y="313"/>
                        </a:lnTo>
                        <a:lnTo>
                          <a:pt x="200" y="309"/>
                        </a:lnTo>
                        <a:lnTo>
                          <a:pt x="212" y="309"/>
                        </a:lnTo>
                        <a:lnTo>
                          <a:pt x="224" y="309"/>
                        </a:lnTo>
                        <a:lnTo>
                          <a:pt x="248" y="309"/>
                        </a:lnTo>
                        <a:lnTo>
                          <a:pt x="261" y="309"/>
                        </a:lnTo>
                        <a:lnTo>
                          <a:pt x="273" y="309"/>
                        </a:lnTo>
                        <a:lnTo>
                          <a:pt x="285" y="301"/>
                        </a:lnTo>
                        <a:lnTo>
                          <a:pt x="297" y="301"/>
                        </a:lnTo>
                        <a:lnTo>
                          <a:pt x="309" y="297"/>
                        </a:lnTo>
                        <a:lnTo>
                          <a:pt x="322" y="301"/>
                        </a:lnTo>
                        <a:lnTo>
                          <a:pt x="334" y="305"/>
                        </a:lnTo>
                        <a:lnTo>
                          <a:pt x="346" y="305"/>
                        </a:lnTo>
                        <a:lnTo>
                          <a:pt x="370" y="313"/>
                        </a:lnTo>
                        <a:lnTo>
                          <a:pt x="383" y="313"/>
                        </a:lnTo>
                        <a:lnTo>
                          <a:pt x="395" y="318"/>
                        </a:lnTo>
                        <a:lnTo>
                          <a:pt x="407" y="322"/>
                        </a:lnTo>
                        <a:lnTo>
                          <a:pt x="419" y="322"/>
                        </a:lnTo>
                        <a:lnTo>
                          <a:pt x="427" y="334"/>
                        </a:lnTo>
                        <a:lnTo>
                          <a:pt x="436" y="334"/>
                        </a:lnTo>
                        <a:lnTo>
                          <a:pt x="448" y="338"/>
                        </a:lnTo>
                        <a:lnTo>
                          <a:pt x="460" y="338"/>
                        </a:lnTo>
                        <a:lnTo>
                          <a:pt x="448" y="346"/>
                        </a:lnTo>
                        <a:lnTo>
                          <a:pt x="436" y="346"/>
                        </a:lnTo>
                        <a:lnTo>
                          <a:pt x="423" y="346"/>
                        </a:lnTo>
                        <a:lnTo>
                          <a:pt x="411" y="342"/>
                        </a:lnTo>
                        <a:lnTo>
                          <a:pt x="399" y="350"/>
                        </a:lnTo>
                        <a:lnTo>
                          <a:pt x="387" y="350"/>
                        </a:lnTo>
                        <a:lnTo>
                          <a:pt x="374" y="350"/>
                        </a:lnTo>
                        <a:lnTo>
                          <a:pt x="362" y="350"/>
                        </a:lnTo>
                        <a:lnTo>
                          <a:pt x="350" y="346"/>
                        </a:lnTo>
                        <a:lnTo>
                          <a:pt x="338" y="346"/>
                        </a:lnTo>
                        <a:lnTo>
                          <a:pt x="326" y="346"/>
                        </a:lnTo>
                        <a:lnTo>
                          <a:pt x="313" y="346"/>
                        </a:lnTo>
                        <a:lnTo>
                          <a:pt x="301" y="342"/>
                        </a:lnTo>
                        <a:lnTo>
                          <a:pt x="289" y="342"/>
                        </a:lnTo>
                        <a:lnTo>
                          <a:pt x="277" y="342"/>
                        </a:lnTo>
                        <a:lnTo>
                          <a:pt x="265" y="342"/>
                        </a:lnTo>
                        <a:lnTo>
                          <a:pt x="252" y="346"/>
                        </a:lnTo>
                        <a:lnTo>
                          <a:pt x="240" y="346"/>
                        </a:lnTo>
                        <a:lnTo>
                          <a:pt x="228" y="346"/>
                        </a:lnTo>
                        <a:lnTo>
                          <a:pt x="216" y="350"/>
                        </a:lnTo>
                        <a:lnTo>
                          <a:pt x="204" y="350"/>
                        </a:lnTo>
                        <a:lnTo>
                          <a:pt x="191" y="350"/>
                        </a:lnTo>
                        <a:lnTo>
                          <a:pt x="179" y="354"/>
                        </a:lnTo>
                        <a:lnTo>
                          <a:pt x="167" y="354"/>
                        </a:lnTo>
                        <a:lnTo>
                          <a:pt x="143" y="362"/>
                        </a:lnTo>
                        <a:lnTo>
                          <a:pt x="130" y="362"/>
                        </a:lnTo>
                        <a:lnTo>
                          <a:pt x="118" y="366"/>
                        </a:lnTo>
                        <a:lnTo>
                          <a:pt x="106" y="370"/>
                        </a:lnTo>
                        <a:lnTo>
                          <a:pt x="102" y="374"/>
                        </a:lnTo>
                        <a:lnTo>
                          <a:pt x="106" y="387"/>
                        </a:lnTo>
                        <a:lnTo>
                          <a:pt x="114" y="399"/>
                        </a:lnTo>
                        <a:lnTo>
                          <a:pt x="126" y="407"/>
                        </a:lnTo>
                        <a:lnTo>
                          <a:pt x="138" y="411"/>
                        </a:lnTo>
                        <a:lnTo>
                          <a:pt x="155" y="436"/>
                        </a:lnTo>
                        <a:lnTo>
                          <a:pt x="167" y="440"/>
                        </a:lnTo>
                        <a:lnTo>
                          <a:pt x="179" y="448"/>
                        </a:lnTo>
                        <a:lnTo>
                          <a:pt x="191" y="452"/>
                        </a:lnTo>
                        <a:lnTo>
                          <a:pt x="204" y="452"/>
                        </a:lnTo>
                        <a:lnTo>
                          <a:pt x="216" y="456"/>
                        </a:lnTo>
                        <a:lnTo>
                          <a:pt x="228" y="456"/>
                        </a:lnTo>
                        <a:lnTo>
                          <a:pt x="236" y="456"/>
                        </a:lnTo>
                        <a:lnTo>
                          <a:pt x="252" y="452"/>
                        </a:lnTo>
                        <a:lnTo>
                          <a:pt x="261" y="456"/>
                        </a:lnTo>
                        <a:lnTo>
                          <a:pt x="273" y="456"/>
                        </a:lnTo>
                        <a:lnTo>
                          <a:pt x="289" y="452"/>
                        </a:lnTo>
                        <a:lnTo>
                          <a:pt x="297" y="456"/>
                        </a:lnTo>
                        <a:lnTo>
                          <a:pt x="309" y="456"/>
                        </a:lnTo>
                        <a:lnTo>
                          <a:pt x="322" y="460"/>
                        </a:lnTo>
                        <a:lnTo>
                          <a:pt x="334" y="464"/>
                        </a:lnTo>
                        <a:lnTo>
                          <a:pt x="330" y="472"/>
                        </a:lnTo>
                        <a:lnTo>
                          <a:pt x="334" y="484"/>
                        </a:lnTo>
                        <a:lnTo>
                          <a:pt x="334" y="497"/>
                        </a:lnTo>
                        <a:lnTo>
                          <a:pt x="338" y="509"/>
                        </a:lnTo>
                        <a:lnTo>
                          <a:pt x="346" y="521"/>
                        </a:lnTo>
                        <a:lnTo>
                          <a:pt x="358" y="529"/>
                        </a:lnTo>
                        <a:lnTo>
                          <a:pt x="370" y="537"/>
                        </a:lnTo>
                        <a:lnTo>
                          <a:pt x="383" y="537"/>
                        </a:lnTo>
                        <a:lnTo>
                          <a:pt x="391" y="533"/>
                        </a:lnTo>
                        <a:lnTo>
                          <a:pt x="403" y="533"/>
                        </a:lnTo>
                        <a:lnTo>
                          <a:pt x="415" y="533"/>
                        </a:lnTo>
                        <a:lnTo>
                          <a:pt x="427" y="533"/>
                        </a:lnTo>
                        <a:lnTo>
                          <a:pt x="444" y="533"/>
                        </a:lnTo>
                        <a:lnTo>
                          <a:pt x="456" y="529"/>
                        </a:lnTo>
                        <a:lnTo>
                          <a:pt x="468" y="533"/>
                        </a:lnTo>
                        <a:lnTo>
                          <a:pt x="476" y="533"/>
                        </a:lnTo>
                        <a:lnTo>
                          <a:pt x="468" y="529"/>
                        </a:lnTo>
                        <a:lnTo>
                          <a:pt x="476" y="525"/>
                        </a:lnTo>
                        <a:lnTo>
                          <a:pt x="488" y="525"/>
                        </a:lnTo>
                        <a:lnTo>
                          <a:pt x="505" y="525"/>
                        </a:lnTo>
                        <a:lnTo>
                          <a:pt x="513" y="525"/>
                        </a:lnTo>
                        <a:lnTo>
                          <a:pt x="525" y="525"/>
                        </a:lnTo>
                        <a:lnTo>
                          <a:pt x="537" y="521"/>
                        </a:lnTo>
                        <a:lnTo>
                          <a:pt x="549" y="521"/>
                        </a:lnTo>
                        <a:lnTo>
                          <a:pt x="562" y="521"/>
                        </a:lnTo>
                        <a:lnTo>
                          <a:pt x="574" y="521"/>
                        </a:lnTo>
                        <a:lnTo>
                          <a:pt x="590" y="513"/>
                        </a:lnTo>
                        <a:lnTo>
                          <a:pt x="598" y="513"/>
                        </a:lnTo>
                        <a:lnTo>
                          <a:pt x="611" y="509"/>
                        </a:lnTo>
                        <a:lnTo>
                          <a:pt x="623" y="505"/>
                        </a:lnTo>
                        <a:lnTo>
                          <a:pt x="635" y="497"/>
                        </a:lnTo>
                        <a:lnTo>
                          <a:pt x="647" y="488"/>
                        </a:lnTo>
                        <a:lnTo>
                          <a:pt x="659" y="488"/>
                        </a:lnTo>
                        <a:lnTo>
                          <a:pt x="672" y="488"/>
                        </a:lnTo>
                        <a:lnTo>
                          <a:pt x="684" y="484"/>
                        </a:lnTo>
                        <a:lnTo>
                          <a:pt x="696" y="484"/>
                        </a:lnTo>
                        <a:lnTo>
                          <a:pt x="708" y="480"/>
                        </a:lnTo>
                        <a:lnTo>
                          <a:pt x="720" y="468"/>
                        </a:lnTo>
                        <a:lnTo>
                          <a:pt x="733" y="460"/>
                        </a:lnTo>
                        <a:lnTo>
                          <a:pt x="733" y="448"/>
                        </a:lnTo>
                        <a:lnTo>
                          <a:pt x="745" y="444"/>
                        </a:lnTo>
                        <a:lnTo>
                          <a:pt x="753" y="431"/>
                        </a:lnTo>
                        <a:lnTo>
                          <a:pt x="765" y="436"/>
                        </a:lnTo>
                        <a:lnTo>
                          <a:pt x="773" y="448"/>
                        </a:lnTo>
                        <a:lnTo>
                          <a:pt x="769" y="460"/>
                        </a:lnTo>
                        <a:lnTo>
                          <a:pt x="777" y="468"/>
                        </a:lnTo>
                        <a:lnTo>
                          <a:pt x="794" y="464"/>
                        </a:lnTo>
                        <a:lnTo>
                          <a:pt x="806" y="464"/>
                        </a:lnTo>
                        <a:lnTo>
                          <a:pt x="818" y="464"/>
                        </a:lnTo>
                        <a:lnTo>
                          <a:pt x="830" y="472"/>
                        </a:lnTo>
                        <a:lnTo>
                          <a:pt x="842" y="472"/>
                        </a:lnTo>
                        <a:lnTo>
                          <a:pt x="855" y="472"/>
                        </a:lnTo>
                        <a:lnTo>
                          <a:pt x="842" y="484"/>
                        </a:lnTo>
                        <a:lnTo>
                          <a:pt x="855" y="492"/>
                        </a:lnTo>
                        <a:lnTo>
                          <a:pt x="867" y="497"/>
                        </a:lnTo>
                        <a:lnTo>
                          <a:pt x="879" y="497"/>
                        </a:lnTo>
                        <a:lnTo>
                          <a:pt x="891" y="488"/>
                        </a:lnTo>
                        <a:lnTo>
                          <a:pt x="904" y="497"/>
                        </a:lnTo>
                        <a:lnTo>
                          <a:pt x="916" y="497"/>
                        </a:lnTo>
                        <a:lnTo>
                          <a:pt x="928" y="501"/>
                        </a:lnTo>
                        <a:lnTo>
                          <a:pt x="940" y="501"/>
                        </a:lnTo>
                        <a:lnTo>
                          <a:pt x="952" y="505"/>
                        </a:lnTo>
                        <a:lnTo>
                          <a:pt x="960" y="497"/>
                        </a:lnTo>
                        <a:lnTo>
                          <a:pt x="977" y="505"/>
                        </a:lnTo>
                        <a:lnTo>
                          <a:pt x="997" y="497"/>
                        </a:lnTo>
                        <a:lnTo>
                          <a:pt x="1009" y="488"/>
                        </a:lnTo>
                        <a:lnTo>
                          <a:pt x="1022" y="488"/>
                        </a:lnTo>
                        <a:lnTo>
                          <a:pt x="1034" y="484"/>
                        </a:lnTo>
                        <a:lnTo>
                          <a:pt x="1046" y="472"/>
                        </a:lnTo>
                        <a:lnTo>
                          <a:pt x="1046" y="460"/>
                        </a:lnTo>
                        <a:lnTo>
                          <a:pt x="1034" y="456"/>
                        </a:lnTo>
                        <a:lnTo>
                          <a:pt x="1022" y="460"/>
                        </a:lnTo>
                        <a:lnTo>
                          <a:pt x="1030" y="448"/>
                        </a:lnTo>
                        <a:lnTo>
                          <a:pt x="1038" y="436"/>
                        </a:lnTo>
                        <a:lnTo>
                          <a:pt x="1026" y="431"/>
                        </a:lnTo>
                        <a:lnTo>
                          <a:pt x="1009" y="431"/>
                        </a:lnTo>
                        <a:lnTo>
                          <a:pt x="1001" y="440"/>
                        </a:lnTo>
                        <a:lnTo>
                          <a:pt x="989" y="444"/>
                        </a:lnTo>
                        <a:lnTo>
                          <a:pt x="977" y="452"/>
                        </a:lnTo>
                        <a:lnTo>
                          <a:pt x="969" y="464"/>
                        </a:lnTo>
                        <a:lnTo>
                          <a:pt x="973" y="452"/>
                        </a:lnTo>
                        <a:lnTo>
                          <a:pt x="973" y="440"/>
                        </a:lnTo>
                        <a:lnTo>
                          <a:pt x="973" y="427"/>
                        </a:lnTo>
                        <a:lnTo>
                          <a:pt x="948" y="419"/>
                        </a:lnTo>
                        <a:lnTo>
                          <a:pt x="960" y="411"/>
                        </a:lnTo>
                        <a:lnTo>
                          <a:pt x="973" y="419"/>
                        </a:lnTo>
                        <a:lnTo>
                          <a:pt x="985" y="427"/>
                        </a:lnTo>
                        <a:lnTo>
                          <a:pt x="997" y="423"/>
                        </a:lnTo>
                        <a:lnTo>
                          <a:pt x="1001" y="411"/>
                        </a:lnTo>
                        <a:lnTo>
                          <a:pt x="993" y="399"/>
                        </a:lnTo>
                        <a:lnTo>
                          <a:pt x="1005" y="399"/>
                        </a:lnTo>
                        <a:lnTo>
                          <a:pt x="1017" y="391"/>
                        </a:lnTo>
                        <a:lnTo>
                          <a:pt x="1030" y="391"/>
                        </a:lnTo>
                        <a:lnTo>
                          <a:pt x="1038" y="403"/>
                        </a:lnTo>
                        <a:lnTo>
                          <a:pt x="1050" y="407"/>
                        </a:lnTo>
                        <a:lnTo>
                          <a:pt x="1062" y="395"/>
                        </a:lnTo>
                        <a:lnTo>
                          <a:pt x="1074" y="407"/>
                        </a:lnTo>
                        <a:lnTo>
                          <a:pt x="1087" y="411"/>
                        </a:lnTo>
                        <a:lnTo>
                          <a:pt x="1099" y="411"/>
                        </a:lnTo>
                        <a:lnTo>
                          <a:pt x="1103" y="39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2" name="Freeform 424">
                    <a:extLst>
                      <a:ext uri="{FF2B5EF4-FFF2-40B4-BE49-F238E27FC236}">
                        <a16:creationId xmlns:a16="http://schemas.microsoft.com/office/drawing/2014/main" id="{FBDA6DA0-6B74-493A-73F6-3F742C1033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273" y="4754"/>
                    <a:ext cx="81" cy="49"/>
                  </a:xfrm>
                  <a:custGeom>
                    <a:avLst/>
                    <a:gdLst>
                      <a:gd name="T0" fmla="*/ 12 w 81"/>
                      <a:gd name="T1" fmla="*/ 24 h 49"/>
                      <a:gd name="T2" fmla="*/ 0 w 81"/>
                      <a:gd name="T3" fmla="*/ 37 h 49"/>
                      <a:gd name="T4" fmla="*/ 12 w 81"/>
                      <a:gd name="T5" fmla="*/ 45 h 49"/>
                      <a:gd name="T6" fmla="*/ 28 w 81"/>
                      <a:gd name="T7" fmla="*/ 49 h 49"/>
                      <a:gd name="T8" fmla="*/ 40 w 81"/>
                      <a:gd name="T9" fmla="*/ 49 h 49"/>
                      <a:gd name="T10" fmla="*/ 53 w 81"/>
                      <a:gd name="T11" fmla="*/ 49 h 49"/>
                      <a:gd name="T12" fmla="*/ 69 w 81"/>
                      <a:gd name="T13" fmla="*/ 45 h 49"/>
                      <a:gd name="T14" fmla="*/ 81 w 81"/>
                      <a:gd name="T15" fmla="*/ 37 h 49"/>
                      <a:gd name="T16" fmla="*/ 73 w 81"/>
                      <a:gd name="T17" fmla="*/ 24 h 49"/>
                      <a:gd name="T18" fmla="*/ 69 w 81"/>
                      <a:gd name="T19" fmla="*/ 12 h 49"/>
                      <a:gd name="T20" fmla="*/ 57 w 81"/>
                      <a:gd name="T21" fmla="*/ 4 h 49"/>
                      <a:gd name="T22" fmla="*/ 49 w 81"/>
                      <a:gd name="T23" fmla="*/ 0 h 49"/>
                      <a:gd name="T24" fmla="*/ 40 w 81"/>
                      <a:gd name="T25" fmla="*/ 0 h 49"/>
                      <a:gd name="T26" fmla="*/ 28 w 81"/>
                      <a:gd name="T27" fmla="*/ 4 h 49"/>
                      <a:gd name="T28" fmla="*/ 16 w 81"/>
                      <a:gd name="T29" fmla="*/ 12 h 49"/>
                      <a:gd name="T30" fmla="*/ 12 w 81"/>
                      <a:gd name="T31" fmla="*/ 24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1" h="49">
                        <a:moveTo>
                          <a:pt x="12" y="24"/>
                        </a:moveTo>
                        <a:lnTo>
                          <a:pt x="0" y="37"/>
                        </a:lnTo>
                        <a:lnTo>
                          <a:pt x="12" y="45"/>
                        </a:lnTo>
                        <a:lnTo>
                          <a:pt x="28" y="49"/>
                        </a:lnTo>
                        <a:lnTo>
                          <a:pt x="40" y="49"/>
                        </a:lnTo>
                        <a:lnTo>
                          <a:pt x="53" y="49"/>
                        </a:lnTo>
                        <a:lnTo>
                          <a:pt x="69" y="45"/>
                        </a:lnTo>
                        <a:lnTo>
                          <a:pt x="81" y="37"/>
                        </a:lnTo>
                        <a:lnTo>
                          <a:pt x="73" y="24"/>
                        </a:lnTo>
                        <a:lnTo>
                          <a:pt x="69" y="12"/>
                        </a:lnTo>
                        <a:lnTo>
                          <a:pt x="57" y="4"/>
                        </a:lnTo>
                        <a:lnTo>
                          <a:pt x="49" y="0"/>
                        </a:lnTo>
                        <a:lnTo>
                          <a:pt x="40" y="0"/>
                        </a:lnTo>
                        <a:lnTo>
                          <a:pt x="28" y="4"/>
                        </a:lnTo>
                        <a:lnTo>
                          <a:pt x="16" y="12"/>
                        </a:lnTo>
                        <a:lnTo>
                          <a:pt x="12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3" name="Freeform 425">
                    <a:extLst>
                      <a:ext uri="{FF2B5EF4-FFF2-40B4-BE49-F238E27FC236}">
                        <a16:creationId xmlns:a16="http://schemas.microsoft.com/office/drawing/2014/main" id="{9E89F63C-6359-89CC-9329-F5399965788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23" y="4445"/>
                    <a:ext cx="90" cy="28"/>
                  </a:xfrm>
                  <a:custGeom>
                    <a:avLst/>
                    <a:gdLst>
                      <a:gd name="T0" fmla="*/ 12 w 90"/>
                      <a:gd name="T1" fmla="*/ 0 h 28"/>
                      <a:gd name="T2" fmla="*/ 0 w 90"/>
                      <a:gd name="T3" fmla="*/ 4 h 28"/>
                      <a:gd name="T4" fmla="*/ 0 w 90"/>
                      <a:gd name="T5" fmla="*/ 16 h 28"/>
                      <a:gd name="T6" fmla="*/ 17 w 90"/>
                      <a:gd name="T7" fmla="*/ 24 h 28"/>
                      <a:gd name="T8" fmla="*/ 25 w 90"/>
                      <a:gd name="T9" fmla="*/ 28 h 28"/>
                      <a:gd name="T10" fmla="*/ 41 w 90"/>
                      <a:gd name="T11" fmla="*/ 28 h 28"/>
                      <a:gd name="T12" fmla="*/ 49 w 90"/>
                      <a:gd name="T13" fmla="*/ 24 h 28"/>
                      <a:gd name="T14" fmla="*/ 61 w 90"/>
                      <a:gd name="T15" fmla="*/ 20 h 28"/>
                      <a:gd name="T16" fmla="*/ 73 w 90"/>
                      <a:gd name="T17" fmla="*/ 20 h 28"/>
                      <a:gd name="T18" fmla="*/ 90 w 90"/>
                      <a:gd name="T19" fmla="*/ 20 h 28"/>
                      <a:gd name="T20" fmla="*/ 78 w 90"/>
                      <a:gd name="T21" fmla="*/ 8 h 28"/>
                      <a:gd name="T22" fmla="*/ 65 w 90"/>
                      <a:gd name="T23" fmla="*/ 4 h 28"/>
                      <a:gd name="T24" fmla="*/ 53 w 90"/>
                      <a:gd name="T25" fmla="*/ 4 h 28"/>
                      <a:gd name="T26" fmla="*/ 49 w 90"/>
                      <a:gd name="T27" fmla="*/ 0 h 28"/>
                      <a:gd name="T28" fmla="*/ 25 w 90"/>
                      <a:gd name="T29" fmla="*/ 0 h 28"/>
                      <a:gd name="T30" fmla="*/ 12 w 90"/>
                      <a:gd name="T3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0" h="28">
                        <a:moveTo>
                          <a:pt x="12" y="0"/>
                        </a:move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17" y="24"/>
                        </a:lnTo>
                        <a:lnTo>
                          <a:pt x="25" y="28"/>
                        </a:lnTo>
                        <a:lnTo>
                          <a:pt x="41" y="28"/>
                        </a:lnTo>
                        <a:lnTo>
                          <a:pt x="49" y="24"/>
                        </a:lnTo>
                        <a:lnTo>
                          <a:pt x="61" y="20"/>
                        </a:lnTo>
                        <a:lnTo>
                          <a:pt x="73" y="20"/>
                        </a:lnTo>
                        <a:lnTo>
                          <a:pt x="90" y="20"/>
                        </a:lnTo>
                        <a:lnTo>
                          <a:pt x="78" y="8"/>
                        </a:lnTo>
                        <a:lnTo>
                          <a:pt x="65" y="4"/>
                        </a:lnTo>
                        <a:lnTo>
                          <a:pt x="53" y="4"/>
                        </a:lnTo>
                        <a:lnTo>
                          <a:pt x="49" y="0"/>
                        </a:lnTo>
                        <a:lnTo>
                          <a:pt x="25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4" name="Freeform 426">
                    <a:extLst>
                      <a:ext uri="{FF2B5EF4-FFF2-40B4-BE49-F238E27FC236}">
                        <a16:creationId xmlns:a16="http://schemas.microsoft.com/office/drawing/2014/main" id="{B5223B14-D631-7F15-AD25-235EA96EC4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14" y="4913"/>
                    <a:ext cx="98" cy="36"/>
                  </a:xfrm>
                  <a:custGeom>
                    <a:avLst/>
                    <a:gdLst>
                      <a:gd name="T0" fmla="*/ 13 w 98"/>
                      <a:gd name="T1" fmla="*/ 20 h 36"/>
                      <a:gd name="T2" fmla="*/ 0 w 98"/>
                      <a:gd name="T3" fmla="*/ 20 h 36"/>
                      <a:gd name="T4" fmla="*/ 13 w 98"/>
                      <a:gd name="T5" fmla="*/ 32 h 36"/>
                      <a:gd name="T6" fmla="*/ 25 w 98"/>
                      <a:gd name="T7" fmla="*/ 32 h 36"/>
                      <a:gd name="T8" fmla="*/ 13 w 98"/>
                      <a:gd name="T9" fmla="*/ 32 h 36"/>
                      <a:gd name="T10" fmla="*/ 25 w 98"/>
                      <a:gd name="T11" fmla="*/ 36 h 36"/>
                      <a:gd name="T12" fmla="*/ 37 w 98"/>
                      <a:gd name="T13" fmla="*/ 32 h 36"/>
                      <a:gd name="T14" fmla="*/ 49 w 98"/>
                      <a:gd name="T15" fmla="*/ 32 h 36"/>
                      <a:gd name="T16" fmla="*/ 62 w 98"/>
                      <a:gd name="T17" fmla="*/ 28 h 36"/>
                      <a:gd name="T18" fmla="*/ 74 w 98"/>
                      <a:gd name="T19" fmla="*/ 28 h 36"/>
                      <a:gd name="T20" fmla="*/ 86 w 98"/>
                      <a:gd name="T21" fmla="*/ 20 h 36"/>
                      <a:gd name="T22" fmla="*/ 98 w 98"/>
                      <a:gd name="T23" fmla="*/ 12 h 36"/>
                      <a:gd name="T24" fmla="*/ 98 w 98"/>
                      <a:gd name="T25" fmla="*/ 4 h 36"/>
                      <a:gd name="T26" fmla="*/ 90 w 98"/>
                      <a:gd name="T27" fmla="*/ 0 h 36"/>
                      <a:gd name="T28" fmla="*/ 74 w 98"/>
                      <a:gd name="T29" fmla="*/ 4 h 36"/>
                      <a:gd name="T30" fmla="*/ 62 w 98"/>
                      <a:gd name="T31" fmla="*/ 4 h 36"/>
                      <a:gd name="T32" fmla="*/ 49 w 98"/>
                      <a:gd name="T33" fmla="*/ 12 h 36"/>
                      <a:gd name="T34" fmla="*/ 37 w 98"/>
                      <a:gd name="T35" fmla="*/ 12 h 36"/>
                      <a:gd name="T36" fmla="*/ 25 w 98"/>
                      <a:gd name="T37" fmla="*/ 12 h 36"/>
                      <a:gd name="T38" fmla="*/ 13 w 98"/>
                      <a:gd name="T39" fmla="*/ 20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8" h="36">
                        <a:moveTo>
                          <a:pt x="13" y="20"/>
                        </a:moveTo>
                        <a:lnTo>
                          <a:pt x="0" y="20"/>
                        </a:lnTo>
                        <a:lnTo>
                          <a:pt x="13" y="32"/>
                        </a:lnTo>
                        <a:lnTo>
                          <a:pt x="25" y="32"/>
                        </a:lnTo>
                        <a:lnTo>
                          <a:pt x="13" y="32"/>
                        </a:lnTo>
                        <a:lnTo>
                          <a:pt x="25" y="36"/>
                        </a:lnTo>
                        <a:lnTo>
                          <a:pt x="37" y="32"/>
                        </a:lnTo>
                        <a:lnTo>
                          <a:pt x="49" y="32"/>
                        </a:lnTo>
                        <a:lnTo>
                          <a:pt x="62" y="28"/>
                        </a:lnTo>
                        <a:lnTo>
                          <a:pt x="74" y="28"/>
                        </a:lnTo>
                        <a:lnTo>
                          <a:pt x="86" y="20"/>
                        </a:lnTo>
                        <a:lnTo>
                          <a:pt x="98" y="12"/>
                        </a:lnTo>
                        <a:lnTo>
                          <a:pt x="98" y="4"/>
                        </a:lnTo>
                        <a:lnTo>
                          <a:pt x="90" y="0"/>
                        </a:lnTo>
                        <a:lnTo>
                          <a:pt x="74" y="4"/>
                        </a:lnTo>
                        <a:lnTo>
                          <a:pt x="62" y="4"/>
                        </a:lnTo>
                        <a:lnTo>
                          <a:pt x="49" y="12"/>
                        </a:lnTo>
                        <a:lnTo>
                          <a:pt x="37" y="12"/>
                        </a:lnTo>
                        <a:lnTo>
                          <a:pt x="25" y="12"/>
                        </a:lnTo>
                        <a:lnTo>
                          <a:pt x="13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5" name="Freeform 427">
                    <a:extLst>
                      <a:ext uri="{FF2B5EF4-FFF2-40B4-BE49-F238E27FC236}">
                        <a16:creationId xmlns:a16="http://schemas.microsoft.com/office/drawing/2014/main" id="{C1ADF4C9-8164-601A-3DFA-46EAD4B1EF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07" y="4933"/>
                    <a:ext cx="387" cy="301"/>
                  </a:xfrm>
                  <a:custGeom>
                    <a:avLst/>
                    <a:gdLst>
                      <a:gd name="T0" fmla="*/ 378 w 387"/>
                      <a:gd name="T1" fmla="*/ 155 h 301"/>
                      <a:gd name="T2" fmla="*/ 350 w 387"/>
                      <a:gd name="T3" fmla="*/ 146 h 301"/>
                      <a:gd name="T4" fmla="*/ 334 w 387"/>
                      <a:gd name="T5" fmla="*/ 130 h 301"/>
                      <a:gd name="T6" fmla="*/ 317 w 387"/>
                      <a:gd name="T7" fmla="*/ 110 h 301"/>
                      <a:gd name="T8" fmla="*/ 281 w 387"/>
                      <a:gd name="T9" fmla="*/ 106 h 301"/>
                      <a:gd name="T10" fmla="*/ 256 w 387"/>
                      <a:gd name="T11" fmla="*/ 114 h 301"/>
                      <a:gd name="T12" fmla="*/ 293 w 387"/>
                      <a:gd name="T13" fmla="*/ 85 h 301"/>
                      <a:gd name="T14" fmla="*/ 330 w 387"/>
                      <a:gd name="T15" fmla="*/ 69 h 301"/>
                      <a:gd name="T16" fmla="*/ 309 w 387"/>
                      <a:gd name="T17" fmla="*/ 57 h 301"/>
                      <a:gd name="T18" fmla="*/ 346 w 387"/>
                      <a:gd name="T19" fmla="*/ 41 h 301"/>
                      <a:gd name="T20" fmla="*/ 325 w 387"/>
                      <a:gd name="T21" fmla="*/ 8 h 301"/>
                      <a:gd name="T22" fmla="*/ 289 w 387"/>
                      <a:gd name="T23" fmla="*/ 12 h 301"/>
                      <a:gd name="T24" fmla="*/ 252 w 387"/>
                      <a:gd name="T25" fmla="*/ 20 h 301"/>
                      <a:gd name="T26" fmla="*/ 216 w 387"/>
                      <a:gd name="T27" fmla="*/ 28 h 301"/>
                      <a:gd name="T28" fmla="*/ 179 w 387"/>
                      <a:gd name="T29" fmla="*/ 8 h 301"/>
                      <a:gd name="T30" fmla="*/ 151 w 387"/>
                      <a:gd name="T31" fmla="*/ 4 h 301"/>
                      <a:gd name="T32" fmla="*/ 151 w 387"/>
                      <a:gd name="T33" fmla="*/ 16 h 301"/>
                      <a:gd name="T34" fmla="*/ 118 w 387"/>
                      <a:gd name="T35" fmla="*/ 16 h 301"/>
                      <a:gd name="T36" fmla="*/ 114 w 387"/>
                      <a:gd name="T37" fmla="*/ 33 h 301"/>
                      <a:gd name="T38" fmla="*/ 142 w 387"/>
                      <a:gd name="T39" fmla="*/ 61 h 301"/>
                      <a:gd name="T40" fmla="*/ 102 w 387"/>
                      <a:gd name="T41" fmla="*/ 41 h 301"/>
                      <a:gd name="T42" fmla="*/ 69 w 387"/>
                      <a:gd name="T43" fmla="*/ 57 h 301"/>
                      <a:gd name="T44" fmla="*/ 106 w 387"/>
                      <a:gd name="T45" fmla="*/ 77 h 301"/>
                      <a:gd name="T46" fmla="*/ 142 w 387"/>
                      <a:gd name="T47" fmla="*/ 73 h 301"/>
                      <a:gd name="T48" fmla="*/ 179 w 387"/>
                      <a:gd name="T49" fmla="*/ 85 h 301"/>
                      <a:gd name="T50" fmla="*/ 142 w 387"/>
                      <a:gd name="T51" fmla="*/ 77 h 301"/>
                      <a:gd name="T52" fmla="*/ 155 w 387"/>
                      <a:gd name="T53" fmla="*/ 106 h 301"/>
                      <a:gd name="T54" fmla="*/ 138 w 387"/>
                      <a:gd name="T55" fmla="*/ 110 h 301"/>
                      <a:gd name="T56" fmla="*/ 130 w 387"/>
                      <a:gd name="T57" fmla="*/ 138 h 301"/>
                      <a:gd name="T58" fmla="*/ 102 w 387"/>
                      <a:gd name="T59" fmla="*/ 146 h 301"/>
                      <a:gd name="T60" fmla="*/ 69 w 387"/>
                      <a:gd name="T61" fmla="*/ 122 h 301"/>
                      <a:gd name="T62" fmla="*/ 41 w 387"/>
                      <a:gd name="T63" fmla="*/ 102 h 301"/>
                      <a:gd name="T64" fmla="*/ 8 w 387"/>
                      <a:gd name="T65" fmla="*/ 118 h 301"/>
                      <a:gd name="T66" fmla="*/ 12 w 387"/>
                      <a:gd name="T67" fmla="*/ 151 h 301"/>
                      <a:gd name="T68" fmla="*/ 53 w 387"/>
                      <a:gd name="T69" fmla="*/ 179 h 301"/>
                      <a:gd name="T70" fmla="*/ 73 w 387"/>
                      <a:gd name="T71" fmla="*/ 191 h 301"/>
                      <a:gd name="T72" fmla="*/ 106 w 387"/>
                      <a:gd name="T73" fmla="*/ 203 h 301"/>
                      <a:gd name="T74" fmla="*/ 142 w 387"/>
                      <a:gd name="T75" fmla="*/ 220 h 301"/>
                      <a:gd name="T76" fmla="*/ 179 w 387"/>
                      <a:gd name="T77" fmla="*/ 248 h 301"/>
                      <a:gd name="T78" fmla="*/ 207 w 387"/>
                      <a:gd name="T79" fmla="*/ 285 h 301"/>
                      <a:gd name="T80" fmla="*/ 236 w 387"/>
                      <a:gd name="T81" fmla="*/ 301 h 301"/>
                      <a:gd name="T82" fmla="*/ 273 w 387"/>
                      <a:gd name="T83" fmla="*/ 293 h 301"/>
                      <a:gd name="T84" fmla="*/ 260 w 387"/>
                      <a:gd name="T85" fmla="*/ 256 h 301"/>
                      <a:gd name="T86" fmla="*/ 264 w 387"/>
                      <a:gd name="T87" fmla="*/ 248 h 301"/>
                      <a:gd name="T88" fmla="*/ 293 w 387"/>
                      <a:gd name="T89" fmla="*/ 264 h 301"/>
                      <a:gd name="T90" fmla="*/ 334 w 387"/>
                      <a:gd name="T91" fmla="*/ 260 h 301"/>
                      <a:gd name="T92" fmla="*/ 370 w 387"/>
                      <a:gd name="T93" fmla="*/ 244 h 301"/>
                      <a:gd name="T94" fmla="*/ 378 w 387"/>
                      <a:gd name="T95" fmla="*/ 224 h 301"/>
                      <a:gd name="T96" fmla="*/ 374 w 387"/>
                      <a:gd name="T97" fmla="*/ 199 h 301"/>
                      <a:gd name="T98" fmla="*/ 387 w 387"/>
                      <a:gd name="T99" fmla="*/ 179 h 3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387" h="301">
                        <a:moveTo>
                          <a:pt x="387" y="179"/>
                        </a:moveTo>
                        <a:lnTo>
                          <a:pt x="387" y="167"/>
                        </a:lnTo>
                        <a:lnTo>
                          <a:pt x="378" y="155"/>
                        </a:lnTo>
                        <a:lnTo>
                          <a:pt x="374" y="142"/>
                        </a:lnTo>
                        <a:lnTo>
                          <a:pt x="362" y="142"/>
                        </a:lnTo>
                        <a:lnTo>
                          <a:pt x="350" y="146"/>
                        </a:lnTo>
                        <a:lnTo>
                          <a:pt x="342" y="155"/>
                        </a:lnTo>
                        <a:lnTo>
                          <a:pt x="342" y="142"/>
                        </a:lnTo>
                        <a:lnTo>
                          <a:pt x="334" y="130"/>
                        </a:lnTo>
                        <a:lnTo>
                          <a:pt x="321" y="126"/>
                        </a:lnTo>
                        <a:lnTo>
                          <a:pt x="330" y="114"/>
                        </a:lnTo>
                        <a:lnTo>
                          <a:pt x="317" y="110"/>
                        </a:lnTo>
                        <a:lnTo>
                          <a:pt x="305" y="106"/>
                        </a:lnTo>
                        <a:lnTo>
                          <a:pt x="293" y="106"/>
                        </a:lnTo>
                        <a:lnTo>
                          <a:pt x="281" y="106"/>
                        </a:lnTo>
                        <a:lnTo>
                          <a:pt x="269" y="114"/>
                        </a:lnTo>
                        <a:lnTo>
                          <a:pt x="260" y="126"/>
                        </a:lnTo>
                        <a:lnTo>
                          <a:pt x="256" y="114"/>
                        </a:lnTo>
                        <a:lnTo>
                          <a:pt x="269" y="102"/>
                        </a:lnTo>
                        <a:lnTo>
                          <a:pt x="281" y="94"/>
                        </a:lnTo>
                        <a:lnTo>
                          <a:pt x="293" y="85"/>
                        </a:lnTo>
                        <a:lnTo>
                          <a:pt x="305" y="73"/>
                        </a:lnTo>
                        <a:lnTo>
                          <a:pt x="317" y="69"/>
                        </a:lnTo>
                        <a:lnTo>
                          <a:pt x="330" y="69"/>
                        </a:lnTo>
                        <a:lnTo>
                          <a:pt x="334" y="57"/>
                        </a:lnTo>
                        <a:lnTo>
                          <a:pt x="325" y="57"/>
                        </a:lnTo>
                        <a:lnTo>
                          <a:pt x="309" y="57"/>
                        </a:lnTo>
                        <a:lnTo>
                          <a:pt x="317" y="45"/>
                        </a:lnTo>
                        <a:lnTo>
                          <a:pt x="334" y="45"/>
                        </a:lnTo>
                        <a:lnTo>
                          <a:pt x="346" y="41"/>
                        </a:lnTo>
                        <a:lnTo>
                          <a:pt x="350" y="24"/>
                        </a:lnTo>
                        <a:lnTo>
                          <a:pt x="338" y="16"/>
                        </a:lnTo>
                        <a:lnTo>
                          <a:pt x="325" y="8"/>
                        </a:lnTo>
                        <a:lnTo>
                          <a:pt x="313" y="8"/>
                        </a:lnTo>
                        <a:lnTo>
                          <a:pt x="301" y="8"/>
                        </a:lnTo>
                        <a:lnTo>
                          <a:pt x="289" y="12"/>
                        </a:lnTo>
                        <a:lnTo>
                          <a:pt x="277" y="16"/>
                        </a:lnTo>
                        <a:lnTo>
                          <a:pt x="264" y="16"/>
                        </a:lnTo>
                        <a:lnTo>
                          <a:pt x="252" y="20"/>
                        </a:lnTo>
                        <a:lnTo>
                          <a:pt x="240" y="24"/>
                        </a:lnTo>
                        <a:lnTo>
                          <a:pt x="228" y="24"/>
                        </a:lnTo>
                        <a:lnTo>
                          <a:pt x="216" y="28"/>
                        </a:lnTo>
                        <a:lnTo>
                          <a:pt x="203" y="16"/>
                        </a:lnTo>
                        <a:lnTo>
                          <a:pt x="191" y="12"/>
                        </a:lnTo>
                        <a:lnTo>
                          <a:pt x="179" y="8"/>
                        </a:lnTo>
                        <a:lnTo>
                          <a:pt x="167" y="0"/>
                        </a:lnTo>
                        <a:lnTo>
                          <a:pt x="167" y="0"/>
                        </a:lnTo>
                        <a:lnTo>
                          <a:pt x="151" y="4"/>
                        </a:lnTo>
                        <a:lnTo>
                          <a:pt x="167" y="12"/>
                        </a:lnTo>
                        <a:lnTo>
                          <a:pt x="167" y="20"/>
                        </a:lnTo>
                        <a:lnTo>
                          <a:pt x="151" y="16"/>
                        </a:lnTo>
                        <a:lnTo>
                          <a:pt x="142" y="12"/>
                        </a:lnTo>
                        <a:lnTo>
                          <a:pt x="130" y="12"/>
                        </a:lnTo>
                        <a:lnTo>
                          <a:pt x="118" y="16"/>
                        </a:lnTo>
                        <a:lnTo>
                          <a:pt x="106" y="16"/>
                        </a:lnTo>
                        <a:lnTo>
                          <a:pt x="102" y="28"/>
                        </a:lnTo>
                        <a:lnTo>
                          <a:pt x="114" y="33"/>
                        </a:lnTo>
                        <a:lnTo>
                          <a:pt x="126" y="41"/>
                        </a:lnTo>
                        <a:lnTo>
                          <a:pt x="130" y="53"/>
                        </a:lnTo>
                        <a:lnTo>
                          <a:pt x="142" y="61"/>
                        </a:lnTo>
                        <a:lnTo>
                          <a:pt x="126" y="57"/>
                        </a:lnTo>
                        <a:lnTo>
                          <a:pt x="118" y="45"/>
                        </a:lnTo>
                        <a:lnTo>
                          <a:pt x="102" y="41"/>
                        </a:lnTo>
                        <a:lnTo>
                          <a:pt x="89" y="41"/>
                        </a:lnTo>
                        <a:lnTo>
                          <a:pt x="77" y="45"/>
                        </a:lnTo>
                        <a:lnTo>
                          <a:pt x="69" y="57"/>
                        </a:lnTo>
                        <a:lnTo>
                          <a:pt x="81" y="61"/>
                        </a:lnTo>
                        <a:lnTo>
                          <a:pt x="94" y="69"/>
                        </a:lnTo>
                        <a:lnTo>
                          <a:pt x="106" y="77"/>
                        </a:lnTo>
                        <a:lnTo>
                          <a:pt x="118" y="77"/>
                        </a:lnTo>
                        <a:lnTo>
                          <a:pt x="130" y="77"/>
                        </a:lnTo>
                        <a:lnTo>
                          <a:pt x="142" y="73"/>
                        </a:lnTo>
                        <a:lnTo>
                          <a:pt x="155" y="73"/>
                        </a:lnTo>
                        <a:lnTo>
                          <a:pt x="167" y="81"/>
                        </a:lnTo>
                        <a:lnTo>
                          <a:pt x="179" y="85"/>
                        </a:lnTo>
                        <a:lnTo>
                          <a:pt x="167" y="90"/>
                        </a:lnTo>
                        <a:lnTo>
                          <a:pt x="155" y="81"/>
                        </a:lnTo>
                        <a:lnTo>
                          <a:pt x="142" y="77"/>
                        </a:lnTo>
                        <a:lnTo>
                          <a:pt x="134" y="90"/>
                        </a:lnTo>
                        <a:lnTo>
                          <a:pt x="146" y="94"/>
                        </a:lnTo>
                        <a:lnTo>
                          <a:pt x="155" y="106"/>
                        </a:lnTo>
                        <a:lnTo>
                          <a:pt x="163" y="118"/>
                        </a:lnTo>
                        <a:lnTo>
                          <a:pt x="151" y="126"/>
                        </a:lnTo>
                        <a:lnTo>
                          <a:pt x="138" y="110"/>
                        </a:lnTo>
                        <a:lnTo>
                          <a:pt x="142" y="126"/>
                        </a:lnTo>
                        <a:lnTo>
                          <a:pt x="142" y="138"/>
                        </a:lnTo>
                        <a:lnTo>
                          <a:pt x="130" y="138"/>
                        </a:lnTo>
                        <a:lnTo>
                          <a:pt x="118" y="138"/>
                        </a:lnTo>
                        <a:lnTo>
                          <a:pt x="114" y="138"/>
                        </a:lnTo>
                        <a:lnTo>
                          <a:pt x="102" y="146"/>
                        </a:lnTo>
                        <a:lnTo>
                          <a:pt x="89" y="142"/>
                        </a:lnTo>
                        <a:lnTo>
                          <a:pt x="81" y="134"/>
                        </a:lnTo>
                        <a:lnTo>
                          <a:pt x="69" y="122"/>
                        </a:lnTo>
                        <a:lnTo>
                          <a:pt x="57" y="118"/>
                        </a:lnTo>
                        <a:lnTo>
                          <a:pt x="49" y="106"/>
                        </a:lnTo>
                        <a:lnTo>
                          <a:pt x="41" y="102"/>
                        </a:lnTo>
                        <a:lnTo>
                          <a:pt x="24" y="102"/>
                        </a:lnTo>
                        <a:lnTo>
                          <a:pt x="12" y="106"/>
                        </a:lnTo>
                        <a:lnTo>
                          <a:pt x="8" y="118"/>
                        </a:lnTo>
                        <a:lnTo>
                          <a:pt x="0" y="130"/>
                        </a:lnTo>
                        <a:lnTo>
                          <a:pt x="0" y="142"/>
                        </a:lnTo>
                        <a:lnTo>
                          <a:pt x="12" y="151"/>
                        </a:lnTo>
                        <a:lnTo>
                          <a:pt x="24" y="159"/>
                        </a:lnTo>
                        <a:lnTo>
                          <a:pt x="49" y="171"/>
                        </a:lnTo>
                        <a:lnTo>
                          <a:pt x="53" y="179"/>
                        </a:lnTo>
                        <a:lnTo>
                          <a:pt x="53" y="183"/>
                        </a:lnTo>
                        <a:lnTo>
                          <a:pt x="65" y="191"/>
                        </a:lnTo>
                        <a:lnTo>
                          <a:pt x="73" y="191"/>
                        </a:lnTo>
                        <a:lnTo>
                          <a:pt x="85" y="187"/>
                        </a:lnTo>
                        <a:lnTo>
                          <a:pt x="98" y="191"/>
                        </a:lnTo>
                        <a:lnTo>
                          <a:pt x="106" y="203"/>
                        </a:lnTo>
                        <a:lnTo>
                          <a:pt x="118" y="199"/>
                        </a:lnTo>
                        <a:lnTo>
                          <a:pt x="130" y="208"/>
                        </a:lnTo>
                        <a:lnTo>
                          <a:pt x="142" y="220"/>
                        </a:lnTo>
                        <a:lnTo>
                          <a:pt x="155" y="232"/>
                        </a:lnTo>
                        <a:lnTo>
                          <a:pt x="167" y="240"/>
                        </a:lnTo>
                        <a:lnTo>
                          <a:pt x="179" y="248"/>
                        </a:lnTo>
                        <a:lnTo>
                          <a:pt x="187" y="260"/>
                        </a:lnTo>
                        <a:lnTo>
                          <a:pt x="199" y="269"/>
                        </a:lnTo>
                        <a:lnTo>
                          <a:pt x="207" y="285"/>
                        </a:lnTo>
                        <a:lnTo>
                          <a:pt x="212" y="293"/>
                        </a:lnTo>
                        <a:lnTo>
                          <a:pt x="224" y="293"/>
                        </a:lnTo>
                        <a:lnTo>
                          <a:pt x="236" y="301"/>
                        </a:lnTo>
                        <a:lnTo>
                          <a:pt x="244" y="301"/>
                        </a:lnTo>
                        <a:lnTo>
                          <a:pt x="260" y="301"/>
                        </a:lnTo>
                        <a:lnTo>
                          <a:pt x="273" y="293"/>
                        </a:lnTo>
                        <a:lnTo>
                          <a:pt x="281" y="281"/>
                        </a:lnTo>
                        <a:lnTo>
                          <a:pt x="269" y="269"/>
                        </a:lnTo>
                        <a:lnTo>
                          <a:pt x="260" y="256"/>
                        </a:lnTo>
                        <a:lnTo>
                          <a:pt x="260" y="244"/>
                        </a:lnTo>
                        <a:lnTo>
                          <a:pt x="273" y="236"/>
                        </a:lnTo>
                        <a:lnTo>
                          <a:pt x="264" y="248"/>
                        </a:lnTo>
                        <a:lnTo>
                          <a:pt x="269" y="260"/>
                        </a:lnTo>
                        <a:lnTo>
                          <a:pt x="281" y="264"/>
                        </a:lnTo>
                        <a:lnTo>
                          <a:pt x="293" y="264"/>
                        </a:lnTo>
                        <a:lnTo>
                          <a:pt x="305" y="264"/>
                        </a:lnTo>
                        <a:lnTo>
                          <a:pt x="317" y="264"/>
                        </a:lnTo>
                        <a:lnTo>
                          <a:pt x="334" y="260"/>
                        </a:lnTo>
                        <a:lnTo>
                          <a:pt x="342" y="252"/>
                        </a:lnTo>
                        <a:lnTo>
                          <a:pt x="358" y="244"/>
                        </a:lnTo>
                        <a:lnTo>
                          <a:pt x="370" y="244"/>
                        </a:lnTo>
                        <a:lnTo>
                          <a:pt x="378" y="232"/>
                        </a:lnTo>
                        <a:lnTo>
                          <a:pt x="366" y="236"/>
                        </a:lnTo>
                        <a:lnTo>
                          <a:pt x="378" y="224"/>
                        </a:lnTo>
                        <a:lnTo>
                          <a:pt x="366" y="224"/>
                        </a:lnTo>
                        <a:lnTo>
                          <a:pt x="378" y="212"/>
                        </a:lnTo>
                        <a:lnTo>
                          <a:pt x="374" y="199"/>
                        </a:lnTo>
                        <a:lnTo>
                          <a:pt x="362" y="191"/>
                        </a:lnTo>
                        <a:lnTo>
                          <a:pt x="374" y="183"/>
                        </a:lnTo>
                        <a:lnTo>
                          <a:pt x="387" y="17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6" name="Freeform 428">
                    <a:extLst>
                      <a:ext uri="{FF2B5EF4-FFF2-40B4-BE49-F238E27FC236}">
                        <a16:creationId xmlns:a16="http://schemas.microsoft.com/office/drawing/2014/main" id="{6C9FC54A-7006-007D-B875-6CDD56B90A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30" y="4905"/>
                    <a:ext cx="322" cy="252"/>
                  </a:xfrm>
                  <a:custGeom>
                    <a:avLst/>
                    <a:gdLst>
                      <a:gd name="T0" fmla="*/ 289 w 322"/>
                      <a:gd name="T1" fmla="*/ 85 h 252"/>
                      <a:gd name="T2" fmla="*/ 322 w 322"/>
                      <a:gd name="T3" fmla="*/ 48 h 252"/>
                      <a:gd name="T4" fmla="*/ 313 w 322"/>
                      <a:gd name="T5" fmla="*/ 28 h 252"/>
                      <a:gd name="T6" fmla="*/ 289 w 322"/>
                      <a:gd name="T7" fmla="*/ 24 h 252"/>
                      <a:gd name="T8" fmla="*/ 265 w 322"/>
                      <a:gd name="T9" fmla="*/ 20 h 252"/>
                      <a:gd name="T10" fmla="*/ 240 w 322"/>
                      <a:gd name="T11" fmla="*/ 20 h 252"/>
                      <a:gd name="T12" fmla="*/ 216 w 322"/>
                      <a:gd name="T13" fmla="*/ 28 h 252"/>
                      <a:gd name="T14" fmla="*/ 191 w 322"/>
                      <a:gd name="T15" fmla="*/ 12 h 252"/>
                      <a:gd name="T16" fmla="*/ 167 w 322"/>
                      <a:gd name="T17" fmla="*/ 4 h 252"/>
                      <a:gd name="T18" fmla="*/ 143 w 322"/>
                      <a:gd name="T19" fmla="*/ 0 h 252"/>
                      <a:gd name="T20" fmla="*/ 118 w 322"/>
                      <a:gd name="T21" fmla="*/ 4 h 252"/>
                      <a:gd name="T22" fmla="*/ 82 w 322"/>
                      <a:gd name="T23" fmla="*/ 8 h 252"/>
                      <a:gd name="T24" fmla="*/ 57 w 322"/>
                      <a:gd name="T25" fmla="*/ 12 h 252"/>
                      <a:gd name="T26" fmla="*/ 33 w 322"/>
                      <a:gd name="T27" fmla="*/ 20 h 252"/>
                      <a:gd name="T28" fmla="*/ 37 w 322"/>
                      <a:gd name="T29" fmla="*/ 44 h 252"/>
                      <a:gd name="T30" fmla="*/ 61 w 322"/>
                      <a:gd name="T31" fmla="*/ 61 h 252"/>
                      <a:gd name="T32" fmla="*/ 37 w 322"/>
                      <a:gd name="T33" fmla="*/ 56 h 252"/>
                      <a:gd name="T34" fmla="*/ 12 w 322"/>
                      <a:gd name="T35" fmla="*/ 52 h 252"/>
                      <a:gd name="T36" fmla="*/ 4 w 322"/>
                      <a:gd name="T37" fmla="*/ 77 h 252"/>
                      <a:gd name="T38" fmla="*/ 4 w 322"/>
                      <a:gd name="T39" fmla="*/ 101 h 252"/>
                      <a:gd name="T40" fmla="*/ 4 w 322"/>
                      <a:gd name="T41" fmla="*/ 122 h 252"/>
                      <a:gd name="T42" fmla="*/ 4 w 322"/>
                      <a:gd name="T43" fmla="*/ 150 h 252"/>
                      <a:gd name="T44" fmla="*/ 8 w 322"/>
                      <a:gd name="T45" fmla="*/ 174 h 252"/>
                      <a:gd name="T46" fmla="*/ 25 w 322"/>
                      <a:gd name="T47" fmla="*/ 191 h 252"/>
                      <a:gd name="T48" fmla="*/ 33 w 322"/>
                      <a:gd name="T49" fmla="*/ 215 h 252"/>
                      <a:gd name="T50" fmla="*/ 45 w 322"/>
                      <a:gd name="T51" fmla="*/ 236 h 252"/>
                      <a:gd name="T52" fmla="*/ 45 w 322"/>
                      <a:gd name="T53" fmla="*/ 236 h 252"/>
                      <a:gd name="T54" fmla="*/ 33 w 322"/>
                      <a:gd name="T55" fmla="*/ 252 h 252"/>
                      <a:gd name="T56" fmla="*/ 57 w 322"/>
                      <a:gd name="T57" fmla="*/ 252 h 252"/>
                      <a:gd name="T58" fmla="*/ 82 w 322"/>
                      <a:gd name="T59" fmla="*/ 248 h 252"/>
                      <a:gd name="T60" fmla="*/ 102 w 322"/>
                      <a:gd name="T61" fmla="*/ 240 h 252"/>
                      <a:gd name="T62" fmla="*/ 118 w 322"/>
                      <a:gd name="T63" fmla="*/ 215 h 252"/>
                      <a:gd name="T64" fmla="*/ 134 w 322"/>
                      <a:gd name="T65" fmla="*/ 195 h 252"/>
                      <a:gd name="T66" fmla="*/ 114 w 322"/>
                      <a:gd name="T67" fmla="*/ 174 h 252"/>
                      <a:gd name="T68" fmla="*/ 90 w 322"/>
                      <a:gd name="T69" fmla="*/ 170 h 252"/>
                      <a:gd name="T70" fmla="*/ 114 w 322"/>
                      <a:gd name="T71" fmla="*/ 162 h 252"/>
                      <a:gd name="T72" fmla="*/ 143 w 322"/>
                      <a:gd name="T73" fmla="*/ 162 h 252"/>
                      <a:gd name="T74" fmla="*/ 175 w 322"/>
                      <a:gd name="T75" fmla="*/ 166 h 252"/>
                      <a:gd name="T76" fmla="*/ 204 w 322"/>
                      <a:gd name="T77" fmla="*/ 170 h 252"/>
                      <a:gd name="T78" fmla="*/ 228 w 322"/>
                      <a:gd name="T79" fmla="*/ 158 h 252"/>
                      <a:gd name="T80" fmla="*/ 244 w 322"/>
                      <a:gd name="T81" fmla="*/ 138 h 252"/>
                      <a:gd name="T82" fmla="*/ 252 w 322"/>
                      <a:gd name="T83" fmla="*/ 113 h 252"/>
                      <a:gd name="T84" fmla="*/ 277 w 322"/>
                      <a:gd name="T85" fmla="*/ 97 h 2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322" h="252">
                        <a:moveTo>
                          <a:pt x="277" y="97"/>
                        </a:moveTo>
                        <a:lnTo>
                          <a:pt x="289" y="85"/>
                        </a:lnTo>
                        <a:lnTo>
                          <a:pt x="309" y="61"/>
                        </a:lnTo>
                        <a:lnTo>
                          <a:pt x="322" y="48"/>
                        </a:lnTo>
                        <a:lnTo>
                          <a:pt x="322" y="36"/>
                        </a:lnTo>
                        <a:lnTo>
                          <a:pt x="313" y="28"/>
                        </a:lnTo>
                        <a:lnTo>
                          <a:pt x="301" y="24"/>
                        </a:lnTo>
                        <a:lnTo>
                          <a:pt x="289" y="24"/>
                        </a:lnTo>
                        <a:lnTo>
                          <a:pt x="277" y="20"/>
                        </a:lnTo>
                        <a:lnTo>
                          <a:pt x="265" y="20"/>
                        </a:lnTo>
                        <a:lnTo>
                          <a:pt x="252" y="20"/>
                        </a:lnTo>
                        <a:lnTo>
                          <a:pt x="240" y="20"/>
                        </a:lnTo>
                        <a:lnTo>
                          <a:pt x="228" y="20"/>
                        </a:lnTo>
                        <a:lnTo>
                          <a:pt x="216" y="28"/>
                        </a:lnTo>
                        <a:lnTo>
                          <a:pt x="204" y="16"/>
                        </a:lnTo>
                        <a:lnTo>
                          <a:pt x="191" y="12"/>
                        </a:lnTo>
                        <a:lnTo>
                          <a:pt x="183" y="12"/>
                        </a:lnTo>
                        <a:lnTo>
                          <a:pt x="167" y="4"/>
                        </a:lnTo>
                        <a:lnTo>
                          <a:pt x="159" y="4"/>
                        </a:lnTo>
                        <a:lnTo>
                          <a:pt x="143" y="0"/>
                        </a:lnTo>
                        <a:lnTo>
                          <a:pt x="130" y="0"/>
                        </a:lnTo>
                        <a:lnTo>
                          <a:pt x="118" y="4"/>
                        </a:lnTo>
                        <a:lnTo>
                          <a:pt x="94" y="4"/>
                        </a:lnTo>
                        <a:lnTo>
                          <a:pt x="82" y="8"/>
                        </a:lnTo>
                        <a:lnTo>
                          <a:pt x="69" y="12"/>
                        </a:lnTo>
                        <a:lnTo>
                          <a:pt x="57" y="12"/>
                        </a:lnTo>
                        <a:lnTo>
                          <a:pt x="45" y="20"/>
                        </a:lnTo>
                        <a:lnTo>
                          <a:pt x="33" y="20"/>
                        </a:lnTo>
                        <a:lnTo>
                          <a:pt x="25" y="32"/>
                        </a:lnTo>
                        <a:lnTo>
                          <a:pt x="37" y="44"/>
                        </a:lnTo>
                        <a:lnTo>
                          <a:pt x="45" y="52"/>
                        </a:lnTo>
                        <a:lnTo>
                          <a:pt x="61" y="61"/>
                        </a:lnTo>
                        <a:lnTo>
                          <a:pt x="49" y="61"/>
                        </a:lnTo>
                        <a:lnTo>
                          <a:pt x="37" y="56"/>
                        </a:lnTo>
                        <a:lnTo>
                          <a:pt x="21" y="52"/>
                        </a:lnTo>
                        <a:lnTo>
                          <a:pt x="12" y="52"/>
                        </a:lnTo>
                        <a:lnTo>
                          <a:pt x="0" y="65"/>
                        </a:lnTo>
                        <a:lnTo>
                          <a:pt x="4" y="77"/>
                        </a:lnTo>
                        <a:lnTo>
                          <a:pt x="4" y="89"/>
                        </a:lnTo>
                        <a:lnTo>
                          <a:pt x="4" y="101"/>
                        </a:lnTo>
                        <a:lnTo>
                          <a:pt x="8" y="113"/>
                        </a:lnTo>
                        <a:lnTo>
                          <a:pt x="4" y="122"/>
                        </a:lnTo>
                        <a:lnTo>
                          <a:pt x="4" y="138"/>
                        </a:lnTo>
                        <a:lnTo>
                          <a:pt x="4" y="150"/>
                        </a:lnTo>
                        <a:lnTo>
                          <a:pt x="4" y="162"/>
                        </a:lnTo>
                        <a:lnTo>
                          <a:pt x="8" y="174"/>
                        </a:lnTo>
                        <a:lnTo>
                          <a:pt x="21" y="179"/>
                        </a:lnTo>
                        <a:lnTo>
                          <a:pt x="25" y="191"/>
                        </a:lnTo>
                        <a:lnTo>
                          <a:pt x="33" y="203"/>
                        </a:lnTo>
                        <a:lnTo>
                          <a:pt x="33" y="215"/>
                        </a:lnTo>
                        <a:lnTo>
                          <a:pt x="33" y="227"/>
                        </a:lnTo>
                        <a:lnTo>
                          <a:pt x="45" y="236"/>
                        </a:lnTo>
                        <a:lnTo>
                          <a:pt x="57" y="236"/>
                        </a:lnTo>
                        <a:lnTo>
                          <a:pt x="45" y="236"/>
                        </a:lnTo>
                        <a:lnTo>
                          <a:pt x="33" y="240"/>
                        </a:lnTo>
                        <a:lnTo>
                          <a:pt x="33" y="252"/>
                        </a:lnTo>
                        <a:lnTo>
                          <a:pt x="45" y="252"/>
                        </a:lnTo>
                        <a:lnTo>
                          <a:pt x="57" y="252"/>
                        </a:lnTo>
                        <a:lnTo>
                          <a:pt x="69" y="252"/>
                        </a:lnTo>
                        <a:lnTo>
                          <a:pt x="82" y="248"/>
                        </a:lnTo>
                        <a:lnTo>
                          <a:pt x="94" y="252"/>
                        </a:lnTo>
                        <a:lnTo>
                          <a:pt x="102" y="240"/>
                        </a:lnTo>
                        <a:lnTo>
                          <a:pt x="110" y="227"/>
                        </a:lnTo>
                        <a:lnTo>
                          <a:pt x="118" y="215"/>
                        </a:lnTo>
                        <a:lnTo>
                          <a:pt x="130" y="207"/>
                        </a:lnTo>
                        <a:lnTo>
                          <a:pt x="134" y="195"/>
                        </a:lnTo>
                        <a:lnTo>
                          <a:pt x="126" y="183"/>
                        </a:lnTo>
                        <a:lnTo>
                          <a:pt x="114" y="174"/>
                        </a:lnTo>
                        <a:lnTo>
                          <a:pt x="106" y="170"/>
                        </a:lnTo>
                        <a:lnTo>
                          <a:pt x="90" y="170"/>
                        </a:lnTo>
                        <a:lnTo>
                          <a:pt x="106" y="166"/>
                        </a:lnTo>
                        <a:lnTo>
                          <a:pt x="114" y="162"/>
                        </a:lnTo>
                        <a:lnTo>
                          <a:pt x="126" y="162"/>
                        </a:lnTo>
                        <a:lnTo>
                          <a:pt x="143" y="162"/>
                        </a:lnTo>
                        <a:lnTo>
                          <a:pt x="155" y="162"/>
                        </a:lnTo>
                        <a:lnTo>
                          <a:pt x="175" y="166"/>
                        </a:lnTo>
                        <a:lnTo>
                          <a:pt x="191" y="170"/>
                        </a:lnTo>
                        <a:lnTo>
                          <a:pt x="204" y="170"/>
                        </a:lnTo>
                        <a:lnTo>
                          <a:pt x="216" y="170"/>
                        </a:lnTo>
                        <a:lnTo>
                          <a:pt x="228" y="158"/>
                        </a:lnTo>
                        <a:lnTo>
                          <a:pt x="240" y="146"/>
                        </a:lnTo>
                        <a:lnTo>
                          <a:pt x="244" y="138"/>
                        </a:lnTo>
                        <a:lnTo>
                          <a:pt x="257" y="122"/>
                        </a:lnTo>
                        <a:lnTo>
                          <a:pt x="252" y="113"/>
                        </a:lnTo>
                        <a:lnTo>
                          <a:pt x="265" y="109"/>
                        </a:lnTo>
                        <a:lnTo>
                          <a:pt x="277" y="9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7" name="Freeform 429">
                    <a:extLst>
                      <a:ext uri="{FF2B5EF4-FFF2-40B4-BE49-F238E27FC236}">
                        <a16:creationId xmlns:a16="http://schemas.microsoft.com/office/drawing/2014/main" id="{47C7D9E8-B369-3812-8EEC-C029AB8D336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186" y="4489"/>
                    <a:ext cx="452" cy="220"/>
                  </a:xfrm>
                  <a:custGeom>
                    <a:avLst/>
                    <a:gdLst>
                      <a:gd name="T0" fmla="*/ 16 w 452"/>
                      <a:gd name="T1" fmla="*/ 200 h 220"/>
                      <a:gd name="T2" fmla="*/ 41 w 452"/>
                      <a:gd name="T3" fmla="*/ 200 h 220"/>
                      <a:gd name="T4" fmla="*/ 65 w 452"/>
                      <a:gd name="T5" fmla="*/ 192 h 220"/>
                      <a:gd name="T6" fmla="*/ 90 w 452"/>
                      <a:gd name="T7" fmla="*/ 200 h 220"/>
                      <a:gd name="T8" fmla="*/ 114 w 452"/>
                      <a:gd name="T9" fmla="*/ 196 h 220"/>
                      <a:gd name="T10" fmla="*/ 122 w 452"/>
                      <a:gd name="T11" fmla="*/ 171 h 220"/>
                      <a:gd name="T12" fmla="*/ 134 w 452"/>
                      <a:gd name="T13" fmla="*/ 188 h 220"/>
                      <a:gd name="T14" fmla="*/ 151 w 452"/>
                      <a:gd name="T15" fmla="*/ 208 h 220"/>
                      <a:gd name="T16" fmla="*/ 167 w 452"/>
                      <a:gd name="T17" fmla="*/ 212 h 220"/>
                      <a:gd name="T18" fmla="*/ 179 w 452"/>
                      <a:gd name="T19" fmla="*/ 216 h 220"/>
                      <a:gd name="T20" fmla="*/ 200 w 452"/>
                      <a:gd name="T21" fmla="*/ 200 h 220"/>
                      <a:gd name="T22" fmla="*/ 191 w 452"/>
                      <a:gd name="T23" fmla="*/ 184 h 220"/>
                      <a:gd name="T24" fmla="*/ 204 w 452"/>
                      <a:gd name="T25" fmla="*/ 171 h 220"/>
                      <a:gd name="T26" fmla="*/ 212 w 452"/>
                      <a:gd name="T27" fmla="*/ 163 h 220"/>
                      <a:gd name="T28" fmla="*/ 232 w 452"/>
                      <a:gd name="T29" fmla="*/ 184 h 220"/>
                      <a:gd name="T30" fmla="*/ 244 w 452"/>
                      <a:gd name="T31" fmla="*/ 163 h 220"/>
                      <a:gd name="T32" fmla="*/ 265 w 452"/>
                      <a:gd name="T33" fmla="*/ 151 h 220"/>
                      <a:gd name="T34" fmla="*/ 248 w 452"/>
                      <a:gd name="T35" fmla="*/ 127 h 220"/>
                      <a:gd name="T36" fmla="*/ 273 w 452"/>
                      <a:gd name="T37" fmla="*/ 127 h 220"/>
                      <a:gd name="T38" fmla="*/ 281 w 452"/>
                      <a:gd name="T39" fmla="*/ 102 h 220"/>
                      <a:gd name="T40" fmla="*/ 305 w 452"/>
                      <a:gd name="T41" fmla="*/ 94 h 220"/>
                      <a:gd name="T42" fmla="*/ 305 w 452"/>
                      <a:gd name="T43" fmla="*/ 118 h 220"/>
                      <a:gd name="T44" fmla="*/ 297 w 452"/>
                      <a:gd name="T45" fmla="*/ 143 h 220"/>
                      <a:gd name="T46" fmla="*/ 322 w 452"/>
                      <a:gd name="T47" fmla="*/ 159 h 220"/>
                      <a:gd name="T48" fmla="*/ 346 w 452"/>
                      <a:gd name="T49" fmla="*/ 159 h 220"/>
                      <a:gd name="T50" fmla="*/ 358 w 452"/>
                      <a:gd name="T51" fmla="*/ 143 h 220"/>
                      <a:gd name="T52" fmla="*/ 370 w 452"/>
                      <a:gd name="T53" fmla="*/ 131 h 220"/>
                      <a:gd name="T54" fmla="*/ 395 w 452"/>
                      <a:gd name="T55" fmla="*/ 123 h 220"/>
                      <a:gd name="T56" fmla="*/ 419 w 452"/>
                      <a:gd name="T57" fmla="*/ 114 h 220"/>
                      <a:gd name="T58" fmla="*/ 411 w 452"/>
                      <a:gd name="T59" fmla="*/ 90 h 220"/>
                      <a:gd name="T60" fmla="*/ 415 w 452"/>
                      <a:gd name="T61" fmla="*/ 82 h 220"/>
                      <a:gd name="T62" fmla="*/ 427 w 452"/>
                      <a:gd name="T63" fmla="*/ 74 h 220"/>
                      <a:gd name="T64" fmla="*/ 403 w 452"/>
                      <a:gd name="T65" fmla="*/ 57 h 220"/>
                      <a:gd name="T66" fmla="*/ 427 w 452"/>
                      <a:gd name="T67" fmla="*/ 45 h 220"/>
                      <a:gd name="T68" fmla="*/ 452 w 452"/>
                      <a:gd name="T69" fmla="*/ 33 h 220"/>
                      <a:gd name="T70" fmla="*/ 427 w 452"/>
                      <a:gd name="T71" fmla="*/ 17 h 220"/>
                      <a:gd name="T72" fmla="*/ 403 w 452"/>
                      <a:gd name="T73" fmla="*/ 5 h 220"/>
                      <a:gd name="T74" fmla="*/ 375 w 452"/>
                      <a:gd name="T75" fmla="*/ 5 h 220"/>
                      <a:gd name="T76" fmla="*/ 350 w 452"/>
                      <a:gd name="T77" fmla="*/ 13 h 220"/>
                      <a:gd name="T78" fmla="*/ 379 w 452"/>
                      <a:gd name="T79" fmla="*/ 21 h 220"/>
                      <a:gd name="T80" fmla="*/ 354 w 452"/>
                      <a:gd name="T81" fmla="*/ 25 h 220"/>
                      <a:gd name="T82" fmla="*/ 330 w 452"/>
                      <a:gd name="T83" fmla="*/ 29 h 220"/>
                      <a:gd name="T84" fmla="*/ 305 w 452"/>
                      <a:gd name="T85" fmla="*/ 25 h 220"/>
                      <a:gd name="T86" fmla="*/ 277 w 452"/>
                      <a:gd name="T87" fmla="*/ 25 h 220"/>
                      <a:gd name="T88" fmla="*/ 252 w 452"/>
                      <a:gd name="T89" fmla="*/ 25 h 220"/>
                      <a:gd name="T90" fmla="*/ 228 w 452"/>
                      <a:gd name="T91" fmla="*/ 29 h 220"/>
                      <a:gd name="T92" fmla="*/ 208 w 452"/>
                      <a:gd name="T93" fmla="*/ 49 h 220"/>
                      <a:gd name="T94" fmla="*/ 183 w 452"/>
                      <a:gd name="T95" fmla="*/ 70 h 220"/>
                      <a:gd name="T96" fmla="*/ 167 w 452"/>
                      <a:gd name="T97" fmla="*/ 82 h 220"/>
                      <a:gd name="T98" fmla="*/ 151 w 452"/>
                      <a:gd name="T99" fmla="*/ 98 h 220"/>
                      <a:gd name="T100" fmla="*/ 126 w 452"/>
                      <a:gd name="T101" fmla="*/ 106 h 220"/>
                      <a:gd name="T102" fmla="*/ 102 w 452"/>
                      <a:gd name="T103" fmla="*/ 118 h 220"/>
                      <a:gd name="T104" fmla="*/ 82 w 452"/>
                      <a:gd name="T105" fmla="*/ 143 h 220"/>
                      <a:gd name="T106" fmla="*/ 57 w 452"/>
                      <a:gd name="T107" fmla="*/ 143 h 220"/>
                      <a:gd name="T108" fmla="*/ 33 w 452"/>
                      <a:gd name="T109" fmla="*/ 151 h 220"/>
                      <a:gd name="T110" fmla="*/ 8 w 452"/>
                      <a:gd name="T111" fmla="*/ 167 h 220"/>
                      <a:gd name="T112" fmla="*/ 25 w 452"/>
                      <a:gd name="T113" fmla="*/ 175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52" h="220">
                        <a:moveTo>
                          <a:pt x="29" y="188"/>
                        </a:moveTo>
                        <a:lnTo>
                          <a:pt x="16" y="200"/>
                        </a:lnTo>
                        <a:lnTo>
                          <a:pt x="29" y="204"/>
                        </a:lnTo>
                        <a:lnTo>
                          <a:pt x="41" y="200"/>
                        </a:lnTo>
                        <a:lnTo>
                          <a:pt x="53" y="192"/>
                        </a:lnTo>
                        <a:lnTo>
                          <a:pt x="65" y="192"/>
                        </a:lnTo>
                        <a:lnTo>
                          <a:pt x="77" y="192"/>
                        </a:lnTo>
                        <a:lnTo>
                          <a:pt x="90" y="200"/>
                        </a:lnTo>
                        <a:lnTo>
                          <a:pt x="102" y="204"/>
                        </a:lnTo>
                        <a:lnTo>
                          <a:pt x="114" y="196"/>
                        </a:lnTo>
                        <a:lnTo>
                          <a:pt x="118" y="184"/>
                        </a:lnTo>
                        <a:lnTo>
                          <a:pt x="122" y="171"/>
                        </a:lnTo>
                        <a:lnTo>
                          <a:pt x="139" y="175"/>
                        </a:lnTo>
                        <a:lnTo>
                          <a:pt x="134" y="188"/>
                        </a:lnTo>
                        <a:lnTo>
                          <a:pt x="147" y="196"/>
                        </a:lnTo>
                        <a:lnTo>
                          <a:pt x="151" y="208"/>
                        </a:lnTo>
                        <a:lnTo>
                          <a:pt x="155" y="220"/>
                        </a:lnTo>
                        <a:lnTo>
                          <a:pt x="167" y="212"/>
                        </a:lnTo>
                        <a:lnTo>
                          <a:pt x="179" y="216"/>
                        </a:lnTo>
                        <a:lnTo>
                          <a:pt x="179" y="216"/>
                        </a:lnTo>
                        <a:lnTo>
                          <a:pt x="191" y="212"/>
                        </a:lnTo>
                        <a:lnTo>
                          <a:pt x="200" y="200"/>
                        </a:lnTo>
                        <a:lnTo>
                          <a:pt x="204" y="188"/>
                        </a:lnTo>
                        <a:lnTo>
                          <a:pt x="191" y="184"/>
                        </a:lnTo>
                        <a:lnTo>
                          <a:pt x="204" y="184"/>
                        </a:lnTo>
                        <a:lnTo>
                          <a:pt x="204" y="171"/>
                        </a:lnTo>
                        <a:lnTo>
                          <a:pt x="200" y="159"/>
                        </a:lnTo>
                        <a:lnTo>
                          <a:pt x="212" y="163"/>
                        </a:lnTo>
                        <a:lnTo>
                          <a:pt x="220" y="175"/>
                        </a:lnTo>
                        <a:lnTo>
                          <a:pt x="232" y="184"/>
                        </a:lnTo>
                        <a:lnTo>
                          <a:pt x="244" y="175"/>
                        </a:lnTo>
                        <a:lnTo>
                          <a:pt x="244" y="163"/>
                        </a:lnTo>
                        <a:lnTo>
                          <a:pt x="257" y="159"/>
                        </a:lnTo>
                        <a:lnTo>
                          <a:pt x="265" y="151"/>
                        </a:lnTo>
                        <a:lnTo>
                          <a:pt x="252" y="139"/>
                        </a:lnTo>
                        <a:lnTo>
                          <a:pt x="248" y="127"/>
                        </a:lnTo>
                        <a:lnTo>
                          <a:pt x="261" y="135"/>
                        </a:lnTo>
                        <a:lnTo>
                          <a:pt x="273" y="127"/>
                        </a:lnTo>
                        <a:lnTo>
                          <a:pt x="281" y="114"/>
                        </a:lnTo>
                        <a:lnTo>
                          <a:pt x="281" y="102"/>
                        </a:lnTo>
                        <a:lnTo>
                          <a:pt x="293" y="102"/>
                        </a:lnTo>
                        <a:lnTo>
                          <a:pt x="305" y="94"/>
                        </a:lnTo>
                        <a:lnTo>
                          <a:pt x="309" y="106"/>
                        </a:lnTo>
                        <a:lnTo>
                          <a:pt x="305" y="118"/>
                        </a:lnTo>
                        <a:lnTo>
                          <a:pt x="305" y="131"/>
                        </a:lnTo>
                        <a:lnTo>
                          <a:pt x="297" y="143"/>
                        </a:lnTo>
                        <a:lnTo>
                          <a:pt x="309" y="155"/>
                        </a:lnTo>
                        <a:lnTo>
                          <a:pt x="322" y="159"/>
                        </a:lnTo>
                        <a:lnTo>
                          <a:pt x="334" y="163"/>
                        </a:lnTo>
                        <a:lnTo>
                          <a:pt x="346" y="159"/>
                        </a:lnTo>
                        <a:lnTo>
                          <a:pt x="358" y="155"/>
                        </a:lnTo>
                        <a:lnTo>
                          <a:pt x="358" y="143"/>
                        </a:lnTo>
                        <a:lnTo>
                          <a:pt x="358" y="131"/>
                        </a:lnTo>
                        <a:lnTo>
                          <a:pt x="370" y="131"/>
                        </a:lnTo>
                        <a:lnTo>
                          <a:pt x="383" y="123"/>
                        </a:lnTo>
                        <a:lnTo>
                          <a:pt x="395" y="123"/>
                        </a:lnTo>
                        <a:lnTo>
                          <a:pt x="407" y="123"/>
                        </a:lnTo>
                        <a:lnTo>
                          <a:pt x="419" y="114"/>
                        </a:lnTo>
                        <a:lnTo>
                          <a:pt x="423" y="102"/>
                        </a:lnTo>
                        <a:lnTo>
                          <a:pt x="411" y="90"/>
                        </a:lnTo>
                        <a:lnTo>
                          <a:pt x="399" y="86"/>
                        </a:lnTo>
                        <a:lnTo>
                          <a:pt x="415" y="82"/>
                        </a:lnTo>
                        <a:lnTo>
                          <a:pt x="427" y="82"/>
                        </a:lnTo>
                        <a:lnTo>
                          <a:pt x="427" y="74"/>
                        </a:lnTo>
                        <a:lnTo>
                          <a:pt x="415" y="70"/>
                        </a:lnTo>
                        <a:lnTo>
                          <a:pt x="403" y="57"/>
                        </a:lnTo>
                        <a:lnTo>
                          <a:pt x="415" y="45"/>
                        </a:lnTo>
                        <a:lnTo>
                          <a:pt x="427" y="45"/>
                        </a:lnTo>
                        <a:lnTo>
                          <a:pt x="440" y="37"/>
                        </a:lnTo>
                        <a:lnTo>
                          <a:pt x="452" y="33"/>
                        </a:lnTo>
                        <a:lnTo>
                          <a:pt x="440" y="21"/>
                        </a:lnTo>
                        <a:lnTo>
                          <a:pt x="427" y="17"/>
                        </a:lnTo>
                        <a:lnTo>
                          <a:pt x="415" y="13"/>
                        </a:lnTo>
                        <a:lnTo>
                          <a:pt x="403" y="5"/>
                        </a:lnTo>
                        <a:lnTo>
                          <a:pt x="391" y="0"/>
                        </a:lnTo>
                        <a:lnTo>
                          <a:pt x="375" y="5"/>
                        </a:lnTo>
                        <a:lnTo>
                          <a:pt x="366" y="5"/>
                        </a:lnTo>
                        <a:lnTo>
                          <a:pt x="350" y="13"/>
                        </a:lnTo>
                        <a:lnTo>
                          <a:pt x="366" y="21"/>
                        </a:lnTo>
                        <a:lnTo>
                          <a:pt x="379" y="21"/>
                        </a:lnTo>
                        <a:lnTo>
                          <a:pt x="366" y="29"/>
                        </a:lnTo>
                        <a:lnTo>
                          <a:pt x="354" y="25"/>
                        </a:lnTo>
                        <a:lnTo>
                          <a:pt x="342" y="33"/>
                        </a:lnTo>
                        <a:lnTo>
                          <a:pt x="330" y="29"/>
                        </a:lnTo>
                        <a:lnTo>
                          <a:pt x="314" y="29"/>
                        </a:lnTo>
                        <a:lnTo>
                          <a:pt x="305" y="25"/>
                        </a:lnTo>
                        <a:lnTo>
                          <a:pt x="293" y="25"/>
                        </a:lnTo>
                        <a:lnTo>
                          <a:pt x="277" y="25"/>
                        </a:lnTo>
                        <a:lnTo>
                          <a:pt x="265" y="25"/>
                        </a:lnTo>
                        <a:lnTo>
                          <a:pt x="252" y="25"/>
                        </a:lnTo>
                        <a:lnTo>
                          <a:pt x="240" y="29"/>
                        </a:lnTo>
                        <a:lnTo>
                          <a:pt x="228" y="29"/>
                        </a:lnTo>
                        <a:lnTo>
                          <a:pt x="220" y="41"/>
                        </a:lnTo>
                        <a:lnTo>
                          <a:pt x="208" y="49"/>
                        </a:lnTo>
                        <a:lnTo>
                          <a:pt x="196" y="57"/>
                        </a:lnTo>
                        <a:lnTo>
                          <a:pt x="183" y="70"/>
                        </a:lnTo>
                        <a:lnTo>
                          <a:pt x="179" y="70"/>
                        </a:lnTo>
                        <a:lnTo>
                          <a:pt x="167" y="82"/>
                        </a:lnTo>
                        <a:lnTo>
                          <a:pt x="155" y="86"/>
                        </a:lnTo>
                        <a:lnTo>
                          <a:pt x="151" y="98"/>
                        </a:lnTo>
                        <a:lnTo>
                          <a:pt x="143" y="102"/>
                        </a:lnTo>
                        <a:lnTo>
                          <a:pt x="126" y="106"/>
                        </a:lnTo>
                        <a:lnTo>
                          <a:pt x="114" y="110"/>
                        </a:lnTo>
                        <a:lnTo>
                          <a:pt x="102" y="118"/>
                        </a:lnTo>
                        <a:lnTo>
                          <a:pt x="94" y="131"/>
                        </a:lnTo>
                        <a:lnTo>
                          <a:pt x="82" y="143"/>
                        </a:lnTo>
                        <a:lnTo>
                          <a:pt x="69" y="143"/>
                        </a:lnTo>
                        <a:lnTo>
                          <a:pt x="57" y="143"/>
                        </a:lnTo>
                        <a:lnTo>
                          <a:pt x="45" y="143"/>
                        </a:lnTo>
                        <a:lnTo>
                          <a:pt x="33" y="151"/>
                        </a:lnTo>
                        <a:lnTo>
                          <a:pt x="21" y="159"/>
                        </a:lnTo>
                        <a:lnTo>
                          <a:pt x="8" y="167"/>
                        </a:lnTo>
                        <a:lnTo>
                          <a:pt x="0" y="180"/>
                        </a:lnTo>
                        <a:lnTo>
                          <a:pt x="25" y="175"/>
                        </a:lnTo>
                        <a:lnTo>
                          <a:pt x="29" y="18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8" name="Freeform 430">
                    <a:extLst>
                      <a:ext uri="{FF2B5EF4-FFF2-40B4-BE49-F238E27FC236}">
                        <a16:creationId xmlns:a16="http://schemas.microsoft.com/office/drawing/2014/main" id="{ED45ADBE-CE77-51E6-1DD3-E4AAE49E42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007" y="4864"/>
                    <a:ext cx="639" cy="395"/>
                  </a:xfrm>
                  <a:custGeom>
                    <a:avLst/>
                    <a:gdLst>
                      <a:gd name="T0" fmla="*/ 53 w 639"/>
                      <a:gd name="T1" fmla="*/ 301 h 395"/>
                      <a:gd name="T2" fmla="*/ 90 w 639"/>
                      <a:gd name="T3" fmla="*/ 317 h 395"/>
                      <a:gd name="T4" fmla="*/ 134 w 639"/>
                      <a:gd name="T5" fmla="*/ 350 h 395"/>
                      <a:gd name="T6" fmla="*/ 159 w 639"/>
                      <a:gd name="T7" fmla="*/ 386 h 395"/>
                      <a:gd name="T8" fmla="*/ 191 w 639"/>
                      <a:gd name="T9" fmla="*/ 395 h 395"/>
                      <a:gd name="T10" fmla="*/ 228 w 639"/>
                      <a:gd name="T11" fmla="*/ 374 h 395"/>
                      <a:gd name="T12" fmla="*/ 265 w 639"/>
                      <a:gd name="T13" fmla="*/ 362 h 395"/>
                      <a:gd name="T14" fmla="*/ 301 w 639"/>
                      <a:gd name="T15" fmla="*/ 358 h 395"/>
                      <a:gd name="T16" fmla="*/ 334 w 639"/>
                      <a:gd name="T17" fmla="*/ 333 h 395"/>
                      <a:gd name="T18" fmla="*/ 330 w 639"/>
                      <a:gd name="T19" fmla="*/ 297 h 395"/>
                      <a:gd name="T20" fmla="*/ 346 w 639"/>
                      <a:gd name="T21" fmla="*/ 264 h 395"/>
                      <a:gd name="T22" fmla="*/ 383 w 639"/>
                      <a:gd name="T23" fmla="*/ 260 h 395"/>
                      <a:gd name="T24" fmla="*/ 407 w 639"/>
                      <a:gd name="T25" fmla="*/ 232 h 395"/>
                      <a:gd name="T26" fmla="*/ 436 w 639"/>
                      <a:gd name="T27" fmla="*/ 207 h 395"/>
                      <a:gd name="T28" fmla="*/ 468 w 639"/>
                      <a:gd name="T29" fmla="*/ 195 h 395"/>
                      <a:gd name="T30" fmla="*/ 505 w 639"/>
                      <a:gd name="T31" fmla="*/ 179 h 395"/>
                      <a:gd name="T32" fmla="*/ 545 w 639"/>
                      <a:gd name="T33" fmla="*/ 163 h 395"/>
                      <a:gd name="T34" fmla="*/ 578 w 639"/>
                      <a:gd name="T35" fmla="*/ 146 h 395"/>
                      <a:gd name="T36" fmla="*/ 639 w 639"/>
                      <a:gd name="T37" fmla="*/ 126 h 395"/>
                      <a:gd name="T38" fmla="*/ 623 w 639"/>
                      <a:gd name="T39" fmla="*/ 102 h 395"/>
                      <a:gd name="T40" fmla="*/ 586 w 639"/>
                      <a:gd name="T41" fmla="*/ 81 h 395"/>
                      <a:gd name="T42" fmla="*/ 549 w 639"/>
                      <a:gd name="T43" fmla="*/ 53 h 395"/>
                      <a:gd name="T44" fmla="*/ 501 w 639"/>
                      <a:gd name="T45" fmla="*/ 32 h 395"/>
                      <a:gd name="T46" fmla="*/ 472 w 639"/>
                      <a:gd name="T47" fmla="*/ 28 h 395"/>
                      <a:gd name="T48" fmla="*/ 431 w 639"/>
                      <a:gd name="T49" fmla="*/ 53 h 395"/>
                      <a:gd name="T50" fmla="*/ 415 w 639"/>
                      <a:gd name="T51" fmla="*/ 49 h 395"/>
                      <a:gd name="T52" fmla="*/ 383 w 639"/>
                      <a:gd name="T53" fmla="*/ 49 h 395"/>
                      <a:gd name="T54" fmla="*/ 375 w 639"/>
                      <a:gd name="T55" fmla="*/ 45 h 395"/>
                      <a:gd name="T56" fmla="*/ 362 w 639"/>
                      <a:gd name="T57" fmla="*/ 32 h 395"/>
                      <a:gd name="T58" fmla="*/ 342 w 639"/>
                      <a:gd name="T59" fmla="*/ 28 h 395"/>
                      <a:gd name="T60" fmla="*/ 305 w 639"/>
                      <a:gd name="T61" fmla="*/ 12 h 395"/>
                      <a:gd name="T62" fmla="*/ 269 w 639"/>
                      <a:gd name="T63" fmla="*/ 0 h 395"/>
                      <a:gd name="T64" fmla="*/ 232 w 639"/>
                      <a:gd name="T65" fmla="*/ 4 h 395"/>
                      <a:gd name="T66" fmla="*/ 195 w 639"/>
                      <a:gd name="T67" fmla="*/ 8 h 395"/>
                      <a:gd name="T68" fmla="*/ 155 w 639"/>
                      <a:gd name="T69" fmla="*/ 12 h 395"/>
                      <a:gd name="T70" fmla="*/ 106 w 639"/>
                      <a:gd name="T71" fmla="*/ 16 h 395"/>
                      <a:gd name="T72" fmla="*/ 69 w 639"/>
                      <a:gd name="T73" fmla="*/ 24 h 395"/>
                      <a:gd name="T74" fmla="*/ 90 w 639"/>
                      <a:gd name="T75" fmla="*/ 53 h 395"/>
                      <a:gd name="T76" fmla="*/ 118 w 639"/>
                      <a:gd name="T77" fmla="*/ 81 h 395"/>
                      <a:gd name="T78" fmla="*/ 114 w 639"/>
                      <a:gd name="T79" fmla="*/ 110 h 395"/>
                      <a:gd name="T80" fmla="*/ 90 w 639"/>
                      <a:gd name="T81" fmla="*/ 138 h 395"/>
                      <a:gd name="T82" fmla="*/ 69 w 639"/>
                      <a:gd name="T83" fmla="*/ 175 h 395"/>
                      <a:gd name="T84" fmla="*/ 65 w 639"/>
                      <a:gd name="T85" fmla="*/ 191 h 395"/>
                      <a:gd name="T86" fmla="*/ 53 w 639"/>
                      <a:gd name="T87" fmla="*/ 215 h 395"/>
                      <a:gd name="T88" fmla="*/ 37 w 639"/>
                      <a:gd name="T89" fmla="*/ 236 h 395"/>
                      <a:gd name="T90" fmla="*/ 20 w 639"/>
                      <a:gd name="T91" fmla="*/ 272 h 395"/>
                      <a:gd name="T92" fmla="*/ 12 w 639"/>
                      <a:gd name="T93" fmla="*/ 297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639" h="395">
                        <a:moveTo>
                          <a:pt x="29" y="297"/>
                        </a:moveTo>
                        <a:lnTo>
                          <a:pt x="37" y="297"/>
                        </a:lnTo>
                        <a:lnTo>
                          <a:pt x="53" y="301"/>
                        </a:lnTo>
                        <a:lnTo>
                          <a:pt x="61" y="309"/>
                        </a:lnTo>
                        <a:lnTo>
                          <a:pt x="73" y="313"/>
                        </a:lnTo>
                        <a:lnTo>
                          <a:pt x="90" y="317"/>
                        </a:lnTo>
                        <a:lnTo>
                          <a:pt x="110" y="325"/>
                        </a:lnTo>
                        <a:lnTo>
                          <a:pt x="122" y="338"/>
                        </a:lnTo>
                        <a:lnTo>
                          <a:pt x="134" y="350"/>
                        </a:lnTo>
                        <a:lnTo>
                          <a:pt x="143" y="362"/>
                        </a:lnTo>
                        <a:lnTo>
                          <a:pt x="147" y="374"/>
                        </a:lnTo>
                        <a:lnTo>
                          <a:pt x="159" y="386"/>
                        </a:lnTo>
                        <a:lnTo>
                          <a:pt x="167" y="395"/>
                        </a:lnTo>
                        <a:lnTo>
                          <a:pt x="179" y="395"/>
                        </a:lnTo>
                        <a:lnTo>
                          <a:pt x="191" y="395"/>
                        </a:lnTo>
                        <a:lnTo>
                          <a:pt x="204" y="382"/>
                        </a:lnTo>
                        <a:lnTo>
                          <a:pt x="216" y="378"/>
                        </a:lnTo>
                        <a:lnTo>
                          <a:pt x="228" y="374"/>
                        </a:lnTo>
                        <a:lnTo>
                          <a:pt x="240" y="366"/>
                        </a:lnTo>
                        <a:lnTo>
                          <a:pt x="252" y="354"/>
                        </a:lnTo>
                        <a:lnTo>
                          <a:pt x="265" y="362"/>
                        </a:lnTo>
                        <a:lnTo>
                          <a:pt x="277" y="362"/>
                        </a:lnTo>
                        <a:lnTo>
                          <a:pt x="289" y="358"/>
                        </a:lnTo>
                        <a:lnTo>
                          <a:pt x="301" y="358"/>
                        </a:lnTo>
                        <a:lnTo>
                          <a:pt x="313" y="354"/>
                        </a:lnTo>
                        <a:lnTo>
                          <a:pt x="326" y="346"/>
                        </a:lnTo>
                        <a:lnTo>
                          <a:pt x="334" y="333"/>
                        </a:lnTo>
                        <a:lnTo>
                          <a:pt x="334" y="321"/>
                        </a:lnTo>
                        <a:lnTo>
                          <a:pt x="334" y="309"/>
                        </a:lnTo>
                        <a:lnTo>
                          <a:pt x="330" y="297"/>
                        </a:lnTo>
                        <a:lnTo>
                          <a:pt x="342" y="289"/>
                        </a:lnTo>
                        <a:lnTo>
                          <a:pt x="350" y="277"/>
                        </a:lnTo>
                        <a:lnTo>
                          <a:pt x="346" y="264"/>
                        </a:lnTo>
                        <a:lnTo>
                          <a:pt x="358" y="268"/>
                        </a:lnTo>
                        <a:lnTo>
                          <a:pt x="366" y="268"/>
                        </a:lnTo>
                        <a:lnTo>
                          <a:pt x="383" y="260"/>
                        </a:lnTo>
                        <a:lnTo>
                          <a:pt x="391" y="256"/>
                        </a:lnTo>
                        <a:lnTo>
                          <a:pt x="399" y="244"/>
                        </a:lnTo>
                        <a:lnTo>
                          <a:pt x="407" y="232"/>
                        </a:lnTo>
                        <a:lnTo>
                          <a:pt x="411" y="220"/>
                        </a:lnTo>
                        <a:lnTo>
                          <a:pt x="423" y="215"/>
                        </a:lnTo>
                        <a:lnTo>
                          <a:pt x="436" y="207"/>
                        </a:lnTo>
                        <a:lnTo>
                          <a:pt x="448" y="207"/>
                        </a:lnTo>
                        <a:lnTo>
                          <a:pt x="460" y="199"/>
                        </a:lnTo>
                        <a:lnTo>
                          <a:pt x="468" y="195"/>
                        </a:lnTo>
                        <a:lnTo>
                          <a:pt x="484" y="191"/>
                        </a:lnTo>
                        <a:lnTo>
                          <a:pt x="493" y="183"/>
                        </a:lnTo>
                        <a:lnTo>
                          <a:pt x="505" y="179"/>
                        </a:lnTo>
                        <a:lnTo>
                          <a:pt x="517" y="171"/>
                        </a:lnTo>
                        <a:lnTo>
                          <a:pt x="529" y="167"/>
                        </a:lnTo>
                        <a:lnTo>
                          <a:pt x="545" y="163"/>
                        </a:lnTo>
                        <a:lnTo>
                          <a:pt x="554" y="159"/>
                        </a:lnTo>
                        <a:lnTo>
                          <a:pt x="566" y="154"/>
                        </a:lnTo>
                        <a:lnTo>
                          <a:pt x="578" y="146"/>
                        </a:lnTo>
                        <a:lnTo>
                          <a:pt x="615" y="138"/>
                        </a:lnTo>
                        <a:lnTo>
                          <a:pt x="627" y="130"/>
                        </a:lnTo>
                        <a:lnTo>
                          <a:pt x="639" y="126"/>
                        </a:lnTo>
                        <a:lnTo>
                          <a:pt x="639" y="122"/>
                        </a:lnTo>
                        <a:lnTo>
                          <a:pt x="635" y="110"/>
                        </a:lnTo>
                        <a:lnTo>
                          <a:pt x="623" y="102"/>
                        </a:lnTo>
                        <a:lnTo>
                          <a:pt x="611" y="97"/>
                        </a:lnTo>
                        <a:lnTo>
                          <a:pt x="598" y="89"/>
                        </a:lnTo>
                        <a:lnTo>
                          <a:pt x="586" y="81"/>
                        </a:lnTo>
                        <a:lnTo>
                          <a:pt x="574" y="73"/>
                        </a:lnTo>
                        <a:lnTo>
                          <a:pt x="562" y="61"/>
                        </a:lnTo>
                        <a:lnTo>
                          <a:pt x="549" y="53"/>
                        </a:lnTo>
                        <a:lnTo>
                          <a:pt x="525" y="41"/>
                        </a:lnTo>
                        <a:lnTo>
                          <a:pt x="513" y="36"/>
                        </a:lnTo>
                        <a:lnTo>
                          <a:pt x="501" y="32"/>
                        </a:lnTo>
                        <a:lnTo>
                          <a:pt x="497" y="32"/>
                        </a:lnTo>
                        <a:lnTo>
                          <a:pt x="484" y="32"/>
                        </a:lnTo>
                        <a:lnTo>
                          <a:pt x="472" y="28"/>
                        </a:lnTo>
                        <a:lnTo>
                          <a:pt x="444" y="32"/>
                        </a:lnTo>
                        <a:lnTo>
                          <a:pt x="431" y="36"/>
                        </a:lnTo>
                        <a:lnTo>
                          <a:pt x="431" y="53"/>
                        </a:lnTo>
                        <a:lnTo>
                          <a:pt x="419" y="61"/>
                        </a:lnTo>
                        <a:lnTo>
                          <a:pt x="407" y="61"/>
                        </a:lnTo>
                        <a:lnTo>
                          <a:pt x="415" y="49"/>
                        </a:lnTo>
                        <a:lnTo>
                          <a:pt x="407" y="36"/>
                        </a:lnTo>
                        <a:lnTo>
                          <a:pt x="395" y="36"/>
                        </a:lnTo>
                        <a:lnTo>
                          <a:pt x="383" y="49"/>
                        </a:lnTo>
                        <a:lnTo>
                          <a:pt x="375" y="61"/>
                        </a:lnTo>
                        <a:lnTo>
                          <a:pt x="370" y="57"/>
                        </a:lnTo>
                        <a:lnTo>
                          <a:pt x="375" y="45"/>
                        </a:lnTo>
                        <a:lnTo>
                          <a:pt x="387" y="36"/>
                        </a:lnTo>
                        <a:lnTo>
                          <a:pt x="375" y="32"/>
                        </a:lnTo>
                        <a:lnTo>
                          <a:pt x="362" y="32"/>
                        </a:lnTo>
                        <a:lnTo>
                          <a:pt x="358" y="32"/>
                        </a:lnTo>
                        <a:lnTo>
                          <a:pt x="354" y="32"/>
                        </a:lnTo>
                        <a:lnTo>
                          <a:pt x="342" y="28"/>
                        </a:lnTo>
                        <a:lnTo>
                          <a:pt x="330" y="24"/>
                        </a:lnTo>
                        <a:lnTo>
                          <a:pt x="318" y="20"/>
                        </a:lnTo>
                        <a:lnTo>
                          <a:pt x="305" y="12"/>
                        </a:lnTo>
                        <a:lnTo>
                          <a:pt x="293" y="4"/>
                        </a:lnTo>
                        <a:lnTo>
                          <a:pt x="281" y="0"/>
                        </a:lnTo>
                        <a:lnTo>
                          <a:pt x="269" y="0"/>
                        </a:lnTo>
                        <a:lnTo>
                          <a:pt x="256" y="0"/>
                        </a:lnTo>
                        <a:lnTo>
                          <a:pt x="244" y="0"/>
                        </a:lnTo>
                        <a:lnTo>
                          <a:pt x="232" y="4"/>
                        </a:lnTo>
                        <a:lnTo>
                          <a:pt x="220" y="8"/>
                        </a:lnTo>
                        <a:lnTo>
                          <a:pt x="208" y="8"/>
                        </a:lnTo>
                        <a:lnTo>
                          <a:pt x="195" y="8"/>
                        </a:lnTo>
                        <a:lnTo>
                          <a:pt x="183" y="8"/>
                        </a:lnTo>
                        <a:lnTo>
                          <a:pt x="167" y="12"/>
                        </a:lnTo>
                        <a:lnTo>
                          <a:pt x="155" y="12"/>
                        </a:lnTo>
                        <a:lnTo>
                          <a:pt x="130" y="12"/>
                        </a:lnTo>
                        <a:lnTo>
                          <a:pt x="122" y="16"/>
                        </a:lnTo>
                        <a:lnTo>
                          <a:pt x="106" y="16"/>
                        </a:lnTo>
                        <a:lnTo>
                          <a:pt x="98" y="16"/>
                        </a:lnTo>
                        <a:lnTo>
                          <a:pt x="82" y="20"/>
                        </a:lnTo>
                        <a:lnTo>
                          <a:pt x="69" y="24"/>
                        </a:lnTo>
                        <a:lnTo>
                          <a:pt x="82" y="32"/>
                        </a:lnTo>
                        <a:lnTo>
                          <a:pt x="86" y="41"/>
                        </a:lnTo>
                        <a:lnTo>
                          <a:pt x="90" y="53"/>
                        </a:lnTo>
                        <a:lnTo>
                          <a:pt x="98" y="65"/>
                        </a:lnTo>
                        <a:lnTo>
                          <a:pt x="106" y="77"/>
                        </a:lnTo>
                        <a:lnTo>
                          <a:pt x="118" y="81"/>
                        </a:lnTo>
                        <a:lnTo>
                          <a:pt x="130" y="85"/>
                        </a:lnTo>
                        <a:lnTo>
                          <a:pt x="122" y="97"/>
                        </a:lnTo>
                        <a:lnTo>
                          <a:pt x="114" y="110"/>
                        </a:lnTo>
                        <a:lnTo>
                          <a:pt x="106" y="122"/>
                        </a:lnTo>
                        <a:lnTo>
                          <a:pt x="94" y="130"/>
                        </a:lnTo>
                        <a:lnTo>
                          <a:pt x="90" y="138"/>
                        </a:lnTo>
                        <a:lnTo>
                          <a:pt x="82" y="150"/>
                        </a:lnTo>
                        <a:lnTo>
                          <a:pt x="69" y="163"/>
                        </a:lnTo>
                        <a:lnTo>
                          <a:pt x="69" y="175"/>
                        </a:lnTo>
                        <a:lnTo>
                          <a:pt x="82" y="179"/>
                        </a:lnTo>
                        <a:lnTo>
                          <a:pt x="77" y="191"/>
                        </a:lnTo>
                        <a:lnTo>
                          <a:pt x="65" y="191"/>
                        </a:lnTo>
                        <a:lnTo>
                          <a:pt x="53" y="191"/>
                        </a:lnTo>
                        <a:lnTo>
                          <a:pt x="57" y="207"/>
                        </a:lnTo>
                        <a:lnTo>
                          <a:pt x="53" y="215"/>
                        </a:lnTo>
                        <a:lnTo>
                          <a:pt x="53" y="228"/>
                        </a:lnTo>
                        <a:lnTo>
                          <a:pt x="41" y="236"/>
                        </a:lnTo>
                        <a:lnTo>
                          <a:pt x="37" y="236"/>
                        </a:lnTo>
                        <a:lnTo>
                          <a:pt x="33" y="248"/>
                        </a:lnTo>
                        <a:lnTo>
                          <a:pt x="29" y="260"/>
                        </a:lnTo>
                        <a:lnTo>
                          <a:pt x="20" y="272"/>
                        </a:lnTo>
                        <a:lnTo>
                          <a:pt x="12" y="285"/>
                        </a:lnTo>
                        <a:lnTo>
                          <a:pt x="0" y="297"/>
                        </a:lnTo>
                        <a:lnTo>
                          <a:pt x="12" y="297"/>
                        </a:lnTo>
                        <a:lnTo>
                          <a:pt x="29" y="29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399" name="Freeform 431">
                    <a:extLst>
                      <a:ext uri="{FF2B5EF4-FFF2-40B4-BE49-F238E27FC236}">
                        <a16:creationId xmlns:a16="http://schemas.microsoft.com/office/drawing/2014/main" id="{AD50CC46-A793-8779-BE0E-6C8EC4C8D3E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662" y="4420"/>
                    <a:ext cx="90" cy="49"/>
                  </a:xfrm>
                  <a:custGeom>
                    <a:avLst/>
                    <a:gdLst>
                      <a:gd name="T0" fmla="*/ 25 w 90"/>
                      <a:gd name="T1" fmla="*/ 37 h 49"/>
                      <a:gd name="T2" fmla="*/ 41 w 90"/>
                      <a:gd name="T3" fmla="*/ 45 h 49"/>
                      <a:gd name="T4" fmla="*/ 53 w 90"/>
                      <a:gd name="T5" fmla="*/ 49 h 49"/>
                      <a:gd name="T6" fmla="*/ 65 w 90"/>
                      <a:gd name="T7" fmla="*/ 45 h 49"/>
                      <a:gd name="T8" fmla="*/ 78 w 90"/>
                      <a:gd name="T9" fmla="*/ 45 h 49"/>
                      <a:gd name="T10" fmla="*/ 90 w 90"/>
                      <a:gd name="T11" fmla="*/ 33 h 49"/>
                      <a:gd name="T12" fmla="*/ 78 w 90"/>
                      <a:gd name="T13" fmla="*/ 25 h 49"/>
                      <a:gd name="T14" fmla="*/ 65 w 90"/>
                      <a:gd name="T15" fmla="*/ 17 h 49"/>
                      <a:gd name="T16" fmla="*/ 53 w 90"/>
                      <a:gd name="T17" fmla="*/ 13 h 49"/>
                      <a:gd name="T18" fmla="*/ 45 w 90"/>
                      <a:gd name="T19" fmla="*/ 0 h 49"/>
                      <a:gd name="T20" fmla="*/ 37 w 90"/>
                      <a:gd name="T21" fmla="*/ 4 h 49"/>
                      <a:gd name="T22" fmla="*/ 25 w 90"/>
                      <a:gd name="T23" fmla="*/ 8 h 49"/>
                      <a:gd name="T24" fmla="*/ 0 w 90"/>
                      <a:gd name="T25" fmla="*/ 21 h 49"/>
                      <a:gd name="T26" fmla="*/ 12 w 90"/>
                      <a:gd name="T27" fmla="*/ 29 h 49"/>
                      <a:gd name="T28" fmla="*/ 25 w 90"/>
                      <a:gd name="T29" fmla="*/ 37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90" h="49">
                        <a:moveTo>
                          <a:pt x="25" y="37"/>
                        </a:moveTo>
                        <a:lnTo>
                          <a:pt x="41" y="45"/>
                        </a:lnTo>
                        <a:lnTo>
                          <a:pt x="53" y="49"/>
                        </a:lnTo>
                        <a:lnTo>
                          <a:pt x="65" y="45"/>
                        </a:lnTo>
                        <a:lnTo>
                          <a:pt x="78" y="45"/>
                        </a:lnTo>
                        <a:lnTo>
                          <a:pt x="90" y="33"/>
                        </a:lnTo>
                        <a:lnTo>
                          <a:pt x="78" y="25"/>
                        </a:lnTo>
                        <a:lnTo>
                          <a:pt x="65" y="17"/>
                        </a:lnTo>
                        <a:lnTo>
                          <a:pt x="53" y="13"/>
                        </a:lnTo>
                        <a:lnTo>
                          <a:pt x="45" y="0"/>
                        </a:lnTo>
                        <a:lnTo>
                          <a:pt x="37" y="4"/>
                        </a:lnTo>
                        <a:lnTo>
                          <a:pt x="25" y="8"/>
                        </a:lnTo>
                        <a:lnTo>
                          <a:pt x="0" y="21"/>
                        </a:lnTo>
                        <a:lnTo>
                          <a:pt x="12" y="29"/>
                        </a:lnTo>
                        <a:lnTo>
                          <a:pt x="25" y="3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0" name="Freeform 432">
                    <a:extLst>
                      <a:ext uri="{FF2B5EF4-FFF2-40B4-BE49-F238E27FC236}">
                        <a16:creationId xmlns:a16="http://schemas.microsoft.com/office/drawing/2014/main" id="{9B6643D6-E44E-0D06-A384-7C416904E32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687" y="4575"/>
                    <a:ext cx="69" cy="20"/>
                  </a:xfrm>
                  <a:custGeom>
                    <a:avLst/>
                    <a:gdLst>
                      <a:gd name="T0" fmla="*/ 49 w 69"/>
                      <a:gd name="T1" fmla="*/ 0 h 20"/>
                      <a:gd name="T2" fmla="*/ 36 w 69"/>
                      <a:gd name="T3" fmla="*/ 0 h 20"/>
                      <a:gd name="T4" fmla="*/ 12 w 69"/>
                      <a:gd name="T5" fmla="*/ 0 h 20"/>
                      <a:gd name="T6" fmla="*/ 0 w 69"/>
                      <a:gd name="T7" fmla="*/ 4 h 20"/>
                      <a:gd name="T8" fmla="*/ 0 w 69"/>
                      <a:gd name="T9" fmla="*/ 16 h 20"/>
                      <a:gd name="T10" fmla="*/ 12 w 69"/>
                      <a:gd name="T11" fmla="*/ 20 h 20"/>
                      <a:gd name="T12" fmla="*/ 24 w 69"/>
                      <a:gd name="T13" fmla="*/ 20 h 20"/>
                      <a:gd name="T14" fmla="*/ 36 w 69"/>
                      <a:gd name="T15" fmla="*/ 20 h 20"/>
                      <a:gd name="T16" fmla="*/ 40 w 69"/>
                      <a:gd name="T17" fmla="*/ 20 h 20"/>
                      <a:gd name="T18" fmla="*/ 53 w 69"/>
                      <a:gd name="T19" fmla="*/ 20 h 20"/>
                      <a:gd name="T20" fmla="*/ 65 w 69"/>
                      <a:gd name="T21" fmla="*/ 20 h 20"/>
                      <a:gd name="T22" fmla="*/ 69 w 69"/>
                      <a:gd name="T23" fmla="*/ 8 h 20"/>
                      <a:gd name="T24" fmla="*/ 61 w 69"/>
                      <a:gd name="T25" fmla="*/ 0 h 20"/>
                      <a:gd name="T26" fmla="*/ 49 w 69"/>
                      <a:gd name="T27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9" h="20">
                        <a:moveTo>
                          <a:pt x="49" y="0"/>
                        </a:moveTo>
                        <a:lnTo>
                          <a:pt x="36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12" y="20"/>
                        </a:lnTo>
                        <a:lnTo>
                          <a:pt x="24" y="20"/>
                        </a:lnTo>
                        <a:lnTo>
                          <a:pt x="36" y="20"/>
                        </a:lnTo>
                        <a:lnTo>
                          <a:pt x="40" y="20"/>
                        </a:lnTo>
                        <a:lnTo>
                          <a:pt x="53" y="20"/>
                        </a:lnTo>
                        <a:lnTo>
                          <a:pt x="65" y="20"/>
                        </a:lnTo>
                        <a:lnTo>
                          <a:pt x="69" y="8"/>
                        </a:lnTo>
                        <a:lnTo>
                          <a:pt x="61" y="0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1" name="Freeform 433">
                    <a:extLst>
                      <a:ext uri="{FF2B5EF4-FFF2-40B4-BE49-F238E27FC236}">
                        <a16:creationId xmlns:a16="http://schemas.microsoft.com/office/drawing/2014/main" id="{1C2C30B3-7BD4-5F91-19B2-FC14C11036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3402" y="4673"/>
                    <a:ext cx="114" cy="73"/>
                  </a:xfrm>
                  <a:custGeom>
                    <a:avLst/>
                    <a:gdLst>
                      <a:gd name="T0" fmla="*/ 93 w 114"/>
                      <a:gd name="T1" fmla="*/ 0 h 73"/>
                      <a:gd name="T2" fmla="*/ 73 w 114"/>
                      <a:gd name="T3" fmla="*/ 16 h 73"/>
                      <a:gd name="T4" fmla="*/ 57 w 114"/>
                      <a:gd name="T5" fmla="*/ 16 h 73"/>
                      <a:gd name="T6" fmla="*/ 45 w 114"/>
                      <a:gd name="T7" fmla="*/ 24 h 73"/>
                      <a:gd name="T8" fmla="*/ 36 w 114"/>
                      <a:gd name="T9" fmla="*/ 32 h 73"/>
                      <a:gd name="T10" fmla="*/ 20 w 114"/>
                      <a:gd name="T11" fmla="*/ 44 h 73"/>
                      <a:gd name="T12" fmla="*/ 8 w 114"/>
                      <a:gd name="T13" fmla="*/ 52 h 73"/>
                      <a:gd name="T14" fmla="*/ 0 w 114"/>
                      <a:gd name="T15" fmla="*/ 65 h 73"/>
                      <a:gd name="T16" fmla="*/ 16 w 114"/>
                      <a:gd name="T17" fmla="*/ 65 h 73"/>
                      <a:gd name="T18" fmla="*/ 28 w 114"/>
                      <a:gd name="T19" fmla="*/ 69 h 73"/>
                      <a:gd name="T20" fmla="*/ 41 w 114"/>
                      <a:gd name="T21" fmla="*/ 73 h 73"/>
                      <a:gd name="T22" fmla="*/ 53 w 114"/>
                      <a:gd name="T23" fmla="*/ 69 h 73"/>
                      <a:gd name="T24" fmla="*/ 65 w 114"/>
                      <a:gd name="T25" fmla="*/ 65 h 73"/>
                      <a:gd name="T26" fmla="*/ 77 w 114"/>
                      <a:gd name="T27" fmla="*/ 52 h 73"/>
                      <a:gd name="T28" fmla="*/ 89 w 114"/>
                      <a:gd name="T29" fmla="*/ 44 h 73"/>
                      <a:gd name="T30" fmla="*/ 93 w 114"/>
                      <a:gd name="T31" fmla="*/ 32 h 73"/>
                      <a:gd name="T32" fmla="*/ 102 w 114"/>
                      <a:gd name="T33" fmla="*/ 20 h 73"/>
                      <a:gd name="T34" fmla="*/ 114 w 114"/>
                      <a:gd name="T35" fmla="*/ 8 h 73"/>
                      <a:gd name="T36" fmla="*/ 106 w 114"/>
                      <a:gd name="T37" fmla="*/ 0 h 73"/>
                      <a:gd name="T38" fmla="*/ 93 w 114"/>
                      <a:gd name="T3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14" h="73">
                        <a:moveTo>
                          <a:pt x="93" y="0"/>
                        </a:moveTo>
                        <a:lnTo>
                          <a:pt x="73" y="16"/>
                        </a:lnTo>
                        <a:lnTo>
                          <a:pt x="57" y="16"/>
                        </a:lnTo>
                        <a:lnTo>
                          <a:pt x="45" y="24"/>
                        </a:lnTo>
                        <a:lnTo>
                          <a:pt x="36" y="32"/>
                        </a:lnTo>
                        <a:lnTo>
                          <a:pt x="20" y="44"/>
                        </a:lnTo>
                        <a:lnTo>
                          <a:pt x="8" y="52"/>
                        </a:lnTo>
                        <a:lnTo>
                          <a:pt x="0" y="65"/>
                        </a:lnTo>
                        <a:lnTo>
                          <a:pt x="16" y="65"/>
                        </a:lnTo>
                        <a:lnTo>
                          <a:pt x="28" y="69"/>
                        </a:lnTo>
                        <a:lnTo>
                          <a:pt x="41" y="73"/>
                        </a:lnTo>
                        <a:lnTo>
                          <a:pt x="53" y="69"/>
                        </a:lnTo>
                        <a:lnTo>
                          <a:pt x="65" y="65"/>
                        </a:lnTo>
                        <a:lnTo>
                          <a:pt x="77" y="52"/>
                        </a:lnTo>
                        <a:lnTo>
                          <a:pt x="89" y="44"/>
                        </a:lnTo>
                        <a:lnTo>
                          <a:pt x="93" y="32"/>
                        </a:lnTo>
                        <a:lnTo>
                          <a:pt x="102" y="20"/>
                        </a:lnTo>
                        <a:lnTo>
                          <a:pt x="114" y="8"/>
                        </a:lnTo>
                        <a:lnTo>
                          <a:pt x="106" y="0"/>
                        </a:lnTo>
                        <a:lnTo>
                          <a:pt x="93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2" name="Freeform 434">
                    <a:extLst>
                      <a:ext uri="{FF2B5EF4-FFF2-40B4-BE49-F238E27FC236}">
                        <a16:creationId xmlns:a16="http://schemas.microsoft.com/office/drawing/2014/main" id="{AC239048-C77E-9B29-BEC0-009EC1299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058" y="3716"/>
                    <a:ext cx="1864" cy="953"/>
                  </a:xfrm>
                  <a:custGeom>
                    <a:avLst/>
                    <a:gdLst>
                      <a:gd name="T0" fmla="*/ 1274 w 1864"/>
                      <a:gd name="T1" fmla="*/ 420 h 953"/>
                      <a:gd name="T2" fmla="*/ 1457 w 1864"/>
                      <a:gd name="T3" fmla="*/ 330 h 953"/>
                      <a:gd name="T4" fmla="*/ 1579 w 1864"/>
                      <a:gd name="T5" fmla="*/ 236 h 953"/>
                      <a:gd name="T6" fmla="*/ 1310 w 1864"/>
                      <a:gd name="T7" fmla="*/ 285 h 953"/>
                      <a:gd name="T8" fmla="*/ 1412 w 1864"/>
                      <a:gd name="T9" fmla="*/ 236 h 953"/>
                      <a:gd name="T10" fmla="*/ 1603 w 1864"/>
                      <a:gd name="T11" fmla="*/ 212 h 953"/>
                      <a:gd name="T12" fmla="*/ 1827 w 1864"/>
                      <a:gd name="T13" fmla="*/ 139 h 953"/>
                      <a:gd name="T14" fmla="*/ 1721 w 1864"/>
                      <a:gd name="T15" fmla="*/ 41 h 953"/>
                      <a:gd name="T16" fmla="*/ 1473 w 1864"/>
                      <a:gd name="T17" fmla="*/ 66 h 953"/>
                      <a:gd name="T18" fmla="*/ 1436 w 1864"/>
                      <a:gd name="T19" fmla="*/ 25 h 953"/>
                      <a:gd name="T20" fmla="*/ 1221 w 1864"/>
                      <a:gd name="T21" fmla="*/ 4 h 953"/>
                      <a:gd name="T22" fmla="*/ 1054 w 1864"/>
                      <a:gd name="T23" fmla="*/ 13 h 953"/>
                      <a:gd name="T24" fmla="*/ 985 w 1864"/>
                      <a:gd name="T25" fmla="*/ 74 h 953"/>
                      <a:gd name="T26" fmla="*/ 757 w 1864"/>
                      <a:gd name="T27" fmla="*/ 21 h 953"/>
                      <a:gd name="T28" fmla="*/ 704 w 1864"/>
                      <a:gd name="T29" fmla="*/ 53 h 953"/>
                      <a:gd name="T30" fmla="*/ 614 w 1864"/>
                      <a:gd name="T31" fmla="*/ 90 h 953"/>
                      <a:gd name="T32" fmla="*/ 753 w 1864"/>
                      <a:gd name="T33" fmla="*/ 192 h 953"/>
                      <a:gd name="T34" fmla="*/ 590 w 1864"/>
                      <a:gd name="T35" fmla="*/ 155 h 953"/>
                      <a:gd name="T36" fmla="*/ 387 w 1864"/>
                      <a:gd name="T37" fmla="*/ 110 h 953"/>
                      <a:gd name="T38" fmla="*/ 411 w 1864"/>
                      <a:gd name="T39" fmla="*/ 167 h 953"/>
                      <a:gd name="T40" fmla="*/ 195 w 1864"/>
                      <a:gd name="T41" fmla="*/ 155 h 953"/>
                      <a:gd name="T42" fmla="*/ 41 w 1864"/>
                      <a:gd name="T43" fmla="*/ 232 h 953"/>
                      <a:gd name="T44" fmla="*/ 199 w 1864"/>
                      <a:gd name="T45" fmla="*/ 228 h 953"/>
                      <a:gd name="T46" fmla="*/ 183 w 1864"/>
                      <a:gd name="T47" fmla="*/ 273 h 953"/>
                      <a:gd name="T48" fmla="*/ 322 w 1864"/>
                      <a:gd name="T49" fmla="*/ 289 h 953"/>
                      <a:gd name="T50" fmla="*/ 269 w 1864"/>
                      <a:gd name="T51" fmla="*/ 310 h 953"/>
                      <a:gd name="T52" fmla="*/ 334 w 1864"/>
                      <a:gd name="T53" fmla="*/ 322 h 953"/>
                      <a:gd name="T54" fmla="*/ 525 w 1864"/>
                      <a:gd name="T55" fmla="*/ 293 h 953"/>
                      <a:gd name="T56" fmla="*/ 366 w 1864"/>
                      <a:gd name="T57" fmla="*/ 371 h 953"/>
                      <a:gd name="T58" fmla="*/ 598 w 1864"/>
                      <a:gd name="T59" fmla="*/ 330 h 953"/>
                      <a:gd name="T60" fmla="*/ 708 w 1864"/>
                      <a:gd name="T61" fmla="*/ 346 h 953"/>
                      <a:gd name="T62" fmla="*/ 903 w 1864"/>
                      <a:gd name="T63" fmla="*/ 245 h 953"/>
                      <a:gd name="T64" fmla="*/ 920 w 1864"/>
                      <a:gd name="T65" fmla="*/ 330 h 953"/>
                      <a:gd name="T66" fmla="*/ 769 w 1864"/>
                      <a:gd name="T67" fmla="*/ 371 h 953"/>
                      <a:gd name="T68" fmla="*/ 610 w 1864"/>
                      <a:gd name="T69" fmla="*/ 452 h 953"/>
                      <a:gd name="T70" fmla="*/ 610 w 1864"/>
                      <a:gd name="T71" fmla="*/ 489 h 953"/>
                      <a:gd name="T72" fmla="*/ 322 w 1864"/>
                      <a:gd name="T73" fmla="*/ 424 h 953"/>
                      <a:gd name="T74" fmla="*/ 427 w 1864"/>
                      <a:gd name="T75" fmla="*/ 517 h 953"/>
                      <a:gd name="T76" fmla="*/ 529 w 1864"/>
                      <a:gd name="T77" fmla="*/ 590 h 953"/>
                      <a:gd name="T78" fmla="*/ 570 w 1864"/>
                      <a:gd name="T79" fmla="*/ 639 h 953"/>
                      <a:gd name="T80" fmla="*/ 301 w 1864"/>
                      <a:gd name="T81" fmla="*/ 643 h 953"/>
                      <a:gd name="T82" fmla="*/ 411 w 1864"/>
                      <a:gd name="T83" fmla="*/ 680 h 953"/>
                      <a:gd name="T84" fmla="*/ 423 w 1864"/>
                      <a:gd name="T85" fmla="*/ 708 h 953"/>
                      <a:gd name="T86" fmla="*/ 448 w 1864"/>
                      <a:gd name="T87" fmla="*/ 778 h 953"/>
                      <a:gd name="T88" fmla="*/ 480 w 1864"/>
                      <a:gd name="T89" fmla="*/ 794 h 953"/>
                      <a:gd name="T90" fmla="*/ 228 w 1864"/>
                      <a:gd name="T91" fmla="*/ 753 h 953"/>
                      <a:gd name="T92" fmla="*/ 224 w 1864"/>
                      <a:gd name="T93" fmla="*/ 826 h 953"/>
                      <a:gd name="T94" fmla="*/ 224 w 1864"/>
                      <a:gd name="T95" fmla="*/ 924 h 953"/>
                      <a:gd name="T96" fmla="*/ 407 w 1864"/>
                      <a:gd name="T97" fmla="*/ 932 h 953"/>
                      <a:gd name="T98" fmla="*/ 517 w 1864"/>
                      <a:gd name="T99" fmla="*/ 891 h 953"/>
                      <a:gd name="T100" fmla="*/ 663 w 1864"/>
                      <a:gd name="T101" fmla="*/ 908 h 953"/>
                      <a:gd name="T102" fmla="*/ 855 w 1864"/>
                      <a:gd name="T103" fmla="*/ 871 h 953"/>
                      <a:gd name="T104" fmla="*/ 688 w 1864"/>
                      <a:gd name="T105" fmla="*/ 814 h 953"/>
                      <a:gd name="T106" fmla="*/ 696 w 1864"/>
                      <a:gd name="T107" fmla="*/ 806 h 953"/>
                      <a:gd name="T108" fmla="*/ 867 w 1864"/>
                      <a:gd name="T109" fmla="*/ 725 h 953"/>
                      <a:gd name="T110" fmla="*/ 1005 w 1864"/>
                      <a:gd name="T111" fmla="*/ 664 h 953"/>
                      <a:gd name="T112" fmla="*/ 977 w 1864"/>
                      <a:gd name="T113" fmla="*/ 599 h 953"/>
                      <a:gd name="T114" fmla="*/ 818 w 1864"/>
                      <a:gd name="T115" fmla="*/ 574 h 953"/>
                      <a:gd name="T116" fmla="*/ 859 w 1864"/>
                      <a:gd name="T117" fmla="*/ 558 h 953"/>
                      <a:gd name="T118" fmla="*/ 1034 w 1864"/>
                      <a:gd name="T119" fmla="*/ 558 h 953"/>
                      <a:gd name="T120" fmla="*/ 936 w 1864"/>
                      <a:gd name="T121" fmla="*/ 537 h 953"/>
                      <a:gd name="T122" fmla="*/ 1074 w 1864"/>
                      <a:gd name="T123" fmla="*/ 525 h 953"/>
                      <a:gd name="T124" fmla="*/ 1148 w 1864"/>
                      <a:gd name="T125" fmla="*/ 472 h 9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1864" h="953">
                        <a:moveTo>
                          <a:pt x="1282" y="448"/>
                        </a:moveTo>
                        <a:lnTo>
                          <a:pt x="1290" y="436"/>
                        </a:lnTo>
                        <a:lnTo>
                          <a:pt x="1282" y="428"/>
                        </a:lnTo>
                        <a:lnTo>
                          <a:pt x="1253" y="432"/>
                        </a:lnTo>
                        <a:lnTo>
                          <a:pt x="1241" y="436"/>
                        </a:lnTo>
                        <a:lnTo>
                          <a:pt x="1229" y="440"/>
                        </a:lnTo>
                        <a:lnTo>
                          <a:pt x="1213" y="440"/>
                        </a:lnTo>
                        <a:lnTo>
                          <a:pt x="1200" y="440"/>
                        </a:lnTo>
                        <a:lnTo>
                          <a:pt x="1188" y="440"/>
                        </a:lnTo>
                        <a:lnTo>
                          <a:pt x="1176" y="436"/>
                        </a:lnTo>
                        <a:lnTo>
                          <a:pt x="1188" y="436"/>
                        </a:lnTo>
                        <a:lnTo>
                          <a:pt x="1205" y="436"/>
                        </a:lnTo>
                        <a:lnTo>
                          <a:pt x="1188" y="424"/>
                        </a:lnTo>
                        <a:lnTo>
                          <a:pt x="1176" y="420"/>
                        </a:lnTo>
                        <a:lnTo>
                          <a:pt x="1188" y="420"/>
                        </a:lnTo>
                        <a:lnTo>
                          <a:pt x="1200" y="424"/>
                        </a:lnTo>
                        <a:lnTo>
                          <a:pt x="1213" y="432"/>
                        </a:lnTo>
                        <a:lnTo>
                          <a:pt x="1225" y="432"/>
                        </a:lnTo>
                        <a:lnTo>
                          <a:pt x="1237" y="428"/>
                        </a:lnTo>
                        <a:lnTo>
                          <a:pt x="1249" y="424"/>
                        </a:lnTo>
                        <a:lnTo>
                          <a:pt x="1262" y="424"/>
                        </a:lnTo>
                        <a:lnTo>
                          <a:pt x="1274" y="420"/>
                        </a:lnTo>
                        <a:lnTo>
                          <a:pt x="1290" y="420"/>
                        </a:lnTo>
                        <a:lnTo>
                          <a:pt x="1314" y="420"/>
                        </a:lnTo>
                        <a:lnTo>
                          <a:pt x="1323" y="407"/>
                        </a:lnTo>
                        <a:lnTo>
                          <a:pt x="1306" y="403"/>
                        </a:lnTo>
                        <a:lnTo>
                          <a:pt x="1294" y="399"/>
                        </a:lnTo>
                        <a:lnTo>
                          <a:pt x="1298" y="387"/>
                        </a:lnTo>
                        <a:lnTo>
                          <a:pt x="1282" y="379"/>
                        </a:lnTo>
                        <a:lnTo>
                          <a:pt x="1294" y="379"/>
                        </a:lnTo>
                        <a:lnTo>
                          <a:pt x="1306" y="387"/>
                        </a:lnTo>
                        <a:lnTo>
                          <a:pt x="1306" y="399"/>
                        </a:lnTo>
                        <a:lnTo>
                          <a:pt x="1323" y="399"/>
                        </a:lnTo>
                        <a:lnTo>
                          <a:pt x="1335" y="399"/>
                        </a:lnTo>
                        <a:lnTo>
                          <a:pt x="1347" y="399"/>
                        </a:lnTo>
                        <a:lnTo>
                          <a:pt x="1359" y="395"/>
                        </a:lnTo>
                        <a:lnTo>
                          <a:pt x="1367" y="383"/>
                        </a:lnTo>
                        <a:lnTo>
                          <a:pt x="1380" y="371"/>
                        </a:lnTo>
                        <a:lnTo>
                          <a:pt x="1396" y="358"/>
                        </a:lnTo>
                        <a:lnTo>
                          <a:pt x="1408" y="354"/>
                        </a:lnTo>
                        <a:lnTo>
                          <a:pt x="1420" y="346"/>
                        </a:lnTo>
                        <a:lnTo>
                          <a:pt x="1432" y="338"/>
                        </a:lnTo>
                        <a:lnTo>
                          <a:pt x="1445" y="338"/>
                        </a:lnTo>
                        <a:lnTo>
                          <a:pt x="1457" y="330"/>
                        </a:lnTo>
                        <a:lnTo>
                          <a:pt x="1473" y="326"/>
                        </a:lnTo>
                        <a:lnTo>
                          <a:pt x="1485" y="318"/>
                        </a:lnTo>
                        <a:lnTo>
                          <a:pt x="1498" y="314"/>
                        </a:lnTo>
                        <a:lnTo>
                          <a:pt x="1510" y="310"/>
                        </a:lnTo>
                        <a:lnTo>
                          <a:pt x="1522" y="306"/>
                        </a:lnTo>
                        <a:lnTo>
                          <a:pt x="1534" y="297"/>
                        </a:lnTo>
                        <a:lnTo>
                          <a:pt x="1546" y="285"/>
                        </a:lnTo>
                        <a:lnTo>
                          <a:pt x="1559" y="281"/>
                        </a:lnTo>
                        <a:lnTo>
                          <a:pt x="1571" y="277"/>
                        </a:lnTo>
                        <a:lnTo>
                          <a:pt x="1583" y="273"/>
                        </a:lnTo>
                        <a:lnTo>
                          <a:pt x="1595" y="273"/>
                        </a:lnTo>
                        <a:lnTo>
                          <a:pt x="1607" y="269"/>
                        </a:lnTo>
                        <a:lnTo>
                          <a:pt x="1620" y="261"/>
                        </a:lnTo>
                        <a:lnTo>
                          <a:pt x="1632" y="257"/>
                        </a:lnTo>
                        <a:lnTo>
                          <a:pt x="1644" y="253"/>
                        </a:lnTo>
                        <a:lnTo>
                          <a:pt x="1656" y="245"/>
                        </a:lnTo>
                        <a:lnTo>
                          <a:pt x="1656" y="232"/>
                        </a:lnTo>
                        <a:lnTo>
                          <a:pt x="1632" y="232"/>
                        </a:lnTo>
                        <a:lnTo>
                          <a:pt x="1620" y="232"/>
                        </a:lnTo>
                        <a:lnTo>
                          <a:pt x="1607" y="236"/>
                        </a:lnTo>
                        <a:lnTo>
                          <a:pt x="1591" y="236"/>
                        </a:lnTo>
                        <a:lnTo>
                          <a:pt x="1579" y="236"/>
                        </a:lnTo>
                        <a:lnTo>
                          <a:pt x="1567" y="240"/>
                        </a:lnTo>
                        <a:lnTo>
                          <a:pt x="1555" y="245"/>
                        </a:lnTo>
                        <a:lnTo>
                          <a:pt x="1542" y="245"/>
                        </a:lnTo>
                        <a:lnTo>
                          <a:pt x="1530" y="249"/>
                        </a:lnTo>
                        <a:lnTo>
                          <a:pt x="1502" y="253"/>
                        </a:lnTo>
                        <a:lnTo>
                          <a:pt x="1489" y="253"/>
                        </a:lnTo>
                        <a:lnTo>
                          <a:pt x="1477" y="257"/>
                        </a:lnTo>
                        <a:lnTo>
                          <a:pt x="1465" y="261"/>
                        </a:lnTo>
                        <a:lnTo>
                          <a:pt x="1441" y="269"/>
                        </a:lnTo>
                        <a:lnTo>
                          <a:pt x="1428" y="269"/>
                        </a:lnTo>
                        <a:lnTo>
                          <a:pt x="1416" y="269"/>
                        </a:lnTo>
                        <a:lnTo>
                          <a:pt x="1404" y="273"/>
                        </a:lnTo>
                        <a:lnTo>
                          <a:pt x="1392" y="277"/>
                        </a:lnTo>
                        <a:lnTo>
                          <a:pt x="1380" y="277"/>
                        </a:lnTo>
                        <a:lnTo>
                          <a:pt x="1363" y="281"/>
                        </a:lnTo>
                        <a:lnTo>
                          <a:pt x="1351" y="285"/>
                        </a:lnTo>
                        <a:lnTo>
                          <a:pt x="1339" y="289"/>
                        </a:lnTo>
                        <a:lnTo>
                          <a:pt x="1327" y="293"/>
                        </a:lnTo>
                        <a:lnTo>
                          <a:pt x="1323" y="293"/>
                        </a:lnTo>
                        <a:lnTo>
                          <a:pt x="1335" y="285"/>
                        </a:lnTo>
                        <a:lnTo>
                          <a:pt x="1323" y="285"/>
                        </a:lnTo>
                        <a:lnTo>
                          <a:pt x="1310" y="285"/>
                        </a:lnTo>
                        <a:lnTo>
                          <a:pt x="1323" y="281"/>
                        </a:lnTo>
                        <a:lnTo>
                          <a:pt x="1347" y="277"/>
                        </a:lnTo>
                        <a:lnTo>
                          <a:pt x="1375" y="269"/>
                        </a:lnTo>
                        <a:lnTo>
                          <a:pt x="1388" y="269"/>
                        </a:lnTo>
                        <a:lnTo>
                          <a:pt x="1404" y="269"/>
                        </a:lnTo>
                        <a:lnTo>
                          <a:pt x="1416" y="265"/>
                        </a:lnTo>
                        <a:lnTo>
                          <a:pt x="1428" y="261"/>
                        </a:lnTo>
                        <a:lnTo>
                          <a:pt x="1453" y="253"/>
                        </a:lnTo>
                        <a:lnTo>
                          <a:pt x="1465" y="253"/>
                        </a:lnTo>
                        <a:lnTo>
                          <a:pt x="1477" y="249"/>
                        </a:lnTo>
                        <a:lnTo>
                          <a:pt x="1502" y="240"/>
                        </a:lnTo>
                        <a:lnTo>
                          <a:pt x="1514" y="236"/>
                        </a:lnTo>
                        <a:lnTo>
                          <a:pt x="1530" y="236"/>
                        </a:lnTo>
                        <a:lnTo>
                          <a:pt x="1514" y="228"/>
                        </a:lnTo>
                        <a:lnTo>
                          <a:pt x="1502" y="228"/>
                        </a:lnTo>
                        <a:lnTo>
                          <a:pt x="1489" y="228"/>
                        </a:lnTo>
                        <a:lnTo>
                          <a:pt x="1477" y="228"/>
                        </a:lnTo>
                        <a:lnTo>
                          <a:pt x="1465" y="228"/>
                        </a:lnTo>
                        <a:lnTo>
                          <a:pt x="1449" y="228"/>
                        </a:lnTo>
                        <a:lnTo>
                          <a:pt x="1436" y="232"/>
                        </a:lnTo>
                        <a:lnTo>
                          <a:pt x="1424" y="232"/>
                        </a:lnTo>
                        <a:lnTo>
                          <a:pt x="1412" y="236"/>
                        </a:lnTo>
                        <a:lnTo>
                          <a:pt x="1400" y="232"/>
                        </a:lnTo>
                        <a:lnTo>
                          <a:pt x="1412" y="232"/>
                        </a:lnTo>
                        <a:lnTo>
                          <a:pt x="1404" y="220"/>
                        </a:lnTo>
                        <a:lnTo>
                          <a:pt x="1375" y="208"/>
                        </a:lnTo>
                        <a:lnTo>
                          <a:pt x="1388" y="212"/>
                        </a:lnTo>
                        <a:lnTo>
                          <a:pt x="1400" y="216"/>
                        </a:lnTo>
                        <a:lnTo>
                          <a:pt x="1412" y="220"/>
                        </a:lnTo>
                        <a:lnTo>
                          <a:pt x="1424" y="228"/>
                        </a:lnTo>
                        <a:lnTo>
                          <a:pt x="1436" y="228"/>
                        </a:lnTo>
                        <a:lnTo>
                          <a:pt x="1453" y="224"/>
                        </a:lnTo>
                        <a:lnTo>
                          <a:pt x="1465" y="224"/>
                        </a:lnTo>
                        <a:lnTo>
                          <a:pt x="1477" y="220"/>
                        </a:lnTo>
                        <a:lnTo>
                          <a:pt x="1489" y="220"/>
                        </a:lnTo>
                        <a:lnTo>
                          <a:pt x="1502" y="220"/>
                        </a:lnTo>
                        <a:lnTo>
                          <a:pt x="1514" y="220"/>
                        </a:lnTo>
                        <a:lnTo>
                          <a:pt x="1526" y="220"/>
                        </a:lnTo>
                        <a:lnTo>
                          <a:pt x="1538" y="216"/>
                        </a:lnTo>
                        <a:lnTo>
                          <a:pt x="1550" y="220"/>
                        </a:lnTo>
                        <a:lnTo>
                          <a:pt x="1563" y="216"/>
                        </a:lnTo>
                        <a:lnTo>
                          <a:pt x="1575" y="216"/>
                        </a:lnTo>
                        <a:lnTo>
                          <a:pt x="1587" y="216"/>
                        </a:lnTo>
                        <a:lnTo>
                          <a:pt x="1603" y="212"/>
                        </a:lnTo>
                        <a:lnTo>
                          <a:pt x="1591" y="208"/>
                        </a:lnTo>
                        <a:lnTo>
                          <a:pt x="1563" y="208"/>
                        </a:lnTo>
                        <a:lnTo>
                          <a:pt x="1575" y="208"/>
                        </a:lnTo>
                        <a:lnTo>
                          <a:pt x="1591" y="208"/>
                        </a:lnTo>
                        <a:lnTo>
                          <a:pt x="1599" y="204"/>
                        </a:lnTo>
                        <a:lnTo>
                          <a:pt x="1611" y="200"/>
                        </a:lnTo>
                        <a:lnTo>
                          <a:pt x="1628" y="200"/>
                        </a:lnTo>
                        <a:lnTo>
                          <a:pt x="1640" y="204"/>
                        </a:lnTo>
                        <a:lnTo>
                          <a:pt x="1652" y="204"/>
                        </a:lnTo>
                        <a:lnTo>
                          <a:pt x="1664" y="204"/>
                        </a:lnTo>
                        <a:lnTo>
                          <a:pt x="1677" y="200"/>
                        </a:lnTo>
                        <a:lnTo>
                          <a:pt x="1689" y="196"/>
                        </a:lnTo>
                        <a:lnTo>
                          <a:pt x="1701" y="192"/>
                        </a:lnTo>
                        <a:lnTo>
                          <a:pt x="1713" y="184"/>
                        </a:lnTo>
                        <a:lnTo>
                          <a:pt x="1725" y="184"/>
                        </a:lnTo>
                        <a:lnTo>
                          <a:pt x="1738" y="179"/>
                        </a:lnTo>
                        <a:lnTo>
                          <a:pt x="1750" y="175"/>
                        </a:lnTo>
                        <a:lnTo>
                          <a:pt x="1762" y="171"/>
                        </a:lnTo>
                        <a:lnTo>
                          <a:pt x="1774" y="167"/>
                        </a:lnTo>
                        <a:lnTo>
                          <a:pt x="1791" y="163"/>
                        </a:lnTo>
                        <a:lnTo>
                          <a:pt x="1803" y="155"/>
                        </a:lnTo>
                        <a:lnTo>
                          <a:pt x="1827" y="139"/>
                        </a:lnTo>
                        <a:lnTo>
                          <a:pt x="1839" y="139"/>
                        </a:lnTo>
                        <a:lnTo>
                          <a:pt x="1852" y="135"/>
                        </a:lnTo>
                        <a:lnTo>
                          <a:pt x="1864" y="122"/>
                        </a:lnTo>
                        <a:lnTo>
                          <a:pt x="1860" y="106"/>
                        </a:lnTo>
                        <a:lnTo>
                          <a:pt x="1847" y="98"/>
                        </a:lnTo>
                        <a:lnTo>
                          <a:pt x="1835" y="94"/>
                        </a:lnTo>
                        <a:lnTo>
                          <a:pt x="1831" y="94"/>
                        </a:lnTo>
                        <a:lnTo>
                          <a:pt x="1815" y="90"/>
                        </a:lnTo>
                        <a:lnTo>
                          <a:pt x="1803" y="90"/>
                        </a:lnTo>
                        <a:lnTo>
                          <a:pt x="1791" y="94"/>
                        </a:lnTo>
                        <a:lnTo>
                          <a:pt x="1778" y="86"/>
                        </a:lnTo>
                        <a:lnTo>
                          <a:pt x="1762" y="90"/>
                        </a:lnTo>
                        <a:lnTo>
                          <a:pt x="1750" y="94"/>
                        </a:lnTo>
                        <a:lnTo>
                          <a:pt x="1738" y="98"/>
                        </a:lnTo>
                        <a:lnTo>
                          <a:pt x="1725" y="98"/>
                        </a:lnTo>
                        <a:lnTo>
                          <a:pt x="1738" y="98"/>
                        </a:lnTo>
                        <a:lnTo>
                          <a:pt x="1746" y="82"/>
                        </a:lnTo>
                        <a:lnTo>
                          <a:pt x="1729" y="74"/>
                        </a:lnTo>
                        <a:lnTo>
                          <a:pt x="1717" y="66"/>
                        </a:lnTo>
                        <a:lnTo>
                          <a:pt x="1705" y="57"/>
                        </a:lnTo>
                        <a:lnTo>
                          <a:pt x="1717" y="53"/>
                        </a:lnTo>
                        <a:lnTo>
                          <a:pt x="1721" y="41"/>
                        </a:lnTo>
                        <a:lnTo>
                          <a:pt x="1705" y="41"/>
                        </a:lnTo>
                        <a:lnTo>
                          <a:pt x="1693" y="41"/>
                        </a:lnTo>
                        <a:lnTo>
                          <a:pt x="1681" y="41"/>
                        </a:lnTo>
                        <a:lnTo>
                          <a:pt x="1668" y="45"/>
                        </a:lnTo>
                        <a:lnTo>
                          <a:pt x="1652" y="49"/>
                        </a:lnTo>
                        <a:lnTo>
                          <a:pt x="1644" y="41"/>
                        </a:lnTo>
                        <a:lnTo>
                          <a:pt x="1632" y="37"/>
                        </a:lnTo>
                        <a:lnTo>
                          <a:pt x="1644" y="33"/>
                        </a:lnTo>
                        <a:lnTo>
                          <a:pt x="1632" y="29"/>
                        </a:lnTo>
                        <a:lnTo>
                          <a:pt x="1620" y="33"/>
                        </a:lnTo>
                        <a:lnTo>
                          <a:pt x="1607" y="45"/>
                        </a:lnTo>
                        <a:lnTo>
                          <a:pt x="1595" y="45"/>
                        </a:lnTo>
                        <a:lnTo>
                          <a:pt x="1583" y="37"/>
                        </a:lnTo>
                        <a:lnTo>
                          <a:pt x="1571" y="41"/>
                        </a:lnTo>
                        <a:lnTo>
                          <a:pt x="1559" y="45"/>
                        </a:lnTo>
                        <a:lnTo>
                          <a:pt x="1546" y="49"/>
                        </a:lnTo>
                        <a:lnTo>
                          <a:pt x="1530" y="53"/>
                        </a:lnTo>
                        <a:lnTo>
                          <a:pt x="1522" y="57"/>
                        </a:lnTo>
                        <a:lnTo>
                          <a:pt x="1510" y="57"/>
                        </a:lnTo>
                        <a:lnTo>
                          <a:pt x="1493" y="61"/>
                        </a:lnTo>
                        <a:lnTo>
                          <a:pt x="1481" y="66"/>
                        </a:lnTo>
                        <a:lnTo>
                          <a:pt x="1473" y="66"/>
                        </a:lnTo>
                        <a:lnTo>
                          <a:pt x="1445" y="66"/>
                        </a:lnTo>
                        <a:lnTo>
                          <a:pt x="1432" y="70"/>
                        </a:lnTo>
                        <a:lnTo>
                          <a:pt x="1420" y="70"/>
                        </a:lnTo>
                        <a:lnTo>
                          <a:pt x="1404" y="70"/>
                        </a:lnTo>
                        <a:lnTo>
                          <a:pt x="1416" y="66"/>
                        </a:lnTo>
                        <a:lnTo>
                          <a:pt x="1428" y="61"/>
                        </a:lnTo>
                        <a:lnTo>
                          <a:pt x="1441" y="61"/>
                        </a:lnTo>
                        <a:lnTo>
                          <a:pt x="1453" y="57"/>
                        </a:lnTo>
                        <a:lnTo>
                          <a:pt x="1469" y="53"/>
                        </a:lnTo>
                        <a:lnTo>
                          <a:pt x="1481" y="53"/>
                        </a:lnTo>
                        <a:lnTo>
                          <a:pt x="1493" y="49"/>
                        </a:lnTo>
                        <a:lnTo>
                          <a:pt x="1506" y="45"/>
                        </a:lnTo>
                        <a:lnTo>
                          <a:pt x="1534" y="37"/>
                        </a:lnTo>
                        <a:lnTo>
                          <a:pt x="1542" y="29"/>
                        </a:lnTo>
                        <a:lnTo>
                          <a:pt x="1530" y="25"/>
                        </a:lnTo>
                        <a:lnTo>
                          <a:pt x="1518" y="25"/>
                        </a:lnTo>
                        <a:lnTo>
                          <a:pt x="1506" y="21"/>
                        </a:lnTo>
                        <a:lnTo>
                          <a:pt x="1489" y="25"/>
                        </a:lnTo>
                        <a:lnTo>
                          <a:pt x="1477" y="25"/>
                        </a:lnTo>
                        <a:lnTo>
                          <a:pt x="1465" y="21"/>
                        </a:lnTo>
                        <a:lnTo>
                          <a:pt x="1453" y="21"/>
                        </a:lnTo>
                        <a:lnTo>
                          <a:pt x="1436" y="25"/>
                        </a:lnTo>
                        <a:lnTo>
                          <a:pt x="1424" y="17"/>
                        </a:lnTo>
                        <a:lnTo>
                          <a:pt x="1412" y="13"/>
                        </a:lnTo>
                        <a:lnTo>
                          <a:pt x="1404" y="21"/>
                        </a:lnTo>
                        <a:lnTo>
                          <a:pt x="1388" y="17"/>
                        </a:lnTo>
                        <a:lnTo>
                          <a:pt x="1375" y="13"/>
                        </a:lnTo>
                        <a:lnTo>
                          <a:pt x="1351" y="17"/>
                        </a:lnTo>
                        <a:lnTo>
                          <a:pt x="1335" y="9"/>
                        </a:lnTo>
                        <a:lnTo>
                          <a:pt x="1323" y="0"/>
                        </a:lnTo>
                        <a:lnTo>
                          <a:pt x="1298" y="0"/>
                        </a:lnTo>
                        <a:lnTo>
                          <a:pt x="1282" y="0"/>
                        </a:lnTo>
                        <a:lnTo>
                          <a:pt x="1270" y="0"/>
                        </a:lnTo>
                        <a:lnTo>
                          <a:pt x="1257" y="0"/>
                        </a:lnTo>
                        <a:lnTo>
                          <a:pt x="1245" y="9"/>
                        </a:lnTo>
                        <a:lnTo>
                          <a:pt x="1233" y="13"/>
                        </a:lnTo>
                        <a:lnTo>
                          <a:pt x="1245" y="21"/>
                        </a:lnTo>
                        <a:lnTo>
                          <a:pt x="1257" y="25"/>
                        </a:lnTo>
                        <a:lnTo>
                          <a:pt x="1270" y="29"/>
                        </a:lnTo>
                        <a:lnTo>
                          <a:pt x="1257" y="29"/>
                        </a:lnTo>
                        <a:lnTo>
                          <a:pt x="1245" y="29"/>
                        </a:lnTo>
                        <a:lnTo>
                          <a:pt x="1233" y="25"/>
                        </a:lnTo>
                        <a:lnTo>
                          <a:pt x="1217" y="17"/>
                        </a:lnTo>
                        <a:lnTo>
                          <a:pt x="1221" y="4"/>
                        </a:lnTo>
                        <a:lnTo>
                          <a:pt x="1209" y="0"/>
                        </a:lnTo>
                        <a:lnTo>
                          <a:pt x="1192" y="0"/>
                        </a:lnTo>
                        <a:lnTo>
                          <a:pt x="1180" y="0"/>
                        </a:lnTo>
                        <a:lnTo>
                          <a:pt x="1168" y="4"/>
                        </a:lnTo>
                        <a:lnTo>
                          <a:pt x="1152" y="4"/>
                        </a:lnTo>
                        <a:lnTo>
                          <a:pt x="1139" y="4"/>
                        </a:lnTo>
                        <a:lnTo>
                          <a:pt x="1127" y="13"/>
                        </a:lnTo>
                        <a:lnTo>
                          <a:pt x="1115" y="21"/>
                        </a:lnTo>
                        <a:lnTo>
                          <a:pt x="1103" y="25"/>
                        </a:lnTo>
                        <a:lnTo>
                          <a:pt x="1115" y="33"/>
                        </a:lnTo>
                        <a:lnTo>
                          <a:pt x="1127" y="45"/>
                        </a:lnTo>
                        <a:lnTo>
                          <a:pt x="1139" y="49"/>
                        </a:lnTo>
                        <a:lnTo>
                          <a:pt x="1164" y="53"/>
                        </a:lnTo>
                        <a:lnTo>
                          <a:pt x="1152" y="57"/>
                        </a:lnTo>
                        <a:lnTo>
                          <a:pt x="1139" y="53"/>
                        </a:lnTo>
                        <a:lnTo>
                          <a:pt x="1127" y="53"/>
                        </a:lnTo>
                        <a:lnTo>
                          <a:pt x="1115" y="49"/>
                        </a:lnTo>
                        <a:lnTo>
                          <a:pt x="1103" y="45"/>
                        </a:lnTo>
                        <a:lnTo>
                          <a:pt x="1091" y="37"/>
                        </a:lnTo>
                        <a:lnTo>
                          <a:pt x="1078" y="29"/>
                        </a:lnTo>
                        <a:lnTo>
                          <a:pt x="1066" y="17"/>
                        </a:lnTo>
                        <a:lnTo>
                          <a:pt x="1054" y="13"/>
                        </a:lnTo>
                        <a:lnTo>
                          <a:pt x="1042" y="13"/>
                        </a:lnTo>
                        <a:lnTo>
                          <a:pt x="1025" y="9"/>
                        </a:lnTo>
                        <a:lnTo>
                          <a:pt x="1013" y="9"/>
                        </a:lnTo>
                        <a:lnTo>
                          <a:pt x="1005" y="13"/>
                        </a:lnTo>
                        <a:lnTo>
                          <a:pt x="997" y="13"/>
                        </a:lnTo>
                        <a:lnTo>
                          <a:pt x="952" y="9"/>
                        </a:lnTo>
                        <a:lnTo>
                          <a:pt x="940" y="9"/>
                        </a:lnTo>
                        <a:lnTo>
                          <a:pt x="928" y="13"/>
                        </a:lnTo>
                        <a:lnTo>
                          <a:pt x="912" y="13"/>
                        </a:lnTo>
                        <a:lnTo>
                          <a:pt x="887" y="13"/>
                        </a:lnTo>
                        <a:lnTo>
                          <a:pt x="871" y="21"/>
                        </a:lnTo>
                        <a:lnTo>
                          <a:pt x="883" y="29"/>
                        </a:lnTo>
                        <a:lnTo>
                          <a:pt x="899" y="29"/>
                        </a:lnTo>
                        <a:lnTo>
                          <a:pt x="912" y="37"/>
                        </a:lnTo>
                        <a:lnTo>
                          <a:pt x="924" y="45"/>
                        </a:lnTo>
                        <a:lnTo>
                          <a:pt x="936" y="49"/>
                        </a:lnTo>
                        <a:lnTo>
                          <a:pt x="952" y="49"/>
                        </a:lnTo>
                        <a:lnTo>
                          <a:pt x="936" y="57"/>
                        </a:lnTo>
                        <a:lnTo>
                          <a:pt x="948" y="61"/>
                        </a:lnTo>
                        <a:lnTo>
                          <a:pt x="960" y="66"/>
                        </a:lnTo>
                        <a:lnTo>
                          <a:pt x="973" y="70"/>
                        </a:lnTo>
                        <a:lnTo>
                          <a:pt x="985" y="74"/>
                        </a:lnTo>
                        <a:lnTo>
                          <a:pt x="973" y="78"/>
                        </a:lnTo>
                        <a:lnTo>
                          <a:pt x="960" y="86"/>
                        </a:lnTo>
                        <a:lnTo>
                          <a:pt x="948" y="94"/>
                        </a:lnTo>
                        <a:lnTo>
                          <a:pt x="936" y="98"/>
                        </a:lnTo>
                        <a:lnTo>
                          <a:pt x="944" y="86"/>
                        </a:lnTo>
                        <a:lnTo>
                          <a:pt x="956" y="78"/>
                        </a:lnTo>
                        <a:lnTo>
                          <a:pt x="944" y="74"/>
                        </a:lnTo>
                        <a:lnTo>
                          <a:pt x="932" y="70"/>
                        </a:lnTo>
                        <a:lnTo>
                          <a:pt x="920" y="66"/>
                        </a:lnTo>
                        <a:lnTo>
                          <a:pt x="903" y="53"/>
                        </a:lnTo>
                        <a:lnTo>
                          <a:pt x="895" y="45"/>
                        </a:lnTo>
                        <a:lnTo>
                          <a:pt x="879" y="37"/>
                        </a:lnTo>
                        <a:lnTo>
                          <a:pt x="867" y="37"/>
                        </a:lnTo>
                        <a:lnTo>
                          <a:pt x="855" y="33"/>
                        </a:lnTo>
                        <a:lnTo>
                          <a:pt x="842" y="29"/>
                        </a:lnTo>
                        <a:lnTo>
                          <a:pt x="830" y="37"/>
                        </a:lnTo>
                        <a:lnTo>
                          <a:pt x="818" y="33"/>
                        </a:lnTo>
                        <a:lnTo>
                          <a:pt x="806" y="25"/>
                        </a:lnTo>
                        <a:lnTo>
                          <a:pt x="794" y="25"/>
                        </a:lnTo>
                        <a:lnTo>
                          <a:pt x="777" y="33"/>
                        </a:lnTo>
                        <a:lnTo>
                          <a:pt x="769" y="21"/>
                        </a:lnTo>
                        <a:lnTo>
                          <a:pt x="757" y="21"/>
                        </a:lnTo>
                        <a:lnTo>
                          <a:pt x="745" y="21"/>
                        </a:lnTo>
                        <a:lnTo>
                          <a:pt x="733" y="21"/>
                        </a:lnTo>
                        <a:lnTo>
                          <a:pt x="716" y="25"/>
                        </a:lnTo>
                        <a:lnTo>
                          <a:pt x="704" y="29"/>
                        </a:lnTo>
                        <a:lnTo>
                          <a:pt x="712" y="41"/>
                        </a:lnTo>
                        <a:lnTo>
                          <a:pt x="728" y="41"/>
                        </a:lnTo>
                        <a:lnTo>
                          <a:pt x="741" y="41"/>
                        </a:lnTo>
                        <a:lnTo>
                          <a:pt x="728" y="45"/>
                        </a:lnTo>
                        <a:lnTo>
                          <a:pt x="741" y="53"/>
                        </a:lnTo>
                        <a:lnTo>
                          <a:pt x="753" y="57"/>
                        </a:lnTo>
                        <a:lnTo>
                          <a:pt x="765" y="61"/>
                        </a:lnTo>
                        <a:lnTo>
                          <a:pt x="781" y="61"/>
                        </a:lnTo>
                        <a:lnTo>
                          <a:pt x="794" y="61"/>
                        </a:lnTo>
                        <a:lnTo>
                          <a:pt x="806" y="61"/>
                        </a:lnTo>
                        <a:lnTo>
                          <a:pt x="794" y="66"/>
                        </a:lnTo>
                        <a:lnTo>
                          <a:pt x="781" y="66"/>
                        </a:lnTo>
                        <a:lnTo>
                          <a:pt x="769" y="66"/>
                        </a:lnTo>
                        <a:lnTo>
                          <a:pt x="757" y="66"/>
                        </a:lnTo>
                        <a:lnTo>
                          <a:pt x="741" y="61"/>
                        </a:lnTo>
                        <a:lnTo>
                          <a:pt x="728" y="57"/>
                        </a:lnTo>
                        <a:lnTo>
                          <a:pt x="716" y="66"/>
                        </a:lnTo>
                        <a:lnTo>
                          <a:pt x="704" y="53"/>
                        </a:lnTo>
                        <a:lnTo>
                          <a:pt x="692" y="45"/>
                        </a:lnTo>
                        <a:lnTo>
                          <a:pt x="680" y="45"/>
                        </a:lnTo>
                        <a:lnTo>
                          <a:pt x="663" y="41"/>
                        </a:lnTo>
                        <a:lnTo>
                          <a:pt x="651" y="41"/>
                        </a:lnTo>
                        <a:lnTo>
                          <a:pt x="635" y="41"/>
                        </a:lnTo>
                        <a:lnTo>
                          <a:pt x="639" y="53"/>
                        </a:lnTo>
                        <a:lnTo>
                          <a:pt x="651" y="57"/>
                        </a:lnTo>
                        <a:lnTo>
                          <a:pt x="663" y="70"/>
                        </a:lnTo>
                        <a:lnTo>
                          <a:pt x="676" y="74"/>
                        </a:lnTo>
                        <a:lnTo>
                          <a:pt x="663" y="86"/>
                        </a:lnTo>
                        <a:lnTo>
                          <a:pt x="651" y="78"/>
                        </a:lnTo>
                        <a:lnTo>
                          <a:pt x="635" y="70"/>
                        </a:lnTo>
                        <a:lnTo>
                          <a:pt x="623" y="70"/>
                        </a:lnTo>
                        <a:lnTo>
                          <a:pt x="598" y="66"/>
                        </a:lnTo>
                        <a:lnTo>
                          <a:pt x="586" y="66"/>
                        </a:lnTo>
                        <a:lnTo>
                          <a:pt x="582" y="78"/>
                        </a:lnTo>
                        <a:lnTo>
                          <a:pt x="594" y="82"/>
                        </a:lnTo>
                        <a:lnTo>
                          <a:pt x="606" y="90"/>
                        </a:lnTo>
                        <a:lnTo>
                          <a:pt x="619" y="90"/>
                        </a:lnTo>
                        <a:lnTo>
                          <a:pt x="631" y="90"/>
                        </a:lnTo>
                        <a:lnTo>
                          <a:pt x="619" y="90"/>
                        </a:lnTo>
                        <a:lnTo>
                          <a:pt x="614" y="90"/>
                        </a:lnTo>
                        <a:lnTo>
                          <a:pt x="602" y="90"/>
                        </a:lnTo>
                        <a:lnTo>
                          <a:pt x="590" y="90"/>
                        </a:lnTo>
                        <a:lnTo>
                          <a:pt x="578" y="90"/>
                        </a:lnTo>
                        <a:lnTo>
                          <a:pt x="562" y="98"/>
                        </a:lnTo>
                        <a:lnTo>
                          <a:pt x="562" y="110"/>
                        </a:lnTo>
                        <a:lnTo>
                          <a:pt x="574" y="114"/>
                        </a:lnTo>
                        <a:lnTo>
                          <a:pt x="590" y="122"/>
                        </a:lnTo>
                        <a:lnTo>
                          <a:pt x="602" y="127"/>
                        </a:lnTo>
                        <a:lnTo>
                          <a:pt x="610" y="131"/>
                        </a:lnTo>
                        <a:lnTo>
                          <a:pt x="627" y="135"/>
                        </a:lnTo>
                        <a:lnTo>
                          <a:pt x="635" y="139"/>
                        </a:lnTo>
                        <a:lnTo>
                          <a:pt x="651" y="139"/>
                        </a:lnTo>
                        <a:lnTo>
                          <a:pt x="663" y="147"/>
                        </a:lnTo>
                        <a:lnTo>
                          <a:pt x="676" y="151"/>
                        </a:lnTo>
                        <a:lnTo>
                          <a:pt x="688" y="155"/>
                        </a:lnTo>
                        <a:lnTo>
                          <a:pt x="700" y="159"/>
                        </a:lnTo>
                        <a:lnTo>
                          <a:pt x="712" y="159"/>
                        </a:lnTo>
                        <a:lnTo>
                          <a:pt x="728" y="167"/>
                        </a:lnTo>
                        <a:lnTo>
                          <a:pt x="741" y="175"/>
                        </a:lnTo>
                        <a:lnTo>
                          <a:pt x="753" y="179"/>
                        </a:lnTo>
                        <a:lnTo>
                          <a:pt x="765" y="192"/>
                        </a:lnTo>
                        <a:lnTo>
                          <a:pt x="753" y="192"/>
                        </a:lnTo>
                        <a:lnTo>
                          <a:pt x="741" y="184"/>
                        </a:lnTo>
                        <a:lnTo>
                          <a:pt x="728" y="175"/>
                        </a:lnTo>
                        <a:lnTo>
                          <a:pt x="712" y="167"/>
                        </a:lnTo>
                        <a:lnTo>
                          <a:pt x="700" y="167"/>
                        </a:lnTo>
                        <a:lnTo>
                          <a:pt x="688" y="167"/>
                        </a:lnTo>
                        <a:lnTo>
                          <a:pt x="676" y="159"/>
                        </a:lnTo>
                        <a:lnTo>
                          <a:pt x="663" y="159"/>
                        </a:lnTo>
                        <a:lnTo>
                          <a:pt x="651" y="155"/>
                        </a:lnTo>
                        <a:lnTo>
                          <a:pt x="627" y="147"/>
                        </a:lnTo>
                        <a:lnTo>
                          <a:pt x="614" y="143"/>
                        </a:lnTo>
                        <a:lnTo>
                          <a:pt x="602" y="139"/>
                        </a:lnTo>
                        <a:lnTo>
                          <a:pt x="590" y="135"/>
                        </a:lnTo>
                        <a:lnTo>
                          <a:pt x="578" y="131"/>
                        </a:lnTo>
                        <a:lnTo>
                          <a:pt x="566" y="122"/>
                        </a:lnTo>
                        <a:lnTo>
                          <a:pt x="553" y="122"/>
                        </a:lnTo>
                        <a:lnTo>
                          <a:pt x="541" y="131"/>
                        </a:lnTo>
                        <a:lnTo>
                          <a:pt x="549" y="139"/>
                        </a:lnTo>
                        <a:lnTo>
                          <a:pt x="562" y="151"/>
                        </a:lnTo>
                        <a:lnTo>
                          <a:pt x="578" y="151"/>
                        </a:lnTo>
                        <a:lnTo>
                          <a:pt x="590" y="151"/>
                        </a:lnTo>
                        <a:lnTo>
                          <a:pt x="602" y="159"/>
                        </a:lnTo>
                        <a:lnTo>
                          <a:pt x="590" y="155"/>
                        </a:lnTo>
                        <a:lnTo>
                          <a:pt x="578" y="155"/>
                        </a:lnTo>
                        <a:lnTo>
                          <a:pt x="566" y="155"/>
                        </a:lnTo>
                        <a:lnTo>
                          <a:pt x="553" y="151"/>
                        </a:lnTo>
                        <a:lnTo>
                          <a:pt x="537" y="151"/>
                        </a:lnTo>
                        <a:lnTo>
                          <a:pt x="537" y="139"/>
                        </a:lnTo>
                        <a:lnTo>
                          <a:pt x="525" y="135"/>
                        </a:lnTo>
                        <a:lnTo>
                          <a:pt x="517" y="122"/>
                        </a:lnTo>
                        <a:lnTo>
                          <a:pt x="505" y="114"/>
                        </a:lnTo>
                        <a:lnTo>
                          <a:pt x="492" y="110"/>
                        </a:lnTo>
                        <a:lnTo>
                          <a:pt x="480" y="110"/>
                        </a:lnTo>
                        <a:lnTo>
                          <a:pt x="464" y="110"/>
                        </a:lnTo>
                        <a:lnTo>
                          <a:pt x="452" y="106"/>
                        </a:lnTo>
                        <a:lnTo>
                          <a:pt x="440" y="106"/>
                        </a:lnTo>
                        <a:lnTo>
                          <a:pt x="427" y="98"/>
                        </a:lnTo>
                        <a:lnTo>
                          <a:pt x="440" y="98"/>
                        </a:lnTo>
                        <a:lnTo>
                          <a:pt x="440" y="94"/>
                        </a:lnTo>
                        <a:lnTo>
                          <a:pt x="427" y="94"/>
                        </a:lnTo>
                        <a:lnTo>
                          <a:pt x="415" y="94"/>
                        </a:lnTo>
                        <a:lnTo>
                          <a:pt x="403" y="94"/>
                        </a:lnTo>
                        <a:lnTo>
                          <a:pt x="387" y="94"/>
                        </a:lnTo>
                        <a:lnTo>
                          <a:pt x="374" y="102"/>
                        </a:lnTo>
                        <a:lnTo>
                          <a:pt x="387" y="110"/>
                        </a:lnTo>
                        <a:lnTo>
                          <a:pt x="399" y="122"/>
                        </a:lnTo>
                        <a:lnTo>
                          <a:pt x="387" y="122"/>
                        </a:lnTo>
                        <a:lnTo>
                          <a:pt x="374" y="131"/>
                        </a:lnTo>
                        <a:lnTo>
                          <a:pt x="362" y="131"/>
                        </a:lnTo>
                        <a:lnTo>
                          <a:pt x="350" y="131"/>
                        </a:lnTo>
                        <a:lnTo>
                          <a:pt x="334" y="131"/>
                        </a:lnTo>
                        <a:lnTo>
                          <a:pt x="322" y="131"/>
                        </a:lnTo>
                        <a:lnTo>
                          <a:pt x="309" y="139"/>
                        </a:lnTo>
                        <a:lnTo>
                          <a:pt x="322" y="147"/>
                        </a:lnTo>
                        <a:lnTo>
                          <a:pt x="334" y="147"/>
                        </a:lnTo>
                        <a:lnTo>
                          <a:pt x="342" y="147"/>
                        </a:lnTo>
                        <a:lnTo>
                          <a:pt x="358" y="151"/>
                        </a:lnTo>
                        <a:lnTo>
                          <a:pt x="370" y="155"/>
                        </a:lnTo>
                        <a:lnTo>
                          <a:pt x="383" y="155"/>
                        </a:lnTo>
                        <a:lnTo>
                          <a:pt x="407" y="159"/>
                        </a:lnTo>
                        <a:lnTo>
                          <a:pt x="423" y="159"/>
                        </a:lnTo>
                        <a:lnTo>
                          <a:pt x="435" y="167"/>
                        </a:lnTo>
                        <a:lnTo>
                          <a:pt x="435" y="179"/>
                        </a:lnTo>
                        <a:lnTo>
                          <a:pt x="427" y="167"/>
                        </a:lnTo>
                        <a:lnTo>
                          <a:pt x="415" y="167"/>
                        </a:lnTo>
                        <a:lnTo>
                          <a:pt x="423" y="179"/>
                        </a:lnTo>
                        <a:lnTo>
                          <a:pt x="411" y="167"/>
                        </a:lnTo>
                        <a:lnTo>
                          <a:pt x="399" y="163"/>
                        </a:lnTo>
                        <a:lnTo>
                          <a:pt x="383" y="175"/>
                        </a:lnTo>
                        <a:lnTo>
                          <a:pt x="395" y="184"/>
                        </a:lnTo>
                        <a:lnTo>
                          <a:pt x="383" y="175"/>
                        </a:lnTo>
                        <a:lnTo>
                          <a:pt x="370" y="167"/>
                        </a:lnTo>
                        <a:lnTo>
                          <a:pt x="358" y="163"/>
                        </a:lnTo>
                        <a:lnTo>
                          <a:pt x="346" y="155"/>
                        </a:lnTo>
                        <a:lnTo>
                          <a:pt x="334" y="155"/>
                        </a:lnTo>
                        <a:lnTo>
                          <a:pt x="317" y="155"/>
                        </a:lnTo>
                        <a:lnTo>
                          <a:pt x="309" y="167"/>
                        </a:lnTo>
                        <a:lnTo>
                          <a:pt x="293" y="171"/>
                        </a:lnTo>
                        <a:lnTo>
                          <a:pt x="309" y="179"/>
                        </a:lnTo>
                        <a:lnTo>
                          <a:pt x="293" y="175"/>
                        </a:lnTo>
                        <a:lnTo>
                          <a:pt x="285" y="171"/>
                        </a:lnTo>
                        <a:lnTo>
                          <a:pt x="285" y="155"/>
                        </a:lnTo>
                        <a:lnTo>
                          <a:pt x="273" y="151"/>
                        </a:lnTo>
                        <a:lnTo>
                          <a:pt x="256" y="151"/>
                        </a:lnTo>
                        <a:lnTo>
                          <a:pt x="244" y="151"/>
                        </a:lnTo>
                        <a:lnTo>
                          <a:pt x="232" y="151"/>
                        </a:lnTo>
                        <a:lnTo>
                          <a:pt x="220" y="151"/>
                        </a:lnTo>
                        <a:lnTo>
                          <a:pt x="208" y="155"/>
                        </a:lnTo>
                        <a:lnTo>
                          <a:pt x="195" y="155"/>
                        </a:lnTo>
                        <a:lnTo>
                          <a:pt x="183" y="163"/>
                        </a:lnTo>
                        <a:lnTo>
                          <a:pt x="171" y="175"/>
                        </a:lnTo>
                        <a:lnTo>
                          <a:pt x="155" y="175"/>
                        </a:lnTo>
                        <a:lnTo>
                          <a:pt x="171" y="184"/>
                        </a:lnTo>
                        <a:lnTo>
                          <a:pt x="155" y="192"/>
                        </a:lnTo>
                        <a:lnTo>
                          <a:pt x="142" y="188"/>
                        </a:lnTo>
                        <a:lnTo>
                          <a:pt x="130" y="175"/>
                        </a:lnTo>
                        <a:lnTo>
                          <a:pt x="118" y="179"/>
                        </a:lnTo>
                        <a:lnTo>
                          <a:pt x="114" y="179"/>
                        </a:lnTo>
                        <a:lnTo>
                          <a:pt x="102" y="179"/>
                        </a:lnTo>
                        <a:lnTo>
                          <a:pt x="90" y="179"/>
                        </a:lnTo>
                        <a:lnTo>
                          <a:pt x="77" y="188"/>
                        </a:lnTo>
                        <a:lnTo>
                          <a:pt x="65" y="188"/>
                        </a:lnTo>
                        <a:lnTo>
                          <a:pt x="53" y="200"/>
                        </a:lnTo>
                        <a:lnTo>
                          <a:pt x="37" y="200"/>
                        </a:lnTo>
                        <a:lnTo>
                          <a:pt x="24" y="200"/>
                        </a:lnTo>
                        <a:lnTo>
                          <a:pt x="12" y="208"/>
                        </a:lnTo>
                        <a:lnTo>
                          <a:pt x="0" y="216"/>
                        </a:lnTo>
                        <a:lnTo>
                          <a:pt x="4" y="220"/>
                        </a:lnTo>
                        <a:lnTo>
                          <a:pt x="16" y="220"/>
                        </a:lnTo>
                        <a:lnTo>
                          <a:pt x="29" y="232"/>
                        </a:lnTo>
                        <a:lnTo>
                          <a:pt x="41" y="232"/>
                        </a:lnTo>
                        <a:lnTo>
                          <a:pt x="53" y="228"/>
                        </a:lnTo>
                        <a:lnTo>
                          <a:pt x="69" y="216"/>
                        </a:lnTo>
                        <a:lnTo>
                          <a:pt x="77" y="212"/>
                        </a:lnTo>
                        <a:lnTo>
                          <a:pt x="94" y="216"/>
                        </a:lnTo>
                        <a:lnTo>
                          <a:pt x="106" y="208"/>
                        </a:lnTo>
                        <a:lnTo>
                          <a:pt x="118" y="220"/>
                        </a:lnTo>
                        <a:lnTo>
                          <a:pt x="130" y="216"/>
                        </a:lnTo>
                        <a:lnTo>
                          <a:pt x="142" y="220"/>
                        </a:lnTo>
                        <a:lnTo>
                          <a:pt x="130" y="220"/>
                        </a:lnTo>
                        <a:lnTo>
                          <a:pt x="118" y="228"/>
                        </a:lnTo>
                        <a:lnTo>
                          <a:pt x="106" y="228"/>
                        </a:lnTo>
                        <a:lnTo>
                          <a:pt x="94" y="236"/>
                        </a:lnTo>
                        <a:lnTo>
                          <a:pt x="81" y="236"/>
                        </a:lnTo>
                        <a:lnTo>
                          <a:pt x="69" y="245"/>
                        </a:lnTo>
                        <a:lnTo>
                          <a:pt x="81" y="249"/>
                        </a:lnTo>
                        <a:lnTo>
                          <a:pt x="94" y="257"/>
                        </a:lnTo>
                        <a:lnTo>
                          <a:pt x="106" y="253"/>
                        </a:lnTo>
                        <a:lnTo>
                          <a:pt x="118" y="249"/>
                        </a:lnTo>
                        <a:lnTo>
                          <a:pt x="122" y="249"/>
                        </a:lnTo>
                        <a:lnTo>
                          <a:pt x="134" y="245"/>
                        </a:lnTo>
                        <a:lnTo>
                          <a:pt x="187" y="228"/>
                        </a:lnTo>
                        <a:lnTo>
                          <a:pt x="199" y="228"/>
                        </a:lnTo>
                        <a:lnTo>
                          <a:pt x="212" y="224"/>
                        </a:lnTo>
                        <a:lnTo>
                          <a:pt x="224" y="228"/>
                        </a:lnTo>
                        <a:lnTo>
                          <a:pt x="236" y="228"/>
                        </a:lnTo>
                        <a:lnTo>
                          <a:pt x="248" y="228"/>
                        </a:lnTo>
                        <a:lnTo>
                          <a:pt x="260" y="232"/>
                        </a:lnTo>
                        <a:lnTo>
                          <a:pt x="277" y="236"/>
                        </a:lnTo>
                        <a:lnTo>
                          <a:pt x="260" y="236"/>
                        </a:lnTo>
                        <a:lnTo>
                          <a:pt x="248" y="236"/>
                        </a:lnTo>
                        <a:lnTo>
                          <a:pt x="236" y="232"/>
                        </a:lnTo>
                        <a:lnTo>
                          <a:pt x="224" y="232"/>
                        </a:lnTo>
                        <a:lnTo>
                          <a:pt x="212" y="232"/>
                        </a:lnTo>
                        <a:lnTo>
                          <a:pt x="199" y="236"/>
                        </a:lnTo>
                        <a:lnTo>
                          <a:pt x="183" y="245"/>
                        </a:lnTo>
                        <a:lnTo>
                          <a:pt x="171" y="245"/>
                        </a:lnTo>
                        <a:lnTo>
                          <a:pt x="159" y="249"/>
                        </a:lnTo>
                        <a:lnTo>
                          <a:pt x="147" y="253"/>
                        </a:lnTo>
                        <a:lnTo>
                          <a:pt x="122" y="261"/>
                        </a:lnTo>
                        <a:lnTo>
                          <a:pt x="134" y="265"/>
                        </a:lnTo>
                        <a:lnTo>
                          <a:pt x="147" y="269"/>
                        </a:lnTo>
                        <a:lnTo>
                          <a:pt x="159" y="273"/>
                        </a:lnTo>
                        <a:lnTo>
                          <a:pt x="171" y="269"/>
                        </a:lnTo>
                        <a:lnTo>
                          <a:pt x="183" y="273"/>
                        </a:lnTo>
                        <a:lnTo>
                          <a:pt x="171" y="273"/>
                        </a:lnTo>
                        <a:lnTo>
                          <a:pt x="155" y="277"/>
                        </a:lnTo>
                        <a:lnTo>
                          <a:pt x="142" y="277"/>
                        </a:lnTo>
                        <a:lnTo>
                          <a:pt x="130" y="273"/>
                        </a:lnTo>
                        <a:lnTo>
                          <a:pt x="118" y="273"/>
                        </a:lnTo>
                        <a:lnTo>
                          <a:pt x="110" y="277"/>
                        </a:lnTo>
                        <a:lnTo>
                          <a:pt x="98" y="285"/>
                        </a:lnTo>
                        <a:lnTo>
                          <a:pt x="106" y="297"/>
                        </a:lnTo>
                        <a:lnTo>
                          <a:pt x="118" y="302"/>
                        </a:lnTo>
                        <a:lnTo>
                          <a:pt x="126" y="306"/>
                        </a:lnTo>
                        <a:lnTo>
                          <a:pt x="138" y="306"/>
                        </a:lnTo>
                        <a:lnTo>
                          <a:pt x="151" y="306"/>
                        </a:lnTo>
                        <a:lnTo>
                          <a:pt x="163" y="306"/>
                        </a:lnTo>
                        <a:lnTo>
                          <a:pt x="175" y="302"/>
                        </a:lnTo>
                        <a:lnTo>
                          <a:pt x="187" y="302"/>
                        </a:lnTo>
                        <a:lnTo>
                          <a:pt x="199" y="302"/>
                        </a:lnTo>
                        <a:lnTo>
                          <a:pt x="216" y="297"/>
                        </a:lnTo>
                        <a:lnTo>
                          <a:pt x="240" y="297"/>
                        </a:lnTo>
                        <a:lnTo>
                          <a:pt x="252" y="297"/>
                        </a:lnTo>
                        <a:lnTo>
                          <a:pt x="265" y="297"/>
                        </a:lnTo>
                        <a:lnTo>
                          <a:pt x="277" y="297"/>
                        </a:lnTo>
                        <a:lnTo>
                          <a:pt x="322" y="289"/>
                        </a:lnTo>
                        <a:lnTo>
                          <a:pt x="334" y="289"/>
                        </a:lnTo>
                        <a:lnTo>
                          <a:pt x="346" y="281"/>
                        </a:lnTo>
                        <a:lnTo>
                          <a:pt x="358" y="277"/>
                        </a:lnTo>
                        <a:lnTo>
                          <a:pt x="370" y="273"/>
                        </a:lnTo>
                        <a:lnTo>
                          <a:pt x="383" y="269"/>
                        </a:lnTo>
                        <a:lnTo>
                          <a:pt x="395" y="269"/>
                        </a:lnTo>
                        <a:lnTo>
                          <a:pt x="407" y="265"/>
                        </a:lnTo>
                        <a:lnTo>
                          <a:pt x="423" y="265"/>
                        </a:lnTo>
                        <a:lnTo>
                          <a:pt x="431" y="269"/>
                        </a:lnTo>
                        <a:lnTo>
                          <a:pt x="423" y="273"/>
                        </a:lnTo>
                        <a:lnTo>
                          <a:pt x="407" y="277"/>
                        </a:lnTo>
                        <a:lnTo>
                          <a:pt x="395" y="277"/>
                        </a:lnTo>
                        <a:lnTo>
                          <a:pt x="383" y="285"/>
                        </a:lnTo>
                        <a:lnTo>
                          <a:pt x="370" y="289"/>
                        </a:lnTo>
                        <a:lnTo>
                          <a:pt x="358" y="293"/>
                        </a:lnTo>
                        <a:lnTo>
                          <a:pt x="346" y="297"/>
                        </a:lnTo>
                        <a:lnTo>
                          <a:pt x="334" y="302"/>
                        </a:lnTo>
                        <a:lnTo>
                          <a:pt x="317" y="306"/>
                        </a:lnTo>
                        <a:lnTo>
                          <a:pt x="305" y="306"/>
                        </a:lnTo>
                        <a:lnTo>
                          <a:pt x="293" y="310"/>
                        </a:lnTo>
                        <a:lnTo>
                          <a:pt x="281" y="310"/>
                        </a:lnTo>
                        <a:lnTo>
                          <a:pt x="269" y="310"/>
                        </a:lnTo>
                        <a:lnTo>
                          <a:pt x="256" y="310"/>
                        </a:lnTo>
                        <a:lnTo>
                          <a:pt x="244" y="306"/>
                        </a:lnTo>
                        <a:lnTo>
                          <a:pt x="220" y="306"/>
                        </a:lnTo>
                        <a:lnTo>
                          <a:pt x="208" y="310"/>
                        </a:lnTo>
                        <a:lnTo>
                          <a:pt x="191" y="310"/>
                        </a:lnTo>
                        <a:lnTo>
                          <a:pt x="179" y="314"/>
                        </a:lnTo>
                        <a:lnTo>
                          <a:pt x="167" y="314"/>
                        </a:lnTo>
                        <a:lnTo>
                          <a:pt x="155" y="318"/>
                        </a:lnTo>
                        <a:lnTo>
                          <a:pt x="163" y="330"/>
                        </a:lnTo>
                        <a:lnTo>
                          <a:pt x="183" y="338"/>
                        </a:lnTo>
                        <a:lnTo>
                          <a:pt x="199" y="338"/>
                        </a:lnTo>
                        <a:lnTo>
                          <a:pt x="212" y="346"/>
                        </a:lnTo>
                        <a:lnTo>
                          <a:pt x="224" y="350"/>
                        </a:lnTo>
                        <a:lnTo>
                          <a:pt x="236" y="350"/>
                        </a:lnTo>
                        <a:lnTo>
                          <a:pt x="248" y="354"/>
                        </a:lnTo>
                        <a:lnTo>
                          <a:pt x="260" y="358"/>
                        </a:lnTo>
                        <a:lnTo>
                          <a:pt x="273" y="358"/>
                        </a:lnTo>
                        <a:lnTo>
                          <a:pt x="289" y="358"/>
                        </a:lnTo>
                        <a:lnTo>
                          <a:pt x="297" y="346"/>
                        </a:lnTo>
                        <a:lnTo>
                          <a:pt x="309" y="338"/>
                        </a:lnTo>
                        <a:lnTo>
                          <a:pt x="322" y="330"/>
                        </a:lnTo>
                        <a:lnTo>
                          <a:pt x="334" y="322"/>
                        </a:lnTo>
                        <a:lnTo>
                          <a:pt x="346" y="314"/>
                        </a:lnTo>
                        <a:lnTo>
                          <a:pt x="362" y="306"/>
                        </a:lnTo>
                        <a:lnTo>
                          <a:pt x="370" y="302"/>
                        </a:lnTo>
                        <a:lnTo>
                          <a:pt x="387" y="302"/>
                        </a:lnTo>
                        <a:lnTo>
                          <a:pt x="399" y="302"/>
                        </a:lnTo>
                        <a:lnTo>
                          <a:pt x="411" y="297"/>
                        </a:lnTo>
                        <a:lnTo>
                          <a:pt x="423" y="297"/>
                        </a:lnTo>
                        <a:lnTo>
                          <a:pt x="448" y="293"/>
                        </a:lnTo>
                        <a:lnTo>
                          <a:pt x="464" y="293"/>
                        </a:lnTo>
                        <a:lnTo>
                          <a:pt x="476" y="293"/>
                        </a:lnTo>
                        <a:lnTo>
                          <a:pt x="488" y="293"/>
                        </a:lnTo>
                        <a:lnTo>
                          <a:pt x="505" y="289"/>
                        </a:lnTo>
                        <a:lnTo>
                          <a:pt x="517" y="289"/>
                        </a:lnTo>
                        <a:lnTo>
                          <a:pt x="525" y="285"/>
                        </a:lnTo>
                        <a:lnTo>
                          <a:pt x="541" y="285"/>
                        </a:lnTo>
                        <a:lnTo>
                          <a:pt x="553" y="281"/>
                        </a:lnTo>
                        <a:lnTo>
                          <a:pt x="566" y="285"/>
                        </a:lnTo>
                        <a:lnTo>
                          <a:pt x="578" y="285"/>
                        </a:lnTo>
                        <a:lnTo>
                          <a:pt x="566" y="285"/>
                        </a:lnTo>
                        <a:lnTo>
                          <a:pt x="549" y="289"/>
                        </a:lnTo>
                        <a:lnTo>
                          <a:pt x="537" y="289"/>
                        </a:lnTo>
                        <a:lnTo>
                          <a:pt x="525" y="293"/>
                        </a:lnTo>
                        <a:lnTo>
                          <a:pt x="501" y="297"/>
                        </a:lnTo>
                        <a:lnTo>
                          <a:pt x="484" y="297"/>
                        </a:lnTo>
                        <a:lnTo>
                          <a:pt x="472" y="297"/>
                        </a:lnTo>
                        <a:lnTo>
                          <a:pt x="460" y="302"/>
                        </a:lnTo>
                        <a:lnTo>
                          <a:pt x="448" y="302"/>
                        </a:lnTo>
                        <a:lnTo>
                          <a:pt x="435" y="302"/>
                        </a:lnTo>
                        <a:lnTo>
                          <a:pt x="423" y="302"/>
                        </a:lnTo>
                        <a:lnTo>
                          <a:pt x="411" y="306"/>
                        </a:lnTo>
                        <a:lnTo>
                          <a:pt x="399" y="310"/>
                        </a:lnTo>
                        <a:lnTo>
                          <a:pt x="383" y="310"/>
                        </a:lnTo>
                        <a:lnTo>
                          <a:pt x="370" y="318"/>
                        </a:lnTo>
                        <a:lnTo>
                          <a:pt x="358" y="326"/>
                        </a:lnTo>
                        <a:lnTo>
                          <a:pt x="346" y="338"/>
                        </a:lnTo>
                        <a:lnTo>
                          <a:pt x="334" y="342"/>
                        </a:lnTo>
                        <a:lnTo>
                          <a:pt x="322" y="354"/>
                        </a:lnTo>
                        <a:lnTo>
                          <a:pt x="317" y="363"/>
                        </a:lnTo>
                        <a:lnTo>
                          <a:pt x="326" y="367"/>
                        </a:lnTo>
                        <a:lnTo>
                          <a:pt x="342" y="371"/>
                        </a:lnTo>
                        <a:lnTo>
                          <a:pt x="354" y="375"/>
                        </a:lnTo>
                        <a:lnTo>
                          <a:pt x="366" y="367"/>
                        </a:lnTo>
                        <a:lnTo>
                          <a:pt x="378" y="363"/>
                        </a:lnTo>
                        <a:lnTo>
                          <a:pt x="366" y="371"/>
                        </a:lnTo>
                        <a:lnTo>
                          <a:pt x="378" y="375"/>
                        </a:lnTo>
                        <a:lnTo>
                          <a:pt x="391" y="375"/>
                        </a:lnTo>
                        <a:lnTo>
                          <a:pt x="407" y="375"/>
                        </a:lnTo>
                        <a:lnTo>
                          <a:pt x="419" y="379"/>
                        </a:lnTo>
                        <a:lnTo>
                          <a:pt x="431" y="375"/>
                        </a:lnTo>
                        <a:lnTo>
                          <a:pt x="444" y="375"/>
                        </a:lnTo>
                        <a:lnTo>
                          <a:pt x="456" y="375"/>
                        </a:lnTo>
                        <a:lnTo>
                          <a:pt x="468" y="375"/>
                        </a:lnTo>
                        <a:lnTo>
                          <a:pt x="480" y="375"/>
                        </a:lnTo>
                        <a:lnTo>
                          <a:pt x="492" y="367"/>
                        </a:lnTo>
                        <a:lnTo>
                          <a:pt x="496" y="354"/>
                        </a:lnTo>
                        <a:lnTo>
                          <a:pt x="501" y="342"/>
                        </a:lnTo>
                        <a:lnTo>
                          <a:pt x="509" y="338"/>
                        </a:lnTo>
                        <a:lnTo>
                          <a:pt x="525" y="338"/>
                        </a:lnTo>
                        <a:lnTo>
                          <a:pt x="509" y="350"/>
                        </a:lnTo>
                        <a:lnTo>
                          <a:pt x="525" y="350"/>
                        </a:lnTo>
                        <a:lnTo>
                          <a:pt x="537" y="350"/>
                        </a:lnTo>
                        <a:lnTo>
                          <a:pt x="549" y="346"/>
                        </a:lnTo>
                        <a:lnTo>
                          <a:pt x="562" y="346"/>
                        </a:lnTo>
                        <a:lnTo>
                          <a:pt x="574" y="338"/>
                        </a:lnTo>
                        <a:lnTo>
                          <a:pt x="586" y="338"/>
                        </a:lnTo>
                        <a:lnTo>
                          <a:pt x="598" y="330"/>
                        </a:lnTo>
                        <a:lnTo>
                          <a:pt x="610" y="334"/>
                        </a:lnTo>
                        <a:lnTo>
                          <a:pt x="598" y="342"/>
                        </a:lnTo>
                        <a:lnTo>
                          <a:pt x="586" y="346"/>
                        </a:lnTo>
                        <a:lnTo>
                          <a:pt x="570" y="350"/>
                        </a:lnTo>
                        <a:lnTo>
                          <a:pt x="558" y="350"/>
                        </a:lnTo>
                        <a:lnTo>
                          <a:pt x="545" y="354"/>
                        </a:lnTo>
                        <a:lnTo>
                          <a:pt x="533" y="358"/>
                        </a:lnTo>
                        <a:lnTo>
                          <a:pt x="533" y="371"/>
                        </a:lnTo>
                        <a:lnTo>
                          <a:pt x="541" y="371"/>
                        </a:lnTo>
                        <a:lnTo>
                          <a:pt x="558" y="371"/>
                        </a:lnTo>
                        <a:lnTo>
                          <a:pt x="570" y="371"/>
                        </a:lnTo>
                        <a:lnTo>
                          <a:pt x="582" y="371"/>
                        </a:lnTo>
                        <a:lnTo>
                          <a:pt x="594" y="367"/>
                        </a:lnTo>
                        <a:lnTo>
                          <a:pt x="606" y="367"/>
                        </a:lnTo>
                        <a:lnTo>
                          <a:pt x="619" y="363"/>
                        </a:lnTo>
                        <a:lnTo>
                          <a:pt x="635" y="363"/>
                        </a:lnTo>
                        <a:lnTo>
                          <a:pt x="647" y="358"/>
                        </a:lnTo>
                        <a:lnTo>
                          <a:pt x="655" y="358"/>
                        </a:lnTo>
                        <a:lnTo>
                          <a:pt x="671" y="354"/>
                        </a:lnTo>
                        <a:lnTo>
                          <a:pt x="680" y="350"/>
                        </a:lnTo>
                        <a:lnTo>
                          <a:pt x="696" y="346"/>
                        </a:lnTo>
                        <a:lnTo>
                          <a:pt x="708" y="346"/>
                        </a:lnTo>
                        <a:lnTo>
                          <a:pt x="720" y="338"/>
                        </a:lnTo>
                        <a:lnTo>
                          <a:pt x="733" y="338"/>
                        </a:lnTo>
                        <a:lnTo>
                          <a:pt x="745" y="330"/>
                        </a:lnTo>
                        <a:lnTo>
                          <a:pt x="757" y="322"/>
                        </a:lnTo>
                        <a:lnTo>
                          <a:pt x="769" y="314"/>
                        </a:lnTo>
                        <a:lnTo>
                          <a:pt x="765" y="302"/>
                        </a:lnTo>
                        <a:lnTo>
                          <a:pt x="777" y="293"/>
                        </a:lnTo>
                        <a:lnTo>
                          <a:pt x="765" y="289"/>
                        </a:lnTo>
                        <a:lnTo>
                          <a:pt x="753" y="281"/>
                        </a:lnTo>
                        <a:lnTo>
                          <a:pt x="765" y="285"/>
                        </a:lnTo>
                        <a:lnTo>
                          <a:pt x="773" y="289"/>
                        </a:lnTo>
                        <a:lnTo>
                          <a:pt x="789" y="293"/>
                        </a:lnTo>
                        <a:lnTo>
                          <a:pt x="802" y="289"/>
                        </a:lnTo>
                        <a:lnTo>
                          <a:pt x="806" y="277"/>
                        </a:lnTo>
                        <a:lnTo>
                          <a:pt x="818" y="273"/>
                        </a:lnTo>
                        <a:lnTo>
                          <a:pt x="826" y="265"/>
                        </a:lnTo>
                        <a:lnTo>
                          <a:pt x="838" y="261"/>
                        </a:lnTo>
                        <a:lnTo>
                          <a:pt x="851" y="257"/>
                        </a:lnTo>
                        <a:lnTo>
                          <a:pt x="867" y="253"/>
                        </a:lnTo>
                        <a:lnTo>
                          <a:pt x="879" y="249"/>
                        </a:lnTo>
                        <a:lnTo>
                          <a:pt x="891" y="245"/>
                        </a:lnTo>
                        <a:lnTo>
                          <a:pt x="903" y="245"/>
                        </a:lnTo>
                        <a:lnTo>
                          <a:pt x="895" y="253"/>
                        </a:lnTo>
                        <a:lnTo>
                          <a:pt x="879" y="257"/>
                        </a:lnTo>
                        <a:lnTo>
                          <a:pt x="871" y="261"/>
                        </a:lnTo>
                        <a:lnTo>
                          <a:pt x="855" y="261"/>
                        </a:lnTo>
                        <a:lnTo>
                          <a:pt x="842" y="273"/>
                        </a:lnTo>
                        <a:lnTo>
                          <a:pt x="830" y="281"/>
                        </a:lnTo>
                        <a:lnTo>
                          <a:pt x="818" y="289"/>
                        </a:lnTo>
                        <a:lnTo>
                          <a:pt x="806" y="297"/>
                        </a:lnTo>
                        <a:lnTo>
                          <a:pt x="794" y="302"/>
                        </a:lnTo>
                        <a:lnTo>
                          <a:pt x="789" y="314"/>
                        </a:lnTo>
                        <a:lnTo>
                          <a:pt x="789" y="330"/>
                        </a:lnTo>
                        <a:lnTo>
                          <a:pt x="806" y="326"/>
                        </a:lnTo>
                        <a:lnTo>
                          <a:pt x="818" y="326"/>
                        </a:lnTo>
                        <a:lnTo>
                          <a:pt x="830" y="322"/>
                        </a:lnTo>
                        <a:lnTo>
                          <a:pt x="842" y="322"/>
                        </a:lnTo>
                        <a:lnTo>
                          <a:pt x="855" y="322"/>
                        </a:lnTo>
                        <a:lnTo>
                          <a:pt x="867" y="322"/>
                        </a:lnTo>
                        <a:lnTo>
                          <a:pt x="879" y="322"/>
                        </a:lnTo>
                        <a:lnTo>
                          <a:pt x="891" y="322"/>
                        </a:lnTo>
                        <a:lnTo>
                          <a:pt x="920" y="322"/>
                        </a:lnTo>
                        <a:lnTo>
                          <a:pt x="932" y="330"/>
                        </a:lnTo>
                        <a:lnTo>
                          <a:pt x="920" y="330"/>
                        </a:lnTo>
                        <a:lnTo>
                          <a:pt x="891" y="330"/>
                        </a:lnTo>
                        <a:lnTo>
                          <a:pt x="879" y="330"/>
                        </a:lnTo>
                        <a:lnTo>
                          <a:pt x="863" y="330"/>
                        </a:lnTo>
                        <a:lnTo>
                          <a:pt x="851" y="334"/>
                        </a:lnTo>
                        <a:lnTo>
                          <a:pt x="838" y="334"/>
                        </a:lnTo>
                        <a:lnTo>
                          <a:pt x="810" y="338"/>
                        </a:lnTo>
                        <a:lnTo>
                          <a:pt x="798" y="342"/>
                        </a:lnTo>
                        <a:lnTo>
                          <a:pt x="785" y="346"/>
                        </a:lnTo>
                        <a:lnTo>
                          <a:pt x="773" y="346"/>
                        </a:lnTo>
                        <a:lnTo>
                          <a:pt x="745" y="354"/>
                        </a:lnTo>
                        <a:lnTo>
                          <a:pt x="733" y="363"/>
                        </a:lnTo>
                        <a:lnTo>
                          <a:pt x="749" y="363"/>
                        </a:lnTo>
                        <a:lnTo>
                          <a:pt x="773" y="363"/>
                        </a:lnTo>
                        <a:lnTo>
                          <a:pt x="789" y="363"/>
                        </a:lnTo>
                        <a:lnTo>
                          <a:pt x="802" y="363"/>
                        </a:lnTo>
                        <a:lnTo>
                          <a:pt x="814" y="363"/>
                        </a:lnTo>
                        <a:lnTo>
                          <a:pt x="826" y="363"/>
                        </a:lnTo>
                        <a:lnTo>
                          <a:pt x="838" y="367"/>
                        </a:lnTo>
                        <a:lnTo>
                          <a:pt x="834" y="371"/>
                        </a:lnTo>
                        <a:lnTo>
                          <a:pt x="806" y="371"/>
                        </a:lnTo>
                        <a:lnTo>
                          <a:pt x="794" y="371"/>
                        </a:lnTo>
                        <a:lnTo>
                          <a:pt x="769" y="371"/>
                        </a:lnTo>
                        <a:lnTo>
                          <a:pt x="757" y="371"/>
                        </a:lnTo>
                        <a:lnTo>
                          <a:pt x="741" y="371"/>
                        </a:lnTo>
                        <a:lnTo>
                          <a:pt x="728" y="375"/>
                        </a:lnTo>
                        <a:lnTo>
                          <a:pt x="716" y="375"/>
                        </a:lnTo>
                        <a:lnTo>
                          <a:pt x="704" y="379"/>
                        </a:lnTo>
                        <a:lnTo>
                          <a:pt x="692" y="383"/>
                        </a:lnTo>
                        <a:lnTo>
                          <a:pt x="680" y="383"/>
                        </a:lnTo>
                        <a:lnTo>
                          <a:pt x="667" y="383"/>
                        </a:lnTo>
                        <a:lnTo>
                          <a:pt x="639" y="391"/>
                        </a:lnTo>
                        <a:lnTo>
                          <a:pt x="614" y="391"/>
                        </a:lnTo>
                        <a:lnTo>
                          <a:pt x="602" y="391"/>
                        </a:lnTo>
                        <a:lnTo>
                          <a:pt x="590" y="395"/>
                        </a:lnTo>
                        <a:lnTo>
                          <a:pt x="578" y="395"/>
                        </a:lnTo>
                        <a:lnTo>
                          <a:pt x="562" y="399"/>
                        </a:lnTo>
                        <a:lnTo>
                          <a:pt x="549" y="399"/>
                        </a:lnTo>
                        <a:lnTo>
                          <a:pt x="537" y="407"/>
                        </a:lnTo>
                        <a:lnTo>
                          <a:pt x="549" y="420"/>
                        </a:lnTo>
                        <a:lnTo>
                          <a:pt x="562" y="424"/>
                        </a:lnTo>
                        <a:lnTo>
                          <a:pt x="574" y="432"/>
                        </a:lnTo>
                        <a:lnTo>
                          <a:pt x="586" y="440"/>
                        </a:lnTo>
                        <a:lnTo>
                          <a:pt x="598" y="448"/>
                        </a:lnTo>
                        <a:lnTo>
                          <a:pt x="610" y="452"/>
                        </a:lnTo>
                        <a:lnTo>
                          <a:pt x="623" y="452"/>
                        </a:lnTo>
                        <a:lnTo>
                          <a:pt x="635" y="456"/>
                        </a:lnTo>
                        <a:lnTo>
                          <a:pt x="627" y="468"/>
                        </a:lnTo>
                        <a:lnTo>
                          <a:pt x="623" y="481"/>
                        </a:lnTo>
                        <a:lnTo>
                          <a:pt x="635" y="485"/>
                        </a:lnTo>
                        <a:lnTo>
                          <a:pt x="647" y="489"/>
                        </a:lnTo>
                        <a:lnTo>
                          <a:pt x="659" y="493"/>
                        </a:lnTo>
                        <a:lnTo>
                          <a:pt x="671" y="497"/>
                        </a:lnTo>
                        <a:lnTo>
                          <a:pt x="684" y="493"/>
                        </a:lnTo>
                        <a:lnTo>
                          <a:pt x="696" y="493"/>
                        </a:lnTo>
                        <a:lnTo>
                          <a:pt x="708" y="489"/>
                        </a:lnTo>
                        <a:lnTo>
                          <a:pt x="720" y="489"/>
                        </a:lnTo>
                        <a:lnTo>
                          <a:pt x="733" y="489"/>
                        </a:lnTo>
                        <a:lnTo>
                          <a:pt x="720" y="497"/>
                        </a:lnTo>
                        <a:lnTo>
                          <a:pt x="716" y="497"/>
                        </a:lnTo>
                        <a:lnTo>
                          <a:pt x="688" y="501"/>
                        </a:lnTo>
                        <a:lnTo>
                          <a:pt x="676" y="505"/>
                        </a:lnTo>
                        <a:lnTo>
                          <a:pt x="663" y="501"/>
                        </a:lnTo>
                        <a:lnTo>
                          <a:pt x="651" y="501"/>
                        </a:lnTo>
                        <a:lnTo>
                          <a:pt x="635" y="497"/>
                        </a:lnTo>
                        <a:lnTo>
                          <a:pt x="623" y="501"/>
                        </a:lnTo>
                        <a:lnTo>
                          <a:pt x="610" y="489"/>
                        </a:lnTo>
                        <a:lnTo>
                          <a:pt x="598" y="476"/>
                        </a:lnTo>
                        <a:lnTo>
                          <a:pt x="590" y="468"/>
                        </a:lnTo>
                        <a:lnTo>
                          <a:pt x="578" y="460"/>
                        </a:lnTo>
                        <a:lnTo>
                          <a:pt x="566" y="452"/>
                        </a:lnTo>
                        <a:lnTo>
                          <a:pt x="553" y="448"/>
                        </a:lnTo>
                        <a:lnTo>
                          <a:pt x="529" y="436"/>
                        </a:lnTo>
                        <a:lnTo>
                          <a:pt x="517" y="428"/>
                        </a:lnTo>
                        <a:lnTo>
                          <a:pt x="505" y="420"/>
                        </a:lnTo>
                        <a:lnTo>
                          <a:pt x="492" y="415"/>
                        </a:lnTo>
                        <a:lnTo>
                          <a:pt x="480" y="411"/>
                        </a:lnTo>
                        <a:lnTo>
                          <a:pt x="468" y="411"/>
                        </a:lnTo>
                        <a:lnTo>
                          <a:pt x="456" y="407"/>
                        </a:lnTo>
                        <a:lnTo>
                          <a:pt x="444" y="407"/>
                        </a:lnTo>
                        <a:lnTo>
                          <a:pt x="427" y="411"/>
                        </a:lnTo>
                        <a:lnTo>
                          <a:pt x="415" y="411"/>
                        </a:lnTo>
                        <a:lnTo>
                          <a:pt x="403" y="411"/>
                        </a:lnTo>
                        <a:lnTo>
                          <a:pt x="391" y="407"/>
                        </a:lnTo>
                        <a:lnTo>
                          <a:pt x="366" y="399"/>
                        </a:lnTo>
                        <a:lnTo>
                          <a:pt x="354" y="399"/>
                        </a:lnTo>
                        <a:lnTo>
                          <a:pt x="342" y="403"/>
                        </a:lnTo>
                        <a:lnTo>
                          <a:pt x="326" y="411"/>
                        </a:lnTo>
                        <a:lnTo>
                          <a:pt x="322" y="424"/>
                        </a:lnTo>
                        <a:lnTo>
                          <a:pt x="322" y="436"/>
                        </a:lnTo>
                        <a:lnTo>
                          <a:pt x="334" y="448"/>
                        </a:lnTo>
                        <a:lnTo>
                          <a:pt x="342" y="448"/>
                        </a:lnTo>
                        <a:lnTo>
                          <a:pt x="354" y="448"/>
                        </a:lnTo>
                        <a:lnTo>
                          <a:pt x="366" y="452"/>
                        </a:lnTo>
                        <a:lnTo>
                          <a:pt x="383" y="452"/>
                        </a:lnTo>
                        <a:lnTo>
                          <a:pt x="395" y="460"/>
                        </a:lnTo>
                        <a:lnTo>
                          <a:pt x="383" y="456"/>
                        </a:lnTo>
                        <a:lnTo>
                          <a:pt x="370" y="456"/>
                        </a:lnTo>
                        <a:lnTo>
                          <a:pt x="358" y="452"/>
                        </a:lnTo>
                        <a:lnTo>
                          <a:pt x="346" y="452"/>
                        </a:lnTo>
                        <a:lnTo>
                          <a:pt x="334" y="456"/>
                        </a:lnTo>
                        <a:lnTo>
                          <a:pt x="334" y="468"/>
                        </a:lnTo>
                        <a:lnTo>
                          <a:pt x="330" y="481"/>
                        </a:lnTo>
                        <a:lnTo>
                          <a:pt x="342" y="485"/>
                        </a:lnTo>
                        <a:lnTo>
                          <a:pt x="354" y="485"/>
                        </a:lnTo>
                        <a:lnTo>
                          <a:pt x="370" y="489"/>
                        </a:lnTo>
                        <a:lnTo>
                          <a:pt x="383" y="489"/>
                        </a:lnTo>
                        <a:lnTo>
                          <a:pt x="395" y="489"/>
                        </a:lnTo>
                        <a:lnTo>
                          <a:pt x="407" y="493"/>
                        </a:lnTo>
                        <a:lnTo>
                          <a:pt x="419" y="505"/>
                        </a:lnTo>
                        <a:lnTo>
                          <a:pt x="427" y="517"/>
                        </a:lnTo>
                        <a:lnTo>
                          <a:pt x="440" y="525"/>
                        </a:lnTo>
                        <a:lnTo>
                          <a:pt x="452" y="533"/>
                        </a:lnTo>
                        <a:lnTo>
                          <a:pt x="456" y="546"/>
                        </a:lnTo>
                        <a:lnTo>
                          <a:pt x="464" y="558"/>
                        </a:lnTo>
                        <a:lnTo>
                          <a:pt x="480" y="562"/>
                        </a:lnTo>
                        <a:lnTo>
                          <a:pt x="488" y="570"/>
                        </a:lnTo>
                        <a:lnTo>
                          <a:pt x="501" y="574"/>
                        </a:lnTo>
                        <a:lnTo>
                          <a:pt x="517" y="578"/>
                        </a:lnTo>
                        <a:lnTo>
                          <a:pt x="501" y="578"/>
                        </a:lnTo>
                        <a:lnTo>
                          <a:pt x="488" y="578"/>
                        </a:lnTo>
                        <a:lnTo>
                          <a:pt x="476" y="570"/>
                        </a:lnTo>
                        <a:lnTo>
                          <a:pt x="464" y="566"/>
                        </a:lnTo>
                        <a:lnTo>
                          <a:pt x="452" y="562"/>
                        </a:lnTo>
                        <a:lnTo>
                          <a:pt x="440" y="570"/>
                        </a:lnTo>
                        <a:lnTo>
                          <a:pt x="444" y="582"/>
                        </a:lnTo>
                        <a:lnTo>
                          <a:pt x="456" y="586"/>
                        </a:lnTo>
                        <a:lnTo>
                          <a:pt x="468" y="586"/>
                        </a:lnTo>
                        <a:lnTo>
                          <a:pt x="480" y="590"/>
                        </a:lnTo>
                        <a:lnTo>
                          <a:pt x="492" y="590"/>
                        </a:lnTo>
                        <a:lnTo>
                          <a:pt x="505" y="594"/>
                        </a:lnTo>
                        <a:lnTo>
                          <a:pt x="517" y="590"/>
                        </a:lnTo>
                        <a:lnTo>
                          <a:pt x="529" y="590"/>
                        </a:lnTo>
                        <a:lnTo>
                          <a:pt x="541" y="590"/>
                        </a:lnTo>
                        <a:lnTo>
                          <a:pt x="570" y="599"/>
                        </a:lnTo>
                        <a:lnTo>
                          <a:pt x="582" y="594"/>
                        </a:lnTo>
                        <a:lnTo>
                          <a:pt x="594" y="594"/>
                        </a:lnTo>
                        <a:lnTo>
                          <a:pt x="606" y="582"/>
                        </a:lnTo>
                        <a:lnTo>
                          <a:pt x="619" y="578"/>
                        </a:lnTo>
                        <a:lnTo>
                          <a:pt x="631" y="578"/>
                        </a:lnTo>
                        <a:lnTo>
                          <a:pt x="619" y="590"/>
                        </a:lnTo>
                        <a:lnTo>
                          <a:pt x="610" y="603"/>
                        </a:lnTo>
                        <a:lnTo>
                          <a:pt x="598" y="603"/>
                        </a:lnTo>
                        <a:lnTo>
                          <a:pt x="586" y="607"/>
                        </a:lnTo>
                        <a:lnTo>
                          <a:pt x="574" y="607"/>
                        </a:lnTo>
                        <a:lnTo>
                          <a:pt x="558" y="607"/>
                        </a:lnTo>
                        <a:lnTo>
                          <a:pt x="549" y="603"/>
                        </a:lnTo>
                        <a:lnTo>
                          <a:pt x="537" y="611"/>
                        </a:lnTo>
                        <a:lnTo>
                          <a:pt x="549" y="615"/>
                        </a:lnTo>
                        <a:lnTo>
                          <a:pt x="562" y="619"/>
                        </a:lnTo>
                        <a:lnTo>
                          <a:pt x="574" y="615"/>
                        </a:lnTo>
                        <a:lnTo>
                          <a:pt x="586" y="623"/>
                        </a:lnTo>
                        <a:lnTo>
                          <a:pt x="574" y="631"/>
                        </a:lnTo>
                        <a:lnTo>
                          <a:pt x="582" y="639"/>
                        </a:lnTo>
                        <a:lnTo>
                          <a:pt x="570" y="639"/>
                        </a:lnTo>
                        <a:lnTo>
                          <a:pt x="558" y="627"/>
                        </a:lnTo>
                        <a:lnTo>
                          <a:pt x="545" y="623"/>
                        </a:lnTo>
                        <a:lnTo>
                          <a:pt x="533" y="619"/>
                        </a:lnTo>
                        <a:lnTo>
                          <a:pt x="521" y="615"/>
                        </a:lnTo>
                        <a:lnTo>
                          <a:pt x="509" y="611"/>
                        </a:lnTo>
                        <a:lnTo>
                          <a:pt x="492" y="607"/>
                        </a:lnTo>
                        <a:lnTo>
                          <a:pt x="480" y="603"/>
                        </a:lnTo>
                        <a:lnTo>
                          <a:pt x="468" y="603"/>
                        </a:lnTo>
                        <a:lnTo>
                          <a:pt x="456" y="603"/>
                        </a:lnTo>
                        <a:lnTo>
                          <a:pt x="444" y="603"/>
                        </a:lnTo>
                        <a:lnTo>
                          <a:pt x="431" y="599"/>
                        </a:lnTo>
                        <a:lnTo>
                          <a:pt x="419" y="594"/>
                        </a:lnTo>
                        <a:lnTo>
                          <a:pt x="407" y="594"/>
                        </a:lnTo>
                        <a:lnTo>
                          <a:pt x="395" y="599"/>
                        </a:lnTo>
                        <a:lnTo>
                          <a:pt x="383" y="603"/>
                        </a:lnTo>
                        <a:lnTo>
                          <a:pt x="358" y="607"/>
                        </a:lnTo>
                        <a:lnTo>
                          <a:pt x="346" y="607"/>
                        </a:lnTo>
                        <a:lnTo>
                          <a:pt x="334" y="611"/>
                        </a:lnTo>
                        <a:lnTo>
                          <a:pt x="317" y="611"/>
                        </a:lnTo>
                        <a:lnTo>
                          <a:pt x="305" y="619"/>
                        </a:lnTo>
                        <a:lnTo>
                          <a:pt x="301" y="631"/>
                        </a:lnTo>
                        <a:lnTo>
                          <a:pt x="301" y="643"/>
                        </a:lnTo>
                        <a:lnTo>
                          <a:pt x="289" y="643"/>
                        </a:lnTo>
                        <a:lnTo>
                          <a:pt x="277" y="651"/>
                        </a:lnTo>
                        <a:lnTo>
                          <a:pt x="269" y="664"/>
                        </a:lnTo>
                        <a:lnTo>
                          <a:pt x="269" y="676"/>
                        </a:lnTo>
                        <a:lnTo>
                          <a:pt x="277" y="688"/>
                        </a:lnTo>
                        <a:lnTo>
                          <a:pt x="289" y="688"/>
                        </a:lnTo>
                        <a:lnTo>
                          <a:pt x="277" y="700"/>
                        </a:lnTo>
                        <a:lnTo>
                          <a:pt x="289" y="700"/>
                        </a:lnTo>
                        <a:lnTo>
                          <a:pt x="301" y="700"/>
                        </a:lnTo>
                        <a:lnTo>
                          <a:pt x="317" y="700"/>
                        </a:lnTo>
                        <a:lnTo>
                          <a:pt x="330" y="688"/>
                        </a:lnTo>
                        <a:lnTo>
                          <a:pt x="342" y="688"/>
                        </a:lnTo>
                        <a:lnTo>
                          <a:pt x="354" y="684"/>
                        </a:lnTo>
                        <a:lnTo>
                          <a:pt x="366" y="676"/>
                        </a:lnTo>
                        <a:lnTo>
                          <a:pt x="358" y="688"/>
                        </a:lnTo>
                        <a:lnTo>
                          <a:pt x="342" y="696"/>
                        </a:lnTo>
                        <a:lnTo>
                          <a:pt x="354" y="708"/>
                        </a:lnTo>
                        <a:lnTo>
                          <a:pt x="366" y="704"/>
                        </a:lnTo>
                        <a:lnTo>
                          <a:pt x="378" y="704"/>
                        </a:lnTo>
                        <a:lnTo>
                          <a:pt x="391" y="700"/>
                        </a:lnTo>
                        <a:lnTo>
                          <a:pt x="403" y="692"/>
                        </a:lnTo>
                        <a:lnTo>
                          <a:pt x="411" y="680"/>
                        </a:lnTo>
                        <a:lnTo>
                          <a:pt x="423" y="668"/>
                        </a:lnTo>
                        <a:lnTo>
                          <a:pt x="427" y="655"/>
                        </a:lnTo>
                        <a:lnTo>
                          <a:pt x="440" y="643"/>
                        </a:lnTo>
                        <a:lnTo>
                          <a:pt x="431" y="655"/>
                        </a:lnTo>
                        <a:lnTo>
                          <a:pt x="431" y="668"/>
                        </a:lnTo>
                        <a:lnTo>
                          <a:pt x="444" y="672"/>
                        </a:lnTo>
                        <a:lnTo>
                          <a:pt x="427" y="676"/>
                        </a:lnTo>
                        <a:lnTo>
                          <a:pt x="431" y="688"/>
                        </a:lnTo>
                        <a:lnTo>
                          <a:pt x="444" y="688"/>
                        </a:lnTo>
                        <a:lnTo>
                          <a:pt x="456" y="688"/>
                        </a:lnTo>
                        <a:lnTo>
                          <a:pt x="468" y="696"/>
                        </a:lnTo>
                        <a:lnTo>
                          <a:pt x="456" y="692"/>
                        </a:lnTo>
                        <a:lnTo>
                          <a:pt x="444" y="688"/>
                        </a:lnTo>
                        <a:lnTo>
                          <a:pt x="431" y="692"/>
                        </a:lnTo>
                        <a:lnTo>
                          <a:pt x="419" y="692"/>
                        </a:lnTo>
                        <a:lnTo>
                          <a:pt x="423" y="708"/>
                        </a:lnTo>
                        <a:lnTo>
                          <a:pt x="435" y="708"/>
                        </a:lnTo>
                        <a:lnTo>
                          <a:pt x="448" y="704"/>
                        </a:lnTo>
                        <a:lnTo>
                          <a:pt x="460" y="704"/>
                        </a:lnTo>
                        <a:lnTo>
                          <a:pt x="448" y="704"/>
                        </a:lnTo>
                        <a:lnTo>
                          <a:pt x="435" y="712"/>
                        </a:lnTo>
                        <a:lnTo>
                          <a:pt x="423" y="708"/>
                        </a:lnTo>
                        <a:lnTo>
                          <a:pt x="411" y="708"/>
                        </a:lnTo>
                        <a:lnTo>
                          <a:pt x="399" y="712"/>
                        </a:lnTo>
                        <a:lnTo>
                          <a:pt x="387" y="721"/>
                        </a:lnTo>
                        <a:lnTo>
                          <a:pt x="387" y="733"/>
                        </a:lnTo>
                        <a:lnTo>
                          <a:pt x="403" y="729"/>
                        </a:lnTo>
                        <a:lnTo>
                          <a:pt x="411" y="729"/>
                        </a:lnTo>
                        <a:lnTo>
                          <a:pt x="427" y="729"/>
                        </a:lnTo>
                        <a:lnTo>
                          <a:pt x="440" y="725"/>
                        </a:lnTo>
                        <a:lnTo>
                          <a:pt x="448" y="729"/>
                        </a:lnTo>
                        <a:lnTo>
                          <a:pt x="440" y="729"/>
                        </a:lnTo>
                        <a:lnTo>
                          <a:pt x="427" y="729"/>
                        </a:lnTo>
                        <a:lnTo>
                          <a:pt x="411" y="733"/>
                        </a:lnTo>
                        <a:lnTo>
                          <a:pt x="399" y="741"/>
                        </a:lnTo>
                        <a:lnTo>
                          <a:pt x="411" y="741"/>
                        </a:lnTo>
                        <a:lnTo>
                          <a:pt x="399" y="749"/>
                        </a:lnTo>
                        <a:lnTo>
                          <a:pt x="411" y="761"/>
                        </a:lnTo>
                        <a:lnTo>
                          <a:pt x="423" y="765"/>
                        </a:lnTo>
                        <a:lnTo>
                          <a:pt x="440" y="761"/>
                        </a:lnTo>
                        <a:lnTo>
                          <a:pt x="452" y="757"/>
                        </a:lnTo>
                        <a:lnTo>
                          <a:pt x="440" y="765"/>
                        </a:lnTo>
                        <a:lnTo>
                          <a:pt x="435" y="778"/>
                        </a:lnTo>
                        <a:lnTo>
                          <a:pt x="448" y="778"/>
                        </a:lnTo>
                        <a:lnTo>
                          <a:pt x="460" y="778"/>
                        </a:lnTo>
                        <a:lnTo>
                          <a:pt x="472" y="778"/>
                        </a:lnTo>
                        <a:lnTo>
                          <a:pt x="488" y="782"/>
                        </a:lnTo>
                        <a:lnTo>
                          <a:pt x="501" y="778"/>
                        </a:lnTo>
                        <a:lnTo>
                          <a:pt x="513" y="769"/>
                        </a:lnTo>
                        <a:lnTo>
                          <a:pt x="525" y="757"/>
                        </a:lnTo>
                        <a:lnTo>
                          <a:pt x="533" y="741"/>
                        </a:lnTo>
                        <a:lnTo>
                          <a:pt x="541" y="733"/>
                        </a:lnTo>
                        <a:lnTo>
                          <a:pt x="558" y="725"/>
                        </a:lnTo>
                        <a:lnTo>
                          <a:pt x="553" y="712"/>
                        </a:lnTo>
                        <a:lnTo>
                          <a:pt x="566" y="708"/>
                        </a:lnTo>
                        <a:lnTo>
                          <a:pt x="578" y="708"/>
                        </a:lnTo>
                        <a:lnTo>
                          <a:pt x="570" y="721"/>
                        </a:lnTo>
                        <a:lnTo>
                          <a:pt x="562" y="733"/>
                        </a:lnTo>
                        <a:lnTo>
                          <a:pt x="541" y="757"/>
                        </a:lnTo>
                        <a:lnTo>
                          <a:pt x="529" y="769"/>
                        </a:lnTo>
                        <a:lnTo>
                          <a:pt x="517" y="778"/>
                        </a:lnTo>
                        <a:lnTo>
                          <a:pt x="505" y="782"/>
                        </a:lnTo>
                        <a:lnTo>
                          <a:pt x="492" y="790"/>
                        </a:lnTo>
                        <a:lnTo>
                          <a:pt x="505" y="798"/>
                        </a:lnTo>
                        <a:lnTo>
                          <a:pt x="492" y="798"/>
                        </a:lnTo>
                        <a:lnTo>
                          <a:pt x="480" y="794"/>
                        </a:lnTo>
                        <a:lnTo>
                          <a:pt x="468" y="794"/>
                        </a:lnTo>
                        <a:lnTo>
                          <a:pt x="444" y="794"/>
                        </a:lnTo>
                        <a:lnTo>
                          <a:pt x="448" y="806"/>
                        </a:lnTo>
                        <a:lnTo>
                          <a:pt x="435" y="802"/>
                        </a:lnTo>
                        <a:lnTo>
                          <a:pt x="423" y="794"/>
                        </a:lnTo>
                        <a:lnTo>
                          <a:pt x="411" y="794"/>
                        </a:lnTo>
                        <a:lnTo>
                          <a:pt x="399" y="794"/>
                        </a:lnTo>
                        <a:lnTo>
                          <a:pt x="387" y="786"/>
                        </a:lnTo>
                        <a:lnTo>
                          <a:pt x="374" y="786"/>
                        </a:lnTo>
                        <a:lnTo>
                          <a:pt x="370" y="773"/>
                        </a:lnTo>
                        <a:lnTo>
                          <a:pt x="366" y="761"/>
                        </a:lnTo>
                        <a:lnTo>
                          <a:pt x="354" y="749"/>
                        </a:lnTo>
                        <a:lnTo>
                          <a:pt x="342" y="741"/>
                        </a:lnTo>
                        <a:lnTo>
                          <a:pt x="330" y="737"/>
                        </a:lnTo>
                        <a:lnTo>
                          <a:pt x="317" y="733"/>
                        </a:lnTo>
                        <a:lnTo>
                          <a:pt x="305" y="729"/>
                        </a:lnTo>
                        <a:lnTo>
                          <a:pt x="293" y="729"/>
                        </a:lnTo>
                        <a:lnTo>
                          <a:pt x="281" y="729"/>
                        </a:lnTo>
                        <a:lnTo>
                          <a:pt x="256" y="733"/>
                        </a:lnTo>
                        <a:lnTo>
                          <a:pt x="244" y="737"/>
                        </a:lnTo>
                        <a:lnTo>
                          <a:pt x="232" y="741"/>
                        </a:lnTo>
                        <a:lnTo>
                          <a:pt x="228" y="753"/>
                        </a:lnTo>
                        <a:lnTo>
                          <a:pt x="232" y="765"/>
                        </a:lnTo>
                        <a:lnTo>
                          <a:pt x="244" y="769"/>
                        </a:lnTo>
                        <a:lnTo>
                          <a:pt x="256" y="773"/>
                        </a:lnTo>
                        <a:lnTo>
                          <a:pt x="252" y="786"/>
                        </a:lnTo>
                        <a:lnTo>
                          <a:pt x="260" y="798"/>
                        </a:lnTo>
                        <a:lnTo>
                          <a:pt x="273" y="802"/>
                        </a:lnTo>
                        <a:lnTo>
                          <a:pt x="285" y="798"/>
                        </a:lnTo>
                        <a:lnTo>
                          <a:pt x="297" y="798"/>
                        </a:lnTo>
                        <a:lnTo>
                          <a:pt x="309" y="798"/>
                        </a:lnTo>
                        <a:lnTo>
                          <a:pt x="297" y="802"/>
                        </a:lnTo>
                        <a:lnTo>
                          <a:pt x="285" y="806"/>
                        </a:lnTo>
                        <a:lnTo>
                          <a:pt x="297" y="818"/>
                        </a:lnTo>
                        <a:lnTo>
                          <a:pt x="309" y="818"/>
                        </a:lnTo>
                        <a:lnTo>
                          <a:pt x="322" y="822"/>
                        </a:lnTo>
                        <a:lnTo>
                          <a:pt x="309" y="826"/>
                        </a:lnTo>
                        <a:lnTo>
                          <a:pt x="297" y="818"/>
                        </a:lnTo>
                        <a:lnTo>
                          <a:pt x="285" y="822"/>
                        </a:lnTo>
                        <a:lnTo>
                          <a:pt x="273" y="830"/>
                        </a:lnTo>
                        <a:lnTo>
                          <a:pt x="260" y="826"/>
                        </a:lnTo>
                        <a:lnTo>
                          <a:pt x="248" y="826"/>
                        </a:lnTo>
                        <a:lnTo>
                          <a:pt x="236" y="830"/>
                        </a:lnTo>
                        <a:lnTo>
                          <a:pt x="224" y="826"/>
                        </a:lnTo>
                        <a:lnTo>
                          <a:pt x="208" y="835"/>
                        </a:lnTo>
                        <a:lnTo>
                          <a:pt x="195" y="843"/>
                        </a:lnTo>
                        <a:lnTo>
                          <a:pt x="183" y="847"/>
                        </a:lnTo>
                        <a:lnTo>
                          <a:pt x="159" y="859"/>
                        </a:lnTo>
                        <a:lnTo>
                          <a:pt x="147" y="863"/>
                        </a:lnTo>
                        <a:lnTo>
                          <a:pt x="151" y="875"/>
                        </a:lnTo>
                        <a:lnTo>
                          <a:pt x="151" y="887"/>
                        </a:lnTo>
                        <a:lnTo>
                          <a:pt x="138" y="900"/>
                        </a:lnTo>
                        <a:lnTo>
                          <a:pt x="163" y="916"/>
                        </a:lnTo>
                        <a:lnTo>
                          <a:pt x="175" y="916"/>
                        </a:lnTo>
                        <a:lnTo>
                          <a:pt x="187" y="916"/>
                        </a:lnTo>
                        <a:lnTo>
                          <a:pt x="199" y="900"/>
                        </a:lnTo>
                        <a:lnTo>
                          <a:pt x="199" y="912"/>
                        </a:lnTo>
                        <a:lnTo>
                          <a:pt x="208" y="900"/>
                        </a:lnTo>
                        <a:lnTo>
                          <a:pt x="204" y="887"/>
                        </a:lnTo>
                        <a:lnTo>
                          <a:pt x="199" y="875"/>
                        </a:lnTo>
                        <a:lnTo>
                          <a:pt x="208" y="871"/>
                        </a:lnTo>
                        <a:lnTo>
                          <a:pt x="208" y="883"/>
                        </a:lnTo>
                        <a:lnTo>
                          <a:pt x="212" y="896"/>
                        </a:lnTo>
                        <a:lnTo>
                          <a:pt x="216" y="908"/>
                        </a:lnTo>
                        <a:lnTo>
                          <a:pt x="212" y="920"/>
                        </a:lnTo>
                        <a:lnTo>
                          <a:pt x="224" y="924"/>
                        </a:lnTo>
                        <a:lnTo>
                          <a:pt x="236" y="924"/>
                        </a:lnTo>
                        <a:lnTo>
                          <a:pt x="248" y="920"/>
                        </a:lnTo>
                        <a:lnTo>
                          <a:pt x="260" y="928"/>
                        </a:lnTo>
                        <a:lnTo>
                          <a:pt x="273" y="924"/>
                        </a:lnTo>
                        <a:lnTo>
                          <a:pt x="265" y="912"/>
                        </a:lnTo>
                        <a:lnTo>
                          <a:pt x="269" y="900"/>
                        </a:lnTo>
                        <a:lnTo>
                          <a:pt x="281" y="912"/>
                        </a:lnTo>
                        <a:lnTo>
                          <a:pt x="293" y="920"/>
                        </a:lnTo>
                        <a:lnTo>
                          <a:pt x="305" y="924"/>
                        </a:lnTo>
                        <a:lnTo>
                          <a:pt x="317" y="924"/>
                        </a:lnTo>
                        <a:lnTo>
                          <a:pt x="322" y="912"/>
                        </a:lnTo>
                        <a:lnTo>
                          <a:pt x="334" y="900"/>
                        </a:lnTo>
                        <a:lnTo>
                          <a:pt x="322" y="887"/>
                        </a:lnTo>
                        <a:lnTo>
                          <a:pt x="334" y="896"/>
                        </a:lnTo>
                        <a:lnTo>
                          <a:pt x="346" y="904"/>
                        </a:lnTo>
                        <a:lnTo>
                          <a:pt x="334" y="908"/>
                        </a:lnTo>
                        <a:lnTo>
                          <a:pt x="342" y="924"/>
                        </a:lnTo>
                        <a:lnTo>
                          <a:pt x="354" y="924"/>
                        </a:lnTo>
                        <a:lnTo>
                          <a:pt x="370" y="924"/>
                        </a:lnTo>
                        <a:lnTo>
                          <a:pt x="383" y="928"/>
                        </a:lnTo>
                        <a:lnTo>
                          <a:pt x="395" y="932"/>
                        </a:lnTo>
                        <a:lnTo>
                          <a:pt x="407" y="932"/>
                        </a:lnTo>
                        <a:lnTo>
                          <a:pt x="419" y="932"/>
                        </a:lnTo>
                        <a:lnTo>
                          <a:pt x="431" y="932"/>
                        </a:lnTo>
                        <a:lnTo>
                          <a:pt x="444" y="932"/>
                        </a:lnTo>
                        <a:lnTo>
                          <a:pt x="456" y="928"/>
                        </a:lnTo>
                        <a:lnTo>
                          <a:pt x="444" y="924"/>
                        </a:lnTo>
                        <a:lnTo>
                          <a:pt x="431" y="920"/>
                        </a:lnTo>
                        <a:lnTo>
                          <a:pt x="419" y="908"/>
                        </a:lnTo>
                        <a:lnTo>
                          <a:pt x="419" y="896"/>
                        </a:lnTo>
                        <a:lnTo>
                          <a:pt x="431" y="904"/>
                        </a:lnTo>
                        <a:lnTo>
                          <a:pt x="444" y="916"/>
                        </a:lnTo>
                        <a:lnTo>
                          <a:pt x="456" y="916"/>
                        </a:lnTo>
                        <a:lnTo>
                          <a:pt x="468" y="912"/>
                        </a:lnTo>
                        <a:lnTo>
                          <a:pt x="464" y="900"/>
                        </a:lnTo>
                        <a:lnTo>
                          <a:pt x="464" y="887"/>
                        </a:lnTo>
                        <a:lnTo>
                          <a:pt x="476" y="891"/>
                        </a:lnTo>
                        <a:lnTo>
                          <a:pt x="480" y="904"/>
                        </a:lnTo>
                        <a:lnTo>
                          <a:pt x="492" y="908"/>
                        </a:lnTo>
                        <a:lnTo>
                          <a:pt x="505" y="916"/>
                        </a:lnTo>
                        <a:lnTo>
                          <a:pt x="517" y="916"/>
                        </a:lnTo>
                        <a:lnTo>
                          <a:pt x="529" y="916"/>
                        </a:lnTo>
                        <a:lnTo>
                          <a:pt x="525" y="904"/>
                        </a:lnTo>
                        <a:lnTo>
                          <a:pt x="517" y="891"/>
                        </a:lnTo>
                        <a:lnTo>
                          <a:pt x="517" y="879"/>
                        </a:lnTo>
                        <a:lnTo>
                          <a:pt x="529" y="891"/>
                        </a:lnTo>
                        <a:lnTo>
                          <a:pt x="537" y="904"/>
                        </a:lnTo>
                        <a:lnTo>
                          <a:pt x="537" y="916"/>
                        </a:lnTo>
                        <a:lnTo>
                          <a:pt x="549" y="920"/>
                        </a:lnTo>
                        <a:lnTo>
                          <a:pt x="578" y="920"/>
                        </a:lnTo>
                        <a:lnTo>
                          <a:pt x="590" y="908"/>
                        </a:lnTo>
                        <a:lnTo>
                          <a:pt x="590" y="896"/>
                        </a:lnTo>
                        <a:lnTo>
                          <a:pt x="578" y="891"/>
                        </a:lnTo>
                        <a:lnTo>
                          <a:pt x="566" y="883"/>
                        </a:lnTo>
                        <a:lnTo>
                          <a:pt x="566" y="871"/>
                        </a:lnTo>
                        <a:lnTo>
                          <a:pt x="574" y="883"/>
                        </a:lnTo>
                        <a:lnTo>
                          <a:pt x="586" y="891"/>
                        </a:lnTo>
                        <a:lnTo>
                          <a:pt x="598" y="887"/>
                        </a:lnTo>
                        <a:lnTo>
                          <a:pt x="610" y="887"/>
                        </a:lnTo>
                        <a:lnTo>
                          <a:pt x="598" y="896"/>
                        </a:lnTo>
                        <a:lnTo>
                          <a:pt x="598" y="908"/>
                        </a:lnTo>
                        <a:lnTo>
                          <a:pt x="610" y="908"/>
                        </a:lnTo>
                        <a:lnTo>
                          <a:pt x="623" y="912"/>
                        </a:lnTo>
                        <a:lnTo>
                          <a:pt x="635" y="908"/>
                        </a:lnTo>
                        <a:lnTo>
                          <a:pt x="647" y="908"/>
                        </a:lnTo>
                        <a:lnTo>
                          <a:pt x="663" y="908"/>
                        </a:lnTo>
                        <a:lnTo>
                          <a:pt x="676" y="916"/>
                        </a:lnTo>
                        <a:lnTo>
                          <a:pt x="667" y="928"/>
                        </a:lnTo>
                        <a:lnTo>
                          <a:pt x="659" y="940"/>
                        </a:lnTo>
                        <a:lnTo>
                          <a:pt x="663" y="953"/>
                        </a:lnTo>
                        <a:lnTo>
                          <a:pt x="684" y="944"/>
                        </a:lnTo>
                        <a:lnTo>
                          <a:pt x="696" y="944"/>
                        </a:lnTo>
                        <a:lnTo>
                          <a:pt x="708" y="940"/>
                        </a:lnTo>
                        <a:lnTo>
                          <a:pt x="720" y="940"/>
                        </a:lnTo>
                        <a:lnTo>
                          <a:pt x="728" y="936"/>
                        </a:lnTo>
                        <a:lnTo>
                          <a:pt x="741" y="932"/>
                        </a:lnTo>
                        <a:lnTo>
                          <a:pt x="753" y="932"/>
                        </a:lnTo>
                        <a:lnTo>
                          <a:pt x="765" y="932"/>
                        </a:lnTo>
                        <a:lnTo>
                          <a:pt x="773" y="916"/>
                        </a:lnTo>
                        <a:lnTo>
                          <a:pt x="789" y="908"/>
                        </a:lnTo>
                        <a:lnTo>
                          <a:pt x="794" y="896"/>
                        </a:lnTo>
                        <a:lnTo>
                          <a:pt x="810" y="900"/>
                        </a:lnTo>
                        <a:lnTo>
                          <a:pt x="810" y="912"/>
                        </a:lnTo>
                        <a:lnTo>
                          <a:pt x="822" y="908"/>
                        </a:lnTo>
                        <a:lnTo>
                          <a:pt x="834" y="904"/>
                        </a:lnTo>
                        <a:lnTo>
                          <a:pt x="842" y="891"/>
                        </a:lnTo>
                        <a:lnTo>
                          <a:pt x="855" y="883"/>
                        </a:lnTo>
                        <a:lnTo>
                          <a:pt x="855" y="871"/>
                        </a:lnTo>
                        <a:lnTo>
                          <a:pt x="851" y="859"/>
                        </a:lnTo>
                        <a:lnTo>
                          <a:pt x="842" y="847"/>
                        </a:lnTo>
                        <a:lnTo>
                          <a:pt x="830" y="843"/>
                        </a:lnTo>
                        <a:lnTo>
                          <a:pt x="818" y="847"/>
                        </a:lnTo>
                        <a:lnTo>
                          <a:pt x="810" y="859"/>
                        </a:lnTo>
                        <a:lnTo>
                          <a:pt x="794" y="867"/>
                        </a:lnTo>
                        <a:lnTo>
                          <a:pt x="781" y="863"/>
                        </a:lnTo>
                        <a:lnTo>
                          <a:pt x="785" y="851"/>
                        </a:lnTo>
                        <a:lnTo>
                          <a:pt x="773" y="855"/>
                        </a:lnTo>
                        <a:lnTo>
                          <a:pt x="757" y="855"/>
                        </a:lnTo>
                        <a:lnTo>
                          <a:pt x="769" y="843"/>
                        </a:lnTo>
                        <a:lnTo>
                          <a:pt x="781" y="830"/>
                        </a:lnTo>
                        <a:lnTo>
                          <a:pt x="769" y="818"/>
                        </a:lnTo>
                        <a:lnTo>
                          <a:pt x="757" y="814"/>
                        </a:lnTo>
                        <a:lnTo>
                          <a:pt x="745" y="814"/>
                        </a:lnTo>
                        <a:lnTo>
                          <a:pt x="733" y="814"/>
                        </a:lnTo>
                        <a:lnTo>
                          <a:pt x="720" y="818"/>
                        </a:lnTo>
                        <a:lnTo>
                          <a:pt x="716" y="822"/>
                        </a:lnTo>
                        <a:lnTo>
                          <a:pt x="704" y="830"/>
                        </a:lnTo>
                        <a:lnTo>
                          <a:pt x="712" y="818"/>
                        </a:lnTo>
                        <a:lnTo>
                          <a:pt x="696" y="814"/>
                        </a:lnTo>
                        <a:lnTo>
                          <a:pt x="688" y="814"/>
                        </a:lnTo>
                        <a:lnTo>
                          <a:pt x="659" y="810"/>
                        </a:lnTo>
                        <a:lnTo>
                          <a:pt x="647" y="810"/>
                        </a:lnTo>
                        <a:lnTo>
                          <a:pt x="635" y="814"/>
                        </a:lnTo>
                        <a:lnTo>
                          <a:pt x="623" y="818"/>
                        </a:lnTo>
                        <a:lnTo>
                          <a:pt x="610" y="822"/>
                        </a:lnTo>
                        <a:lnTo>
                          <a:pt x="602" y="810"/>
                        </a:lnTo>
                        <a:lnTo>
                          <a:pt x="590" y="806"/>
                        </a:lnTo>
                        <a:lnTo>
                          <a:pt x="602" y="806"/>
                        </a:lnTo>
                        <a:lnTo>
                          <a:pt x="614" y="806"/>
                        </a:lnTo>
                        <a:lnTo>
                          <a:pt x="627" y="806"/>
                        </a:lnTo>
                        <a:lnTo>
                          <a:pt x="639" y="798"/>
                        </a:lnTo>
                        <a:lnTo>
                          <a:pt x="627" y="794"/>
                        </a:lnTo>
                        <a:lnTo>
                          <a:pt x="614" y="786"/>
                        </a:lnTo>
                        <a:lnTo>
                          <a:pt x="619" y="778"/>
                        </a:lnTo>
                        <a:lnTo>
                          <a:pt x="610" y="761"/>
                        </a:lnTo>
                        <a:lnTo>
                          <a:pt x="623" y="773"/>
                        </a:lnTo>
                        <a:lnTo>
                          <a:pt x="635" y="782"/>
                        </a:lnTo>
                        <a:lnTo>
                          <a:pt x="647" y="790"/>
                        </a:lnTo>
                        <a:lnTo>
                          <a:pt x="659" y="794"/>
                        </a:lnTo>
                        <a:lnTo>
                          <a:pt x="671" y="802"/>
                        </a:lnTo>
                        <a:lnTo>
                          <a:pt x="684" y="802"/>
                        </a:lnTo>
                        <a:lnTo>
                          <a:pt x="696" y="806"/>
                        </a:lnTo>
                        <a:lnTo>
                          <a:pt x="708" y="806"/>
                        </a:lnTo>
                        <a:lnTo>
                          <a:pt x="720" y="810"/>
                        </a:lnTo>
                        <a:lnTo>
                          <a:pt x="724" y="806"/>
                        </a:lnTo>
                        <a:lnTo>
                          <a:pt x="737" y="802"/>
                        </a:lnTo>
                        <a:lnTo>
                          <a:pt x="749" y="806"/>
                        </a:lnTo>
                        <a:lnTo>
                          <a:pt x="761" y="806"/>
                        </a:lnTo>
                        <a:lnTo>
                          <a:pt x="773" y="806"/>
                        </a:lnTo>
                        <a:lnTo>
                          <a:pt x="789" y="798"/>
                        </a:lnTo>
                        <a:lnTo>
                          <a:pt x="802" y="802"/>
                        </a:lnTo>
                        <a:lnTo>
                          <a:pt x="814" y="798"/>
                        </a:lnTo>
                        <a:lnTo>
                          <a:pt x="826" y="790"/>
                        </a:lnTo>
                        <a:lnTo>
                          <a:pt x="838" y="786"/>
                        </a:lnTo>
                        <a:lnTo>
                          <a:pt x="842" y="773"/>
                        </a:lnTo>
                        <a:lnTo>
                          <a:pt x="855" y="765"/>
                        </a:lnTo>
                        <a:lnTo>
                          <a:pt x="842" y="753"/>
                        </a:lnTo>
                        <a:lnTo>
                          <a:pt x="842" y="741"/>
                        </a:lnTo>
                        <a:lnTo>
                          <a:pt x="830" y="733"/>
                        </a:lnTo>
                        <a:lnTo>
                          <a:pt x="818" y="725"/>
                        </a:lnTo>
                        <a:lnTo>
                          <a:pt x="830" y="717"/>
                        </a:lnTo>
                        <a:lnTo>
                          <a:pt x="842" y="721"/>
                        </a:lnTo>
                        <a:lnTo>
                          <a:pt x="855" y="721"/>
                        </a:lnTo>
                        <a:lnTo>
                          <a:pt x="867" y="725"/>
                        </a:lnTo>
                        <a:lnTo>
                          <a:pt x="895" y="725"/>
                        </a:lnTo>
                        <a:lnTo>
                          <a:pt x="907" y="729"/>
                        </a:lnTo>
                        <a:lnTo>
                          <a:pt x="920" y="725"/>
                        </a:lnTo>
                        <a:lnTo>
                          <a:pt x="932" y="721"/>
                        </a:lnTo>
                        <a:lnTo>
                          <a:pt x="944" y="717"/>
                        </a:lnTo>
                        <a:lnTo>
                          <a:pt x="956" y="717"/>
                        </a:lnTo>
                        <a:lnTo>
                          <a:pt x="969" y="721"/>
                        </a:lnTo>
                        <a:lnTo>
                          <a:pt x="981" y="708"/>
                        </a:lnTo>
                        <a:lnTo>
                          <a:pt x="981" y="700"/>
                        </a:lnTo>
                        <a:lnTo>
                          <a:pt x="969" y="700"/>
                        </a:lnTo>
                        <a:lnTo>
                          <a:pt x="944" y="696"/>
                        </a:lnTo>
                        <a:lnTo>
                          <a:pt x="932" y="696"/>
                        </a:lnTo>
                        <a:lnTo>
                          <a:pt x="920" y="684"/>
                        </a:lnTo>
                        <a:lnTo>
                          <a:pt x="932" y="684"/>
                        </a:lnTo>
                        <a:lnTo>
                          <a:pt x="944" y="684"/>
                        </a:lnTo>
                        <a:lnTo>
                          <a:pt x="956" y="684"/>
                        </a:lnTo>
                        <a:lnTo>
                          <a:pt x="969" y="684"/>
                        </a:lnTo>
                        <a:lnTo>
                          <a:pt x="981" y="688"/>
                        </a:lnTo>
                        <a:lnTo>
                          <a:pt x="993" y="688"/>
                        </a:lnTo>
                        <a:lnTo>
                          <a:pt x="1005" y="676"/>
                        </a:lnTo>
                        <a:lnTo>
                          <a:pt x="1017" y="668"/>
                        </a:lnTo>
                        <a:lnTo>
                          <a:pt x="1005" y="664"/>
                        </a:lnTo>
                        <a:lnTo>
                          <a:pt x="993" y="660"/>
                        </a:lnTo>
                        <a:lnTo>
                          <a:pt x="981" y="655"/>
                        </a:lnTo>
                        <a:lnTo>
                          <a:pt x="964" y="655"/>
                        </a:lnTo>
                        <a:lnTo>
                          <a:pt x="952" y="651"/>
                        </a:lnTo>
                        <a:lnTo>
                          <a:pt x="940" y="647"/>
                        </a:lnTo>
                        <a:lnTo>
                          <a:pt x="928" y="647"/>
                        </a:lnTo>
                        <a:lnTo>
                          <a:pt x="940" y="643"/>
                        </a:lnTo>
                        <a:lnTo>
                          <a:pt x="956" y="643"/>
                        </a:lnTo>
                        <a:lnTo>
                          <a:pt x="969" y="647"/>
                        </a:lnTo>
                        <a:lnTo>
                          <a:pt x="993" y="647"/>
                        </a:lnTo>
                        <a:lnTo>
                          <a:pt x="1005" y="647"/>
                        </a:lnTo>
                        <a:lnTo>
                          <a:pt x="1017" y="647"/>
                        </a:lnTo>
                        <a:lnTo>
                          <a:pt x="1034" y="639"/>
                        </a:lnTo>
                        <a:lnTo>
                          <a:pt x="1042" y="635"/>
                        </a:lnTo>
                        <a:lnTo>
                          <a:pt x="1034" y="631"/>
                        </a:lnTo>
                        <a:lnTo>
                          <a:pt x="1034" y="619"/>
                        </a:lnTo>
                        <a:lnTo>
                          <a:pt x="1038" y="607"/>
                        </a:lnTo>
                        <a:lnTo>
                          <a:pt x="1025" y="603"/>
                        </a:lnTo>
                        <a:lnTo>
                          <a:pt x="1013" y="599"/>
                        </a:lnTo>
                        <a:lnTo>
                          <a:pt x="1001" y="599"/>
                        </a:lnTo>
                        <a:lnTo>
                          <a:pt x="989" y="599"/>
                        </a:lnTo>
                        <a:lnTo>
                          <a:pt x="977" y="599"/>
                        </a:lnTo>
                        <a:lnTo>
                          <a:pt x="964" y="599"/>
                        </a:lnTo>
                        <a:lnTo>
                          <a:pt x="952" y="599"/>
                        </a:lnTo>
                        <a:lnTo>
                          <a:pt x="936" y="599"/>
                        </a:lnTo>
                        <a:lnTo>
                          <a:pt x="948" y="594"/>
                        </a:lnTo>
                        <a:lnTo>
                          <a:pt x="964" y="594"/>
                        </a:lnTo>
                        <a:lnTo>
                          <a:pt x="977" y="586"/>
                        </a:lnTo>
                        <a:lnTo>
                          <a:pt x="964" y="582"/>
                        </a:lnTo>
                        <a:lnTo>
                          <a:pt x="952" y="582"/>
                        </a:lnTo>
                        <a:lnTo>
                          <a:pt x="940" y="578"/>
                        </a:lnTo>
                        <a:lnTo>
                          <a:pt x="912" y="578"/>
                        </a:lnTo>
                        <a:lnTo>
                          <a:pt x="887" y="586"/>
                        </a:lnTo>
                        <a:lnTo>
                          <a:pt x="871" y="586"/>
                        </a:lnTo>
                        <a:lnTo>
                          <a:pt x="859" y="586"/>
                        </a:lnTo>
                        <a:lnTo>
                          <a:pt x="851" y="594"/>
                        </a:lnTo>
                        <a:lnTo>
                          <a:pt x="838" y="607"/>
                        </a:lnTo>
                        <a:lnTo>
                          <a:pt x="826" y="615"/>
                        </a:lnTo>
                        <a:lnTo>
                          <a:pt x="834" y="603"/>
                        </a:lnTo>
                        <a:lnTo>
                          <a:pt x="846" y="590"/>
                        </a:lnTo>
                        <a:lnTo>
                          <a:pt x="855" y="578"/>
                        </a:lnTo>
                        <a:lnTo>
                          <a:pt x="842" y="578"/>
                        </a:lnTo>
                        <a:lnTo>
                          <a:pt x="830" y="574"/>
                        </a:lnTo>
                        <a:lnTo>
                          <a:pt x="818" y="574"/>
                        </a:lnTo>
                        <a:lnTo>
                          <a:pt x="806" y="574"/>
                        </a:lnTo>
                        <a:lnTo>
                          <a:pt x="794" y="574"/>
                        </a:lnTo>
                        <a:lnTo>
                          <a:pt x="806" y="574"/>
                        </a:lnTo>
                        <a:lnTo>
                          <a:pt x="818" y="570"/>
                        </a:lnTo>
                        <a:lnTo>
                          <a:pt x="834" y="574"/>
                        </a:lnTo>
                        <a:lnTo>
                          <a:pt x="842" y="574"/>
                        </a:lnTo>
                        <a:lnTo>
                          <a:pt x="871" y="582"/>
                        </a:lnTo>
                        <a:lnTo>
                          <a:pt x="883" y="578"/>
                        </a:lnTo>
                        <a:lnTo>
                          <a:pt x="895" y="574"/>
                        </a:lnTo>
                        <a:lnTo>
                          <a:pt x="907" y="574"/>
                        </a:lnTo>
                        <a:lnTo>
                          <a:pt x="920" y="570"/>
                        </a:lnTo>
                        <a:lnTo>
                          <a:pt x="932" y="570"/>
                        </a:lnTo>
                        <a:lnTo>
                          <a:pt x="944" y="574"/>
                        </a:lnTo>
                        <a:lnTo>
                          <a:pt x="956" y="570"/>
                        </a:lnTo>
                        <a:lnTo>
                          <a:pt x="944" y="566"/>
                        </a:lnTo>
                        <a:lnTo>
                          <a:pt x="932" y="566"/>
                        </a:lnTo>
                        <a:lnTo>
                          <a:pt x="920" y="562"/>
                        </a:lnTo>
                        <a:lnTo>
                          <a:pt x="907" y="562"/>
                        </a:lnTo>
                        <a:lnTo>
                          <a:pt x="895" y="562"/>
                        </a:lnTo>
                        <a:lnTo>
                          <a:pt x="883" y="562"/>
                        </a:lnTo>
                        <a:lnTo>
                          <a:pt x="871" y="562"/>
                        </a:lnTo>
                        <a:lnTo>
                          <a:pt x="859" y="558"/>
                        </a:lnTo>
                        <a:lnTo>
                          <a:pt x="846" y="558"/>
                        </a:lnTo>
                        <a:lnTo>
                          <a:pt x="834" y="558"/>
                        </a:lnTo>
                        <a:lnTo>
                          <a:pt x="846" y="558"/>
                        </a:lnTo>
                        <a:lnTo>
                          <a:pt x="859" y="554"/>
                        </a:lnTo>
                        <a:lnTo>
                          <a:pt x="871" y="558"/>
                        </a:lnTo>
                        <a:lnTo>
                          <a:pt x="887" y="558"/>
                        </a:lnTo>
                        <a:lnTo>
                          <a:pt x="895" y="558"/>
                        </a:lnTo>
                        <a:lnTo>
                          <a:pt x="912" y="558"/>
                        </a:lnTo>
                        <a:lnTo>
                          <a:pt x="924" y="558"/>
                        </a:lnTo>
                        <a:lnTo>
                          <a:pt x="936" y="558"/>
                        </a:lnTo>
                        <a:lnTo>
                          <a:pt x="948" y="558"/>
                        </a:lnTo>
                        <a:lnTo>
                          <a:pt x="960" y="558"/>
                        </a:lnTo>
                        <a:lnTo>
                          <a:pt x="973" y="570"/>
                        </a:lnTo>
                        <a:lnTo>
                          <a:pt x="985" y="574"/>
                        </a:lnTo>
                        <a:lnTo>
                          <a:pt x="997" y="574"/>
                        </a:lnTo>
                        <a:lnTo>
                          <a:pt x="1009" y="578"/>
                        </a:lnTo>
                        <a:lnTo>
                          <a:pt x="1025" y="578"/>
                        </a:lnTo>
                        <a:lnTo>
                          <a:pt x="1030" y="578"/>
                        </a:lnTo>
                        <a:lnTo>
                          <a:pt x="1042" y="578"/>
                        </a:lnTo>
                        <a:lnTo>
                          <a:pt x="1054" y="578"/>
                        </a:lnTo>
                        <a:lnTo>
                          <a:pt x="1050" y="566"/>
                        </a:lnTo>
                        <a:lnTo>
                          <a:pt x="1034" y="558"/>
                        </a:lnTo>
                        <a:lnTo>
                          <a:pt x="1050" y="554"/>
                        </a:lnTo>
                        <a:lnTo>
                          <a:pt x="1034" y="550"/>
                        </a:lnTo>
                        <a:lnTo>
                          <a:pt x="1025" y="554"/>
                        </a:lnTo>
                        <a:lnTo>
                          <a:pt x="1009" y="550"/>
                        </a:lnTo>
                        <a:lnTo>
                          <a:pt x="985" y="550"/>
                        </a:lnTo>
                        <a:lnTo>
                          <a:pt x="973" y="554"/>
                        </a:lnTo>
                        <a:lnTo>
                          <a:pt x="960" y="550"/>
                        </a:lnTo>
                        <a:lnTo>
                          <a:pt x="948" y="546"/>
                        </a:lnTo>
                        <a:lnTo>
                          <a:pt x="936" y="546"/>
                        </a:lnTo>
                        <a:lnTo>
                          <a:pt x="912" y="546"/>
                        </a:lnTo>
                        <a:lnTo>
                          <a:pt x="895" y="546"/>
                        </a:lnTo>
                        <a:lnTo>
                          <a:pt x="887" y="550"/>
                        </a:lnTo>
                        <a:lnTo>
                          <a:pt x="871" y="542"/>
                        </a:lnTo>
                        <a:lnTo>
                          <a:pt x="859" y="542"/>
                        </a:lnTo>
                        <a:lnTo>
                          <a:pt x="851" y="533"/>
                        </a:lnTo>
                        <a:lnTo>
                          <a:pt x="863" y="537"/>
                        </a:lnTo>
                        <a:lnTo>
                          <a:pt x="875" y="537"/>
                        </a:lnTo>
                        <a:lnTo>
                          <a:pt x="887" y="533"/>
                        </a:lnTo>
                        <a:lnTo>
                          <a:pt x="883" y="521"/>
                        </a:lnTo>
                        <a:lnTo>
                          <a:pt x="912" y="537"/>
                        </a:lnTo>
                        <a:lnTo>
                          <a:pt x="924" y="537"/>
                        </a:lnTo>
                        <a:lnTo>
                          <a:pt x="936" y="537"/>
                        </a:lnTo>
                        <a:lnTo>
                          <a:pt x="948" y="537"/>
                        </a:lnTo>
                        <a:lnTo>
                          <a:pt x="960" y="533"/>
                        </a:lnTo>
                        <a:lnTo>
                          <a:pt x="948" y="521"/>
                        </a:lnTo>
                        <a:lnTo>
                          <a:pt x="936" y="517"/>
                        </a:lnTo>
                        <a:lnTo>
                          <a:pt x="924" y="517"/>
                        </a:lnTo>
                        <a:lnTo>
                          <a:pt x="912" y="517"/>
                        </a:lnTo>
                        <a:lnTo>
                          <a:pt x="899" y="513"/>
                        </a:lnTo>
                        <a:lnTo>
                          <a:pt x="912" y="513"/>
                        </a:lnTo>
                        <a:lnTo>
                          <a:pt x="924" y="513"/>
                        </a:lnTo>
                        <a:lnTo>
                          <a:pt x="936" y="513"/>
                        </a:lnTo>
                        <a:lnTo>
                          <a:pt x="952" y="517"/>
                        </a:lnTo>
                        <a:lnTo>
                          <a:pt x="964" y="525"/>
                        </a:lnTo>
                        <a:lnTo>
                          <a:pt x="973" y="521"/>
                        </a:lnTo>
                        <a:lnTo>
                          <a:pt x="985" y="525"/>
                        </a:lnTo>
                        <a:lnTo>
                          <a:pt x="997" y="529"/>
                        </a:lnTo>
                        <a:lnTo>
                          <a:pt x="1009" y="533"/>
                        </a:lnTo>
                        <a:lnTo>
                          <a:pt x="1025" y="533"/>
                        </a:lnTo>
                        <a:lnTo>
                          <a:pt x="1021" y="521"/>
                        </a:lnTo>
                        <a:lnTo>
                          <a:pt x="1034" y="517"/>
                        </a:lnTo>
                        <a:lnTo>
                          <a:pt x="1050" y="525"/>
                        </a:lnTo>
                        <a:lnTo>
                          <a:pt x="1058" y="521"/>
                        </a:lnTo>
                        <a:lnTo>
                          <a:pt x="1074" y="525"/>
                        </a:lnTo>
                        <a:lnTo>
                          <a:pt x="1087" y="521"/>
                        </a:lnTo>
                        <a:lnTo>
                          <a:pt x="1087" y="509"/>
                        </a:lnTo>
                        <a:lnTo>
                          <a:pt x="1099" y="517"/>
                        </a:lnTo>
                        <a:lnTo>
                          <a:pt x="1111" y="517"/>
                        </a:lnTo>
                        <a:lnTo>
                          <a:pt x="1123" y="513"/>
                        </a:lnTo>
                        <a:lnTo>
                          <a:pt x="1135" y="509"/>
                        </a:lnTo>
                        <a:lnTo>
                          <a:pt x="1135" y="497"/>
                        </a:lnTo>
                        <a:lnTo>
                          <a:pt x="1123" y="485"/>
                        </a:lnTo>
                        <a:lnTo>
                          <a:pt x="1111" y="481"/>
                        </a:lnTo>
                        <a:lnTo>
                          <a:pt x="1095" y="481"/>
                        </a:lnTo>
                        <a:lnTo>
                          <a:pt x="1082" y="476"/>
                        </a:lnTo>
                        <a:lnTo>
                          <a:pt x="1070" y="476"/>
                        </a:lnTo>
                        <a:lnTo>
                          <a:pt x="1058" y="476"/>
                        </a:lnTo>
                        <a:lnTo>
                          <a:pt x="1046" y="476"/>
                        </a:lnTo>
                        <a:lnTo>
                          <a:pt x="1034" y="468"/>
                        </a:lnTo>
                        <a:lnTo>
                          <a:pt x="1058" y="468"/>
                        </a:lnTo>
                        <a:lnTo>
                          <a:pt x="1070" y="464"/>
                        </a:lnTo>
                        <a:lnTo>
                          <a:pt x="1082" y="464"/>
                        </a:lnTo>
                        <a:lnTo>
                          <a:pt x="1111" y="468"/>
                        </a:lnTo>
                        <a:lnTo>
                          <a:pt x="1119" y="468"/>
                        </a:lnTo>
                        <a:lnTo>
                          <a:pt x="1135" y="472"/>
                        </a:lnTo>
                        <a:lnTo>
                          <a:pt x="1148" y="472"/>
                        </a:lnTo>
                        <a:lnTo>
                          <a:pt x="1148" y="485"/>
                        </a:lnTo>
                        <a:lnTo>
                          <a:pt x="1160" y="493"/>
                        </a:lnTo>
                        <a:lnTo>
                          <a:pt x="1172" y="493"/>
                        </a:lnTo>
                        <a:lnTo>
                          <a:pt x="1184" y="493"/>
                        </a:lnTo>
                        <a:lnTo>
                          <a:pt x="1196" y="493"/>
                        </a:lnTo>
                        <a:lnTo>
                          <a:pt x="1209" y="489"/>
                        </a:lnTo>
                        <a:lnTo>
                          <a:pt x="1221" y="489"/>
                        </a:lnTo>
                        <a:lnTo>
                          <a:pt x="1233" y="485"/>
                        </a:lnTo>
                        <a:lnTo>
                          <a:pt x="1249" y="481"/>
                        </a:lnTo>
                        <a:lnTo>
                          <a:pt x="1262" y="472"/>
                        </a:lnTo>
                        <a:lnTo>
                          <a:pt x="1266" y="460"/>
                        </a:lnTo>
                        <a:lnTo>
                          <a:pt x="1249" y="460"/>
                        </a:lnTo>
                        <a:lnTo>
                          <a:pt x="1237" y="464"/>
                        </a:lnTo>
                        <a:lnTo>
                          <a:pt x="1253" y="452"/>
                        </a:lnTo>
                        <a:lnTo>
                          <a:pt x="1266" y="452"/>
                        </a:lnTo>
                        <a:lnTo>
                          <a:pt x="1278" y="448"/>
                        </a:lnTo>
                        <a:lnTo>
                          <a:pt x="1282" y="448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3" name="Freeform 435">
                    <a:extLst>
                      <a:ext uri="{FF2B5EF4-FFF2-40B4-BE49-F238E27FC236}">
                        <a16:creationId xmlns:a16="http://schemas.microsoft.com/office/drawing/2014/main" id="{2A9ABBE9-6875-F42E-5F83-79E19E12127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gray">
                  <a:xfrm>
                    <a:off x="5176" y="4449"/>
                    <a:ext cx="1734" cy="1741"/>
                  </a:xfrm>
                  <a:custGeom>
                    <a:avLst/>
                    <a:gdLst>
                      <a:gd name="T0" fmla="*/ 61 w 1734"/>
                      <a:gd name="T1" fmla="*/ 814 h 1741"/>
                      <a:gd name="T2" fmla="*/ 216 w 1734"/>
                      <a:gd name="T3" fmla="*/ 879 h 1741"/>
                      <a:gd name="T4" fmla="*/ 370 w 1734"/>
                      <a:gd name="T5" fmla="*/ 932 h 1741"/>
                      <a:gd name="T6" fmla="*/ 517 w 1734"/>
                      <a:gd name="T7" fmla="*/ 940 h 1741"/>
                      <a:gd name="T8" fmla="*/ 684 w 1734"/>
                      <a:gd name="T9" fmla="*/ 932 h 1741"/>
                      <a:gd name="T10" fmla="*/ 741 w 1734"/>
                      <a:gd name="T11" fmla="*/ 927 h 1741"/>
                      <a:gd name="T12" fmla="*/ 834 w 1734"/>
                      <a:gd name="T13" fmla="*/ 1029 h 1741"/>
                      <a:gd name="T14" fmla="*/ 952 w 1734"/>
                      <a:gd name="T15" fmla="*/ 1086 h 1741"/>
                      <a:gd name="T16" fmla="*/ 1058 w 1734"/>
                      <a:gd name="T17" fmla="*/ 1233 h 1741"/>
                      <a:gd name="T18" fmla="*/ 1253 w 1734"/>
                      <a:gd name="T19" fmla="*/ 1286 h 1741"/>
                      <a:gd name="T20" fmla="*/ 1127 w 1734"/>
                      <a:gd name="T21" fmla="*/ 1290 h 1741"/>
                      <a:gd name="T22" fmla="*/ 964 w 1734"/>
                      <a:gd name="T23" fmla="*/ 1391 h 1741"/>
                      <a:gd name="T24" fmla="*/ 826 w 1734"/>
                      <a:gd name="T25" fmla="*/ 1408 h 1741"/>
                      <a:gd name="T26" fmla="*/ 802 w 1734"/>
                      <a:gd name="T27" fmla="*/ 1513 h 1741"/>
                      <a:gd name="T28" fmla="*/ 956 w 1734"/>
                      <a:gd name="T29" fmla="*/ 1493 h 1741"/>
                      <a:gd name="T30" fmla="*/ 1123 w 1734"/>
                      <a:gd name="T31" fmla="*/ 1574 h 1741"/>
                      <a:gd name="T32" fmla="*/ 1245 w 1734"/>
                      <a:gd name="T33" fmla="*/ 1680 h 1741"/>
                      <a:gd name="T34" fmla="*/ 1424 w 1734"/>
                      <a:gd name="T35" fmla="*/ 1688 h 1741"/>
                      <a:gd name="T36" fmla="*/ 1318 w 1734"/>
                      <a:gd name="T37" fmla="*/ 1579 h 1741"/>
                      <a:gd name="T38" fmla="*/ 1469 w 1734"/>
                      <a:gd name="T39" fmla="*/ 1648 h 1741"/>
                      <a:gd name="T40" fmla="*/ 1526 w 1734"/>
                      <a:gd name="T41" fmla="*/ 1607 h 1741"/>
                      <a:gd name="T42" fmla="*/ 1461 w 1734"/>
                      <a:gd name="T43" fmla="*/ 1461 h 1741"/>
                      <a:gd name="T44" fmla="*/ 1343 w 1734"/>
                      <a:gd name="T45" fmla="*/ 1379 h 1741"/>
                      <a:gd name="T46" fmla="*/ 1335 w 1734"/>
                      <a:gd name="T47" fmla="*/ 1302 h 1741"/>
                      <a:gd name="T48" fmla="*/ 1473 w 1734"/>
                      <a:gd name="T49" fmla="*/ 1318 h 1741"/>
                      <a:gd name="T50" fmla="*/ 1498 w 1734"/>
                      <a:gd name="T51" fmla="*/ 1379 h 1741"/>
                      <a:gd name="T52" fmla="*/ 1559 w 1734"/>
                      <a:gd name="T53" fmla="*/ 1436 h 1741"/>
                      <a:gd name="T54" fmla="*/ 1652 w 1734"/>
                      <a:gd name="T55" fmla="*/ 1371 h 1741"/>
                      <a:gd name="T56" fmla="*/ 1693 w 1734"/>
                      <a:gd name="T57" fmla="*/ 1314 h 1741"/>
                      <a:gd name="T58" fmla="*/ 1668 w 1734"/>
                      <a:gd name="T59" fmla="*/ 1261 h 1741"/>
                      <a:gd name="T60" fmla="*/ 1591 w 1734"/>
                      <a:gd name="T61" fmla="*/ 1237 h 1741"/>
                      <a:gd name="T62" fmla="*/ 1571 w 1734"/>
                      <a:gd name="T63" fmla="*/ 1200 h 1741"/>
                      <a:gd name="T64" fmla="*/ 1477 w 1734"/>
                      <a:gd name="T65" fmla="*/ 1155 h 1741"/>
                      <a:gd name="T66" fmla="*/ 1388 w 1734"/>
                      <a:gd name="T67" fmla="*/ 1111 h 1741"/>
                      <a:gd name="T68" fmla="*/ 1335 w 1734"/>
                      <a:gd name="T69" fmla="*/ 1082 h 1741"/>
                      <a:gd name="T70" fmla="*/ 1323 w 1734"/>
                      <a:gd name="T71" fmla="*/ 1058 h 1741"/>
                      <a:gd name="T72" fmla="*/ 1270 w 1734"/>
                      <a:gd name="T73" fmla="*/ 1013 h 1741"/>
                      <a:gd name="T74" fmla="*/ 1408 w 1734"/>
                      <a:gd name="T75" fmla="*/ 1009 h 1741"/>
                      <a:gd name="T76" fmla="*/ 1278 w 1734"/>
                      <a:gd name="T77" fmla="*/ 968 h 1741"/>
                      <a:gd name="T78" fmla="*/ 1241 w 1734"/>
                      <a:gd name="T79" fmla="*/ 952 h 1741"/>
                      <a:gd name="T80" fmla="*/ 1196 w 1734"/>
                      <a:gd name="T81" fmla="*/ 940 h 1741"/>
                      <a:gd name="T82" fmla="*/ 1196 w 1734"/>
                      <a:gd name="T83" fmla="*/ 862 h 1741"/>
                      <a:gd name="T84" fmla="*/ 1111 w 1734"/>
                      <a:gd name="T85" fmla="*/ 875 h 1741"/>
                      <a:gd name="T86" fmla="*/ 1050 w 1734"/>
                      <a:gd name="T87" fmla="*/ 862 h 1741"/>
                      <a:gd name="T88" fmla="*/ 1026 w 1734"/>
                      <a:gd name="T89" fmla="*/ 785 h 1741"/>
                      <a:gd name="T90" fmla="*/ 952 w 1734"/>
                      <a:gd name="T91" fmla="*/ 773 h 1741"/>
                      <a:gd name="T92" fmla="*/ 891 w 1734"/>
                      <a:gd name="T93" fmla="*/ 757 h 1741"/>
                      <a:gd name="T94" fmla="*/ 883 w 1734"/>
                      <a:gd name="T95" fmla="*/ 696 h 1741"/>
                      <a:gd name="T96" fmla="*/ 798 w 1734"/>
                      <a:gd name="T97" fmla="*/ 626 h 1741"/>
                      <a:gd name="T98" fmla="*/ 704 w 1734"/>
                      <a:gd name="T99" fmla="*/ 671 h 1741"/>
                      <a:gd name="T100" fmla="*/ 684 w 1734"/>
                      <a:gd name="T101" fmla="*/ 712 h 1741"/>
                      <a:gd name="T102" fmla="*/ 582 w 1734"/>
                      <a:gd name="T103" fmla="*/ 700 h 1741"/>
                      <a:gd name="T104" fmla="*/ 566 w 1734"/>
                      <a:gd name="T105" fmla="*/ 602 h 1741"/>
                      <a:gd name="T106" fmla="*/ 383 w 1734"/>
                      <a:gd name="T107" fmla="*/ 553 h 1741"/>
                      <a:gd name="T108" fmla="*/ 305 w 1734"/>
                      <a:gd name="T109" fmla="*/ 582 h 1741"/>
                      <a:gd name="T110" fmla="*/ 281 w 1734"/>
                      <a:gd name="T111" fmla="*/ 663 h 1741"/>
                      <a:gd name="T112" fmla="*/ 277 w 1734"/>
                      <a:gd name="T113" fmla="*/ 732 h 1741"/>
                      <a:gd name="T114" fmla="*/ 199 w 1734"/>
                      <a:gd name="T115" fmla="*/ 818 h 1741"/>
                      <a:gd name="T116" fmla="*/ 204 w 1734"/>
                      <a:gd name="T117" fmla="*/ 606 h 1741"/>
                      <a:gd name="T118" fmla="*/ 102 w 1734"/>
                      <a:gd name="T119" fmla="*/ 529 h 1741"/>
                      <a:gd name="T120" fmla="*/ 0 w 1734"/>
                      <a:gd name="T121" fmla="*/ 748 h 17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734" h="1741">
                        <a:moveTo>
                          <a:pt x="0" y="769"/>
                        </a:moveTo>
                        <a:lnTo>
                          <a:pt x="8" y="781"/>
                        </a:lnTo>
                        <a:lnTo>
                          <a:pt x="20" y="785"/>
                        </a:lnTo>
                        <a:lnTo>
                          <a:pt x="33" y="785"/>
                        </a:lnTo>
                        <a:lnTo>
                          <a:pt x="45" y="789"/>
                        </a:lnTo>
                        <a:lnTo>
                          <a:pt x="77" y="793"/>
                        </a:lnTo>
                        <a:lnTo>
                          <a:pt x="90" y="793"/>
                        </a:lnTo>
                        <a:lnTo>
                          <a:pt x="102" y="793"/>
                        </a:lnTo>
                        <a:lnTo>
                          <a:pt x="114" y="797"/>
                        </a:lnTo>
                        <a:lnTo>
                          <a:pt x="126" y="789"/>
                        </a:lnTo>
                        <a:lnTo>
                          <a:pt x="134" y="801"/>
                        </a:lnTo>
                        <a:lnTo>
                          <a:pt x="147" y="810"/>
                        </a:lnTo>
                        <a:lnTo>
                          <a:pt x="159" y="814"/>
                        </a:lnTo>
                        <a:lnTo>
                          <a:pt x="171" y="818"/>
                        </a:lnTo>
                        <a:lnTo>
                          <a:pt x="159" y="826"/>
                        </a:lnTo>
                        <a:lnTo>
                          <a:pt x="147" y="826"/>
                        </a:lnTo>
                        <a:lnTo>
                          <a:pt x="134" y="826"/>
                        </a:lnTo>
                        <a:lnTo>
                          <a:pt x="122" y="826"/>
                        </a:lnTo>
                        <a:lnTo>
                          <a:pt x="110" y="826"/>
                        </a:lnTo>
                        <a:lnTo>
                          <a:pt x="98" y="818"/>
                        </a:lnTo>
                        <a:lnTo>
                          <a:pt x="86" y="814"/>
                        </a:lnTo>
                        <a:lnTo>
                          <a:pt x="73" y="818"/>
                        </a:lnTo>
                        <a:lnTo>
                          <a:pt x="61" y="814"/>
                        </a:lnTo>
                        <a:lnTo>
                          <a:pt x="49" y="814"/>
                        </a:lnTo>
                        <a:lnTo>
                          <a:pt x="37" y="810"/>
                        </a:lnTo>
                        <a:lnTo>
                          <a:pt x="45" y="822"/>
                        </a:lnTo>
                        <a:lnTo>
                          <a:pt x="33" y="830"/>
                        </a:lnTo>
                        <a:lnTo>
                          <a:pt x="37" y="842"/>
                        </a:lnTo>
                        <a:lnTo>
                          <a:pt x="49" y="850"/>
                        </a:lnTo>
                        <a:lnTo>
                          <a:pt x="61" y="862"/>
                        </a:lnTo>
                        <a:lnTo>
                          <a:pt x="69" y="875"/>
                        </a:lnTo>
                        <a:lnTo>
                          <a:pt x="81" y="879"/>
                        </a:lnTo>
                        <a:lnTo>
                          <a:pt x="94" y="879"/>
                        </a:lnTo>
                        <a:lnTo>
                          <a:pt x="106" y="883"/>
                        </a:lnTo>
                        <a:lnTo>
                          <a:pt x="118" y="891"/>
                        </a:lnTo>
                        <a:lnTo>
                          <a:pt x="106" y="891"/>
                        </a:lnTo>
                        <a:lnTo>
                          <a:pt x="118" y="895"/>
                        </a:lnTo>
                        <a:lnTo>
                          <a:pt x="130" y="903"/>
                        </a:lnTo>
                        <a:lnTo>
                          <a:pt x="155" y="895"/>
                        </a:lnTo>
                        <a:lnTo>
                          <a:pt x="167" y="895"/>
                        </a:lnTo>
                        <a:lnTo>
                          <a:pt x="179" y="895"/>
                        </a:lnTo>
                        <a:lnTo>
                          <a:pt x="167" y="887"/>
                        </a:lnTo>
                        <a:lnTo>
                          <a:pt x="179" y="879"/>
                        </a:lnTo>
                        <a:lnTo>
                          <a:pt x="191" y="887"/>
                        </a:lnTo>
                        <a:lnTo>
                          <a:pt x="204" y="887"/>
                        </a:lnTo>
                        <a:lnTo>
                          <a:pt x="216" y="879"/>
                        </a:lnTo>
                        <a:lnTo>
                          <a:pt x="208" y="891"/>
                        </a:lnTo>
                        <a:lnTo>
                          <a:pt x="208" y="903"/>
                        </a:lnTo>
                        <a:lnTo>
                          <a:pt x="220" y="911"/>
                        </a:lnTo>
                        <a:lnTo>
                          <a:pt x="232" y="919"/>
                        </a:lnTo>
                        <a:lnTo>
                          <a:pt x="244" y="923"/>
                        </a:lnTo>
                        <a:lnTo>
                          <a:pt x="252" y="927"/>
                        </a:lnTo>
                        <a:lnTo>
                          <a:pt x="260" y="927"/>
                        </a:lnTo>
                        <a:lnTo>
                          <a:pt x="273" y="927"/>
                        </a:lnTo>
                        <a:lnTo>
                          <a:pt x="277" y="927"/>
                        </a:lnTo>
                        <a:lnTo>
                          <a:pt x="285" y="927"/>
                        </a:lnTo>
                        <a:lnTo>
                          <a:pt x="273" y="923"/>
                        </a:lnTo>
                        <a:lnTo>
                          <a:pt x="260" y="919"/>
                        </a:lnTo>
                        <a:lnTo>
                          <a:pt x="248" y="923"/>
                        </a:lnTo>
                        <a:lnTo>
                          <a:pt x="260" y="915"/>
                        </a:lnTo>
                        <a:lnTo>
                          <a:pt x="273" y="919"/>
                        </a:lnTo>
                        <a:lnTo>
                          <a:pt x="285" y="919"/>
                        </a:lnTo>
                        <a:lnTo>
                          <a:pt x="297" y="919"/>
                        </a:lnTo>
                        <a:lnTo>
                          <a:pt x="309" y="919"/>
                        </a:lnTo>
                        <a:lnTo>
                          <a:pt x="322" y="927"/>
                        </a:lnTo>
                        <a:lnTo>
                          <a:pt x="338" y="927"/>
                        </a:lnTo>
                        <a:lnTo>
                          <a:pt x="346" y="932"/>
                        </a:lnTo>
                        <a:lnTo>
                          <a:pt x="362" y="932"/>
                        </a:lnTo>
                        <a:lnTo>
                          <a:pt x="370" y="932"/>
                        </a:lnTo>
                        <a:lnTo>
                          <a:pt x="383" y="936"/>
                        </a:lnTo>
                        <a:lnTo>
                          <a:pt x="395" y="932"/>
                        </a:lnTo>
                        <a:lnTo>
                          <a:pt x="403" y="927"/>
                        </a:lnTo>
                        <a:lnTo>
                          <a:pt x="419" y="927"/>
                        </a:lnTo>
                        <a:lnTo>
                          <a:pt x="431" y="936"/>
                        </a:lnTo>
                        <a:lnTo>
                          <a:pt x="444" y="940"/>
                        </a:lnTo>
                        <a:lnTo>
                          <a:pt x="456" y="944"/>
                        </a:lnTo>
                        <a:lnTo>
                          <a:pt x="468" y="944"/>
                        </a:lnTo>
                        <a:lnTo>
                          <a:pt x="480" y="944"/>
                        </a:lnTo>
                        <a:lnTo>
                          <a:pt x="492" y="944"/>
                        </a:lnTo>
                        <a:lnTo>
                          <a:pt x="488" y="932"/>
                        </a:lnTo>
                        <a:lnTo>
                          <a:pt x="484" y="927"/>
                        </a:lnTo>
                        <a:lnTo>
                          <a:pt x="472" y="919"/>
                        </a:lnTo>
                        <a:lnTo>
                          <a:pt x="448" y="911"/>
                        </a:lnTo>
                        <a:lnTo>
                          <a:pt x="435" y="907"/>
                        </a:lnTo>
                        <a:lnTo>
                          <a:pt x="423" y="899"/>
                        </a:lnTo>
                        <a:lnTo>
                          <a:pt x="448" y="907"/>
                        </a:lnTo>
                        <a:lnTo>
                          <a:pt x="460" y="911"/>
                        </a:lnTo>
                        <a:lnTo>
                          <a:pt x="472" y="915"/>
                        </a:lnTo>
                        <a:lnTo>
                          <a:pt x="484" y="923"/>
                        </a:lnTo>
                        <a:lnTo>
                          <a:pt x="492" y="927"/>
                        </a:lnTo>
                        <a:lnTo>
                          <a:pt x="505" y="932"/>
                        </a:lnTo>
                        <a:lnTo>
                          <a:pt x="517" y="940"/>
                        </a:lnTo>
                        <a:lnTo>
                          <a:pt x="529" y="948"/>
                        </a:lnTo>
                        <a:lnTo>
                          <a:pt x="541" y="956"/>
                        </a:lnTo>
                        <a:lnTo>
                          <a:pt x="553" y="956"/>
                        </a:lnTo>
                        <a:lnTo>
                          <a:pt x="549" y="944"/>
                        </a:lnTo>
                        <a:lnTo>
                          <a:pt x="537" y="936"/>
                        </a:lnTo>
                        <a:lnTo>
                          <a:pt x="529" y="927"/>
                        </a:lnTo>
                        <a:lnTo>
                          <a:pt x="517" y="927"/>
                        </a:lnTo>
                        <a:lnTo>
                          <a:pt x="505" y="923"/>
                        </a:lnTo>
                        <a:lnTo>
                          <a:pt x="517" y="919"/>
                        </a:lnTo>
                        <a:lnTo>
                          <a:pt x="529" y="919"/>
                        </a:lnTo>
                        <a:lnTo>
                          <a:pt x="541" y="923"/>
                        </a:lnTo>
                        <a:lnTo>
                          <a:pt x="553" y="923"/>
                        </a:lnTo>
                        <a:lnTo>
                          <a:pt x="566" y="923"/>
                        </a:lnTo>
                        <a:lnTo>
                          <a:pt x="578" y="927"/>
                        </a:lnTo>
                        <a:lnTo>
                          <a:pt x="578" y="927"/>
                        </a:lnTo>
                        <a:lnTo>
                          <a:pt x="594" y="927"/>
                        </a:lnTo>
                        <a:lnTo>
                          <a:pt x="602" y="936"/>
                        </a:lnTo>
                        <a:lnTo>
                          <a:pt x="615" y="936"/>
                        </a:lnTo>
                        <a:lnTo>
                          <a:pt x="627" y="944"/>
                        </a:lnTo>
                        <a:lnTo>
                          <a:pt x="639" y="940"/>
                        </a:lnTo>
                        <a:lnTo>
                          <a:pt x="663" y="940"/>
                        </a:lnTo>
                        <a:lnTo>
                          <a:pt x="676" y="940"/>
                        </a:lnTo>
                        <a:lnTo>
                          <a:pt x="684" y="932"/>
                        </a:lnTo>
                        <a:lnTo>
                          <a:pt x="684" y="927"/>
                        </a:lnTo>
                        <a:lnTo>
                          <a:pt x="680" y="915"/>
                        </a:lnTo>
                        <a:lnTo>
                          <a:pt x="671" y="903"/>
                        </a:lnTo>
                        <a:lnTo>
                          <a:pt x="663" y="891"/>
                        </a:lnTo>
                        <a:lnTo>
                          <a:pt x="651" y="895"/>
                        </a:lnTo>
                        <a:lnTo>
                          <a:pt x="639" y="887"/>
                        </a:lnTo>
                        <a:lnTo>
                          <a:pt x="639" y="879"/>
                        </a:lnTo>
                        <a:lnTo>
                          <a:pt x="651" y="883"/>
                        </a:lnTo>
                        <a:lnTo>
                          <a:pt x="655" y="871"/>
                        </a:lnTo>
                        <a:lnTo>
                          <a:pt x="655" y="858"/>
                        </a:lnTo>
                        <a:lnTo>
                          <a:pt x="667" y="862"/>
                        </a:lnTo>
                        <a:lnTo>
                          <a:pt x="680" y="871"/>
                        </a:lnTo>
                        <a:lnTo>
                          <a:pt x="667" y="866"/>
                        </a:lnTo>
                        <a:lnTo>
                          <a:pt x="659" y="879"/>
                        </a:lnTo>
                        <a:lnTo>
                          <a:pt x="671" y="879"/>
                        </a:lnTo>
                        <a:lnTo>
                          <a:pt x="684" y="887"/>
                        </a:lnTo>
                        <a:lnTo>
                          <a:pt x="696" y="891"/>
                        </a:lnTo>
                        <a:lnTo>
                          <a:pt x="700" y="903"/>
                        </a:lnTo>
                        <a:lnTo>
                          <a:pt x="712" y="907"/>
                        </a:lnTo>
                        <a:lnTo>
                          <a:pt x="724" y="903"/>
                        </a:lnTo>
                        <a:lnTo>
                          <a:pt x="737" y="903"/>
                        </a:lnTo>
                        <a:lnTo>
                          <a:pt x="741" y="915"/>
                        </a:lnTo>
                        <a:lnTo>
                          <a:pt x="741" y="927"/>
                        </a:lnTo>
                        <a:lnTo>
                          <a:pt x="745" y="940"/>
                        </a:lnTo>
                        <a:lnTo>
                          <a:pt x="745" y="952"/>
                        </a:lnTo>
                        <a:lnTo>
                          <a:pt x="757" y="952"/>
                        </a:lnTo>
                        <a:lnTo>
                          <a:pt x="769" y="940"/>
                        </a:lnTo>
                        <a:lnTo>
                          <a:pt x="781" y="936"/>
                        </a:lnTo>
                        <a:lnTo>
                          <a:pt x="769" y="940"/>
                        </a:lnTo>
                        <a:lnTo>
                          <a:pt x="781" y="944"/>
                        </a:lnTo>
                        <a:lnTo>
                          <a:pt x="794" y="948"/>
                        </a:lnTo>
                        <a:lnTo>
                          <a:pt x="794" y="960"/>
                        </a:lnTo>
                        <a:lnTo>
                          <a:pt x="785" y="960"/>
                        </a:lnTo>
                        <a:lnTo>
                          <a:pt x="785" y="972"/>
                        </a:lnTo>
                        <a:lnTo>
                          <a:pt x="798" y="972"/>
                        </a:lnTo>
                        <a:lnTo>
                          <a:pt x="810" y="968"/>
                        </a:lnTo>
                        <a:lnTo>
                          <a:pt x="822" y="964"/>
                        </a:lnTo>
                        <a:lnTo>
                          <a:pt x="810" y="972"/>
                        </a:lnTo>
                        <a:lnTo>
                          <a:pt x="814" y="984"/>
                        </a:lnTo>
                        <a:lnTo>
                          <a:pt x="826" y="993"/>
                        </a:lnTo>
                        <a:lnTo>
                          <a:pt x="838" y="993"/>
                        </a:lnTo>
                        <a:lnTo>
                          <a:pt x="851" y="1001"/>
                        </a:lnTo>
                        <a:lnTo>
                          <a:pt x="863" y="1005"/>
                        </a:lnTo>
                        <a:lnTo>
                          <a:pt x="871" y="1017"/>
                        </a:lnTo>
                        <a:lnTo>
                          <a:pt x="846" y="1033"/>
                        </a:lnTo>
                        <a:lnTo>
                          <a:pt x="834" y="1029"/>
                        </a:lnTo>
                        <a:lnTo>
                          <a:pt x="822" y="1029"/>
                        </a:lnTo>
                        <a:lnTo>
                          <a:pt x="810" y="1033"/>
                        </a:lnTo>
                        <a:lnTo>
                          <a:pt x="806" y="1041"/>
                        </a:lnTo>
                        <a:lnTo>
                          <a:pt x="810" y="1058"/>
                        </a:lnTo>
                        <a:lnTo>
                          <a:pt x="806" y="1070"/>
                        </a:lnTo>
                        <a:lnTo>
                          <a:pt x="818" y="1070"/>
                        </a:lnTo>
                        <a:lnTo>
                          <a:pt x="830" y="1066"/>
                        </a:lnTo>
                        <a:lnTo>
                          <a:pt x="842" y="1062"/>
                        </a:lnTo>
                        <a:lnTo>
                          <a:pt x="855" y="1054"/>
                        </a:lnTo>
                        <a:lnTo>
                          <a:pt x="867" y="1050"/>
                        </a:lnTo>
                        <a:lnTo>
                          <a:pt x="871" y="1037"/>
                        </a:lnTo>
                        <a:lnTo>
                          <a:pt x="883" y="1037"/>
                        </a:lnTo>
                        <a:lnTo>
                          <a:pt x="895" y="1045"/>
                        </a:lnTo>
                        <a:lnTo>
                          <a:pt x="903" y="1033"/>
                        </a:lnTo>
                        <a:lnTo>
                          <a:pt x="916" y="1025"/>
                        </a:lnTo>
                        <a:lnTo>
                          <a:pt x="928" y="1033"/>
                        </a:lnTo>
                        <a:lnTo>
                          <a:pt x="916" y="1033"/>
                        </a:lnTo>
                        <a:lnTo>
                          <a:pt x="924" y="1045"/>
                        </a:lnTo>
                        <a:lnTo>
                          <a:pt x="912" y="1054"/>
                        </a:lnTo>
                        <a:lnTo>
                          <a:pt x="924" y="1058"/>
                        </a:lnTo>
                        <a:lnTo>
                          <a:pt x="932" y="1070"/>
                        </a:lnTo>
                        <a:lnTo>
                          <a:pt x="940" y="1082"/>
                        </a:lnTo>
                        <a:lnTo>
                          <a:pt x="952" y="1086"/>
                        </a:lnTo>
                        <a:lnTo>
                          <a:pt x="964" y="1086"/>
                        </a:lnTo>
                        <a:lnTo>
                          <a:pt x="964" y="1074"/>
                        </a:lnTo>
                        <a:lnTo>
                          <a:pt x="977" y="1066"/>
                        </a:lnTo>
                        <a:lnTo>
                          <a:pt x="981" y="1078"/>
                        </a:lnTo>
                        <a:lnTo>
                          <a:pt x="973" y="1090"/>
                        </a:lnTo>
                        <a:lnTo>
                          <a:pt x="973" y="1102"/>
                        </a:lnTo>
                        <a:lnTo>
                          <a:pt x="985" y="1107"/>
                        </a:lnTo>
                        <a:lnTo>
                          <a:pt x="989" y="1111"/>
                        </a:lnTo>
                        <a:lnTo>
                          <a:pt x="997" y="1111"/>
                        </a:lnTo>
                        <a:lnTo>
                          <a:pt x="1009" y="1102"/>
                        </a:lnTo>
                        <a:lnTo>
                          <a:pt x="1001" y="1115"/>
                        </a:lnTo>
                        <a:lnTo>
                          <a:pt x="1013" y="1115"/>
                        </a:lnTo>
                        <a:lnTo>
                          <a:pt x="1026" y="1119"/>
                        </a:lnTo>
                        <a:lnTo>
                          <a:pt x="1030" y="1131"/>
                        </a:lnTo>
                        <a:lnTo>
                          <a:pt x="1034" y="1143"/>
                        </a:lnTo>
                        <a:lnTo>
                          <a:pt x="1038" y="1155"/>
                        </a:lnTo>
                        <a:lnTo>
                          <a:pt x="1050" y="1159"/>
                        </a:lnTo>
                        <a:lnTo>
                          <a:pt x="1046" y="1172"/>
                        </a:lnTo>
                        <a:lnTo>
                          <a:pt x="1058" y="1184"/>
                        </a:lnTo>
                        <a:lnTo>
                          <a:pt x="1062" y="1196"/>
                        </a:lnTo>
                        <a:lnTo>
                          <a:pt x="1062" y="1208"/>
                        </a:lnTo>
                        <a:lnTo>
                          <a:pt x="1070" y="1220"/>
                        </a:lnTo>
                        <a:lnTo>
                          <a:pt x="1058" y="1233"/>
                        </a:lnTo>
                        <a:lnTo>
                          <a:pt x="1046" y="1233"/>
                        </a:lnTo>
                        <a:lnTo>
                          <a:pt x="1034" y="1245"/>
                        </a:lnTo>
                        <a:lnTo>
                          <a:pt x="1030" y="1257"/>
                        </a:lnTo>
                        <a:lnTo>
                          <a:pt x="1030" y="1269"/>
                        </a:lnTo>
                        <a:lnTo>
                          <a:pt x="1042" y="1273"/>
                        </a:lnTo>
                        <a:lnTo>
                          <a:pt x="1066" y="1273"/>
                        </a:lnTo>
                        <a:lnTo>
                          <a:pt x="1087" y="1273"/>
                        </a:lnTo>
                        <a:lnTo>
                          <a:pt x="1099" y="1277"/>
                        </a:lnTo>
                        <a:lnTo>
                          <a:pt x="1111" y="1281"/>
                        </a:lnTo>
                        <a:lnTo>
                          <a:pt x="1123" y="1273"/>
                        </a:lnTo>
                        <a:lnTo>
                          <a:pt x="1127" y="1265"/>
                        </a:lnTo>
                        <a:lnTo>
                          <a:pt x="1135" y="1253"/>
                        </a:lnTo>
                        <a:lnTo>
                          <a:pt x="1139" y="1241"/>
                        </a:lnTo>
                        <a:lnTo>
                          <a:pt x="1152" y="1245"/>
                        </a:lnTo>
                        <a:lnTo>
                          <a:pt x="1164" y="1249"/>
                        </a:lnTo>
                        <a:lnTo>
                          <a:pt x="1172" y="1261"/>
                        </a:lnTo>
                        <a:lnTo>
                          <a:pt x="1180" y="1269"/>
                        </a:lnTo>
                        <a:lnTo>
                          <a:pt x="1196" y="1269"/>
                        </a:lnTo>
                        <a:lnTo>
                          <a:pt x="1209" y="1273"/>
                        </a:lnTo>
                        <a:lnTo>
                          <a:pt x="1217" y="1277"/>
                        </a:lnTo>
                        <a:lnTo>
                          <a:pt x="1229" y="1281"/>
                        </a:lnTo>
                        <a:lnTo>
                          <a:pt x="1241" y="1294"/>
                        </a:lnTo>
                        <a:lnTo>
                          <a:pt x="1253" y="1286"/>
                        </a:lnTo>
                        <a:lnTo>
                          <a:pt x="1241" y="1294"/>
                        </a:lnTo>
                        <a:lnTo>
                          <a:pt x="1229" y="1298"/>
                        </a:lnTo>
                        <a:lnTo>
                          <a:pt x="1241" y="1298"/>
                        </a:lnTo>
                        <a:lnTo>
                          <a:pt x="1253" y="1306"/>
                        </a:lnTo>
                        <a:lnTo>
                          <a:pt x="1241" y="1310"/>
                        </a:lnTo>
                        <a:lnTo>
                          <a:pt x="1229" y="1322"/>
                        </a:lnTo>
                        <a:lnTo>
                          <a:pt x="1217" y="1322"/>
                        </a:lnTo>
                        <a:lnTo>
                          <a:pt x="1209" y="1318"/>
                        </a:lnTo>
                        <a:lnTo>
                          <a:pt x="1205" y="1318"/>
                        </a:lnTo>
                        <a:lnTo>
                          <a:pt x="1192" y="1322"/>
                        </a:lnTo>
                        <a:lnTo>
                          <a:pt x="1180" y="1322"/>
                        </a:lnTo>
                        <a:lnTo>
                          <a:pt x="1168" y="1310"/>
                        </a:lnTo>
                        <a:lnTo>
                          <a:pt x="1164" y="1322"/>
                        </a:lnTo>
                        <a:lnTo>
                          <a:pt x="1152" y="1330"/>
                        </a:lnTo>
                        <a:lnTo>
                          <a:pt x="1139" y="1343"/>
                        </a:lnTo>
                        <a:lnTo>
                          <a:pt x="1131" y="1347"/>
                        </a:lnTo>
                        <a:lnTo>
                          <a:pt x="1131" y="1343"/>
                        </a:lnTo>
                        <a:lnTo>
                          <a:pt x="1139" y="1334"/>
                        </a:lnTo>
                        <a:lnTo>
                          <a:pt x="1131" y="1334"/>
                        </a:lnTo>
                        <a:lnTo>
                          <a:pt x="1135" y="1322"/>
                        </a:lnTo>
                        <a:lnTo>
                          <a:pt x="1139" y="1310"/>
                        </a:lnTo>
                        <a:lnTo>
                          <a:pt x="1131" y="1302"/>
                        </a:lnTo>
                        <a:lnTo>
                          <a:pt x="1127" y="1290"/>
                        </a:lnTo>
                        <a:lnTo>
                          <a:pt x="1115" y="1286"/>
                        </a:lnTo>
                        <a:lnTo>
                          <a:pt x="1103" y="1281"/>
                        </a:lnTo>
                        <a:lnTo>
                          <a:pt x="1091" y="1277"/>
                        </a:lnTo>
                        <a:lnTo>
                          <a:pt x="1078" y="1273"/>
                        </a:lnTo>
                        <a:lnTo>
                          <a:pt x="1066" y="1273"/>
                        </a:lnTo>
                        <a:lnTo>
                          <a:pt x="1054" y="1273"/>
                        </a:lnTo>
                        <a:lnTo>
                          <a:pt x="1042" y="1273"/>
                        </a:lnTo>
                        <a:lnTo>
                          <a:pt x="1030" y="1273"/>
                        </a:lnTo>
                        <a:lnTo>
                          <a:pt x="1017" y="1273"/>
                        </a:lnTo>
                        <a:lnTo>
                          <a:pt x="1005" y="1277"/>
                        </a:lnTo>
                        <a:lnTo>
                          <a:pt x="997" y="1290"/>
                        </a:lnTo>
                        <a:lnTo>
                          <a:pt x="985" y="1298"/>
                        </a:lnTo>
                        <a:lnTo>
                          <a:pt x="960" y="1314"/>
                        </a:lnTo>
                        <a:lnTo>
                          <a:pt x="948" y="1318"/>
                        </a:lnTo>
                        <a:lnTo>
                          <a:pt x="936" y="1330"/>
                        </a:lnTo>
                        <a:lnTo>
                          <a:pt x="948" y="1343"/>
                        </a:lnTo>
                        <a:lnTo>
                          <a:pt x="960" y="1351"/>
                        </a:lnTo>
                        <a:lnTo>
                          <a:pt x="973" y="1363"/>
                        </a:lnTo>
                        <a:lnTo>
                          <a:pt x="985" y="1371"/>
                        </a:lnTo>
                        <a:lnTo>
                          <a:pt x="989" y="1383"/>
                        </a:lnTo>
                        <a:lnTo>
                          <a:pt x="989" y="1395"/>
                        </a:lnTo>
                        <a:lnTo>
                          <a:pt x="977" y="1391"/>
                        </a:lnTo>
                        <a:lnTo>
                          <a:pt x="964" y="1391"/>
                        </a:lnTo>
                        <a:lnTo>
                          <a:pt x="952" y="1395"/>
                        </a:lnTo>
                        <a:lnTo>
                          <a:pt x="940" y="1404"/>
                        </a:lnTo>
                        <a:lnTo>
                          <a:pt x="928" y="1408"/>
                        </a:lnTo>
                        <a:lnTo>
                          <a:pt x="916" y="1404"/>
                        </a:lnTo>
                        <a:lnTo>
                          <a:pt x="907" y="1404"/>
                        </a:lnTo>
                        <a:lnTo>
                          <a:pt x="899" y="1404"/>
                        </a:lnTo>
                        <a:lnTo>
                          <a:pt x="895" y="1416"/>
                        </a:lnTo>
                        <a:lnTo>
                          <a:pt x="883" y="1416"/>
                        </a:lnTo>
                        <a:lnTo>
                          <a:pt x="871" y="1416"/>
                        </a:lnTo>
                        <a:lnTo>
                          <a:pt x="859" y="1420"/>
                        </a:lnTo>
                        <a:lnTo>
                          <a:pt x="871" y="1428"/>
                        </a:lnTo>
                        <a:lnTo>
                          <a:pt x="879" y="1440"/>
                        </a:lnTo>
                        <a:lnTo>
                          <a:pt x="895" y="1436"/>
                        </a:lnTo>
                        <a:lnTo>
                          <a:pt x="887" y="1448"/>
                        </a:lnTo>
                        <a:lnTo>
                          <a:pt x="875" y="1456"/>
                        </a:lnTo>
                        <a:lnTo>
                          <a:pt x="879" y="1461"/>
                        </a:lnTo>
                        <a:lnTo>
                          <a:pt x="867" y="1448"/>
                        </a:lnTo>
                        <a:lnTo>
                          <a:pt x="879" y="1444"/>
                        </a:lnTo>
                        <a:lnTo>
                          <a:pt x="871" y="1432"/>
                        </a:lnTo>
                        <a:lnTo>
                          <a:pt x="863" y="1428"/>
                        </a:lnTo>
                        <a:lnTo>
                          <a:pt x="851" y="1416"/>
                        </a:lnTo>
                        <a:lnTo>
                          <a:pt x="838" y="1416"/>
                        </a:lnTo>
                        <a:lnTo>
                          <a:pt x="826" y="1408"/>
                        </a:lnTo>
                        <a:lnTo>
                          <a:pt x="814" y="1404"/>
                        </a:lnTo>
                        <a:lnTo>
                          <a:pt x="802" y="1404"/>
                        </a:lnTo>
                        <a:lnTo>
                          <a:pt x="789" y="1399"/>
                        </a:lnTo>
                        <a:lnTo>
                          <a:pt x="777" y="1399"/>
                        </a:lnTo>
                        <a:lnTo>
                          <a:pt x="773" y="1395"/>
                        </a:lnTo>
                        <a:lnTo>
                          <a:pt x="761" y="1399"/>
                        </a:lnTo>
                        <a:lnTo>
                          <a:pt x="757" y="1412"/>
                        </a:lnTo>
                        <a:lnTo>
                          <a:pt x="765" y="1424"/>
                        </a:lnTo>
                        <a:lnTo>
                          <a:pt x="753" y="1428"/>
                        </a:lnTo>
                        <a:lnTo>
                          <a:pt x="741" y="1432"/>
                        </a:lnTo>
                        <a:lnTo>
                          <a:pt x="728" y="1436"/>
                        </a:lnTo>
                        <a:lnTo>
                          <a:pt x="716" y="1444"/>
                        </a:lnTo>
                        <a:lnTo>
                          <a:pt x="720" y="1456"/>
                        </a:lnTo>
                        <a:lnTo>
                          <a:pt x="712" y="1469"/>
                        </a:lnTo>
                        <a:lnTo>
                          <a:pt x="716" y="1481"/>
                        </a:lnTo>
                        <a:lnTo>
                          <a:pt x="720" y="1493"/>
                        </a:lnTo>
                        <a:lnTo>
                          <a:pt x="733" y="1505"/>
                        </a:lnTo>
                        <a:lnTo>
                          <a:pt x="745" y="1501"/>
                        </a:lnTo>
                        <a:lnTo>
                          <a:pt x="757" y="1509"/>
                        </a:lnTo>
                        <a:lnTo>
                          <a:pt x="769" y="1513"/>
                        </a:lnTo>
                        <a:lnTo>
                          <a:pt x="781" y="1513"/>
                        </a:lnTo>
                        <a:lnTo>
                          <a:pt x="794" y="1517"/>
                        </a:lnTo>
                        <a:lnTo>
                          <a:pt x="802" y="1513"/>
                        </a:lnTo>
                        <a:lnTo>
                          <a:pt x="818" y="1509"/>
                        </a:lnTo>
                        <a:lnTo>
                          <a:pt x="830" y="1513"/>
                        </a:lnTo>
                        <a:lnTo>
                          <a:pt x="838" y="1505"/>
                        </a:lnTo>
                        <a:lnTo>
                          <a:pt x="855" y="1501"/>
                        </a:lnTo>
                        <a:lnTo>
                          <a:pt x="863" y="1497"/>
                        </a:lnTo>
                        <a:lnTo>
                          <a:pt x="859" y="1485"/>
                        </a:lnTo>
                        <a:lnTo>
                          <a:pt x="871" y="1485"/>
                        </a:lnTo>
                        <a:lnTo>
                          <a:pt x="879" y="1489"/>
                        </a:lnTo>
                        <a:lnTo>
                          <a:pt x="895" y="1497"/>
                        </a:lnTo>
                        <a:lnTo>
                          <a:pt x="907" y="1497"/>
                        </a:lnTo>
                        <a:lnTo>
                          <a:pt x="916" y="1501"/>
                        </a:lnTo>
                        <a:lnTo>
                          <a:pt x="928" y="1497"/>
                        </a:lnTo>
                        <a:lnTo>
                          <a:pt x="936" y="1485"/>
                        </a:lnTo>
                        <a:lnTo>
                          <a:pt x="924" y="1473"/>
                        </a:lnTo>
                        <a:lnTo>
                          <a:pt x="912" y="1465"/>
                        </a:lnTo>
                        <a:lnTo>
                          <a:pt x="924" y="1456"/>
                        </a:lnTo>
                        <a:lnTo>
                          <a:pt x="924" y="1469"/>
                        </a:lnTo>
                        <a:lnTo>
                          <a:pt x="932" y="1481"/>
                        </a:lnTo>
                        <a:lnTo>
                          <a:pt x="944" y="1477"/>
                        </a:lnTo>
                        <a:lnTo>
                          <a:pt x="956" y="1473"/>
                        </a:lnTo>
                        <a:lnTo>
                          <a:pt x="956" y="1485"/>
                        </a:lnTo>
                        <a:lnTo>
                          <a:pt x="969" y="1489"/>
                        </a:lnTo>
                        <a:lnTo>
                          <a:pt x="956" y="1493"/>
                        </a:lnTo>
                        <a:lnTo>
                          <a:pt x="956" y="1505"/>
                        </a:lnTo>
                        <a:lnTo>
                          <a:pt x="969" y="1493"/>
                        </a:lnTo>
                        <a:lnTo>
                          <a:pt x="969" y="1481"/>
                        </a:lnTo>
                        <a:lnTo>
                          <a:pt x="981" y="1485"/>
                        </a:lnTo>
                        <a:lnTo>
                          <a:pt x="993" y="1481"/>
                        </a:lnTo>
                        <a:lnTo>
                          <a:pt x="1005" y="1489"/>
                        </a:lnTo>
                        <a:lnTo>
                          <a:pt x="1005" y="1477"/>
                        </a:lnTo>
                        <a:lnTo>
                          <a:pt x="1009" y="1489"/>
                        </a:lnTo>
                        <a:lnTo>
                          <a:pt x="997" y="1497"/>
                        </a:lnTo>
                        <a:lnTo>
                          <a:pt x="1009" y="1505"/>
                        </a:lnTo>
                        <a:lnTo>
                          <a:pt x="1017" y="1517"/>
                        </a:lnTo>
                        <a:lnTo>
                          <a:pt x="1030" y="1526"/>
                        </a:lnTo>
                        <a:lnTo>
                          <a:pt x="1034" y="1534"/>
                        </a:lnTo>
                        <a:lnTo>
                          <a:pt x="1046" y="1542"/>
                        </a:lnTo>
                        <a:lnTo>
                          <a:pt x="1046" y="1554"/>
                        </a:lnTo>
                        <a:lnTo>
                          <a:pt x="1058" y="1558"/>
                        </a:lnTo>
                        <a:lnTo>
                          <a:pt x="1070" y="1550"/>
                        </a:lnTo>
                        <a:lnTo>
                          <a:pt x="1062" y="1562"/>
                        </a:lnTo>
                        <a:lnTo>
                          <a:pt x="1074" y="1562"/>
                        </a:lnTo>
                        <a:lnTo>
                          <a:pt x="1087" y="1566"/>
                        </a:lnTo>
                        <a:lnTo>
                          <a:pt x="1099" y="1562"/>
                        </a:lnTo>
                        <a:lnTo>
                          <a:pt x="1111" y="1566"/>
                        </a:lnTo>
                        <a:lnTo>
                          <a:pt x="1123" y="1574"/>
                        </a:lnTo>
                        <a:lnTo>
                          <a:pt x="1131" y="1574"/>
                        </a:lnTo>
                        <a:lnTo>
                          <a:pt x="1119" y="1587"/>
                        </a:lnTo>
                        <a:lnTo>
                          <a:pt x="1111" y="1595"/>
                        </a:lnTo>
                        <a:lnTo>
                          <a:pt x="1099" y="1595"/>
                        </a:lnTo>
                        <a:lnTo>
                          <a:pt x="1087" y="1595"/>
                        </a:lnTo>
                        <a:lnTo>
                          <a:pt x="1099" y="1599"/>
                        </a:lnTo>
                        <a:lnTo>
                          <a:pt x="1099" y="1611"/>
                        </a:lnTo>
                        <a:lnTo>
                          <a:pt x="1111" y="1623"/>
                        </a:lnTo>
                        <a:lnTo>
                          <a:pt x="1123" y="1623"/>
                        </a:lnTo>
                        <a:lnTo>
                          <a:pt x="1135" y="1631"/>
                        </a:lnTo>
                        <a:lnTo>
                          <a:pt x="1135" y="1631"/>
                        </a:lnTo>
                        <a:lnTo>
                          <a:pt x="1148" y="1627"/>
                        </a:lnTo>
                        <a:lnTo>
                          <a:pt x="1148" y="1635"/>
                        </a:lnTo>
                        <a:lnTo>
                          <a:pt x="1164" y="1644"/>
                        </a:lnTo>
                        <a:lnTo>
                          <a:pt x="1172" y="1648"/>
                        </a:lnTo>
                        <a:lnTo>
                          <a:pt x="1184" y="1656"/>
                        </a:lnTo>
                        <a:lnTo>
                          <a:pt x="1196" y="1660"/>
                        </a:lnTo>
                        <a:lnTo>
                          <a:pt x="1209" y="1656"/>
                        </a:lnTo>
                        <a:lnTo>
                          <a:pt x="1217" y="1660"/>
                        </a:lnTo>
                        <a:lnTo>
                          <a:pt x="1229" y="1656"/>
                        </a:lnTo>
                        <a:lnTo>
                          <a:pt x="1241" y="1656"/>
                        </a:lnTo>
                        <a:lnTo>
                          <a:pt x="1233" y="1668"/>
                        </a:lnTo>
                        <a:lnTo>
                          <a:pt x="1245" y="1680"/>
                        </a:lnTo>
                        <a:lnTo>
                          <a:pt x="1257" y="1688"/>
                        </a:lnTo>
                        <a:lnTo>
                          <a:pt x="1270" y="1692"/>
                        </a:lnTo>
                        <a:lnTo>
                          <a:pt x="1282" y="1697"/>
                        </a:lnTo>
                        <a:lnTo>
                          <a:pt x="1294" y="1705"/>
                        </a:lnTo>
                        <a:lnTo>
                          <a:pt x="1306" y="1705"/>
                        </a:lnTo>
                        <a:lnTo>
                          <a:pt x="1318" y="1709"/>
                        </a:lnTo>
                        <a:lnTo>
                          <a:pt x="1327" y="1709"/>
                        </a:lnTo>
                        <a:lnTo>
                          <a:pt x="1343" y="1713"/>
                        </a:lnTo>
                        <a:lnTo>
                          <a:pt x="1355" y="1713"/>
                        </a:lnTo>
                        <a:lnTo>
                          <a:pt x="1363" y="1713"/>
                        </a:lnTo>
                        <a:lnTo>
                          <a:pt x="1375" y="1721"/>
                        </a:lnTo>
                        <a:lnTo>
                          <a:pt x="1388" y="1725"/>
                        </a:lnTo>
                        <a:lnTo>
                          <a:pt x="1400" y="1729"/>
                        </a:lnTo>
                        <a:lnTo>
                          <a:pt x="1412" y="1737"/>
                        </a:lnTo>
                        <a:lnTo>
                          <a:pt x="1424" y="1741"/>
                        </a:lnTo>
                        <a:lnTo>
                          <a:pt x="1428" y="1741"/>
                        </a:lnTo>
                        <a:lnTo>
                          <a:pt x="1441" y="1741"/>
                        </a:lnTo>
                        <a:lnTo>
                          <a:pt x="1445" y="1729"/>
                        </a:lnTo>
                        <a:lnTo>
                          <a:pt x="1437" y="1717"/>
                        </a:lnTo>
                        <a:lnTo>
                          <a:pt x="1449" y="1713"/>
                        </a:lnTo>
                        <a:lnTo>
                          <a:pt x="1437" y="1705"/>
                        </a:lnTo>
                        <a:lnTo>
                          <a:pt x="1424" y="1701"/>
                        </a:lnTo>
                        <a:lnTo>
                          <a:pt x="1424" y="1688"/>
                        </a:lnTo>
                        <a:lnTo>
                          <a:pt x="1420" y="1688"/>
                        </a:lnTo>
                        <a:lnTo>
                          <a:pt x="1416" y="1680"/>
                        </a:lnTo>
                        <a:lnTo>
                          <a:pt x="1404" y="1668"/>
                        </a:lnTo>
                        <a:lnTo>
                          <a:pt x="1392" y="1668"/>
                        </a:lnTo>
                        <a:lnTo>
                          <a:pt x="1384" y="1656"/>
                        </a:lnTo>
                        <a:lnTo>
                          <a:pt x="1371" y="1648"/>
                        </a:lnTo>
                        <a:lnTo>
                          <a:pt x="1359" y="1635"/>
                        </a:lnTo>
                        <a:lnTo>
                          <a:pt x="1347" y="1644"/>
                        </a:lnTo>
                        <a:lnTo>
                          <a:pt x="1355" y="1631"/>
                        </a:lnTo>
                        <a:lnTo>
                          <a:pt x="1343" y="1640"/>
                        </a:lnTo>
                        <a:lnTo>
                          <a:pt x="1351" y="1627"/>
                        </a:lnTo>
                        <a:lnTo>
                          <a:pt x="1339" y="1627"/>
                        </a:lnTo>
                        <a:lnTo>
                          <a:pt x="1327" y="1619"/>
                        </a:lnTo>
                        <a:lnTo>
                          <a:pt x="1314" y="1615"/>
                        </a:lnTo>
                        <a:lnTo>
                          <a:pt x="1306" y="1603"/>
                        </a:lnTo>
                        <a:lnTo>
                          <a:pt x="1302" y="1595"/>
                        </a:lnTo>
                        <a:lnTo>
                          <a:pt x="1286" y="1587"/>
                        </a:lnTo>
                        <a:lnTo>
                          <a:pt x="1278" y="1579"/>
                        </a:lnTo>
                        <a:lnTo>
                          <a:pt x="1270" y="1566"/>
                        </a:lnTo>
                        <a:lnTo>
                          <a:pt x="1282" y="1566"/>
                        </a:lnTo>
                        <a:lnTo>
                          <a:pt x="1294" y="1566"/>
                        </a:lnTo>
                        <a:lnTo>
                          <a:pt x="1306" y="1574"/>
                        </a:lnTo>
                        <a:lnTo>
                          <a:pt x="1318" y="1579"/>
                        </a:lnTo>
                        <a:lnTo>
                          <a:pt x="1327" y="1587"/>
                        </a:lnTo>
                        <a:lnTo>
                          <a:pt x="1339" y="1595"/>
                        </a:lnTo>
                        <a:lnTo>
                          <a:pt x="1339" y="1587"/>
                        </a:lnTo>
                        <a:lnTo>
                          <a:pt x="1339" y="1574"/>
                        </a:lnTo>
                        <a:lnTo>
                          <a:pt x="1351" y="1583"/>
                        </a:lnTo>
                        <a:lnTo>
                          <a:pt x="1359" y="1595"/>
                        </a:lnTo>
                        <a:lnTo>
                          <a:pt x="1371" y="1603"/>
                        </a:lnTo>
                        <a:lnTo>
                          <a:pt x="1384" y="1607"/>
                        </a:lnTo>
                        <a:lnTo>
                          <a:pt x="1388" y="1595"/>
                        </a:lnTo>
                        <a:lnTo>
                          <a:pt x="1388" y="1607"/>
                        </a:lnTo>
                        <a:lnTo>
                          <a:pt x="1396" y="1619"/>
                        </a:lnTo>
                        <a:lnTo>
                          <a:pt x="1404" y="1631"/>
                        </a:lnTo>
                        <a:lnTo>
                          <a:pt x="1412" y="1619"/>
                        </a:lnTo>
                        <a:lnTo>
                          <a:pt x="1404" y="1607"/>
                        </a:lnTo>
                        <a:lnTo>
                          <a:pt x="1412" y="1619"/>
                        </a:lnTo>
                        <a:lnTo>
                          <a:pt x="1420" y="1631"/>
                        </a:lnTo>
                        <a:lnTo>
                          <a:pt x="1432" y="1635"/>
                        </a:lnTo>
                        <a:lnTo>
                          <a:pt x="1441" y="1640"/>
                        </a:lnTo>
                        <a:lnTo>
                          <a:pt x="1437" y="1627"/>
                        </a:lnTo>
                        <a:lnTo>
                          <a:pt x="1449" y="1635"/>
                        </a:lnTo>
                        <a:lnTo>
                          <a:pt x="1461" y="1648"/>
                        </a:lnTo>
                        <a:lnTo>
                          <a:pt x="1465" y="1635"/>
                        </a:lnTo>
                        <a:lnTo>
                          <a:pt x="1469" y="1648"/>
                        </a:lnTo>
                        <a:lnTo>
                          <a:pt x="1481" y="1652"/>
                        </a:lnTo>
                        <a:lnTo>
                          <a:pt x="1493" y="1652"/>
                        </a:lnTo>
                        <a:lnTo>
                          <a:pt x="1489" y="1664"/>
                        </a:lnTo>
                        <a:lnTo>
                          <a:pt x="1493" y="1672"/>
                        </a:lnTo>
                        <a:lnTo>
                          <a:pt x="1506" y="1672"/>
                        </a:lnTo>
                        <a:lnTo>
                          <a:pt x="1510" y="1660"/>
                        </a:lnTo>
                        <a:lnTo>
                          <a:pt x="1498" y="1648"/>
                        </a:lnTo>
                        <a:lnTo>
                          <a:pt x="1489" y="1635"/>
                        </a:lnTo>
                        <a:lnTo>
                          <a:pt x="1502" y="1640"/>
                        </a:lnTo>
                        <a:lnTo>
                          <a:pt x="1514" y="1648"/>
                        </a:lnTo>
                        <a:lnTo>
                          <a:pt x="1526" y="1644"/>
                        </a:lnTo>
                        <a:lnTo>
                          <a:pt x="1522" y="1631"/>
                        </a:lnTo>
                        <a:lnTo>
                          <a:pt x="1514" y="1619"/>
                        </a:lnTo>
                        <a:lnTo>
                          <a:pt x="1502" y="1611"/>
                        </a:lnTo>
                        <a:lnTo>
                          <a:pt x="1514" y="1611"/>
                        </a:lnTo>
                        <a:lnTo>
                          <a:pt x="1510" y="1599"/>
                        </a:lnTo>
                        <a:lnTo>
                          <a:pt x="1506" y="1587"/>
                        </a:lnTo>
                        <a:lnTo>
                          <a:pt x="1510" y="1574"/>
                        </a:lnTo>
                        <a:lnTo>
                          <a:pt x="1498" y="1566"/>
                        </a:lnTo>
                        <a:lnTo>
                          <a:pt x="1510" y="1574"/>
                        </a:lnTo>
                        <a:lnTo>
                          <a:pt x="1518" y="1587"/>
                        </a:lnTo>
                        <a:lnTo>
                          <a:pt x="1522" y="1595"/>
                        </a:lnTo>
                        <a:lnTo>
                          <a:pt x="1526" y="1607"/>
                        </a:lnTo>
                        <a:lnTo>
                          <a:pt x="1538" y="1611"/>
                        </a:lnTo>
                        <a:lnTo>
                          <a:pt x="1538" y="1607"/>
                        </a:lnTo>
                        <a:lnTo>
                          <a:pt x="1538" y="1595"/>
                        </a:lnTo>
                        <a:lnTo>
                          <a:pt x="1534" y="1583"/>
                        </a:lnTo>
                        <a:lnTo>
                          <a:pt x="1538" y="1570"/>
                        </a:lnTo>
                        <a:lnTo>
                          <a:pt x="1526" y="1562"/>
                        </a:lnTo>
                        <a:lnTo>
                          <a:pt x="1514" y="1562"/>
                        </a:lnTo>
                        <a:lnTo>
                          <a:pt x="1518" y="1550"/>
                        </a:lnTo>
                        <a:lnTo>
                          <a:pt x="1526" y="1542"/>
                        </a:lnTo>
                        <a:lnTo>
                          <a:pt x="1518" y="1542"/>
                        </a:lnTo>
                        <a:lnTo>
                          <a:pt x="1502" y="1538"/>
                        </a:lnTo>
                        <a:lnTo>
                          <a:pt x="1498" y="1526"/>
                        </a:lnTo>
                        <a:lnTo>
                          <a:pt x="1485" y="1526"/>
                        </a:lnTo>
                        <a:lnTo>
                          <a:pt x="1485" y="1517"/>
                        </a:lnTo>
                        <a:lnTo>
                          <a:pt x="1473" y="1517"/>
                        </a:lnTo>
                        <a:lnTo>
                          <a:pt x="1485" y="1509"/>
                        </a:lnTo>
                        <a:lnTo>
                          <a:pt x="1498" y="1501"/>
                        </a:lnTo>
                        <a:lnTo>
                          <a:pt x="1498" y="1489"/>
                        </a:lnTo>
                        <a:lnTo>
                          <a:pt x="1485" y="1497"/>
                        </a:lnTo>
                        <a:lnTo>
                          <a:pt x="1473" y="1489"/>
                        </a:lnTo>
                        <a:lnTo>
                          <a:pt x="1469" y="1481"/>
                        </a:lnTo>
                        <a:lnTo>
                          <a:pt x="1473" y="1469"/>
                        </a:lnTo>
                        <a:lnTo>
                          <a:pt x="1461" y="1461"/>
                        </a:lnTo>
                        <a:lnTo>
                          <a:pt x="1449" y="1452"/>
                        </a:lnTo>
                        <a:lnTo>
                          <a:pt x="1457" y="1465"/>
                        </a:lnTo>
                        <a:lnTo>
                          <a:pt x="1461" y="1477"/>
                        </a:lnTo>
                        <a:lnTo>
                          <a:pt x="1449" y="1465"/>
                        </a:lnTo>
                        <a:lnTo>
                          <a:pt x="1441" y="1473"/>
                        </a:lnTo>
                        <a:lnTo>
                          <a:pt x="1437" y="1473"/>
                        </a:lnTo>
                        <a:lnTo>
                          <a:pt x="1437" y="1461"/>
                        </a:lnTo>
                        <a:lnTo>
                          <a:pt x="1428" y="1448"/>
                        </a:lnTo>
                        <a:lnTo>
                          <a:pt x="1416" y="1444"/>
                        </a:lnTo>
                        <a:lnTo>
                          <a:pt x="1408" y="1456"/>
                        </a:lnTo>
                        <a:lnTo>
                          <a:pt x="1404" y="1444"/>
                        </a:lnTo>
                        <a:lnTo>
                          <a:pt x="1392" y="1440"/>
                        </a:lnTo>
                        <a:lnTo>
                          <a:pt x="1404" y="1424"/>
                        </a:lnTo>
                        <a:lnTo>
                          <a:pt x="1392" y="1436"/>
                        </a:lnTo>
                        <a:lnTo>
                          <a:pt x="1392" y="1424"/>
                        </a:lnTo>
                        <a:lnTo>
                          <a:pt x="1380" y="1420"/>
                        </a:lnTo>
                        <a:lnTo>
                          <a:pt x="1371" y="1408"/>
                        </a:lnTo>
                        <a:lnTo>
                          <a:pt x="1384" y="1404"/>
                        </a:lnTo>
                        <a:lnTo>
                          <a:pt x="1384" y="1395"/>
                        </a:lnTo>
                        <a:lnTo>
                          <a:pt x="1371" y="1395"/>
                        </a:lnTo>
                        <a:lnTo>
                          <a:pt x="1367" y="1383"/>
                        </a:lnTo>
                        <a:lnTo>
                          <a:pt x="1355" y="1379"/>
                        </a:lnTo>
                        <a:lnTo>
                          <a:pt x="1343" y="1379"/>
                        </a:lnTo>
                        <a:lnTo>
                          <a:pt x="1335" y="1387"/>
                        </a:lnTo>
                        <a:lnTo>
                          <a:pt x="1335" y="1375"/>
                        </a:lnTo>
                        <a:lnTo>
                          <a:pt x="1339" y="1363"/>
                        </a:lnTo>
                        <a:lnTo>
                          <a:pt x="1327" y="1367"/>
                        </a:lnTo>
                        <a:lnTo>
                          <a:pt x="1318" y="1355"/>
                        </a:lnTo>
                        <a:lnTo>
                          <a:pt x="1306" y="1343"/>
                        </a:lnTo>
                        <a:lnTo>
                          <a:pt x="1318" y="1347"/>
                        </a:lnTo>
                        <a:lnTo>
                          <a:pt x="1323" y="1334"/>
                        </a:lnTo>
                        <a:lnTo>
                          <a:pt x="1310" y="1334"/>
                        </a:lnTo>
                        <a:lnTo>
                          <a:pt x="1298" y="1326"/>
                        </a:lnTo>
                        <a:lnTo>
                          <a:pt x="1286" y="1326"/>
                        </a:lnTo>
                        <a:lnTo>
                          <a:pt x="1298" y="1322"/>
                        </a:lnTo>
                        <a:lnTo>
                          <a:pt x="1310" y="1322"/>
                        </a:lnTo>
                        <a:lnTo>
                          <a:pt x="1318" y="1330"/>
                        </a:lnTo>
                        <a:lnTo>
                          <a:pt x="1327" y="1343"/>
                        </a:lnTo>
                        <a:lnTo>
                          <a:pt x="1335" y="1355"/>
                        </a:lnTo>
                        <a:lnTo>
                          <a:pt x="1347" y="1351"/>
                        </a:lnTo>
                        <a:lnTo>
                          <a:pt x="1363" y="1351"/>
                        </a:lnTo>
                        <a:lnTo>
                          <a:pt x="1371" y="1351"/>
                        </a:lnTo>
                        <a:lnTo>
                          <a:pt x="1380" y="1338"/>
                        </a:lnTo>
                        <a:lnTo>
                          <a:pt x="1367" y="1330"/>
                        </a:lnTo>
                        <a:lnTo>
                          <a:pt x="1355" y="1326"/>
                        </a:lnTo>
                        <a:lnTo>
                          <a:pt x="1335" y="1302"/>
                        </a:lnTo>
                        <a:lnTo>
                          <a:pt x="1347" y="1298"/>
                        </a:lnTo>
                        <a:lnTo>
                          <a:pt x="1355" y="1302"/>
                        </a:lnTo>
                        <a:lnTo>
                          <a:pt x="1363" y="1314"/>
                        </a:lnTo>
                        <a:lnTo>
                          <a:pt x="1375" y="1314"/>
                        </a:lnTo>
                        <a:lnTo>
                          <a:pt x="1363" y="1302"/>
                        </a:lnTo>
                        <a:lnTo>
                          <a:pt x="1375" y="1306"/>
                        </a:lnTo>
                        <a:lnTo>
                          <a:pt x="1371" y="1294"/>
                        </a:lnTo>
                        <a:lnTo>
                          <a:pt x="1359" y="1290"/>
                        </a:lnTo>
                        <a:lnTo>
                          <a:pt x="1347" y="1286"/>
                        </a:lnTo>
                        <a:lnTo>
                          <a:pt x="1359" y="1286"/>
                        </a:lnTo>
                        <a:lnTo>
                          <a:pt x="1371" y="1290"/>
                        </a:lnTo>
                        <a:lnTo>
                          <a:pt x="1384" y="1290"/>
                        </a:lnTo>
                        <a:lnTo>
                          <a:pt x="1384" y="1277"/>
                        </a:lnTo>
                        <a:lnTo>
                          <a:pt x="1396" y="1286"/>
                        </a:lnTo>
                        <a:lnTo>
                          <a:pt x="1400" y="1294"/>
                        </a:lnTo>
                        <a:lnTo>
                          <a:pt x="1412" y="1306"/>
                        </a:lnTo>
                        <a:lnTo>
                          <a:pt x="1416" y="1318"/>
                        </a:lnTo>
                        <a:lnTo>
                          <a:pt x="1428" y="1318"/>
                        </a:lnTo>
                        <a:lnTo>
                          <a:pt x="1441" y="1314"/>
                        </a:lnTo>
                        <a:lnTo>
                          <a:pt x="1437" y="1326"/>
                        </a:lnTo>
                        <a:lnTo>
                          <a:pt x="1449" y="1330"/>
                        </a:lnTo>
                        <a:lnTo>
                          <a:pt x="1461" y="1326"/>
                        </a:lnTo>
                        <a:lnTo>
                          <a:pt x="1473" y="1318"/>
                        </a:lnTo>
                        <a:lnTo>
                          <a:pt x="1477" y="1306"/>
                        </a:lnTo>
                        <a:lnTo>
                          <a:pt x="1481" y="1306"/>
                        </a:lnTo>
                        <a:lnTo>
                          <a:pt x="1477" y="1318"/>
                        </a:lnTo>
                        <a:lnTo>
                          <a:pt x="1465" y="1326"/>
                        </a:lnTo>
                        <a:lnTo>
                          <a:pt x="1453" y="1334"/>
                        </a:lnTo>
                        <a:lnTo>
                          <a:pt x="1453" y="1347"/>
                        </a:lnTo>
                        <a:lnTo>
                          <a:pt x="1457" y="1347"/>
                        </a:lnTo>
                        <a:lnTo>
                          <a:pt x="1469" y="1347"/>
                        </a:lnTo>
                        <a:lnTo>
                          <a:pt x="1481" y="1347"/>
                        </a:lnTo>
                        <a:lnTo>
                          <a:pt x="1489" y="1338"/>
                        </a:lnTo>
                        <a:lnTo>
                          <a:pt x="1502" y="1338"/>
                        </a:lnTo>
                        <a:lnTo>
                          <a:pt x="1518" y="1334"/>
                        </a:lnTo>
                        <a:lnTo>
                          <a:pt x="1522" y="1322"/>
                        </a:lnTo>
                        <a:lnTo>
                          <a:pt x="1534" y="1314"/>
                        </a:lnTo>
                        <a:lnTo>
                          <a:pt x="1542" y="1310"/>
                        </a:lnTo>
                        <a:lnTo>
                          <a:pt x="1534" y="1318"/>
                        </a:lnTo>
                        <a:lnTo>
                          <a:pt x="1522" y="1330"/>
                        </a:lnTo>
                        <a:lnTo>
                          <a:pt x="1518" y="1343"/>
                        </a:lnTo>
                        <a:lnTo>
                          <a:pt x="1506" y="1343"/>
                        </a:lnTo>
                        <a:lnTo>
                          <a:pt x="1493" y="1351"/>
                        </a:lnTo>
                        <a:lnTo>
                          <a:pt x="1481" y="1359"/>
                        </a:lnTo>
                        <a:lnTo>
                          <a:pt x="1485" y="1371"/>
                        </a:lnTo>
                        <a:lnTo>
                          <a:pt x="1498" y="1379"/>
                        </a:lnTo>
                        <a:lnTo>
                          <a:pt x="1510" y="1371"/>
                        </a:lnTo>
                        <a:lnTo>
                          <a:pt x="1522" y="1371"/>
                        </a:lnTo>
                        <a:lnTo>
                          <a:pt x="1510" y="1371"/>
                        </a:lnTo>
                        <a:lnTo>
                          <a:pt x="1498" y="1379"/>
                        </a:lnTo>
                        <a:lnTo>
                          <a:pt x="1510" y="1387"/>
                        </a:lnTo>
                        <a:lnTo>
                          <a:pt x="1522" y="1379"/>
                        </a:lnTo>
                        <a:lnTo>
                          <a:pt x="1514" y="1387"/>
                        </a:lnTo>
                        <a:lnTo>
                          <a:pt x="1502" y="1391"/>
                        </a:lnTo>
                        <a:lnTo>
                          <a:pt x="1502" y="1404"/>
                        </a:lnTo>
                        <a:lnTo>
                          <a:pt x="1514" y="1404"/>
                        </a:lnTo>
                        <a:lnTo>
                          <a:pt x="1526" y="1399"/>
                        </a:lnTo>
                        <a:lnTo>
                          <a:pt x="1538" y="1395"/>
                        </a:lnTo>
                        <a:lnTo>
                          <a:pt x="1526" y="1404"/>
                        </a:lnTo>
                        <a:lnTo>
                          <a:pt x="1514" y="1408"/>
                        </a:lnTo>
                        <a:lnTo>
                          <a:pt x="1526" y="1408"/>
                        </a:lnTo>
                        <a:lnTo>
                          <a:pt x="1514" y="1412"/>
                        </a:lnTo>
                        <a:lnTo>
                          <a:pt x="1526" y="1416"/>
                        </a:lnTo>
                        <a:lnTo>
                          <a:pt x="1530" y="1428"/>
                        </a:lnTo>
                        <a:lnTo>
                          <a:pt x="1542" y="1416"/>
                        </a:lnTo>
                        <a:lnTo>
                          <a:pt x="1546" y="1404"/>
                        </a:lnTo>
                        <a:lnTo>
                          <a:pt x="1546" y="1416"/>
                        </a:lnTo>
                        <a:lnTo>
                          <a:pt x="1559" y="1424"/>
                        </a:lnTo>
                        <a:lnTo>
                          <a:pt x="1559" y="1436"/>
                        </a:lnTo>
                        <a:lnTo>
                          <a:pt x="1571" y="1432"/>
                        </a:lnTo>
                        <a:lnTo>
                          <a:pt x="1583" y="1440"/>
                        </a:lnTo>
                        <a:lnTo>
                          <a:pt x="1591" y="1448"/>
                        </a:lnTo>
                        <a:lnTo>
                          <a:pt x="1603" y="1440"/>
                        </a:lnTo>
                        <a:lnTo>
                          <a:pt x="1603" y="1428"/>
                        </a:lnTo>
                        <a:lnTo>
                          <a:pt x="1607" y="1416"/>
                        </a:lnTo>
                        <a:lnTo>
                          <a:pt x="1599" y="1404"/>
                        </a:lnTo>
                        <a:lnTo>
                          <a:pt x="1611" y="1399"/>
                        </a:lnTo>
                        <a:lnTo>
                          <a:pt x="1599" y="1395"/>
                        </a:lnTo>
                        <a:lnTo>
                          <a:pt x="1611" y="1383"/>
                        </a:lnTo>
                        <a:lnTo>
                          <a:pt x="1599" y="1379"/>
                        </a:lnTo>
                        <a:lnTo>
                          <a:pt x="1587" y="1375"/>
                        </a:lnTo>
                        <a:lnTo>
                          <a:pt x="1599" y="1375"/>
                        </a:lnTo>
                        <a:lnTo>
                          <a:pt x="1603" y="1363"/>
                        </a:lnTo>
                        <a:lnTo>
                          <a:pt x="1599" y="1351"/>
                        </a:lnTo>
                        <a:lnTo>
                          <a:pt x="1607" y="1363"/>
                        </a:lnTo>
                        <a:lnTo>
                          <a:pt x="1616" y="1375"/>
                        </a:lnTo>
                        <a:lnTo>
                          <a:pt x="1628" y="1379"/>
                        </a:lnTo>
                        <a:lnTo>
                          <a:pt x="1632" y="1383"/>
                        </a:lnTo>
                        <a:lnTo>
                          <a:pt x="1636" y="1371"/>
                        </a:lnTo>
                        <a:lnTo>
                          <a:pt x="1648" y="1379"/>
                        </a:lnTo>
                        <a:lnTo>
                          <a:pt x="1640" y="1367"/>
                        </a:lnTo>
                        <a:lnTo>
                          <a:pt x="1652" y="1371"/>
                        </a:lnTo>
                        <a:lnTo>
                          <a:pt x="1640" y="1359"/>
                        </a:lnTo>
                        <a:lnTo>
                          <a:pt x="1652" y="1363"/>
                        </a:lnTo>
                        <a:lnTo>
                          <a:pt x="1664" y="1363"/>
                        </a:lnTo>
                        <a:lnTo>
                          <a:pt x="1664" y="1351"/>
                        </a:lnTo>
                        <a:lnTo>
                          <a:pt x="1652" y="1343"/>
                        </a:lnTo>
                        <a:lnTo>
                          <a:pt x="1640" y="1338"/>
                        </a:lnTo>
                        <a:lnTo>
                          <a:pt x="1632" y="1330"/>
                        </a:lnTo>
                        <a:lnTo>
                          <a:pt x="1644" y="1338"/>
                        </a:lnTo>
                        <a:lnTo>
                          <a:pt x="1656" y="1338"/>
                        </a:lnTo>
                        <a:lnTo>
                          <a:pt x="1668" y="1343"/>
                        </a:lnTo>
                        <a:lnTo>
                          <a:pt x="1681" y="1343"/>
                        </a:lnTo>
                        <a:lnTo>
                          <a:pt x="1681" y="1330"/>
                        </a:lnTo>
                        <a:lnTo>
                          <a:pt x="1668" y="1326"/>
                        </a:lnTo>
                        <a:lnTo>
                          <a:pt x="1656" y="1322"/>
                        </a:lnTo>
                        <a:lnTo>
                          <a:pt x="1644" y="1318"/>
                        </a:lnTo>
                        <a:lnTo>
                          <a:pt x="1656" y="1318"/>
                        </a:lnTo>
                        <a:lnTo>
                          <a:pt x="1668" y="1314"/>
                        </a:lnTo>
                        <a:lnTo>
                          <a:pt x="1660" y="1302"/>
                        </a:lnTo>
                        <a:lnTo>
                          <a:pt x="1648" y="1302"/>
                        </a:lnTo>
                        <a:lnTo>
                          <a:pt x="1660" y="1302"/>
                        </a:lnTo>
                        <a:lnTo>
                          <a:pt x="1668" y="1302"/>
                        </a:lnTo>
                        <a:lnTo>
                          <a:pt x="1681" y="1310"/>
                        </a:lnTo>
                        <a:lnTo>
                          <a:pt x="1693" y="1314"/>
                        </a:lnTo>
                        <a:lnTo>
                          <a:pt x="1705" y="1310"/>
                        </a:lnTo>
                        <a:lnTo>
                          <a:pt x="1717" y="1306"/>
                        </a:lnTo>
                        <a:lnTo>
                          <a:pt x="1705" y="1302"/>
                        </a:lnTo>
                        <a:lnTo>
                          <a:pt x="1693" y="1302"/>
                        </a:lnTo>
                        <a:lnTo>
                          <a:pt x="1705" y="1298"/>
                        </a:lnTo>
                        <a:lnTo>
                          <a:pt x="1705" y="1286"/>
                        </a:lnTo>
                        <a:lnTo>
                          <a:pt x="1693" y="1277"/>
                        </a:lnTo>
                        <a:lnTo>
                          <a:pt x="1681" y="1281"/>
                        </a:lnTo>
                        <a:lnTo>
                          <a:pt x="1693" y="1273"/>
                        </a:lnTo>
                        <a:lnTo>
                          <a:pt x="1705" y="1277"/>
                        </a:lnTo>
                        <a:lnTo>
                          <a:pt x="1717" y="1290"/>
                        </a:lnTo>
                        <a:lnTo>
                          <a:pt x="1729" y="1286"/>
                        </a:lnTo>
                        <a:lnTo>
                          <a:pt x="1734" y="1281"/>
                        </a:lnTo>
                        <a:lnTo>
                          <a:pt x="1725" y="1269"/>
                        </a:lnTo>
                        <a:lnTo>
                          <a:pt x="1713" y="1261"/>
                        </a:lnTo>
                        <a:lnTo>
                          <a:pt x="1701" y="1253"/>
                        </a:lnTo>
                        <a:lnTo>
                          <a:pt x="1689" y="1257"/>
                        </a:lnTo>
                        <a:lnTo>
                          <a:pt x="1701" y="1253"/>
                        </a:lnTo>
                        <a:lnTo>
                          <a:pt x="1689" y="1249"/>
                        </a:lnTo>
                        <a:lnTo>
                          <a:pt x="1689" y="1237"/>
                        </a:lnTo>
                        <a:lnTo>
                          <a:pt x="1677" y="1241"/>
                        </a:lnTo>
                        <a:lnTo>
                          <a:pt x="1664" y="1249"/>
                        </a:lnTo>
                        <a:lnTo>
                          <a:pt x="1668" y="1261"/>
                        </a:lnTo>
                        <a:lnTo>
                          <a:pt x="1656" y="1249"/>
                        </a:lnTo>
                        <a:lnTo>
                          <a:pt x="1648" y="1249"/>
                        </a:lnTo>
                        <a:lnTo>
                          <a:pt x="1644" y="1261"/>
                        </a:lnTo>
                        <a:lnTo>
                          <a:pt x="1640" y="1273"/>
                        </a:lnTo>
                        <a:lnTo>
                          <a:pt x="1636" y="1277"/>
                        </a:lnTo>
                        <a:lnTo>
                          <a:pt x="1640" y="1265"/>
                        </a:lnTo>
                        <a:lnTo>
                          <a:pt x="1640" y="1253"/>
                        </a:lnTo>
                        <a:lnTo>
                          <a:pt x="1628" y="1249"/>
                        </a:lnTo>
                        <a:lnTo>
                          <a:pt x="1616" y="1253"/>
                        </a:lnTo>
                        <a:lnTo>
                          <a:pt x="1607" y="1265"/>
                        </a:lnTo>
                        <a:lnTo>
                          <a:pt x="1603" y="1253"/>
                        </a:lnTo>
                        <a:lnTo>
                          <a:pt x="1591" y="1261"/>
                        </a:lnTo>
                        <a:lnTo>
                          <a:pt x="1579" y="1261"/>
                        </a:lnTo>
                        <a:lnTo>
                          <a:pt x="1591" y="1261"/>
                        </a:lnTo>
                        <a:lnTo>
                          <a:pt x="1599" y="1253"/>
                        </a:lnTo>
                        <a:lnTo>
                          <a:pt x="1611" y="1249"/>
                        </a:lnTo>
                        <a:lnTo>
                          <a:pt x="1616" y="1237"/>
                        </a:lnTo>
                        <a:lnTo>
                          <a:pt x="1628" y="1225"/>
                        </a:lnTo>
                        <a:lnTo>
                          <a:pt x="1628" y="1212"/>
                        </a:lnTo>
                        <a:lnTo>
                          <a:pt x="1620" y="1208"/>
                        </a:lnTo>
                        <a:lnTo>
                          <a:pt x="1607" y="1220"/>
                        </a:lnTo>
                        <a:lnTo>
                          <a:pt x="1603" y="1233"/>
                        </a:lnTo>
                        <a:lnTo>
                          <a:pt x="1591" y="1237"/>
                        </a:lnTo>
                        <a:lnTo>
                          <a:pt x="1603" y="1225"/>
                        </a:lnTo>
                        <a:lnTo>
                          <a:pt x="1587" y="1220"/>
                        </a:lnTo>
                        <a:lnTo>
                          <a:pt x="1579" y="1220"/>
                        </a:lnTo>
                        <a:lnTo>
                          <a:pt x="1567" y="1225"/>
                        </a:lnTo>
                        <a:lnTo>
                          <a:pt x="1555" y="1225"/>
                        </a:lnTo>
                        <a:lnTo>
                          <a:pt x="1542" y="1229"/>
                        </a:lnTo>
                        <a:lnTo>
                          <a:pt x="1530" y="1241"/>
                        </a:lnTo>
                        <a:lnTo>
                          <a:pt x="1526" y="1241"/>
                        </a:lnTo>
                        <a:lnTo>
                          <a:pt x="1530" y="1233"/>
                        </a:lnTo>
                        <a:lnTo>
                          <a:pt x="1542" y="1225"/>
                        </a:lnTo>
                        <a:lnTo>
                          <a:pt x="1555" y="1225"/>
                        </a:lnTo>
                        <a:lnTo>
                          <a:pt x="1567" y="1220"/>
                        </a:lnTo>
                        <a:lnTo>
                          <a:pt x="1555" y="1216"/>
                        </a:lnTo>
                        <a:lnTo>
                          <a:pt x="1542" y="1220"/>
                        </a:lnTo>
                        <a:lnTo>
                          <a:pt x="1530" y="1220"/>
                        </a:lnTo>
                        <a:lnTo>
                          <a:pt x="1542" y="1216"/>
                        </a:lnTo>
                        <a:lnTo>
                          <a:pt x="1555" y="1216"/>
                        </a:lnTo>
                        <a:lnTo>
                          <a:pt x="1542" y="1212"/>
                        </a:lnTo>
                        <a:lnTo>
                          <a:pt x="1530" y="1208"/>
                        </a:lnTo>
                        <a:lnTo>
                          <a:pt x="1542" y="1208"/>
                        </a:lnTo>
                        <a:lnTo>
                          <a:pt x="1555" y="1208"/>
                        </a:lnTo>
                        <a:lnTo>
                          <a:pt x="1567" y="1212"/>
                        </a:lnTo>
                        <a:lnTo>
                          <a:pt x="1571" y="1200"/>
                        </a:lnTo>
                        <a:lnTo>
                          <a:pt x="1559" y="1196"/>
                        </a:lnTo>
                        <a:lnTo>
                          <a:pt x="1546" y="1196"/>
                        </a:lnTo>
                        <a:lnTo>
                          <a:pt x="1559" y="1192"/>
                        </a:lnTo>
                        <a:lnTo>
                          <a:pt x="1563" y="1180"/>
                        </a:lnTo>
                        <a:lnTo>
                          <a:pt x="1567" y="1180"/>
                        </a:lnTo>
                        <a:lnTo>
                          <a:pt x="1555" y="1180"/>
                        </a:lnTo>
                        <a:lnTo>
                          <a:pt x="1550" y="1168"/>
                        </a:lnTo>
                        <a:lnTo>
                          <a:pt x="1538" y="1172"/>
                        </a:lnTo>
                        <a:lnTo>
                          <a:pt x="1538" y="1159"/>
                        </a:lnTo>
                        <a:lnTo>
                          <a:pt x="1526" y="1159"/>
                        </a:lnTo>
                        <a:lnTo>
                          <a:pt x="1522" y="1172"/>
                        </a:lnTo>
                        <a:lnTo>
                          <a:pt x="1510" y="1163"/>
                        </a:lnTo>
                        <a:lnTo>
                          <a:pt x="1498" y="1176"/>
                        </a:lnTo>
                        <a:lnTo>
                          <a:pt x="1506" y="1163"/>
                        </a:lnTo>
                        <a:lnTo>
                          <a:pt x="1510" y="1151"/>
                        </a:lnTo>
                        <a:lnTo>
                          <a:pt x="1522" y="1143"/>
                        </a:lnTo>
                        <a:lnTo>
                          <a:pt x="1510" y="1135"/>
                        </a:lnTo>
                        <a:lnTo>
                          <a:pt x="1498" y="1143"/>
                        </a:lnTo>
                        <a:lnTo>
                          <a:pt x="1485" y="1147"/>
                        </a:lnTo>
                        <a:lnTo>
                          <a:pt x="1477" y="1159"/>
                        </a:lnTo>
                        <a:lnTo>
                          <a:pt x="1485" y="1172"/>
                        </a:lnTo>
                        <a:lnTo>
                          <a:pt x="1473" y="1163"/>
                        </a:lnTo>
                        <a:lnTo>
                          <a:pt x="1477" y="1155"/>
                        </a:lnTo>
                        <a:lnTo>
                          <a:pt x="1481" y="1143"/>
                        </a:lnTo>
                        <a:lnTo>
                          <a:pt x="1469" y="1139"/>
                        </a:lnTo>
                        <a:lnTo>
                          <a:pt x="1461" y="1151"/>
                        </a:lnTo>
                        <a:lnTo>
                          <a:pt x="1453" y="1163"/>
                        </a:lnTo>
                        <a:lnTo>
                          <a:pt x="1449" y="1176"/>
                        </a:lnTo>
                        <a:lnTo>
                          <a:pt x="1449" y="1163"/>
                        </a:lnTo>
                        <a:lnTo>
                          <a:pt x="1453" y="1151"/>
                        </a:lnTo>
                        <a:lnTo>
                          <a:pt x="1449" y="1147"/>
                        </a:lnTo>
                        <a:lnTo>
                          <a:pt x="1457" y="1135"/>
                        </a:lnTo>
                        <a:lnTo>
                          <a:pt x="1445" y="1139"/>
                        </a:lnTo>
                        <a:lnTo>
                          <a:pt x="1432" y="1143"/>
                        </a:lnTo>
                        <a:lnTo>
                          <a:pt x="1424" y="1155"/>
                        </a:lnTo>
                        <a:lnTo>
                          <a:pt x="1420" y="1159"/>
                        </a:lnTo>
                        <a:lnTo>
                          <a:pt x="1404" y="1155"/>
                        </a:lnTo>
                        <a:lnTo>
                          <a:pt x="1416" y="1155"/>
                        </a:lnTo>
                        <a:lnTo>
                          <a:pt x="1428" y="1143"/>
                        </a:lnTo>
                        <a:lnTo>
                          <a:pt x="1432" y="1131"/>
                        </a:lnTo>
                        <a:lnTo>
                          <a:pt x="1420" y="1131"/>
                        </a:lnTo>
                        <a:lnTo>
                          <a:pt x="1408" y="1139"/>
                        </a:lnTo>
                        <a:lnTo>
                          <a:pt x="1408" y="1127"/>
                        </a:lnTo>
                        <a:lnTo>
                          <a:pt x="1396" y="1131"/>
                        </a:lnTo>
                        <a:lnTo>
                          <a:pt x="1400" y="1119"/>
                        </a:lnTo>
                        <a:lnTo>
                          <a:pt x="1388" y="1111"/>
                        </a:lnTo>
                        <a:lnTo>
                          <a:pt x="1375" y="1111"/>
                        </a:lnTo>
                        <a:lnTo>
                          <a:pt x="1367" y="1127"/>
                        </a:lnTo>
                        <a:lnTo>
                          <a:pt x="1355" y="1123"/>
                        </a:lnTo>
                        <a:lnTo>
                          <a:pt x="1367" y="1123"/>
                        </a:lnTo>
                        <a:lnTo>
                          <a:pt x="1371" y="1111"/>
                        </a:lnTo>
                        <a:lnTo>
                          <a:pt x="1384" y="1107"/>
                        </a:lnTo>
                        <a:lnTo>
                          <a:pt x="1371" y="1102"/>
                        </a:lnTo>
                        <a:lnTo>
                          <a:pt x="1363" y="1102"/>
                        </a:lnTo>
                        <a:lnTo>
                          <a:pt x="1347" y="1115"/>
                        </a:lnTo>
                        <a:lnTo>
                          <a:pt x="1335" y="1111"/>
                        </a:lnTo>
                        <a:lnTo>
                          <a:pt x="1347" y="1102"/>
                        </a:lnTo>
                        <a:lnTo>
                          <a:pt x="1359" y="1102"/>
                        </a:lnTo>
                        <a:lnTo>
                          <a:pt x="1371" y="1098"/>
                        </a:lnTo>
                        <a:lnTo>
                          <a:pt x="1384" y="1102"/>
                        </a:lnTo>
                        <a:lnTo>
                          <a:pt x="1396" y="1094"/>
                        </a:lnTo>
                        <a:lnTo>
                          <a:pt x="1384" y="1090"/>
                        </a:lnTo>
                        <a:lnTo>
                          <a:pt x="1371" y="1098"/>
                        </a:lnTo>
                        <a:lnTo>
                          <a:pt x="1363" y="1090"/>
                        </a:lnTo>
                        <a:lnTo>
                          <a:pt x="1351" y="1102"/>
                        </a:lnTo>
                        <a:lnTo>
                          <a:pt x="1351" y="1086"/>
                        </a:lnTo>
                        <a:lnTo>
                          <a:pt x="1339" y="1082"/>
                        </a:lnTo>
                        <a:lnTo>
                          <a:pt x="1335" y="1094"/>
                        </a:lnTo>
                        <a:lnTo>
                          <a:pt x="1335" y="1082"/>
                        </a:lnTo>
                        <a:lnTo>
                          <a:pt x="1318" y="1086"/>
                        </a:lnTo>
                        <a:lnTo>
                          <a:pt x="1310" y="1078"/>
                        </a:lnTo>
                        <a:lnTo>
                          <a:pt x="1298" y="1082"/>
                        </a:lnTo>
                        <a:lnTo>
                          <a:pt x="1286" y="1082"/>
                        </a:lnTo>
                        <a:lnTo>
                          <a:pt x="1298" y="1078"/>
                        </a:lnTo>
                        <a:lnTo>
                          <a:pt x="1286" y="1074"/>
                        </a:lnTo>
                        <a:lnTo>
                          <a:pt x="1274" y="1078"/>
                        </a:lnTo>
                        <a:lnTo>
                          <a:pt x="1286" y="1070"/>
                        </a:lnTo>
                        <a:lnTo>
                          <a:pt x="1298" y="1074"/>
                        </a:lnTo>
                        <a:lnTo>
                          <a:pt x="1310" y="1074"/>
                        </a:lnTo>
                        <a:lnTo>
                          <a:pt x="1323" y="1074"/>
                        </a:lnTo>
                        <a:lnTo>
                          <a:pt x="1310" y="1066"/>
                        </a:lnTo>
                        <a:lnTo>
                          <a:pt x="1298" y="1062"/>
                        </a:lnTo>
                        <a:lnTo>
                          <a:pt x="1286" y="1062"/>
                        </a:lnTo>
                        <a:lnTo>
                          <a:pt x="1274" y="1062"/>
                        </a:lnTo>
                        <a:lnTo>
                          <a:pt x="1262" y="1058"/>
                        </a:lnTo>
                        <a:lnTo>
                          <a:pt x="1249" y="1054"/>
                        </a:lnTo>
                        <a:lnTo>
                          <a:pt x="1262" y="1050"/>
                        </a:lnTo>
                        <a:lnTo>
                          <a:pt x="1274" y="1054"/>
                        </a:lnTo>
                        <a:lnTo>
                          <a:pt x="1286" y="1058"/>
                        </a:lnTo>
                        <a:lnTo>
                          <a:pt x="1298" y="1058"/>
                        </a:lnTo>
                        <a:lnTo>
                          <a:pt x="1310" y="1054"/>
                        </a:lnTo>
                        <a:lnTo>
                          <a:pt x="1323" y="1058"/>
                        </a:lnTo>
                        <a:lnTo>
                          <a:pt x="1335" y="1058"/>
                        </a:lnTo>
                        <a:lnTo>
                          <a:pt x="1335" y="1058"/>
                        </a:lnTo>
                        <a:lnTo>
                          <a:pt x="1323" y="1054"/>
                        </a:lnTo>
                        <a:lnTo>
                          <a:pt x="1310" y="1050"/>
                        </a:lnTo>
                        <a:lnTo>
                          <a:pt x="1298" y="1045"/>
                        </a:lnTo>
                        <a:lnTo>
                          <a:pt x="1310" y="1045"/>
                        </a:lnTo>
                        <a:lnTo>
                          <a:pt x="1323" y="1050"/>
                        </a:lnTo>
                        <a:lnTo>
                          <a:pt x="1310" y="1037"/>
                        </a:lnTo>
                        <a:lnTo>
                          <a:pt x="1298" y="1037"/>
                        </a:lnTo>
                        <a:lnTo>
                          <a:pt x="1310" y="1033"/>
                        </a:lnTo>
                        <a:lnTo>
                          <a:pt x="1323" y="1037"/>
                        </a:lnTo>
                        <a:lnTo>
                          <a:pt x="1335" y="1033"/>
                        </a:lnTo>
                        <a:lnTo>
                          <a:pt x="1327" y="1025"/>
                        </a:lnTo>
                        <a:lnTo>
                          <a:pt x="1310" y="1017"/>
                        </a:lnTo>
                        <a:lnTo>
                          <a:pt x="1302" y="1017"/>
                        </a:lnTo>
                        <a:lnTo>
                          <a:pt x="1290" y="1021"/>
                        </a:lnTo>
                        <a:lnTo>
                          <a:pt x="1278" y="1025"/>
                        </a:lnTo>
                        <a:lnTo>
                          <a:pt x="1270" y="1037"/>
                        </a:lnTo>
                        <a:lnTo>
                          <a:pt x="1270" y="1025"/>
                        </a:lnTo>
                        <a:lnTo>
                          <a:pt x="1286" y="1021"/>
                        </a:lnTo>
                        <a:lnTo>
                          <a:pt x="1294" y="1017"/>
                        </a:lnTo>
                        <a:lnTo>
                          <a:pt x="1286" y="1013"/>
                        </a:lnTo>
                        <a:lnTo>
                          <a:pt x="1270" y="1013"/>
                        </a:lnTo>
                        <a:lnTo>
                          <a:pt x="1270" y="1013"/>
                        </a:lnTo>
                        <a:lnTo>
                          <a:pt x="1282" y="1013"/>
                        </a:lnTo>
                        <a:lnTo>
                          <a:pt x="1294" y="1009"/>
                        </a:lnTo>
                        <a:lnTo>
                          <a:pt x="1306" y="1013"/>
                        </a:lnTo>
                        <a:lnTo>
                          <a:pt x="1318" y="1013"/>
                        </a:lnTo>
                        <a:lnTo>
                          <a:pt x="1306" y="1005"/>
                        </a:lnTo>
                        <a:lnTo>
                          <a:pt x="1294" y="1005"/>
                        </a:lnTo>
                        <a:lnTo>
                          <a:pt x="1282" y="1001"/>
                        </a:lnTo>
                        <a:lnTo>
                          <a:pt x="1270" y="1001"/>
                        </a:lnTo>
                        <a:lnTo>
                          <a:pt x="1257" y="1005"/>
                        </a:lnTo>
                        <a:lnTo>
                          <a:pt x="1270" y="997"/>
                        </a:lnTo>
                        <a:lnTo>
                          <a:pt x="1282" y="1001"/>
                        </a:lnTo>
                        <a:lnTo>
                          <a:pt x="1294" y="1001"/>
                        </a:lnTo>
                        <a:lnTo>
                          <a:pt x="1306" y="1005"/>
                        </a:lnTo>
                        <a:lnTo>
                          <a:pt x="1318" y="1005"/>
                        </a:lnTo>
                        <a:lnTo>
                          <a:pt x="1331" y="1009"/>
                        </a:lnTo>
                        <a:lnTo>
                          <a:pt x="1343" y="1017"/>
                        </a:lnTo>
                        <a:lnTo>
                          <a:pt x="1355" y="1017"/>
                        </a:lnTo>
                        <a:lnTo>
                          <a:pt x="1367" y="1017"/>
                        </a:lnTo>
                        <a:lnTo>
                          <a:pt x="1380" y="1017"/>
                        </a:lnTo>
                        <a:lnTo>
                          <a:pt x="1392" y="1017"/>
                        </a:lnTo>
                        <a:lnTo>
                          <a:pt x="1404" y="1021"/>
                        </a:lnTo>
                        <a:lnTo>
                          <a:pt x="1408" y="1009"/>
                        </a:lnTo>
                        <a:lnTo>
                          <a:pt x="1396" y="997"/>
                        </a:lnTo>
                        <a:lnTo>
                          <a:pt x="1384" y="993"/>
                        </a:lnTo>
                        <a:lnTo>
                          <a:pt x="1371" y="984"/>
                        </a:lnTo>
                        <a:lnTo>
                          <a:pt x="1359" y="984"/>
                        </a:lnTo>
                        <a:lnTo>
                          <a:pt x="1347" y="984"/>
                        </a:lnTo>
                        <a:lnTo>
                          <a:pt x="1335" y="989"/>
                        </a:lnTo>
                        <a:lnTo>
                          <a:pt x="1323" y="984"/>
                        </a:lnTo>
                        <a:lnTo>
                          <a:pt x="1310" y="980"/>
                        </a:lnTo>
                        <a:lnTo>
                          <a:pt x="1298" y="972"/>
                        </a:lnTo>
                        <a:lnTo>
                          <a:pt x="1286" y="972"/>
                        </a:lnTo>
                        <a:lnTo>
                          <a:pt x="1274" y="972"/>
                        </a:lnTo>
                        <a:lnTo>
                          <a:pt x="1262" y="980"/>
                        </a:lnTo>
                        <a:lnTo>
                          <a:pt x="1249" y="980"/>
                        </a:lnTo>
                        <a:lnTo>
                          <a:pt x="1233" y="980"/>
                        </a:lnTo>
                        <a:lnTo>
                          <a:pt x="1225" y="976"/>
                        </a:lnTo>
                        <a:lnTo>
                          <a:pt x="1213" y="980"/>
                        </a:lnTo>
                        <a:lnTo>
                          <a:pt x="1209" y="980"/>
                        </a:lnTo>
                        <a:lnTo>
                          <a:pt x="1209" y="976"/>
                        </a:lnTo>
                        <a:lnTo>
                          <a:pt x="1217" y="976"/>
                        </a:lnTo>
                        <a:lnTo>
                          <a:pt x="1233" y="976"/>
                        </a:lnTo>
                        <a:lnTo>
                          <a:pt x="1241" y="976"/>
                        </a:lnTo>
                        <a:lnTo>
                          <a:pt x="1253" y="976"/>
                        </a:lnTo>
                        <a:lnTo>
                          <a:pt x="1278" y="968"/>
                        </a:lnTo>
                        <a:lnTo>
                          <a:pt x="1290" y="968"/>
                        </a:lnTo>
                        <a:lnTo>
                          <a:pt x="1302" y="968"/>
                        </a:lnTo>
                        <a:lnTo>
                          <a:pt x="1314" y="960"/>
                        </a:lnTo>
                        <a:lnTo>
                          <a:pt x="1327" y="952"/>
                        </a:lnTo>
                        <a:lnTo>
                          <a:pt x="1339" y="952"/>
                        </a:lnTo>
                        <a:lnTo>
                          <a:pt x="1351" y="956"/>
                        </a:lnTo>
                        <a:lnTo>
                          <a:pt x="1363" y="960"/>
                        </a:lnTo>
                        <a:lnTo>
                          <a:pt x="1375" y="960"/>
                        </a:lnTo>
                        <a:lnTo>
                          <a:pt x="1380" y="948"/>
                        </a:lnTo>
                        <a:lnTo>
                          <a:pt x="1375" y="936"/>
                        </a:lnTo>
                        <a:lnTo>
                          <a:pt x="1367" y="927"/>
                        </a:lnTo>
                        <a:lnTo>
                          <a:pt x="1359" y="915"/>
                        </a:lnTo>
                        <a:lnTo>
                          <a:pt x="1347" y="907"/>
                        </a:lnTo>
                        <a:lnTo>
                          <a:pt x="1335" y="899"/>
                        </a:lnTo>
                        <a:lnTo>
                          <a:pt x="1323" y="895"/>
                        </a:lnTo>
                        <a:lnTo>
                          <a:pt x="1310" y="903"/>
                        </a:lnTo>
                        <a:lnTo>
                          <a:pt x="1314" y="915"/>
                        </a:lnTo>
                        <a:lnTo>
                          <a:pt x="1302" y="923"/>
                        </a:lnTo>
                        <a:lnTo>
                          <a:pt x="1294" y="927"/>
                        </a:lnTo>
                        <a:lnTo>
                          <a:pt x="1278" y="932"/>
                        </a:lnTo>
                        <a:lnTo>
                          <a:pt x="1266" y="936"/>
                        </a:lnTo>
                        <a:lnTo>
                          <a:pt x="1253" y="940"/>
                        </a:lnTo>
                        <a:lnTo>
                          <a:pt x="1241" y="952"/>
                        </a:lnTo>
                        <a:lnTo>
                          <a:pt x="1233" y="948"/>
                        </a:lnTo>
                        <a:lnTo>
                          <a:pt x="1221" y="952"/>
                        </a:lnTo>
                        <a:lnTo>
                          <a:pt x="1209" y="964"/>
                        </a:lnTo>
                        <a:lnTo>
                          <a:pt x="1209" y="968"/>
                        </a:lnTo>
                        <a:lnTo>
                          <a:pt x="1209" y="964"/>
                        </a:lnTo>
                        <a:lnTo>
                          <a:pt x="1213" y="952"/>
                        </a:lnTo>
                        <a:lnTo>
                          <a:pt x="1225" y="948"/>
                        </a:lnTo>
                        <a:lnTo>
                          <a:pt x="1241" y="948"/>
                        </a:lnTo>
                        <a:lnTo>
                          <a:pt x="1249" y="940"/>
                        </a:lnTo>
                        <a:lnTo>
                          <a:pt x="1266" y="932"/>
                        </a:lnTo>
                        <a:lnTo>
                          <a:pt x="1270" y="927"/>
                        </a:lnTo>
                        <a:lnTo>
                          <a:pt x="1282" y="923"/>
                        </a:lnTo>
                        <a:lnTo>
                          <a:pt x="1290" y="911"/>
                        </a:lnTo>
                        <a:lnTo>
                          <a:pt x="1278" y="907"/>
                        </a:lnTo>
                        <a:lnTo>
                          <a:pt x="1266" y="903"/>
                        </a:lnTo>
                        <a:lnTo>
                          <a:pt x="1249" y="907"/>
                        </a:lnTo>
                        <a:lnTo>
                          <a:pt x="1241" y="911"/>
                        </a:lnTo>
                        <a:lnTo>
                          <a:pt x="1229" y="911"/>
                        </a:lnTo>
                        <a:lnTo>
                          <a:pt x="1221" y="923"/>
                        </a:lnTo>
                        <a:lnTo>
                          <a:pt x="1225" y="927"/>
                        </a:lnTo>
                        <a:lnTo>
                          <a:pt x="1209" y="932"/>
                        </a:lnTo>
                        <a:lnTo>
                          <a:pt x="1209" y="932"/>
                        </a:lnTo>
                        <a:lnTo>
                          <a:pt x="1196" y="940"/>
                        </a:lnTo>
                        <a:lnTo>
                          <a:pt x="1184" y="948"/>
                        </a:lnTo>
                        <a:lnTo>
                          <a:pt x="1196" y="932"/>
                        </a:lnTo>
                        <a:lnTo>
                          <a:pt x="1209" y="932"/>
                        </a:lnTo>
                        <a:lnTo>
                          <a:pt x="1217" y="927"/>
                        </a:lnTo>
                        <a:lnTo>
                          <a:pt x="1209" y="923"/>
                        </a:lnTo>
                        <a:lnTo>
                          <a:pt x="1209" y="919"/>
                        </a:lnTo>
                        <a:lnTo>
                          <a:pt x="1217" y="911"/>
                        </a:lnTo>
                        <a:lnTo>
                          <a:pt x="1233" y="903"/>
                        </a:lnTo>
                        <a:lnTo>
                          <a:pt x="1241" y="899"/>
                        </a:lnTo>
                        <a:lnTo>
                          <a:pt x="1270" y="895"/>
                        </a:lnTo>
                        <a:lnTo>
                          <a:pt x="1282" y="895"/>
                        </a:lnTo>
                        <a:lnTo>
                          <a:pt x="1286" y="883"/>
                        </a:lnTo>
                        <a:lnTo>
                          <a:pt x="1298" y="887"/>
                        </a:lnTo>
                        <a:lnTo>
                          <a:pt x="1306" y="879"/>
                        </a:lnTo>
                        <a:lnTo>
                          <a:pt x="1302" y="862"/>
                        </a:lnTo>
                        <a:lnTo>
                          <a:pt x="1278" y="858"/>
                        </a:lnTo>
                        <a:lnTo>
                          <a:pt x="1266" y="854"/>
                        </a:lnTo>
                        <a:lnTo>
                          <a:pt x="1257" y="846"/>
                        </a:lnTo>
                        <a:lnTo>
                          <a:pt x="1241" y="846"/>
                        </a:lnTo>
                        <a:lnTo>
                          <a:pt x="1233" y="846"/>
                        </a:lnTo>
                        <a:lnTo>
                          <a:pt x="1217" y="850"/>
                        </a:lnTo>
                        <a:lnTo>
                          <a:pt x="1209" y="858"/>
                        </a:lnTo>
                        <a:lnTo>
                          <a:pt x="1196" y="862"/>
                        </a:lnTo>
                        <a:lnTo>
                          <a:pt x="1184" y="862"/>
                        </a:lnTo>
                        <a:lnTo>
                          <a:pt x="1188" y="875"/>
                        </a:lnTo>
                        <a:lnTo>
                          <a:pt x="1176" y="862"/>
                        </a:lnTo>
                        <a:lnTo>
                          <a:pt x="1188" y="858"/>
                        </a:lnTo>
                        <a:lnTo>
                          <a:pt x="1200" y="854"/>
                        </a:lnTo>
                        <a:lnTo>
                          <a:pt x="1209" y="850"/>
                        </a:lnTo>
                        <a:lnTo>
                          <a:pt x="1217" y="838"/>
                        </a:lnTo>
                        <a:lnTo>
                          <a:pt x="1209" y="838"/>
                        </a:lnTo>
                        <a:lnTo>
                          <a:pt x="1196" y="842"/>
                        </a:lnTo>
                        <a:lnTo>
                          <a:pt x="1184" y="842"/>
                        </a:lnTo>
                        <a:lnTo>
                          <a:pt x="1172" y="850"/>
                        </a:lnTo>
                        <a:lnTo>
                          <a:pt x="1160" y="854"/>
                        </a:lnTo>
                        <a:lnTo>
                          <a:pt x="1148" y="862"/>
                        </a:lnTo>
                        <a:lnTo>
                          <a:pt x="1139" y="883"/>
                        </a:lnTo>
                        <a:lnTo>
                          <a:pt x="1131" y="895"/>
                        </a:lnTo>
                        <a:lnTo>
                          <a:pt x="1127" y="907"/>
                        </a:lnTo>
                        <a:lnTo>
                          <a:pt x="1119" y="919"/>
                        </a:lnTo>
                        <a:lnTo>
                          <a:pt x="1127" y="907"/>
                        </a:lnTo>
                        <a:lnTo>
                          <a:pt x="1127" y="895"/>
                        </a:lnTo>
                        <a:lnTo>
                          <a:pt x="1131" y="883"/>
                        </a:lnTo>
                        <a:lnTo>
                          <a:pt x="1135" y="871"/>
                        </a:lnTo>
                        <a:lnTo>
                          <a:pt x="1123" y="866"/>
                        </a:lnTo>
                        <a:lnTo>
                          <a:pt x="1111" y="875"/>
                        </a:lnTo>
                        <a:lnTo>
                          <a:pt x="1107" y="887"/>
                        </a:lnTo>
                        <a:lnTo>
                          <a:pt x="1095" y="895"/>
                        </a:lnTo>
                        <a:lnTo>
                          <a:pt x="1103" y="883"/>
                        </a:lnTo>
                        <a:lnTo>
                          <a:pt x="1091" y="883"/>
                        </a:lnTo>
                        <a:lnTo>
                          <a:pt x="1103" y="879"/>
                        </a:lnTo>
                        <a:lnTo>
                          <a:pt x="1111" y="866"/>
                        </a:lnTo>
                        <a:lnTo>
                          <a:pt x="1123" y="862"/>
                        </a:lnTo>
                        <a:lnTo>
                          <a:pt x="1135" y="866"/>
                        </a:lnTo>
                        <a:lnTo>
                          <a:pt x="1148" y="854"/>
                        </a:lnTo>
                        <a:lnTo>
                          <a:pt x="1160" y="850"/>
                        </a:lnTo>
                        <a:lnTo>
                          <a:pt x="1164" y="838"/>
                        </a:lnTo>
                        <a:lnTo>
                          <a:pt x="1176" y="826"/>
                        </a:lnTo>
                        <a:lnTo>
                          <a:pt x="1172" y="814"/>
                        </a:lnTo>
                        <a:lnTo>
                          <a:pt x="1156" y="805"/>
                        </a:lnTo>
                        <a:lnTo>
                          <a:pt x="1135" y="818"/>
                        </a:lnTo>
                        <a:lnTo>
                          <a:pt x="1131" y="830"/>
                        </a:lnTo>
                        <a:lnTo>
                          <a:pt x="1119" y="834"/>
                        </a:lnTo>
                        <a:lnTo>
                          <a:pt x="1107" y="834"/>
                        </a:lnTo>
                        <a:lnTo>
                          <a:pt x="1095" y="838"/>
                        </a:lnTo>
                        <a:lnTo>
                          <a:pt x="1082" y="842"/>
                        </a:lnTo>
                        <a:lnTo>
                          <a:pt x="1070" y="854"/>
                        </a:lnTo>
                        <a:lnTo>
                          <a:pt x="1058" y="858"/>
                        </a:lnTo>
                        <a:lnTo>
                          <a:pt x="1050" y="862"/>
                        </a:lnTo>
                        <a:lnTo>
                          <a:pt x="1062" y="854"/>
                        </a:lnTo>
                        <a:lnTo>
                          <a:pt x="1070" y="846"/>
                        </a:lnTo>
                        <a:lnTo>
                          <a:pt x="1058" y="838"/>
                        </a:lnTo>
                        <a:lnTo>
                          <a:pt x="1046" y="838"/>
                        </a:lnTo>
                        <a:lnTo>
                          <a:pt x="1058" y="834"/>
                        </a:lnTo>
                        <a:lnTo>
                          <a:pt x="1070" y="826"/>
                        </a:lnTo>
                        <a:lnTo>
                          <a:pt x="1082" y="810"/>
                        </a:lnTo>
                        <a:lnTo>
                          <a:pt x="1095" y="805"/>
                        </a:lnTo>
                        <a:lnTo>
                          <a:pt x="1103" y="810"/>
                        </a:lnTo>
                        <a:lnTo>
                          <a:pt x="1119" y="814"/>
                        </a:lnTo>
                        <a:lnTo>
                          <a:pt x="1127" y="801"/>
                        </a:lnTo>
                        <a:lnTo>
                          <a:pt x="1139" y="793"/>
                        </a:lnTo>
                        <a:lnTo>
                          <a:pt x="1131" y="781"/>
                        </a:lnTo>
                        <a:lnTo>
                          <a:pt x="1119" y="769"/>
                        </a:lnTo>
                        <a:lnTo>
                          <a:pt x="1107" y="761"/>
                        </a:lnTo>
                        <a:lnTo>
                          <a:pt x="1095" y="757"/>
                        </a:lnTo>
                        <a:lnTo>
                          <a:pt x="1082" y="757"/>
                        </a:lnTo>
                        <a:lnTo>
                          <a:pt x="1070" y="753"/>
                        </a:lnTo>
                        <a:lnTo>
                          <a:pt x="1058" y="748"/>
                        </a:lnTo>
                        <a:lnTo>
                          <a:pt x="1046" y="757"/>
                        </a:lnTo>
                        <a:lnTo>
                          <a:pt x="1034" y="765"/>
                        </a:lnTo>
                        <a:lnTo>
                          <a:pt x="1026" y="777"/>
                        </a:lnTo>
                        <a:lnTo>
                          <a:pt x="1026" y="785"/>
                        </a:lnTo>
                        <a:lnTo>
                          <a:pt x="1017" y="793"/>
                        </a:lnTo>
                        <a:lnTo>
                          <a:pt x="1009" y="810"/>
                        </a:lnTo>
                        <a:lnTo>
                          <a:pt x="1001" y="818"/>
                        </a:lnTo>
                        <a:lnTo>
                          <a:pt x="1009" y="805"/>
                        </a:lnTo>
                        <a:lnTo>
                          <a:pt x="1009" y="793"/>
                        </a:lnTo>
                        <a:lnTo>
                          <a:pt x="1021" y="789"/>
                        </a:lnTo>
                        <a:lnTo>
                          <a:pt x="1009" y="785"/>
                        </a:lnTo>
                        <a:lnTo>
                          <a:pt x="997" y="785"/>
                        </a:lnTo>
                        <a:lnTo>
                          <a:pt x="985" y="797"/>
                        </a:lnTo>
                        <a:lnTo>
                          <a:pt x="985" y="810"/>
                        </a:lnTo>
                        <a:lnTo>
                          <a:pt x="973" y="814"/>
                        </a:lnTo>
                        <a:lnTo>
                          <a:pt x="985" y="801"/>
                        </a:lnTo>
                        <a:lnTo>
                          <a:pt x="985" y="789"/>
                        </a:lnTo>
                        <a:lnTo>
                          <a:pt x="997" y="777"/>
                        </a:lnTo>
                        <a:lnTo>
                          <a:pt x="989" y="765"/>
                        </a:lnTo>
                        <a:lnTo>
                          <a:pt x="989" y="753"/>
                        </a:lnTo>
                        <a:lnTo>
                          <a:pt x="977" y="761"/>
                        </a:lnTo>
                        <a:lnTo>
                          <a:pt x="969" y="773"/>
                        </a:lnTo>
                        <a:lnTo>
                          <a:pt x="964" y="785"/>
                        </a:lnTo>
                        <a:lnTo>
                          <a:pt x="956" y="793"/>
                        </a:lnTo>
                        <a:lnTo>
                          <a:pt x="956" y="785"/>
                        </a:lnTo>
                        <a:lnTo>
                          <a:pt x="964" y="773"/>
                        </a:lnTo>
                        <a:lnTo>
                          <a:pt x="952" y="773"/>
                        </a:lnTo>
                        <a:lnTo>
                          <a:pt x="964" y="769"/>
                        </a:lnTo>
                        <a:lnTo>
                          <a:pt x="969" y="757"/>
                        </a:lnTo>
                        <a:lnTo>
                          <a:pt x="981" y="744"/>
                        </a:lnTo>
                        <a:lnTo>
                          <a:pt x="985" y="732"/>
                        </a:lnTo>
                        <a:lnTo>
                          <a:pt x="969" y="732"/>
                        </a:lnTo>
                        <a:lnTo>
                          <a:pt x="960" y="744"/>
                        </a:lnTo>
                        <a:lnTo>
                          <a:pt x="956" y="757"/>
                        </a:lnTo>
                        <a:lnTo>
                          <a:pt x="956" y="744"/>
                        </a:lnTo>
                        <a:lnTo>
                          <a:pt x="944" y="740"/>
                        </a:lnTo>
                        <a:lnTo>
                          <a:pt x="932" y="748"/>
                        </a:lnTo>
                        <a:lnTo>
                          <a:pt x="920" y="761"/>
                        </a:lnTo>
                        <a:lnTo>
                          <a:pt x="928" y="773"/>
                        </a:lnTo>
                        <a:lnTo>
                          <a:pt x="920" y="785"/>
                        </a:lnTo>
                        <a:lnTo>
                          <a:pt x="907" y="793"/>
                        </a:lnTo>
                        <a:lnTo>
                          <a:pt x="916" y="781"/>
                        </a:lnTo>
                        <a:lnTo>
                          <a:pt x="920" y="769"/>
                        </a:lnTo>
                        <a:lnTo>
                          <a:pt x="907" y="761"/>
                        </a:lnTo>
                        <a:lnTo>
                          <a:pt x="907" y="761"/>
                        </a:lnTo>
                        <a:lnTo>
                          <a:pt x="916" y="757"/>
                        </a:lnTo>
                        <a:lnTo>
                          <a:pt x="928" y="744"/>
                        </a:lnTo>
                        <a:lnTo>
                          <a:pt x="916" y="744"/>
                        </a:lnTo>
                        <a:lnTo>
                          <a:pt x="903" y="753"/>
                        </a:lnTo>
                        <a:lnTo>
                          <a:pt x="891" y="757"/>
                        </a:lnTo>
                        <a:lnTo>
                          <a:pt x="903" y="748"/>
                        </a:lnTo>
                        <a:lnTo>
                          <a:pt x="891" y="740"/>
                        </a:lnTo>
                        <a:lnTo>
                          <a:pt x="903" y="740"/>
                        </a:lnTo>
                        <a:lnTo>
                          <a:pt x="916" y="740"/>
                        </a:lnTo>
                        <a:lnTo>
                          <a:pt x="928" y="732"/>
                        </a:lnTo>
                        <a:lnTo>
                          <a:pt x="940" y="728"/>
                        </a:lnTo>
                        <a:lnTo>
                          <a:pt x="952" y="724"/>
                        </a:lnTo>
                        <a:lnTo>
                          <a:pt x="956" y="712"/>
                        </a:lnTo>
                        <a:lnTo>
                          <a:pt x="952" y="700"/>
                        </a:lnTo>
                        <a:lnTo>
                          <a:pt x="940" y="700"/>
                        </a:lnTo>
                        <a:lnTo>
                          <a:pt x="928" y="700"/>
                        </a:lnTo>
                        <a:lnTo>
                          <a:pt x="916" y="696"/>
                        </a:lnTo>
                        <a:lnTo>
                          <a:pt x="907" y="692"/>
                        </a:lnTo>
                        <a:lnTo>
                          <a:pt x="895" y="704"/>
                        </a:lnTo>
                        <a:lnTo>
                          <a:pt x="883" y="708"/>
                        </a:lnTo>
                        <a:lnTo>
                          <a:pt x="871" y="712"/>
                        </a:lnTo>
                        <a:lnTo>
                          <a:pt x="867" y="724"/>
                        </a:lnTo>
                        <a:lnTo>
                          <a:pt x="859" y="736"/>
                        </a:lnTo>
                        <a:lnTo>
                          <a:pt x="846" y="740"/>
                        </a:lnTo>
                        <a:lnTo>
                          <a:pt x="859" y="732"/>
                        </a:lnTo>
                        <a:lnTo>
                          <a:pt x="867" y="720"/>
                        </a:lnTo>
                        <a:lnTo>
                          <a:pt x="871" y="708"/>
                        </a:lnTo>
                        <a:lnTo>
                          <a:pt x="883" y="696"/>
                        </a:lnTo>
                        <a:lnTo>
                          <a:pt x="871" y="696"/>
                        </a:lnTo>
                        <a:lnTo>
                          <a:pt x="859" y="696"/>
                        </a:lnTo>
                        <a:lnTo>
                          <a:pt x="846" y="700"/>
                        </a:lnTo>
                        <a:lnTo>
                          <a:pt x="834" y="712"/>
                        </a:lnTo>
                        <a:lnTo>
                          <a:pt x="822" y="720"/>
                        </a:lnTo>
                        <a:lnTo>
                          <a:pt x="834" y="708"/>
                        </a:lnTo>
                        <a:lnTo>
                          <a:pt x="842" y="700"/>
                        </a:lnTo>
                        <a:lnTo>
                          <a:pt x="855" y="696"/>
                        </a:lnTo>
                        <a:lnTo>
                          <a:pt x="867" y="692"/>
                        </a:lnTo>
                        <a:lnTo>
                          <a:pt x="879" y="692"/>
                        </a:lnTo>
                        <a:lnTo>
                          <a:pt x="891" y="692"/>
                        </a:lnTo>
                        <a:lnTo>
                          <a:pt x="907" y="683"/>
                        </a:lnTo>
                        <a:lnTo>
                          <a:pt x="903" y="671"/>
                        </a:lnTo>
                        <a:lnTo>
                          <a:pt x="895" y="659"/>
                        </a:lnTo>
                        <a:lnTo>
                          <a:pt x="883" y="651"/>
                        </a:lnTo>
                        <a:lnTo>
                          <a:pt x="871" y="647"/>
                        </a:lnTo>
                        <a:lnTo>
                          <a:pt x="855" y="643"/>
                        </a:lnTo>
                        <a:lnTo>
                          <a:pt x="846" y="643"/>
                        </a:lnTo>
                        <a:lnTo>
                          <a:pt x="842" y="655"/>
                        </a:lnTo>
                        <a:lnTo>
                          <a:pt x="834" y="643"/>
                        </a:lnTo>
                        <a:lnTo>
                          <a:pt x="822" y="639"/>
                        </a:lnTo>
                        <a:lnTo>
                          <a:pt x="810" y="639"/>
                        </a:lnTo>
                        <a:lnTo>
                          <a:pt x="798" y="626"/>
                        </a:lnTo>
                        <a:lnTo>
                          <a:pt x="785" y="622"/>
                        </a:lnTo>
                        <a:lnTo>
                          <a:pt x="761" y="622"/>
                        </a:lnTo>
                        <a:lnTo>
                          <a:pt x="749" y="622"/>
                        </a:lnTo>
                        <a:lnTo>
                          <a:pt x="737" y="626"/>
                        </a:lnTo>
                        <a:lnTo>
                          <a:pt x="724" y="630"/>
                        </a:lnTo>
                        <a:lnTo>
                          <a:pt x="712" y="635"/>
                        </a:lnTo>
                        <a:lnTo>
                          <a:pt x="700" y="639"/>
                        </a:lnTo>
                        <a:lnTo>
                          <a:pt x="692" y="655"/>
                        </a:lnTo>
                        <a:lnTo>
                          <a:pt x="700" y="663"/>
                        </a:lnTo>
                        <a:lnTo>
                          <a:pt x="712" y="671"/>
                        </a:lnTo>
                        <a:lnTo>
                          <a:pt x="724" y="671"/>
                        </a:lnTo>
                        <a:lnTo>
                          <a:pt x="737" y="679"/>
                        </a:lnTo>
                        <a:lnTo>
                          <a:pt x="749" y="683"/>
                        </a:lnTo>
                        <a:lnTo>
                          <a:pt x="761" y="687"/>
                        </a:lnTo>
                        <a:lnTo>
                          <a:pt x="773" y="687"/>
                        </a:lnTo>
                        <a:lnTo>
                          <a:pt x="785" y="692"/>
                        </a:lnTo>
                        <a:lnTo>
                          <a:pt x="773" y="692"/>
                        </a:lnTo>
                        <a:lnTo>
                          <a:pt x="765" y="687"/>
                        </a:lnTo>
                        <a:lnTo>
                          <a:pt x="753" y="687"/>
                        </a:lnTo>
                        <a:lnTo>
                          <a:pt x="741" y="683"/>
                        </a:lnTo>
                        <a:lnTo>
                          <a:pt x="728" y="679"/>
                        </a:lnTo>
                        <a:lnTo>
                          <a:pt x="716" y="675"/>
                        </a:lnTo>
                        <a:lnTo>
                          <a:pt x="704" y="671"/>
                        </a:lnTo>
                        <a:lnTo>
                          <a:pt x="700" y="683"/>
                        </a:lnTo>
                        <a:lnTo>
                          <a:pt x="692" y="671"/>
                        </a:lnTo>
                        <a:lnTo>
                          <a:pt x="680" y="671"/>
                        </a:lnTo>
                        <a:lnTo>
                          <a:pt x="671" y="683"/>
                        </a:lnTo>
                        <a:lnTo>
                          <a:pt x="684" y="692"/>
                        </a:lnTo>
                        <a:lnTo>
                          <a:pt x="696" y="696"/>
                        </a:lnTo>
                        <a:lnTo>
                          <a:pt x="704" y="708"/>
                        </a:lnTo>
                        <a:lnTo>
                          <a:pt x="716" y="712"/>
                        </a:lnTo>
                        <a:lnTo>
                          <a:pt x="728" y="724"/>
                        </a:lnTo>
                        <a:lnTo>
                          <a:pt x="741" y="728"/>
                        </a:lnTo>
                        <a:lnTo>
                          <a:pt x="728" y="728"/>
                        </a:lnTo>
                        <a:lnTo>
                          <a:pt x="716" y="716"/>
                        </a:lnTo>
                        <a:lnTo>
                          <a:pt x="704" y="716"/>
                        </a:lnTo>
                        <a:lnTo>
                          <a:pt x="716" y="728"/>
                        </a:lnTo>
                        <a:lnTo>
                          <a:pt x="728" y="732"/>
                        </a:lnTo>
                        <a:lnTo>
                          <a:pt x="716" y="728"/>
                        </a:lnTo>
                        <a:lnTo>
                          <a:pt x="716" y="728"/>
                        </a:lnTo>
                        <a:lnTo>
                          <a:pt x="704" y="716"/>
                        </a:lnTo>
                        <a:lnTo>
                          <a:pt x="700" y="704"/>
                        </a:lnTo>
                        <a:lnTo>
                          <a:pt x="688" y="696"/>
                        </a:lnTo>
                        <a:lnTo>
                          <a:pt x="676" y="692"/>
                        </a:lnTo>
                        <a:lnTo>
                          <a:pt x="671" y="700"/>
                        </a:lnTo>
                        <a:lnTo>
                          <a:pt x="684" y="712"/>
                        </a:lnTo>
                        <a:lnTo>
                          <a:pt x="692" y="720"/>
                        </a:lnTo>
                        <a:lnTo>
                          <a:pt x="680" y="716"/>
                        </a:lnTo>
                        <a:lnTo>
                          <a:pt x="667" y="712"/>
                        </a:lnTo>
                        <a:lnTo>
                          <a:pt x="655" y="712"/>
                        </a:lnTo>
                        <a:lnTo>
                          <a:pt x="659" y="700"/>
                        </a:lnTo>
                        <a:lnTo>
                          <a:pt x="663" y="687"/>
                        </a:lnTo>
                        <a:lnTo>
                          <a:pt x="667" y="675"/>
                        </a:lnTo>
                        <a:lnTo>
                          <a:pt x="655" y="667"/>
                        </a:lnTo>
                        <a:lnTo>
                          <a:pt x="643" y="663"/>
                        </a:lnTo>
                        <a:lnTo>
                          <a:pt x="631" y="675"/>
                        </a:lnTo>
                        <a:lnTo>
                          <a:pt x="623" y="679"/>
                        </a:lnTo>
                        <a:lnTo>
                          <a:pt x="627" y="671"/>
                        </a:lnTo>
                        <a:lnTo>
                          <a:pt x="619" y="655"/>
                        </a:lnTo>
                        <a:lnTo>
                          <a:pt x="606" y="663"/>
                        </a:lnTo>
                        <a:lnTo>
                          <a:pt x="602" y="663"/>
                        </a:lnTo>
                        <a:lnTo>
                          <a:pt x="594" y="675"/>
                        </a:lnTo>
                        <a:lnTo>
                          <a:pt x="602" y="683"/>
                        </a:lnTo>
                        <a:lnTo>
                          <a:pt x="615" y="692"/>
                        </a:lnTo>
                        <a:lnTo>
                          <a:pt x="606" y="687"/>
                        </a:lnTo>
                        <a:lnTo>
                          <a:pt x="602" y="687"/>
                        </a:lnTo>
                        <a:lnTo>
                          <a:pt x="590" y="675"/>
                        </a:lnTo>
                        <a:lnTo>
                          <a:pt x="586" y="687"/>
                        </a:lnTo>
                        <a:lnTo>
                          <a:pt x="582" y="700"/>
                        </a:lnTo>
                        <a:lnTo>
                          <a:pt x="570" y="708"/>
                        </a:lnTo>
                        <a:lnTo>
                          <a:pt x="558" y="708"/>
                        </a:lnTo>
                        <a:lnTo>
                          <a:pt x="545" y="720"/>
                        </a:lnTo>
                        <a:lnTo>
                          <a:pt x="553" y="708"/>
                        </a:lnTo>
                        <a:lnTo>
                          <a:pt x="541" y="704"/>
                        </a:lnTo>
                        <a:lnTo>
                          <a:pt x="553" y="696"/>
                        </a:lnTo>
                        <a:lnTo>
                          <a:pt x="566" y="700"/>
                        </a:lnTo>
                        <a:lnTo>
                          <a:pt x="553" y="692"/>
                        </a:lnTo>
                        <a:lnTo>
                          <a:pt x="553" y="679"/>
                        </a:lnTo>
                        <a:lnTo>
                          <a:pt x="566" y="667"/>
                        </a:lnTo>
                        <a:lnTo>
                          <a:pt x="574" y="655"/>
                        </a:lnTo>
                        <a:lnTo>
                          <a:pt x="562" y="655"/>
                        </a:lnTo>
                        <a:lnTo>
                          <a:pt x="549" y="659"/>
                        </a:lnTo>
                        <a:lnTo>
                          <a:pt x="537" y="671"/>
                        </a:lnTo>
                        <a:lnTo>
                          <a:pt x="525" y="679"/>
                        </a:lnTo>
                        <a:lnTo>
                          <a:pt x="537" y="667"/>
                        </a:lnTo>
                        <a:lnTo>
                          <a:pt x="545" y="655"/>
                        </a:lnTo>
                        <a:lnTo>
                          <a:pt x="558" y="647"/>
                        </a:lnTo>
                        <a:lnTo>
                          <a:pt x="570" y="643"/>
                        </a:lnTo>
                        <a:lnTo>
                          <a:pt x="578" y="630"/>
                        </a:lnTo>
                        <a:lnTo>
                          <a:pt x="586" y="618"/>
                        </a:lnTo>
                        <a:lnTo>
                          <a:pt x="574" y="614"/>
                        </a:lnTo>
                        <a:lnTo>
                          <a:pt x="566" y="602"/>
                        </a:lnTo>
                        <a:lnTo>
                          <a:pt x="566" y="590"/>
                        </a:lnTo>
                        <a:lnTo>
                          <a:pt x="566" y="578"/>
                        </a:lnTo>
                        <a:lnTo>
                          <a:pt x="553" y="569"/>
                        </a:lnTo>
                        <a:lnTo>
                          <a:pt x="545" y="569"/>
                        </a:lnTo>
                        <a:lnTo>
                          <a:pt x="529" y="561"/>
                        </a:lnTo>
                        <a:lnTo>
                          <a:pt x="533" y="553"/>
                        </a:lnTo>
                        <a:lnTo>
                          <a:pt x="529" y="541"/>
                        </a:lnTo>
                        <a:lnTo>
                          <a:pt x="525" y="525"/>
                        </a:lnTo>
                        <a:lnTo>
                          <a:pt x="517" y="517"/>
                        </a:lnTo>
                        <a:lnTo>
                          <a:pt x="501" y="508"/>
                        </a:lnTo>
                        <a:lnTo>
                          <a:pt x="492" y="508"/>
                        </a:lnTo>
                        <a:lnTo>
                          <a:pt x="480" y="508"/>
                        </a:lnTo>
                        <a:lnTo>
                          <a:pt x="468" y="508"/>
                        </a:lnTo>
                        <a:lnTo>
                          <a:pt x="456" y="508"/>
                        </a:lnTo>
                        <a:lnTo>
                          <a:pt x="440" y="508"/>
                        </a:lnTo>
                        <a:lnTo>
                          <a:pt x="431" y="512"/>
                        </a:lnTo>
                        <a:lnTo>
                          <a:pt x="419" y="517"/>
                        </a:lnTo>
                        <a:lnTo>
                          <a:pt x="407" y="521"/>
                        </a:lnTo>
                        <a:lnTo>
                          <a:pt x="395" y="525"/>
                        </a:lnTo>
                        <a:lnTo>
                          <a:pt x="383" y="525"/>
                        </a:lnTo>
                        <a:lnTo>
                          <a:pt x="366" y="533"/>
                        </a:lnTo>
                        <a:lnTo>
                          <a:pt x="383" y="541"/>
                        </a:lnTo>
                        <a:lnTo>
                          <a:pt x="383" y="553"/>
                        </a:lnTo>
                        <a:lnTo>
                          <a:pt x="370" y="545"/>
                        </a:lnTo>
                        <a:lnTo>
                          <a:pt x="358" y="541"/>
                        </a:lnTo>
                        <a:lnTo>
                          <a:pt x="346" y="541"/>
                        </a:lnTo>
                        <a:lnTo>
                          <a:pt x="334" y="545"/>
                        </a:lnTo>
                        <a:lnTo>
                          <a:pt x="326" y="557"/>
                        </a:lnTo>
                        <a:lnTo>
                          <a:pt x="338" y="565"/>
                        </a:lnTo>
                        <a:lnTo>
                          <a:pt x="326" y="561"/>
                        </a:lnTo>
                        <a:lnTo>
                          <a:pt x="313" y="549"/>
                        </a:lnTo>
                        <a:lnTo>
                          <a:pt x="301" y="553"/>
                        </a:lnTo>
                        <a:lnTo>
                          <a:pt x="293" y="565"/>
                        </a:lnTo>
                        <a:lnTo>
                          <a:pt x="305" y="574"/>
                        </a:lnTo>
                        <a:lnTo>
                          <a:pt x="313" y="578"/>
                        </a:lnTo>
                        <a:lnTo>
                          <a:pt x="330" y="582"/>
                        </a:lnTo>
                        <a:lnTo>
                          <a:pt x="338" y="582"/>
                        </a:lnTo>
                        <a:lnTo>
                          <a:pt x="354" y="586"/>
                        </a:lnTo>
                        <a:lnTo>
                          <a:pt x="362" y="586"/>
                        </a:lnTo>
                        <a:lnTo>
                          <a:pt x="378" y="590"/>
                        </a:lnTo>
                        <a:lnTo>
                          <a:pt x="362" y="590"/>
                        </a:lnTo>
                        <a:lnTo>
                          <a:pt x="350" y="590"/>
                        </a:lnTo>
                        <a:lnTo>
                          <a:pt x="338" y="586"/>
                        </a:lnTo>
                        <a:lnTo>
                          <a:pt x="326" y="586"/>
                        </a:lnTo>
                        <a:lnTo>
                          <a:pt x="313" y="586"/>
                        </a:lnTo>
                        <a:lnTo>
                          <a:pt x="305" y="582"/>
                        </a:lnTo>
                        <a:lnTo>
                          <a:pt x="289" y="578"/>
                        </a:lnTo>
                        <a:lnTo>
                          <a:pt x="277" y="578"/>
                        </a:lnTo>
                        <a:lnTo>
                          <a:pt x="269" y="590"/>
                        </a:lnTo>
                        <a:lnTo>
                          <a:pt x="281" y="590"/>
                        </a:lnTo>
                        <a:lnTo>
                          <a:pt x="293" y="590"/>
                        </a:lnTo>
                        <a:lnTo>
                          <a:pt x="305" y="598"/>
                        </a:lnTo>
                        <a:lnTo>
                          <a:pt x="322" y="606"/>
                        </a:lnTo>
                        <a:lnTo>
                          <a:pt x="330" y="610"/>
                        </a:lnTo>
                        <a:lnTo>
                          <a:pt x="342" y="614"/>
                        </a:lnTo>
                        <a:lnTo>
                          <a:pt x="354" y="618"/>
                        </a:lnTo>
                        <a:lnTo>
                          <a:pt x="342" y="618"/>
                        </a:lnTo>
                        <a:lnTo>
                          <a:pt x="330" y="610"/>
                        </a:lnTo>
                        <a:lnTo>
                          <a:pt x="322" y="610"/>
                        </a:lnTo>
                        <a:lnTo>
                          <a:pt x="305" y="606"/>
                        </a:lnTo>
                        <a:lnTo>
                          <a:pt x="293" y="602"/>
                        </a:lnTo>
                        <a:lnTo>
                          <a:pt x="281" y="598"/>
                        </a:lnTo>
                        <a:lnTo>
                          <a:pt x="269" y="598"/>
                        </a:lnTo>
                        <a:lnTo>
                          <a:pt x="260" y="610"/>
                        </a:lnTo>
                        <a:lnTo>
                          <a:pt x="260" y="622"/>
                        </a:lnTo>
                        <a:lnTo>
                          <a:pt x="260" y="630"/>
                        </a:lnTo>
                        <a:lnTo>
                          <a:pt x="273" y="643"/>
                        </a:lnTo>
                        <a:lnTo>
                          <a:pt x="269" y="655"/>
                        </a:lnTo>
                        <a:lnTo>
                          <a:pt x="281" y="663"/>
                        </a:lnTo>
                        <a:lnTo>
                          <a:pt x="293" y="663"/>
                        </a:lnTo>
                        <a:lnTo>
                          <a:pt x="305" y="659"/>
                        </a:lnTo>
                        <a:lnTo>
                          <a:pt x="317" y="667"/>
                        </a:lnTo>
                        <a:lnTo>
                          <a:pt x="330" y="667"/>
                        </a:lnTo>
                        <a:lnTo>
                          <a:pt x="317" y="667"/>
                        </a:lnTo>
                        <a:lnTo>
                          <a:pt x="305" y="675"/>
                        </a:lnTo>
                        <a:lnTo>
                          <a:pt x="322" y="679"/>
                        </a:lnTo>
                        <a:lnTo>
                          <a:pt x="330" y="692"/>
                        </a:lnTo>
                        <a:lnTo>
                          <a:pt x="342" y="700"/>
                        </a:lnTo>
                        <a:lnTo>
                          <a:pt x="350" y="712"/>
                        </a:lnTo>
                        <a:lnTo>
                          <a:pt x="338" y="700"/>
                        </a:lnTo>
                        <a:lnTo>
                          <a:pt x="326" y="696"/>
                        </a:lnTo>
                        <a:lnTo>
                          <a:pt x="313" y="687"/>
                        </a:lnTo>
                        <a:lnTo>
                          <a:pt x="305" y="679"/>
                        </a:lnTo>
                        <a:lnTo>
                          <a:pt x="289" y="679"/>
                        </a:lnTo>
                        <a:lnTo>
                          <a:pt x="277" y="679"/>
                        </a:lnTo>
                        <a:lnTo>
                          <a:pt x="277" y="692"/>
                        </a:lnTo>
                        <a:lnTo>
                          <a:pt x="265" y="700"/>
                        </a:lnTo>
                        <a:lnTo>
                          <a:pt x="252" y="708"/>
                        </a:lnTo>
                        <a:lnTo>
                          <a:pt x="240" y="708"/>
                        </a:lnTo>
                        <a:lnTo>
                          <a:pt x="252" y="712"/>
                        </a:lnTo>
                        <a:lnTo>
                          <a:pt x="265" y="716"/>
                        </a:lnTo>
                        <a:lnTo>
                          <a:pt x="277" y="732"/>
                        </a:lnTo>
                        <a:lnTo>
                          <a:pt x="281" y="740"/>
                        </a:lnTo>
                        <a:lnTo>
                          <a:pt x="293" y="744"/>
                        </a:lnTo>
                        <a:lnTo>
                          <a:pt x="305" y="748"/>
                        </a:lnTo>
                        <a:lnTo>
                          <a:pt x="317" y="744"/>
                        </a:lnTo>
                        <a:lnTo>
                          <a:pt x="322" y="757"/>
                        </a:lnTo>
                        <a:lnTo>
                          <a:pt x="330" y="769"/>
                        </a:lnTo>
                        <a:lnTo>
                          <a:pt x="317" y="773"/>
                        </a:lnTo>
                        <a:lnTo>
                          <a:pt x="313" y="785"/>
                        </a:lnTo>
                        <a:lnTo>
                          <a:pt x="322" y="797"/>
                        </a:lnTo>
                        <a:lnTo>
                          <a:pt x="313" y="810"/>
                        </a:lnTo>
                        <a:lnTo>
                          <a:pt x="317" y="818"/>
                        </a:lnTo>
                        <a:lnTo>
                          <a:pt x="305" y="826"/>
                        </a:lnTo>
                        <a:lnTo>
                          <a:pt x="305" y="818"/>
                        </a:lnTo>
                        <a:lnTo>
                          <a:pt x="293" y="810"/>
                        </a:lnTo>
                        <a:lnTo>
                          <a:pt x="301" y="801"/>
                        </a:lnTo>
                        <a:lnTo>
                          <a:pt x="289" y="801"/>
                        </a:lnTo>
                        <a:lnTo>
                          <a:pt x="277" y="801"/>
                        </a:lnTo>
                        <a:lnTo>
                          <a:pt x="260" y="801"/>
                        </a:lnTo>
                        <a:lnTo>
                          <a:pt x="248" y="805"/>
                        </a:lnTo>
                        <a:lnTo>
                          <a:pt x="236" y="814"/>
                        </a:lnTo>
                        <a:lnTo>
                          <a:pt x="224" y="818"/>
                        </a:lnTo>
                        <a:lnTo>
                          <a:pt x="212" y="822"/>
                        </a:lnTo>
                        <a:lnTo>
                          <a:pt x="199" y="818"/>
                        </a:lnTo>
                        <a:lnTo>
                          <a:pt x="212" y="818"/>
                        </a:lnTo>
                        <a:lnTo>
                          <a:pt x="224" y="814"/>
                        </a:lnTo>
                        <a:lnTo>
                          <a:pt x="236" y="805"/>
                        </a:lnTo>
                        <a:lnTo>
                          <a:pt x="252" y="797"/>
                        </a:lnTo>
                        <a:lnTo>
                          <a:pt x="260" y="797"/>
                        </a:lnTo>
                        <a:lnTo>
                          <a:pt x="285" y="789"/>
                        </a:lnTo>
                        <a:lnTo>
                          <a:pt x="297" y="789"/>
                        </a:lnTo>
                        <a:lnTo>
                          <a:pt x="309" y="785"/>
                        </a:lnTo>
                        <a:lnTo>
                          <a:pt x="301" y="773"/>
                        </a:lnTo>
                        <a:lnTo>
                          <a:pt x="289" y="769"/>
                        </a:lnTo>
                        <a:lnTo>
                          <a:pt x="277" y="765"/>
                        </a:lnTo>
                        <a:lnTo>
                          <a:pt x="265" y="757"/>
                        </a:lnTo>
                        <a:lnTo>
                          <a:pt x="244" y="736"/>
                        </a:lnTo>
                        <a:lnTo>
                          <a:pt x="228" y="724"/>
                        </a:lnTo>
                        <a:lnTo>
                          <a:pt x="220" y="712"/>
                        </a:lnTo>
                        <a:lnTo>
                          <a:pt x="216" y="700"/>
                        </a:lnTo>
                        <a:lnTo>
                          <a:pt x="216" y="679"/>
                        </a:lnTo>
                        <a:lnTo>
                          <a:pt x="224" y="663"/>
                        </a:lnTo>
                        <a:lnTo>
                          <a:pt x="224" y="655"/>
                        </a:lnTo>
                        <a:lnTo>
                          <a:pt x="212" y="643"/>
                        </a:lnTo>
                        <a:lnTo>
                          <a:pt x="199" y="630"/>
                        </a:lnTo>
                        <a:lnTo>
                          <a:pt x="199" y="622"/>
                        </a:lnTo>
                        <a:lnTo>
                          <a:pt x="204" y="606"/>
                        </a:lnTo>
                        <a:lnTo>
                          <a:pt x="216" y="598"/>
                        </a:lnTo>
                        <a:lnTo>
                          <a:pt x="224" y="586"/>
                        </a:lnTo>
                        <a:lnTo>
                          <a:pt x="232" y="574"/>
                        </a:lnTo>
                        <a:lnTo>
                          <a:pt x="240" y="561"/>
                        </a:lnTo>
                        <a:lnTo>
                          <a:pt x="252" y="549"/>
                        </a:lnTo>
                        <a:lnTo>
                          <a:pt x="273" y="533"/>
                        </a:lnTo>
                        <a:lnTo>
                          <a:pt x="285" y="525"/>
                        </a:lnTo>
                        <a:lnTo>
                          <a:pt x="297" y="521"/>
                        </a:lnTo>
                        <a:lnTo>
                          <a:pt x="309" y="508"/>
                        </a:lnTo>
                        <a:lnTo>
                          <a:pt x="297" y="500"/>
                        </a:lnTo>
                        <a:lnTo>
                          <a:pt x="285" y="500"/>
                        </a:lnTo>
                        <a:lnTo>
                          <a:pt x="273" y="500"/>
                        </a:lnTo>
                        <a:lnTo>
                          <a:pt x="248" y="496"/>
                        </a:lnTo>
                        <a:lnTo>
                          <a:pt x="236" y="496"/>
                        </a:lnTo>
                        <a:lnTo>
                          <a:pt x="224" y="496"/>
                        </a:lnTo>
                        <a:lnTo>
                          <a:pt x="212" y="496"/>
                        </a:lnTo>
                        <a:lnTo>
                          <a:pt x="199" y="496"/>
                        </a:lnTo>
                        <a:lnTo>
                          <a:pt x="175" y="500"/>
                        </a:lnTo>
                        <a:lnTo>
                          <a:pt x="163" y="504"/>
                        </a:lnTo>
                        <a:lnTo>
                          <a:pt x="151" y="508"/>
                        </a:lnTo>
                        <a:lnTo>
                          <a:pt x="138" y="508"/>
                        </a:lnTo>
                        <a:lnTo>
                          <a:pt x="126" y="517"/>
                        </a:lnTo>
                        <a:lnTo>
                          <a:pt x="102" y="529"/>
                        </a:lnTo>
                        <a:lnTo>
                          <a:pt x="90" y="541"/>
                        </a:lnTo>
                        <a:lnTo>
                          <a:pt x="77" y="549"/>
                        </a:lnTo>
                        <a:lnTo>
                          <a:pt x="77" y="561"/>
                        </a:lnTo>
                        <a:lnTo>
                          <a:pt x="61" y="569"/>
                        </a:lnTo>
                        <a:lnTo>
                          <a:pt x="53" y="574"/>
                        </a:lnTo>
                        <a:lnTo>
                          <a:pt x="45" y="586"/>
                        </a:lnTo>
                        <a:lnTo>
                          <a:pt x="37" y="598"/>
                        </a:lnTo>
                        <a:lnTo>
                          <a:pt x="37" y="610"/>
                        </a:lnTo>
                        <a:lnTo>
                          <a:pt x="37" y="622"/>
                        </a:lnTo>
                        <a:lnTo>
                          <a:pt x="24" y="626"/>
                        </a:lnTo>
                        <a:lnTo>
                          <a:pt x="29" y="639"/>
                        </a:lnTo>
                        <a:lnTo>
                          <a:pt x="12" y="643"/>
                        </a:lnTo>
                        <a:lnTo>
                          <a:pt x="12" y="655"/>
                        </a:lnTo>
                        <a:lnTo>
                          <a:pt x="8" y="667"/>
                        </a:lnTo>
                        <a:lnTo>
                          <a:pt x="4" y="679"/>
                        </a:lnTo>
                        <a:lnTo>
                          <a:pt x="12" y="692"/>
                        </a:lnTo>
                        <a:lnTo>
                          <a:pt x="24" y="692"/>
                        </a:lnTo>
                        <a:lnTo>
                          <a:pt x="12" y="696"/>
                        </a:lnTo>
                        <a:lnTo>
                          <a:pt x="0" y="700"/>
                        </a:lnTo>
                        <a:lnTo>
                          <a:pt x="0" y="724"/>
                        </a:lnTo>
                        <a:lnTo>
                          <a:pt x="12" y="736"/>
                        </a:lnTo>
                        <a:lnTo>
                          <a:pt x="0" y="748"/>
                        </a:lnTo>
                        <a:lnTo>
                          <a:pt x="0" y="748"/>
                        </a:lnTo>
                        <a:lnTo>
                          <a:pt x="0" y="769"/>
                        </a:lnTo>
                        <a:moveTo>
                          <a:pt x="236" y="675"/>
                        </a:moveTo>
                        <a:lnTo>
                          <a:pt x="248" y="679"/>
                        </a:lnTo>
                        <a:lnTo>
                          <a:pt x="236" y="675"/>
                        </a:lnTo>
                        <a:moveTo>
                          <a:pt x="745" y="0"/>
                        </a:moveTo>
                        <a:lnTo>
                          <a:pt x="733" y="12"/>
                        </a:lnTo>
                        <a:lnTo>
                          <a:pt x="745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4" name="Freeform 436">
                    <a:extLst>
                      <a:ext uri="{FF2B5EF4-FFF2-40B4-BE49-F238E27FC236}">
                        <a16:creationId xmlns:a16="http://schemas.microsoft.com/office/drawing/2014/main" id="{74928DD5-D9FE-14D3-ADEB-F48C2A12F1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602" y="5393"/>
                    <a:ext cx="257" cy="150"/>
                  </a:xfrm>
                  <a:custGeom>
                    <a:avLst/>
                    <a:gdLst>
                      <a:gd name="T0" fmla="*/ 179 w 257"/>
                      <a:gd name="T1" fmla="*/ 150 h 150"/>
                      <a:gd name="T2" fmla="*/ 192 w 257"/>
                      <a:gd name="T3" fmla="*/ 146 h 150"/>
                      <a:gd name="T4" fmla="*/ 204 w 257"/>
                      <a:gd name="T5" fmla="*/ 138 h 150"/>
                      <a:gd name="T6" fmla="*/ 216 w 257"/>
                      <a:gd name="T7" fmla="*/ 130 h 150"/>
                      <a:gd name="T8" fmla="*/ 224 w 257"/>
                      <a:gd name="T9" fmla="*/ 118 h 150"/>
                      <a:gd name="T10" fmla="*/ 236 w 257"/>
                      <a:gd name="T11" fmla="*/ 118 h 150"/>
                      <a:gd name="T12" fmla="*/ 249 w 257"/>
                      <a:gd name="T13" fmla="*/ 118 h 150"/>
                      <a:gd name="T14" fmla="*/ 257 w 257"/>
                      <a:gd name="T15" fmla="*/ 106 h 150"/>
                      <a:gd name="T16" fmla="*/ 244 w 257"/>
                      <a:gd name="T17" fmla="*/ 101 h 150"/>
                      <a:gd name="T18" fmla="*/ 232 w 257"/>
                      <a:gd name="T19" fmla="*/ 110 h 150"/>
                      <a:gd name="T20" fmla="*/ 220 w 257"/>
                      <a:gd name="T21" fmla="*/ 106 h 150"/>
                      <a:gd name="T22" fmla="*/ 216 w 257"/>
                      <a:gd name="T23" fmla="*/ 93 h 150"/>
                      <a:gd name="T24" fmla="*/ 216 w 257"/>
                      <a:gd name="T25" fmla="*/ 81 h 150"/>
                      <a:gd name="T26" fmla="*/ 208 w 257"/>
                      <a:gd name="T27" fmla="*/ 69 h 150"/>
                      <a:gd name="T28" fmla="*/ 204 w 257"/>
                      <a:gd name="T29" fmla="*/ 81 h 150"/>
                      <a:gd name="T30" fmla="*/ 200 w 257"/>
                      <a:gd name="T31" fmla="*/ 69 h 150"/>
                      <a:gd name="T32" fmla="*/ 196 w 257"/>
                      <a:gd name="T33" fmla="*/ 57 h 150"/>
                      <a:gd name="T34" fmla="*/ 183 w 257"/>
                      <a:gd name="T35" fmla="*/ 49 h 150"/>
                      <a:gd name="T36" fmla="*/ 171 w 257"/>
                      <a:gd name="T37" fmla="*/ 45 h 150"/>
                      <a:gd name="T38" fmla="*/ 159 w 257"/>
                      <a:gd name="T39" fmla="*/ 36 h 150"/>
                      <a:gd name="T40" fmla="*/ 147 w 257"/>
                      <a:gd name="T41" fmla="*/ 28 h 150"/>
                      <a:gd name="T42" fmla="*/ 135 w 257"/>
                      <a:gd name="T43" fmla="*/ 16 h 150"/>
                      <a:gd name="T44" fmla="*/ 122 w 257"/>
                      <a:gd name="T45" fmla="*/ 20 h 150"/>
                      <a:gd name="T46" fmla="*/ 122 w 257"/>
                      <a:gd name="T47" fmla="*/ 12 h 150"/>
                      <a:gd name="T48" fmla="*/ 110 w 257"/>
                      <a:gd name="T49" fmla="*/ 4 h 150"/>
                      <a:gd name="T50" fmla="*/ 102 w 257"/>
                      <a:gd name="T51" fmla="*/ 0 h 150"/>
                      <a:gd name="T52" fmla="*/ 90 w 257"/>
                      <a:gd name="T53" fmla="*/ 0 h 150"/>
                      <a:gd name="T54" fmla="*/ 78 w 257"/>
                      <a:gd name="T55" fmla="*/ 8 h 150"/>
                      <a:gd name="T56" fmla="*/ 69 w 257"/>
                      <a:gd name="T57" fmla="*/ 20 h 150"/>
                      <a:gd name="T58" fmla="*/ 78 w 257"/>
                      <a:gd name="T59" fmla="*/ 32 h 150"/>
                      <a:gd name="T60" fmla="*/ 86 w 257"/>
                      <a:gd name="T61" fmla="*/ 40 h 150"/>
                      <a:gd name="T62" fmla="*/ 78 w 257"/>
                      <a:gd name="T63" fmla="*/ 40 h 150"/>
                      <a:gd name="T64" fmla="*/ 65 w 257"/>
                      <a:gd name="T65" fmla="*/ 28 h 150"/>
                      <a:gd name="T66" fmla="*/ 65 w 257"/>
                      <a:gd name="T67" fmla="*/ 40 h 150"/>
                      <a:gd name="T68" fmla="*/ 65 w 257"/>
                      <a:gd name="T69" fmla="*/ 53 h 150"/>
                      <a:gd name="T70" fmla="*/ 53 w 257"/>
                      <a:gd name="T71" fmla="*/ 61 h 150"/>
                      <a:gd name="T72" fmla="*/ 45 w 257"/>
                      <a:gd name="T73" fmla="*/ 73 h 150"/>
                      <a:gd name="T74" fmla="*/ 33 w 257"/>
                      <a:gd name="T75" fmla="*/ 73 h 150"/>
                      <a:gd name="T76" fmla="*/ 25 w 257"/>
                      <a:gd name="T77" fmla="*/ 77 h 150"/>
                      <a:gd name="T78" fmla="*/ 8 w 257"/>
                      <a:gd name="T79" fmla="*/ 73 h 150"/>
                      <a:gd name="T80" fmla="*/ 0 w 257"/>
                      <a:gd name="T81" fmla="*/ 81 h 150"/>
                      <a:gd name="T82" fmla="*/ 0 w 257"/>
                      <a:gd name="T83" fmla="*/ 93 h 150"/>
                      <a:gd name="T84" fmla="*/ 12 w 257"/>
                      <a:gd name="T85" fmla="*/ 106 h 150"/>
                      <a:gd name="T86" fmla="*/ 25 w 257"/>
                      <a:gd name="T87" fmla="*/ 106 h 150"/>
                      <a:gd name="T88" fmla="*/ 37 w 257"/>
                      <a:gd name="T89" fmla="*/ 97 h 150"/>
                      <a:gd name="T90" fmla="*/ 41 w 257"/>
                      <a:gd name="T91" fmla="*/ 110 h 150"/>
                      <a:gd name="T92" fmla="*/ 49 w 257"/>
                      <a:gd name="T93" fmla="*/ 114 h 150"/>
                      <a:gd name="T94" fmla="*/ 61 w 257"/>
                      <a:gd name="T95" fmla="*/ 118 h 150"/>
                      <a:gd name="T96" fmla="*/ 69 w 257"/>
                      <a:gd name="T97" fmla="*/ 106 h 150"/>
                      <a:gd name="T98" fmla="*/ 74 w 257"/>
                      <a:gd name="T99" fmla="*/ 118 h 150"/>
                      <a:gd name="T100" fmla="*/ 86 w 257"/>
                      <a:gd name="T101" fmla="*/ 126 h 150"/>
                      <a:gd name="T102" fmla="*/ 98 w 257"/>
                      <a:gd name="T103" fmla="*/ 126 h 150"/>
                      <a:gd name="T104" fmla="*/ 110 w 257"/>
                      <a:gd name="T105" fmla="*/ 134 h 150"/>
                      <a:gd name="T106" fmla="*/ 122 w 257"/>
                      <a:gd name="T107" fmla="*/ 142 h 150"/>
                      <a:gd name="T108" fmla="*/ 135 w 257"/>
                      <a:gd name="T109" fmla="*/ 142 h 150"/>
                      <a:gd name="T110" fmla="*/ 147 w 257"/>
                      <a:gd name="T111" fmla="*/ 134 h 150"/>
                      <a:gd name="T112" fmla="*/ 159 w 257"/>
                      <a:gd name="T113" fmla="*/ 142 h 150"/>
                      <a:gd name="T114" fmla="*/ 171 w 257"/>
                      <a:gd name="T115" fmla="*/ 146 h 150"/>
                      <a:gd name="T116" fmla="*/ 179 w 257"/>
                      <a:gd name="T117" fmla="*/ 150 h 1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257" h="150">
                        <a:moveTo>
                          <a:pt x="179" y="150"/>
                        </a:moveTo>
                        <a:lnTo>
                          <a:pt x="192" y="146"/>
                        </a:lnTo>
                        <a:lnTo>
                          <a:pt x="204" y="138"/>
                        </a:lnTo>
                        <a:lnTo>
                          <a:pt x="216" y="130"/>
                        </a:lnTo>
                        <a:lnTo>
                          <a:pt x="224" y="118"/>
                        </a:lnTo>
                        <a:lnTo>
                          <a:pt x="236" y="118"/>
                        </a:lnTo>
                        <a:lnTo>
                          <a:pt x="249" y="118"/>
                        </a:lnTo>
                        <a:lnTo>
                          <a:pt x="257" y="106"/>
                        </a:lnTo>
                        <a:lnTo>
                          <a:pt x="244" y="101"/>
                        </a:lnTo>
                        <a:lnTo>
                          <a:pt x="232" y="110"/>
                        </a:lnTo>
                        <a:lnTo>
                          <a:pt x="220" y="106"/>
                        </a:lnTo>
                        <a:lnTo>
                          <a:pt x="216" y="93"/>
                        </a:lnTo>
                        <a:lnTo>
                          <a:pt x="216" y="81"/>
                        </a:lnTo>
                        <a:lnTo>
                          <a:pt x="208" y="69"/>
                        </a:lnTo>
                        <a:lnTo>
                          <a:pt x="204" y="81"/>
                        </a:lnTo>
                        <a:lnTo>
                          <a:pt x="200" y="69"/>
                        </a:lnTo>
                        <a:lnTo>
                          <a:pt x="196" y="57"/>
                        </a:lnTo>
                        <a:lnTo>
                          <a:pt x="183" y="49"/>
                        </a:lnTo>
                        <a:lnTo>
                          <a:pt x="171" y="45"/>
                        </a:lnTo>
                        <a:lnTo>
                          <a:pt x="159" y="36"/>
                        </a:lnTo>
                        <a:lnTo>
                          <a:pt x="147" y="28"/>
                        </a:lnTo>
                        <a:lnTo>
                          <a:pt x="135" y="16"/>
                        </a:lnTo>
                        <a:lnTo>
                          <a:pt x="122" y="20"/>
                        </a:lnTo>
                        <a:lnTo>
                          <a:pt x="122" y="12"/>
                        </a:lnTo>
                        <a:lnTo>
                          <a:pt x="110" y="4"/>
                        </a:lnTo>
                        <a:lnTo>
                          <a:pt x="102" y="0"/>
                        </a:lnTo>
                        <a:lnTo>
                          <a:pt x="90" y="0"/>
                        </a:lnTo>
                        <a:lnTo>
                          <a:pt x="78" y="8"/>
                        </a:lnTo>
                        <a:lnTo>
                          <a:pt x="69" y="20"/>
                        </a:lnTo>
                        <a:lnTo>
                          <a:pt x="78" y="32"/>
                        </a:lnTo>
                        <a:lnTo>
                          <a:pt x="86" y="40"/>
                        </a:lnTo>
                        <a:lnTo>
                          <a:pt x="78" y="40"/>
                        </a:lnTo>
                        <a:lnTo>
                          <a:pt x="65" y="28"/>
                        </a:lnTo>
                        <a:lnTo>
                          <a:pt x="65" y="40"/>
                        </a:lnTo>
                        <a:lnTo>
                          <a:pt x="65" y="53"/>
                        </a:lnTo>
                        <a:lnTo>
                          <a:pt x="53" y="61"/>
                        </a:lnTo>
                        <a:lnTo>
                          <a:pt x="45" y="73"/>
                        </a:lnTo>
                        <a:lnTo>
                          <a:pt x="33" y="73"/>
                        </a:lnTo>
                        <a:lnTo>
                          <a:pt x="25" y="77"/>
                        </a:lnTo>
                        <a:lnTo>
                          <a:pt x="8" y="73"/>
                        </a:lnTo>
                        <a:lnTo>
                          <a:pt x="0" y="81"/>
                        </a:lnTo>
                        <a:lnTo>
                          <a:pt x="0" y="93"/>
                        </a:lnTo>
                        <a:lnTo>
                          <a:pt x="12" y="106"/>
                        </a:lnTo>
                        <a:lnTo>
                          <a:pt x="25" y="106"/>
                        </a:lnTo>
                        <a:lnTo>
                          <a:pt x="37" y="97"/>
                        </a:lnTo>
                        <a:lnTo>
                          <a:pt x="41" y="110"/>
                        </a:lnTo>
                        <a:lnTo>
                          <a:pt x="49" y="114"/>
                        </a:lnTo>
                        <a:lnTo>
                          <a:pt x="61" y="118"/>
                        </a:lnTo>
                        <a:lnTo>
                          <a:pt x="69" y="106"/>
                        </a:lnTo>
                        <a:lnTo>
                          <a:pt x="74" y="118"/>
                        </a:lnTo>
                        <a:lnTo>
                          <a:pt x="86" y="126"/>
                        </a:lnTo>
                        <a:lnTo>
                          <a:pt x="98" y="126"/>
                        </a:lnTo>
                        <a:lnTo>
                          <a:pt x="110" y="134"/>
                        </a:lnTo>
                        <a:lnTo>
                          <a:pt x="122" y="142"/>
                        </a:lnTo>
                        <a:lnTo>
                          <a:pt x="135" y="142"/>
                        </a:lnTo>
                        <a:lnTo>
                          <a:pt x="147" y="134"/>
                        </a:lnTo>
                        <a:lnTo>
                          <a:pt x="159" y="142"/>
                        </a:lnTo>
                        <a:lnTo>
                          <a:pt x="171" y="146"/>
                        </a:lnTo>
                        <a:lnTo>
                          <a:pt x="179" y="15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5" name="Freeform 437">
                    <a:extLst>
                      <a:ext uri="{FF2B5EF4-FFF2-40B4-BE49-F238E27FC236}">
                        <a16:creationId xmlns:a16="http://schemas.microsoft.com/office/drawing/2014/main" id="{B904EAEC-FBA1-9D9D-8B51-59E5F1E423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29" y="5397"/>
                    <a:ext cx="86" cy="32"/>
                  </a:xfrm>
                  <a:custGeom>
                    <a:avLst/>
                    <a:gdLst>
                      <a:gd name="T0" fmla="*/ 49 w 86"/>
                      <a:gd name="T1" fmla="*/ 32 h 32"/>
                      <a:gd name="T2" fmla="*/ 49 w 86"/>
                      <a:gd name="T3" fmla="*/ 24 h 32"/>
                      <a:gd name="T4" fmla="*/ 49 w 86"/>
                      <a:gd name="T5" fmla="*/ 20 h 32"/>
                      <a:gd name="T6" fmla="*/ 62 w 86"/>
                      <a:gd name="T7" fmla="*/ 20 h 32"/>
                      <a:gd name="T8" fmla="*/ 74 w 86"/>
                      <a:gd name="T9" fmla="*/ 20 h 32"/>
                      <a:gd name="T10" fmla="*/ 86 w 86"/>
                      <a:gd name="T11" fmla="*/ 16 h 32"/>
                      <a:gd name="T12" fmla="*/ 86 w 86"/>
                      <a:gd name="T13" fmla="*/ 4 h 32"/>
                      <a:gd name="T14" fmla="*/ 74 w 86"/>
                      <a:gd name="T15" fmla="*/ 0 h 32"/>
                      <a:gd name="T16" fmla="*/ 62 w 86"/>
                      <a:gd name="T17" fmla="*/ 8 h 32"/>
                      <a:gd name="T18" fmla="*/ 49 w 86"/>
                      <a:gd name="T19" fmla="*/ 8 h 32"/>
                      <a:gd name="T20" fmla="*/ 37 w 86"/>
                      <a:gd name="T21" fmla="*/ 0 h 32"/>
                      <a:gd name="T22" fmla="*/ 25 w 86"/>
                      <a:gd name="T23" fmla="*/ 4 h 32"/>
                      <a:gd name="T24" fmla="*/ 25 w 86"/>
                      <a:gd name="T25" fmla="*/ 16 h 32"/>
                      <a:gd name="T26" fmla="*/ 13 w 86"/>
                      <a:gd name="T27" fmla="*/ 8 h 32"/>
                      <a:gd name="T28" fmla="*/ 0 w 86"/>
                      <a:gd name="T29" fmla="*/ 12 h 32"/>
                      <a:gd name="T30" fmla="*/ 17 w 86"/>
                      <a:gd name="T31" fmla="*/ 16 h 32"/>
                      <a:gd name="T32" fmla="*/ 25 w 86"/>
                      <a:gd name="T33" fmla="*/ 20 h 32"/>
                      <a:gd name="T34" fmla="*/ 41 w 86"/>
                      <a:gd name="T35" fmla="*/ 32 h 32"/>
                      <a:gd name="T36" fmla="*/ 49 w 86"/>
                      <a:gd name="T3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86" h="32">
                        <a:moveTo>
                          <a:pt x="49" y="32"/>
                        </a:moveTo>
                        <a:lnTo>
                          <a:pt x="49" y="24"/>
                        </a:lnTo>
                        <a:lnTo>
                          <a:pt x="49" y="20"/>
                        </a:lnTo>
                        <a:lnTo>
                          <a:pt x="62" y="20"/>
                        </a:lnTo>
                        <a:lnTo>
                          <a:pt x="74" y="20"/>
                        </a:lnTo>
                        <a:lnTo>
                          <a:pt x="86" y="16"/>
                        </a:lnTo>
                        <a:lnTo>
                          <a:pt x="86" y="4"/>
                        </a:lnTo>
                        <a:lnTo>
                          <a:pt x="74" y="0"/>
                        </a:lnTo>
                        <a:lnTo>
                          <a:pt x="62" y="8"/>
                        </a:lnTo>
                        <a:lnTo>
                          <a:pt x="49" y="8"/>
                        </a:lnTo>
                        <a:lnTo>
                          <a:pt x="37" y="0"/>
                        </a:lnTo>
                        <a:lnTo>
                          <a:pt x="25" y="4"/>
                        </a:lnTo>
                        <a:lnTo>
                          <a:pt x="25" y="16"/>
                        </a:lnTo>
                        <a:lnTo>
                          <a:pt x="13" y="8"/>
                        </a:lnTo>
                        <a:lnTo>
                          <a:pt x="0" y="12"/>
                        </a:lnTo>
                        <a:lnTo>
                          <a:pt x="17" y="16"/>
                        </a:lnTo>
                        <a:lnTo>
                          <a:pt x="25" y="20"/>
                        </a:lnTo>
                        <a:lnTo>
                          <a:pt x="41" y="32"/>
                        </a:lnTo>
                        <a:lnTo>
                          <a:pt x="49" y="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6" name="Freeform 438">
                    <a:extLst>
                      <a:ext uri="{FF2B5EF4-FFF2-40B4-BE49-F238E27FC236}">
                        <a16:creationId xmlns:a16="http://schemas.microsoft.com/office/drawing/2014/main" id="{803A067C-9EDC-823E-F6D0-5A95DD6E94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96" y="5572"/>
                    <a:ext cx="81" cy="40"/>
                  </a:xfrm>
                  <a:custGeom>
                    <a:avLst/>
                    <a:gdLst>
                      <a:gd name="T0" fmla="*/ 4 w 81"/>
                      <a:gd name="T1" fmla="*/ 8 h 40"/>
                      <a:gd name="T2" fmla="*/ 0 w 81"/>
                      <a:gd name="T3" fmla="*/ 20 h 40"/>
                      <a:gd name="T4" fmla="*/ 8 w 81"/>
                      <a:gd name="T5" fmla="*/ 32 h 40"/>
                      <a:gd name="T6" fmla="*/ 20 w 81"/>
                      <a:gd name="T7" fmla="*/ 40 h 40"/>
                      <a:gd name="T8" fmla="*/ 32 w 81"/>
                      <a:gd name="T9" fmla="*/ 40 h 40"/>
                      <a:gd name="T10" fmla="*/ 44 w 81"/>
                      <a:gd name="T11" fmla="*/ 40 h 40"/>
                      <a:gd name="T12" fmla="*/ 57 w 81"/>
                      <a:gd name="T13" fmla="*/ 40 h 40"/>
                      <a:gd name="T14" fmla="*/ 69 w 81"/>
                      <a:gd name="T15" fmla="*/ 40 h 40"/>
                      <a:gd name="T16" fmla="*/ 81 w 81"/>
                      <a:gd name="T17" fmla="*/ 40 h 40"/>
                      <a:gd name="T18" fmla="*/ 81 w 81"/>
                      <a:gd name="T19" fmla="*/ 28 h 40"/>
                      <a:gd name="T20" fmla="*/ 77 w 81"/>
                      <a:gd name="T21" fmla="*/ 16 h 40"/>
                      <a:gd name="T22" fmla="*/ 65 w 81"/>
                      <a:gd name="T23" fmla="*/ 16 h 40"/>
                      <a:gd name="T24" fmla="*/ 57 w 81"/>
                      <a:gd name="T25" fmla="*/ 16 h 40"/>
                      <a:gd name="T26" fmla="*/ 40 w 81"/>
                      <a:gd name="T27" fmla="*/ 12 h 40"/>
                      <a:gd name="T28" fmla="*/ 28 w 81"/>
                      <a:gd name="T29" fmla="*/ 12 h 40"/>
                      <a:gd name="T30" fmla="*/ 24 w 81"/>
                      <a:gd name="T31" fmla="*/ 0 h 40"/>
                      <a:gd name="T32" fmla="*/ 12 w 81"/>
                      <a:gd name="T33" fmla="*/ 8 h 40"/>
                      <a:gd name="T34" fmla="*/ 4 w 81"/>
                      <a:gd name="T35" fmla="*/ 8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1" h="40">
                        <a:moveTo>
                          <a:pt x="4" y="8"/>
                        </a:moveTo>
                        <a:lnTo>
                          <a:pt x="0" y="20"/>
                        </a:lnTo>
                        <a:lnTo>
                          <a:pt x="8" y="32"/>
                        </a:lnTo>
                        <a:lnTo>
                          <a:pt x="20" y="40"/>
                        </a:lnTo>
                        <a:lnTo>
                          <a:pt x="32" y="40"/>
                        </a:lnTo>
                        <a:lnTo>
                          <a:pt x="44" y="40"/>
                        </a:lnTo>
                        <a:lnTo>
                          <a:pt x="57" y="40"/>
                        </a:lnTo>
                        <a:lnTo>
                          <a:pt x="69" y="40"/>
                        </a:lnTo>
                        <a:lnTo>
                          <a:pt x="81" y="40"/>
                        </a:lnTo>
                        <a:lnTo>
                          <a:pt x="81" y="28"/>
                        </a:lnTo>
                        <a:lnTo>
                          <a:pt x="77" y="16"/>
                        </a:lnTo>
                        <a:lnTo>
                          <a:pt x="65" y="16"/>
                        </a:lnTo>
                        <a:lnTo>
                          <a:pt x="57" y="16"/>
                        </a:lnTo>
                        <a:lnTo>
                          <a:pt x="40" y="12"/>
                        </a:lnTo>
                        <a:lnTo>
                          <a:pt x="28" y="12"/>
                        </a:lnTo>
                        <a:lnTo>
                          <a:pt x="24" y="0"/>
                        </a:lnTo>
                        <a:lnTo>
                          <a:pt x="12" y="8"/>
                        </a:lnTo>
                        <a:lnTo>
                          <a:pt x="4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7" name="Freeform 439">
                    <a:extLst>
                      <a:ext uri="{FF2B5EF4-FFF2-40B4-BE49-F238E27FC236}">
                        <a16:creationId xmlns:a16="http://schemas.microsoft.com/office/drawing/2014/main" id="{3B99B7BB-5AA0-8011-F6B4-0CE3DE729A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41" y="5551"/>
                    <a:ext cx="138" cy="118"/>
                  </a:xfrm>
                  <a:custGeom>
                    <a:avLst/>
                    <a:gdLst>
                      <a:gd name="T0" fmla="*/ 98 w 138"/>
                      <a:gd name="T1" fmla="*/ 5 h 118"/>
                      <a:gd name="T2" fmla="*/ 86 w 138"/>
                      <a:gd name="T3" fmla="*/ 0 h 118"/>
                      <a:gd name="T4" fmla="*/ 73 w 138"/>
                      <a:gd name="T5" fmla="*/ 9 h 118"/>
                      <a:gd name="T6" fmla="*/ 61 w 138"/>
                      <a:gd name="T7" fmla="*/ 5 h 118"/>
                      <a:gd name="T8" fmla="*/ 49 w 138"/>
                      <a:gd name="T9" fmla="*/ 9 h 118"/>
                      <a:gd name="T10" fmla="*/ 37 w 138"/>
                      <a:gd name="T11" fmla="*/ 13 h 118"/>
                      <a:gd name="T12" fmla="*/ 24 w 138"/>
                      <a:gd name="T13" fmla="*/ 25 h 118"/>
                      <a:gd name="T14" fmla="*/ 16 w 138"/>
                      <a:gd name="T15" fmla="*/ 37 h 118"/>
                      <a:gd name="T16" fmla="*/ 8 w 138"/>
                      <a:gd name="T17" fmla="*/ 49 h 118"/>
                      <a:gd name="T18" fmla="*/ 4 w 138"/>
                      <a:gd name="T19" fmla="*/ 61 h 118"/>
                      <a:gd name="T20" fmla="*/ 0 w 138"/>
                      <a:gd name="T21" fmla="*/ 70 h 118"/>
                      <a:gd name="T22" fmla="*/ 4 w 138"/>
                      <a:gd name="T23" fmla="*/ 86 h 118"/>
                      <a:gd name="T24" fmla="*/ 4 w 138"/>
                      <a:gd name="T25" fmla="*/ 94 h 118"/>
                      <a:gd name="T26" fmla="*/ 8 w 138"/>
                      <a:gd name="T27" fmla="*/ 98 h 118"/>
                      <a:gd name="T28" fmla="*/ 12 w 138"/>
                      <a:gd name="T29" fmla="*/ 110 h 118"/>
                      <a:gd name="T30" fmla="*/ 24 w 138"/>
                      <a:gd name="T31" fmla="*/ 114 h 118"/>
                      <a:gd name="T32" fmla="*/ 37 w 138"/>
                      <a:gd name="T33" fmla="*/ 118 h 118"/>
                      <a:gd name="T34" fmla="*/ 49 w 138"/>
                      <a:gd name="T35" fmla="*/ 114 h 118"/>
                      <a:gd name="T36" fmla="*/ 61 w 138"/>
                      <a:gd name="T37" fmla="*/ 114 h 118"/>
                      <a:gd name="T38" fmla="*/ 73 w 138"/>
                      <a:gd name="T39" fmla="*/ 114 h 118"/>
                      <a:gd name="T40" fmla="*/ 86 w 138"/>
                      <a:gd name="T41" fmla="*/ 114 h 118"/>
                      <a:gd name="T42" fmla="*/ 98 w 138"/>
                      <a:gd name="T43" fmla="*/ 110 h 118"/>
                      <a:gd name="T44" fmla="*/ 110 w 138"/>
                      <a:gd name="T45" fmla="*/ 102 h 118"/>
                      <a:gd name="T46" fmla="*/ 122 w 138"/>
                      <a:gd name="T47" fmla="*/ 98 h 118"/>
                      <a:gd name="T48" fmla="*/ 134 w 138"/>
                      <a:gd name="T49" fmla="*/ 90 h 118"/>
                      <a:gd name="T50" fmla="*/ 138 w 138"/>
                      <a:gd name="T51" fmla="*/ 78 h 118"/>
                      <a:gd name="T52" fmla="*/ 134 w 138"/>
                      <a:gd name="T53" fmla="*/ 66 h 118"/>
                      <a:gd name="T54" fmla="*/ 134 w 138"/>
                      <a:gd name="T55" fmla="*/ 53 h 118"/>
                      <a:gd name="T56" fmla="*/ 130 w 138"/>
                      <a:gd name="T57" fmla="*/ 41 h 118"/>
                      <a:gd name="T58" fmla="*/ 138 w 138"/>
                      <a:gd name="T59" fmla="*/ 29 h 118"/>
                      <a:gd name="T60" fmla="*/ 134 w 138"/>
                      <a:gd name="T61" fmla="*/ 17 h 118"/>
                      <a:gd name="T62" fmla="*/ 122 w 138"/>
                      <a:gd name="T63" fmla="*/ 13 h 118"/>
                      <a:gd name="T64" fmla="*/ 110 w 138"/>
                      <a:gd name="T65" fmla="*/ 9 h 118"/>
                      <a:gd name="T66" fmla="*/ 98 w 138"/>
                      <a:gd name="T67" fmla="*/ 5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38" h="118">
                        <a:moveTo>
                          <a:pt x="98" y="5"/>
                        </a:moveTo>
                        <a:lnTo>
                          <a:pt x="86" y="0"/>
                        </a:lnTo>
                        <a:lnTo>
                          <a:pt x="73" y="9"/>
                        </a:lnTo>
                        <a:lnTo>
                          <a:pt x="61" y="5"/>
                        </a:lnTo>
                        <a:lnTo>
                          <a:pt x="49" y="9"/>
                        </a:lnTo>
                        <a:lnTo>
                          <a:pt x="37" y="13"/>
                        </a:lnTo>
                        <a:lnTo>
                          <a:pt x="24" y="25"/>
                        </a:lnTo>
                        <a:lnTo>
                          <a:pt x="16" y="37"/>
                        </a:lnTo>
                        <a:lnTo>
                          <a:pt x="8" y="49"/>
                        </a:lnTo>
                        <a:lnTo>
                          <a:pt x="4" y="61"/>
                        </a:lnTo>
                        <a:lnTo>
                          <a:pt x="0" y="70"/>
                        </a:lnTo>
                        <a:lnTo>
                          <a:pt x="4" y="86"/>
                        </a:lnTo>
                        <a:lnTo>
                          <a:pt x="4" y="94"/>
                        </a:lnTo>
                        <a:lnTo>
                          <a:pt x="8" y="98"/>
                        </a:lnTo>
                        <a:lnTo>
                          <a:pt x="12" y="110"/>
                        </a:lnTo>
                        <a:lnTo>
                          <a:pt x="24" y="114"/>
                        </a:lnTo>
                        <a:lnTo>
                          <a:pt x="37" y="118"/>
                        </a:lnTo>
                        <a:lnTo>
                          <a:pt x="49" y="114"/>
                        </a:lnTo>
                        <a:lnTo>
                          <a:pt x="61" y="114"/>
                        </a:lnTo>
                        <a:lnTo>
                          <a:pt x="73" y="114"/>
                        </a:lnTo>
                        <a:lnTo>
                          <a:pt x="86" y="114"/>
                        </a:lnTo>
                        <a:lnTo>
                          <a:pt x="98" y="110"/>
                        </a:lnTo>
                        <a:lnTo>
                          <a:pt x="110" y="102"/>
                        </a:lnTo>
                        <a:lnTo>
                          <a:pt x="122" y="98"/>
                        </a:lnTo>
                        <a:lnTo>
                          <a:pt x="134" y="90"/>
                        </a:lnTo>
                        <a:lnTo>
                          <a:pt x="138" y="78"/>
                        </a:lnTo>
                        <a:lnTo>
                          <a:pt x="134" y="66"/>
                        </a:lnTo>
                        <a:lnTo>
                          <a:pt x="134" y="53"/>
                        </a:lnTo>
                        <a:lnTo>
                          <a:pt x="130" y="41"/>
                        </a:lnTo>
                        <a:lnTo>
                          <a:pt x="138" y="29"/>
                        </a:lnTo>
                        <a:lnTo>
                          <a:pt x="134" y="17"/>
                        </a:lnTo>
                        <a:lnTo>
                          <a:pt x="122" y="13"/>
                        </a:lnTo>
                        <a:lnTo>
                          <a:pt x="110" y="9"/>
                        </a:lnTo>
                        <a:lnTo>
                          <a:pt x="98" y="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8" name="Freeform 440">
                    <a:extLst>
                      <a:ext uri="{FF2B5EF4-FFF2-40B4-BE49-F238E27FC236}">
                        <a16:creationId xmlns:a16="http://schemas.microsoft.com/office/drawing/2014/main" id="{50A7E122-2AB8-8988-DC1A-4FC2C4911B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055" y="5519"/>
                    <a:ext cx="37" cy="37"/>
                  </a:xfrm>
                  <a:custGeom>
                    <a:avLst/>
                    <a:gdLst>
                      <a:gd name="T0" fmla="*/ 28 w 37"/>
                      <a:gd name="T1" fmla="*/ 37 h 37"/>
                      <a:gd name="T2" fmla="*/ 37 w 37"/>
                      <a:gd name="T3" fmla="*/ 37 h 37"/>
                      <a:gd name="T4" fmla="*/ 33 w 37"/>
                      <a:gd name="T5" fmla="*/ 24 h 37"/>
                      <a:gd name="T6" fmla="*/ 33 w 37"/>
                      <a:gd name="T7" fmla="*/ 12 h 37"/>
                      <a:gd name="T8" fmla="*/ 28 w 37"/>
                      <a:gd name="T9" fmla="*/ 0 h 37"/>
                      <a:gd name="T10" fmla="*/ 16 w 37"/>
                      <a:gd name="T11" fmla="*/ 0 h 37"/>
                      <a:gd name="T12" fmla="*/ 4 w 37"/>
                      <a:gd name="T13" fmla="*/ 4 h 37"/>
                      <a:gd name="T14" fmla="*/ 0 w 37"/>
                      <a:gd name="T15" fmla="*/ 16 h 37"/>
                      <a:gd name="T16" fmla="*/ 12 w 37"/>
                      <a:gd name="T17" fmla="*/ 24 h 37"/>
                      <a:gd name="T18" fmla="*/ 28 w 37"/>
                      <a:gd name="T19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7" h="37">
                        <a:moveTo>
                          <a:pt x="28" y="37"/>
                        </a:moveTo>
                        <a:lnTo>
                          <a:pt x="37" y="37"/>
                        </a:lnTo>
                        <a:lnTo>
                          <a:pt x="33" y="24"/>
                        </a:lnTo>
                        <a:lnTo>
                          <a:pt x="33" y="12"/>
                        </a:lnTo>
                        <a:lnTo>
                          <a:pt x="28" y="0"/>
                        </a:lnTo>
                        <a:lnTo>
                          <a:pt x="16" y="0"/>
                        </a:lnTo>
                        <a:lnTo>
                          <a:pt x="4" y="4"/>
                        </a:lnTo>
                        <a:lnTo>
                          <a:pt x="0" y="16"/>
                        </a:lnTo>
                        <a:lnTo>
                          <a:pt x="12" y="24"/>
                        </a:lnTo>
                        <a:lnTo>
                          <a:pt x="28" y="3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09" name="Freeform 441">
                    <a:extLst>
                      <a:ext uri="{FF2B5EF4-FFF2-40B4-BE49-F238E27FC236}">
                        <a16:creationId xmlns:a16="http://schemas.microsoft.com/office/drawing/2014/main" id="{7843F585-97BB-BA5B-DE32-1092F7401F6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37" y="5438"/>
                    <a:ext cx="41" cy="32"/>
                  </a:xfrm>
                  <a:custGeom>
                    <a:avLst/>
                    <a:gdLst>
                      <a:gd name="T0" fmla="*/ 28 w 41"/>
                      <a:gd name="T1" fmla="*/ 4 h 32"/>
                      <a:gd name="T2" fmla="*/ 16 w 41"/>
                      <a:gd name="T3" fmla="*/ 0 h 32"/>
                      <a:gd name="T4" fmla="*/ 16 w 41"/>
                      <a:gd name="T5" fmla="*/ 0 h 32"/>
                      <a:gd name="T6" fmla="*/ 4 w 41"/>
                      <a:gd name="T7" fmla="*/ 4 h 32"/>
                      <a:gd name="T8" fmla="*/ 0 w 41"/>
                      <a:gd name="T9" fmla="*/ 16 h 32"/>
                      <a:gd name="T10" fmla="*/ 4 w 41"/>
                      <a:gd name="T11" fmla="*/ 28 h 32"/>
                      <a:gd name="T12" fmla="*/ 16 w 41"/>
                      <a:gd name="T13" fmla="*/ 32 h 32"/>
                      <a:gd name="T14" fmla="*/ 28 w 41"/>
                      <a:gd name="T15" fmla="*/ 32 h 32"/>
                      <a:gd name="T16" fmla="*/ 33 w 41"/>
                      <a:gd name="T17" fmla="*/ 20 h 32"/>
                      <a:gd name="T18" fmla="*/ 41 w 41"/>
                      <a:gd name="T19" fmla="*/ 12 h 32"/>
                      <a:gd name="T20" fmla="*/ 41 w 41"/>
                      <a:gd name="T21" fmla="*/ 4 h 32"/>
                      <a:gd name="T22" fmla="*/ 28 w 41"/>
                      <a:gd name="T23" fmla="*/ 4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41" h="32">
                        <a:moveTo>
                          <a:pt x="28" y="4"/>
                        </a:moveTo>
                        <a:lnTo>
                          <a:pt x="16" y="0"/>
                        </a:lnTo>
                        <a:lnTo>
                          <a:pt x="16" y="0"/>
                        </a:lnTo>
                        <a:lnTo>
                          <a:pt x="4" y="4"/>
                        </a:lnTo>
                        <a:lnTo>
                          <a:pt x="0" y="16"/>
                        </a:lnTo>
                        <a:lnTo>
                          <a:pt x="4" y="28"/>
                        </a:lnTo>
                        <a:lnTo>
                          <a:pt x="16" y="32"/>
                        </a:lnTo>
                        <a:lnTo>
                          <a:pt x="28" y="32"/>
                        </a:lnTo>
                        <a:lnTo>
                          <a:pt x="33" y="20"/>
                        </a:lnTo>
                        <a:lnTo>
                          <a:pt x="41" y="12"/>
                        </a:lnTo>
                        <a:lnTo>
                          <a:pt x="41" y="4"/>
                        </a:lnTo>
                        <a:lnTo>
                          <a:pt x="28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0" name="Freeform 442">
                    <a:extLst>
                      <a:ext uri="{FF2B5EF4-FFF2-40B4-BE49-F238E27FC236}">
                        <a16:creationId xmlns:a16="http://schemas.microsoft.com/office/drawing/2014/main" id="{525FEC10-F3F0-2D31-339D-8D5C2C9B57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56" y="5405"/>
                    <a:ext cx="48" cy="28"/>
                  </a:xfrm>
                  <a:custGeom>
                    <a:avLst/>
                    <a:gdLst>
                      <a:gd name="T0" fmla="*/ 24 w 48"/>
                      <a:gd name="T1" fmla="*/ 24 h 28"/>
                      <a:gd name="T2" fmla="*/ 36 w 48"/>
                      <a:gd name="T3" fmla="*/ 16 h 28"/>
                      <a:gd name="T4" fmla="*/ 48 w 48"/>
                      <a:gd name="T5" fmla="*/ 12 h 28"/>
                      <a:gd name="T6" fmla="*/ 36 w 48"/>
                      <a:gd name="T7" fmla="*/ 0 h 28"/>
                      <a:gd name="T8" fmla="*/ 24 w 48"/>
                      <a:gd name="T9" fmla="*/ 4 h 28"/>
                      <a:gd name="T10" fmla="*/ 12 w 48"/>
                      <a:gd name="T11" fmla="*/ 8 h 28"/>
                      <a:gd name="T12" fmla="*/ 0 w 48"/>
                      <a:gd name="T13" fmla="*/ 20 h 28"/>
                      <a:gd name="T14" fmla="*/ 12 w 48"/>
                      <a:gd name="T15" fmla="*/ 28 h 28"/>
                      <a:gd name="T16" fmla="*/ 24 w 48"/>
                      <a:gd name="T17" fmla="*/ 2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8" h="28">
                        <a:moveTo>
                          <a:pt x="24" y="24"/>
                        </a:moveTo>
                        <a:lnTo>
                          <a:pt x="36" y="16"/>
                        </a:lnTo>
                        <a:lnTo>
                          <a:pt x="48" y="12"/>
                        </a:lnTo>
                        <a:lnTo>
                          <a:pt x="36" y="0"/>
                        </a:lnTo>
                        <a:lnTo>
                          <a:pt x="24" y="4"/>
                        </a:lnTo>
                        <a:lnTo>
                          <a:pt x="12" y="8"/>
                        </a:lnTo>
                        <a:lnTo>
                          <a:pt x="0" y="20"/>
                        </a:lnTo>
                        <a:lnTo>
                          <a:pt x="12" y="28"/>
                        </a:lnTo>
                        <a:lnTo>
                          <a:pt x="24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1" name="Freeform 443">
                    <a:extLst>
                      <a:ext uri="{FF2B5EF4-FFF2-40B4-BE49-F238E27FC236}">
                        <a16:creationId xmlns:a16="http://schemas.microsoft.com/office/drawing/2014/main" id="{2F15C99B-C86F-693D-D2F7-52F2560E29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15" y="5442"/>
                    <a:ext cx="69" cy="57"/>
                  </a:xfrm>
                  <a:custGeom>
                    <a:avLst/>
                    <a:gdLst>
                      <a:gd name="T0" fmla="*/ 49 w 69"/>
                      <a:gd name="T1" fmla="*/ 36 h 57"/>
                      <a:gd name="T2" fmla="*/ 57 w 69"/>
                      <a:gd name="T3" fmla="*/ 24 h 57"/>
                      <a:gd name="T4" fmla="*/ 69 w 69"/>
                      <a:gd name="T5" fmla="*/ 16 h 57"/>
                      <a:gd name="T6" fmla="*/ 65 w 69"/>
                      <a:gd name="T7" fmla="*/ 4 h 57"/>
                      <a:gd name="T8" fmla="*/ 57 w 69"/>
                      <a:gd name="T9" fmla="*/ 0 h 57"/>
                      <a:gd name="T10" fmla="*/ 45 w 69"/>
                      <a:gd name="T11" fmla="*/ 8 h 57"/>
                      <a:gd name="T12" fmla="*/ 37 w 69"/>
                      <a:gd name="T13" fmla="*/ 16 h 57"/>
                      <a:gd name="T14" fmla="*/ 28 w 69"/>
                      <a:gd name="T15" fmla="*/ 28 h 57"/>
                      <a:gd name="T16" fmla="*/ 16 w 69"/>
                      <a:gd name="T17" fmla="*/ 32 h 57"/>
                      <a:gd name="T18" fmla="*/ 8 w 69"/>
                      <a:gd name="T19" fmla="*/ 44 h 57"/>
                      <a:gd name="T20" fmla="*/ 0 w 69"/>
                      <a:gd name="T21" fmla="*/ 57 h 57"/>
                      <a:gd name="T22" fmla="*/ 12 w 69"/>
                      <a:gd name="T23" fmla="*/ 57 h 57"/>
                      <a:gd name="T24" fmla="*/ 24 w 69"/>
                      <a:gd name="T25" fmla="*/ 52 h 57"/>
                      <a:gd name="T26" fmla="*/ 37 w 69"/>
                      <a:gd name="T27" fmla="*/ 48 h 57"/>
                      <a:gd name="T28" fmla="*/ 49 w 69"/>
                      <a:gd name="T29" fmla="*/ 36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69" h="57">
                        <a:moveTo>
                          <a:pt x="49" y="36"/>
                        </a:moveTo>
                        <a:lnTo>
                          <a:pt x="57" y="24"/>
                        </a:lnTo>
                        <a:lnTo>
                          <a:pt x="69" y="16"/>
                        </a:lnTo>
                        <a:lnTo>
                          <a:pt x="65" y="4"/>
                        </a:lnTo>
                        <a:lnTo>
                          <a:pt x="57" y="0"/>
                        </a:lnTo>
                        <a:lnTo>
                          <a:pt x="45" y="8"/>
                        </a:lnTo>
                        <a:lnTo>
                          <a:pt x="37" y="16"/>
                        </a:lnTo>
                        <a:lnTo>
                          <a:pt x="28" y="28"/>
                        </a:lnTo>
                        <a:lnTo>
                          <a:pt x="16" y="32"/>
                        </a:lnTo>
                        <a:lnTo>
                          <a:pt x="8" y="44"/>
                        </a:lnTo>
                        <a:lnTo>
                          <a:pt x="0" y="57"/>
                        </a:lnTo>
                        <a:lnTo>
                          <a:pt x="12" y="57"/>
                        </a:lnTo>
                        <a:lnTo>
                          <a:pt x="24" y="52"/>
                        </a:lnTo>
                        <a:lnTo>
                          <a:pt x="37" y="48"/>
                        </a:lnTo>
                        <a:lnTo>
                          <a:pt x="49" y="3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2" name="Freeform 444">
                    <a:extLst>
                      <a:ext uri="{FF2B5EF4-FFF2-40B4-BE49-F238E27FC236}">
                        <a16:creationId xmlns:a16="http://schemas.microsoft.com/office/drawing/2014/main" id="{AF12EFB6-B579-6235-B5B9-A0F0F4FC6AB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04" y="4852"/>
                    <a:ext cx="28" cy="20"/>
                  </a:xfrm>
                  <a:custGeom>
                    <a:avLst/>
                    <a:gdLst>
                      <a:gd name="T0" fmla="*/ 28 w 28"/>
                      <a:gd name="T1" fmla="*/ 12 h 20"/>
                      <a:gd name="T2" fmla="*/ 28 w 28"/>
                      <a:gd name="T3" fmla="*/ 0 h 20"/>
                      <a:gd name="T4" fmla="*/ 24 w 28"/>
                      <a:gd name="T5" fmla="*/ 0 h 20"/>
                      <a:gd name="T6" fmla="*/ 12 w 28"/>
                      <a:gd name="T7" fmla="*/ 8 h 20"/>
                      <a:gd name="T8" fmla="*/ 0 w 28"/>
                      <a:gd name="T9" fmla="*/ 20 h 20"/>
                      <a:gd name="T10" fmla="*/ 16 w 28"/>
                      <a:gd name="T11" fmla="*/ 20 h 20"/>
                      <a:gd name="T12" fmla="*/ 28 w 28"/>
                      <a:gd name="T13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" h="20">
                        <a:moveTo>
                          <a:pt x="28" y="12"/>
                        </a:move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2" y="8"/>
                        </a:lnTo>
                        <a:lnTo>
                          <a:pt x="0" y="20"/>
                        </a:lnTo>
                        <a:lnTo>
                          <a:pt x="16" y="20"/>
                        </a:lnTo>
                        <a:lnTo>
                          <a:pt x="28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3" name="Freeform 445">
                    <a:extLst>
                      <a:ext uri="{FF2B5EF4-FFF2-40B4-BE49-F238E27FC236}">
                        <a16:creationId xmlns:a16="http://schemas.microsoft.com/office/drawing/2014/main" id="{3A884603-7FC1-A6AB-1002-42A1FEFE5A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43" y="4579"/>
                    <a:ext cx="49" cy="49"/>
                  </a:xfrm>
                  <a:custGeom>
                    <a:avLst/>
                    <a:gdLst>
                      <a:gd name="T0" fmla="*/ 45 w 49"/>
                      <a:gd name="T1" fmla="*/ 8 h 49"/>
                      <a:gd name="T2" fmla="*/ 33 w 49"/>
                      <a:gd name="T3" fmla="*/ 0 h 49"/>
                      <a:gd name="T4" fmla="*/ 33 w 49"/>
                      <a:gd name="T5" fmla="*/ 0 h 49"/>
                      <a:gd name="T6" fmla="*/ 33 w 49"/>
                      <a:gd name="T7" fmla="*/ 0 h 49"/>
                      <a:gd name="T8" fmla="*/ 17 w 49"/>
                      <a:gd name="T9" fmla="*/ 4 h 49"/>
                      <a:gd name="T10" fmla="*/ 9 w 49"/>
                      <a:gd name="T11" fmla="*/ 4 h 49"/>
                      <a:gd name="T12" fmla="*/ 0 w 49"/>
                      <a:gd name="T13" fmla="*/ 16 h 49"/>
                      <a:gd name="T14" fmla="*/ 9 w 49"/>
                      <a:gd name="T15" fmla="*/ 28 h 49"/>
                      <a:gd name="T16" fmla="*/ 21 w 49"/>
                      <a:gd name="T17" fmla="*/ 41 h 49"/>
                      <a:gd name="T18" fmla="*/ 33 w 49"/>
                      <a:gd name="T19" fmla="*/ 49 h 49"/>
                      <a:gd name="T20" fmla="*/ 37 w 49"/>
                      <a:gd name="T21" fmla="*/ 45 h 49"/>
                      <a:gd name="T22" fmla="*/ 49 w 49"/>
                      <a:gd name="T23" fmla="*/ 45 h 49"/>
                      <a:gd name="T24" fmla="*/ 41 w 49"/>
                      <a:gd name="T25" fmla="*/ 33 h 49"/>
                      <a:gd name="T26" fmla="*/ 49 w 49"/>
                      <a:gd name="T27" fmla="*/ 20 h 49"/>
                      <a:gd name="T28" fmla="*/ 45 w 49"/>
                      <a:gd name="T29" fmla="*/ 8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9" h="49">
                        <a:moveTo>
                          <a:pt x="45" y="8"/>
                        </a:move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33" y="0"/>
                        </a:lnTo>
                        <a:lnTo>
                          <a:pt x="17" y="4"/>
                        </a:lnTo>
                        <a:lnTo>
                          <a:pt x="9" y="4"/>
                        </a:lnTo>
                        <a:lnTo>
                          <a:pt x="0" y="16"/>
                        </a:lnTo>
                        <a:lnTo>
                          <a:pt x="9" y="28"/>
                        </a:lnTo>
                        <a:lnTo>
                          <a:pt x="21" y="41"/>
                        </a:lnTo>
                        <a:lnTo>
                          <a:pt x="33" y="49"/>
                        </a:lnTo>
                        <a:lnTo>
                          <a:pt x="37" y="45"/>
                        </a:lnTo>
                        <a:lnTo>
                          <a:pt x="49" y="45"/>
                        </a:lnTo>
                        <a:lnTo>
                          <a:pt x="41" y="33"/>
                        </a:lnTo>
                        <a:lnTo>
                          <a:pt x="49" y="20"/>
                        </a:lnTo>
                        <a:lnTo>
                          <a:pt x="45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4" name="Freeform 446">
                    <a:extLst>
                      <a:ext uri="{FF2B5EF4-FFF2-40B4-BE49-F238E27FC236}">
                        <a16:creationId xmlns:a16="http://schemas.microsoft.com/office/drawing/2014/main" id="{1D8EDDDD-2547-6496-499B-3FAEF76187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103" y="4477"/>
                    <a:ext cx="89" cy="57"/>
                  </a:xfrm>
                  <a:custGeom>
                    <a:avLst/>
                    <a:gdLst>
                      <a:gd name="T0" fmla="*/ 89 w 89"/>
                      <a:gd name="T1" fmla="*/ 25 h 57"/>
                      <a:gd name="T2" fmla="*/ 77 w 89"/>
                      <a:gd name="T3" fmla="*/ 17 h 57"/>
                      <a:gd name="T4" fmla="*/ 73 w 89"/>
                      <a:gd name="T5" fmla="*/ 12 h 57"/>
                      <a:gd name="T6" fmla="*/ 61 w 89"/>
                      <a:gd name="T7" fmla="*/ 8 h 57"/>
                      <a:gd name="T8" fmla="*/ 49 w 89"/>
                      <a:gd name="T9" fmla="*/ 0 h 57"/>
                      <a:gd name="T10" fmla="*/ 36 w 89"/>
                      <a:gd name="T11" fmla="*/ 0 h 57"/>
                      <a:gd name="T12" fmla="*/ 24 w 89"/>
                      <a:gd name="T13" fmla="*/ 0 h 57"/>
                      <a:gd name="T14" fmla="*/ 12 w 89"/>
                      <a:gd name="T15" fmla="*/ 0 h 57"/>
                      <a:gd name="T16" fmla="*/ 0 w 89"/>
                      <a:gd name="T17" fmla="*/ 12 h 57"/>
                      <a:gd name="T18" fmla="*/ 4 w 89"/>
                      <a:gd name="T19" fmla="*/ 25 h 57"/>
                      <a:gd name="T20" fmla="*/ 8 w 89"/>
                      <a:gd name="T21" fmla="*/ 37 h 57"/>
                      <a:gd name="T22" fmla="*/ 20 w 89"/>
                      <a:gd name="T23" fmla="*/ 45 h 57"/>
                      <a:gd name="T24" fmla="*/ 32 w 89"/>
                      <a:gd name="T25" fmla="*/ 49 h 57"/>
                      <a:gd name="T26" fmla="*/ 57 w 89"/>
                      <a:gd name="T27" fmla="*/ 57 h 57"/>
                      <a:gd name="T28" fmla="*/ 73 w 89"/>
                      <a:gd name="T29" fmla="*/ 57 h 57"/>
                      <a:gd name="T30" fmla="*/ 85 w 89"/>
                      <a:gd name="T31" fmla="*/ 49 h 57"/>
                      <a:gd name="T32" fmla="*/ 89 w 89"/>
                      <a:gd name="T33" fmla="*/ 37 h 57"/>
                      <a:gd name="T34" fmla="*/ 89 w 89"/>
                      <a:gd name="T35" fmla="*/ 25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89" h="57">
                        <a:moveTo>
                          <a:pt x="89" y="25"/>
                        </a:moveTo>
                        <a:lnTo>
                          <a:pt x="77" y="17"/>
                        </a:lnTo>
                        <a:lnTo>
                          <a:pt x="73" y="12"/>
                        </a:lnTo>
                        <a:lnTo>
                          <a:pt x="61" y="8"/>
                        </a:lnTo>
                        <a:lnTo>
                          <a:pt x="49" y="0"/>
                        </a:lnTo>
                        <a:lnTo>
                          <a:pt x="36" y="0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4" y="25"/>
                        </a:lnTo>
                        <a:lnTo>
                          <a:pt x="8" y="37"/>
                        </a:lnTo>
                        <a:lnTo>
                          <a:pt x="20" y="45"/>
                        </a:lnTo>
                        <a:lnTo>
                          <a:pt x="32" y="49"/>
                        </a:lnTo>
                        <a:lnTo>
                          <a:pt x="57" y="57"/>
                        </a:lnTo>
                        <a:lnTo>
                          <a:pt x="73" y="57"/>
                        </a:lnTo>
                        <a:lnTo>
                          <a:pt x="85" y="49"/>
                        </a:lnTo>
                        <a:lnTo>
                          <a:pt x="89" y="37"/>
                        </a:lnTo>
                        <a:lnTo>
                          <a:pt x="89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5" name="Freeform 447">
                    <a:extLst>
                      <a:ext uri="{FF2B5EF4-FFF2-40B4-BE49-F238E27FC236}">
                        <a16:creationId xmlns:a16="http://schemas.microsoft.com/office/drawing/2014/main" id="{D09669A0-2232-7AF3-9773-E6D7DA09B3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49" y="4730"/>
                    <a:ext cx="69" cy="32"/>
                  </a:xfrm>
                  <a:custGeom>
                    <a:avLst/>
                    <a:gdLst>
                      <a:gd name="T0" fmla="*/ 32 w 69"/>
                      <a:gd name="T1" fmla="*/ 12 h 32"/>
                      <a:gd name="T2" fmla="*/ 45 w 69"/>
                      <a:gd name="T3" fmla="*/ 16 h 32"/>
                      <a:gd name="T4" fmla="*/ 57 w 69"/>
                      <a:gd name="T5" fmla="*/ 16 h 32"/>
                      <a:gd name="T6" fmla="*/ 69 w 69"/>
                      <a:gd name="T7" fmla="*/ 12 h 32"/>
                      <a:gd name="T8" fmla="*/ 65 w 69"/>
                      <a:gd name="T9" fmla="*/ 4 h 32"/>
                      <a:gd name="T10" fmla="*/ 49 w 69"/>
                      <a:gd name="T11" fmla="*/ 0 h 32"/>
                      <a:gd name="T12" fmla="*/ 40 w 69"/>
                      <a:gd name="T13" fmla="*/ 0 h 32"/>
                      <a:gd name="T14" fmla="*/ 28 w 69"/>
                      <a:gd name="T15" fmla="*/ 8 h 32"/>
                      <a:gd name="T16" fmla="*/ 0 w 69"/>
                      <a:gd name="T17" fmla="*/ 16 h 32"/>
                      <a:gd name="T18" fmla="*/ 8 w 69"/>
                      <a:gd name="T19" fmla="*/ 28 h 32"/>
                      <a:gd name="T20" fmla="*/ 20 w 69"/>
                      <a:gd name="T21" fmla="*/ 32 h 32"/>
                      <a:gd name="T22" fmla="*/ 32 w 69"/>
                      <a:gd name="T23" fmla="*/ 24 h 32"/>
                      <a:gd name="T24" fmla="*/ 32 w 69"/>
                      <a:gd name="T25" fmla="*/ 1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69" h="32">
                        <a:moveTo>
                          <a:pt x="32" y="12"/>
                        </a:moveTo>
                        <a:lnTo>
                          <a:pt x="45" y="16"/>
                        </a:lnTo>
                        <a:lnTo>
                          <a:pt x="57" y="16"/>
                        </a:lnTo>
                        <a:lnTo>
                          <a:pt x="69" y="12"/>
                        </a:lnTo>
                        <a:lnTo>
                          <a:pt x="65" y="4"/>
                        </a:lnTo>
                        <a:lnTo>
                          <a:pt x="49" y="0"/>
                        </a:lnTo>
                        <a:lnTo>
                          <a:pt x="40" y="0"/>
                        </a:lnTo>
                        <a:lnTo>
                          <a:pt x="28" y="8"/>
                        </a:lnTo>
                        <a:lnTo>
                          <a:pt x="0" y="16"/>
                        </a:lnTo>
                        <a:lnTo>
                          <a:pt x="8" y="28"/>
                        </a:lnTo>
                        <a:lnTo>
                          <a:pt x="20" y="32"/>
                        </a:lnTo>
                        <a:lnTo>
                          <a:pt x="32" y="24"/>
                        </a:lnTo>
                        <a:lnTo>
                          <a:pt x="32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6" name="Freeform 448">
                    <a:extLst>
                      <a:ext uri="{FF2B5EF4-FFF2-40B4-BE49-F238E27FC236}">
                        <a16:creationId xmlns:a16="http://schemas.microsoft.com/office/drawing/2014/main" id="{58B9FABD-8BFB-F189-4C82-406AAD31EB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83" y="4689"/>
                    <a:ext cx="33" cy="28"/>
                  </a:xfrm>
                  <a:custGeom>
                    <a:avLst/>
                    <a:gdLst>
                      <a:gd name="T0" fmla="*/ 8 w 33"/>
                      <a:gd name="T1" fmla="*/ 28 h 28"/>
                      <a:gd name="T2" fmla="*/ 20 w 33"/>
                      <a:gd name="T3" fmla="*/ 28 h 28"/>
                      <a:gd name="T4" fmla="*/ 33 w 33"/>
                      <a:gd name="T5" fmla="*/ 24 h 28"/>
                      <a:gd name="T6" fmla="*/ 29 w 33"/>
                      <a:gd name="T7" fmla="*/ 12 h 28"/>
                      <a:gd name="T8" fmla="*/ 24 w 33"/>
                      <a:gd name="T9" fmla="*/ 0 h 28"/>
                      <a:gd name="T10" fmla="*/ 20 w 33"/>
                      <a:gd name="T11" fmla="*/ 0 h 28"/>
                      <a:gd name="T12" fmla="*/ 12 w 33"/>
                      <a:gd name="T13" fmla="*/ 0 h 28"/>
                      <a:gd name="T14" fmla="*/ 0 w 33"/>
                      <a:gd name="T15" fmla="*/ 4 h 28"/>
                      <a:gd name="T16" fmla="*/ 0 w 33"/>
                      <a:gd name="T17" fmla="*/ 16 h 28"/>
                      <a:gd name="T18" fmla="*/ 8 w 33"/>
                      <a:gd name="T1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33" h="28">
                        <a:moveTo>
                          <a:pt x="8" y="28"/>
                        </a:moveTo>
                        <a:lnTo>
                          <a:pt x="20" y="28"/>
                        </a:lnTo>
                        <a:lnTo>
                          <a:pt x="33" y="24"/>
                        </a:lnTo>
                        <a:lnTo>
                          <a:pt x="29" y="12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8" y="2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7" name="Freeform 449">
                    <a:extLst>
                      <a:ext uri="{FF2B5EF4-FFF2-40B4-BE49-F238E27FC236}">
                        <a16:creationId xmlns:a16="http://schemas.microsoft.com/office/drawing/2014/main" id="{AE4E193F-341C-7C89-2463-9BDA264424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745" y="5023"/>
                    <a:ext cx="32" cy="28"/>
                  </a:xfrm>
                  <a:custGeom>
                    <a:avLst/>
                    <a:gdLst>
                      <a:gd name="T0" fmla="*/ 32 w 32"/>
                      <a:gd name="T1" fmla="*/ 12 h 28"/>
                      <a:gd name="T2" fmla="*/ 20 w 32"/>
                      <a:gd name="T3" fmla="*/ 0 h 28"/>
                      <a:gd name="T4" fmla="*/ 20 w 32"/>
                      <a:gd name="T5" fmla="*/ 0 h 28"/>
                      <a:gd name="T6" fmla="*/ 8 w 32"/>
                      <a:gd name="T7" fmla="*/ 4 h 28"/>
                      <a:gd name="T8" fmla="*/ 0 w 32"/>
                      <a:gd name="T9" fmla="*/ 12 h 28"/>
                      <a:gd name="T10" fmla="*/ 8 w 32"/>
                      <a:gd name="T11" fmla="*/ 28 h 28"/>
                      <a:gd name="T12" fmla="*/ 20 w 32"/>
                      <a:gd name="T13" fmla="*/ 28 h 28"/>
                      <a:gd name="T14" fmla="*/ 28 w 32"/>
                      <a:gd name="T15" fmla="*/ 24 h 28"/>
                      <a:gd name="T16" fmla="*/ 32 w 32"/>
                      <a:gd name="T17" fmla="*/ 12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" h="28">
                        <a:moveTo>
                          <a:pt x="32" y="12"/>
                        </a:move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8" y="4"/>
                        </a:lnTo>
                        <a:lnTo>
                          <a:pt x="0" y="12"/>
                        </a:lnTo>
                        <a:lnTo>
                          <a:pt x="8" y="28"/>
                        </a:lnTo>
                        <a:lnTo>
                          <a:pt x="20" y="28"/>
                        </a:lnTo>
                        <a:lnTo>
                          <a:pt x="28" y="24"/>
                        </a:lnTo>
                        <a:lnTo>
                          <a:pt x="32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8" name="Freeform 450">
                    <a:extLst>
                      <a:ext uri="{FF2B5EF4-FFF2-40B4-BE49-F238E27FC236}">
                        <a16:creationId xmlns:a16="http://schemas.microsoft.com/office/drawing/2014/main" id="{4053C782-DE7A-D710-7D3A-0A1CC2404B9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00" y="4290"/>
                    <a:ext cx="61" cy="25"/>
                  </a:xfrm>
                  <a:custGeom>
                    <a:avLst/>
                    <a:gdLst>
                      <a:gd name="T0" fmla="*/ 24 w 61"/>
                      <a:gd name="T1" fmla="*/ 20 h 25"/>
                      <a:gd name="T2" fmla="*/ 53 w 61"/>
                      <a:gd name="T3" fmla="*/ 12 h 25"/>
                      <a:gd name="T4" fmla="*/ 61 w 61"/>
                      <a:gd name="T5" fmla="*/ 4 h 25"/>
                      <a:gd name="T6" fmla="*/ 49 w 61"/>
                      <a:gd name="T7" fmla="*/ 0 h 25"/>
                      <a:gd name="T8" fmla="*/ 36 w 61"/>
                      <a:gd name="T9" fmla="*/ 0 h 25"/>
                      <a:gd name="T10" fmla="*/ 20 w 61"/>
                      <a:gd name="T11" fmla="*/ 0 h 25"/>
                      <a:gd name="T12" fmla="*/ 12 w 61"/>
                      <a:gd name="T13" fmla="*/ 4 h 25"/>
                      <a:gd name="T14" fmla="*/ 0 w 61"/>
                      <a:gd name="T15" fmla="*/ 12 h 25"/>
                      <a:gd name="T16" fmla="*/ 0 w 61"/>
                      <a:gd name="T17" fmla="*/ 25 h 25"/>
                      <a:gd name="T18" fmla="*/ 12 w 61"/>
                      <a:gd name="T19" fmla="*/ 20 h 25"/>
                      <a:gd name="T20" fmla="*/ 24 w 61"/>
                      <a:gd name="T21" fmla="*/ 20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25">
                        <a:moveTo>
                          <a:pt x="24" y="20"/>
                        </a:moveTo>
                        <a:lnTo>
                          <a:pt x="53" y="12"/>
                        </a:lnTo>
                        <a:lnTo>
                          <a:pt x="61" y="4"/>
                        </a:lnTo>
                        <a:lnTo>
                          <a:pt x="49" y="0"/>
                        </a:lnTo>
                        <a:lnTo>
                          <a:pt x="36" y="0"/>
                        </a:lnTo>
                        <a:lnTo>
                          <a:pt x="20" y="0"/>
                        </a:lnTo>
                        <a:lnTo>
                          <a:pt x="12" y="4"/>
                        </a:lnTo>
                        <a:lnTo>
                          <a:pt x="0" y="12"/>
                        </a:lnTo>
                        <a:lnTo>
                          <a:pt x="0" y="25"/>
                        </a:lnTo>
                        <a:lnTo>
                          <a:pt x="12" y="20"/>
                        </a:lnTo>
                        <a:lnTo>
                          <a:pt x="24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19" name="Freeform 451">
                    <a:extLst>
                      <a:ext uri="{FF2B5EF4-FFF2-40B4-BE49-F238E27FC236}">
                        <a16:creationId xmlns:a16="http://schemas.microsoft.com/office/drawing/2014/main" id="{F19A6340-832F-8B08-D3D7-EC469F7B10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25" y="4953"/>
                    <a:ext cx="289" cy="122"/>
                  </a:xfrm>
                  <a:custGeom>
                    <a:avLst/>
                    <a:gdLst>
                      <a:gd name="T0" fmla="*/ 167 w 289"/>
                      <a:gd name="T1" fmla="*/ 13 h 122"/>
                      <a:gd name="T2" fmla="*/ 155 w 289"/>
                      <a:gd name="T3" fmla="*/ 13 h 122"/>
                      <a:gd name="T4" fmla="*/ 143 w 289"/>
                      <a:gd name="T5" fmla="*/ 13 h 122"/>
                      <a:gd name="T6" fmla="*/ 131 w 289"/>
                      <a:gd name="T7" fmla="*/ 13 h 122"/>
                      <a:gd name="T8" fmla="*/ 118 w 289"/>
                      <a:gd name="T9" fmla="*/ 17 h 122"/>
                      <a:gd name="T10" fmla="*/ 94 w 289"/>
                      <a:gd name="T11" fmla="*/ 17 h 122"/>
                      <a:gd name="T12" fmla="*/ 82 w 289"/>
                      <a:gd name="T13" fmla="*/ 13 h 122"/>
                      <a:gd name="T14" fmla="*/ 70 w 289"/>
                      <a:gd name="T15" fmla="*/ 13 h 122"/>
                      <a:gd name="T16" fmla="*/ 57 w 289"/>
                      <a:gd name="T17" fmla="*/ 8 h 122"/>
                      <a:gd name="T18" fmla="*/ 53 w 289"/>
                      <a:gd name="T19" fmla="*/ 4 h 122"/>
                      <a:gd name="T20" fmla="*/ 41 w 289"/>
                      <a:gd name="T21" fmla="*/ 8 h 122"/>
                      <a:gd name="T22" fmla="*/ 29 w 289"/>
                      <a:gd name="T23" fmla="*/ 0 h 122"/>
                      <a:gd name="T24" fmla="*/ 17 w 289"/>
                      <a:gd name="T25" fmla="*/ 0 h 122"/>
                      <a:gd name="T26" fmla="*/ 4 w 289"/>
                      <a:gd name="T27" fmla="*/ 4 h 122"/>
                      <a:gd name="T28" fmla="*/ 4 w 289"/>
                      <a:gd name="T29" fmla="*/ 17 h 122"/>
                      <a:gd name="T30" fmla="*/ 4 w 289"/>
                      <a:gd name="T31" fmla="*/ 29 h 122"/>
                      <a:gd name="T32" fmla="*/ 0 w 289"/>
                      <a:gd name="T33" fmla="*/ 41 h 122"/>
                      <a:gd name="T34" fmla="*/ 0 w 289"/>
                      <a:gd name="T35" fmla="*/ 53 h 122"/>
                      <a:gd name="T36" fmla="*/ 13 w 289"/>
                      <a:gd name="T37" fmla="*/ 57 h 122"/>
                      <a:gd name="T38" fmla="*/ 37 w 289"/>
                      <a:gd name="T39" fmla="*/ 61 h 122"/>
                      <a:gd name="T40" fmla="*/ 45 w 289"/>
                      <a:gd name="T41" fmla="*/ 74 h 122"/>
                      <a:gd name="T42" fmla="*/ 45 w 289"/>
                      <a:gd name="T43" fmla="*/ 86 h 122"/>
                      <a:gd name="T44" fmla="*/ 53 w 289"/>
                      <a:gd name="T45" fmla="*/ 98 h 122"/>
                      <a:gd name="T46" fmla="*/ 53 w 289"/>
                      <a:gd name="T47" fmla="*/ 106 h 122"/>
                      <a:gd name="T48" fmla="*/ 66 w 289"/>
                      <a:gd name="T49" fmla="*/ 110 h 122"/>
                      <a:gd name="T50" fmla="*/ 78 w 289"/>
                      <a:gd name="T51" fmla="*/ 118 h 122"/>
                      <a:gd name="T52" fmla="*/ 90 w 289"/>
                      <a:gd name="T53" fmla="*/ 122 h 122"/>
                      <a:gd name="T54" fmla="*/ 102 w 289"/>
                      <a:gd name="T55" fmla="*/ 118 h 122"/>
                      <a:gd name="T56" fmla="*/ 114 w 289"/>
                      <a:gd name="T57" fmla="*/ 114 h 122"/>
                      <a:gd name="T58" fmla="*/ 127 w 289"/>
                      <a:gd name="T59" fmla="*/ 110 h 122"/>
                      <a:gd name="T60" fmla="*/ 139 w 289"/>
                      <a:gd name="T61" fmla="*/ 106 h 122"/>
                      <a:gd name="T62" fmla="*/ 155 w 289"/>
                      <a:gd name="T63" fmla="*/ 102 h 122"/>
                      <a:gd name="T64" fmla="*/ 167 w 289"/>
                      <a:gd name="T65" fmla="*/ 102 h 122"/>
                      <a:gd name="T66" fmla="*/ 204 w 289"/>
                      <a:gd name="T67" fmla="*/ 102 h 122"/>
                      <a:gd name="T68" fmla="*/ 216 w 289"/>
                      <a:gd name="T69" fmla="*/ 106 h 122"/>
                      <a:gd name="T70" fmla="*/ 228 w 289"/>
                      <a:gd name="T71" fmla="*/ 106 h 122"/>
                      <a:gd name="T72" fmla="*/ 240 w 289"/>
                      <a:gd name="T73" fmla="*/ 110 h 122"/>
                      <a:gd name="T74" fmla="*/ 253 w 289"/>
                      <a:gd name="T75" fmla="*/ 110 h 122"/>
                      <a:gd name="T76" fmla="*/ 261 w 289"/>
                      <a:gd name="T77" fmla="*/ 110 h 122"/>
                      <a:gd name="T78" fmla="*/ 277 w 289"/>
                      <a:gd name="T79" fmla="*/ 110 h 122"/>
                      <a:gd name="T80" fmla="*/ 289 w 289"/>
                      <a:gd name="T81" fmla="*/ 106 h 122"/>
                      <a:gd name="T82" fmla="*/ 277 w 289"/>
                      <a:gd name="T83" fmla="*/ 94 h 122"/>
                      <a:gd name="T84" fmla="*/ 277 w 289"/>
                      <a:gd name="T85" fmla="*/ 82 h 122"/>
                      <a:gd name="T86" fmla="*/ 265 w 289"/>
                      <a:gd name="T87" fmla="*/ 78 h 122"/>
                      <a:gd name="T88" fmla="*/ 261 w 289"/>
                      <a:gd name="T89" fmla="*/ 65 h 122"/>
                      <a:gd name="T90" fmla="*/ 253 w 289"/>
                      <a:gd name="T91" fmla="*/ 53 h 122"/>
                      <a:gd name="T92" fmla="*/ 240 w 289"/>
                      <a:gd name="T93" fmla="*/ 53 h 122"/>
                      <a:gd name="T94" fmla="*/ 228 w 289"/>
                      <a:gd name="T95" fmla="*/ 41 h 122"/>
                      <a:gd name="T96" fmla="*/ 216 w 289"/>
                      <a:gd name="T97" fmla="*/ 29 h 122"/>
                      <a:gd name="T98" fmla="*/ 204 w 289"/>
                      <a:gd name="T99" fmla="*/ 25 h 122"/>
                      <a:gd name="T100" fmla="*/ 192 w 289"/>
                      <a:gd name="T101" fmla="*/ 21 h 122"/>
                      <a:gd name="T102" fmla="*/ 179 w 289"/>
                      <a:gd name="T103" fmla="*/ 17 h 122"/>
                      <a:gd name="T104" fmla="*/ 167 w 289"/>
                      <a:gd name="T105" fmla="*/ 13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289" h="122">
                        <a:moveTo>
                          <a:pt x="167" y="13"/>
                        </a:moveTo>
                        <a:lnTo>
                          <a:pt x="155" y="13"/>
                        </a:lnTo>
                        <a:lnTo>
                          <a:pt x="143" y="13"/>
                        </a:lnTo>
                        <a:lnTo>
                          <a:pt x="131" y="13"/>
                        </a:lnTo>
                        <a:lnTo>
                          <a:pt x="118" y="17"/>
                        </a:lnTo>
                        <a:lnTo>
                          <a:pt x="94" y="17"/>
                        </a:lnTo>
                        <a:lnTo>
                          <a:pt x="82" y="13"/>
                        </a:lnTo>
                        <a:lnTo>
                          <a:pt x="70" y="13"/>
                        </a:lnTo>
                        <a:lnTo>
                          <a:pt x="57" y="8"/>
                        </a:lnTo>
                        <a:lnTo>
                          <a:pt x="53" y="4"/>
                        </a:lnTo>
                        <a:lnTo>
                          <a:pt x="41" y="8"/>
                        </a:lnTo>
                        <a:lnTo>
                          <a:pt x="29" y="0"/>
                        </a:lnTo>
                        <a:lnTo>
                          <a:pt x="17" y="0"/>
                        </a:lnTo>
                        <a:lnTo>
                          <a:pt x="4" y="4"/>
                        </a:lnTo>
                        <a:lnTo>
                          <a:pt x="4" y="17"/>
                        </a:lnTo>
                        <a:lnTo>
                          <a:pt x="4" y="29"/>
                        </a:lnTo>
                        <a:lnTo>
                          <a:pt x="0" y="41"/>
                        </a:lnTo>
                        <a:lnTo>
                          <a:pt x="0" y="53"/>
                        </a:lnTo>
                        <a:lnTo>
                          <a:pt x="13" y="57"/>
                        </a:lnTo>
                        <a:lnTo>
                          <a:pt x="37" y="61"/>
                        </a:lnTo>
                        <a:lnTo>
                          <a:pt x="45" y="74"/>
                        </a:lnTo>
                        <a:lnTo>
                          <a:pt x="45" y="86"/>
                        </a:lnTo>
                        <a:lnTo>
                          <a:pt x="53" y="98"/>
                        </a:lnTo>
                        <a:lnTo>
                          <a:pt x="53" y="106"/>
                        </a:lnTo>
                        <a:lnTo>
                          <a:pt x="66" y="110"/>
                        </a:lnTo>
                        <a:lnTo>
                          <a:pt x="78" y="118"/>
                        </a:lnTo>
                        <a:lnTo>
                          <a:pt x="90" y="122"/>
                        </a:lnTo>
                        <a:lnTo>
                          <a:pt x="102" y="118"/>
                        </a:lnTo>
                        <a:lnTo>
                          <a:pt x="114" y="114"/>
                        </a:lnTo>
                        <a:lnTo>
                          <a:pt x="127" y="110"/>
                        </a:lnTo>
                        <a:lnTo>
                          <a:pt x="139" y="106"/>
                        </a:lnTo>
                        <a:lnTo>
                          <a:pt x="155" y="102"/>
                        </a:lnTo>
                        <a:lnTo>
                          <a:pt x="167" y="102"/>
                        </a:lnTo>
                        <a:lnTo>
                          <a:pt x="204" y="102"/>
                        </a:lnTo>
                        <a:lnTo>
                          <a:pt x="216" y="106"/>
                        </a:lnTo>
                        <a:lnTo>
                          <a:pt x="228" y="106"/>
                        </a:lnTo>
                        <a:lnTo>
                          <a:pt x="240" y="110"/>
                        </a:lnTo>
                        <a:lnTo>
                          <a:pt x="253" y="110"/>
                        </a:lnTo>
                        <a:lnTo>
                          <a:pt x="261" y="110"/>
                        </a:lnTo>
                        <a:lnTo>
                          <a:pt x="277" y="110"/>
                        </a:lnTo>
                        <a:lnTo>
                          <a:pt x="289" y="106"/>
                        </a:lnTo>
                        <a:lnTo>
                          <a:pt x="277" y="94"/>
                        </a:lnTo>
                        <a:lnTo>
                          <a:pt x="277" y="82"/>
                        </a:lnTo>
                        <a:lnTo>
                          <a:pt x="265" y="78"/>
                        </a:lnTo>
                        <a:lnTo>
                          <a:pt x="261" y="65"/>
                        </a:lnTo>
                        <a:lnTo>
                          <a:pt x="253" y="53"/>
                        </a:lnTo>
                        <a:lnTo>
                          <a:pt x="240" y="53"/>
                        </a:lnTo>
                        <a:lnTo>
                          <a:pt x="228" y="41"/>
                        </a:lnTo>
                        <a:lnTo>
                          <a:pt x="216" y="29"/>
                        </a:lnTo>
                        <a:lnTo>
                          <a:pt x="204" y="25"/>
                        </a:lnTo>
                        <a:lnTo>
                          <a:pt x="192" y="21"/>
                        </a:lnTo>
                        <a:lnTo>
                          <a:pt x="179" y="17"/>
                        </a:lnTo>
                        <a:lnTo>
                          <a:pt x="167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0" name="Freeform 452">
                    <a:extLst>
                      <a:ext uri="{FF2B5EF4-FFF2-40B4-BE49-F238E27FC236}">
                        <a16:creationId xmlns:a16="http://schemas.microsoft.com/office/drawing/2014/main" id="{D47885BE-CB4A-7C0D-E82E-46A327B603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09" y="4648"/>
                    <a:ext cx="106" cy="33"/>
                  </a:xfrm>
                  <a:custGeom>
                    <a:avLst/>
                    <a:gdLst>
                      <a:gd name="T0" fmla="*/ 94 w 106"/>
                      <a:gd name="T1" fmla="*/ 0 h 33"/>
                      <a:gd name="T2" fmla="*/ 82 w 106"/>
                      <a:gd name="T3" fmla="*/ 0 h 33"/>
                      <a:gd name="T4" fmla="*/ 53 w 106"/>
                      <a:gd name="T5" fmla="*/ 4 h 33"/>
                      <a:gd name="T6" fmla="*/ 33 w 106"/>
                      <a:gd name="T7" fmla="*/ 4 h 33"/>
                      <a:gd name="T8" fmla="*/ 17 w 106"/>
                      <a:gd name="T9" fmla="*/ 8 h 33"/>
                      <a:gd name="T10" fmla="*/ 8 w 106"/>
                      <a:gd name="T11" fmla="*/ 8 h 33"/>
                      <a:gd name="T12" fmla="*/ 0 w 106"/>
                      <a:gd name="T13" fmla="*/ 16 h 33"/>
                      <a:gd name="T14" fmla="*/ 0 w 106"/>
                      <a:gd name="T15" fmla="*/ 29 h 33"/>
                      <a:gd name="T16" fmla="*/ 21 w 106"/>
                      <a:gd name="T17" fmla="*/ 29 h 33"/>
                      <a:gd name="T18" fmla="*/ 33 w 106"/>
                      <a:gd name="T19" fmla="*/ 33 h 33"/>
                      <a:gd name="T20" fmla="*/ 61 w 106"/>
                      <a:gd name="T21" fmla="*/ 33 h 33"/>
                      <a:gd name="T22" fmla="*/ 74 w 106"/>
                      <a:gd name="T23" fmla="*/ 29 h 33"/>
                      <a:gd name="T24" fmla="*/ 86 w 106"/>
                      <a:gd name="T25" fmla="*/ 29 h 33"/>
                      <a:gd name="T26" fmla="*/ 98 w 106"/>
                      <a:gd name="T27" fmla="*/ 25 h 33"/>
                      <a:gd name="T28" fmla="*/ 106 w 106"/>
                      <a:gd name="T29" fmla="*/ 12 h 33"/>
                      <a:gd name="T30" fmla="*/ 102 w 106"/>
                      <a:gd name="T31" fmla="*/ 0 h 33"/>
                      <a:gd name="T32" fmla="*/ 94 w 106"/>
                      <a:gd name="T33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06" h="33">
                        <a:moveTo>
                          <a:pt x="94" y="0"/>
                        </a:moveTo>
                        <a:lnTo>
                          <a:pt x="82" y="0"/>
                        </a:lnTo>
                        <a:lnTo>
                          <a:pt x="53" y="4"/>
                        </a:lnTo>
                        <a:lnTo>
                          <a:pt x="33" y="4"/>
                        </a:lnTo>
                        <a:lnTo>
                          <a:pt x="17" y="8"/>
                        </a:lnTo>
                        <a:lnTo>
                          <a:pt x="8" y="8"/>
                        </a:lnTo>
                        <a:lnTo>
                          <a:pt x="0" y="16"/>
                        </a:lnTo>
                        <a:lnTo>
                          <a:pt x="0" y="29"/>
                        </a:lnTo>
                        <a:lnTo>
                          <a:pt x="21" y="29"/>
                        </a:lnTo>
                        <a:lnTo>
                          <a:pt x="33" y="33"/>
                        </a:lnTo>
                        <a:lnTo>
                          <a:pt x="61" y="33"/>
                        </a:lnTo>
                        <a:lnTo>
                          <a:pt x="74" y="29"/>
                        </a:lnTo>
                        <a:lnTo>
                          <a:pt x="86" y="29"/>
                        </a:lnTo>
                        <a:lnTo>
                          <a:pt x="98" y="25"/>
                        </a:lnTo>
                        <a:lnTo>
                          <a:pt x="106" y="12"/>
                        </a:lnTo>
                        <a:lnTo>
                          <a:pt x="102" y="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1" name="Freeform 453">
                    <a:extLst>
                      <a:ext uri="{FF2B5EF4-FFF2-40B4-BE49-F238E27FC236}">
                        <a16:creationId xmlns:a16="http://schemas.microsoft.com/office/drawing/2014/main" id="{EE94DD34-4317-0E05-2F83-9CA74B944B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78" y="4396"/>
                    <a:ext cx="21" cy="20"/>
                  </a:xfrm>
                  <a:custGeom>
                    <a:avLst/>
                    <a:gdLst>
                      <a:gd name="T0" fmla="*/ 0 w 21"/>
                      <a:gd name="T1" fmla="*/ 8 h 20"/>
                      <a:gd name="T2" fmla="*/ 9 w 21"/>
                      <a:gd name="T3" fmla="*/ 20 h 20"/>
                      <a:gd name="T4" fmla="*/ 21 w 21"/>
                      <a:gd name="T5" fmla="*/ 12 h 20"/>
                      <a:gd name="T6" fmla="*/ 21 w 21"/>
                      <a:gd name="T7" fmla="*/ 0 h 20"/>
                      <a:gd name="T8" fmla="*/ 13 w 21"/>
                      <a:gd name="T9" fmla="*/ 0 h 20"/>
                      <a:gd name="T10" fmla="*/ 0 w 21"/>
                      <a:gd name="T11" fmla="*/ 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20">
                        <a:moveTo>
                          <a:pt x="0" y="8"/>
                        </a:moveTo>
                        <a:lnTo>
                          <a:pt x="9" y="20"/>
                        </a:lnTo>
                        <a:lnTo>
                          <a:pt x="21" y="12"/>
                        </a:lnTo>
                        <a:lnTo>
                          <a:pt x="21" y="0"/>
                        </a:lnTo>
                        <a:lnTo>
                          <a:pt x="13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2" name="Freeform 454">
                    <a:extLst>
                      <a:ext uri="{FF2B5EF4-FFF2-40B4-BE49-F238E27FC236}">
                        <a16:creationId xmlns:a16="http://schemas.microsoft.com/office/drawing/2014/main" id="{E036895D-BCCF-9A9E-E68B-7A6CDD0D6D7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151" y="4953"/>
                    <a:ext cx="150" cy="106"/>
                  </a:xfrm>
                  <a:custGeom>
                    <a:avLst/>
                    <a:gdLst>
                      <a:gd name="T0" fmla="*/ 101 w 150"/>
                      <a:gd name="T1" fmla="*/ 0 h 106"/>
                      <a:gd name="T2" fmla="*/ 89 w 150"/>
                      <a:gd name="T3" fmla="*/ 0 h 106"/>
                      <a:gd name="T4" fmla="*/ 77 w 150"/>
                      <a:gd name="T5" fmla="*/ 4 h 106"/>
                      <a:gd name="T6" fmla="*/ 40 w 150"/>
                      <a:gd name="T7" fmla="*/ 4 h 106"/>
                      <a:gd name="T8" fmla="*/ 28 w 150"/>
                      <a:gd name="T9" fmla="*/ 8 h 106"/>
                      <a:gd name="T10" fmla="*/ 16 w 150"/>
                      <a:gd name="T11" fmla="*/ 13 h 106"/>
                      <a:gd name="T12" fmla="*/ 4 w 150"/>
                      <a:gd name="T13" fmla="*/ 25 h 106"/>
                      <a:gd name="T14" fmla="*/ 0 w 150"/>
                      <a:gd name="T15" fmla="*/ 37 h 106"/>
                      <a:gd name="T16" fmla="*/ 12 w 150"/>
                      <a:gd name="T17" fmla="*/ 37 h 106"/>
                      <a:gd name="T18" fmla="*/ 24 w 150"/>
                      <a:gd name="T19" fmla="*/ 41 h 106"/>
                      <a:gd name="T20" fmla="*/ 36 w 150"/>
                      <a:gd name="T21" fmla="*/ 49 h 106"/>
                      <a:gd name="T22" fmla="*/ 48 w 150"/>
                      <a:gd name="T23" fmla="*/ 53 h 106"/>
                      <a:gd name="T24" fmla="*/ 57 w 150"/>
                      <a:gd name="T25" fmla="*/ 65 h 106"/>
                      <a:gd name="T26" fmla="*/ 69 w 150"/>
                      <a:gd name="T27" fmla="*/ 78 h 106"/>
                      <a:gd name="T28" fmla="*/ 81 w 150"/>
                      <a:gd name="T29" fmla="*/ 90 h 106"/>
                      <a:gd name="T30" fmla="*/ 89 w 150"/>
                      <a:gd name="T31" fmla="*/ 98 h 106"/>
                      <a:gd name="T32" fmla="*/ 93 w 150"/>
                      <a:gd name="T33" fmla="*/ 102 h 106"/>
                      <a:gd name="T34" fmla="*/ 105 w 150"/>
                      <a:gd name="T35" fmla="*/ 106 h 106"/>
                      <a:gd name="T36" fmla="*/ 109 w 150"/>
                      <a:gd name="T37" fmla="*/ 94 h 106"/>
                      <a:gd name="T38" fmla="*/ 122 w 150"/>
                      <a:gd name="T39" fmla="*/ 82 h 106"/>
                      <a:gd name="T40" fmla="*/ 134 w 150"/>
                      <a:gd name="T41" fmla="*/ 70 h 106"/>
                      <a:gd name="T42" fmla="*/ 142 w 150"/>
                      <a:gd name="T43" fmla="*/ 57 h 106"/>
                      <a:gd name="T44" fmla="*/ 146 w 150"/>
                      <a:gd name="T45" fmla="*/ 45 h 106"/>
                      <a:gd name="T46" fmla="*/ 150 w 150"/>
                      <a:gd name="T47" fmla="*/ 33 h 106"/>
                      <a:gd name="T48" fmla="*/ 146 w 150"/>
                      <a:gd name="T49" fmla="*/ 21 h 106"/>
                      <a:gd name="T50" fmla="*/ 134 w 150"/>
                      <a:gd name="T51" fmla="*/ 17 h 106"/>
                      <a:gd name="T52" fmla="*/ 126 w 150"/>
                      <a:gd name="T53" fmla="*/ 13 h 106"/>
                      <a:gd name="T54" fmla="*/ 114 w 150"/>
                      <a:gd name="T55" fmla="*/ 4 h 106"/>
                      <a:gd name="T56" fmla="*/ 101 w 150"/>
                      <a:gd name="T57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50" h="106">
                        <a:moveTo>
                          <a:pt x="101" y="0"/>
                        </a:moveTo>
                        <a:lnTo>
                          <a:pt x="89" y="0"/>
                        </a:lnTo>
                        <a:lnTo>
                          <a:pt x="77" y="4"/>
                        </a:lnTo>
                        <a:lnTo>
                          <a:pt x="40" y="4"/>
                        </a:lnTo>
                        <a:lnTo>
                          <a:pt x="28" y="8"/>
                        </a:lnTo>
                        <a:lnTo>
                          <a:pt x="16" y="13"/>
                        </a:lnTo>
                        <a:lnTo>
                          <a:pt x="4" y="25"/>
                        </a:lnTo>
                        <a:lnTo>
                          <a:pt x="0" y="37"/>
                        </a:lnTo>
                        <a:lnTo>
                          <a:pt x="12" y="37"/>
                        </a:lnTo>
                        <a:lnTo>
                          <a:pt x="24" y="41"/>
                        </a:lnTo>
                        <a:lnTo>
                          <a:pt x="36" y="49"/>
                        </a:lnTo>
                        <a:lnTo>
                          <a:pt x="48" y="53"/>
                        </a:lnTo>
                        <a:lnTo>
                          <a:pt x="57" y="65"/>
                        </a:lnTo>
                        <a:lnTo>
                          <a:pt x="69" y="78"/>
                        </a:lnTo>
                        <a:lnTo>
                          <a:pt x="81" y="90"/>
                        </a:lnTo>
                        <a:lnTo>
                          <a:pt x="89" y="98"/>
                        </a:lnTo>
                        <a:lnTo>
                          <a:pt x="93" y="102"/>
                        </a:lnTo>
                        <a:lnTo>
                          <a:pt x="105" y="106"/>
                        </a:lnTo>
                        <a:lnTo>
                          <a:pt x="109" y="94"/>
                        </a:lnTo>
                        <a:lnTo>
                          <a:pt x="122" y="82"/>
                        </a:lnTo>
                        <a:lnTo>
                          <a:pt x="134" y="70"/>
                        </a:lnTo>
                        <a:lnTo>
                          <a:pt x="142" y="57"/>
                        </a:lnTo>
                        <a:lnTo>
                          <a:pt x="146" y="45"/>
                        </a:lnTo>
                        <a:lnTo>
                          <a:pt x="150" y="33"/>
                        </a:lnTo>
                        <a:lnTo>
                          <a:pt x="146" y="21"/>
                        </a:lnTo>
                        <a:lnTo>
                          <a:pt x="134" y="17"/>
                        </a:lnTo>
                        <a:lnTo>
                          <a:pt x="126" y="13"/>
                        </a:lnTo>
                        <a:lnTo>
                          <a:pt x="114" y="4"/>
                        </a:lnTo>
                        <a:lnTo>
                          <a:pt x="101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3" name="Freeform 455">
                    <a:extLst>
                      <a:ext uri="{FF2B5EF4-FFF2-40B4-BE49-F238E27FC236}">
                        <a16:creationId xmlns:a16="http://schemas.microsoft.com/office/drawing/2014/main" id="{747A7F97-6DEA-0B11-7754-E0942B8D1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370" y="4689"/>
                    <a:ext cx="82" cy="28"/>
                  </a:xfrm>
                  <a:custGeom>
                    <a:avLst/>
                    <a:gdLst>
                      <a:gd name="T0" fmla="*/ 25 w 82"/>
                      <a:gd name="T1" fmla="*/ 28 h 28"/>
                      <a:gd name="T2" fmla="*/ 37 w 82"/>
                      <a:gd name="T3" fmla="*/ 24 h 28"/>
                      <a:gd name="T4" fmla="*/ 49 w 82"/>
                      <a:gd name="T5" fmla="*/ 20 h 28"/>
                      <a:gd name="T6" fmla="*/ 57 w 82"/>
                      <a:gd name="T7" fmla="*/ 12 h 28"/>
                      <a:gd name="T8" fmla="*/ 70 w 82"/>
                      <a:gd name="T9" fmla="*/ 8 h 28"/>
                      <a:gd name="T10" fmla="*/ 82 w 82"/>
                      <a:gd name="T11" fmla="*/ 4 h 28"/>
                      <a:gd name="T12" fmla="*/ 74 w 82"/>
                      <a:gd name="T13" fmla="*/ 0 h 28"/>
                      <a:gd name="T14" fmla="*/ 61 w 82"/>
                      <a:gd name="T15" fmla="*/ 0 h 28"/>
                      <a:gd name="T16" fmla="*/ 49 w 82"/>
                      <a:gd name="T17" fmla="*/ 0 h 28"/>
                      <a:gd name="T18" fmla="*/ 37 w 82"/>
                      <a:gd name="T19" fmla="*/ 4 h 28"/>
                      <a:gd name="T20" fmla="*/ 25 w 82"/>
                      <a:gd name="T21" fmla="*/ 8 h 28"/>
                      <a:gd name="T22" fmla="*/ 13 w 82"/>
                      <a:gd name="T23" fmla="*/ 16 h 28"/>
                      <a:gd name="T24" fmla="*/ 0 w 82"/>
                      <a:gd name="T25" fmla="*/ 28 h 28"/>
                      <a:gd name="T26" fmla="*/ 13 w 82"/>
                      <a:gd name="T27" fmla="*/ 28 h 28"/>
                      <a:gd name="T28" fmla="*/ 25 w 82"/>
                      <a:gd name="T29" fmla="*/ 28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2" h="28">
                        <a:moveTo>
                          <a:pt x="25" y="28"/>
                        </a:moveTo>
                        <a:lnTo>
                          <a:pt x="37" y="24"/>
                        </a:lnTo>
                        <a:lnTo>
                          <a:pt x="49" y="20"/>
                        </a:lnTo>
                        <a:lnTo>
                          <a:pt x="57" y="12"/>
                        </a:lnTo>
                        <a:lnTo>
                          <a:pt x="70" y="8"/>
                        </a:lnTo>
                        <a:lnTo>
                          <a:pt x="82" y="4"/>
                        </a:lnTo>
                        <a:lnTo>
                          <a:pt x="74" y="0"/>
                        </a:lnTo>
                        <a:lnTo>
                          <a:pt x="61" y="0"/>
                        </a:lnTo>
                        <a:lnTo>
                          <a:pt x="49" y="0"/>
                        </a:lnTo>
                        <a:lnTo>
                          <a:pt x="37" y="4"/>
                        </a:lnTo>
                        <a:lnTo>
                          <a:pt x="25" y="8"/>
                        </a:lnTo>
                        <a:lnTo>
                          <a:pt x="13" y="16"/>
                        </a:lnTo>
                        <a:lnTo>
                          <a:pt x="0" y="28"/>
                        </a:lnTo>
                        <a:lnTo>
                          <a:pt x="13" y="28"/>
                        </a:lnTo>
                        <a:lnTo>
                          <a:pt x="25" y="2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4" name="Freeform 456">
                    <a:extLst>
                      <a:ext uri="{FF2B5EF4-FFF2-40B4-BE49-F238E27FC236}">
                        <a16:creationId xmlns:a16="http://schemas.microsoft.com/office/drawing/2014/main" id="{A37D09C9-063F-F92A-1E43-85065394B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293" y="4603"/>
                    <a:ext cx="90" cy="45"/>
                  </a:xfrm>
                  <a:custGeom>
                    <a:avLst/>
                    <a:gdLst>
                      <a:gd name="T0" fmla="*/ 12 w 90"/>
                      <a:gd name="T1" fmla="*/ 0 h 45"/>
                      <a:gd name="T2" fmla="*/ 0 w 90"/>
                      <a:gd name="T3" fmla="*/ 9 h 45"/>
                      <a:gd name="T4" fmla="*/ 4 w 90"/>
                      <a:gd name="T5" fmla="*/ 21 h 45"/>
                      <a:gd name="T6" fmla="*/ 16 w 90"/>
                      <a:gd name="T7" fmla="*/ 29 h 45"/>
                      <a:gd name="T8" fmla="*/ 16 w 90"/>
                      <a:gd name="T9" fmla="*/ 41 h 45"/>
                      <a:gd name="T10" fmla="*/ 41 w 90"/>
                      <a:gd name="T11" fmla="*/ 41 h 45"/>
                      <a:gd name="T12" fmla="*/ 53 w 90"/>
                      <a:gd name="T13" fmla="*/ 45 h 45"/>
                      <a:gd name="T14" fmla="*/ 65 w 90"/>
                      <a:gd name="T15" fmla="*/ 45 h 45"/>
                      <a:gd name="T16" fmla="*/ 77 w 90"/>
                      <a:gd name="T17" fmla="*/ 41 h 45"/>
                      <a:gd name="T18" fmla="*/ 90 w 90"/>
                      <a:gd name="T19" fmla="*/ 37 h 45"/>
                      <a:gd name="T20" fmla="*/ 90 w 90"/>
                      <a:gd name="T21" fmla="*/ 25 h 45"/>
                      <a:gd name="T22" fmla="*/ 77 w 90"/>
                      <a:gd name="T23" fmla="*/ 21 h 45"/>
                      <a:gd name="T24" fmla="*/ 65 w 90"/>
                      <a:gd name="T25" fmla="*/ 17 h 45"/>
                      <a:gd name="T26" fmla="*/ 53 w 90"/>
                      <a:gd name="T27" fmla="*/ 9 h 45"/>
                      <a:gd name="T28" fmla="*/ 41 w 90"/>
                      <a:gd name="T29" fmla="*/ 0 h 45"/>
                      <a:gd name="T30" fmla="*/ 29 w 90"/>
                      <a:gd name="T31" fmla="*/ 0 h 45"/>
                      <a:gd name="T32" fmla="*/ 24 w 90"/>
                      <a:gd name="T33" fmla="*/ 0 h 45"/>
                      <a:gd name="T34" fmla="*/ 12 w 90"/>
                      <a:gd name="T35" fmla="*/ 0 h 45"/>
                      <a:gd name="T36" fmla="*/ 12 w 90"/>
                      <a:gd name="T37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90" h="45">
                        <a:moveTo>
                          <a:pt x="12" y="0"/>
                        </a:moveTo>
                        <a:lnTo>
                          <a:pt x="0" y="9"/>
                        </a:lnTo>
                        <a:lnTo>
                          <a:pt x="4" y="21"/>
                        </a:lnTo>
                        <a:lnTo>
                          <a:pt x="16" y="29"/>
                        </a:lnTo>
                        <a:lnTo>
                          <a:pt x="16" y="41"/>
                        </a:lnTo>
                        <a:lnTo>
                          <a:pt x="41" y="41"/>
                        </a:lnTo>
                        <a:lnTo>
                          <a:pt x="53" y="45"/>
                        </a:lnTo>
                        <a:lnTo>
                          <a:pt x="65" y="45"/>
                        </a:lnTo>
                        <a:lnTo>
                          <a:pt x="77" y="41"/>
                        </a:lnTo>
                        <a:lnTo>
                          <a:pt x="90" y="37"/>
                        </a:lnTo>
                        <a:lnTo>
                          <a:pt x="90" y="25"/>
                        </a:lnTo>
                        <a:lnTo>
                          <a:pt x="77" y="21"/>
                        </a:lnTo>
                        <a:lnTo>
                          <a:pt x="65" y="17"/>
                        </a:lnTo>
                        <a:lnTo>
                          <a:pt x="53" y="9"/>
                        </a:lnTo>
                        <a:lnTo>
                          <a:pt x="41" y="0"/>
                        </a:lnTo>
                        <a:lnTo>
                          <a:pt x="29" y="0"/>
                        </a:lnTo>
                        <a:lnTo>
                          <a:pt x="24" y="0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5" name="Freeform 457">
                    <a:extLst>
                      <a:ext uri="{FF2B5EF4-FFF2-40B4-BE49-F238E27FC236}">
                        <a16:creationId xmlns:a16="http://schemas.microsoft.com/office/drawing/2014/main" id="{969C02D2-D89F-89BC-BA01-477DD9D0AE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76" y="4591"/>
                    <a:ext cx="77" cy="25"/>
                  </a:xfrm>
                  <a:custGeom>
                    <a:avLst/>
                    <a:gdLst>
                      <a:gd name="T0" fmla="*/ 0 w 77"/>
                      <a:gd name="T1" fmla="*/ 25 h 25"/>
                      <a:gd name="T2" fmla="*/ 12 w 77"/>
                      <a:gd name="T3" fmla="*/ 25 h 25"/>
                      <a:gd name="T4" fmla="*/ 25 w 77"/>
                      <a:gd name="T5" fmla="*/ 21 h 25"/>
                      <a:gd name="T6" fmla="*/ 41 w 77"/>
                      <a:gd name="T7" fmla="*/ 16 h 25"/>
                      <a:gd name="T8" fmla="*/ 53 w 77"/>
                      <a:gd name="T9" fmla="*/ 12 h 25"/>
                      <a:gd name="T10" fmla="*/ 65 w 77"/>
                      <a:gd name="T11" fmla="*/ 8 h 25"/>
                      <a:gd name="T12" fmla="*/ 77 w 77"/>
                      <a:gd name="T13" fmla="*/ 4 h 25"/>
                      <a:gd name="T14" fmla="*/ 77 w 77"/>
                      <a:gd name="T15" fmla="*/ 4 h 25"/>
                      <a:gd name="T16" fmla="*/ 65 w 77"/>
                      <a:gd name="T17" fmla="*/ 0 h 25"/>
                      <a:gd name="T18" fmla="*/ 53 w 77"/>
                      <a:gd name="T19" fmla="*/ 0 h 25"/>
                      <a:gd name="T20" fmla="*/ 41 w 77"/>
                      <a:gd name="T21" fmla="*/ 4 h 25"/>
                      <a:gd name="T22" fmla="*/ 25 w 77"/>
                      <a:gd name="T23" fmla="*/ 12 h 25"/>
                      <a:gd name="T24" fmla="*/ 12 w 77"/>
                      <a:gd name="T25" fmla="*/ 12 h 25"/>
                      <a:gd name="T26" fmla="*/ 0 w 77"/>
                      <a:gd name="T27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7" h="25">
                        <a:moveTo>
                          <a:pt x="0" y="25"/>
                        </a:moveTo>
                        <a:lnTo>
                          <a:pt x="12" y="25"/>
                        </a:lnTo>
                        <a:lnTo>
                          <a:pt x="25" y="21"/>
                        </a:lnTo>
                        <a:lnTo>
                          <a:pt x="41" y="16"/>
                        </a:lnTo>
                        <a:lnTo>
                          <a:pt x="53" y="12"/>
                        </a:lnTo>
                        <a:lnTo>
                          <a:pt x="65" y="8"/>
                        </a:lnTo>
                        <a:lnTo>
                          <a:pt x="77" y="4"/>
                        </a:lnTo>
                        <a:lnTo>
                          <a:pt x="77" y="4"/>
                        </a:lnTo>
                        <a:lnTo>
                          <a:pt x="65" y="0"/>
                        </a:lnTo>
                        <a:lnTo>
                          <a:pt x="53" y="0"/>
                        </a:lnTo>
                        <a:lnTo>
                          <a:pt x="41" y="4"/>
                        </a:lnTo>
                        <a:lnTo>
                          <a:pt x="25" y="12"/>
                        </a:lnTo>
                        <a:lnTo>
                          <a:pt x="12" y="12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6" name="Freeform 458">
                    <a:extLst>
                      <a:ext uri="{FF2B5EF4-FFF2-40B4-BE49-F238E27FC236}">
                        <a16:creationId xmlns:a16="http://schemas.microsoft.com/office/drawing/2014/main" id="{A94CD5AB-91A6-11C0-C201-F9225C4079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22" y="4852"/>
                    <a:ext cx="37" cy="16"/>
                  </a:xfrm>
                  <a:custGeom>
                    <a:avLst/>
                    <a:gdLst>
                      <a:gd name="T0" fmla="*/ 24 w 37"/>
                      <a:gd name="T1" fmla="*/ 16 h 16"/>
                      <a:gd name="T2" fmla="*/ 37 w 37"/>
                      <a:gd name="T3" fmla="*/ 12 h 16"/>
                      <a:gd name="T4" fmla="*/ 29 w 37"/>
                      <a:gd name="T5" fmla="*/ 4 h 16"/>
                      <a:gd name="T6" fmla="*/ 12 w 37"/>
                      <a:gd name="T7" fmla="*/ 0 h 16"/>
                      <a:gd name="T8" fmla="*/ 12 w 37"/>
                      <a:gd name="T9" fmla="*/ 0 h 16"/>
                      <a:gd name="T10" fmla="*/ 0 w 37"/>
                      <a:gd name="T11" fmla="*/ 8 h 16"/>
                      <a:gd name="T12" fmla="*/ 12 w 37"/>
                      <a:gd name="T13" fmla="*/ 12 h 16"/>
                      <a:gd name="T14" fmla="*/ 24 w 37"/>
                      <a:gd name="T15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16">
                        <a:moveTo>
                          <a:pt x="24" y="16"/>
                        </a:moveTo>
                        <a:lnTo>
                          <a:pt x="37" y="12"/>
                        </a:lnTo>
                        <a:lnTo>
                          <a:pt x="29" y="4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8"/>
                        </a:lnTo>
                        <a:lnTo>
                          <a:pt x="12" y="12"/>
                        </a:lnTo>
                        <a:lnTo>
                          <a:pt x="24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7" name="Freeform 459">
                    <a:extLst>
                      <a:ext uri="{FF2B5EF4-FFF2-40B4-BE49-F238E27FC236}">
                        <a16:creationId xmlns:a16="http://schemas.microsoft.com/office/drawing/2014/main" id="{3CBE10C7-C7CE-C662-562F-140317BBA5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435" y="5503"/>
                    <a:ext cx="37" cy="24"/>
                  </a:xfrm>
                  <a:custGeom>
                    <a:avLst/>
                    <a:gdLst>
                      <a:gd name="T0" fmla="*/ 13 w 37"/>
                      <a:gd name="T1" fmla="*/ 8 h 24"/>
                      <a:gd name="T2" fmla="*/ 0 w 37"/>
                      <a:gd name="T3" fmla="*/ 16 h 24"/>
                      <a:gd name="T4" fmla="*/ 13 w 37"/>
                      <a:gd name="T5" fmla="*/ 24 h 24"/>
                      <a:gd name="T6" fmla="*/ 25 w 37"/>
                      <a:gd name="T7" fmla="*/ 24 h 24"/>
                      <a:gd name="T8" fmla="*/ 37 w 37"/>
                      <a:gd name="T9" fmla="*/ 16 h 24"/>
                      <a:gd name="T10" fmla="*/ 37 w 37"/>
                      <a:gd name="T11" fmla="*/ 8 h 24"/>
                      <a:gd name="T12" fmla="*/ 25 w 37"/>
                      <a:gd name="T13" fmla="*/ 0 h 24"/>
                      <a:gd name="T14" fmla="*/ 13 w 37"/>
                      <a:gd name="T15" fmla="*/ 8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24">
                        <a:moveTo>
                          <a:pt x="13" y="8"/>
                        </a:moveTo>
                        <a:lnTo>
                          <a:pt x="0" y="16"/>
                        </a:lnTo>
                        <a:lnTo>
                          <a:pt x="13" y="24"/>
                        </a:lnTo>
                        <a:lnTo>
                          <a:pt x="25" y="24"/>
                        </a:lnTo>
                        <a:lnTo>
                          <a:pt x="37" y="16"/>
                        </a:lnTo>
                        <a:lnTo>
                          <a:pt x="37" y="8"/>
                        </a:lnTo>
                        <a:lnTo>
                          <a:pt x="25" y="0"/>
                        </a:lnTo>
                        <a:lnTo>
                          <a:pt x="13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8" name="Freeform 460">
                    <a:extLst>
                      <a:ext uri="{FF2B5EF4-FFF2-40B4-BE49-F238E27FC236}">
                        <a16:creationId xmlns:a16="http://schemas.microsoft.com/office/drawing/2014/main" id="{7D2FEBCF-D788-3DE6-0C62-08DD7519AC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269" y="5527"/>
                    <a:ext cx="32" cy="20"/>
                  </a:xfrm>
                  <a:custGeom>
                    <a:avLst/>
                    <a:gdLst>
                      <a:gd name="T0" fmla="*/ 0 w 32"/>
                      <a:gd name="T1" fmla="*/ 0 h 20"/>
                      <a:gd name="T2" fmla="*/ 8 w 32"/>
                      <a:gd name="T3" fmla="*/ 12 h 20"/>
                      <a:gd name="T4" fmla="*/ 20 w 32"/>
                      <a:gd name="T5" fmla="*/ 20 h 20"/>
                      <a:gd name="T6" fmla="*/ 32 w 32"/>
                      <a:gd name="T7" fmla="*/ 20 h 20"/>
                      <a:gd name="T8" fmla="*/ 32 w 32"/>
                      <a:gd name="T9" fmla="*/ 8 h 20"/>
                      <a:gd name="T10" fmla="*/ 20 w 32"/>
                      <a:gd name="T11" fmla="*/ 0 h 20"/>
                      <a:gd name="T12" fmla="*/ 0 w 32"/>
                      <a:gd name="T13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2" h="20">
                        <a:moveTo>
                          <a:pt x="0" y="0"/>
                        </a:moveTo>
                        <a:lnTo>
                          <a:pt x="8" y="12"/>
                        </a:lnTo>
                        <a:lnTo>
                          <a:pt x="20" y="20"/>
                        </a:lnTo>
                        <a:lnTo>
                          <a:pt x="32" y="20"/>
                        </a:lnTo>
                        <a:lnTo>
                          <a:pt x="32" y="8"/>
                        </a:lnTo>
                        <a:lnTo>
                          <a:pt x="2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29" name="Freeform 461">
                    <a:extLst>
                      <a:ext uri="{FF2B5EF4-FFF2-40B4-BE49-F238E27FC236}">
                        <a16:creationId xmlns:a16="http://schemas.microsoft.com/office/drawing/2014/main" id="{DCF18AC5-E236-6E75-2EA9-9E95F1EFCF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33" y="5482"/>
                    <a:ext cx="33" cy="33"/>
                  </a:xfrm>
                  <a:custGeom>
                    <a:avLst/>
                    <a:gdLst>
                      <a:gd name="T0" fmla="*/ 25 w 33"/>
                      <a:gd name="T1" fmla="*/ 25 h 33"/>
                      <a:gd name="T2" fmla="*/ 33 w 33"/>
                      <a:gd name="T3" fmla="*/ 12 h 33"/>
                      <a:gd name="T4" fmla="*/ 20 w 33"/>
                      <a:gd name="T5" fmla="*/ 0 h 33"/>
                      <a:gd name="T6" fmla="*/ 16 w 33"/>
                      <a:gd name="T7" fmla="*/ 0 h 33"/>
                      <a:gd name="T8" fmla="*/ 0 w 33"/>
                      <a:gd name="T9" fmla="*/ 4 h 33"/>
                      <a:gd name="T10" fmla="*/ 0 w 33"/>
                      <a:gd name="T11" fmla="*/ 29 h 33"/>
                      <a:gd name="T12" fmla="*/ 12 w 33"/>
                      <a:gd name="T13" fmla="*/ 33 h 33"/>
                      <a:gd name="T14" fmla="*/ 25 w 33"/>
                      <a:gd name="T15" fmla="*/ 25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3" h="33">
                        <a:moveTo>
                          <a:pt x="25" y="25"/>
                        </a:moveTo>
                        <a:lnTo>
                          <a:pt x="33" y="12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0" y="4"/>
                        </a:lnTo>
                        <a:lnTo>
                          <a:pt x="0" y="29"/>
                        </a:lnTo>
                        <a:lnTo>
                          <a:pt x="12" y="33"/>
                        </a:lnTo>
                        <a:lnTo>
                          <a:pt x="25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0" name="Freeform 462">
                    <a:extLst>
                      <a:ext uri="{FF2B5EF4-FFF2-40B4-BE49-F238E27FC236}">
                        <a16:creationId xmlns:a16="http://schemas.microsoft.com/office/drawing/2014/main" id="{5FDEBE67-6B09-6915-B815-E3DA001795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529" y="5303"/>
                    <a:ext cx="29" cy="21"/>
                  </a:xfrm>
                  <a:custGeom>
                    <a:avLst/>
                    <a:gdLst>
                      <a:gd name="T0" fmla="*/ 29 w 29"/>
                      <a:gd name="T1" fmla="*/ 21 h 21"/>
                      <a:gd name="T2" fmla="*/ 29 w 29"/>
                      <a:gd name="T3" fmla="*/ 8 h 21"/>
                      <a:gd name="T4" fmla="*/ 16 w 29"/>
                      <a:gd name="T5" fmla="*/ 4 h 21"/>
                      <a:gd name="T6" fmla="*/ 12 w 29"/>
                      <a:gd name="T7" fmla="*/ 0 h 21"/>
                      <a:gd name="T8" fmla="*/ 0 w 29"/>
                      <a:gd name="T9" fmla="*/ 4 h 21"/>
                      <a:gd name="T10" fmla="*/ 4 w 29"/>
                      <a:gd name="T11" fmla="*/ 17 h 21"/>
                      <a:gd name="T12" fmla="*/ 16 w 29"/>
                      <a:gd name="T13" fmla="*/ 21 h 21"/>
                      <a:gd name="T14" fmla="*/ 29 w 29"/>
                      <a:gd name="T15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9" h="21">
                        <a:moveTo>
                          <a:pt x="29" y="21"/>
                        </a:moveTo>
                        <a:lnTo>
                          <a:pt x="29" y="8"/>
                        </a:lnTo>
                        <a:lnTo>
                          <a:pt x="16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4" y="17"/>
                        </a:lnTo>
                        <a:lnTo>
                          <a:pt x="16" y="21"/>
                        </a:lnTo>
                        <a:lnTo>
                          <a:pt x="29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1" name="Freeform 463">
                    <a:extLst>
                      <a:ext uri="{FF2B5EF4-FFF2-40B4-BE49-F238E27FC236}">
                        <a16:creationId xmlns:a16="http://schemas.microsoft.com/office/drawing/2014/main" id="{024832F8-43C3-0ED2-6976-F36F8030CC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43" y="5364"/>
                    <a:ext cx="45" cy="17"/>
                  </a:xfrm>
                  <a:custGeom>
                    <a:avLst/>
                    <a:gdLst>
                      <a:gd name="T0" fmla="*/ 41 w 45"/>
                      <a:gd name="T1" fmla="*/ 17 h 17"/>
                      <a:gd name="T2" fmla="*/ 45 w 45"/>
                      <a:gd name="T3" fmla="*/ 12 h 17"/>
                      <a:gd name="T4" fmla="*/ 37 w 45"/>
                      <a:gd name="T5" fmla="*/ 0 h 17"/>
                      <a:gd name="T6" fmla="*/ 24 w 45"/>
                      <a:gd name="T7" fmla="*/ 4 h 17"/>
                      <a:gd name="T8" fmla="*/ 16 w 45"/>
                      <a:gd name="T9" fmla="*/ 0 h 17"/>
                      <a:gd name="T10" fmla="*/ 0 w 45"/>
                      <a:gd name="T11" fmla="*/ 0 h 17"/>
                      <a:gd name="T12" fmla="*/ 4 w 45"/>
                      <a:gd name="T13" fmla="*/ 12 h 17"/>
                      <a:gd name="T14" fmla="*/ 12 w 45"/>
                      <a:gd name="T15" fmla="*/ 12 h 17"/>
                      <a:gd name="T16" fmla="*/ 16 w 45"/>
                      <a:gd name="T17" fmla="*/ 12 h 17"/>
                      <a:gd name="T18" fmla="*/ 28 w 45"/>
                      <a:gd name="T19" fmla="*/ 17 h 17"/>
                      <a:gd name="T20" fmla="*/ 41 w 45"/>
                      <a:gd name="T21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5" h="17">
                        <a:moveTo>
                          <a:pt x="41" y="17"/>
                        </a:moveTo>
                        <a:lnTo>
                          <a:pt x="45" y="12"/>
                        </a:lnTo>
                        <a:lnTo>
                          <a:pt x="37" y="0"/>
                        </a:lnTo>
                        <a:lnTo>
                          <a:pt x="24" y="4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12" y="12"/>
                        </a:lnTo>
                        <a:lnTo>
                          <a:pt x="16" y="12"/>
                        </a:lnTo>
                        <a:lnTo>
                          <a:pt x="28" y="17"/>
                        </a:lnTo>
                        <a:lnTo>
                          <a:pt x="41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2" name="Freeform 464">
                    <a:extLst>
                      <a:ext uri="{FF2B5EF4-FFF2-40B4-BE49-F238E27FC236}">
                        <a16:creationId xmlns:a16="http://schemas.microsoft.com/office/drawing/2014/main" id="{978D6A40-CA02-4298-05EF-790E82FD8B3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59" y="5560"/>
                    <a:ext cx="37" cy="57"/>
                  </a:xfrm>
                  <a:custGeom>
                    <a:avLst/>
                    <a:gdLst>
                      <a:gd name="T0" fmla="*/ 21 w 37"/>
                      <a:gd name="T1" fmla="*/ 57 h 57"/>
                      <a:gd name="T2" fmla="*/ 33 w 37"/>
                      <a:gd name="T3" fmla="*/ 48 h 57"/>
                      <a:gd name="T4" fmla="*/ 37 w 37"/>
                      <a:gd name="T5" fmla="*/ 36 h 57"/>
                      <a:gd name="T6" fmla="*/ 33 w 37"/>
                      <a:gd name="T7" fmla="*/ 24 h 57"/>
                      <a:gd name="T8" fmla="*/ 33 w 37"/>
                      <a:gd name="T9" fmla="*/ 12 h 57"/>
                      <a:gd name="T10" fmla="*/ 33 w 37"/>
                      <a:gd name="T11" fmla="*/ 12 h 57"/>
                      <a:gd name="T12" fmla="*/ 25 w 37"/>
                      <a:gd name="T13" fmla="*/ 0 h 57"/>
                      <a:gd name="T14" fmla="*/ 12 w 37"/>
                      <a:gd name="T15" fmla="*/ 4 h 57"/>
                      <a:gd name="T16" fmla="*/ 4 w 37"/>
                      <a:gd name="T17" fmla="*/ 16 h 57"/>
                      <a:gd name="T18" fmla="*/ 8 w 37"/>
                      <a:gd name="T19" fmla="*/ 28 h 57"/>
                      <a:gd name="T20" fmla="*/ 0 w 37"/>
                      <a:gd name="T21" fmla="*/ 36 h 57"/>
                      <a:gd name="T22" fmla="*/ 8 w 37"/>
                      <a:gd name="T23" fmla="*/ 52 h 57"/>
                      <a:gd name="T24" fmla="*/ 21 w 37"/>
                      <a:gd name="T25" fmla="*/ 57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7" h="57">
                        <a:moveTo>
                          <a:pt x="21" y="57"/>
                        </a:moveTo>
                        <a:lnTo>
                          <a:pt x="33" y="48"/>
                        </a:lnTo>
                        <a:lnTo>
                          <a:pt x="37" y="36"/>
                        </a:lnTo>
                        <a:lnTo>
                          <a:pt x="33" y="24"/>
                        </a:lnTo>
                        <a:lnTo>
                          <a:pt x="33" y="12"/>
                        </a:lnTo>
                        <a:lnTo>
                          <a:pt x="33" y="12"/>
                        </a:lnTo>
                        <a:lnTo>
                          <a:pt x="25" y="0"/>
                        </a:lnTo>
                        <a:lnTo>
                          <a:pt x="12" y="4"/>
                        </a:lnTo>
                        <a:lnTo>
                          <a:pt x="4" y="16"/>
                        </a:lnTo>
                        <a:lnTo>
                          <a:pt x="8" y="28"/>
                        </a:lnTo>
                        <a:lnTo>
                          <a:pt x="0" y="36"/>
                        </a:lnTo>
                        <a:lnTo>
                          <a:pt x="8" y="52"/>
                        </a:lnTo>
                        <a:lnTo>
                          <a:pt x="21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3" name="Freeform 465">
                    <a:extLst>
                      <a:ext uri="{FF2B5EF4-FFF2-40B4-BE49-F238E27FC236}">
                        <a16:creationId xmlns:a16="http://schemas.microsoft.com/office/drawing/2014/main" id="{303E7558-2081-4555-2082-B86430A0AE4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4814" y="5417"/>
                    <a:ext cx="37" cy="33"/>
                  </a:xfrm>
                  <a:custGeom>
                    <a:avLst/>
                    <a:gdLst>
                      <a:gd name="T0" fmla="*/ 28 w 37"/>
                      <a:gd name="T1" fmla="*/ 8 h 33"/>
                      <a:gd name="T2" fmla="*/ 37 w 37"/>
                      <a:gd name="T3" fmla="*/ 21 h 33"/>
                      <a:gd name="T4" fmla="*/ 28 w 37"/>
                      <a:gd name="T5" fmla="*/ 33 h 33"/>
                      <a:gd name="T6" fmla="*/ 16 w 37"/>
                      <a:gd name="T7" fmla="*/ 33 h 33"/>
                      <a:gd name="T8" fmla="*/ 20 w 37"/>
                      <a:gd name="T9" fmla="*/ 21 h 33"/>
                      <a:gd name="T10" fmla="*/ 16 w 37"/>
                      <a:gd name="T11" fmla="*/ 8 h 33"/>
                      <a:gd name="T12" fmla="*/ 12 w 37"/>
                      <a:gd name="T13" fmla="*/ 21 h 33"/>
                      <a:gd name="T14" fmla="*/ 0 w 37"/>
                      <a:gd name="T15" fmla="*/ 16 h 33"/>
                      <a:gd name="T16" fmla="*/ 4 w 37"/>
                      <a:gd name="T17" fmla="*/ 4 h 33"/>
                      <a:gd name="T18" fmla="*/ 16 w 37"/>
                      <a:gd name="T19" fmla="*/ 0 h 33"/>
                      <a:gd name="T20" fmla="*/ 28 w 37"/>
                      <a:gd name="T21" fmla="*/ 4 h 33"/>
                      <a:gd name="T22" fmla="*/ 28 w 37"/>
                      <a:gd name="T23" fmla="*/ 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" h="33">
                        <a:moveTo>
                          <a:pt x="28" y="8"/>
                        </a:moveTo>
                        <a:lnTo>
                          <a:pt x="37" y="21"/>
                        </a:lnTo>
                        <a:lnTo>
                          <a:pt x="28" y="33"/>
                        </a:lnTo>
                        <a:lnTo>
                          <a:pt x="16" y="33"/>
                        </a:lnTo>
                        <a:lnTo>
                          <a:pt x="20" y="21"/>
                        </a:lnTo>
                        <a:lnTo>
                          <a:pt x="16" y="8"/>
                        </a:lnTo>
                        <a:lnTo>
                          <a:pt x="12" y="21"/>
                        </a:lnTo>
                        <a:lnTo>
                          <a:pt x="0" y="16"/>
                        </a:lnTo>
                        <a:lnTo>
                          <a:pt x="4" y="4"/>
                        </a:lnTo>
                        <a:lnTo>
                          <a:pt x="16" y="0"/>
                        </a:lnTo>
                        <a:lnTo>
                          <a:pt x="28" y="4"/>
                        </a:lnTo>
                        <a:lnTo>
                          <a:pt x="28" y="8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4" name="Freeform 466">
                    <a:extLst>
                      <a:ext uri="{FF2B5EF4-FFF2-40B4-BE49-F238E27FC236}">
                        <a16:creationId xmlns:a16="http://schemas.microsoft.com/office/drawing/2014/main" id="{DED4C15C-D7CF-4241-3132-D8FBB56A5B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78" y="6308"/>
                    <a:ext cx="37" cy="33"/>
                  </a:xfrm>
                  <a:custGeom>
                    <a:avLst/>
                    <a:gdLst>
                      <a:gd name="T0" fmla="*/ 12 w 37"/>
                      <a:gd name="T1" fmla="*/ 8 h 33"/>
                      <a:gd name="T2" fmla="*/ 4 w 37"/>
                      <a:gd name="T3" fmla="*/ 21 h 33"/>
                      <a:gd name="T4" fmla="*/ 0 w 37"/>
                      <a:gd name="T5" fmla="*/ 33 h 33"/>
                      <a:gd name="T6" fmla="*/ 16 w 37"/>
                      <a:gd name="T7" fmla="*/ 33 h 33"/>
                      <a:gd name="T8" fmla="*/ 25 w 37"/>
                      <a:gd name="T9" fmla="*/ 25 h 33"/>
                      <a:gd name="T10" fmla="*/ 37 w 37"/>
                      <a:gd name="T11" fmla="*/ 12 h 33"/>
                      <a:gd name="T12" fmla="*/ 29 w 37"/>
                      <a:gd name="T13" fmla="*/ 0 h 33"/>
                      <a:gd name="T14" fmla="*/ 25 w 37"/>
                      <a:gd name="T15" fmla="*/ 0 h 33"/>
                      <a:gd name="T16" fmla="*/ 12 w 37"/>
                      <a:gd name="T17" fmla="*/ 8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7" h="33">
                        <a:moveTo>
                          <a:pt x="12" y="8"/>
                        </a:moveTo>
                        <a:lnTo>
                          <a:pt x="4" y="21"/>
                        </a:lnTo>
                        <a:lnTo>
                          <a:pt x="0" y="33"/>
                        </a:lnTo>
                        <a:lnTo>
                          <a:pt x="16" y="33"/>
                        </a:lnTo>
                        <a:lnTo>
                          <a:pt x="25" y="25"/>
                        </a:lnTo>
                        <a:lnTo>
                          <a:pt x="37" y="12"/>
                        </a:lnTo>
                        <a:lnTo>
                          <a:pt x="29" y="0"/>
                        </a:lnTo>
                        <a:lnTo>
                          <a:pt x="25" y="0"/>
                        </a:lnTo>
                        <a:lnTo>
                          <a:pt x="12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5" name="Freeform 467">
                    <a:extLst>
                      <a:ext uri="{FF2B5EF4-FFF2-40B4-BE49-F238E27FC236}">
                        <a16:creationId xmlns:a16="http://schemas.microsoft.com/office/drawing/2014/main" id="{BF7BA3F0-9744-7D7F-BA4C-959E25EFDDE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320" y="6101"/>
                    <a:ext cx="48" cy="28"/>
                  </a:xfrm>
                  <a:custGeom>
                    <a:avLst/>
                    <a:gdLst>
                      <a:gd name="T0" fmla="*/ 28 w 48"/>
                      <a:gd name="T1" fmla="*/ 4 h 28"/>
                      <a:gd name="T2" fmla="*/ 20 w 48"/>
                      <a:gd name="T3" fmla="*/ 0 h 28"/>
                      <a:gd name="T4" fmla="*/ 12 w 48"/>
                      <a:gd name="T5" fmla="*/ 0 h 28"/>
                      <a:gd name="T6" fmla="*/ 0 w 48"/>
                      <a:gd name="T7" fmla="*/ 4 h 28"/>
                      <a:gd name="T8" fmla="*/ 12 w 48"/>
                      <a:gd name="T9" fmla="*/ 8 h 28"/>
                      <a:gd name="T10" fmla="*/ 12 w 48"/>
                      <a:gd name="T11" fmla="*/ 20 h 28"/>
                      <a:gd name="T12" fmla="*/ 28 w 48"/>
                      <a:gd name="T13" fmla="*/ 24 h 28"/>
                      <a:gd name="T14" fmla="*/ 36 w 48"/>
                      <a:gd name="T15" fmla="*/ 28 h 28"/>
                      <a:gd name="T16" fmla="*/ 48 w 48"/>
                      <a:gd name="T17" fmla="*/ 20 h 28"/>
                      <a:gd name="T18" fmla="*/ 40 w 48"/>
                      <a:gd name="T19" fmla="*/ 8 h 28"/>
                      <a:gd name="T20" fmla="*/ 28 w 48"/>
                      <a:gd name="T21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8" h="28">
                        <a:moveTo>
                          <a:pt x="28" y="4"/>
                        </a:moveTo>
                        <a:lnTo>
                          <a:pt x="20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12" y="8"/>
                        </a:lnTo>
                        <a:lnTo>
                          <a:pt x="12" y="20"/>
                        </a:lnTo>
                        <a:lnTo>
                          <a:pt x="28" y="24"/>
                        </a:lnTo>
                        <a:lnTo>
                          <a:pt x="36" y="28"/>
                        </a:lnTo>
                        <a:lnTo>
                          <a:pt x="48" y="20"/>
                        </a:lnTo>
                        <a:lnTo>
                          <a:pt x="40" y="8"/>
                        </a:lnTo>
                        <a:lnTo>
                          <a:pt x="28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6" name="Freeform 468">
                    <a:extLst>
                      <a:ext uri="{FF2B5EF4-FFF2-40B4-BE49-F238E27FC236}">
                        <a16:creationId xmlns:a16="http://schemas.microsoft.com/office/drawing/2014/main" id="{F2542FDB-B9B3-2E5F-0620-71675A1985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649" y="5918"/>
                    <a:ext cx="20" cy="20"/>
                  </a:xfrm>
                  <a:custGeom>
                    <a:avLst/>
                    <a:gdLst>
                      <a:gd name="T0" fmla="*/ 0 w 20"/>
                      <a:gd name="T1" fmla="*/ 20 h 20"/>
                      <a:gd name="T2" fmla="*/ 12 w 20"/>
                      <a:gd name="T3" fmla="*/ 16 h 20"/>
                      <a:gd name="T4" fmla="*/ 20 w 20"/>
                      <a:gd name="T5" fmla="*/ 4 h 20"/>
                      <a:gd name="T6" fmla="*/ 16 w 20"/>
                      <a:gd name="T7" fmla="*/ 0 h 20"/>
                      <a:gd name="T8" fmla="*/ 4 w 20"/>
                      <a:gd name="T9" fmla="*/ 8 h 20"/>
                      <a:gd name="T10" fmla="*/ 0 w 20"/>
                      <a:gd name="T11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20">
                        <a:moveTo>
                          <a:pt x="0" y="20"/>
                        </a:moveTo>
                        <a:lnTo>
                          <a:pt x="12" y="16"/>
                        </a:lnTo>
                        <a:lnTo>
                          <a:pt x="20" y="4"/>
                        </a:lnTo>
                        <a:lnTo>
                          <a:pt x="16" y="0"/>
                        </a:lnTo>
                        <a:lnTo>
                          <a:pt x="4" y="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7" name="Freeform 469">
                    <a:extLst>
                      <a:ext uri="{FF2B5EF4-FFF2-40B4-BE49-F238E27FC236}">
                        <a16:creationId xmlns:a16="http://schemas.microsoft.com/office/drawing/2014/main" id="{67079E6F-B8B7-C308-7AB3-DE3DA88B9D9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937" y="6019"/>
                    <a:ext cx="41" cy="29"/>
                  </a:xfrm>
                  <a:custGeom>
                    <a:avLst/>
                    <a:gdLst>
                      <a:gd name="T0" fmla="*/ 8 w 41"/>
                      <a:gd name="T1" fmla="*/ 0 h 29"/>
                      <a:gd name="T2" fmla="*/ 0 w 41"/>
                      <a:gd name="T3" fmla="*/ 0 h 29"/>
                      <a:gd name="T4" fmla="*/ 4 w 41"/>
                      <a:gd name="T5" fmla="*/ 13 h 29"/>
                      <a:gd name="T6" fmla="*/ 16 w 41"/>
                      <a:gd name="T7" fmla="*/ 21 h 29"/>
                      <a:gd name="T8" fmla="*/ 28 w 41"/>
                      <a:gd name="T9" fmla="*/ 25 h 29"/>
                      <a:gd name="T10" fmla="*/ 41 w 41"/>
                      <a:gd name="T11" fmla="*/ 29 h 29"/>
                      <a:gd name="T12" fmla="*/ 41 w 41"/>
                      <a:gd name="T13" fmla="*/ 21 h 29"/>
                      <a:gd name="T14" fmla="*/ 33 w 41"/>
                      <a:gd name="T15" fmla="*/ 9 h 29"/>
                      <a:gd name="T16" fmla="*/ 20 w 41"/>
                      <a:gd name="T17" fmla="*/ 0 h 29"/>
                      <a:gd name="T18" fmla="*/ 8 w 41"/>
                      <a:gd name="T1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1" h="29">
                        <a:moveTo>
                          <a:pt x="8" y="0"/>
                        </a:moveTo>
                        <a:lnTo>
                          <a:pt x="0" y="0"/>
                        </a:lnTo>
                        <a:lnTo>
                          <a:pt x="4" y="13"/>
                        </a:lnTo>
                        <a:lnTo>
                          <a:pt x="16" y="21"/>
                        </a:lnTo>
                        <a:lnTo>
                          <a:pt x="28" y="25"/>
                        </a:lnTo>
                        <a:lnTo>
                          <a:pt x="41" y="29"/>
                        </a:lnTo>
                        <a:lnTo>
                          <a:pt x="41" y="21"/>
                        </a:lnTo>
                        <a:lnTo>
                          <a:pt x="33" y="9"/>
                        </a:lnTo>
                        <a:lnTo>
                          <a:pt x="20" y="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8" name="Freeform 470">
                    <a:extLst>
                      <a:ext uri="{FF2B5EF4-FFF2-40B4-BE49-F238E27FC236}">
                        <a16:creationId xmlns:a16="http://schemas.microsoft.com/office/drawing/2014/main" id="{06286D11-143B-2CC6-615A-AF61EF09CE2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657" y="6207"/>
                    <a:ext cx="49" cy="32"/>
                  </a:xfrm>
                  <a:custGeom>
                    <a:avLst/>
                    <a:gdLst>
                      <a:gd name="T0" fmla="*/ 0 w 49"/>
                      <a:gd name="T1" fmla="*/ 4 h 32"/>
                      <a:gd name="T2" fmla="*/ 8 w 49"/>
                      <a:gd name="T3" fmla="*/ 16 h 32"/>
                      <a:gd name="T4" fmla="*/ 25 w 49"/>
                      <a:gd name="T5" fmla="*/ 24 h 32"/>
                      <a:gd name="T6" fmla="*/ 37 w 49"/>
                      <a:gd name="T7" fmla="*/ 32 h 32"/>
                      <a:gd name="T8" fmla="*/ 45 w 49"/>
                      <a:gd name="T9" fmla="*/ 20 h 32"/>
                      <a:gd name="T10" fmla="*/ 45 w 49"/>
                      <a:gd name="T11" fmla="*/ 8 h 32"/>
                      <a:gd name="T12" fmla="*/ 49 w 49"/>
                      <a:gd name="T13" fmla="*/ 8 h 32"/>
                      <a:gd name="T14" fmla="*/ 37 w 49"/>
                      <a:gd name="T15" fmla="*/ 0 h 32"/>
                      <a:gd name="T16" fmla="*/ 25 w 49"/>
                      <a:gd name="T17" fmla="*/ 0 h 32"/>
                      <a:gd name="T18" fmla="*/ 12 w 49"/>
                      <a:gd name="T19" fmla="*/ 0 h 32"/>
                      <a:gd name="T20" fmla="*/ 0 w 49"/>
                      <a:gd name="T21" fmla="*/ 4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9" h="32">
                        <a:moveTo>
                          <a:pt x="0" y="4"/>
                        </a:moveTo>
                        <a:lnTo>
                          <a:pt x="8" y="16"/>
                        </a:lnTo>
                        <a:lnTo>
                          <a:pt x="25" y="24"/>
                        </a:lnTo>
                        <a:lnTo>
                          <a:pt x="37" y="32"/>
                        </a:lnTo>
                        <a:lnTo>
                          <a:pt x="45" y="20"/>
                        </a:lnTo>
                        <a:lnTo>
                          <a:pt x="45" y="8"/>
                        </a:lnTo>
                        <a:lnTo>
                          <a:pt x="49" y="8"/>
                        </a:lnTo>
                        <a:lnTo>
                          <a:pt x="37" y="0"/>
                        </a:lnTo>
                        <a:lnTo>
                          <a:pt x="25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39" name="Freeform 471">
                    <a:extLst>
                      <a:ext uri="{FF2B5EF4-FFF2-40B4-BE49-F238E27FC236}">
                        <a16:creationId xmlns:a16="http://schemas.microsoft.com/office/drawing/2014/main" id="{EFE1A7C1-7823-2AF1-6E61-72DF347EC4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14" y="6023"/>
                    <a:ext cx="17" cy="25"/>
                  </a:xfrm>
                  <a:custGeom>
                    <a:avLst/>
                    <a:gdLst>
                      <a:gd name="T0" fmla="*/ 12 w 17"/>
                      <a:gd name="T1" fmla="*/ 13 h 25"/>
                      <a:gd name="T2" fmla="*/ 12 w 17"/>
                      <a:gd name="T3" fmla="*/ 0 h 25"/>
                      <a:gd name="T4" fmla="*/ 0 w 17"/>
                      <a:gd name="T5" fmla="*/ 5 h 25"/>
                      <a:gd name="T6" fmla="*/ 4 w 17"/>
                      <a:gd name="T7" fmla="*/ 17 h 25"/>
                      <a:gd name="T8" fmla="*/ 17 w 17"/>
                      <a:gd name="T9" fmla="*/ 25 h 25"/>
                      <a:gd name="T10" fmla="*/ 12 w 17"/>
                      <a:gd name="T11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25">
                        <a:moveTo>
                          <a:pt x="12" y="13"/>
                        </a:moveTo>
                        <a:lnTo>
                          <a:pt x="12" y="0"/>
                        </a:lnTo>
                        <a:lnTo>
                          <a:pt x="0" y="5"/>
                        </a:lnTo>
                        <a:lnTo>
                          <a:pt x="4" y="17"/>
                        </a:lnTo>
                        <a:lnTo>
                          <a:pt x="17" y="25"/>
                        </a:lnTo>
                        <a:lnTo>
                          <a:pt x="12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0" name="Freeform 472">
                    <a:extLst>
                      <a:ext uri="{FF2B5EF4-FFF2-40B4-BE49-F238E27FC236}">
                        <a16:creationId xmlns:a16="http://schemas.microsoft.com/office/drawing/2014/main" id="{E209FA11-D027-B384-8FAC-5597266C8B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690" y="6125"/>
                    <a:ext cx="32" cy="16"/>
                  </a:xfrm>
                  <a:custGeom>
                    <a:avLst/>
                    <a:gdLst>
                      <a:gd name="T0" fmla="*/ 28 w 32"/>
                      <a:gd name="T1" fmla="*/ 0 h 16"/>
                      <a:gd name="T2" fmla="*/ 16 w 32"/>
                      <a:gd name="T3" fmla="*/ 4 h 16"/>
                      <a:gd name="T4" fmla="*/ 4 w 32"/>
                      <a:gd name="T5" fmla="*/ 0 h 16"/>
                      <a:gd name="T6" fmla="*/ 0 w 32"/>
                      <a:gd name="T7" fmla="*/ 12 h 16"/>
                      <a:gd name="T8" fmla="*/ 12 w 32"/>
                      <a:gd name="T9" fmla="*/ 16 h 16"/>
                      <a:gd name="T10" fmla="*/ 24 w 32"/>
                      <a:gd name="T11" fmla="*/ 16 h 16"/>
                      <a:gd name="T12" fmla="*/ 32 w 32"/>
                      <a:gd name="T13" fmla="*/ 4 h 16"/>
                      <a:gd name="T14" fmla="*/ 28 w 32"/>
                      <a:gd name="T15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16">
                        <a:moveTo>
                          <a:pt x="28" y="0"/>
                        </a:moveTo>
                        <a:lnTo>
                          <a:pt x="16" y="4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12" y="16"/>
                        </a:lnTo>
                        <a:lnTo>
                          <a:pt x="24" y="16"/>
                        </a:lnTo>
                        <a:lnTo>
                          <a:pt x="32" y="4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1" name="Freeform 473">
                    <a:extLst>
                      <a:ext uri="{FF2B5EF4-FFF2-40B4-BE49-F238E27FC236}">
                        <a16:creationId xmlns:a16="http://schemas.microsoft.com/office/drawing/2014/main" id="{4344F7C6-DDB5-B0CC-59F9-0FEB63130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62" y="6137"/>
                    <a:ext cx="61" cy="82"/>
                  </a:xfrm>
                  <a:custGeom>
                    <a:avLst/>
                    <a:gdLst>
                      <a:gd name="T0" fmla="*/ 4 w 61"/>
                      <a:gd name="T1" fmla="*/ 61 h 82"/>
                      <a:gd name="T2" fmla="*/ 16 w 61"/>
                      <a:gd name="T3" fmla="*/ 70 h 82"/>
                      <a:gd name="T4" fmla="*/ 29 w 61"/>
                      <a:gd name="T5" fmla="*/ 82 h 82"/>
                      <a:gd name="T6" fmla="*/ 41 w 61"/>
                      <a:gd name="T7" fmla="*/ 70 h 82"/>
                      <a:gd name="T8" fmla="*/ 45 w 61"/>
                      <a:gd name="T9" fmla="*/ 57 h 82"/>
                      <a:gd name="T10" fmla="*/ 53 w 61"/>
                      <a:gd name="T11" fmla="*/ 45 h 82"/>
                      <a:gd name="T12" fmla="*/ 57 w 61"/>
                      <a:gd name="T13" fmla="*/ 33 h 82"/>
                      <a:gd name="T14" fmla="*/ 61 w 61"/>
                      <a:gd name="T15" fmla="*/ 21 h 82"/>
                      <a:gd name="T16" fmla="*/ 53 w 61"/>
                      <a:gd name="T17" fmla="*/ 9 h 82"/>
                      <a:gd name="T18" fmla="*/ 41 w 61"/>
                      <a:gd name="T19" fmla="*/ 0 h 82"/>
                      <a:gd name="T20" fmla="*/ 29 w 61"/>
                      <a:gd name="T21" fmla="*/ 4 h 82"/>
                      <a:gd name="T22" fmla="*/ 16 w 61"/>
                      <a:gd name="T23" fmla="*/ 9 h 82"/>
                      <a:gd name="T24" fmla="*/ 12 w 61"/>
                      <a:gd name="T25" fmla="*/ 17 h 82"/>
                      <a:gd name="T26" fmla="*/ 4 w 61"/>
                      <a:gd name="T27" fmla="*/ 25 h 82"/>
                      <a:gd name="T28" fmla="*/ 0 w 61"/>
                      <a:gd name="T29" fmla="*/ 37 h 82"/>
                      <a:gd name="T30" fmla="*/ 0 w 61"/>
                      <a:gd name="T31" fmla="*/ 53 h 82"/>
                      <a:gd name="T32" fmla="*/ 4 w 61"/>
                      <a:gd name="T33" fmla="*/ 61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1" h="82">
                        <a:moveTo>
                          <a:pt x="4" y="61"/>
                        </a:moveTo>
                        <a:lnTo>
                          <a:pt x="16" y="70"/>
                        </a:lnTo>
                        <a:lnTo>
                          <a:pt x="29" y="82"/>
                        </a:lnTo>
                        <a:lnTo>
                          <a:pt x="41" y="70"/>
                        </a:lnTo>
                        <a:lnTo>
                          <a:pt x="45" y="57"/>
                        </a:lnTo>
                        <a:lnTo>
                          <a:pt x="53" y="45"/>
                        </a:lnTo>
                        <a:lnTo>
                          <a:pt x="57" y="33"/>
                        </a:lnTo>
                        <a:lnTo>
                          <a:pt x="61" y="21"/>
                        </a:lnTo>
                        <a:lnTo>
                          <a:pt x="53" y="9"/>
                        </a:lnTo>
                        <a:lnTo>
                          <a:pt x="41" y="0"/>
                        </a:lnTo>
                        <a:lnTo>
                          <a:pt x="29" y="4"/>
                        </a:lnTo>
                        <a:lnTo>
                          <a:pt x="16" y="9"/>
                        </a:lnTo>
                        <a:lnTo>
                          <a:pt x="12" y="17"/>
                        </a:lnTo>
                        <a:lnTo>
                          <a:pt x="4" y="25"/>
                        </a:lnTo>
                        <a:lnTo>
                          <a:pt x="0" y="37"/>
                        </a:lnTo>
                        <a:lnTo>
                          <a:pt x="0" y="53"/>
                        </a:lnTo>
                        <a:lnTo>
                          <a:pt x="4" y="6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2" name="Freeform 474">
                    <a:extLst>
                      <a:ext uri="{FF2B5EF4-FFF2-40B4-BE49-F238E27FC236}">
                        <a16:creationId xmlns:a16="http://schemas.microsoft.com/office/drawing/2014/main" id="{2EBF626A-6259-4393-E067-BAF80C968A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42" y="6084"/>
                    <a:ext cx="118" cy="78"/>
                  </a:xfrm>
                  <a:custGeom>
                    <a:avLst/>
                    <a:gdLst>
                      <a:gd name="T0" fmla="*/ 25 w 118"/>
                      <a:gd name="T1" fmla="*/ 74 h 78"/>
                      <a:gd name="T2" fmla="*/ 37 w 118"/>
                      <a:gd name="T3" fmla="*/ 70 h 78"/>
                      <a:gd name="T4" fmla="*/ 49 w 118"/>
                      <a:gd name="T5" fmla="*/ 78 h 78"/>
                      <a:gd name="T6" fmla="*/ 61 w 118"/>
                      <a:gd name="T7" fmla="*/ 70 h 78"/>
                      <a:gd name="T8" fmla="*/ 74 w 118"/>
                      <a:gd name="T9" fmla="*/ 66 h 78"/>
                      <a:gd name="T10" fmla="*/ 86 w 118"/>
                      <a:gd name="T11" fmla="*/ 53 h 78"/>
                      <a:gd name="T12" fmla="*/ 94 w 118"/>
                      <a:gd name="T13" fmla="*/ 41 h 78"/>
                      <a:gd name="T14" fmla="*/ 106 w 118"/>
                      <a:gd name="T15" fmla="*/ 37 h 78"/>
                      <a:gd name="T16" fmla="*/ 118 w 118"/>
                      <a:gd name="T17" fmla="*/ 29 h 78"/>
                      <a:gd name="T18" fmla="*/ 118 w 118"/>
                      <a:gd name="T19" fmla="*/ 17 h 78"/>
                      <a:gd name="T20" fmla="*/ 118 w 118"/>
                      <a:gd name="T21" fmla="*/ 5 h 78"/>
                      <a:gd name="T22" fmla="*/ 106 w 118"/>
                      <a:gd name="T23" fmla="*/ 0 h 78"/>
                      <a:gd name="T24" fmla="*/ 94 w 118"/>
                      <a:gd name="T25" fmla="*/ 5 h 78"/>
                      <a:gd name="T26" fmla="*/ 82 w 118"/>
                      <a:gd name="T27" fmla="*/ 5 h 78"/>
                      <a:gd name="T28" fmla="*/ 69 w 118"/>
                      <a:gd name="T29" fmla="*/ 5 h 78"/>
                      <a:gd name="T30" fmla="*/ 57 w 118"/>
                      <a:gd name="T31" fmla="*/ 13 h 78"/>
                      <a:gd name="T32" fmla="*/ 49 w 118"/>
                      <a:gd name="T33" fmla="*/ 13 h 78"/>
                      <a:gd name="T34" fmla="*/ 37 w 118"/>
                      <a:gd name="T35" fmla="*/ 9 h 78"/>
                      <a:gd name="T36" fmla="*/ 25 w 118"/>
                      <a:gd name="T37" fmla="*/ 21 h 78"/>
                      <a:gd name="T38" fmla="*/ 21 w 118"/>
                      <a:gd name="T39" fmla="*/ 33 h 78"/>
                      <a:gd name="T40" fmla="*/ 8 w 118"/>
                      <a:gd name="T41" fmla="*/ 45 h 78"/>
                      <a:gd name="T42" fmla="*/ 0 w 118"/>
                      <a:gd name="T43" fmla="*/ 49 h 78"/>
                      <a:gd name="T44" fmla="*/ 4 w 118"/>
                      <a:gd name="T45" fmla="*/ 62 h 78"/>
                      <a:gd name="T46" fmla="*/ 12 w 118"/>
                      <a:gd name="T47" fmla="*/ 74 h 78"/>
                      <a:gd name="T48" fmla="*/ 25 w 118"/>
                      <a:gd name="T49" fmla="*/ 74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8" h="78">
                        <a:moveTo>
                          <a:pt x="25" y="74"/>
                        </a:moveTo>
                        <a:lnTo>
                          <a:pt x="37" y="70"/>
                        </a:lnTo>
                        <a:lnTo>
                          <a:pt x="49" y="78"/>
                        </a:lnTo>
                        <a:lnTo>
                          <a:pt x="61" y="70"/>
                        </a:lnTo>
                        <a:lnTo>
                          <a:pt x="74" y="66"/>
                        </a:lnTo>
                        <a:lnTo>
                          <a:pt x="86" y="53"/>
                        </a:lnTo>
                        <a:lnTo>
                          <a:pt x="94" y="41"/>
                        </a:lnTo>
                        <a:lnTo>
                          <a:pt x="106" y="37"/>
                        </a:lnTo>
                        <a:lnTo>
                          <a:pt x="118" y="29"/>
                        </a:lnTo>
                        <a:lnTo>
                          <a:pt x="118" y="17"/>
                        </a:lnTo>
                        <a:lnTo>
                          <a:pt x="118" y="5"/>
                        </a:lnTo>
                        <a:lnTo>
                          <a:pt x="106" y="0"/>
                        </a:lnTo>
                        <a:lnTo>
                          <a:pt x="94" y="5"/>
                        </a:lnTo>
                        <a:lnTo>
                          <a:pt x="82" y="5"/>
                        </a:lnTo>
                        <a:lnTo>
                          <a:pt x="69" y="5"/>
                        </a:lnTo>
                        <a:lnTo>
                          <a:pt x="57" y="13"/>
                        </a:lnTo>
                        <a:lnTo>
                          <a:pt x="49" y="13"/>
                        </a:lnTo>
                        <a:lnTo>
                          <a:pt x="37" y="9"/>
                        </a:lnTo>
                        <a:lnTo>
                          <a:pt x="25" y="21"/>
                        </a:lnTo>
                        <a:lnTo>
                          <a:pt x="21" y="33"/>
                        </a:lnTo>
                        <a:lnTo>
                          <a:pt x="8" y="45"/>
                        </a:lnTo>
                        <a:lnTo>
                          <a:pt x="0" y="49"/>
                        </a:lnTo>
                        <a:lnTo>
                          <a:pt x="4" y="62"/>
                        </a:lnTo>
                        <a:lnTo>
                          <a:pt x="12" y="74"/>
                        </a:lnTo>
                        <a:lnTo>
                          <a:pt x="25" y="7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3" name="Freeform 475">
                    <a:extLst>
                      <a:ext uri="{FF2B5EF4-FFF2-40B4-BE49-F238E27FC236}">
                        <a16:creationId xmlns:a16="http://schemas.microsoft.com/office/drawing/2014/main" id="{0E7FF0DB-3A29-75AD-CC0F-1E80BD6DAB3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876" y="6036"/>
                    <a:ext cx="53" cy="36"/>
                  </a:xfrm>
                  <a:custGeom>
                    <a:avLst/>
                    <a:gdLst>
                      <a:gd name="T0" fmla="*/ 20 w 53"/>
                      <a:gd name="T1" fmla="*/ 36 h 36"/>
                      <a:gd name="T2" fmla="*/ 33 w 53"/>
                      <a:gd name="T3" fmla="*/ 36 h 36"/>
                      <a:gd name="T4" fmla="*/ 45 w 53"/>
                      <a:gd name="T5" fmla="*/ 32 h 36"/>
                      <a:gd name="T6" fmla="*/ 53 w 53"/>
                      <a:gd name="T7" fmla="*/ 20 h 36"/>
                      <a:gd name="T8" fmla="*/ 41 w 53"/>
                      <a:gd name="T9" fmla="*/ 8 h 36"/>
                      <a:gd name="T10" fmla="*/ 33 w 53"/>
                      <a:gd name="T11" fmla="*/ 4 h 36"/>
                      <a:gd name="T12" fmla="*/ 20 w 53"/>
                      <a:gd name="T13" fmla="*/ 4 h 36"/>
                      <a:gd name="T14" fmla="*/ 12 w 53"/>
                      <a:gd name="T15" fmla="*/ 0 h 36"/>
                      <a:gd name="T16" fmla="*/ 0 w 53"/>
                      <a:gd name="T17" fmla="*/ 4 h 36"/>
                      <a:gd name="T18" fmla="*/ 0 w 53"/>
                      <a:gd name="T19" fmla="*/ 16 h 36"/>
                      <a:gd name="T20" fmla="*/ 8 w 53"/>
                      <a:gd name="T21" fmla="*/ 24 h 36"/>
                      <a:gd name="T22" fmla="*/ 20 w 53"/>
                      <a:gd name="T23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53" h="36">
                        <a:moveTo>
                          <a:pt x="20" y="36"/>
                        </a:moveTo>
                        <a:lnTo>
                          <a:pt x="33" y="36"/>
                        </a:lnTo>
                        <a:lnTo>
                          <a:pt x="45" y="32"/>
                        </a:lnTo>
                        <a:lnTo>
                          <a:pt x="53" y="20"/>
                        </a:lnTo>
                        <a:lnTo>
                          <a:pt x="41" y="8"/>
                        </a:lnTo>
                        <a:lnTo>
                          <a:pt x="33" y="4"/>
                        </a:lnTo>
                        <a:lnTo>
                          <a:pt x="20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8" y="24"/>
                        </a:lnTo>
                        <a:lnTo>
                          <a:pt x="20" y="3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4" name="Freeform 476">
                    <a:extLst>
                      <a:ext uri="{FF2B5EF4-FFF2-40B4-BE49-F238E27FC236}">
                        <a16:creationId xmlns:a16="http://schemas.microsoft.com/office/drawing/2014/main" id="{F7C0C756-58E4-6227-BD11-2973613635C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10" y="5779"/>
                    <a:ext cx="65" cy="49"/>
                  </a:xfrm>
                  <a:custGeom>
                    <a:avLst/>
                    <a:gdLst>
                      <a:gd name="T0" fmla="*/ 32 w 65"/>
                      <a:gd name="T1" fmla="*/ 13 h 49"/>
                      <a:gd name="T2" fmla="*/ 24 w 65"/>
                      <a:gd name="T3" fmla="*/ 8 h 49"/>
                      <a:gd name="T4" fmla="*/ 12 w 65"/>
                      <a:gd name="T5" fmla="*/ 4 h 49"/>
                      <a:gd name="T6" fmla="*/ 0 w 65"/>
                      <a:gd name="T7" fmla="*/ 0 h 49"/>
                      <a:gd name="T8" fmla="*/ 4 w 65"/>
                      <a:gd name="T9" fmla="*/ 13 h 49"/>
                      <a:gd name="T10" fmla="*/ 16 w 65"/>
                      <a:gd name="T11" fmla="*/ 17 h 49"/>
                      <a:gd name="T12" fmla="*/ 20 w 65"/>
                      <a:gd name="T13" fmla="*/ 29 h 49"/>
                      <a:gd name="T14" fmla="*/ 28 w 65"/>
                      <a:gd name="T15" fmla="*/ 41 h 49"/>
                      <a:gd name="T16" fmla="*/ 40 w 65"/>
                      <a:gd name="T17" fmla="*/ 33 h 49"/>
                      <a:gd name="T18" fmla="*/ 40 w 65"/>
                      <a:gd name="T19" fmla="*/ 45 h 49"/>
                      <a:gd name="T20" fmla="*/ 53 w 65"/>
                      <a:gd name="T21" fmla="*/ 49 h 49"/>
                      <a:gd name="T22" fmla="*/ 65 w 65"/>
                      <a:gd name="T23" fmla="*/ 41 h 49"/>
                      <a:gd name="T24" fmla="*/ 53 w 65"/>
                      <a:gd name="T25" fmla="*/ 37 h 49"/>
                      <a:gd name="T26" fmla="*/ 40 w 65"/>
                      <a:gd name="T27" fmla="*/ 33 h 49"/>
                      <a:gd name="T28" fmla="*/ 44 w 65"/>
                      <a:gd name="T29" fmla="*/ 21 h 49"/>
                      <a:gd name="T30" fmla="*/ 32 w 65"/>
                      <a:gd name="T31" fmla="*/ 13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65" h="49">
                        <a:moveTo>
                          <a:pt x="32" y="13"/>
                        </a:moveTo>
                        <a:lnTo>
                          <a:pt x="24" y="8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lnTo>
                          <a:pt x="4" y="13"/>
                        </a:lnTo>
                        <a:lnTo>
                          <a:pt x="16" y="17"/>
                        </a:lnTo>
                        <a:lnTo>
                          <a:pt x="20" y="29"/>
                        </a:lnTo>
                        <a:lnTo>
                          <a:pt x="28" y="41"/>
                        </a:lnTo>
                        <a:lnTo>
                          <a:pt x="40" y="33"/>
                        </a:lnTo>
                        <a:lnTo>
                          <a:pt x="40" y="45"/>
                        </a:lnTo>
                        <a:lnTo>
                          <a:pt x="53" y="49"/>
                        </a:lnTo>
                        <a:lnTo>
                          <a:pt x="65" y="41"/>
                        </a:lnTo>
                        <a:lnTo>
                          <a:pt x="53" y="37"/>
                        </a:lnTo>
                        <a:lnTo>
                          <a:pt x="40" y="33"/>
                        </a:lnTo>
                        <a:lnTo>
                          <a:pt x="44" y="21"/>
                        </a:lnTo>
                        <a:lnTo>
                          <a:pt x="32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5" name="Freeform 477">
                    <a:extLst>
                      <a:ext uri="{FF2B5EF4-FFF2-40B4-BE49-F238E27FC236}">
                        <a16:creationId xmlns:a16="http://schemas.microsoft.com/office/drawing/2014/main" id="{406F2C07-5227-D242-85E5-776F116F88D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469" y="5792"/>
                    <a:ext cx="33" cy="44"/>
                  </a:xfrm>
                  <a:custGeom>
                    <a:avLst/>
                    <a:gdLst>
                      <a:gd name="T0" fmla="*/ 16 w 33"/>
                      <a:gd name="T1" fmla="*/ 32 h 44"/>
                      <a:gd name="T2" fmla="*/ 20 w 33"/>
                      <a:gd name="T3" fmla="*/ 44 h 44"/>
                      <a:gd name="T4" fmla="*/ 33 w 33"/>
                      <a:gd name="T5" fmla="*/ 36 h 44"/>
                      <a:gd name="T6" fmla="*/ 29 w 33"/>
                      <a:gd name="T7" fmla="*/ 24 h 44"/>
                      <a:gd name="T8" fmla="*/ 20 w 33"/>
                      <a:gd name="T9" fmla="*/ 12 h 44"/>
                      <a:gd name="T10" fmla="*/ 12 w 33"/>
                      <a:gd name="T11" fmla="*/ 0 h 44"/>
                      <a:gd name="T12" fmla="*/ 12 w 33"/>
                      <a:gd name="T13" fmla="*/ 0 h 44"/>
                      <a:gd name="T14" fmla="*/ 0 w 33"/>
                      <a:gd name="T15" fmla="*/ 4 h 44"/>
                      <a:gd name="T16" fmla="*/ 0 w 33"/>
                      <a:gd name="T17" fmla="*/ 16 h 44"/>
                      <a:gd name="T18" fmla="*/ 4 w 33"/>
                      <a:gd name="T19" fmla="*/ 28 h 44"/>
                      <a:gd name="T20" fmla="*/ 16 w 33"/>
                      <a:gd name="T21" fmla="*/ 32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3" h="44">
                        <a:moveTo>
                          <a:pt x="16" y="32"/>
                        </a:moveTo>
                        <a:lnTo>
                          <a:pt x="20" y="44"/>
                        </a:lnTo>
                        <a:lnTo>
                          <a:pt x="33" y="36"/>
                        </a:lnTo>
                        <a:lnTo>
                          <a:pt x="29" y="24"/>
                        </a:lnTo>
                        <a:lnTo>
                          <a:pt x="20" y="12"/>
                        </a:lnTo>
                        <a:lnTo>
                          <a:pt x="12" y="0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4" y="28"/>
                        </a:lnTo>
                        <a:lnTo>
                          <a:pt x="16" y="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6" name="Freeform 478">
                    <a:extLst>
                      <a:ext uri="{FF2B5EF4-FFF2-40B4-BE49-F238E27FC236}">
                        <a16:creationId xmlns:a16="http://schemas.microsoft.com/office/drawing/2014/main" id="{9C45AA0B-711E-871F-39F5-481B3925018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343" y="5800"/>
                    <a:ext cx="419" cy="272"/>
                  </a:xfrm>
                  <a:custGeom>
                    <a:avLst/>
                    <a:gdLst>
                      <a:gd name="T0" fmla="*/ 256 w 419"/>
                      <a:gd name="T1" fmla="*/ 101 h 272"/>
                      <a:gd name="T2" fmla="*/ 281 w 419"/>
                      <a:gd name="T3" fmla="*/ 118 h 272"/>
                      <a:gd name="T4" fmla="*/ 305 w 419"/>
                      <a:gd name="T5" fmla="*/ 122 h 272"/>
                      <a:gd name="T6" fmla="*/ 329 w 419"/>
                      <a:gd name="T7" fmla="*/ 142 h 272"/>
                      <a:gd name="T8" fmla="*/ 334 w 419"/>
                      <a:gd name="T9" fmla="*/ 166 h 272"/>
                      <a:gd name="T10" fmla="*/ 325 w 419"/>
                      <a:gd name="T11" fmla="*/ 187 h 272"/>
                      <a:gd name="T12" fmla="*/ 350 w 419"/>
                      <a:gd name="T13" fmla="*/ 179 h 272"/>
                      <a:gd name="T14" fmla="*/ 374 w 419"/>
                      <a:gd name="T15" fmla="*/ 187 h 272"/>
                      <a:gd name="T16" fmla="*/ 399 w 419"/>
                      <a:gd name="T17" fmla="*/ 187 h 272"/>
                      <a:gd name="T18" fmla="*/ 407 w 419"/>
                      <a:gd name="T19" fmla="*/ 203 h 272"/>
                      <a:gd name="T20" fmla="*/ 407 w 419"/>
                      <a:gd name="T21" fmla="*/ 215 h 272"/>
                      <a:gd name="T22" fmla="*/ 370 w 419"/>
                      <a:gd name="T23" fmla="*/ 240 h 272"/>
                      <a:gd name="T24" fmla="*/ 346 w 419"/>
                      <a:gd name="T25" fmla="*/ 232 h 272"/>
                      <a:gd name="T26" fmla="*/ 321 w 419"/>
                      <a:gd name="T27" fmla="*/ 223 h 272"/>
                      <a:gd name="T28" fmla="*/ 297 w 419"/>
                      <a:gd name="T29" fmla="*/ 219 h 272"/>
                      <a:gd name="T30" fmla="*/ 289 w 419"/>
                      <a:gd name="T31" fmla="*/ 207 h 272"/>
                      <a:gd name="T32" fmla="*/ 277 w 419"/>
                      <a:gd name="T33" fmla="*/ 191 h 272"/>
                      <a:gd name="T34" fmla="*/ 252 w 419"/>
                      <a:gd name="T35" fmla="*/ 183 h 272"/>
                      <a:gd name="T36" fmla="*/ 240 w 419"/>
                      <a:gd name="T37" fmla="*/ 175 h 272"/>
                      <a:gd name="T38" fmla="*/ 216 w 419"/>
                      <a:gd name="T39" fmla="*/ 187 h 272"/>
                      <a:gd name="T40" fmla="*/ 211 w 419"/>
                      <a:gd name="T41" fmla="*/ 207 h 272"/>
                      <a:gd name="T42" fmla="*/ 187 w 419"/>
                      <a:gd name="T43" fmla="*/ 228 h 272"/>
                      <a:gd name="T44" fmla="*/ 167 w 419"/>
                      <a:gd name="T45" fmla="*/ 240 h 272"/>
                      <a:gd name="T46" fmla="*/ 150 w 419"/>
                      <a:gd name="T47" fmla="*/ 260 h 272"/>
                      <a:gd name="T48" fmla="*/ 126 w 419"/>
                      <a:gd name="T49" fmla="*/ 268 h 272"/>
                      <a:gd name="T50" fmla="*/ 102 w 419"/>
                      <a:gd name="T51" fmla="*/ 272 h 272"/>
                      <a:gd name="T52" fmla="*/ 93 w 419"/>
                      <a:gd name="T53" fmla="*/ 248 h 272"/>
                      <a:gd name="T54" fmla="*/ 98 w 419"/>
                      <a:gd name="T55" fmla="*/ 223 h 272"/>
                      <a:gd name="T56" fmla="*/ 85 w 419"/>
                      <a:gd name="T57" fmla="*/ 215 h 272"/>
                      <a:gd name="T58" fmla="*/ 61 w 419"/>
                      <a:gd name="T59" fmla="*/ 223 h 272"/>
                      <a:gd name="T60" fmla="*/ 37 w 419"/>
                      <a:gd name="T61" fmla="*/ 219 h 272"/>
                      <a:gd name="T62" fmla="*/ 16 w 419"/>
                      <a:gd name="T63" fmla="*/ 232 h 272"/>
                      <a:gd name="T64" fmla="*/ 4 w 419"/>
                      <a:gd name="T65" fmla="*/ 215 h 272"/>
                      <a:gd name="T66" fmla="*/ 24 w 419"/>
                      <a:gd name="T67" fmla="*/ 191 h 272"/>
                      <a:gd name="T68" fmla="*/ 49 w 419"/>
                      <a:gd name="T69" fmla="*/ 183 h 272"/>
                      <a:gd name="T70" fmla="*/ 53 w 419"/>
                      <a:gd name="T71" fmla="*/ 158 h 272"/>
                      <a:gd name="T72" fmla="*/ 53 w 419"/>
                      <a:gd name="T73" fmla="*/ 138 h 272"/>
                      <a:gd name="T74" fmla="*/ 57 w 419"/>
                      <a:gd name="T75" fmla="*/ 114 h 272"/>
                      <a:gd name="T76" fmla="*/ 61 w 419"/>
                      <a:gd name="T77" fmla="*/ 89 h 272"/>
                      <a:gd name="T78" fmla="*/ 65 w 419"/>
                      <a:gd name="T79" fmla="*/ 65 h 272"/>
                      <a:gd name="T80" fmla="*/ 69 w 419"/>
                      <a:gd name="T81" fmla="*/ 40 h 272"/>
                      <a:gd name="T82" fmla="*/ 77 w 419"/>
                      <a:gd name="T83" fmla="*/ 16 h 272"/>
                      <a:gd name="T84" fmla="*/ 102 w 419"/>
                      <a:gd name="T85" fmla="*/ 0 h 272"/>
                      <a:gd name="T86" fmla="*/ 122 w 419"/>
                      <a:gd name="T87" fmla="*/ 20 h 272"/>
                      <a:gd name="T88" fmla="*/ 122 w 419"/>
                      <a:gd name="T89" fmla="*/ 44 h 272"/>
                      <a:gd name="T90" fmla="*/ 138 w 419"/>
                      <a:gd name="T91" fmla="*/ 65 h 272"/>
                      <a:gd name="T92" fmla="*/ 155 w 419"/>
                      <a:gd name="T93" fmla="*/ 48 h 272"/>
                      <a:gd name="T94" fmla="*/ 179 w 419"/>
                      <a:gd name="T95" fmla="*/ 57 h 272"/>
                      <a:gd name="T96" fmla="*/ 195 w 419"/>
                      <a:gd name="T97" fmla="*/ 73 h 272"/>
                      <a:gd name="T98" fmla="*/ 224 w 419"/>
                      <a:gd name="T99" fmla="*/ 77 h 272"/>
                      <a:gd name="T100" fmla="*/ 240 w 419"/>
                      <a:gd name="T101" fmla="*/ 93 h 2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419" h="272">
                        <a:moveTo>
                          <a:pt x="252" y="97"/>
                        </a:moveTo>
                        <a:lnTo>
                          <a:pt x="256" y="101"/>
                        </a:lnTo>
                        <a:lnTo>
                          <a:pt x="268" y="114"/>
                        </a:lnTo>
                        <a:lnTo>
                          <a:pt x="281" y="118"/>
                        </a:lnTo>
                        <a:lnTo>
                          <a:pt x="293" y="114"/>
                        </a:lnTo>
                        <a:lnTo>
                          <a:pt x="305" y="122"/>
                        </a:lnTo>
                        <a:lnTo>
                          <a:pt x="317" y="130"/>
                        </a:lnTo>
                        <a:lnTo>
                          <a:pt x="329" y="142"/>
                        </a:lnTo>
                        <a:lnTo>
                          <a:pt x="329" y="154"/>
                        </a:lnTo>
                        <a:lnTo>
                          <a:pt x="334" y="166"/>
                        </a:lnTo>
                        <a:lnTo>
                          <a:pt x="338" y="175"/>
                        </a:lnTo>
                        <a:lnTo>
                          <a:pt x="325" y="187"/>
                        </a:lnTo>
                        <a:lnTo>
                          <a:pt x="338" y="187"/>
                        </a:lnTo>
                        <a:lnTo>
                          <a:pt x="350" y="179"/>
                        </a:lnTo>
                        <a:lnTo>
                          <a:pt x="362" y="183"/>
                        </a:lnTo>
                        <a:lnTo>
                          <a:pt x="374" y="187"/>
                        </a:lnTo>
                        <a:lnTo>
                          <a:pt x="386" y="179"/>
                        </a:lnTo>
                        <a:lnTo>
                          <a:pt x="399" y="187"/>
                        </a:lnTo>
                        <a:lnTo>
                          <a:pt x="395" y="199"/>
                        </a:lnTo>
                        <a:lnTo>
                          <a:pt x="407" y="203"/>
                        </a:lnTo>
                        <a:lnTo>
                          <a:pt x="419" y="215"/>
                        </a:lnTo>
                        <a:lnTo>
                          <a:pt x="407" y="215"/>
                        </a:lnTo>
                        <a:lnTo>
                          <a:pt x="382" y="236"/>
                        </a:lnTo>
                        <a:lnTo>
                          <a:pt x="370" y="240"/>
                        </a:lnTo>
                        <a:lnTo>
                          <a:pt x="358" y="236"/>
                        </a:lnTo>
                        <a:lnTo>
                          <a:pt x="346" y="232"/>
                        </a:lnTo>
                        <a:lnTo>
                          <a:pt x="334" y="228"/>
                        </a:lnTo>
                        <a:lnTo>
                          <a:pt x="321" y="223"/>
                        </a:lnTo>
                        <a:lnTo>
                          <a:pt x="309" y="215"/>
                        </a:lnTo>
                        <a:lnTo>
                          <a:pt x="297" y="219"/>
                        </a:lnTo>
                        <a:lnTo>
                          <a:pt x="285" y="219"/>
                        </a:lnTo>
                        <a:lnTo>
                          <a:pt x="289" y="207"/>
                        </a:lnTo>
                        <a:lnTo>
                          <a:pt x="289" y="195"/>
                        </a:lnTo>
                        <a:lnTo>
                          <a:pt x="277" y="191"/>
                        </a:lnTo>
                        <a:lnTo>
                          <a:pt x="264" y="191"/>
                        </a:lnTo>
                        <a:lnTo>
                          <a:pt x="252" y="183"/>
                        </a:lnTo>
                        <a:lnTo>
                          <a:pt x="252" y="171"/>
                        </a:lnTo>
                        <a:lnTo>
                          <a:pt x="240" y="175"/>
                        </a:lnTo>
                        <a:lnTo>
                          <a:pt x="228" y="175"/>
                        </a:lnTo>
                        <a:lnTo>
                          <a:pt x="216" y="187"/>
                        </a:lnTo>
                        <a:lnTo>
                          <a:pt x="220" y="199"/>
                        </a:lnTo>
                        <a:lnTo>
                          <a:pt x="211" y="207"/>
                        </a:lnTo>
                        <a:lnTo>
                          <a:pt x="199" y="215"/>
                        </a:lnTo>
                        <a:lnTo>
                          <a:pt x="187" y="228"/>
                        </a:lnTo>
                        <a:lnTo>
                          <a:pt x="179" y="228"/>
                        </a:lnTo>
                        <a:lnTo>
                          <a:pt x="167" y="240"/>
                        </a:lnTo>
                        <a:lnTo>
                          <a:pt x="163" y="252"/>
                        </a:lnTo>
                        <a:lnTo>
                          <a:pt x="150" y="260"/>
                        </a:lnTo>
                        <a:lnTo>
                          <a:pt x="138" y="264"/>
                        </a:lnTo>
                        <a:lnTo>
                          <a:pt x="126" y="268"/>
                        </a:lnTo>
                        <a:lnTo>
                          <a:pt x="114" y="272"/>
                        </a:lnTo>
                        <a:lnTo>
                          <a:pt x="102" y="272"/>
                        </a:lnTo>
                        <a:lnTo>
                          <a:pt x="98" y="260"/>
                        </a:lnTo>
                        <a:lnTo>
                          <a:pt x="93" y="248"/>
                        </a:lnTo>
                        <a:lnTo>
                          <a:pt x="98" y="236"/>
                        </a:lnTo>
                        <a:lnTo>
                          <a:pt x="98" y="223"/>
                        </a:lnTo>
                        <a:lnTo>
                          <a:pt x="93" y="211"/>
                        </a:lnTo>
                        <a:lnTo>
                          <a:pt x="85" y="215"/>
                        </a:lnTo>
                        <a:lnTo>
                          <a:pt x="73" y="215"/>
                        </a:lnTo>
                        <a:lnTo>
                          <a:pt x="61" y="223"/>
                        </a:lnTo>
                        <a:lnTo>
                          <a:pt x="49" y="223"/>
                        </a:lnTo>
                        <a:lnTo>
                          <a:pt x="37" y="219"/>
                        </a:lnTo>
                        <a:lnTo>
                          <a:pt x="24" y="228"/>
                        </a:lnTo>
                        <a:lnTo>
                          <a:pt x="16" y="232"/>
                        </a:lnTo>
                        <a:lnTo>
                          <a:pt x="0" y="228"/>
                        </a:lnTo>
                        <a:lnTo>
                          <a:pt x="4" y="215"/>
                        </a:lnTo>
                        <a:lnTo>
                          <a:pt x="16" y="203"/>
                        </a:lnTo>
                        <a:lnTo>
                          <a:pt x="24" y="191"/>
                        </a:lnTo>
                        <a:lnTo>
                          <a:pt x="37" y="191"/>
                        </a:lnTo>
                        <a:lnTo>
                          <a:pt x="49" y="183"/>
                        </a:lnTo>
                        <a:lnTo>
                          <a:pt x="61" y="175"/>
                        </a:lnTo>
                        <a:lnTo>
                          <a:pt x="53" y="158"/>
                        </a:lnTo>
                        <a:lnTo>
                          <a:pt x="53" y="146"/>
                        </a:lnTo>
                        <a:lnTo>
                          <a:pt x="53" y="138"/>
                        </a:lnTo>
                        <a:lnTo>
                          <a:pt x="53" y="126"/>
                        </a:lnTo>
                        <a:lnTo>
                          <a:pt x="57" y="114"/>
                        </a:lnTo>
                        <a:lnTo>
                          <a:pt x="65" y="101"/>
                        </a:lnTo>
                        <a:lnTo>
                          <a:pt x="61" y="89"/>
                        </a:lnTo>
                        <a:lnTo>
                          <a:pt x="65" y="77"/>
                        </a:lnTo>
                        <a:lnTo>
                          <a:pt x="65" y="65"/>
                        </a:lnTo>
                        <a:lnTo>
                          <a:pt x="65" y="53"/>
                        </a:lnTo>
                        <a:lnTo>
                          <a:pt x="69" y="40"/>
                        </a:lnTo>
                        <a:lnTo>
                          <a:pt x="73" y="28"/>
                        </a:lnTo>
                        <a:lnTo>
                          <a:pt x="77" y="16"/>
                        </a:lnTo>
                        <a:lnTo>
                          <a:pt x="89" y="8"/>
                        </a:lnTo>
                        <a:lnTo>
                          <a:pt x="102" y="0"/>
                        </a:lnTo>
                        <a:lnTo>
                          <a:pt x="110" y="8"/>
                        </a:lnTo>
                        <a:lnTo>
                          <a:pt x="122" y="20"/>
                        </a:lnTo>
                        <a:lnTo>
                          <a:pt x="130" y="32"/>
                        </a:lnTo>
                        <a:lnTo>
                          <a:pt x="122" y="44"/>
                        </a:lnTo>
                        <a:lnTo>
                          <a:pt x="134" y="53"/>
                        </a:lnTo>
                        <a:lnTo>
                          <a:pt x="138" y="65"/>
                        </a:lnTo>
                        <a:lnTo>
                          <a:pt x="150" y="61"/>
                        </a:lnTo>
                        <a:lnTo>
                          <a:pt x="155" y="48"/>
                        </a:lnTo>
                        <a:lnTo>
                          <a:pt x="167" y="53"/>
                        </a:lnTo>
                        <a:lnTo>
                          <a:pt x="179" y="57"/>
                        </a:lnTo>
                        <a:lnTo>
                          <a:pt x="187" y="69"/>
                        </a:lnTo>
                        <a:lnTo>
                          <a:pt x="195" y="73"/>
                        </a:lnTo>
                        <a:lnTo>
                          <a:pt x="207" y="73"/>
                        </a:lnTo>
                        <a:lnTo>
                          <a:pt x="224" y="77"/>
                        </a:lnTo>
                        <a:lnTo>
                          <a:pt x="232" y="81"/>
                        </a:lnTo>
                        <a:lnTo>
                          <a:pt x="240" y="93"/>
                        </a:lnTo>
                        <a:lnTo>
                          <a:pt x="252" y="9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7" name="Freeform 479">
                    <a:extLst>
                      <a:ext uri="{FF2B5EF4-FFF2-40B4-BE49-F238E27FC236}">
                        <a16:creationId xmlns:a16="http://schemas.microsoft.com/office/drawing/2014/main" id="{BF106411-C263-A6E0-F98C-3D80B50C90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34" y="7488"/>
                    <a:ext cx="12" cy="17"/>
                  </a:xfrm>
                  <a:custGeom>
                    <a:avLst/>
                    <a:gdLst>
                      <a:gd name="T0" fmla="*/ 12 w 12"/>
                      <a:gd name="T1" fmla="*/ 17 h 17"/>
                      <a:gd name="T2" fmla="*/ 12 w 12"/>
                      <a:gd name="T3" fmla="*/ 4 h 17"/>
                      <a:gd name="T4" fmla="*/ 0 w 12"/>
                      <a:gd name="T5" fmla="*/ 0 h 17"/>
                      <a:gd name="T6" fmla="*/ 4 w 12"/>
                      <a:gd name="T7" fmla="*/ 12 h 17"/>
                      <a:gd name="T8" fmla="*/ 12 w 12"/>
                      <a:gd name="T9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7">
                        <a:moveTo>
                          <a:pt x="12" y="17"/>
                        </a:moveTo>
                        <a:lnTo>
                          <a:pt x="12" y="4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12" y="17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8" name="Freeform 480">
                    <a:extLst>
                      <a:ext uri="{FF2B5EF4-FFF2-40B4-BE49-F238E27FC236}">
                        <a16:creationId xmlns:a16="http://schemas.microsoft.com/office/drawing/2014/main" id="{27C7173F-982F-68C7-7D62-A409DD5AE8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87" y="7509"/>
                    <a:ext cx="90" cy="36"/>
                  </a:xfrm>
                  <a:custGeom>
                    <a:avLst/>
                    <a:gdLst>
                      <a:gd name="T0" fmla="*/ 81 w 90"/>
                      <a:gd name="T1" fmla="*/ 36 h 36"/>
                      <a:gd name="T2" fmla="*/ 90 w 90"/>
                      <a:gd name="T3" fmla="*/ 24 h 36"/>
                      <a:gd name="T4" fmla="*/ 90 w 90"/>
                      <a:gd name="T5" fmla="*/ 12 h 36"/>
                      <a:gd name="T6" fmla="*/ 81 w 90"/>
                      <a:gd name="T7" fmla="*/ 8 h 36"/>
                      <a:gd name="T8" fmla="*/ 69 w 90"/>
                      <a:gd name="T9" fmla="*/ 4 h 36"/>
                      <a:gd name="T10" fmla="*/ 57 w 90"/>
                      <a:gd name="T11" fmla="*/ 8 h 36"/>
                      <a:gd name="T12" fmla="*/ 45 w 90"/>
                      <a:gd name="T13" fmla="*/ 8 h 36"/>
                      <a:gd name="T14" fmla="*/ 33 w 90"/>
                      <a:gd name="T15" fmla="*/ 12 h 36"/>
                      <a:gd name="T16" fmla="*/ 20 w 90"/>
                      <a:gd name="T17" fmla="*/ 0 h 36"/>
                      <a:gd name="T18" fmla="*/ 12 w 90"/>
                      <a:gd name="T19" fmla="*/ 4 h 36"/>
                      <a:gd name="T20" fmla="*/ 0 w 90"/>
                      <a:gd name="T21" fmla="*/ 8 h 36"/>
                      <a:gd name="T22" fmla="*/ 12 w 90"/>
                      <a:gd name="T23" fmla="*/ 12 h 36"/>
                      <a:gd name="T24" fmla="*/ 20 w 90"/>
                      <a:gd name="T25" fmla="*/ 16 h 36"/>
                      <a:gd name="T26" fmla="*/ 33 w 90"/>
                      <a:gd name="T27" fmla="*/ 20 h 36"/>
                      <a:gd name="T28" fmla="*/ 45 w 90"/>
                      <a:gd name="T29" fmla="*/ 24 h 36"/>
                      <a:gd name="T30" fmla="*/ 57 w 90"/>
                      <a:gd name="T31" fmla="*/ 28 h 36"/>
                      <a:gd name="T32" fmla="*/ 69 w 90"/>
                      <a:gd name="T33" fmla="*/ 32 h 36"/>
                      <a:gd name="T34" fmla="*/ 81 w 90"/>
                      <a:gd name="T35" fmla="*/ 24 h 36"/>
                      <a:gd name="T36" fmla="*/ 77 w 90"/>
                      <a:gd name="T37" fmla="*/ 36 h 36"/>
                      <a:gd name="T38" fmla="*/ 81 w 90"/>
                      <a:gd name="T3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90" h="36">
                        <a:moveTo>
                          <a:pt x="81" y="36"/>
                        </a:moveTo>
                        <a:lnTo>
                          <a:pt x="90" y="24"/>
                        </a:lnTo>
                        <a:lnTo>
                          <a:pt x="90" y="12"/>
                        </a:lnTo>
                        <a:lnTo>
                          <a:pt x="81" y="8"/>
                        </a:lnTo>
                        <a:lnTo>
                          <a:pt x="69" y="4"/>
                        </a:lnTo>
                        <a:lnTo>
                          <a:pt x="57" y="8"/>
                        </a:lnTo>
                        <a:lnTo>
                          <a:pt x="45" y="8"/>
                        </a:lnTo>
                        <a:lnTo>
                          <a:pt x="33" y="12"/>
                        </a:lnTo>
                        <a:lnTo>
                          <a:pt x="20" y="0"/>
                        </a:lnTo>
                        <a:lnTo>
                          <a:pt x="12" y="4"/>
                        </a:lnTo>
                        <a:lnTo>
                          <a:pt x="0" y="8"/>
                        </a:lnTo>
                        <a:lnTo>
                          <a:pt x="12" y="12"/>
                        </a:lnTo>
                        <a:lnTo>
                          <a:pt x="20" y="16"/>
                        </a:lnTo>
                        <a:lnTo>
                          <a:pt x="33" y="20"/>
                        </a:lnTo>
                        <a:lnTo>
                          <a:pt x="45" y="24"/>
                        </a:lnTo>
                        <a:lnTo>
                          <a:pt x="57" y="28"/>
                        </a:lnTo>
                        <a:lnTo>
                          <a:pt x="69" y="32"/>
                        </a:lnTo>
                        <a:lnTo>
                          <a:pt x="81" y="24"/>
                        </a:lnTo>
                        <a:lnTo>
                          <a:pt x="77" y="36"/>
                        </a:lnTo>
                        <a:lnTo>
                          <a:pt x="81" y="36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49" name="Freeform 481">
                    <a:extLst>
                      <a:ext uri="{FF2B5EF4-FFF2-40B4-BE49-F238E27FC236}">
                        <a16:creationId xmlns:a16="http://schemas.microsoft.com/office/drawing/2014/main" id="{FA2DADB3-8E67-58F9-28A3-756DD43F26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554" y="7500"/>
                    <a:ext cx="13" cy="17"/>
                  </a:xfrm>
                  <a:custGeom>
                    <a:avLst/>
                    <a:gdLst>
                      <a:gd name="T0" fmla="*/ 5 w 13"/>
                      <a:gd name="T1" fmla="*/ 0 h 17"/>
                      <a:gd name="T2" fmla="*/ 13 w 13"/>
                      <a:gd name="T3" fmla="*/ 13 h 17"/>
                      <a:gd name="T4" fmla="*/ 0 w 13"/>
                      <a:gd name="T5" fmla="*/ 17 h 17"/>
                      <a:gd name="T6" fmla="*/ 0 w 13"/>
                      <a:gd name="T7" fmla="*/ 5 h 17"/>
                      <a:gd name="T8" fmla="*/ 5 w 13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7">
                        <a:moveTo>
                          <a:pt x="5" y="0"/>
                        </a:moveTo>
                        <a:lnTo>
                          <a:pt x="13" y="13"/>
                        </a:lnTo>
                        <a:lnTo>
                          <a:pt x="0" y="17"/>
                        </a:lnTo>
                        <a:lnTo>
                          <a:pt x="0" y="5"/>
                        </a:lnTo>
                        <a:lnTo>
                          <a:pt x="5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0" name="Freeform 482">
                    <a:extLst>
                      <a:ext uri="{FF2B5EF4-FFF2-40B4-BE49-F238E27FC236}">
                        <a16:creationId xmlns:a16="http://schemas.microsoft.com/office/drawing/2014/main" id="{B08BD742-CA0D-A22D-3A56-B02C4D8505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656" y="6943"/>
                    <a:ext cx="82" cy="41"/>
                  </a:xfrm>
                  <a:custGeom>
                    <a:avLst/>
                    <a:gdLst>
                      <a:gd name="T0" fmla="*/ 57 w 82"/>
                      <a:gd name="T1" fmla="*/ 4 h 41"/>
                      <a:gd name="T2" fmla="*/ 69 w 82"/>
                      <a:gd name="T3" fmla="*/ 16 h 41"/>
                      <a:gd name="T4" fmla="*/ 78 w 82"/>
                      <a:gd name="T5" fmla="*/ 28 h 41"/>
                      <a:gd name="T6" fmla="*/ 82 w 82"/>
                      <a:gd name="T7" fmla="*/ 41 h 41"/>
                      <a:gd name="T8" fmla="*/ 69 w 82"/>
                      <a:gd name="T9" fmla="*/ 41 h 41"/>
                      <a:gd name="T10" fmla="*/ 57 w 82"/>
                      <a:gd name="T11" fmla="*/ 37 h 41"/>
                      <a:gd name="T12" fmla="*/ 49 w 82"/>
                      <a:gd name="T13" fmla="*/ 33 h 41"/>
                      <a:gd name="T14" fmla="*/ 33 w 82"/>
                      <a:gd name="T15" fmla="*/ 28 h 41"/>
                      <a:gd name="T16" fmla="*/ 21 w 82"/>
                      <a:gd name="T17" fmla="*/ 24 h 41"/>
                      <a:gd name="T18" fmla="*/ 12 w 82"/>
                      <a:gd name="T19" fmla="*/ 20 h 41"/>
                      <a:gd name="T20" fmla="*/ 0 w 82"/>
                      <a:gd name="T21" fmla="*/ 16 h 41"/>
                      <a:gd name="T22" fmla="*/ 8 w 82"/>
                      <a:gd name="T23" fmla="*/ 4 h 41"/>
                      <a:gd name="T24" fmla="*/ 21 w 82"/>
                      <a:gd name="T25" fmla="*/ 4 h 41"/>
                      <a:gd name="T26" fmla="*/ 33 w 82"/>
                      <a:gd name="T27" fmla="*/ 0 h 41"/>
                      <a:gd name="T28" fmla="*/ 45 w 82"/>
                      <a:gd name="T29" fmla="*/ 0 h 41"/>
                      <a:gd name="T30" fmla="*/ 57 w 82"/>
                      <a:gd name="T31" fmla="*/ 4 h 41"/>
                      <a:gd name="T32" fmla="*/ 57 w 82"/>
                      <a:gd name="T33" fmla="*/ 4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2" h="41">
                        <a:moveTo>
                          <a:pt x="57" y="4"/>
                        </a:moveTo>
                        <a:lnTo>
                          <a:pt x="69" y="16"/>
                        </a:lnTo>
                        <a:lnTo>
                          <a:pt x="78" y="28"/>
                        </a:lnTo>
                        <a:lnTo>
                          <a:pt x="82" y="41"/>
                        </a:lnTo>
                        <a:lnTo>
                          <a:pt x="69" y="41"/>
                        </a:lnTo>
                        <a:lnTo>
                          <a:pt x="57" y="37"/>
                        </a:lnTo>
                        <a:lnTo>
                          <a:pt x="49" y="33"/>
                        </a:lnTo>
                        <a:lnTo>
                          <a:pt x="33" y="28"/>
                        </a:lnTo>
                        <a:lnTo>
                          <a:pt x="21" y="24"/>
                        </a:lnTo>
                        <a:lnTo>
                          <a:pt x="12" y="20"/>
                        </a:lnTo>
                        <a:lnTo>
                          <a:pt x="0" y="16"/>
                        </a:lnTo>
                        <a:lnTo>
                          <a:pt x="8" y="4"/>
                        </a:lnTo>
                        <a:lnTo>
                          <a:pt x="21" y="4"/>
                        </a:lnTo>
                        <a:lnTo>
                          <a:pt x="33" y="0"/>
                        </a:lnTo>
                        <a:lnTo>
                          <a:pt x="45" y="0"/>
                        </a:lnTo>
                        <a:lnTo>
                          <a:pt x="57" y="4"/>
                        </a:lnTo>
                        <a:lnTo>
                          <a:pt x="57" y="4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1" name="Freeform 483">
                    <a:extLst>
                      <a:ext uri="{FF2B5EF4-FFF2-40B4-BE49-F238E27FC236}">
                        <a16:creationId xmlns:a16="http://schemas.microsoft.com/office/drawing/2014/main" id="{C143DAC6-FFB1-3DCA-59A0-ACA58A7FF87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5778" y="6662"/>
                    <a:ext cx="69" cy="61"/>
                  </a:xfrm>
                  <a:custGeom>
                    <a:avLst/>
                    <a:gdLst>
                      <a:gd name="T0" fmla="*/ 0 w 69"/>
                      <a:gd name="T1" fmla="*/ 53 h 61"/>
                      <a:gd name="T2" fmla="*/ 8 w 69"/>
                      <a:gd name="T3" fmla="*/ 45 h 61"/>
                      <a:gd name="T4" fmla="*/ 21 w 69"/>
                      <a:gd name="T5" fmla="*/ 33 h 61"/>
                      <a:gd name="T6" fmla="*/ 29 w 69"/>
                      <a:gd name="T7" fmla="*/ 25 h 61"/>
                      <a:gd name="T8" fmla="*/ 37 w 69"/>
                      <a:gd name="T9" fmla="*/ 12 h 61"/>
                      <a:gd name="T10" fmla="*/ 33 w 69"/>
                      <a:gd name="T11" fmla="*/ 25 h 61"/>
                      <a:gd name="T12" fmla="*/ 29 w 69"/>
                      <a:gd name="T13" fmla="*/ 37 h 61"/>
                      <a:gd name="T14" fmla="*/ 37 w 69"/>
                      <a:gd name="T15" fmla="*/ 25 h 61"/>
                      <a:gd name="T16" fmla="*/ 45 w 69"/>
                      <a:gd name="T17" fmla="*/ 12 h 61"/>
                      <a:gd name="T18" fmla="*/ 45 w 69"/>
                      <a:gd name="T19" fmla="*/ 0 h 61"/>
                      <a:gd name="T20" fmla="*/ 57 w 69"/>
                      <a:gd name="T21" fmla="*/ 12 h 61"/>
                      <a:gd name="T22" fmla="*/ 69 w 69"/>
                      <a:gd name="T23" fmla="*/ 25 h 61"/>
                      <a:gd name="T24" fmla="*/ 61 w 69"/>
                      <a:gd name="T25" fmla="*/ 37 h 61"/>
                      <a:gd name="T26" fmla="*/ 53 w 69"/>
                      <a:gd name="T27" fmla="*/ 45 h 61"/>
                      <a:gd name="T28" fmla="*/ 49 w 69"/>
                      <a:gd name="T29" fmla="*/ 57 h 61"/>
                      <a:gd name="T30" fmla="*/ 53 w 69"/>
                      <a:gd name="T31" fmla="*/ 45 h 61"/>
                      <a:gd name="T32" fmla="*/ 57 w 69"/>
                      <a:gd name="T33" fmla="*/ 37 h 61"/>
                      <a:gd name="T34" fmla="*/ 57 w 69"/>
                      <a:gd name="T35" fmla="*/ 25 h 61"/>
                      <a:gd name="T36" fmla="*/ 57 w 69"/>
                      <a:gd name="T37" fmla="*/ 37 h 61"/>
                      <a:gd name="T38" fmla="*/ 53 w 69"/>
                      <a:gd name="T39" fmla="*/ 49 h 61"/>
                      <a:gd name="T40" fmla="*/ 45 w 69"/>
                      <a:gd name="T41" fmla="*/ 61 h 61"/>
                      <a:gd name="T42" fmla="*/ 49 w 69"/>
                      <a:gd name="T43" fmla="*/ 49 h 61"/>
                      <a:gd name="T44" fmla="*/ 49 w 69"/>
                      <a:gd name="T45" fmla="*/ 37 h 61"/>
                      <a:gd name="T46" fmla="*/ 41 w 69"/>
                      <a:gd name="T47" fmla="*/ 49 h 61"/>
                      <a:gd name="T48" fmla="*/ 33 w 69"/>
                      <a:gd name="T49" fmla="*/ 61 h 61"/>
                      <a:gd name="T50" fmla="*/ 21 w 69"/>
                      <a:gd name="T51" fmla="*/ 57 h 61"/>
                      <a:gd name="T52" fmla="*/ 25 w 69"/>
                      <a:gd name="T53" fmla="*/ 45 h 61"/>
                      <a:gd name="T54" fmla="*/ 13 w 69"/>
                      <a:gd name="T55" fmla="*/ 57 h 61"/>
                      <a:gd name="T56" fmla="*/ 0 w 69"/>
                      <a:gd name="T57" fmla="*/ 57 h 61"/>
                      <a:gd name="T58" fmla="*/ 0 w 69"/>
                      <a:gd name="T59" fmla="*/ 53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69" h="61">
                        <a:moveTo>
                          <a:pt x="0" y="53"/>
                        </a:moveTo>
                        <a:lnTo>
                          <a:pt x="8" y="45"/>
                        </a:lnTo>
                        <a:lnTo>
                          <a:pt x="21" y="33"/>
                        </a:lnTo>
                        <a:lnTo>
                          <a:pt x="29" y="25"/>
                        </a:lnTo>
                        <a:lnTo>
                          <a:pt x="37" y="12"/>
                        </a:lnTo>
                        <a:lnTo>
                          <a:pt x="33" y="25"/>
                        </a:lnTo>
                        <a:lnTo>
                          <a:pt x="29" y="37"/>
                        </a:lnTo>
                        <a:lnTo>
                          <a:pt x="37" y="25"/>
                        </a:lnTo>
                        <a:lnTo>
                          <a:pt x="45" y="12"/>
                        </a:lnTo>
                        <a:lnTo>
                          <a:pt x="45" y="0"/>
                        </a:lnTo>
                        <a:lnTo>
                          <a:pt x="57" y="12"/>
                        </a:lnTo>
                        <a:lnTo>
                          <a:pt x="69" y="25"/>
                        </a:lnTo>
                        <a:lnTo>
                          <a:pt x="61" y="37"/>
                        </a:lnTo>
                        <a:lnTo>
                          <a:pt x="53" y="45"/>
                        </a:lnTo>
                        <a:lnTo>
                          <a:pt x="49" y="57"/>
                        </a:lnTo>
                        <a:lnTo>
                          <a:pt x="53" y="45"/>
                        </a:lnTo>
                        <a:lnTo>
                          <a:pt x="57" y="37"/>
                        </a:lnTo>
                        <a:lnTo>
                          <a:pt x="57" y="25"/>
                        </a:lnTo>
                        <a:lnTo>
                          <a:pt x="57" y="37"/>
                        </a:lnTo>
                        <a:lnTo>
                          <a:pt x="53" y="49"/>
                        </a:lnTo>
                        <a:lnTo>
                          <a:pt x="45" y="61"/>
                        </a:lnTo>
                        <a:lnTo>
                          <a:pt x="49" y="49"/>
                        </a:lnTo>
                        <a:lnTo>
                          <a:pt x="49" y="37"/>
                        </a:lnTo>
                        <a:lnTo>
                          <a:pt x="41" y="49"/>
                        </a:lnTo>
                        <a:lnTo>
                          <a:pt x="33" y="61"/>
                        </a:lnTo>
                        <a:lnTo>
                          <a:pt x="21" y="57"/>
                        </a:lnTo>
                        <a:lnTo>
                          <a:pt x="25" y="45"/>
                        </a:lnTo>
                        <a:lnTo>
                          <a:pt x="13" y="57"/>
                        </a:lnTo>
                        <a:lnTo>
                          <a:pt x="0" y="57"/>
                        </a:lnTo>
                        <a:lnTo>
                          <a:pt x="0" y="53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2" name="Freeform 484">
                    <a:extLst>
                      <a:ext uri="{FF2B5EF4-FFF2-40B4-BE49-F238E27FC236}">
                        <a16:creationId xmlns:a16="http://schemas.microsoft.com/office/drawing/2014/main" id="{960803DE-FAD9-02AA-ADB1-35B73E1FB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023" y="7073"/>
                    <a:ext cx="407" cy="387"/>
                  </a:xfrm>
                  <a:custGeom>
                    <a:avLst/>
                    <a:gdLst>
                      <a:gd name="T0" fmla="*/ 224 w 407"/>
                      <a:gd name="T1" fmla="*/ 12 h 387"/>
                      <a:gd name="T2" fmla="*/ 180 w 407"/>
                      <a:gd name="T3" fmla="*/ 16 h 387"/>
                      <a:gd name="T4" fmla="*/ 147 w 407"/>
                      <a:gd name="T5" fmla="*/ 57 h 387"/>
                      <a:gd name="T6" fmla="*/ 110 w 407"/>
                      <a:gd name="T7" fmla="*/ 106 h 387"/>
                      <a:gd name="T8" fmla="*/ 90 w 407"/>
                      <a:gd name="T9" fmla="*/ 147 h 387"/>
                      <a:gd name="T10" fmla="*/ 74 w 407"/>
                      <a:gd name="T11" fmla="*/ 171 h 387"/>
                      <a:gd name="T12" fmla="*/ 78 w 407"/>
                      <a:gd name="T13" fmla="*/ 204 h 387"/>
                      <a:gd name="T14" fmla="*/ 57 w 407"/>
                      <a:gd name="T15" fmla="*/ 204 h 387"/>
                      <a:gd name="T16" fmla="*/ 29 w 407"/>
                      <a:gd name="T17" fmla="*/ 240 h 387"/>
                      <a:gd name="T18" fmla="*/ 21 w 407"/>
                      <a:gd name="T19" fmla="*/ 244 h 387"/>
                      <a:gd name="T20" fmla="*/ 57 w 407"/>
                      <a:gd name="T21" fmla="*/ 244 h 387"/>
                      <a:gd name="T22" fmla="*/ 21 w 407"/>
                      <a:gd name="T23" fmla="*/ 277 h 387"/>
                      <a:gd name="T24" fmla="*/ 9 w 407"/>
                      <a:gd name="T25" fmla="*/ 318 h 387"/>
                      <a:gd name="T26" fmla="*/ 57 w 407"/>
                      <a:gd name="T27" fmla="*/ 314 h 387"/>
                      <a:gd name="T28" fmla="*/ 102 w 407"/>
                      <a:gd name="T29" fmla="*/ 314 h 387"/>
                      <a:gd name="T30" fmla="*/ 143 w 407"/>
                      <a:gd name="T31" fmla="*/ 318 h 387"/>
                      <a:gd name="T32" fmla="*/ 180 w 407"/>
                      <a:gd name="T33" fmla="*/ 314 h 387"/>
                      <a:gd name="T34" fmla="*/ 220 w 407"/>
                      <a:gd name="T35" fmla="*/ 289 h 387"/>
                      <a:gd name="T36" fmla="*/ 216 w 407"/>
                      <a:gd name="T37" fmla="*/ 322 h 387"/>
                      <a:gd name="T38" fmla="*/ 261 w 407"/>
                      <a:gd name="T39" fmla="*/ 318 h 387"/>
                      <a:gd name="T40" fmla="*/ 265 w 407"/>
                      <a:gd name="T41" fmla="*/ 322 h 387"/>
                      <a:gd name="T42" fmla="*/ 224 w 407"/>
                      <a:gd name="T43" fmla="*/ 354 h 387"/>
                      <a:gd name="T44" fmla="*/ 228 w 407"/>
                      <a:gd name="T45" fmla="*/ 366 h 387"/>
                      <a:gd name="T46" fmla="*/ 265 w 407"/>
                      <a:gd name="T47" fmla="*/ 342 h 387"/>
                      <a:gd name="T48" fmla="*/ 298 w 407"/>
                      <a:gd name="T49" fmla="*/ 330 h 387"/>
                      <a:gd name="T50" fmla="*/ 326 w 407"/>
                      <a:gd name="T51" fmla="*/ 305 h 387"/>
                      <a:gd name="T52" fmla="*/ 322 w 407"/>
                      <a:gd name="T53" fmla="*/ 350 h 387"/>
                      <a:gd name="T54" fmla="*/ 330 w 407"/>
                      <a:gd name="T55" fmla="*/ 370 h 387"/>
                      <a:gd name="T56" fmla="*/ 350 w 407"/>
                      <a:gd name="T57" fmla="*/ 375 h 387"/>
                      <a:gd name="T58" fmla="*/ 391 w 407"/>
                      <a:gd name="T59" fmla="*/ 375 h 387"/>
                      <a:gd name="T60" fmla="*/ 399 w 407"/>
                      <a:gd name="T61" fmla="*/ 338 h 387"/>
                      <a:gd name="T62" fmla="*/ 391 w 407"/>
                      <a:gd name="T63" fmla="*/ 314 h 387"/>
                      <a:gd name="T64" fmla="*/ 383 w 407"/>
                      <a:gd name="T65" fmla="*/ 297 h 387"/>
                      <a:gd name="T66" fmla="*/ 367 w 407"/>
                      <a:gd name="T67" fmla="*/ 285 h 387"/>
                      <a:gd name="T68" fmla="*/ 346 w 407"/>
                      <a:gd name="T69" fmla="*/ 318 h 387"/>
                      <a:gd name="T70" fmla="*/ 342 w 407"/>
                      <a:gd name="T71" fmla="*/ 285 h 387"/>
                      <a:gd name="T72" fmla="*/ 338 w 407"/>
                      <a:gd name="T73" fmla="*/ 277 h 387"/>
                      <a:gd name="T74" fmla="*/ 363 w 407"/>
                      <a:gd name="T75" fmla="*/ 261 h 387"/>
                      <a:gd name="T76" fmla="*/ 371 w 407"/>
                      <a:gd name="T77" fmla="*/ 244 h 387"/>
                      <a:gd name="T78" fmla="*/ 330 w 407"/>
                      <a:gd name="T79" fmla="*/ 252 h 387"/>
                      <a:gd name="T80" fmla="*/ 342 w 407"/>
                      <a:gd name="T81" fmla="*/ 240 h 387"/>
                      <a:gd name="T82" fmla="*/ 330 w 407"/>
                      <a:gd name="T83" fmla="*/ 232 h 387"/>
                      <a:gd name="T84" fmla="*/ 338 w 407"/>
                      <a:gd name="T85" fmla="*/ 204 h 387"/>
                      <a:gd name="T86" fmla="*/ 338 w 407"/>
                      <a:gd name="T87" fmla="*/ 175 h 387"/>
                      <a:gd name="T88" fmla="*/ 298 w 407"/>
                      <a:gd name="T89" fmla="*/ 187 h 387"/>
                      <a:gd name="T90" fmla="*/ 273 w 407"/>
                      <a:gd name="T91" fmla="*/ 175 h 387"/>
                      <a:gd name="T92" fmla="*/ 241 w 407"/>
                      <a:gd name="T93" fmla="*/ 204 h 387"/>
                      <a:gd name="T94" fmla="*/ 241 w 407"/>
                      <a:gd name="T95" fmla="*/ 179 h 387"/>
                      <a:gd name="T96" fmla="*/ 220 w 407"/>
                      <a:gd name="T97" fmla="*/ 171 h 387"/>
                      <a:gd name="T98" fmla="*/ 212 w 407"/>
                      <a:gd name="T99" fmla="*/ 155 h 387"/>
                      <a:gd name="T100" fmla="*/ 237 w 407"/>
                      <a:gd name="T101" fmla="*/ 130 h 387"/>
                      <a:gd name="T102" fmla="*/ 196 w 407"/>
                      <a:gd name="T103" fmla="*/ 130 h 387"/>
                      <a:gd name="T104" fmla="*/ 171 w 407"/>
                      <a:gd name="T105" fmla="*/ 139 h 387"/>
                      <a:gd name="T106" fmla="*/ 159 w 407"/>
                      <a:gd name="T107" fmla="*/ 139 h 387"/>
                      <a:gd name="T108" fmla="*/ 175 w 407"/>
                      <a:gd name="T109" fmla="*/ 98 h 387"/>
                      <a:gd name="T110" fmla="*/ 216 w 407"/>
                      <a:gd name="T111" fmla="*/ 53 h 387"/>
                      <a:gd name="T112" fmla="*/ 200 w 407"/>
                      <a:gd name="T113" fmla="*/ 21 h 3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407" h="387">
                        <a:moveTo>
                          <a:pt x="224" y="25"/>
                        </a:moveTo>
                        <a:lnTo>
                          <a:pt x="237" y="12"/>
                        </a:lnTo>
                        <a:lnTo>
                          <a:pt x="237" y="4"/>
                        </a:lnTo>
                        <a:lnTo>
                          <a:pt x="224" y="12"/>
                        </a:lnTo>
                        <a:lnTo>
                          <a:pt x="212" y="0"/>
                        </a:lnTo>
                        <a:lnTo>
                          <a:pt x="200" y="4"/>
                        </a:lnTo>
                        <a:lnTo>
                          <a:pt x="188" y="12"/>
                        </a:lnTo>
                        <a:lnTo>
                          <a:pt x="180" y="16"/>
                        </a:lnTo>
                        <a:lnTo>
                          <a:pt x="163" y="21"/>
                        </a:lnTo>
                        <a:lnTo>
                          <a:pt x="159" y="33"/>
                        </a:lnTo>
                        <a:lnTo>
                          <a:pt x="151" y="45"/>
                        </a:lnTo>
                        <a:lnTo>
                          <a:pt x="147" y="57"/>
                        </a:lnTo>
                        <a:lnTo>
                          <a:pt x="135" y="69"/>
                        </a:lnTo>
                        <a:lnTo>
                          <a:pt x="123" y="82"/>
                        </a:lnTo>
                        <a:lnTo>
                          <a:pt x="119" y="94"/>
                        </a:lnTo>
                        <a:lnTo>
                          <a:pt x="110" y="106"/>
                        </a:lnTo>
                        <a:lnTo>
                          <a:pt x="106" y="118"/>
                        </a:lnTo>
                        <a:lnTo>
                          <a:pt x="102" y="130"/>
                        </a:lnTo>
                        <a:lnTo>
                          <a:pt x="98" y="134"/>
                        </a:lnTo>
                        <a:lnTo>
                          <a:pt x="90" y="147"/>
                        </a:lnTo>
                        <a:lnTo>
                          <a:pt x="86" y="159"/>
                        </a:lnTo>
                        <a:lnTo>
                          <a:pt x="98" y="171"/>
                        </a:lnTo>
                        <a:lnTo>
                          <a:pt x="86" y="163"/>
                        </a:lnTo>
                        <a:lnTo>
                          <a:pt x="74" y="171"/>
                        </a:lnTo>
                        <a:lnTo>
                          <a:pt x="70" y="183"/>
                        </a:lnTo>
                        <a:lnTo>
                          <a:pt x="78" y="196"/>
                        </a:lnTo>
                        <a:lnTo>
                          <a:pt x="90" y="196"/>
                        </a:lnTo>
                        <a:lnTo>
                          <a:pt x="78" y="204"/>
                        </a:lnTo>
                        <a:lnTo>
                          <a:pt x="90" y="208"/>
                        </a:lnTo>
                        <a:lnTo>
                          <a:pt x="82" y="208"/>
                        </a:lnTo>
                        <a:lnTo>
                          <a:pt x="70" y="200"/>
                        </a:lnTo>
                        <a:lnTo>
                          <a:pt x="57" y="204"/>
                        </a:lnTo>
                        <a:lnTo>
                          <a:pt x="53" y="216"/>
                        </a:lnTo>
                        <a:lnTo>
                          <a:pt x="45" y="228"/>
                        </a:lnTo>
                        <a:lnTo>
                          <a:pt x="41" y="240"/>
                        </a:lnTo>
                        <a:lnTo>
                          <a:pt x="29" y="240"/>
                        </a:lnTo>
                        <a:lnTo>
                          <a:pt x="29" y="228"/>
                        </a:lnTo>
                        <a:lnTo>
                          <a:pt x="17" y="236"/>
                        </a:lnTo>
                        <a:lnTo>
                          <a:pt x="9" y="248"/>
                        </a:lnTo>
                        <a:lnTo>
                          <a:pt x="21" y="244"/>
                        </a:lnTo>
                        <a:lnTo>
                          <a:pt x="33" y="244"/>
                        </a:lnTo>
                        <a:lnTo>
                          <a:pt x="45" y="244"/>
                        </a:lnTo>
                        <a:lnTo>
                          <a:pt x="45" y="244"/>
                        </a:lnTo>
                        <a:lnTo>
                          <a:pt x="57" y="244"/>
                        </a:lnTo>
                        <a:lnTo>
                          <a:pt x="57" y="248"/>
                        </a:lnTo>
                        <a:lnTo>
                          <a:pt x="49" y="252"/>
                        </a:lnTo>
                        <a:lnTo>
                          <a:pt x="37" y="265"/>
                        </a:lnTo>
                        <a:lnTo>
                          <a:pt x="21" y="277"/>
                        </a:lnTo>
                        <a:lnTo>
                          <a:pt x="13" y="281"/>
                        </a:lnTo>
                        <a:lnTo>
                          <a:pt x="0" y="293"/>
                        </a:lnTo>
                        <a:lnTo>
                          <a:pt x="5" y="305"/>
                        </a:lnTo>
                        <a:lnTo>
                          <a:pt x="9" y="318"/>
                        </a:lnTo>
                        <a:lnTo>
                          <a:pt x="21" y="318"/>
                        </a:lnTo>
                        <a:lnTo>
                          <a:pt x="33" y="318"/>
                        </a:lnTo>
                        <a:lnTo>
                          <a:pt x="45" y="314"/>
                        </a:lnTo>
                        <a:lnTo>
                          <a:pt x="57" y="314"/>
                        </a:lnTo>
                        <a:lnTo>
                          <a:pt x="66" y="309"/>
                        </a:lnTo>
                        <a:lnTo>
                          <a:pt x="78" y="309"/>
                        </a:lnTo>
                        <a:lnTo>
                          <a:pt x="90" y="314"/>
                        </a:lnTo>
                        <a:lnTo>
                          <a:pt x="102" y="314"/>
                        </a:lnTo>
                        <a:lnTo>
                          <a:pt x="114" y="314"/>
                        </a:lnTo>
                        <a:lnTo>
                          <a:pt x="127" y="314"/>
                        </a:lnTo>
                        <a:lnTo>
                          <a:pt x="131" y="314"/>
                        </a:lnTo>
                        <a:lnTo>
                          <a:pt x="143" y="318"/>
                        </a:lnTo>
                        <a:lnTo>
                          <a:pt x="151" y="322"/>
                        </a:lnTo>
                        <a:lnTo>
                          <a:pt x="163" y="318"/>
                        </a:lnTo>
                        <a:lnTo>
                          <a:pt x="167" y="314"/>
                        </a:lnTo>
                        <a:lnTo>
                          <a:pt x="180" y="314"/>
                        </a:lnTo>
                        <a:lnTo>
                          <a:pt x="188" y="314"/>
                        </a:lnTo>
                        <a:lnTo>
                          <a:pt x="196" y="301"/>
                        </a:lnTo>
                        <a:lnTo>
                          <a:pt x="208" y="301"/>
                        </a:lnTo>
                        <a:lnTo>
                          <a:pt x="220" y="289"/>
                        </a:lnTo>
                        <a:lnTo>
                          <a:pt x="216" y="305"/>
                        </a:lnTo>
                        <a:lnTo>
                          <a:pt x="216" y="314"/>
                        </a:lnTo>
                        <a:lnTo>
                          <a:pt x="204" y="322"/>
                        </a:lnTo>
                        <a:lnTo>
                          <a:pt x="216" y="322"/>
                        </a:lnTo>
                        <a:lnTo>
                          <a:pt x="228" y="330"/>
                        </a:lnTo>
                        <a:lnTo>
                          <a:pt x="241" y="322"/>
                        </a:lnTo>
                        <a:lnTo>
                          <a:pt x="245" y="309"/>
                        </a:lnTo>
                        <a:lnTo>
                          <a:pt x="261" y="318"/>
                        </a:lnTo>
                        <a:lnTo>
                          <a:pt x="269" y="305"/>
                        </a:lnTo>
                        <a:lnTo>
                          <a:pt x="265" y="314"/>
                        </a:lnTo>
                        <a:lnTo>
                          <a:pt x="277" y="314"/>
                        </a:lnTo>
                        <a:lnTo>
                          <a:pt x="265" y="322"/>
                        </a:lnTo>
                        <a:lnTo>
                          <a:pt x="253" y="326"/>
                        </a:lnTo>
                        <a:lnTo>
                          <a:pt x="249" y="338"/>
                        </a:lnTo>
                        <a:lnTo>
                          <a:pt x="237" y="350"/>
                        </a:lnTo>
                        <a:lnTo>
                          <a:pt x="224" y="354"/>
                        </a:lnTo>
                        <a:lnTo>
                          <a:pt x="212" y="354"/>
                        </a:lnTo>
                        <a:lnTo>
                          <a:pt x="208" y="366"/>
                        </a:lnTo>
                        <a:lnTo>
                          <a:pt x="220" y="370"/>
                        </a:lnTo>
                        <a:lnTo>
                          <a:pt x="228" y="366"/>
                        </a:lnTo>
                        <a:lnTo>
                          <a:pt x="241" y="370"/>
                        </a:lnTo>
                        <a:lnTo>
                          <a:pt x="253" y="366"/>
                        </a:lnTo>
                        <a:lnTo>
                          <a:pt x="261" y="354"/>
                        </a:lnTo>
                        <a:lnTo>
                          <a:pt x="265" y="342"/>
                        </a:lnTo>
                        <a:lnTo>
                          <a:pt x="277" y="334"/>
                        </a:lnTo>
                        <a:lnTo>
                          <a:pt x="289" y="330"/>
                        </a:lnTo>
                        <a:lnTo>
                          <a:pt x="298" y="322"/>
                        </a:lnTo>
                        <a:lnTo>
                          <a:pt x="298" y="330"/>
                        </a:lnTo>
                        <a:lnTo>
                          <a:pt x="302" y="322"/>
                        </a:lnTo>
                        <a:lnTo>
                          <a:pt x="310" y="309"/>
                        </a:lnTo>
                        <a:lnTo>
                          <a:pt x="314" y="297"/>
                        </a:lnTo>
                        <a:lnTo>
                          <a:pt x="326" y="305"/>
                        </a:lnTo>
                        <a:lnTo>
                          <a:pt x="334" y="314"/>
                        </a:lnTo>
                        <a:lnTo>
                          <a:pt x="330" y="326"/>
                        </a:lnTo>
                        <a:lnTo>
                          <a:pt x="326" y="338"/>
                        </a:lnTo>
                        <a:lnTo>
                          <a:pt x="322" y="350"/>
                        </a:lnTo>
                        <a:lnTo>
                          <a:pt x="314" y="362"/>
                        </a:lnTo>
                        <a:lnTo>
                          <a:pt x="314" y="375"/>
                        </a:lnTo>
                        <a:lnTo>
                          <a:pt x="318" y="375"/>
                        </a:lnTo>
                        <a:lnTo>
                          <a:pt x="330" y="370"/>
                        </a:lnTo>
                        <a:lnTo>
                          <a:pt x="342" y="358"/>
                        </a:lnTo>
                        <a:lnTo>
                          <a:pt x="355" y="350"/>
                        </a:lnTo>
                        <a:lnTo>
                          <a:pt x="350" y="362"/>
                        </a:lnTo>
                        <a:lnTo>
                          <a:pt x="350" y="375"/>
                        </a:lnTo>
                        <a:lnTo>
                          <a:pt x="359" y="387"/>
                        </a:lnTo>
                        <a:lnTo>
                          <a:pt x="371" y="383"/>
                        </a:lnTo>
                        <a:lnTo>
                          <a:pt x="383" y="387"/>
                        </a:lnTo>
                        <a:lnTo>
                          <a:pt x="391" y="375"/>
                        </a:lnTo>
                        <a:lnTo>
                          <a:pt x="391" y="362"/>
                        </a:lnTo>
                        <a:lnTo>
                          <a:pt x="395" y="350"/>
                        </a:lnTo>
                        <a:lnTo>
                          <a:pt x="399" y="338"/>
                        </a:lnTo>
                        <a:lnTo>
                          <a:pt x="399" y="338"/>
                        </a:lnTo>
                        <a:lnTo>
                          <a:pt x="407" y="326"/>
                        </a:lnTo>
                        <a:lnTo>
                          <a:pt x="407" y="314"/>
                        </a:lnTo>
                        <a:lnTo>
                          <a:pt x="399" y="305"/>
                        </a:lnTo>
                        <a:lnTo>
                          <a:pt x="391" y="314"/>
                        </a:lnTo>
                        <a:lnTo>
                          <a:pt x="383" y="326"/>
                        </a:lnTo>
                        <a:lnTo>
                          <a:pt x="371" y="322"/>
                        </a:lnTo>
                        <a:lnTo>
                          <a:pt x="375" y="305"/>
                        </a:lnTo>
                        <a:lnTo>
                          <a:pt x="383" y="297"/>
                        </a:lnTo>
                        <a:lnTo>
                          <a:pt x="387" y="285"/>
                        </a:lnTo>
                        <a:lnTo>
                          <a:pt x="391" y="273"/>
                        </a:lnTo>
                        <a:lnTo>
                          <a:pt x="379" y="281"/>
                        </a:lnTo>
                        <a:lnTo>
                          <a:pt x="367" y="285"/>
                        </a:lnTo>
                        <a:lnTo>
                          <a:pt x="359" y="297"/>
                        </a:lnTo>
                        <a:lnTo>
                          <a:pt x="359" y="309"/>
                        </a:lnTo>
                        <a:lnTo>
                          <a:pt x="346" y="322"/>
                        </a:lnTo>
                        <a:lnTo>
                          <a:pt x="346" y="318"/>
                        </a:lnTo>
                        <a:lnTo>
                          <a:pt x="334" y="305"/>
                        </a:lnTo>
                        <a:lnTo>
                          <a:pt x="330" y="297"/>
                        </a:lnTo>
                        <a:lnTo>
                          <a:pt x="342" y="297"/>
                        </a:lnTo>
                        <a:lnTo>
                          <a:pt x="342" y="285"/>
                        </a:lnTo>
                        <a:lnTo>
                          <a:pt x="334" y="281"/>
                        </a:lnTo>
                        <a:lnTo>
                          <a:pt x="342" y="281"/>
                        </a:lnTo>
                        <a:lnTo>
                          <a:pt x="342" y="277"/>
                        </a:lnTo>
                        <a:lnTo>
                          <a:pt x="338" y="277"/>
                        </a:lnTo>
                        <a:lnTo>
                          <a:pt x="342" y="277"/>
                        </a:lnTo>
                        <a:lnTo>
                          <a:pt x="338" y="269"/>
                        </a:lnTo>
                        <a:lnTo>
                          <a:pt x="350" y="269"/>
                        </a:lnTo>
                        <a:lnTo>
                          <a:pt x="363" y="261"/>
                        </a:lnTo>
                        <a:lnTo>
                          <a:pt x="375" y="257"/>
                        </a:lnTo>
                        <a:lnTo>
                          <a:pt x="383" y="244"/>
                        </a:lnTo>
                        <a:lnTo>
                          <a:pt x="379" y="232"/>
                        </a:lnTo>
                        <a:lnTo>
                          <a:pt x="371" y="244"/>
                        </a:lnTo>
                        <a:lnTo>
                          <a:pt x="359" y="236"/>
                        </a:lnTo>
                        <a:lnTo>
                          <a:pt x="355" y="248"/>
                        </a:lnTo>
                        <a:lnTo>
                          <a:pt x="342" y="244"/>
                        </a:lnTo>
                        <a:lnTo>
                          <a:pt x="330" y="252"/>
                        </a:lnTo>
                        <a:lnTo>
                          <a:pt x="318" y="257"/>
                        </a:lnTo>
                        <a:lnTo>
                          <a:pt x="318" y="252"/>
                        </a:lnTo>
                        <a:lnTo>
                          <a:pt x="330" y="248"/>
                        </a:lnTo>
                        <a:lnTo>
                          <a:pt x="342" y="240"/>
                        </a:lnTo>
                        <a:lnTo>
                          <a:pt x="330" y="240"/>
                        </a:lnTo>
                        <a:lnTo>
                          <a:pt x="342" y="232"/>
                        </a:lnTo>
                        <a:lnTo>
                          <a:pt x="330" y="236"/>
                        </a:lnTo>
                        <a:lnTo>
                          <a:pt x="330" y="232"/>
                        </a:lnTo>
                        <a:lnTo>
                          <a:pt x="330" y="220"/>
                        </a:lnTo>
                        <a:lnTo>
                          <a:pt x="318" y="220"/>
                        </a:lnTo>
                        <a:lnTo>
                          <a:pt x="330" y="220"/>
                        </a:lnTo>
                        <a:lnTo>
                          <a:pt x="338" y="204"/>
                        </a:lnTo>
                        <a:lnTo>
                          <a:pt x="350" y="200"/>
                        </a:lnTo>
                        <a:lnTo>
                          <a:pt x="359" y="187"/>
                        </a:lnTo>
                        <a:lnTo>
                          <a:pt x="350" y="183"/>
                        </a:lnTo>
                        <a:lnTo>
                          <a:pt x="338" y="175"/>
                        </a:lnTo>
                        <a:lnTo>
                          <a:pt x="326" y="175"/>
                        </a:lnTo>
                        <a:lnTo>
                          <a:pt x="314" y="179"/>
                        </a:lnTo>
                        <a:lnTo>
                          <a:pt x="302" y="175"/>
                        </a:lnTo>
                        <a:lnTo>
                          <a:pt x="298" y="187"/>
                        </a:lnTo>
                        <a:lnTo>
                          <a:pt x="298" y="175"/>
                        </a:lnTo>
                        <a:lnTo>
                          <a:pt x="298" y="167"/>
                        </a:lnTo>
                        <a:lnTo>
                          <a:pt x="285" y="175"/>
                        </a:lnTo>
                        <a:lnTo>
                          <a:pt x="273" y="175"/>
                        </a:lnTo>
                        <a:lnTo>
                          <a:pt x="265" y="187"/>
                        </a:lnTo>
                        <a:lnTo>
                          <a:pt x="257" y="187"/>
                        </a:lnTo>
                        <a:lnTo>
                          <a:pt x="253" y="200"/>
                        </a:lnTo>
                        <a:lnTo>
                          <a:pt x="241" y="204"/>
                        </a:lnTo>
                        <a:lnTo>
                          <a:pt x="245" y="191"/>
                        </a:lnTo>
                        <a:lnTo>
                          <a:pt x="253" y="179"/>
                        </a:lnTo>
                        <a:lnTo>
                          <a:pt x="249" y="167"/>
                        </a:lnTo>
                        <a:lnTo>
                          <a:pt x="241" y="179"/>
                        </a:lnTo>
                        <a:lnTo>
                          <a:pt x="245" y="167"/>
                        </a:lnTo>
                        <a:lnTo>
                          <a:pt x="232" y="179"/>
                        </a:lnTo>
                        <a:lnTo>
                          <a:pt x="232" y="167"/>
                        </a:lnTo>
                        <a:lnTo>
                          <a:pt x="220" y="171"/>
                        </a:lnTo>
                        <a:lnTo>
                          <a:pt x="208" y="167"/>
                        </a:lnTo>
                        <a:lnTo>
                          <a:pt x="196" y="175"/>
                        </a:lnTo>
                        <a:lnTo>
                          <a:pt x="208" y="167"/>
                        </a:lnTo>
                        <a:lnTo>
                          <a:pt x="212" y="155"/>
                        </a:lnTo>
                        <a:lnTo>
                          <a:pt x="204" y="151"/>
                        </a:lnTo>
                        <a:lnTo>
                          <a:pt x="212" y="147"/>
                        </a:lnTo>
                        <a:lnTo>
                          <a:pt x="228" y="139"/>
                        </a:lnTo>
                        <a:lnTo>
                          <a:pt x="237" y="130"/>
                        </a:lnTo>
                        <a:lnTo>
                          <a:pt x="232" y="130"/>
                        </a:lnTo>
                        <a:lnTo>
                          <a:pt x="224" y="130"/>
                        </a:lnTo>
                        <a:lnTo>
                          <a:pt x="212" y="130"/>
                        </a:lnTo>
                        <a:lnTo>
                          <a:pt x="196" y="130"/>
                        </a:lnTo>
                        <a:lnTo>
                          <a:pt x="196" y="118"/>
                        </a:lnTo>
                        <a:lnTo>
                          <a:pt x="184" y="130"/>
                        </a:lnTo>
                        <a:lnTo>
                          <a:pt x="184" y="130"/>
                        </a:lnTo>
                        <a:lnTo>
                          <a:pt x="171" y="139"/>
                        </a:lnTo>
                        <a:lnTo>
                          <a:pt x="159" y="151"/>
                        </a:lnTo>
                        <a:lnTo>
                          <a:pt x="151" y="163"/>
                        </a:lnTo>
                        <a:lnTo>
                          <a:pt x="159" y="151"/>
                        </a:lnTo>
                        <a:lnTo>
                          <a:pt x="159" y="139"/>
                        </a:lnTo>
                        <a:lnTo>
                          <a:pt x="159" y="130"/>
                        </a:lnTo>
                        <a:lnTo>
                          <a:pt x="167" y="122"/>
                        </a:lnTo>
                        <a:lnTo>
                          <a:pt x="175" y="110"/>
                        </a:lnTo>
                        <a:lnTo>
                          <a:pt x="175" y="98"/>
                        </a:lnTo>
                        <a:lnTo>
                          <a:pt x="188" y="90"/>
                        </a:lnTo>
                        <a:lnTo>
                          <a:pt x="196" y="78"/>
                        </a:lnTo>
                        <a:lnTo>
                          <a:pt x="204" y="65"/>
                        </a:lnTo>
                        <a:lnTo>
                          <a:pt x="216" y="53"/>
                        </a:lnTo>
                        <a:lnTo>
                          <a:pt x="220" y="45"/>
                        </a:lnTo>
                        <a:lnTo>
                          <a:pt x="212" y="33"/>
                        </a:lnTo>
                        <a:lnTo>
                          <a:pt x="204" y="33"/>
                        </a:lnTo>
                        <a:lnTo>
                          <a:pt x="200" y="21"/>
                        </a:lnTo>
                        <a:lnTo>
                          <a:pt x="212" y="21"/>
                        </a:lnTo>
                        <a:lnTo>
                          <a:pt x="224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3" name="Freeform 485">
                    <a:extLst>
                      <a:ext uri="{FF2B5EF4-FFF2-40B4-BE49-F238E27FC236}">
                        <a16:creationId xmlns:a16="http://schemas.microsoft.com/office/drawing/2014/main" id="{82DE66F9-8D32-AAA2-9F41-0447AB916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14" y="7207"/>
                    <a:ext cx="167" cy="66"/>
                  </a:xfrm>
                  <a:custGeom>
                    <a:avLst/>
                    <a:gdLst>
                      <a:gd name="T0" fmla="*/ 167 w 167"/>
                      <a:gd name="T1" fmla="*/ 53 h 66"/>
                      <a:gd name="T2" fmla="*/ 155 w 167"/>
                      <a:gd name="T3" fmla="*/ 45 h 66"/>
                      <a:gd name="T4" fmla="*/ 143 w 167"/>
                      <a:gd name="T5" fmla="*/ 41 h 66"/>
                      <a:gd name="T6" fmla="*/ 130 w 167"/>
                      <a:gd name="T7" fmla="*/ 33 h 66"/>
                      <a:gd name="T8" fmla="*/ 118 w 167"/>
                      <a:gd name="T9" fmla="*/ 25 h 66"/>
                      <a:gd name="T10" fmla="*/ 94 w 167"/>
                      <a:gd name="T11" fmla="*/ 17 h 66"/>
                      <a:gd name="T12" fmla="*/ 82 w 167"/>
                      <a:gd name="T13" fmla="*/ 13 h 66"/>
                      <a:gd name="T14" fmla="*/ 73 w 167"/>
                      <a:gd name="T15" fmla="*/ 9 h 66"/>
                      <a:gd name="T16" fmla="*/ 61 w 167"/>
                      <a:gd name="T17" fmla="*/ 9 h 66"/>
                      <a:gd name="T18" fmla="*/ 49 w 167"/>
                      <a:gd name="T19" fmla="*/ 5 h 66"/>
                      <a:gd name="T20" fmla="*/ 37 w 167"/>
                      <a:gd name="T21" fmla="*/ 5 h 66"/>
                      <a:gd name="T22" fmla="*/ 25 w 167"/>
                      <a:gd name="T23" fmla="*/ 0 h 66"/>
                      <a:gd name="T24" fmla="*/ 12 w 167"/>
                      <a:gd name="T25" fmla="*/ 0 h 66"/>
                      <a:gd name="T26" fmla="*/ 0 w 167"/>
                      <a:gd name="T27" fmla="*/ 5 h 66"/>
                      <a:gd name="T28" fmla="*/ 12 w 167"/>
                      <a:gd name="T29" fmla="*/ 13 h 66"/>
                      <a:gd name="T30" fmla="*/ 25 w 167"/>
                      <a:gd name="T31" fmla="*/ 17 h 66"/>
                      <a:gd name="T32" fmla="*/ 37 w 167"/>
                      <a:gd name="T33" fmla="*/ 21 h 66"/>
                      <a:gd name="T34" fmla="*/ 49 w 167"/>
                      <a:gd name="T35" fmla="*/ 29 h 66"/>
                      <a:gd name="T36" fmla="*/ 57 w 167"/>
                      <a:gd name="T37" fmla="*/ 41 h 66"/>
                      <a:gd name="T38" fmla="*/ 69 w 167"/>
                      <a:gd name="T39" fmla="*/ 45 h 66"/>
                      <a:gd name="T40" fmla="*/ 82 w 167"/>
                      <a:gd name="T41" fmla="*/ 53 h 66"/>
                      <a:gd name="T42" fmla="*/ 94 w 167"/>
                      <a:gd name="T43" fmla="*/ 57 h 66"/>
                      <a:gd name="T44" fmla="*/ 106 w 167"/>
                      <a:gd name="T45" fmla="*/ 62 h 66"/>
                      <a:gd name="T46" fmla="*/ 118 w 167"/>
                      <a:gd name="T47" fmla="*/ 62 h 66"/>
                      <a:gd name="T48" fmla="*/ 126 w 167"/>
                      <a:gd name="T49" fmla="*/ 66 h 66"/>
                      <a:gd name="T50" fmla="*/ 139 w 167"/>
                      <a:gd name="T51" fmla="*/ 66 h 66"/>
                      <a:gd name="T52" fmla="*/ 163 w 167"/>
                      <a:gd name="T53" fmla="*/ 66 h 66"/>
                      <a:gd name="T54" fmla="*/ 167 w 167"/>
                      <a:gd name="T55" fmla="*/ 53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67" h="66">
                        <a:moveTo>
                          <a:pt x="167" y="53"/>
                        </a:moveTo>
                        <a:lnTo>
                          <a:pt x="155" y="45"/>
                        </a:lnTo>
                        <a:lnTo>
                          <a:pt x="143" y="41"/>
                        </a:lnTo>
                        <a:lnTo>
                          <a:pt x="130" y="33"/>
                        </a:lnTo>
                        <a:lnTo>
                          <a:pt x="118" y="25"/>
                        </a:lnTo>
                        <a:lnTo>
                          <a:pt x="94" y="17"/>
                        </a:lnTo>
                        <a:lnTo>
                          <a:pt x="82" y="13"/>
                        </a:lnTo>
                        <a:lnTo>
                          <a:pt x="73" y="9"/>
                        </a:lnTo>
                        <a:lnTo>
                          <a:pt x="61" y="9"/>
                        </a:lnTo>
                        <a:lnTo>
                          <a:pt x="49" y="5"/>
                        </a:lnTo>
                        <a:lnTo>
                          <a:pt x="37" y="5"/>
                        </a:lnTo>
                        <a:lnTo>
                          <a:pt x="25" y="0"/>
                        </a:lnTo>
                        <a:lnTo>
                          <a:pt x="12" y="0"/>
                        </a:lnTo>
                        <a:lnTo>
                          <a:pt x="0" y="5"/>
                        </a:lnTo>
                        <a:lnTo>
                          <a:pt x="12" y="13"/>
                        </a:lnTo>
                        <a:lnTo>
                          <a:pt x="25" y="17"/>
                        </a:lnTo>
                        <a:lnTo>
                          <a:pt x="37" y="21"/>
                        </a:lnTo>
                        <a:lnTo>
                          <a:pt x="49" y="29"/>
                        </a:lnTo>
                        <a:lnTo>
                          <a:pt x="57" y="41"/>
                        </a:lnTo>
                        <a:lnTo>
                          <a:pt x="69" y="45"/>
                        </a:lnTo>
                        <a:lnTo>
                          <a:pt x="82" y="53"/>
                        </a:lnTo>
                        <a:lnTo>
                          <a:pt x="94" y="57"/>
                        </a:lnTo>
                        <a:lnTo>
                          <a:pt x="106" y="62"/>
                        </a:lnTo>
                        <a:lnTo>
                          <a:pt x="118" y="62"/>
                        </a:lnTo>
                        <a:lnTo>
                          <a:pt x="126" y="66"/>
                        </a:lnTo>
                        <a:lnTo>
                          <a:pt x="139" y="66"/>
                        </a:lnTo>
                        <a:lnTo>
                          <a:pt x="163" y="66"/>
                        </a:lnTo>
                        <a:lnTo>
                          <a:pt x="167" y="5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4" name="Freeform 486">
                    <a:extLst>
                      <a:ext uri="{FF2B5EF4-FFF2-40B4-BE49-F238E27FC236}">
                        <a16:creationId xmlns:a16="http://schemas.microsoft.com/office/drawing/2014/main" id="{D40EAF88-0358-50FE-5830-42639BC81E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893" y="7443"/>
                    <a:ext cx="106" cy="98"/>
                  </a:xfrm>
                  <a:custGeom>
                    <a:avLst/>
                    <a:gdLst>
                      <a:gd name="T0" fmla="*/ 102 w 106"/>
                      <a:gd name="T1" fmla="*/ 62 h 98"/>
                      <a:gd name="T2" fmla="*/ 94 w 106"/>
                      <a:gd name="T3" fmla="*/ 53 h 98"/>
                      <a:gd name="T4" fmla="*/ 82 w 106"/>
                      <a:gd name="T5" fmla="*/ 53 h 98"/>
                      <a:gd name="T6" fmla="*/ 69 w 106"/>
                      <a:gd name="T7" fmla="*/ 45 h 98"/>
                      <a:gd name="T8" fmla="*/ 57 w 106"/>
                      <a:gd name="T9" fmla="*/ 57 h 98"/>
                      <a:gd name="T10" fmla="*/ 69 w 106"/>
                      <a:gd name="T11" fmla="*/ 49 h 98"/>
                      <a:gd name="T12" fmla="*/ 57 w 106"/>
                      <a:gd name="T13" fmla="*/ 62 h 98"/>
                      <a:gd name="T14" fmla="*/ 45 w 106"/>
                      <a:gd name="T15" fmla="*/ 74 h 98"/>
                      <a:gd name="T16" fmla="*/ 57 w 106"/>
                      <a:gd name="T17" fmla="*/ 74 h 98"/>
                      <a:gd name="T18" fmla="*/ 69 w 106"/>
                      <a:gd name="T19" fmla="*/ 66 h 98"/>
                      <a:gd name="T20" fmla="*/ 57 w 106"/>
                      <a:gd name="T21" fmla="*/ 78 h 98"/>
                      <a:gd name="T22" fmla="*/ 49 w 106"/>
                      <a:gd name="T23" fmla="*/ 90 h 98"/>
                      <a:gd name="T24" fmla="*/ 37 w 106"/>
                      <a:gd name="T25" fmla="*/ 86 h 98"/>
                      <a:gd name="T26" fmla="*/ 25 w 106"/>
                      <a:gd name="T27" fmla="*/ 90 h 98"/>
                      <a:gd name="T28" fmla="*/ 33 w 106"/>
                      <a:gd name="T29" fmla="*/ 78 h 98"/>
                      <a:gd name="T30" fmla="*/ 45 w 106"/>
                      <a:gd name="T31" fmla="*/ 74 h 98"/>
                      <a:gd name="T32" fmla="*/ 33 w 106"/>
                      <a:gd name="T33" fmla="*/ 74 h 98"/>
                      <a:gd name="T34" fmla="*/ 45 w 106"/>
                      <a:gd name="T35" fmla="*/ 62 h 98"/>
                      <a:gd name="T36" fmla="*/ 57 w 106"/>
                      <a:gd name="T37" fmla="*/ 57 h 98"/>
                      <a:gd name="T38" fmla="*/ 69 w 106"/>
                      <a:gd name="T39" fmla="*/ 45 h 98"/>
                      <a:gd name="T40" fmla="*/ 57 w 106"/>
                      <a:gd name="T41" fmla="*/ 53 h 98"/>
                      <a:gd name="T42" fmla="*/ 61 w 106"/>
                      <a:gd name="T43" fmla="*/ 41 h 98"/>
                      <a:gd name="T44" fmla="*/ 69 w 106"/>
                      <a:gd name="T45" fmla="*/ 29 h 98"/>
                      <a:gd name="T46" fmla="*/ 69 w 106"/>
                      <a:gd name="T47" fmla="*/ 17 h 98"/>
                      <a:gd name="T48" fmla="*/ 74 w 106"/>
                      <a:gd name="T49" fmla="*/ 5 h 98"/>
                      <a:gd name="T50" fmla="*/ 65 w 106"/>
                      <a:gd name="T51" fmla="*/ 0 h 98"/>
                      <a:gd name="T52" fmla="*/ 49 w 106"/>
                      <a:gd name="T53" fmla="*/ 0 h 98"/>
                      <a:gd name="T54" fmla="*/ 41 w 106"/>
                      <a:gd name="T55" fmla="*/ 9 h 98"/>
                      <a:gd name="T56" fmla="*/ 33 w 106"/>
                      <a:gd name="T57" fmla="*/ 21 h 98"/>
                      <a:gd name="T58" fmla="*/ 29 w 106"/>
                      <a:gd name="T59" fmla="*/ 33 h 98"/>
                      <a:gd name="T60" fmla="*/ 21 w 106"/>
                      <a:gd name="T61" fmla="*/ 45 h 98"/>
                      <a:gd name="T62" fmla="*/ 8 w 106"/>
                      <a:gd name="T63" fmla="*/ 53 h 98"/>
                      <a:gd name="T64" fmla="*/ 0 w 106"/>
                      <a:gd name="T65" fmla="*/ 66 h 98"/>
                      <a:gd name="T66" fmla="*/ 4 w 106"/>
                      <a:gd name="T67" fmla="*/ 78 h 98"/>
                      <a:gd name="T68" fmla="*/ 4 w 106"/>
                      <a:gd name="T69" fmla="*/ 90 h 98"/>
                      <a:gd name="T70" fmla="*/ 12 w 106"/>
                      <a:gd name="T71" fmla="*/ 98 h 98"/>
                      <a:gd name="T72" fmla="*/ 25 w 106"/>
                      <a:gd name="T73" fmla="*/ 98 h 98"/>
                      <a:gd name="T74" fmla="*/ 37 w 106"/>
                      <a:gd name="T75" fmla="*/ 98 h 98"/>
                      <a:gd name="T76" fmla="*/ 49 w 106"/>
                      <a:gd name="T77" fmla="*/ 98 h 98"/>
                      <a:gd name="T78" fmla="*/ 69 w 106"/>
                      <a:gd name="T79" fmla="*/ 94 h 98"/>
                      <a:gd name="T80" fmla="*/ 82 w 106"/>
                      <a:gd name="T81" fmla="*/ 86 h 98"/>
                      <a:gd name="T82" fmla="*/ 94 w 106"/>
                      <a:gd name="T83" fmla="*/ 78 h 98"/>
                      <a:gd name="T84" fmla="*/ 106 w 106"/>
                      <a:gd name="T85" fmla="*/ 74 h 98"/>
                      <a:gd name="T86" fmla="*/ 102 w 106"/>
                      <a:gd name="T87" fmla="*/ 62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106" h="98">
                        <a:moveTo>
                          <a:pt x="102" y="62"/>
                        </a:moveTo>
                        <a:lnTo>
                          <a:pt x="94" y="53"/>
                        </a:lnTo>
                        <a:lnTo>
                          <a:pt x="82" y="53"/>
                        </a:lnTo>
                        <a:lnTo>
                          <a:pt x="69" y="45"/>
                        </a:lnTo>
                        <a:lnTo>
                          <a:pt x="57" y="57"/>
                        </a:lnTo>
                        <a:lnTo>
                          <a:pt x="69" y="49"/>
                        </a:lnTo>
                        <a:lnTo>
                          <a:pt x="57" y="62"/>
                        </a:lnTo>
                        <a:lnTo>
                          <a:pt x="45" y="74"/>
                        </a:lnTo>
                        <a:lnTo>
                          <a:pt x="57" y="74"/>
                        </a:lnTo>
                        <a:lnTo>
                          <a:pt x="69" y="66"/>
                        </a:lnTo>
                        <a:lnTo>
                          <a:pt x="57" y="78"/>
                        </a:lnTo>
                        <a:lnTo>
                          <a:pt x="49" y="90"/>
                        </a:lnTo>
                        <a:lnTo>
                          <a:pt x="37" y="86"/>
                        </a:lnTo>
                        <a:lnTo>
                          <a:pt x="25" y="90"/>
                        </a:lnTo>
                        <a:lnTo>
                          <a:pt x="33" y="78"/>
                        </a:lnTo>
                        <a:lnTo>
                          <a:pt x="45" y="74"/>
                        </a:lnTo>
                        <a:lnTo>
                          <a:pt x="33" y="74"/>
                        </a:lnTo>
                        <a:lnTo>
                          <a:pt x="45" y="62"/>
                        </a:lnTo>
                        <a:lnTo>
                          <a:pt x="57" y="57"/>
                        </a:lnTo>
                        <a:lnTo>
                          <a:pt x="69" y="45"/>
                        </a:lnTo>
                        <a:lnTo>
                          <a:pt x="57" y="53"/>
                        </a:lnTo>
                        <a:lnTo>
                          <a:pt x="61" y="41"/>
                        </a:lnTo>
                        <a:lnTo>
                          <a:pt x="69" y="29"/>
                        </a:lnTo>
                        <a:lnTo>
                          <a:pt x="69" y="17"/>
                        </a:lnTo>
                        <a:lnTo>
                          <a:pt x="74" y="5"/>
                        </a:lnTo>
                        <a:lnTo>
                          <a:pt x="65" y="0"/>
                        </a:lnTo>
                        <a:lnTo>
                          <a:pt x="49" y="0"/>
                        </a:lnTo>
                        <a:lnTo>
                          <a:pt x="41" y="9"/>
                        </a:lnTo>
                        <a:lnTo>
                          <a:pt x="33" y="21"/>
                        </a:lnTo>
                        <a:lnTo>
                          <a:pt x="29" y="33"/>
                        </a:lnTo>
                        <a:lnTo>
                          <a:pt x="21" y="45"/>
                        </a:lnTo>
                        <a:lnTo>
                          <a:pt x="8" y="53"/>
                        </a:lnTo>
                        <a:lnTo>
                          <a:pt x="0" y="66"/>
                        </a:lnTo>
                        <a:lnTo>
                          <a:pt x="4" y="78"/>
                        </a:lnTo>
                        <a:lnTo>
                          <a:pt x="4" y="90"/>
                        </a:lnTo>
                        <a:lnTo>
                          <a:pt x="12" y="98"/>
                        </a:lnTo>
                        <a:lnTo>
                          <a:pt x="25" y="98"/>
                        </a:lnTo>
                        <a:lnTo>
                          <a:pt x="37" y="98"/>
                        </a:lnTo>
                        <a:lnTo>
                          <a:pt x="49" y="98"/>
                        </a:lnTo>
                        <a:lnTo>
                          <a:pt x="69" y="94"/>
                        </a:lnTo>
                        <a:lnTo>
                          <a:pt x="82" y="86"/>
                        </a:lnTo>
                        <a:lnTo>
                          <a:pt x="94" y="78"/>
                        </a:lnTo>
                        <a:lnTo>
                          <a:pt x="106" y="74"/>
                        </a:lnTo>
                        <a:lnTo>
                          <a:pt x="102" y="6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455" name="Freeform 487">
                    <a:extLst>
                      <a:ext uri="{FF2B5EF4-FFF2-40B4-BE49-F238E27FC236}">
                        <a16:creationId xmlns:a16="http://schemas.microsoft.com/office/drawing/2014/main" id="{61652EE6-355A-6E25-8EFC-DDD493646D2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18" y="7435"/>
                    <a:ext cx="147" cy="78"/>
                  </a:xfrm>
                  <a:custGeom>
                    <a:avLst/>
                    <a:gdLst>
                      <a:gd name="T0" fmla="*/ 106 w 147"/>
                      <a:gd name="T1" fmla="*/ 78 h 78"/>
                      <a:gd name="T2" fmla="*/ 118 w 147"/>
                      <a:gd name="T3" fmla="*/ 78 h 78"/>
                      <a:gd name="T4" fmla="*/ 118 w 147"/>
                      <a:gd name="T5" fmla="*/ 61 h 78"/>
                      <a:gd name="T6" fmla="*/ 122 w 147"/>
                      <a:gd name="T7" fmla="*/ 53 h 78"/>
                      <a:gd name="T8" fmla="*/ 135 w 147"/>
                      <a:gd name="T9" fmla="*/ 49 h 78"/>
                      <a:gd name="T10" fmla="*/ 147 w 147"/>
                      <a:gd name="T11" fmla="*/ 41 h 78"/>
                      <a:gd name="T12" fmla="*/ 135 w 147"/>
                      <a:gd name="T13" fmla="*/ 37 h 78"/>
                      <a:gd name="T14" fmla="*/ 126 w 147"/>
                      <a:gd name="T15" fmla="*/ 37 h 78"/>
                      <a:gd name="T16" fmla="*/ 114 w 147"/>
                      <a:gd name="T17" fmla="*/ 41 h 78"/>
                      <a:gd name="T18" fmla="*/ 102 w 147"/>
                      <a:gd name="T19" fmla="*/ 41 h 78"/>
                      <a:gd name="T20" fmla="*/ 90 w 147"/>
                      <a:gd name="T21" fmla="*/ 41 h 78"/>
                      <a:gd name="T22" fmla="*/ 78 w 147"/>
                      <a:gd name="T23" fmla="*/ 41 h 78"/>
                      <a:gd name="T24" fmla="*/ 65 w 147"/>
                      <a:gd name="T25" fmla="*/ 37 h 78"/>
                      <a:gd name="T26" fmla="*/ 53 w 147"/>
                      <a:gd name="T27" fmla="*/ 33 h 78"/>
                      <a:gd name="T28" fmla="*/ 45 w 147"/>
                      <a:gd name="T29" fmla="*/ 37 h 78"/>
                      <a:gd name="T30" fmla="*/ 29 w 147"/>
                      <a:gd name="T31" fmla="*/ 37 h 78"/>
                      <a:gd name="T32" fmla="*/ 33 w 147"/>
                      <a:gd name="T33" fmla="*/ 29 h 78"/>
                      <a:gd name="T34" fmla="*/ 21 w 147"/>
                      <a:gd name="T35" fmla="*/ 17 h 78"/>
                      <a:gd name="T36" fmla="*/ 29 w 147"/>
                      <a:gd name="T37" fmla="*/ 4 h 78"/>
                      <a:gd name="T38" fmla="*/ 17 w 147"/>
                      <a:gd name="T39" fmla="*/ 0 h 78"/>
                      <a:gd name="T40" fmla="*/ 8 w 147"/>
                      <a:gd name="T41" fmla="*/ 13 h 78"/>
                      <a:gd name="T42" fmla="*/ 0 w 147"/>
                      <a:gd name="T43" fmla="*/ 25 h 78"/>
                      <a:gd name="T44" fmla="*/ 13 w 147"/>
                      <a:gd name="T45" fmla="*/ 29 h 78"/>
                      <a:gd name="T46" fmla="*/ 21 w 147"/>
                      <a:gd name="T47" fmla="*/ 41 h 78"/>
                      <a:gd name="T48" fmla="*/ 33 w 147"/>
                      <a:gd name="T49" fmla="*/ 45 h 78"/>
                      <a:gd name="T50" fmla="*/ 45 w 147"/>
                      <a:gd name="T51" fmla="*/ 49 h 78"/>
                      <a:gd name="T52" fmla="*/ 45 w 147"/>
                      <a:gd name="T53" fmla="*/ 53 h 78"/>
                      <a:gd name="T54" fmla="*/ 57 w 147"/>
                      <a:gd name="T55" fmla="*/ 61 h 78"/>
                      <a:gd name="T56" fmla="*/ 69 w 147"/>
                      <a:gd name="T57" fmla="*/ 61 h 78"/>
                      <a:gd name="T58" fmla="*/ 78 w 147"/>
                      <a:gd name="T59" fmla="*/ 57 h 78"/>
                      <a:gd name="T60" fmla="*/ 82 w 147"/>
                      <a:gd name="T61" fmla="*/ 57 h 78"/>
                      <a:gd name="T62" fmla="*/ 94 w 147"/>
                      <a:gd name="T63" fmla="*/ 61 h 78"/>
                      <a:gd name="T64" fmla="*/ 94 w 147"/>
                      <a:gd name="T65" fmla="*/ 74 h 78"/>
                      <a:gd name="T66" fmla="*/ 106 w 147"/>
                      <a:gd name="T67" fmla="*/ 7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47" h="78">
                        <a:moveTo>
                          <a:pt x="106" y="78"/>
                        </a:moveTo>
                        <a:lnTo>
                          <a:pt x="118" y="78"/>
                        </a:lnTo>
                        <a:lnTo>
                          <a:pt x="118" y="61"/>
                        </a:lnTo>
                        <a:lnTo>
                          <a:pt x="122" y="53"/>
                        </a:lnTo>
                        <a:lnTo>
                          <a:pt x="135" y="49"/>
                        </a:lnTo>
                        <a:lnTo>
                          <a:pt x="147" y="41"/>
                        </a:lnTo>
                        <a:lnTo>
                          <a:pt x="135" y="37"/>
                        </a:lnTo>
                        <a:lnTo>
                          <a:pt x="126" y="37"/>
                        </a:lnTo>
                        <a:lnTo>
                          <a:pt x="114" y="41"/>
                        </a:lnTo>
                        <a:lnTo>
                          <a:pt x="102" y="41"/>
                        </a:lnTo>
                        <a:lnTo>
                          <a:pt x="90" y="41"/>
                        </a:lnTo>
                        <a:lnTo>
                          <a:pt x="78" y="41"/>
                        </a:lnTo>
                        <a:lnTo>
                          <a:pt x="65" y="37"/>
                        </a:lnTo>
                        <a:lnTo>
                          <a:pt x="53" y="33"/>
                        </a:lnTo>
                        <a:lnTo>
                          <a:pt x="45" y="37"/>
                        </a:lnTo>
                        <a:lnTo>
                          <a:pt x="29" y="37"/>
                        </a:lnTo>
                        <a:lnTo>
                          <a:pt x="33" y="29"/>
                        </a:lnTo>
                        <a:lnTo>
                          <a:pt x="21" y="17"/>
                        </a:lnTo>
                        <a:lnTo>
                          <a:pt x="29" y="4"/>
                        </a:lnTo>
                        <a:lnTo>
                          <a:pt x="17" y="0"/>
                        </a:lnTo>
                        <a:lnTo>
                          <a:pt x="8" y="13"/>
                        </a:lnTo>
                        <a:lnTo>
                          <a:pt x="0" y="25"/>
                        </a:lnTo>
                        <a:lnTo>
                          <a:pt x="13" y="29"/>
                        </a:lnTo>
                        <a:lnTo>
                          <a:pt x="21" y="41"/>
                        </a:lnTo>
                        <a:lnTo>
                          <a:pt x="33" y="45"/>
                        </a:lnTo>
                        <a:lnTo>
                          <a:pt x="45" y="49"/>
                        </a:lnTo>
                        <a:lnTo>
                          <a:pt x="45" y="53"/>
                        </a:lnTo>
                        <a:lnTo>
                          <a:pt x="57" y="61"/>
                        </a:lnTo>
                        <a:lnTo>
                          <a:pt x="69" y="61"/>
                        </a:lnTo>
                        <a:lnTo>
                          <a:pt x="78" y="57"/>
                        </a:lnTo>
                        <a:lnTo>
                          <a:pt x="82" y="57"/>
                        </a:lnTo>
                        <a:lnTo>
                          <a:pt x="94" y="61"/>
                        </a:lnTo>
                        <a:lnTo>
                          <a:pt x="94" y="74"/>
                        </a:lnTo>
                        <a:lnTo>
                          <a:pt x="106" y="7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375" name="Freeform 488">
                  <a:extLst>
                    <a:ext uri="{FF2B5EF4-FFF2-40B4-BE49-F238E27FC236}">
                      <a16:creationId xmlns:a16="http://schemas.microsoft.com/office/drawing/2014/main" id="{8815371E-E6B4-91EF-3DAB-00A1FB69A2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405" y="5409"/>
                  <a:ext cx="130" cy="106"/>
                </a:xfrm>
                <a:custGeom>
                  <a:avLst/>
                  <a:gdLst>
                    <a:gd name="T0" fmla="*/ 65 w 130"/>
                    <a:gd name="T1" fmla="*/ 77 h 106"/>
                    <a:gd name="T2" fmla="*/ 69 w 130"/>
                    <a:gd name="T3" fmla="*/ 77 h 106"/>
                    <a:gd name="T4" fmla="*/ 77 w 130"/>
                    <a:gd name="T5" fmla="*/ 90 h 106"/>
                    <a:gd name="T6" fmla="*/ 89 w 130"/>
                    <a:gd name="T7" fmla="*/ 102 h 106"/>
                    <a:gd name="T8" fmla="*/ 98 w 130"/>
                    <a:gd name="T9" fmla="*/ 106 h 106"/>
                    <a:gd name="T10" fmla="*/ 89 w 130"/>
                    <a:gd name="T11" fmla="*/ 94 h 106"/>
                    <a:gd name="T12" fmla="*/ 81 w 130"/>
                    <a:gd name="T13" fmla="*/ 81 h 106"/>
                    <a:gd name="T14" fmla="*/ 73 w 130"/>
                    <a:gd name="T15" fmla="*/ 73 h 106"/>
                    <a:gd name="T16" fmla="*/ 85 w 130"/>
                    <a:gd name="T17" fmla="*/ 65 h 106"/>
                    <a:gd name="T18" fmla="*/ 85 w 130"/>
                    <a:gd name="T19" fmla="*/ 61 h 106"/>
                    <a:gd name="T20" fmla="*/ 89 w 130"/>
                    <a:gd name="T21" fmla="*/ 61 h 106"/>
                    <a:gd name="T22" fmla="*/ 98 w 130"/>
                    <a:gd name="T23" fmla="*/ 49 h 106"/>
                    <a:gd name="T24" fmla="*/ 110 w 130"/>
                    <a:gd name="T25" fmla="*/ 41 h 106"/>
                    <a:gd name="T26" fmla="*/ 122 w 130"/>
                    <a:gd name="T27" fmla="*/ 29 h 106"/>
                    <a:gd name="T28" fmla="*/ 130 w 130"/>
                    <a:gd name="T29" fmla="*/ 16 h 106"/>
                    <a:gd name="T30" fmla="*/ 118 w 130"/>
                    <a:gd name="T31" fmla="*/ 20 h 106"/>
                    <a:gd name="T32" fmla="*/ 106 w 130"/>
                    <a:gd name="T33" fmla="*/ 16 h 106"/>
                    <a:gd name="T34" fmla="*/ 102 w 130"/>
                    <a:gd name="T35" fmla="*/ 4 h 106"/>
                    <a:gd name="T36" fmla="*/ 89 w 130"/>
                    <a:gd name="T37" fmla="*/ 0 h 106"/>
                    <a:gd name="T38" fmla="*/ 89 w 130"/>
                    <a:gd name="T39" fmla="*/ 12 h 106"/>
                    <a:gd name="T40" fmla="*/ 81 w 130"/>
                    <a:gd name="T41" fmla="*/ 24 h 106"/>
                    <a:gd name="T42" fmla="*/ 69 w 130"/>
                    <a:gd name="T43" fmla="*/ 24 h 106"/>
                    <a:gd name="T44" fmla="*/ 57 w 130"/>
                    <a:gd name="T45" fmla="*/ 24 h 106"/>
                    <a:gd name="T46" fmla="*/ 53 w 130"/>
                    <a:gd name="T47" fmla="*/ 24 h 106"/>
                    <a:gd name="T48" fmla="*/ 41 w 130"/>
                    <a:gd name="T49" fmla="*/ 29 h 106"/>
                    <a:gd name="T50" fmla="*/ 41 w 130"/>
                    <a:gd name="T51" fmla="*/ 41 h 106"/>
                    <a:gd name="T52" fmla="*/ 45 w 130"/>
                    <a:gd name="T53" fmla="*/ 49 h 106"/>
                    <a:gd name="T54" fmla="*/ 20 w 130"/>
                    <a:gd name="T55" fmla="*/ 41 h 106"/>
                    <a:gd name="T56" fmla="*/ 20 w 130"/>
                    <a:gd name="T57" fmla="*/ 49 h 106"/>
                    <a:gd name="T58" fmla="*/ 8 w 130"/>
                    <a:gd name="T59" fmla="*/ 41 h 106"/>
                    <a:gd name="T60" fmla="*/ 12 w 130"/>
                    <a:gd name="T61" fmla="*/ 53 h 106"/>
                    <a:gd name="T62" fmla="*/ 24 w 130"/>
                    <a:gd name="T63" fmla="*/ 61 h 106"/>
                    <a:gd name="T64" fmla="*/ 12 w 130"/>
                    <a:gd name="T65" fmla="*/ 57 h 106"/>
                    <a:gd name="T66" fmla="*/ 0 w 130"/>
                    <a:gd name="T67" fmla="*/ 49 h 106"/>
                    <a:gd name="T68" fmla="*/ 0 w 130"/>
                    <a:gd name="T69" fmla="*/ 61 h 106"/>
                    <a:gd name="T70" fmla="*/ 12 w 130"/>
                    <a:gd name="T71" fmla="*/ 69 h 106"/>
                    <a:gd name="T72" fmla="*/ 20 w 130"/>
                    <a:gd name="T73" fmla="*/ 73 h 106"/>
                    <a:gd name="T74" fmla="*/ 24 w 130"/>
                    <a:gd name="T75" fmla="*/ 73 h 106"/>
                    <a:gd name="T76" fmla="*/ 12 w 130"/>
                    <a:gd name="T77" fmla="*/ 77 h 106"/>
                    <a:gd name="T78" fmla="*/ 8 w 130"/>
                    <a:gd name="T79" fmla="*/ 77 h 106"/>
                    <a:gd name="T80" fmla="*/ 0 w 130"/>
                    <a:gd name="T81" fmla="*/ 77 h 106"/>
                    <a:gd name="T82" fmla="*/ 12 w 130"/>
                    <a:gd name="T83" fmla="*/ 85 h 106"/>
                    <a:gd name="T84" fmla="*/ 24 w 130"/>
                    <a:gd name="T85" fmla="*/ 85 h 106"/>
                    <a:gd name="T86" fmla="*/ 28 w 130"/>
                    <a:gd name="T87" fmla="*/ 77 h 106"/>
                    <a:gd name="T88" fmla="*/ 41 w 130"/>
                    <a:gd name="T89" fmla="*/ 81 h 106"/>
                    <a:gd name="T90" fmla="*/ 53 w 130"/>
                    <a:gd name="T91" fmla="*/ 85 h 106"/>
                    <a:gd name="T92" fmla="*/ 65 w 130"/>
                    <a:gd name="T93" fmla="*/ 77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" h="106">
                      <a:moveTo>
                        <a:pt x="65" y="77"/>
                      </a:moveTo>
                      <a:lnTo>
                        <a:pt x="69" y="77"/>
                      </a:lnTo>
                      <a:lnTo>
                        <a:pt x="77" y="90"/>
                      </a:lnTo>
                      <a:lnTo>
                        <a:pt x="89" y="102"/>
                      </a:lnTo>
                      <a:lnTo>
                        <a:pt x="98" y="106"/>
                      </a:lnTo>
                      <a:lnTo>
                        <a:pt x="89" y="94"/>
                      </a:lnTo>
                      <a:lnTo>
                        <a:pt x="81" y="81"/>
                      </a:lnTo>
                      <a:lnTo>
                        <a:pt x="73" y="73"/>
                      </a:lnTo>
                      <a:lnTo>
                        <a:pt x="85" y="65"/>
                      </a:lnTo>
                      <a:lnTo>
                        <a:pt x="85" y="61"/>
                      </a:lnTo>
                      <a:lnTo>
                        <a:pt x="89" y="61"/>
                      </a:lnTo>
                      <a:lnTo>
                        <a:pt x="98" y="49"/>
                      </a:lnTo>
                      <a:lnTo>
                        <a:pt x="110" y="41"/>
                      </a:lnTo>
                      <a:lnTo>
                        <a:pt x="122" y="29"/>
                      </a:lnTo>
                      <a:lnTo>
                        <a:pt x="130" y="16"/>
                      </a:lnTo>
                      <a:lnTo>
                        <a:pt x="118" y="20"/>
                      </a:lnTo>
                      <a:lnTo>
                        <a:pt x="106" y="16"/>
                      </a:lnTo>
                      <a:lnTo>
                        <a:pt x="102" y="4"/>
                      </a:lnTo>
                      <a:lnTo>
                        <a:pt x="89" y="0"/>
                      </a:lnTo>
                      <a:lnTo>
                        <a:pt x="89" y="12"/>
                      </a:lnTo>
                      <a:lnTo>
                        <a:pt x="81" y="24"/>
                      </a:lnTo>
                      <a:lnTo>
                        <a:pt x="69" y="24"/>
                      </a:lnTo>
                      <a:lnTo>
                        <a:pt x="57" y="24"/>
                      </a:lnTo>
                      <a:lnTo>
                        <a:pt x="53" y="24"/>
                      </a:lnTo>
                      <a:lnTo>
                        <a:pt x="41" y="29"/>
                      </a:lnTo>
                      <a:lnTo>
                        <a:pt x="41" y="41"/>
                      </a:lnTo>
                      <a:lnTo>
                        <a:pt x="45" y="49"/>
                      </a:lnTo>
                      <a:lnTo>
                        <a:pt x="20" y="41"/>
                      </a:lnTo>
                      <a:lnTo>
                        <a:pt x="20" y="49"/>
                      </a:lnTo>
                      <a:lnTo>
                        <a:pt x="8" y="41"/>
                      </a:lnTo>
                      <a:lnTo>
                        <a:pt x="12" y="53"/>
                      </a:lnTo>
                      <a:lnTo>
                        <a:pt x="24" y="61"/>
                      </a:lnTo>
                      <a:lnTo>
                        <a:pt x="12" y="57"/>
                      </a:lnTo>
                      <a:lnTo>
                        <a:pt x="0" y="49"/>
                      </a:lnTo>
                      <a:lnTo>
                        <a:pt x="0" y="61"/>
                      </a:lnTo>
                      <a:lnTo>
                        <a:pt x="12" y="69"/>
                      </a:lnTo>
                      <a:lnTo>
                        <a:pt x="20" y="73"/>
                      </a:lnTo>
                      <a:lnTo>
                        <a:pt x="24" y="73"/>
                      </a:lnTo>
                      <a:lnTo>
                        <a:pt x="12" y="77"/>
                      </a:lnTo>
                      <a:lnTo>
                        <a:pt x="8" y="77"/>
                      </a:lnTo>
                      <a:lnTo>
                        <a:pt x="0" y="77"/>
                      </a:lnTo>
                      <a:lnTo>
                        <a:pt x="12" y="85"/>
                      </a:lnTo>
                      <a:lnTo>
                        <a:pt x="24" y="85"/>
                      </a:lnTo>
                      <a:lnTo>
                        <a:pt x="28" y="77"/>
                      </a:lnTo>
                      <a:lnTo>
                        <a:pt x="41" y="81"/>
                      </a:lnTo>
                      <a:lnTo>
                        <a:pt x="53" y="85"/>
                      </a:lnTo>
                      <a:lnTo>
                        <a:pt x="65" y="7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376" name="Freeform 489">
                  <a:extLst>
                    <a:ext uri="{FF2B5EF4-FFF2-40B4-BE49-F238E27FC236}">
                      <a16:creationId xmlns:a16="http://schemas.microsoft.com/office/drawing/2014/main" id="{F0D555B9-D6AB-3D18-42A3-F44E8A2A82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01" y="5413"/>
                  <a:ext cx="21" cy="16"/>
                </a:xfrm>
                <a:custGeom>
                  <a:avLst/>
                  <a:gdLst>
                    <a:gd name="T0" fmla="*/ 21 w 21"/>
                    <a:gd name="T1" fmla="*/ 4 h 16"/>
                    <a:gd name="T2" fmla="*/ 9 w 21"/>
                    <a:gd name="T3" fmla="*/ 0 h 16"/>
                    <a:gd name="T4" fmla="*/ 0 w 21"/>
                    <a:gd name="T5" fmla="*/ 12 h 16"/>
                    <a:gd name="T6" fmla="*/ 9 w 21"/>
                    <a:gd name="T7" fmla="*/ 16 h 16"/>
                    <a:gd name="T8" fmla="*/ 21 w 21"/>
                    <a:gd name="T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6">
                      <a:moveTo>
                        <a:pt x="21" y="4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9" y="16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45" name="Group 1544">
              <a:extLst>
                <a:ext uri="{FF2B5EF4-FFF2-40B4-BE49-F238E27FC236}">
                  <a16:creationId xmlns:a16="http://schemas.microsoft.com/office/drawing/2014/main" id="{6F4980B1-7EFC-88BE-EE39-545B99824C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1799" y="2594122"/>
              <a:ext cx="759466" cy="510640"/>
              <a:chOff x="3540" y="8453"/>
              <a:chExt cx="2409" cy="1611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1546" name="Group 1545">
                <a:extLst>
                  <a:ext uri="{FF2B5EF4-FFF2-40B4-BE49-F238E27FC236}">
                    <a16:creationId xmlns:a16="http://schemas.microsoft.com/office/drawing/2014/main" id="{AA70C2F0-CB3E-42CD-98BA-45E4092DFE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99" y="9917"/>
                <a:ext cx="350" cy="147"/>
                <a:chOff x="5599" y="9917"/>
                <a:chExt cx="350" cy="147"/>
              </a:xfrm>
              <a:grpFill/>
            </p:grpSpPr>
            <p:sp>
              <p:nvSpPr>
                <p:cNvPr id="1564" name="Freeform 492">
                  <a:extLst>
                    <a:ext uri="{FF2B5EF4-FFF2-40B4-BE49-F238E27FC236}">
                      <a16:creationId xmlns:a16="http://schemas.microsoft.com/office/drawing/2014/main" id="{EB122DFC-C89F-53D6-7789-2E1107DD66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99" y="9917"/>
                  <a:ext cx="350" cy="147"/>
                </a:xfrm>
                <a:custGeom>
                  <a:avLst/>
                  <a:gdLst>
                    <a:gd name="T0" fmla="*/ 318 w 350"/>
                    <a:gd name="T1" fmla="*/ 114 h 147"/>
                    <a:gd name="T2" fmla="*/ 342 w 350"/>
                    <a:gd name="T3" fmla="*/ 110 h 147"/>
                    <a:gd name="T4" fmla="*/ 338 w 350"/>
                    <a:gd name="T5" fmla="*/ 78 h 147"/>
                    <a:gd name="T6" fmla="*/ 330 w 350"/>
                    <a:gd name="T7" fmla="*/ 57 h 147"/>
                    <a:gd name="T8" fmla="*/ 301 w 350"/>
                    <a:gd name="T9" fmla="*/ 25 h 147"/>
                    <a:gd name="T10" fmla="*/ 265 w 350"/>
                    <a:gd name="T11" fmla="*/ 13 h 147"/>
                    <a:gd name="T12" fmla="*/ 236 w 350"/>
                    <a:gd name="T13" fmla="*/ 8 h 147"/>
                    <a:gd name="T14" fmla="*/ 224 w 350"/>
                    <a:gd name="T15" fmla="*/ 4 h 147"/>
                    <a:gd name="T16" fmla="*/ 192 w 350"/>
                    <a:gd name="T17" fmla="*/ 17 h 147"/>
                    <a:gd name="T18" fmla="*/ 187 w 350"/>
                    <a:gd name="T19" fmla="*/ 17 h 147"/>
                    <a:gd name="T20" fmla="*/ 179 w 350"/>
                    <a:gd name="T21" fmla="*/ 17 h 147"/>
                    <a:gd name="T22" fmla="*/ 147 w 350"/>
                    <a:gd name="T23" fmla="*/ 33 h 147"/>
                    <a:gd name="T24" fmla="*/ 118 w 350"/>
                    <a:gd name="T25" fmla="*/ 49 h 147"/>
                    <a:gd name="T26" fmla="*/ 86 w 350"/>
                    <a:gd name="T27" fmla="*/ 49 h 147"/>
                    <a:gd name="T28" fmla="*/ 69 w 350"/>
                    <a:gd name="T29" fmla="*/ 29 h 147"/>
                    <a:gd name="T30" fmla="*/ 53 w 350"/>
                    <a:gd name="T31" fmla="*/ 41 h 147"/>
                    <a:gd name="T32" fmla="*/ 49 w 350"/>
                    <a:gd name="T33" fmla="*/ 25 h 147"/>
                    <a:gd name="T34" fmla="*/ 25 w 350"/>
                    <a:gd name="T35" fmla="*/ 4 h 147"/>
                    <a:gd name="T36" fmla="*/ 8 w 350"/>
                    <a:gd name="T37" fmla="*/ 4 h 147"/>
                    <a:gd name="T38" fmla="*/ 4 w 350"/>
                    <a:gd name="T39" fmla="*/ 33 h 147"/>
                    <a:gd name="T40" fmla="*/ 8 w 350"/>
                    <a:gd name="T41" fmla="*/ 45 h 147"/>
                    <a:gd name="T42" fmla="*/ 8 w 350"/>
                    <a:gd name="T43" fmla="*/ 69 h 147"/>
                    <a:gd name="T44" fmla="*/ 4 w 350"/>
                    <a:gd name="T45" fmla="*/ 94 h 147"/>
                    <a:gd name="T46" fmla="*/ 8 w 350"/>
                    <a:gd name="T47" fmla="*/ 82 h 147"/>
                    <a:gd name="T48" fmla="*/ 33 w 350"/>
                    <a:gd name="T49" fmla="*/ 78 h 147"/>
                    <a:gd name="T50" fmla="*/ 49 w 350"/>
                    <a:gd name="T51" fmla="*/ 86 h 147"/>
                    <a:gd name="T52" fmla="*/ 65 w 350"/>
                    <a:gd name="T53" fmla="*/ 90 h 147"/>
                    <a:gd name="T54" fmla="*/ 82 w 350"/>
                    <a:gd name="T55" fmla="*/ 106 h 147"/>
                    <a:gd name="T56" fmla="*/ 106 w 350"/>
                    <a:gd name="T57" fmla="*/ 118 h 147"/>
                    <a:gd name="T58" fmla="*/ 118 w 350"/>
                    <a:gd name="T59" fmla="*/ 114 h 147"/>
                    <a:gd name="T60" fmla="*/ 126 w 350"/>
                    <a:gd name="T61" fmla="*/ 139 h 147"/>
                    <a:gd name="T62" fmla="*/ 147 w 350"/>
                    <a:gd name="T63" fmla="*/ 147 h 147"/>
                    <a:gd name="T64" fmla="*/ 167 w 350"/>
                    <a:gd name="T65" fmla="*/ 135 h 147"/>
                    <a:gd name="T66" fmla="*/ 179 w 350"/>
                    <a:gd name="T67" fmla="*/ 122 h 147"/>
                    <a:gd name="T68" fmla="*/ 151 w 350"/>
                    <a:gd name="T69" fmla="*/ 94 h 147"/>
                    <a:gd name="T70" fmla="*/ 159 w 350"/>
                    <a:gd name="T71" fmla="*/ 82 h 147"/>
                    <a:gd name="T72" fmla="*/ 179 w 350"/>
                    <a:gd name="T73" fmla="*/ 74 h 147"/>
                    <a:gd name="T74" fmla="*/ 200 w 350"/>
                    <a:gd name="T75" fmla="*/ 45 h 147"/>
                    <a:gd name="T76" fmla="*/ 208 w 350"/>
                    <a:gd name="T77" fmla="*/ 41 h 147"/>
                    <a:gd name="T78" fmla="*/ 216 w 350"/>
                    <a:gd name="T79" fmla="*/ 37 h 147"/>
                    <a:gd name="T80" fmla="*/ 240 w 350"/>
                    <a:gd name="T81" fmla="*/ 29 h 147"/>
                    <a:gd name="T82" fmla="*/ 265 w 350"/>
                    <a:gd name="T83" fmla="*/ 53 h 147"/>
                    <a:gd name="T84" fmla="*/ 277 w 350"/>
                    <a:gd name="T85" fmla="*/ 78 h 147"/>
                    <a:gd name="T86" fmla="*/ 293 w 350"/>
                    <a:gd name="T87" fmla="*/ 65 h 147"/>
                    <a:gd name="T88" fmla="*/ 318 w 350"/>
                    <a:gd name="T89" fmla="*/ 90 h 147"/>
                    <a:gd name="T90" fmla="*/ 285 w 350"/>
                    <a:gd name="T91" fmla="*/ 82 h 147"/>
                    <a:gd name="T92" fmla="*/ 277 w 350"/>
                    <a:gd name="T93" fmla="*/ 94 h 147"/>
                    <a:gd name="T94" fmla="*/ 293 w 350"/>
                    <a:gd name="T95" fmla="*/ 126 h 147"/>
                    <a:gd name="T96" fmla="*/ 310 w 350"/>
                    <a:gd name="T97" fmla="*/ 139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50" h="147">
                      <a:moveTo>
                        <a:pt x="318" y="131"/>
                      </a:moveTo>
                      <a:lnTo>
                        <a:pt x="318" y="126"/>
                      </a:lnTo>
                      <a:lnTo>
                        <a:pt x="318" y="114"/>
                      </a:lnTo>
                      <a:lnTo>
                        <a:pt x="330" y="122"/>
                      </a:lnTo>
                      <a:lnTo>
                        <a:pt x="342" y="114"/>
                      </a:lnTo>
                      <a:lnTo>
                        <a:pt x="342" y="110"/>
                      </a:lnTo>
                      <a:lnTo>
                        <a:pt x="350" y="98"/>
                      </a:lnTo>
                      <a:lnTo>
                        <a:pt x="346" y="86"/>
                      </a:lnTo>
                      <a:lnTo>
                        <a:pt x="338" y="78"/>
                      </a:lnTo>
                      <a:lnTo>
                        <a:pt x="334" y="65"/>
                      </a:lnTo>
                      <a:lnTo>
                        <a:pt x="338" y="57"/>
                      </a:lnTo>
                      <a:lnTo>
                        <a:pt x="330" y="57"/>
                      </a:lnTo>
                      <a:lnTo>
                        <a:pt x="318" y="45"/>
                      </a:lnTo>
                      <a:lnTo>
                        <a:pt x="310" y="33"/>
                      </a:lnTo>
                      <a:lnTo>
                        <a:pt x="301" y="25"/>
                      </a:lnTo>
                      <a:lnTo>
                        <a:pt x="289" y="21"/>
                      </a:lnTo>
                      <a:lnTo>
                        <a:pt x="277" y="17"/>
                      </a:lnTo>
                      <a:lnTo>
                        <a:pt x="265" y="13"/>
                      </a:lnTo>
                      <a:lnTo>
                        <a:pt x="261" y="13"/>
                      </a:lnTo>
                      <a:lnTo>
                        <a:pt x="248" y="13"/>
                      </a:lnTo>
                      <a:lnTo>
                        <a:pt x="236" y="8"/>
                      </a:lnTo>
                      <a:lnTo>
                        <a:pt x="240" y="4"/>
                      </a:lnTo>
                      <a:lnTo>
                        <a:pt x="236" y="4"/>
                      </a:lnTo>
                      <a:lnTo>
                        <a:pt x="224" y="4"/>
                      </a:lnTo>
                      <a:lnTo>
                        <a:pt x="212" y="0"/>
                      </a:lnTo>
                      <a:lnTo>
                        <a:pt x="200" y="4"/>
                      </a:lnTo>
                      <a:lnTo>
                        <a:pt x="192" y="17"/>
                      </a:lnTo>
                      <a:lnTo>
                        <a:pt x="192" y="17"/>
                      </a:lnTo>
                      <a:lnTo>
                        <a:pt x="187" y="17"/>
                      </a:lnTo>
                      <a:lnTo>
                        <a:pt x="187" y="17"/>
                      </a:lnTo>
                      <a:lnTo>
                        <a:pt x="187" y="17"/>
                      </a:lnTo>
                      <a:lnTo>
                        <a:pt x="187" y="17"/>
                      </a:lnTo>
                      <a:lnTo>
                        <a:pt x="179" y="17"/>
                      </a:lnTo>
                      <a:lnTo>
                        <a:pt x="171" y="25"/>
                      </a:lnTo>
                      <a:lnTo>
                        <a:pt x="159" y="29"/>
                      </a:lnTo>
                      <a:lnTo>
                        <a:pt x="147" y="33"/>
                      </a:lnTo>
                      <a:lnTo>
                        <a:pt x="139" y="37"/>
                      </a:lnTo>
                      <a:lnTo>
                        <a:pt x="126" y="45"/>
                      </a:lnTo>
                      <a:lnTo>
                        <a:pt x="118" y="49"/>
                      </a:lnTo>
                      <a:lnTo>
                        <a:pt x="106" y="53"/>
                      </a:lnTo>
                      <a:lnTo>
                        <a:pt x="98" y="49"/>
                      </a:lnTo>
                      <a:lnTo>
                        <a:pt x="86" y="49"/>
                      </a:lnTo>
                      <a:lnTo>
                        <a:pt x="82" y="45"/>
                      </a:lnTo>
                      <a:lnTo>
                        <a:pt x="69" y="33"/>
                      </a:lnTo>
                      <a:lnTo>
                        <a:pt x="69" y="29"/>
                      </a:lnTo>
                      <a:lnTo>
                        <a:pt x="73" y="41"/>
                      </a:lnTo>
                      <a:lnTo>
                        <a:pt x="61" y="41"/>
                      </a:lnTo>
                      <a:lnTo>
                        <a:pt x="53" y="41"/>
                      </a:lnTo>
                      <a:lnTo>
                        <a:pt x="49" y="37"/>
                      </a:lnTo>
                      <a:lnTo>
                        <a:pt x="45" y="37"/>
                      </a:lnTo>
                      <a:lnTo>
                        <a:pt x="49" y="25"/>
                      </a:lnTo>
                      <a:lnTo>
                        <a:pt x="37" y="21"/>
                      </a:lnTo>
                      <a:lnTo>
                        <a:pt x="33" y="8"/>
                      </a:lnTo>
                      <a:lnTo>
                        <a:pt x="25" y="4"/>
                      </a:lnTo>
                      <a:lnTo>
                        <a:pt x="25" y="8"/>
                      </a:lnTo>
                      <a:lnTo>
                        <a:pt x="17" y="8"/>
                      </a:lnTo>
                      <a:lnTo>
                        <a:pt x="8" y="4"/>
                      </a:lnTo>
                      <a:lnTo>
                        <a:pt x="8" y="8"/>
                      </a:lnTo>
                      <a:lnTo>
                        <a:pt x="4" y="17"/>
                      </a:lnTo>
                      <a:lnTo>
                        <a:pt x="4" y="33"/>
                      </a:lnTo>
                      <a:lnTo>
                        <a:pt x="17" y="41"/>
                      </a:lnTo>
                      <a:lnTo>
                        <a:pt x="17" y="41"/>
                      </a:lnTo>
                      <a:lnTo>
                        <a:pt x="8" y="45"/>
                      </a:lnTo>
                      <a:lnTo>
                        <a:pt x="8" y="57"/>
                      </a:lnTo>
                      <a:lnTo>
                        <a:pt x="8" y="65"/>
                      </a:lnTo>
                      <a:lnTo>
                        <a:pt x="8" y="69"/>
                      </a:lnTo>
                      <a:lnTo>
                        <a:pt x="4" y="74"/>
                      </a:lnTo>
                      <a:lnTo>
                        <a:pt x="0" y="82"/>
                      </a:lnTo>
                      <a:lnTo>
                        <a:pt x="4" y="94"/>
                      </a:lnTo>
                      <a:lnTo>
                        <a:pt x="4" y="98"/>
                      </a:lnTo>
                      <a:lnTo>
                        <a:pt x="8" y="94"/>
                      </a:lnTo>
                      <a:lnTo>
                        <a:pt x="8" y="82"/>
                      </a:lnTo>
                      <a:lnTo>
                        <a:pt x="17" y="78"/>
                      </a:lnTo>
                      <a:lnTo>
                        <a:pt x="21" y="78"/>
                      </a:lnTo>
                      <a:lnTo>
                        <a:pt x="33" y="78"/>
                      </a:lnTo>
                      <a:lnTo>
                        <a:pt x="33" y="78"/>
                      </a:lnTo>
                      <a:lnTo>
                        <a:pt x="45" y="78"/>
                      </a:lnTo>
                      <a:lnTo>
                        <a:pt x="49" y="86"/>
                      </a:lnTo>
                      <a:lnTo>
                        <a:pt x="53" y="86"/>
                      </a:lnTo>
                      <a:lnTo>
                        <a:pt x="61" y="86"/>
                      </a:lnTo>
                      <a:lnTo>
                        <a:pt x="65" y="90"/>
                      </a:lnTo>
                      <a:lnTo>
                        <a:pt x="78" y="98"/>
                      </a:lnTo>
                      <a:lnTo>
                        <a:pt x="82" y="98"/>
                      </a:lnTo>
                      <a:lnTo>
                        <a:pt x="82" y="106"/>
                      </a:lnTo>
                      <a:lnTo>
                        <a:pt x="94" y="118"/>
                      </a:lnTo>
                      <a:lnTo>
                        <a:pt x="106" y="122"/>
                      </a:lnTo>
                      <a:lnTo>
                        <a:pt x="106" y="118"/>
                      </a:lnTo>
                      <a:lnTo>
                        <a:pt x="106" y="106"/>
                      </a:lnTo>
                      <a:lnTo>
                        <a:pt x="118" y="102"/>
                      </a:lnTo>
                      <a:lnTo>
                        <a:pt x="118" y="114"/>
                      </a:lnTo>
                      <a:lnTo>
                        <a:pt x="122" y="122"/>
                      </a:lnTo>
                      <a:lnTo>
                        <a:pt x="122" y="126"/>
                      </a:lnTo>
                      <a:lnTo>
                        <a:pt x="126" y="139"/>
                      </a:lnTo>
                      <a:lnTo>
                        <a:pt x="130" y="147"/>
                      </a:lnTo>
                      <a:lnTo>
                        <a:pt x="143" y="147"/>
                      </a:lnTo>
                      <a:lnTo>
                        <a:pt x="147" y="147"/>
                      </a:lnTo>
                      <a:lnTo>
                        <a:pt x="159" y="139"/>
                      </a:lnTo>
                      <a:lnTo>
                        <a:pt x="159" y="139"/>
                      </a:lnTo>
                      <a:lnTo>
                        <a:pt x="167" y="135"/>
                      </a:lnTo>
                      <a:lnTo>
                        <a:pt x="179" y="131"/>
                      </a:lnTo>
                      <a:lnTo>
                        <a:pt x="179" y="126"/>
                      </a:lnTo>
                      <a:lnTo>
                        <a:pt x="179" y="122"/>
                      </a:lnTo>
                      <a:lnTo>
                        <a:pt x="167" y="110"/>
                      </a:lnTo>
                      <a:lnTo>
                        <a:pt x="155" y="98"/>
                      </a:lnTo>
                      <a:lnTo>
                        <a:pt x="151" y="94"/>
                      </a:lnTo>
                      <a:lnTo>
                        <a:pt x="151" y="90"/>
                      </a:lnTo>
                      <a:lnTo>
                        <a:pt x="155" y="78"/>
                      </a:lnTo>
                      <a:lnTo>
                        <a:pt x="159" y="82"/>
                      </a:lnTo>
                      <a:lnTo>
                        <a:pt x="167" y="82"/>
                      </a:lnTo>
                      <a:lnTo>
                        <a:pt x="179" y="74"/>
                      </a:lnTo>
                      <a:lnTo>
                        <a:pt x="179" y="74"/>
                      </a:lnTo>
                      <a:lnTo>
                        <a:pt x="192" y="65"/>
                      </a:lnTo>
                      <a:lnTo>
                        <a:pt x="196" y="53"/>
                      </a:lnTo>
                      <a:lnTo>
                        <a:pt x="200" y="45"/>
                      </a:lnTo>
                      <a:lnTo>
                        <a:pt x="204" y="45"/>
                      </a:lnTo>
                      <a:lnTo>
                        <a:pt x="208" y="41"/>
                      </a:lnTo>
                      <a:lnTo>
                        <a:pt x="208" y="41"/>
                      </a:lnTo>
                      <a:lnTo>
                        <a:pt x="208" y="41"/>
                      </a:lnTo>
                      <a:lnTo>
                        <a:pt x="208" y="41"/>
                      </a:lnTo>
                      <a:lnTo>
                        <a:pt x="216" y="37"/>
                      </a:lnTo>
                      <a:lnTo>
                        <a:pt x="224" y="37"/>
                      </a:lnTo>
                      <a:lnTo>
                        <a:pt x="236" y="29"/>
                      </a:lnTo>
                      <a:lnTo>
                        <a:pt x="240" y="29"/>
                      </a:lnTo>
                      <a:lnTo>
                        <a:pt x="240" y="41"/>
                      </a:lnTo>
                      <a:lnTo>
                        <a:pt x="253" y="45"/>
                      </a:lnTo>
                      <a:lnTo>
                        <a:pt x="265" y="53"/>
                      </a:lnTo>
                      <a:lnTo>
                        <a:pt x="269" y="65"/>
                      </a:lnTo>
                      <a:lnTo>
                        <a:pt x="277" y="78"/>
                      </a:lnTo>
                      <a:lnTo>
                        <a:pt x="277" y="78"/>
                      </a:lnTo>
                      <a:lnTo>
                        <a:pt x="277" y="65"/>
                      </a:lnTo>
                      <a:lnTo>
                        <a:pt x="281" y="69"/>
                      </a:lnTo>
                      <a:lnTo>
                        <a:pt x="293" y="65"/>
                      </a:lnTo>
                      <a:lnTo>
                        <a:pt x="297" y="69"/>
                      </a:lnTo>
                      <a:lnTo>
                        <a:pt x="305" y="82"/>
                      </a:lnTo>
                      <a:lnTo>
                        <a:pt x="318" y="90"/>
                      </a:lnTo>
                      <a:lnTo>
                        <a:pt x="305" y="86"/>
                      </a:lnTo>
                      <a:lnTo>
                        <a:pt x="297" y="78"/>
                      </a:lnTo>
                      <a:lnTo>
                        <a:pt x="285" y="82"/>
                      </a:lnTo>
                      <a:lnTo>
                        <a:pt x="285" y="94"/>
                      </a:lnTo>
                      <a:lnTo>
                        <a:pt x="281" y="94"/>
                      </a:lnTo>
                      <a:lnTo>
                        <a:pt x="277" y="94"/>
                      </a:lnTo>
                      <a:lnTo>
                        <a:pt x="277" y="102"/>
                      </a:lnTo>
                      <a:lnTo>
                        <a:pt x="285" y="114"/>
                      </a:lnTo>
                      <a:lnTo>
                        <a:pt x="293" y="126"/>
                      </a:lnTo>
                      <a:lnTo>
                        <a:pt x="297" y="135"/>
                      </a:lnTo>
                      <a:lnTo>
                        <a:pt x="310" y="147"/>
                      </a:lnTo>
                      <a:lnTo>
                        <a:pt x="310" y="139"/>
                      </a:lnTo>
                      <a:lnTo>
                        <a:pt x="318" y="13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5" name="Freeform 493">
                  <a:extLst>
                    <a:ext uri="{FF2B5EF4-FFF2-40B4-BE49-F238E27FC236}">
                      <a16:creationId xmlns:a16="http://schemas.microsoft.com/office/drawing/2014/main" id="{46CBEDF2-5887-DAD1-EB48-53688BF9A0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672" y="10039"/>
                  <a:ext cx="5" cy="9"/>
                </a:xfrm>
                <a:custGeom>
                  <a:avLst/>
                  <a:gdLst>
                    <a:gd name="T0" fmla="*/ 0 w 5"/>
                    <a:gd name="T1" fmla="*/ 0 h 9"/>
                    <a:gd name="T2" fmla="*/ 5 w 5"/>
                    <a:gd name="T3" fmla="*/ 9 h 9"/>
                    <a:gd name="T4" fmla="*/ 5 w 5"/>
                    <a:gd name="T5" fmla="*/ 0 h 9"/>
                    <a:gd name="T6" fmla="*/ 0 w 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0" y="0"/>
                      </a:moveTo>
                      <a:lnTo>
                        <a:pt x="5" y="9"/>
                      </a:lnTo>
                      <a:lnTo>
                        <a:pt x="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6" name="Freeform 494">
                  <a:extLst>
                    <a:ext uri="{FF2B5EF4-FFF2-40B4-BE49-F238E27FC236}">
                      <a16:creationId xmlns:a16="http://schemas.microsoft.com/office/drawing/2014/main" id="{BF9C0FF7-9124-1688-EF90-E25BC34923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43" y="9986"/>
                  <a:ext cx="4" cy="13"/>
                </a:xfrm>
                <a:custGeom>
                  <a:avLst/>
                  <a:gdLst>
                    <a:gd name="T0" fmla="*/ 0 w 4"/>
                    <a:gd name="T1" fmla="*/ 13 h 13"/>
                    <a:gd name="T2" fmla="*/ 4 w 4"/>
                    <a:gd name="T3" fmla="*/ 0 h 13"/>
                    <a:gd name="T4" fmla="*/ 0 w 4"/>
                    <a:gd name="T5" fmla="*/ 0 h 13"/>
                    <a:gd name="T6" fmla="*/ 0 w 4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0" y="13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547" name="Freeform 495">
                <a:extLst>
                  <a:ext uri="{FF2B5EF4-FFF2-40B4-BE49-F238E27FC236}">
                    <a16:creationId xmlns:a16="http://schemas.microsoft.com/office/drawing/2014/main" id="{960CC545-8AC8-DF57-FE8F-B8ACCA979B0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5318" y="9588"/>
                <a:ext cx="273" cy="260"/>
              </a:xfrm>
              <a:custGeom>
                <a:avLst/>
                <a:gdLst>
                  <a:gd name="T0" fmla="*/ 135 w 273"/>
                  <a:gd name="T1" fmla="*/ 236 h 260"/>
                  <a:gd name="T2" fmla="*/ 151 w 273"/>
                  <a:gd name="T3" fmla="*/ 244 h 260"/>
                  <a:gd name="T4" fmla="*/ 171 w 273"/>
                  <a:gd name="T5" fmla="*/ 244 h 260"/>
                  <a:gd name="T6" fmla="*/ 188 w 273"/>
                  <a:gd name="T7" fmla="*/ 244 h 260"/>
                  <a:gd name="T8" fmla="*/ 208 w 273"/>
                  <a:gd name="T9" fmla="*/ 256 h 260"/>
                  <a:gd name="T10" fmla="*/ 212 w 273"/>
                  <a:gd name="T11" fmla="*/ 260 h 260"/>
                  <a:gd name="T12" fmla="*/ 224 w 273"/>
                  <a:gd name="T13" fmla="*/ 260 h 260"/>
                  <a:gd name="T14" fmla="*/ 241 w 273"/>
                  <a:gd name="T15" fmla="*/ 248 h 260"/>
                  <a:gd name="T16" fmla="*/ 232 w 273"/>
                  <a:gd name="T17" fmla="*/ 244 h 260"/>
                  <a:gd name="T18" fmla="*/ 228 w 273"/>
                  <a:gd name="T19" fmla="*/ 228 h 260"/>
                  <a:gd name="T20" fmla="*/ 241 w 273"/>
                  <a:gd name="T21" fmla="*/ 203 h 260"/>
                  <a:gd name="T22" fmla="*/ 236 w 273"/>
                  <a:gd name="T23" fmla="*/ 179 h 260"/>
                  <a:gd name="T24" fmla="*/ 241 w 273"/>
                  <a:gd name="T25" fmla="*/ 163 h 260"/>
                  <a:gd name="T26" fmla="*/ 241 w 273"/>
                  <a:gd name="T27" fmla="*/ 146 h 260"/>
                  <a:gd name="T28" fmla="*/ 249 w 273"/>
                  <a:gd name="T29" fmla="*/ 138 h 260"/>
                  <a:gd name="T30" fmla="*/ 241 w 273"/>
                  <a:gd name="T31" fmla="*/ 150 h 260"/>
                  <a:gd name="T32" fmla="*/ 249 w 273"/>
                  <a:gd name="T33" fmla="*/ 150 h 260"/>
                  <a:gd name="T34" fmla="*/ 249 w 273"/>
                  <a:gd name="T35" fmla="*/ 130 h 260"/>
                  <a:gd name="T36" fmla="*/ 249 w 273"/>
                  <a:gd name="T37" fmla="*/ 110 h 260"/>
                  <a:gd name="T38" fmla="*/ 249 w 273"/>
                  <a:gd name="T39" fmla="*/ 89 h 260"/>
                  <a:gd name="T40" fmla="*/ 253 w 273"/>
                  <a:gd name="T41" fmla="*/ 69 h 260"/>
                  <a:gd name="T42" fmla="*/ 265 w 273"/>
                  <a:gd name="T43" fmla="*/ 53 h 260"/>
                  <a:gd name="T44" fmla="*/ 269 w 273"/>
                  <a:gd name="T45" fmla="*/ 36 h 260"/>
                  <a:gd name="T46" fmla="*/ 265 w 273"/>
                  <a:gd name="T47" fmla="*/ 32 h 260"/>
                  <a:gd name="T48" fmla="*/ 261 w 273"/>
                  <a:gd name="T49" fmla="*/ 16 h 260"/>
                  <a:gd name="T50" fmla="*/ 273 w 273"/>
                  <a:gd name="T51" fmla="*/ 0 h 260"/>
                  <a:gd name="T52" fmla="*/ 253 w 273"/>
                  <a:gd name="T53" fmla="*/ 0 h 260"/>
                  <a:gd name="T54" fmla="*/ 236 w 273"/>
                  <a:gd name="T55" fmla="*/ 8 h 260"/>
                  <a:gd name="T56" fmla="*/ 204 w 273"/>
                  <a:gd name="T57" fmla="*/ 16 h 260"/>
                  <a:gd name="T58" fmla="*/ 184 w 273"/>
                  <a:gd name="T59" fmla="*/ 20 h 260"/>
                  <a:gd name="T60" fmla="*/ 159 w 273"/>
                  <a:gd name="T61" fmla="*/ 16 h 260"/>
                  <a:gd name="T62" fmla="*/ 159 w 273"/>
                  <a:gd name="T63" fmla="*/ 24 h 260"/>
                  <a:gd name="T64" fmla="*/ 151 w 273"/>
                  <a:gd name="T65" fmla="*/ 28 h 260"/>
                  <a:gd name="T66" fmla="*/ 147 w 273"/>
                  <a:gd name="T67" fmla="*/ 40 h 260"/>
                  <a:gd name="T68" fmla="*/ 127 w 273"/>
                  <a:gd name="T69" fmla="*/ 57 h 260"/>
                  <a:gd name="T70" fmla="*/ 114 w 273"/>
                  <a:gd name="T71" fmla="*/ 69 h 260"/>
                  <a:gd name="T72" fmla="*/ 94 w 273"/>
                  <a:gd name="T73" fmla="*/ 57 h 260"/>
                  <a:gd name="T74" fmla="*/ 78 w 273"/>
                  <a:gd name="T75" fmla="*/ 77 h 260"/>
                  <a:gd name="T76" fmla="*/ 53 w 273"/>
                  <a:gd name="T77" fmla="*/ 77 h 260"/>
                  <a:gd name="T78" fmla="*/ 53 w 273"/>
                  <a:gd name="T79" fmla="*/ 81 h 260"/>
                  <a:gd name="T80" fmla="*/ 57 w 273"/>
                  <a:gd name="T81" fmla="*/ 106 h 260"/>
                  <a:gd name="T82" fmla="*/ 45 w 273"/>
                  <a:gd name="T83" fmla="*/ 106 h 260"/>
                  <a:gd name="T84" fmla="*/ 41 w 273"/>
                  <a:gd name="T85" fmla="*/ 122 h 260"/>
                  <a:gd name="T86" fmla="*/ 33 w 273"/>
                  <a:gd name="T87" fmla="*/ 122 h 260"/>
                  <a:gd name="T88" fmla="*/ 21 w 273"/>
                  <a:gd name="T89" fmla="*/ 126 h 260"/>
                  <a:gd name="T90" fmla="*/ 9 w 273"/>
                  <a:gd name="T91" fmla="*/ 122 h 260"/>
                  <a:gd name="T92" fmla="*/ 0 w 273"/>
                  <a:gd name="T93" fmla="*/ 122 h 260"/>
                  <a:gd name="T94" fmla="*/ 17 w 273"/>
                  <a:gd name="T95" fmla="*/ 146 h 260"/>
                  <a:gd name="T96" fmla="*/ 33 w 273"/>
                  <a:gd name="T97" fmla="*/ 154 h 260"/>
                  <a:gd name="T98" fmla="*/ 29 w 273"/>
                  <a:gd name="T99" fmla="*/ 158 h 260"/>
                  <a:gd name="T100" fmla="*/ 53 w 273"/>
                  <a:gd name="T101" fmla="*/ 171 h 260"/>
                  <a:gd name="T102" fmla="*/ 62 w 273"/>
                  <a:gd name="T103" fmla="*/ 191 h 260"/>
                  <a:gd name="T104" fmla="*/ 78 w 273"/>
                  <a:gd name="T105" fmla="*/ 207 h 260"/>
                  <a:gd name="T106" fmla="*/ 94 w 273"/>
                  <a:gd name="T107" fmla="*/ 219 h 260"/>
                  <a:gd name="T108" fmla="*/ 123 w 273"/>
                  <a:gd name="T109" fmla="*/ 232 h 260"/>
                  <a:gd name="T110" fmla="*/ 159 w 273"/>
                  <a:gd name="T111" fmla="*/ 236 h 260"/>
                  <a:gd name="T112" fmla="*/ 159 w 273"/>
                  <a:gd name="T113" fmla="*/ 236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3" h="260">
                    <a:moveTo>
                      <a:pt x="123" y="232"/>
                    </a:moveTo>
                    <a:lnTo>
                      <a:pt x="135" y="236"/>
                    </a:lnTo>
                    <a:lnTo>
                      <a:pt x="147" y="240"/>
                    </a:lnTo>
                    <a:lnTo>
                      <a:pt x="151" y="244"/>
                    </a:lnTo>
                    <a:lnTo>
                      <a:pt x="159" y="244"/>
                    </a:lnTo>
                    <a:lnTo>
                      <a:pt x="171" y="244"/>
                    </a:lnTo>
                    <a:lnTo>
                      <a:pt x="175" y="244"/>
                    </a:lnTo>
                    <a:lnTo>
                      <a:pt x="188" y="244"/>
                    </a:lnTo>
                    <a:lnTo>
                      <a:pt x="200" y="244"/>
                    </a:lnTo>
                    <a:lnTo>
                      <a:pt x="208" y="256"/>
                    </a:lnTo>
                    <a:lnTo>
                      <a:pt x="208" y="260"/>
                    </a:lnTo>
                    <a:lnTo>
                      <a:pt x="212" y="260"/>
                    </a:lnTo>
                    <a:lnTo>
                      <a:pt x="220" y="260"/>
                    </a:lnTo>
                    <a:lnTo>
                      <a:pt x="224" y="260"/>
                    </a:lnTo>
                    <a:lnTo>
                      <a:pt x="232" y="260"/>
                    </a:lnTo>
                    <a:lnTo>
                      <a:pt x="241" y="248"/>
                    </a:lnTo>
                    <a:lnTo>
                      <a:pt x="236" y="248"/>
                    </a:lnTo>
                    <a:lnTo>
                      <a:pt x="232" y="244"/>
                    </a:lnTo>
                    <a:lnTo>
                      <a:pt x="228" y="236"/>
                    </a:lnTo>
                    <a:lnTo>
                      <a:pt x="228" y="228"/>
                    </a:lnTo>
                    <a:lnTo>
                      <a:pt x="232" y="211"/>
                    </a:lnTo>
                    <a:lnTo>
                      <a:pt x="241" y="203"/>
                    </a:lnTo>
                    <a:lnTo>
                      <a:pt x="228" y="191"/>
                    </a:lnTo>
                    <a:lnTo>
                      <a:pt x="236" y="179"/>
                    </a:lnTo>
                    <a:lnTo>
                      <a:pt x="241" y="175"/>
                    </a:lnTo>
                    <a:lnTo>
                      <a:pt x="241" y="163"/>
                    </a:lnTo>
                    <a:lnTo>
                      <a:pt x="236" y="158"/>
                    </a:lnTo>
                    <a:lnTo>
                      <a:pt x="241" y="146"/>
                    </a:lnTo>
                    <a:lnTo>
                      <a:pt x="241" y="134"/>
                    </a:lnTo>
                    <a:lnTo>
                      <a:pt x="249" y="138"/>
                    </a:lnTo>
                    <a:lnTo>
                      <a:pt x="245" y="150"/>
                    </a:lnTo>
                    <a:lnTo>
                      <a:pt x="241" y="150"/>
                    </a:lnTo>
                    <a:lnTo>
                      <a:pt x="245" y="163"/>
                    </a:lnTo>
                    <a:lnTo>
                      <a:pt x="249" y="150"/>
                    </a:lnTo>
                    <a:lnTo>
                      <a:pt x="249" y="138"/>
                    </a:lnTo>
                    <a:lnTo>
                      <a:pt x="249" y="130"/>
                    </a:lnTo>
                    <a:lnTo>
                      <a:pt x="249" y="122"/>
                    </a:lnTo>
                    <a:lnTo>
                      <a:pt x="249" y="110"/>
                    </a:lnTo>
                    <a:lnTo>
                      <a:pt x="249" y="97"/>
                    </a:lnTo>
                    <a:lnTo>
                      <a:pt x="249" y="89"/>
                    </a:lnTo>
                    <a:lnTo>
                      <a:pt x="249" y="81"/>
                    </a:lnTo>
                    <a:lnTo>
                      <a:pt x="253" y="69"/>
                    </a:lnTo>
                    <a:lnTo>
                      <a:pt x="253" y="65"/>
                    </a:lnTo>
                    <a:lnTo>
                      <a:pt x="265" y="53"/>
                    </a:lnTo>
                    <a:lnTo>
                      <a:pt x="265" y="49"/>
                    </a:lnTo>
                    <a:lnTo>
                      <a:pt x="269" y="36"/>
                    </a:lnTo>
                    <a:lnTo>
                      <a:pt x="269" y="32"/>
                    </a:lnTo>
                    <a:lnTo>
                      <a:pt x="265" y="32"/>
                    </a:lnTo>
                    <a:lnTo>
                      <a:pt x="265" y="20"/>
                    </a:lnTo>
                    <a:lnTo>
                      <a:pt x="261" y="16"/>
                    </a:lnTo>
                    <a:lnTo>
                      <a:pt x="265" y="12"/>
                    </a:lnTo>
                    <a:lnTo>
                      <a:pt x="273" y="0"/>
                    </a:lnTo>
                    <a:lnTo>
                      <a:pt x="265" y="0"/>
                    </a:lnTo>
                    <a:lnTo>
                      <a:pt x="253" y="0"/>
                    </a:lnTo>
                    <a:lnTo>
                      <a:pt x="249" y="0"/>
                    </a:lnTo>
                    <a:lnTo>
                      <a:pt x="236" y="8"/>
                    </a:lnTo>
                    <a:lnTo>
                      <a:pt x="212" y="16"/>
                    </a:lnTo>
                    <a:lnTo>
                      <a:pt x="204" y="16"/>
                    </a:lnTo>
                    <a:lnTo>
                      <a:pt x="196" y="20"/>
                    </a:lnTo>
                    <a:lnTo>
                      <a:pt x="184" y="20"/>
                    </a:lnTo>
                    <a:lnTo>
                      <a:pt x="171" y="12"/>
                    </a:lnTo>
                    <a:lnTo>
                      <a:pt x="159" y="16"/>
                    </a:lnTo>
                    <a:lnTo>
                      <a:pt x="159" y="16"/>
                    </a:lnTo>
                    <a:lnTo>
                      <a:pt x="159" y="24"/>
                    </a:lnTo>
                    <a:lnTo>
                      <a:pt x="155" y="28"/>
                    </a:lnTo>
                    <a:lnTo>
                      <a:pt x="151" y="28"/>
                    </a:lnTo>
                    <a:lnTo>
                      <a:pt x="151" y="40"/>
                    </a:lnTo>
                    <a:lnTo>
                      <a:pt x="147" y="40"/>
                    </a:lnTo>
                    <a:lnTo>
                      <a:pt x="135" y="45"/>
                    </a:lnTo>
                    <a:lnTo>
                      <a:pt x="127" y="57"/>
                    </a:lnTo>
                    <a:lnTo>
                      <a:pt x="123" y="61"/>
                    </a:lnTo>
                    <a:lnTo>
                      <a:pt x="114" y="69"/>
                    </a:lnTo>
                    <a:lnTo>
                      <a:pt x="106" y="65"/>
                    </a:lnTo>
                    <a:lnTo>
                      <a:pt x="94" y="57"/>
                    </a:lnTo>
                    <a:lnTo>
                      <a:pt x="90" y="65"/>
                    </a:lnTo>
                    <a:lnTo>
                      <a:pt x="78" y="77"/>
                    </a:lnTo>
                    <a:lnTo>
                      <a:pt x="66" y="73"/>
                    </a:lnTo>
                    <a:lnTo>
                      <a:pt x="53" y="77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57" y="93"/>
                    </a:lnTo>
                    <a:lnTo>
                      <a:pt x="57" y="106"/>
                    </a:lnTo>
                    <a:lnTo>
                      <a:pt x="53" y="106"/>
                    </a:lnTo>
                    <a:lnTo>
                      <a:pt x="45" y="106"/>
                    </a:lnTo>
                    <a:lnTo>
                      <a:pt x="41" y="118"/>
                    </a:lnTo>
                    <a:lnTo>
                      <a:pt x="41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21" y="122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9" y="122"/>
                    </a:lnTo>
                    <a:lnTo>
                      <a:pt x="5" y="118"/>
                    </a:lnTo>
                    <a:lnTo>
                      <a:pt x="0" y="122"/>
                    </a:lnTo>
                    <a:lnTo>
                      <a:pt x="5" y="134"/>
                    </a:lnTo>
                    <a:lnTo>
                      <a:pt x="17" y="146"/>
                    </a:lnTo>
                    <a:lnTo>
                      <a:pt x="29" y="154"/>
                    </a:lnTo>
                    <a:lnTo>
                      <a:pt x="33" y="154"/>
                    </a:lnTo>
                    <a:lnTo>
                      <a:pt x="33" y="158"/>
                    </a:lnTo>
                    <a:lnTo>
                      <a:pt x="29" y="158"/>
                    </a:lnTo>
                    <a:lnTo>
                      <a:pt x="41" y="163"/>
                    </a:lnTo>
                    <a:lnTo>
                      <a:pt x="53" y="171"/>
                    </a:lnTo>
                    <a:lnTo>
                      <a:pt x="57" y="183"/>
                    </a:lnTo>
                    <a:lnTo>
                      <a:pt x="62" y="191"/>
                    </a:lnTo>
                    <a:lnTo>
                      <a:pt x="70" y="199"/>
                    </a:lnTo>
                    <a:lnTo>
                      <a:pt x="78" y="207"/>
                    </a:lnTo>
                    <a:lnTo>
                      <a:pt x="90" y="211"/>
                    </a:lnTo>
                    <a:lnTo>
                      <a:pt x="94" y="219"/>
                    </a:lnTo>
                    <a:lnTo>
                      <a:pt x="118" y="240"/>
                    </a:lnTo>
                    <a:lnTo>
                      <a:pt x="123" y="232"/>
                    </a:lnTo>
                    <a:lnTo>
                      <a:pt x="123" y="232"/>
                    </a:lnTo>
                    <a:close/>
                    <a:moveTo>
                      <a:pt x="159" y="236"/>
                    </a:moveTo>
                    <a:lnTo>
                      <a:pt x="159" y="236"/>
                    </a:lnTo>
                    <a:lnTo>
                      <a:pt x="159" y="23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48" name="Freeform 496">
                <a:extLst>
                  <a:ext uri="{FF2B5EF4-FFF2-40B4-BE49-F238E27FC236}">
                    <a16:creationId xmlns:a16="http://schemas.microsoft.com/office/drawing/2014/main" id="{9D1DC185-C628-F1D6-9EB9-0299893227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24" y="9820"/>
                <a:ext cx="200" cy="195"/>
              </a:xfrm>
              <a:custGeom>
                <a:avLst/>
                <a:gdLst>
                  <a:gd name="T0" fmla="*/ 179 w 200"/>
                  <a:gd name="T1" fmla="*/ 171 h 195"/>
                  <a:gd name="T2" fmla="*/ 183 w 200"/>
                  <a:gd name="T3" fmla="*/ 162 h 195"/>
                  <a:gd name="T4" fmla="*/ 183 w 200"/>
                  <a:gd name="T5" fmla="*/ 142 h 195"/>
                  <a:gd name="T6" fmla="*/ 192 w 200"/>
                  <a:gd name="T7" fmla="*/ 138 h 195"/>
                  <a:gd name="T8" fmla="*/ 179 w 200"/>
                  <a:gd name="T9" fmla="*/ 114 h 195"/>
                  <a:gd name="T10" fmla="*/ 183 w 200"/>
                  <a:gd name="T11" fmla="*/ 101 h 195"/>
                  <a:gd name="T12" fmla="*/ 200 w 200"/>
                  <a:gd name="T13" fmla="*/ 105 h 195"/>
                  <a:gd name="T14" fmla="*/ 192 w 200"/>
                  <a:gd name="T15" fmla="*/ 97 h 195"/>
                  <a:gd name="T16" fmla="*/ 179 w 200"/>
                  <a:gd name="T17" fmla="*/ 85 h 195"/>
                  <a:gd name="T18" fmla="*/ 167 w 200"/>
                  <a:gd name="T19" fmla="*/ 73 h 195"/>
                  <a:gd name="T20" fmla="*/ 155 w 200"/>
                  <a:gd name="T21" fmla="*/ 57 h 195"/>
                  <a:gd name="T22" fmla="*/ 143 w 200"/>
                  <a:gd name="T23" fmla="*/ 40 h 195"/>
                  <a:gd name="T24" fmla="*/ 135 w 200"/>
                  <a:gd name="T25" fmla="*/ 28 h 195"/>
                  <a:gd name="T26" fmla="*/ 135 w 200"/>
                  <a:gd name="T27" fmla="*/ 16 h 195"/>
                  <a:gd name="T28" fmla="*/ 118 w 200"/>
                  <a:gd name="T29" fmla="*/ 28 h 195"/>
                  <a:gd name="T30" fmla="*/ 106 w 200"/>
                  <a:gd name="T31" fmla="*/ 28 h 195"/>
                  <a:gd name="T32" fmla="*/ 102 w 200"/>
                  <a:gd name="T33" fmla="*/ 24 h 195"/>
                  <a:gd name="T34" fmla="*/ 82 w 200"/>
                  <a:gd name="T35" fmla="*/ 12 h 195"/>
                  <a:gd name="T36" fmla="*/ 65 w 200"/>
                  <a:gd name="T37" fmla="*/ 12 h 195"/>
                  <a:gd name="T38" fmla="*/ 45 w 200"/>
                  <a:gd name="T39" fmla="*/ 12 h 195"/>
                  <a:gd name="T40" fmla="*/ 29 w 200"/>
                  <a:gd name="T41" fmla="*/ 4 h 195"/>
                  <a:gd name="T42" fmla="*/ 17 w 200"/>
                  <a:gd name="T43" fmla="*/ 0 h 195"/>
                  <a:gd name="T44" fmla="*/ 4 w 200"/>
                  <a:gd name="T45" fmla="*/ 16 h 195"/>
                  <a:gd name="T46" fmla="*/ 12 w 200"/>
                  <a:gd name="T47" fmla="*/ 28 h 195"/>
                  <a:gd name="T48" fmla="*/ 0 w 200"/>
                  <a:gd name="T49" fmla="*/ 53 h 195"/>
                  <a:gd name="T50" fmla="*/ 12 w 200"/>
                  <a:gd name="T51" fmla="*/ 73 h 195"/>
                  <a:gd name="T52" fmla="*/ 29 w 200"/>
                  <a:gd name="T53" fmla="*/ 81 h 195"/>
                  <a:gd name="T54" fmla="*/ 41 w 200"/>
                  <a:gd name="T55" fmla="*/ 89 h 195"/>
                  <a:gd name="T56" fmla="*/ 57 w 200"/>
                  <a:gd name="T57" fmla="*/ 89 h 195"/>
                  <a:gd name="T58" fmla="*/ 45 w 200"/>
                  <a:gd name="T59" fmla="*/ 73 h 195"/>
                  <a:gd name="T60" fmla="*/ 41 w 200"/>
                  <a:gd name="T61" fmla="*/ 73 h 195"/>
                  <a:gd name="T62" fmla="*/ 37 w 200"/>
                  <a:gd name="T63" fmla="*/ 57 h 195"/>
                  <a:gd name="T64" fmla="*/ 41 w 200"/>
                  <a:gd name="T65" fmla="*/ 61 h 195"/>
                  <a:gd name="T66" fmla="*/ 53 w 200"/>
                  <a:gd name="T67" fmla="*/ 69 h 195"/>
                  <a:gd name="T68" fmla="*/ 65 w 200"/>
                  <a:gd name="T69" fmla="*/ 77 h 195"/>
                  <a:gd name="T70" fmla="*/ 74 w 200"/>
                  <a:gd name="T71" fmla="*/ 89 h 195"/>
                  <a:gd name="T72" fmla="*/ 94 w 200"/>
                  <a:gd name="T73" fmla="*/ 105 h 195"/>
                  <a:gd name="T74" fmla="*/ 114 w 200"/>
                  <a:gd name="T75" fmla="*/ 114 h 195"/>
                  <a:gd name="T76" fmla="*/ 126 w 200"/>
                  <a:gd name="T77" fmla="*/ 126 h 195"/>
                  <a:gd name="T78" fmla="*/ 139 w 200"/>
                  <a:gd name="T79" fmla="*/ 142 h 195"/>
                  <a:gd name="T80" fmla="*/ 135 w 200"/>
                  <a:gd name="T81" fmla="*/ 154 h 195"/>
                  <a:gd name="T82" fmla="*/ 143 w 200"/>
                  <a:gd name="T83" fmla="*/ 166 h 195"/>
                  <a:gd name="T84" fmla="*/ 155 w 200"/>
                  <a:gd name="T85" fmla="*/ 162 h 195"/>
                  <a:gd name="T86" fmla="*/ 163 w 200"/>
                  <a:gd name="T87" fmla="*/ 158 h 195"/>
                  <a:gd name="T88" fmla="*/ 175 w 200"/>
                  <a:gd name="T89" fmla="*/ 183 h 195"/>
                  <a:gd name="T90" fmla="*/ 179 w 200"/>
                  <a:gd name="T91" fmla="*/ 19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0" h="195">
                    <a:moveTo>
                      <a:pt x="175" y="179"/>
                    </a:moveTo>
                    <a:lnTo>
                      <a:pt x="179" y="171"/>
                    </a:lnTo>
                    <a:lnTo>
                      <a:pt x="183" y="166"/>
                    </a:lnTo>
                    <a:lnTo>
                      <a:pt x="183" y="162"/>
                    </a:lnTo>
                    <a:lnTo>
                      <a:pt x="183" y="154"/>
                    </a:lnTo>
                    <a:lnTo>
                      <a:pt x="183" y="142"/>
                    </a:lnTo>
                    <a:lnTo>
                      <a:pt x="192" y="138"/>
                    </a:lnTo>
                    <a:lnTo>
                      <a:pt x="192" y="138"/>
                    </a:lnTo>
                    <a:lnTo>
                      <a:pt x="179" y="130"/>
                    </a:lnTo>
                    <a:lnTo>
                      <a:pt x="179" y="114"/>
                    </a:lnTo>
                    <a:lnTo>
                      <a:pt x="183" y="105"/>
                    </a:lnTo>
                    <a:lnTo>
                      <a:pt x="183" y="101"/>
                    </a:lnTo>
                    <a:lnTo>
                      <a:pt x="192" y="105"/>
                    </a:lnTo>
                    <a:lnTo>
                      <a:pt x="200" y="105"/>
                    </a:lnTo>
                    <a:lnTo>
                      <a:pt x="200" y="101"/>
                    </a:lnTo>
                    <a:lnTo>
                      <a:pt x="192" y="97"/>
                    </a:lnTo>
                    <a:lnTo>
                      <a:pt x="179" y="85"/>
                    </a:lnTo>
                    <a:lnTo>
                      <a:pt x="179" y="85"/>
                    </a:lnTo>
                    <a:lnTo>
                      <a:pt x="171" y="73"/>
                    </a:lnTo>
                    <a:lnTo>
                      <a:pt x="167" y="73"/>
                    </a:lnTo>
                    <a:lnTo>
                      <a:pt x="163" y="65"/>
                    </a:lnTo>
                    <a:lnTo>
                      <a:pt x="155" y="57"/>
                    </a:lnTo>
                    <a:lnTo>
                      <a:pt x="151" y="53"/>
                    </a:lnTo>
                    <a:lnTo>
                      <a:pt x="143" y="40"/>
                    </a:lnTo>
                    <a:lnTo>
                      <a:pt x="143" y="36"/>
                    </a:lnTo>
                    <a:lnTo>
                      <a:pt x="135" y="28"/>
                    </a:lnTo>
                    <a:lnTo>
                      <a:pt x="139" y="28"/>
                    </a:lnTo>
                    <a:lnTo>
                      <a:pt x="135" y="16"/>
                    </a:lnTo>
                    <a:lnTo>
                      <a:pt x="126" y="28"/>
                    </a:lnTo>
                    <a:lnTo>
                      <a:pt x="118" y="28"/>
                    </a:lnTo>
                    <a:lnTo>
                      <a:pt x="114" y="28"/>
                    </a:lnTo>
                    <a:lnTo>
                      <a:pt x="106" y="28"/>
                    </a:lnTo>
                    <a:lnTo>
                      <a:pt x="102" y="28"/>
                    </a:lnTo>
                    <a:lnTo>
                      <a:pt x="102" y="24"/>
                    </a:lnTo>
                    <a:lnTo>
                      <a:pt x="94" y="12"/>
                    </a:lnTo>
                    <a:lnTo>
                      <a:pt x="82" y="12"/>
                    </a:lnTo>
                    <a:lnTo>
                      <a:pt x="69" y="12"/>
                    </a:lnTo>
                    <a:lnTo>
                      <a:pt x="65" y="12"/>
                    </a:lnTo>
                    <a:lnTo>
                      <a:pt x="53" y="12"/>
                    </a:lnTo>
                    <a:lnTo>
                      <a:pt x="45" y="12"/>
                    </a:lnTo>
                    <a:lnTo>
                      <a:pt x="41" y="8"/>
                    </a:lnTo>
                    <a:lnTo>
                      <a:pt x="29" y="4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2" y="8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12" y="40"/>
                    </a:lnTo>
                    <a:lnTo>
                      <a:pt x="0" y="53"/>
                    </a:lnTo>
                    <a:lnTo>
                      <a:pt x="4" y="61"/>
                    </a:lnTo>
                    <a:lnTo>
                      <a:pt x="12" y="73"/>
                    </a:lnTo>
                    <a:lnTo>
                      <a:pt x="17" y="81"/>
                    </a:lnTo>
                    <a:lnTo>
                      <a:pt x="29" y="81"/>
                    </a:lnTo>
                    <a:lnTo>
                      <a:pt x="37" y="89"/>
                    </a:lnTo>
                    <a:lnTo>
                      <a:pt x="41" y="89"/>
                    </a:lnTo>
                    <a:lnTo>
                      <a:pt x="45" y="97"/>
                    </a:lnTo>
                    <a:lnTo>
                      <a:pt x="57" y="89"/>
                    </a:lnTo>
                    <a:lnTo>
                      <a:pt x="57" y="77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1" y="73"/>
                    </a:lnTo>
                    <a:lnTo>
                      <a:pt x="41" y="69"/>
                    </a:lnTo>
                    <a:lnTo>
                      <a:pt x="37" y="57"/>
                    </a:lnTo>
                    <a:lnTo>
                      <a:pt x="37" y="57"/>
                    </a:lnTo>
                    <a:lnTo>
                      <a:pt x="41" y="61"/>
                    </a:lnTo>
                    <a:lnTo>
                      <a:pt x="49" y="65"/>
                    </a:lnTo>
                    <a:lnTo>
                      <a:pt x="53" y="69"/>
                    </a:lnTo>
                    <a:lnTo>
                      <a:pt x="61" y="73"/>
                    </a:lnTo>
                    <a:lnTo>
                      <a:pt x="65" y="77"/>
                    </a:lnTo>
                    <a:lnTo>
                      <a:pt x="74" y="89"/>
                    </a:lnTo>
                    <a:lnTo>
                      <a:pt x="74" y="89"/>
                    </a:lnTo>
                    <a:lnTo>
                      <a:pt x="82" y="101"/>
                    </a:lnTo>
                    <a:lnTo>
                      <a:pt x="94" y="105"/>
                    </a:lnTo>
                    <a:lnTo>
                      <a:pt x="102" y="105"/>
                    </a:lnTo>
                    <a:lnTo>
                      <a:pt x="114" y="114"/>
                    </a:lnTo>
                    <a:lnTo>
                      <a:pt x="114" y="114"/>
                    </a:lnTo>
                    <a:lnTo>
                      <a:pt x="126" y="126"/>
                    </a:lnTo>
                    <a:lnTo>
                      <a:pt x="139" y="138"/>
                    </a:lnTo>
                    <a:lnTo>
                      <a:pt x="139" y="142"/>
                    </a:lnTo>
                    <a:lnTo>
                      <a:pt x="139" y="146"/>
                    </a:lnTo>
                    <a:lnTo>
                      <a:pt x="135" y="154"/>
                    </a:lnTo>
                    <a:lnTo>
                      <a:pt x="135" y="162"/>
                    </a:lnTo>
                    <a:lnTo>
                      <a:pt x="143" y="166"/>
                    </a:lnTo>
                    <a:lnTo>
                      <a:pt x="159" y="175"/>
                    </a:lnTo>
                    <a:lnTo>
                      <a:pt x="155" y="162"/>
                    </a:lnTo>
                    <a:lnTo>
                      <a:pt x="151" y="150"/>
                    </a:lnTo>
                    <a:lnTo>
                      <a:pt x="163" y="158"/>
                    </a:lnTo>
                    <a:lnTo>
                      <a:pt x="167" y="171"/>
                    </a:lnTo>
                    <a:lnTo>
                      <a:pt x="175" y="183"/>
                    </a:lnTo>
                    <a:lnTo>
                      <a:pt x="179" y="195"/>
                    </a:lnTo>
                    <a:lnTo>
                      <a:pt x="179" y="191"/>
                    </a:lnTo>
                    <a:lnTo>
                      <a:pt x="175" y="17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549" name="Group 497">
                <a:extLst>
                  <a:ext uri="{FF2B5EF4-FFF2-40B4-BE49-F238E27FC236}">
                    <a16:creationId xmlns:a16="http://schemas.microsoft.com/office/drawing/2014/main" id="{9F08B335-109C-D713-03E8-55B52403B8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3" y="9498"/>
                <a:ext cx="378" cy="212"/>
                <a:chOff x="5213" y="9498"/>
                <a:chExt cx="378" cy="212"/>
              </a:xfrm>
              <a:grpFill/>
            </p:grpSpPr>
            <p:sp>
              <p:nvSpPr>
                <p:cNvPr id="1562" name="Freeform 498">
                  <a:extLst>
                    <a:ext uri="{FF2B5EF4-FFF2-40B4-BE49-F238E27FC236}">
                      <a16:creationId xmlns:a16="http://schemas.microsoft.com/office/drawing/2014/main" id="{6356C6EF-E7DD-9821-EA0C-E047DA9928B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13" y="9527"/>
                  <a:ext cx="378" cy="183"/>
                </a:xfrm>
                <a:custGeom>
                  <a:avLst/>
                  <a:gdLst>
                    <a:gd name="T0" fmla="*/ 146 w 378"/>
                    <a:gd name="T1" fmla="*/ 183 h 183"/>
                    <a:gd name="T2" fmla="*/ 150 w 378"/>
                    <a:gd name="T3" fmla="*/ 167 h 183"/>
                    <a:gd name="T4" fmla="*/ 162 w 378"/>
                    <a:gd name="T5" fmla="*/ 167 h 183"/>
                    <a:gd name="T6" fmla="*/ 158 w 378"/>
                    <a:gd name="T7" fmla="*/ 142 h 183"/>
                    <a:gd name="T8" fmla="*/ 158 w 378"/>
                    <a:gd name="T9" fmla="*/ 138 h 183"/>
                    <a:gd name="T10" fmla="*/ 183 w 378"/>
                    <a:gd name="T11" fmla="*/ 138 h 183"/>
                    <a:gd name="T12" fmla="*/ 199 w 378"/>
                    <a:gd name="T13" fmla="*/ 118 h 183"/>
                    <a:gd name="T14" fmla="*/ 219 w 378"/>
                    <a:gd name="T15" fmla="*/ 130 h 183"/>
                    <a:gd name="T16" fmla="*/ 232 w 378"/>
                    <a:gd name="T17" fmla="*/ 118 h 183"/>
                    <a:gd name="T18" fmla="*/ 252 w 378"/>
                    <a:gd name="T19" fmla="*/ 101 h 183"/>
                    <a:gd name="T20" fmla="*/ 256 w 378"/>
                    <a:gd name="T21" fmla="*/ 89 h 183"/>
                    <a:gd name="T22" fmla="*/ 264 w 378"/>
                    <a:gd name="T23" fmla="*/ 85 h 183"/>
                    <a:gd name="T24" fmla="*/ 264 w 378"/>
                    <a:gd name="T25" fmla="*/ 77 h 183"/>
                    <a:gd name="T26" fmla="*/ 289 w 378"/>
                    <a:gd name="T27" fmla="*/ 81 h 183"/>
                    <a:gd name="T28" fmla="*/ 309 w 378"/>
                    <a:gd name="T29" fmla="*/ 77 h 183"/>
                    <a:gd name="T30" fmla="*/ 341 w 378"/>
                    <a:gd name="T31" fmla="*/ 69 h 183"/>
                    <a:gd name="T32" fmla="*/ 358 w 378"/>
                    <a:gd name="T33" fmla="*/ 61 h 183"/>
                    <a:gd name="T34" fmla="*/ 378 w 378"/>
                    <a:gd name="T35" fmla="*/ 61 h 183"/>
                    <a:gd name="T36" fmla="*/ 362 w 378"/>
                    <a:gd name="T37" fmla="*/ 44 h 183"/>
                    <a:gd name="T38" fmla="*/ 350 w 378"/>
                    <a:gd name="T39" fmla="*/ 44 h 183"/>
                    <a:gd name="T40" fmla="*/ 350 w 378"/>
                    <a:gd name="T41" fmla="*/ 44 h 183"/>
                    <a:gd name="T42" fmla="*/ 325 w 378"/>
                    <a:gd name="T43" fmla="*/ 36 h 183"/>
                    <a:gd name="T44" fmla="*/ 325 w 378"/>
                    <a:gd name="T45" fmla="*/ 40 h 183"/>
                    <a:gd name="T46" fmla="*/ 329 w 378"/>
                    <a:gd name="T47" fmla="*/ 28 h 183"/>
                    <a:gd name="T48" fmla="*/ 341 w 378"/>
                    <a:gd name="T49" fmla="*/ 36 h 183"/>
                    <a:gd name="T50" fmla="*/ 317 w 378"/>
                    <a:gd name="T51" fmla="*/ 16 h 183"/>
                    <a:gd name="T52" fmla="*/ 309 w 378"/>
                    <a:gd name="T53" fmla="*/ 8 h 183"/>
                    <a:gd name="T54" fmla="*/ 285 w 378"/>
                    <a:gd name="T55" fmla="*/ 4 h 183"/>
                    <a:gd name="T56" fmla="*/ 264 w 378"/>
                    <a:gd name="T57" fmla="*/ 0 h 183"/>
                    <a:gd name="T58" fmla="*/ 248 w 378"/>
                    <a:gd name="T59" fmla="*/ 4 h 183"/>
                    <a:gd name="T60" fmla="*/ 223 w 378"/>
                    <a:gd name="T61" fmla="*/ 4 h 183"/>
                    <a:gd name="T62" fmla="*/ 211 w 378"/>
                    <a:gd name="T63" fmla="*/ 0 h 183"/>
                    <a:gd name="T64" fmla="*/ 195 w 378"/>
                    <a:gd name="T65" fmla="*/ 4 h 183"/>
                    <a:gd name="T66" fmla="*/ 179 w 378"/>
                    <a:gd name="T67" fmla="*/ 12 h 183"/>
                    <a:gd name="T68" fmla="*/ 162 w 378"/>
                    <a:gd name="T69" fmla="*/ 12 h 183"/>
                    <a:gd name="T70" fmla="*/ 138 w 378"/>
                    <a:gd name="T71" fmla="*/ 12 h 183"/>
                    <a:gd name="T72" fmla="*/ 126 w 378"/>
                    <a:gd name="T73" fmla="*/ 8 h 183"/>
                    <a:gd name="T74" fmla="*/ 110 w 378"/>
                    <a:gd name="T75" fmla="*/ 12 h 183"/>
                    <a:gd name="T76" fmla="*/ 97 w 378"/>
                    <a:gd name="T77" fmla="*/ 4 h 183"/>
                    <a:gd name="T78" fmla="*/ 81 w 378"/>
                    <a:gd name="T79" fmla="*/ 12 h 183"/>
                    <a:gd name="T80" fmla="*/ 65 w 378"/>
                    <a:gd name="T81" fmla="*/ 20 h 183"/>
                    <a:gd name="T82" fmla="*/ 44 w 378"/>
                    <a:gd name="T83" fmla="*/ 40 h 183"/>
                    <a:gd name="T84" fmla="*/ 24 w 378"/>
                    <a:gd name="T85" fmla="*/ 53 h 183"/>
                    <a:gd name="T86" fmla="*/ 12 w 378"/>
                    <a:gd name="T87" fmla="*/ 61 h 183"/>
                    <a:gd name="T88" fmla="*/ 8 w 378"/>
                    <a:gd name="T89" fmla="*/ 69 h 183"/>
                    <a:gd name="T90" fmla="*/ 8 w 378"/>
                    <a:gd name="T91" fmla="*/ 89 h 183"/>
                    <a:gd name="T92" fmla="*/ 0 w 378"/>
                    <a:gd name="T93" fmla="*/ 97 h 183"/>
                    <a:gd name="T94" fmla="*/ 24 w 378"/>
                    <a:gd name="T95" fmla="*/ 106 h 183"/>
                    <a:gd name="T96" fmla="*/ 36 w 378"/>
                    <a:gd name="T97" fmla="*/ 114 h 183"/>
                    <a:gd name="T98" fmla="*/ 53 w 378"/>
                    <a:gd name="T99" fmla="*/ 122 h 183"/>
                    <a:gd name="T100" fmla="*/ 61 w 378"/>
                    <a:gd name="T101" fmla="*/ 130 h 183"/>
                    <a:gd name="T102" fmla="*/ 69 w 378"/>
                    <a:gd name="T103" fmla="*/ 126 h 183"/>
                    <a:gd name="T104" fmla="*/ 77 w 378"/>
                    <a:gd name="T105" fmla="*/ 122 h 183"/>
                    <a:gd name="T106" fmla="*/ 85 w 378"/>
                    <a:gd name="T107" fmla="*/ 130 h 183"/>
                    <a:gd name="T108" fmla="*/ 89 w 378"/>
                    <a:gd name="T109" fmla="*/ 130 h 183"/>
                    <a:gd name="T110" fmla="*/ 101 w 378"/>
                    <a:gd name="T111" fmla="*/ 134 h 183"/>
                    <a:gd name="T112" fmla="*/ 97 w 378"/>
                    <a:gd name="T113" fmla="*/ 158 h 183"/>
                    <a:gd name="T114" fmla="*/ 93 w 378"/>
                    <a:gd name="T115" fmla="*/ 158 h 183"/>
                    <a:gd name="T116" fmla="*/ 110 w 378"/>
                    <a:gd name="T117" fmla="*/ 158 h 183"/>
                    <a:gd name="T118" fmla="*/ 118 w 378"/>
                    <a:gd name="T119" fmla="*/ 162 h 183"/>
                    <a:gd name="T120" fmla="*/ 122 w 378"/>
                    <a:gd name="T121" fmla="*/ 175 h 183"/>
                    <a:gd name="T122" fmla="*/ 126 w 378"/>
                    <a:gd name="T123" fmla="*/ 183 h 183"/>
                    <a:gd name="T124" fmla="*/ 138 w 378"/>
                    <a:gd name="T125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78" h="183">
                      <a:moveTo>
                        <a:pt x="138" y="183"/>
                      </a:moveTo>
                      <a:lnTo>
                        <a:pt x="146" y="183"/>
                      </a:lnTo>
                      <a:lnTo>
                        <a:pt x="146" y="179"/>
                      </a:lnTo>
                      <a:lnTo>
                        <a:pt x="150" y="167"/>
                      </a:lnTo>
                      <a:lnTo>
                        <a:pt x="158" y="167"/>
                      </a:lnTo>
                      <a:lnTo>
                        <a:pt x="162" y="167"/>
                      </a:lnTo>
                      <a:lnTo>
                        <a:pt x="162" y="154"/>
                      </a:lnTo>
                      <a:lnTo>
                        <a:pt x="158" y="142"/>
                      </a:lnTo>
                      <a:lnTo>
                        <a:pt x="158" y="142"/>
                      </a:lnTo>
                      <a:lnTo>
                        <a:pt x="158" y="138"/>
                      </a:lnTo>
                      <a:lnTo>
                        <a:pt x="171" y="134"/>
                      </a:lnTo>
                      <a:lnTo>
                        <a:pt x="183" y="138"/>
                      </a:lnTo>
                      <a:lnTo>
                        <a:pt x="195" y="126"/>
                      </a:lnTo>
                      <a:lnTo>
                        <a:pt x="199" y="118"/>
                      </a:lnTo>
                      <a:lnTo>
                        <a:pt x="211" y="126"/>
                      </a:lnTo>
                      <a:lnTo>
                        <a:pt x="219" y="130"/>
                      </a:lnTo>
                      <a:lnTo>
                        <a:pt x="228" y="122"/>
                      </a:lnTo>
                      <a:lnTo>
                        <a:pt x="232" y="118"/>
                      </a:lnTo>
                      <a:lnTo>
                        <a:pt x="240" y="106"/>
                      </a:lnTo>
                      <a:lnTo>
                        <a:pt x="252" y="101"/>
                      </a:lnTo>
                      <a:lnTo>
                        <a:pt x="256" y="101"/>
                      </a:lnTo>
                      <a:lnTo>
                        <a:pt x="256" y="89"/>
                      </a:lnTo>
                      <a:lnTo>
                        <a:pt x="260" y="89"/>
                      </a:lnTo>
                      <a:lnTo>
                        <a:pt x="264" y="85"/>
                      </a:lnTo>
                      <a:lnTo>
                        <a:pt x="264" y="77"/>
                      </a:lnTo>
                      <a:lnTo>
                        <a:pt x="264" y="77"/>
                      </a:lnTo>
                      <a:lnTo>
                        <a:pt x="276" y="73"/>
                      </a:lnTo>
                      <a:lnTo>
                        <a:pt x="289" y="81"/>
                      </a:lnTo>
                      <a:lnTo>
                        <a:pt x="301" y="81"/>
                      </a:lnTo>
                      <a:lnTo>
                        <a:pt x="309" y="77"/>
                      </a:lnTo>
                      <a:lnTo>
                        <a:pt x="317" y="77"/>
                      </a:lnTo>
                      <a:lnTo>
                        <a:pt x="341" y="69"/>
                      </a:lnTo>
                      <a:lnTo>
                        <a:pt x="354" y="61"/>
                      </a:lnTo>
                      <a:lnTo>
                        <a:pt x="358" y="61"/>
                      </a:lnTo>
                      <a:lnTo>
                        <a:pt x="370" y="61"/>
                      </a:lnTo>
                      <a:lnTo>
                        <a:pt x="378" y="61"/>
                      </a:lnTo>
                      <a:lnTo>
                        <a:pt x="370" y="57"/>
                      </a:lnTo>
                      <a:lnTo>
                        <a:pt x="362" y="44"/>
                      </a:lnTo>
                      <a:lnTo>
                        <a:pt x="350" y="40"/>
                      </a:lnTo>
                      <a:lnTo>
                        <a:pt x="350" y="44"/>
                      </a:lnTo>
                      <a:lnTo>
                        <a:pt x="350" y="53"/>
                      </a:lnTo>
                      <a:lnTo>
                        <a:pt x="350" y="44"/>
                      </a:lnTo>
                      <a:lnTo>
                        <a:pt x="337" y="49"/>
                      </a:lnTo>
                      <a:lnTo>
                        <a:pt x="325" y="36"/>
                      </a:lnTo>
                      <a:lnTo>
                        <a:pt x="329" y="44"/>
                      </a:lnTo>
                      <a:lnTo>
                        <a:pt x="325" y="40"/>
                      </a:lnTo>
                      <a:lnTo>
                        <a:pt x="317" y="28"/>
                      </a:lnTo>
                      <a:lnTo>
                        <a:pt x="329" y="28"/>
                      </a:lnTo>
                      <a:lnTo>
                        <a:pt x="341" y="36"/>
                      </a:lnTo>
                      <a:lnTo>
                        <a:pt x="341" y="36"/>
                      </a:lnTo>
                      <a:lnTo>
                        <a:pt x="329" y="28"/>
                      </a:lnTo>
                      <a:lnTo>
                        <a:pt x="317" y="16"/>
                      </a:lnTo>
                      <a:lnTo>
                        <a:pt x="309" y="12"/>
                      </a:lnTo>
                      <a:lnTo>
                        <a:pt x="309" y="8"/>
                      </a:lnTo>
                      <a:lnTo>
                        <a:pt x="297" y="12"/>
                      </a:lnTo>
                      <a:lnTo>
                        <a:pt x="285" y="4"/>
                      </a:lnTo>
                      <a:lnTo>
                        <a:pt x="272" y="4"/>
                      </a:lnTo>
                      <a:lnTo>
                        <a:pt x="264" y="0"/>
                      </a:lnTo>
                      <a:lnTo>
                        <a:pt x="260" y="4"/>
                      </a:lnTo>
                      <a:lnTo>
                        <a:pt x="248" y="4"/>
                      </a:lnTo>
                      <a:lnTo>
                        <a:pt x="236" y="4"/>
                      </a:lnTo>
                      <a:lnTo>
                        <a:pt x="223" y="4"/>
                      </a:lnTo>
                      <a:lnTo>
                        <a:pt x="223" y="0"/>
                      </a:lnTo>
                      <a:lnTo>
                        <a:pt x="211" y="0"/>
                      </a:lnTo>
                      <a:lnTo>
                        <a:pt x="207" y="4"/>
                      </a:lnTo>
                      <a:lnTo>
                        <a:pt x="195" y="4"/>
                      </a:lnTo>
                      <a:lnTo>
                        <a:pt x="183" y="12"/>
                      </a:lnTo>
                      <a:lnTo>
                        <a:pt x="179" y="12"/>
                      </a:lnTo>
                      <a:lnTo>
                        <a:pt x="175" y="12"/>
                      </a:lnTo>
                      <a:lnTo>
                        <a:pt x="162" y="12"/>
                      </a:lnTo>
                      <a:lnTo>
                        <a:pt x="150" y="12"/>
                      </a:lnTo>
                      <a:lnTo>
                        <a:pt x="138" y="12"/>
                      </a:lnTo>
                      <a:lnTo>
                        <a:pt x="130" y="8"/>
                      </a:lnTo>
                      <a:lnTo>
                        <a:pt x="126" y="8"/>
                      </a:lnTo>
                      <a:lnTo>
                        <a:pt x="114" y="12"/>
                      </a:lnTo>
                      <a:lnTo>
                        <a:pt x="110" y="12"/>
                      </a:lnTo>
                      <a:lnTo>
                        <a:pt x="101" y="4"/>
                      </a:lnTo>
                      <a:lnTo>
                        <a:pt x="97" y="4"/>
                      </a:lnTo>
                      <a:lnTo>
                        <a:pt x="93" y="4"/>
                      </a:lnTo>
                      <a:lnTo>
                        <a:pt x="81" y="12"/>
                      </a:lnTo>
                      <a:lnTo>
                        <a:pt x="69" y="16"/>
                      </a:lnTo>
                      <a:lnTo>
                        <a:pt x="65" y="20"/>
                      </a:lnTo>
                      <a:lnTo>
                        <a:pt x="53" y="28"/>
                      </a:lnTo>
                      <a:lnTo>
                        <a:pt x="44" y="40"/>
                      </a:lnTo>
                      <a:lnTo>
                        <a:pt x="36" y="40"/>
                      </a:lnTo>
                      <a:lnTo>
                        <a:pt x="24" y="53"/>
                      </a:lnTo>
                      <a:lnTo>
                        <a:pt x="16" y="57"/>
                      </a:lnTo>
                      <a:lnTo>
                        <a:pt x="12" y="61"/>
                      </a:lnTo>
                      <a:lnTo>
                        <a:pt x="12" y="65"/>
                      </a:lnTo>
                      <a:lnTo>
                        <a:pt x="8" y="69"/>
                      </a:lnTo>
                      <a:lnTo>
                        <a:pt x="16" y="77"/>
                      </a:lnTo>
                      <a:lnTo>
                        <a:pt x="8" y="89"/>
                      </a:lnTo>
                      <a:lnTo>
                        <a:pt x="8" y="89"/>
                      </a:lnTo>
                      <a:lnTo>
                        <a:pt x="0" y="97"/>
                      </a:lnTo>
                      <a:lnTo>
                        <a:pt x="12" y="97"/>
                      </a:lnTo>
                      <a:lnTo>
                        <a:pt x="24" y="106"/>
                      </a:lnTo>
                      <a:lnTo>
                        <a:pt x="24" y="110"/>
                      </a:lnTo>
                      <a:lnTo>
                        <a:pt x="36" y="114"/>
                      </a:lnTo>
                      <a:lnTo>
                        <a:pt x="44" y="122"/>
                      </a:lnTo>
                      <a:lnTo>
                        <a:pt x="53" y="122"/>
                      </a:lnTo>
                      <a:lnTo>
                        <a:pt x="53" y="130"/>
                      </a:lnTo>
                      <a:lnTo>
                        <a:pt x="61" y="130"/>
                      </a:lnTo>
                      <a:lnTo>
                        <a:pt x="65" y="130"/>
                      </a:lnTo>
                      <a:lnTo>
                        <a:pt x="69" y="126"/>
                      </a:lnTo>
                      <a:lnTo>
                        <a:pt x="73" y="122"/>
                      </a:lnTo>
                      <a:lnTo>
                        <a:pt x="77" y="122"/>
                      </a:lnTo>
                      <a:lnTo>
                        <a:pt x="81" y="126"/>
                      </a:lnTo>
                      <a:lnTo>
                        <a:pt x="85" y="130"/>
                      </a:lnTo>
                      <a:lnTo>
                        <a:pt x="85" y="130"/>
                      </a:lnTo>
                      <a:lnTo>
                        <a:pt x="89" y="130"/>
                      </a:lnTo>
                      <a:lnTo>
                        <a:pt x="101" y="134"/>
                      </a:lnTo>
                      <a:lnTo>
                        <a:pt x="101" y="134"/>
                      </a:lnTo>
                      <a:lnTo>
                        <a:pt x="97" y="146"/>
                      </a:lnTo>
                      <a:lnTo>
                        <a:pt x="97" y="158"/>
                      </a:lnTo>
                      <a:lnTo>
                        <a:pt x="93" y="158"/>
                      </a:lnTo>
                      <a:lnTo>
                        <a:pt x="93" y="158"/>
                      </a:lnTo>
                      <a:lnTo>
                        <a:pt x="101" y="162"/>
                      </a:lnTo>
                      <a:lnTo>
                        <a:pt x="110" y="158"/>
                      </a:lnTo>
                      <a:lnTo>
                        <a:pt x="122" y="158"/>
                      </a:lnTo>
                      <a:lnTo>
                        <a:pt x="118" y="162"/>
                      </a:lnTo>
                      <a:lnTo>
                        <a:pt x="118" y="175"/>
                      </a:lnTo>
                      <a:lnTo>
                        <a:pt x="122" y="175"/>
                      </a:lnTo>
                      <a:lnTo>
                        <a:pt x="126" y="179"/>
                      </a:lnTo>
                      <a:lnTo>
                        <a:pt x="126" y="183"/>
                      </a:lnTo>
                      <a:lnTo>
                        <a:pt x="126" y="183"/>
                      </a:lnTo>
                      <a:lnTo>
                        <a:pt x="138" y="183"/>
                      </a:lnTo>
                      <a:lnTo>
                        <a:pt x="138" y="18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3" name="Freeform 499">
                  <a:extLst>
                    <a:ext uri="{FF2B5EF4-FFF2-40B4-BE49-F238E27FC236}">
                      <a16:creationId xmlns:a16="http://schemas.microsoft.com/office/drawing/2014/main" id="{FB4E0A2D-B189-0D37-1857-03B87430700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80" y="9498"/>
                  <a:ext cx="24" cy="12"/>
                </a:xfrm>
                <a:custGeom>
                  <a:avLst/>
                  <a:gdLst>
                    <a:gd name="T0" fmla="*/ 24 w 24"/>
                    <a:gd name="T1" fmla="*/ 0 h 12"/>
                    <a:gd name="T2" fmla="*/ 12 w 24"/>
                    <a:gd name="T3" fmla="*/ 0 h 12"/>
                    <a:gd name="T4" fmla="*/ 0 w 24"/>
                    <a:gd name="T5" fmla="*/ 12 h 12"/>
                    <a:gd name="T6" fmla="*/ 12 w 24"/>
                    <a:gd name="T7" fmla="*/ 4 h 12"/>
                    <a:gd name="T8" fmla="*/ 24 w 24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2">
                      <a:moveTo>
                        <a:pt x="24" y="0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12" y="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550" name="Freeform 500">
                <a:extLst>
                  <a:ext uri="{FF2B5EF4-FFF2-40B4-BE49-F238E27FC236}">
                    <a16:creationId xmlns:a16="http://schemas.microsoft.com/office/drawing/2014/main" id="{016A97CD-9304-802C-70A4-AE2F57B7F8F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221" y="9372"/>
                <a:ext cx="69" cy="159"/>
              </a:xfrm>
              <a:custGeom>
                <a:avLst/>
                <a:gdLst>
                  <a:gd name="T0" fmla="*/ 45 w 69"/>
                  <a:gd name="T1" fmla="*/ 4 h 159"/>
                  <a:gd name="T2" fmla="*/ 41 w 69"/>
                  <a:gd name="T3" fmla="*/ 16 h 159"/>
                  <a:gd name="T4" fmla="*/ 36 w 69"/>
                  <a:gd name="T5" fmla="*/ 16 h 159"/>
                  <a:gd name="T6" fmla="*/ 32 w 69"/>
                  <a:gd name="T7" fmla="*/ 25 h 159"/>
                  <a:gd name="T8" fmla="*/ 32 w 69"/>
                  <a:gd name="T9" fmla="*/ 29 h 159"/>
                  <a:gd name="T10" fmla="*/ 28 w 69"/>
                  <a:gd name="T11" fmla="*/ 29 h 159"/>
                  <a:gd name="T12" fmla="*/ 24 w 69"/>
                  <a:gd name="T13" fmla="*/ 37 h 159"/>
                  <a:gd name="T14" fmla="*/ 24 w 69"/>
                  <a:gd name="T15" fmla="*/ 37 h 159"/>
                  <a:gd name="T16" fmla="*/ 24 w 69"/>
                  <a:gd name="T17" fmla="*/ 37 h 159"/>
                  <a:gd name="T18" fmla="*/ 12 w 69"/>
                  <a:gd name="T19" fmla="*/ 29 h 159"/>
                  <a:gd name="T20" fmla="*/ 8 w 69"/>
                  <a:gd name="T21" fmla="*/ 33 h 159"/>
                  <a:gd name="T22" fmla="*/ 8 w 69"/>
                  <a:gd name="T23" fmla="*/ 41 h 159"/>
                  <a:gd name="T24" fmla="*/ 8 w 69"/>
                  <a:gd name="T25" fmla="*/ 90 h 159"/>
                  <a:gd name="T26" fmla="*/ 4 w 69"/>
                  <a:gd name="T27" fmla="*/ 102 h 159"/>
                  <a:gd name="T28" fmla="*/ 4 w 69"/>
                  <a:gd name="T29" fmla="*/ 114 h 159"/>
                  <a:gd name="T30" fmla="*/ 4 w 69"/>
                  <a:gd name="T31" fmla="*/ 126 h 159"/>
                  <a:gd name="T32" fmla="*/ 4 w 69"/>
                  <a:gd name="T33" fmla="*/ 126 h 159"/>
                  <a:gd name="T34" fmla="*/ 4 w 69"/>
                  <a:gd name="T35" fmla="*/ 138 h 159"/>
                  <a:gd name="T36" fmla="*/ 4 w 69"/>
                  <a:gd name="T37" fmla="*/ 151 h 159"/>
                  <a:gd name="T38" fmla="*/ 0 w 69"/>
                  <a:gd name="T39" fmla="*/ 159 h 159"/>
                  <a:gd name="T40" fmla="*/ 12 w 69"/>
                  <a:gd name="T41" fmla="*/ 159 h 159"/>
                  <a:gd name="T42" fmla="*/ 20 w 69"/>
                  <a:gd name="T43" fmla="*/ 159 h 159"/>
                  <a:gd name="T44" fmla="*/ 20 w 69"/>
                  <a:gd name="T45" fmla="*/ 155 h 159"/>
                  <a:gd name="T46" fmla="*/ 32 w 69"/>
                  <a:gd name="T47" fmla="*/ 143 h 159"/>
                  <a:gd name="T48" fmla="*/ 36 w 69"/>
                  <a:gd name="T49" fmla="*/ 138 h 159"/>
                  <a:gd name="T50" fmla="*/ 45 w 69"/>
                  <a:gd name="T51" fmla="*/ 130 h 159"/>
                  <a:gd name="T52" fmla="*/ 53 w 69"/>
                  <a:gd name="T53" fmla="*/ 118 h 159"/>
                  <a:gd name="T54" fmla="*/ 53 w 69"/>
                  <a:gd name="T55" fmla="*/ 122 h 159"/>
                  <a:gd name="T56" fmla="*/ 57 w 69"/>
                  <a:gd name="T57" fmla="*/ 110 h 159"/>
                  <a:gd name="T58" fmla="*/ 57 w 69"/>
                  <a:gd name="T59" fmla="*/ 110 h 159"/>
                  <a:gd name="T60" fmla="*/ 61 w 69"/>
                  <a:gd name="T61" fmla="*/ 98 h 159"/>
                  <a:gd name="T62" fmla="*/ 61 w 69"/>
                  <a:gd name="T63" fmla="*/ 86 h 159"/>
                  <a:gd name="T64" fmla="*/ 57 w 69"/>
                  <a:gd name="T65" fmla="*/ 86 h 159"/>
                  <a:gd name="T66" fmla="*/ 57 w 69"/>
                  <a:gd name="T67" fmla="*/ 73 h 159"/>
                  <a:gd name="T68" fmla="*/ 65 w 69"/>
                  <a:gd name="T69" fmla="*/ 61 h 159"/>
                  <a:gd name="T70" fmla="*/ 61 w 69"/>
                  <a:gd name="T71" fmla="*/ 57 h 159"/>
                  <a:gd name="T72" fmla="*/ 61 w 69"/>
                  <a:gd name="T73" fmla="*/ 45 h 159"/>
                  <a:gd name="T74" fmla="*/ 65 w 69"/>
                  <a:gd name="T75" fmla="*/ 33 h 159"/>
                  <a:gd name="T76" fmla="*/ 69 w 69"/>
                  <a:gd name="T77" fmla="*/ 25 h 159"/>
                  <a:gd name="T78" fmla="*/ 69 w 69"/>
                  <a:gd name="T79" fmla="*/ 12 h 159"/>
                  <a:gd name="T80" fmla="*/ 57 w 69"/>
                  <a:gd name="T81" fmla="*/ 0 h 159"/>
                  <a:gd name="T82" fmla="*/ 53 w 69"/>
                  <a:gd name="T83" fmla="*/ 0 h 159"/>
                  <a:gd name="T84" fmla="*/ 45 w 69"/>
                  <a:gd name="T85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9" h="159">
                    <a:moveTo>
                      <a:pt x="45" y="4"/>
                    </a:moveTo>
                    <a:lnTo>
                      <a:pt x="41" y="16"/>
                    </a:lnTo>
                    <a:lnTo>
                      <a:pt x="36" y="16"/>
                    </a:lnTo>
                    <a:lnTo>
                      <a:pt x="32" y="25"/>
                    </a:lnTo>
                    <a:lnTo>
                      <a:pt x="32" y="29"/>
                    </a:lnTo>
                    <a:lnTo>
                      <a:pt x="28" y="29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12" y="29"/>
                    </a:lnTo>
                    <a:lnTo>
                      <a:pt x="8" y="33"/>
                    </a:lnTo>
                    <a:lnTo>
                      <a:pt x="8" y="41"/>
                    </a:lnTo>
                    <a:lnTo>
                      <a:pt x="8" y="90"/>
                    </a:lnTo>
                    <a:lnTo>
                      <a:pt x="4" y="102"/>
                    </a:lnTo>
                    <a:lnTo>
                      <a:pt x="4" y="114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4" y="138"/>
                    </a:lnTo>
                    <a:lnTo>
                      <a:pt x="4" y="151"/>
                    </a:lnTo>
                    <a:lnTo>
                      <a:pt x="0" y="159"/>
                    </a:lnTo>
                    <a:lnTo>
                      <a:pt x="12" y="159"/>
                    </a:lnTo>
                    <a:lnTo>
                      <a:pt x="20" y="159"/>
                    </a:lnTo>
                    <a:lnTo>
                      <a:pt x="20" y="155"/>
                    </a:lnTo>
                    <a:lnTo>
                      <a:pt x="32" y="143"/>
                    </a:lnTo>
                    <a:lnTo>
                      <a:pt x="36" y="138"/>
                    </a:lnTo>
                    <a:lnTo>
                      <a:pt x="45" y="130"/>
                    </a:lnTo>
                    <a:lnTo>
                      <a:pt x="53" y="118"/>
                    </a:lnTo>
                    <a:lnTo>
                      <a:pt x="53" y="122"/>
                    </a:lnTo>
                    <a:lnTo>
                      <a:pt x="57" y="110"/>
                    </a:lnTo>
                    <a:lnTo>
                      <a:pt x="57" y="110"/>
                    </a:lnTo>
                    <a:lnTo>
                      <a:pt x="61" y="98"/>
                    </a:lnTo>
                    <a:lnTo>
                      <a:pt x="61" y="86"/>
                    </a:lnTo>
                    <a:lnTo>
                      <a:pt x="57" y="86"/>
                    </a:lnTo>
                    <a:lnTo>
                      <a:pt x="57" y="73"/>
                    </a:lnTo>
                    <a:lnTo>
                      <a:pt x="65" y="61"/>
                    </a:lnTo>
                    <a:lnTo>
                      <a:pt x="61" y="57"/>
                    </a:lnTo>
                    <a:lnTo>
                      <a:pt x="61" y="45"/>
                    </a:lnTo>
                    <a:lnTo>
                      <a:pt x="65" y="33"/>
                    </a:lnTo>
                    <a:lnTo>
                      <a:pt x="69" y="25"/>
                    </a:lnTo>
                    <a:lnTo>
                      <a:pt x="69" y="12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5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51" name="Freeform 501">
                <a:extLst>
                  <a:ext uri="{FF2B5EF4-FFF2-40B4-BE49-F238E27FC236}">
                    <a16:creationId xmlns:a16="http://schemas.microsoft.com/office/drawing/2014/main" id="{B57A6589-8E39-44AB-215D-377C44EBADF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42" y="9413"/>
                <a:ext cx="240" cy="252"/>
              </a:xfrm>
              <a:custGeom>
                <a:avLst/>
                <a:gdLst>
                  <a:gd name="T0" fmla="*/ 138 w 240"/>
                  <a:gd name="T1" fmla="*/ 236 h 252"/>
                  <a:gd name="T2" fmla="*/ 150 w 240"/>
                  <a:gd name="T3" fmla="*/ 232 h 252"/>
                  <a:gd name="T4" fmla="*/ 154 w 240"/>
                  <a:gd name="T5" fmla="*/ 224 h 252"/>
                  <a:gd name="T6" fmla="*/ 163 w 240"/>
                  <a:gd name="T7" fmla="*/ 220 h 252"/>
                  <a:gd name="T8" fmla="*/ 163 w 240"/>
                  <a:gd name="T9" fmla="*/ 211 h 252"/>
                  <a:gd name="T10" fmla="*/ 171 w 240"/>
                  <a:gd name="T11" fmla="*/ 211 h 252"/>
                  <a:gd name="T12" fmla="*/ 179 w 240"/>
                  <a:gd name="T13" fmla="*/ 203 h 252"/>
                  <a:gd name="T14" fmla="*/ 179 w 240"/>
                  <a:gd name="T15" fmla="*/ 183 h 252"/>
                  <a:gd name="T16" fmla="*/ 183 w 240"/>
                  <a:gd name="T17" fmla="*/ 175 h 252"/>
                  <a:gd name="T18" fmla="*/ 195 w 240"/>
                  <a:gd name="T19" fmla="*/ 167 h 252"/>
                  <a:gd name="T20" fmla="*/ 215 w 240"/>
                  <a:gd name="T21" fmla="*/ 154 h 252"/>
                  <a:gd name="T22" fmla="*/ 236 w 240"/>
                  <a:gd name="T23" fmla="*/ 134 h 252"/>
                  <a:gd name="T24" fmla="*/ 240 w 240"/>
                  <a:gd name="T25" fmla="*/ 130 h 252"/>
                  <a:gd name="T26" fmla="*/ 224 w 240"/>
                  <a:gd name="T27" fmla="*/ 122 h 252"/>
                  <a:gd name="T28" fmla="*/ 220 w 240"/>
                  <a:gd name="T29" fmla="*/ 130 h 252"/>
                  <a:gd name="T30" fmla="*/ 211 w 240"/>
                  <a:gd name="T31" fmla="*/ 126 h 252"/>
                  <a:gd name="T32" fmla="*/ 199 w 240"/>
                  <a:gd name="T33" fmla="*/ 118 h 252"/>
                  <a:gd name="T34" fmla="*/ 179 w 240"/>
                  <a:gd name="T35" fmla="*/ 118 h 252"/>
                  <a:gd name="T36" fmla="*/ 183 w 240"/>
                  <a:gd name="T37" fmla="*/ 97 h 252"/>
                  <a:gd name="T38" fmla="*/ 183 w 240"/>
                  <a:gd name="T39" fmla="*/ 85 h 252"/>
                  <a:gd name="T40" fmla="*/ 183 w 240"/>
                  <a:gd name="T41" fmla="*/ 61 h 252"/>
                  <a:gd name="T42" fmla="*/ 187 w 240"/>
                  <a:gd name="T43" fmla="*/ 0 h 252"/>
                  <a:gd name="T44" fmla="*/ 73 w 240"/>
                  <a:gd name="T45" fmla="*/ 32 h 252"/>
                  <a:gd name="T46" fmla="*/ 49 w 240"/>
                  <a:gd name="T47" fmla="*/ 36 h 252"/>
                  <a:gd name="T48" fmla="*/ 69 w 240"/>
                  <a:gd name="T49" fmla="*/ 53 h 252"/>
                  <a:gd name="T50" fmla="*/ 89 w 240"/>
                  <a:gd name="T51" fmla="*/ 69 h 252"/>
                  <a:gd name="T52" fmla="*/ 101 w 240"/>
                  <a:gd name="T53" fmla="*/ 81 h 252"/>
                  <a:gd name="T54" fmla="*/ 110 w 240"/>
                  <a:gd name="T55" fmla="*/ 97 h 252"/>
                  <a:gd name="T56" fmla="*/ 40 w 240"/>
                  <a:gd name="T57" fmla="*/ 110 h 252"/>
                  <a:gd name="T58" fmla="*/ 0 w 240"/>
                  <a:gd name="T59" fmla="*/ 154 h 252"/>
                  <a:gd name="T60" fmla="*/ 8 w 240"/>
                  <a:gd name="T61" fmla="*/ 171 h 252"/>
                  <a:gd name="T62" fmla="*/ 4 w 240"/>
                  <a:gd name="T63" fmla="*/ 183 h 252"/>
                  <a:gd name="T64" fmla="*/ 4 w 240"/>
                  <a:gd name="T65" fmla="*/ 195 h 252"/>
                  <a:gd name="T66" fmla="*/ 4 w 240"/>
                  <a:gd name="T67" fmla="*/ 207 h 252"/>
                  <a:gd name="T68" fmla="*/ 24 w 240"/>
                  <a:gd name="T69" fmla="*/ 224 h 252"/>
                  <a:gd name="T70" fmla="*/ 40 w 240"/>
                  <a:gd name="T71" fmla="*/ 232 h 252"/>
                  <a:gd name="T72" fmla="*/ 57 w 240"/>
                  <a:gd name="T73" fmla="*/ 240 h 252"/>
                  <a:gd name="T74" fmla="*/ 77 w 240"/>
                  <a:gd name="T75" fmla="*/ 240 h 252"/>
                  <a:gd name="T76" fmla="*/ 97 w 240"/>
                  <a:gd name="T77" fmla="*/ 240 h 252"/>
                  <a:gd name="T78" fmla="*/ 118 w 240"/>
                  <a:gd name="T79" fmla="*/ 248 h 252"/>
                  <a:gd name="T80" fmla="*/ 126 w 240"/>
                  <a:gd name="T81" fmla="*/ 252 h 252"/>
                  <a:gd name="T82" fmla="*/ 134 w 240"/>
                  <a:gd name="T83" fmla="*/ 24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0" h="252">
                    <a:moveTo>
                      <a:pt x="134" y="240"/>
                    </a:moveTo>
                    <a:lnTo>
                      <a:pt x="138" y="236"/>
                    </a:lnTo>
                    <a:lnTo>
                      <a:pt x="142" y="232"/>
                    </a:lnTo>
                    <a:lnTo>
                      <a:pt x="150" y="232"/>
                    </a:lnTo>
                    <a:lnTo>
                      <a:pt x="150" y="228"/>
                    </a:lnTo>
                    <a:lnTo>
                      <a:pt x="154" y="224"/>
                    </a:lnTo>
                    <a:lnTo>
                      <a:pt x="154" y="224"/>
                    </a:lnTo>
                    <a:lnTo>
                      <a:pt x="163" y="220"/>
                    </a:lnTo>
                    <a:lnTo>
                      <a:pt x="163" y="215"/>
                    </a:lnTo>
                    <a:lnTo>
                      <a:pt x="163" y="211"/>
                    </a:lnTo>
                    <a:lnTo>
                      <a:pt x="167" y="207"/>
                    </a:lnTo>
                    <a:lnTo>
                      <a:pt x="171" y="211"/>
                    </a:lnTo>
                    <a:lnTo>
                      <a:pt x="179" y="203"/>
                    </a:lnTo>
                    <a:lnTo>
                      <a:pt x="179" y="203"/>
                    </a:lnTo>
                    <a:lnTo>
                      <a:pt x="187" y="191"/>
                    </a:lnTo>
                    <a:lnTo>
                      <a:pt x="179" y="183"/>
                    </a:lnTo>
                    <a:lnTo>
                      <a:pt x="183" y="179"/>
                    </a:lnTo>
                    <a:lnTo>
                      <a:pt x="183" y="175"/>
                    </a:lnTo>
                    <a:lnTo>
                      <a:pt x="187" y="171"/>
                    </a:lnTo>
                    <a:lnTo>
                      <a:pt x="195" y="167"/>
                    </a:lnTo>
                    <a:lnTo>
                      <a:pt x="207" y="154"/>
                    </a:lnTo>
                    <a:lnTo>
                      <a:pt x="215" y="154"/>
                    </a:lnTo>
                    <a:lnTo>
                      <a:pt x="224" y="142"/>
                    </a:lnTo>
                    <a:lnTo>
                      <a:pt x="236" y="134"/>
                    </a:lnTo>
                    <a:lnTo>
                      <a:pt x="240" y="130"/>
                    </a:lnTo>
                    <a:lnTo>
                      <a:pt x="240" y="130"/>
                    </a:lnTo>
                    <a:lnTo>
                      <a:pt x="232" y="122"/>
                    </a:lnTo>
                    <a:lnTo>
                      <a:pt x="224" y="122"/>
                    </a:lnTo>
                    <a:lnTo>
                      <a:pt x="220" y="130"/>
                    </a:lnTo>
                    <a:lnTo>
                      <a:pt x="220" y="130"/>
                    </a:lnTo>
                    <a:lnTo>
                      <a:pt x="215" y="126"/>
                    </a:lnTo>
                    <a:lnTo>
                      <a:pt x="211" y="126"/>
                    </a:lnTo>
                    <a:lnTo>
                      <a:pt x="203" y="122"/>
                    </a:lnTo>
                    <a:lnTo>
                      <a:pt x="199" y="118"/>
                    </a:lnTo>
                    <a:lnTo>
                      <a:pt x="191" y="118"/>
                    </a:lnTo>
                    <a:lnTo>
                      <a:pt x="179" y="118"/>
                    </a:lnTo>
                    <a:lnTo>
                      <a:pt x="183" y="110"/>
                    </a:lnTo>
                    <a:lnTo>
                      <a:pt x="183" y="97"/>
                    </a:lnTo>
                    <a:lnTo>
                      <a:pt x="183" y="85"/>
                    </a:lnTo>
                    <a:lnTo>
                      <a:pt x="183" y="85"/>
                    </a:lnTo>
                    <a:lnTo>
                      <a:pt x="183" y="73"/>
                    </a:lnTo>
                    <a:lnTo>
                      <a:pt x="183" y="61"/>
                    </a:lnTo>
                    <a:lnTo>
                      <a:pt x="187" y="49"/>
                    </a:lnTo>
                    <a:lnTo>
                      <a:pt x="187" y="0"/>
                    </a:lnTo>
                    <a:lnTo>
                      <a:pt x="73" y="0"/>
                    </a:lnTo>
                    <a:lnTo>
                      <a:pt x="73" y="32"/>
                    </a:lnTo>
                    <a:lnTo>
                      <a:pt x="69" y="36"/>
                    </a:lnTo>
                    <a:lnTo>
                      <a:pt x="49" y="36"/>
                    </a:lnTo>
                    <a:lnTo>
                      <a:pt x="57" y="40"/>
                    </a:lnTo>
                    <a:lnTo>
                      <a:pt x="69" y="53"/>
                    </a:lnTo>
                    <a:lnTo>
                      <a:pt x="77" y="61"/>
                    </a:lnTo>
                    <a:lnTo>
                      <a:pt x="89" y="69"/>
                    </a:lnTo>
                    <a:lnTo>
                      <a:pt x="93" y="77"/>
                    </a:lnTo>
                    <a:lnTo>
                      <a:pt x="101" y="81"/>
                    </a:lnTo>
                    <a:lnTo>
                      <a:pt x="106" y="85"/>
                    </a:lnTo>
                    <a:lnTo>
                      <a:pt x="110" y="97"/>
                    </a:lnTo>
                    <a:lnTo>
                      <a:pt x="106" y="110"/>
                    </a:lnTo>
                    <a:lnTo>
                      <a:pt x="40" y="110"/>
                    </a:lnTo>
                    <a:lnTo>
                      <a:pt x="32" y="110"/>
                    </a:lnTo>
                    <a:lnTo>
                      <a:pt x="0" y="154"/>
                    </a:lnTo>
                    <a:lnTo>
                      <a:pt x="12" y="167"/>
                    </a:lnTo>
                    <a:lnTo>
                      <a:pt x="8" y="171"/>
                    </a:lnTo>
                    <a:lnTo>
                      <a:pt x="8" y="179"/>
                    </a:lnTo>
                    <a:lnTo>
                      <a:pt x="4" y="183"/>
                    </a:lnTo>
                    <a:lnTo>
                      <a:pt x="4" y="187"/>
                    </a:lnTo>
                    <a:lnTo>
                      <a:pt x="4" y="195"/>
                    </a:lnTo>
                    <a:lnTo>
                      <a:pt x="0" y="203"/>
                    </a:lnTo>
                    <a:lnTo>
                      <a:pt x="4" y="207"/>
                    </a:lnTo>
                    <a:lnTo>
                      <a:pt x="16" y="215"/>
                    </a:lnTo>
                    <a:lnTo>
                      <a:pt x="24" y="224"/>
                    </a:lnTo>
                    <a:lnTo>
                      <a:pt x="32" y="228"/>
                    </a:lnTo>
                    <a:lnTo>
                      <a:pt x="40" y="232"/>
                    </a:lnTo>
                    <a:lnTo>
                      <a:pt x="49" y="236"/>
                    </a:lnTo>
                    <a:lnTo>
                      <a:pt x="57" y="240"/>
                    </a:lnTo>
                    <a:lnTo>
                      <a:pt x="69" y="240"/>
                    </a:lnTo>
                    <a:lnTo>
                      <a:pt x="77" y="240"/>
                    </a:lnTo>
                    <a:lnTo>
                      <a:pt x="89" y="240"/>
                    </a:lnTo>
                    <a:lnTo>
                      <a:pt x="97" y="240"/>
                    </a:lnTo>
                    <a:lnTo>
                      <a:pt x="106" y="244"/>
                    </a:lnTo>
                    <a:lnTo>
                      <a:pt x="118" y="248"/>
                    </a:lnTo>
                    <a:lnTo>
                      <a:pt x="118" y="248"/>
                    </a:lnTo>
                    <a:lnTo>
                      <a:pt x="126" y="252"/>
                    </a:lnTo>
                    <a:lnTo>
                      <a:pt x="130" y="244"/>
                    </a:lnTo>
                    <a:lnTo>
                      <a:pt x="134" y="24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552" name="Group 502">
                <a:extLst>
                  <a:ext uri="{FF2B5EF4-FFF2-40B4-BE49-F238E27FC236}">
                    <a16:creationId xmlns:a16="http://schemas.microsoft.com/office/drawing/2014/main" id="{FA15282F-79E2-29C1-333E-10C0BD82F0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0" y="8453"/>
                <a:ext cx="1827" cy="1163"/>
                <a:chOff x="3540" y="8453"/>
                <a:chExt cx="1827" cy="1163"/>
              </a:xfrm>
              <a:grpFill/>
            </p:grpSpPr>
            <p:sp>
              <p:nvSpPr>
                <p:cNvPr id="1553" name="Freeform 503">
                  <a:extLst>
                    <a:ext uri="{FF2B5EF4-FFF2-40B4-BE49-F238E27FC236}">
                      <a16:creationId xmlns:a16="http://schemas.microsoft.com/office/drawing/2014/main" id="{ED1EB007-99F3-0A35-EFE3-DECBCB5EEC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355" y="9246"/>
                  <a:ext cx="12" cy="16"/>
                </a:xfrm>
                <a:custGeom>
                  <a:avLst/>
                  <a:gdLst>
                    <a:gd name="T0" fmla="*/ 0 w 12"/>
                    <a:gd name="T1" fmla="*/ 8 h 16"/>
                    <a:gd name="T2" fmla="*/ 4 w 12"/>
                    <a:gd name="T3" fmla="*/ 16 h 16"/>
                    <a:gd name="T4" fmla="*/ 12 w 12"/>
                    <a:gd name="T5" fmla="*/ 0 h 16"/>
                    <a:gd name="T6" fmla="*/ 4 w 12"/>
                    <a:gd name="T7" fmla="*/ 0 h 16"/>
                    <a:gd name="T8" fmla="*/ 0 w 12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0" y="8"/>
                      </a:moveTo>
                      <a:lnTo>
                        <a:pt x="4" y="16"/>
                      </a:lnTo>
                      <a:lnTo>
                        <a:pt x="12" y="0"/>
                      </a:lnTo>
                      <a:lnTo>
                        <a:pt x="4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4" name="Freeform 504">
                  <a:extLst>
                    <a:ext uri="{FF2B5EF4-FFF2-40B4-BE49-F238E27FC236}">
                      <a16:creationId xmlns:a16="http://schemas.microsoft.com/office/drawing/2014/main" id="{D784E250-9240-7172-8D29-01A4ECE35D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540" y="8453"/>
                  <a:ext cx="1827" cy="1163"/>
                </a:xfrm>
                <a:custGeom>
                  <a:avLst/>
                  <a:gdLst>
                    <a:gd name="T0" fmla="*/ 1603 w 1827"/>
                    <a:gd name="T1" fmla="*/ 1041 h 1163"/>
                    <a:gd name="T2" fmla="*/ 1693 w 1827"/>
                    <a:gd name="T3" fmla="*/ 948 h 1163"/>
                    <a:gd name="T4" fmla="*/ 1742 w 1827"/>
                    <a:gd name="T5" fmla="*/ 915 h 1163"/>
                    <a:gd name="T6" fmla="*/ 1778 w 1827"/>
                    <a:gd name="T7" fmla="*/ 874 h 1163"/>
                    <a:gd name="T8" fmla="*/ 1827 w 1827"/>
                    <a:gd name="T9" fmla="*/ 760 h 1163"/>
                    <a:gd name="T10" fmla="*/ 1738 w 1827"/>
                    <a:gd name="T11" fmla="*/ 724 h 1163"/>
                    <a:gd name="T12" fmla="*/ 1612 w 1827"/>
                    <a:gd name="T13" fmla="*/ 769 h 1163"/>
                    <a:gd name="T14" fmla="*/ 1595 w 1827"/>
                    <a:gd name="T15" fmla="*/ 838 h 1163"/>
                    <a:gd name="T16" fmla="*/ 1534 w 1827"/>
                    <a:gd name="T17" fmla="*/ 919 h 1163"/>
                    <a:gd name="T18" fmla="*/ 1481 w 1827"/>
                    <a:gd name="T19" fmla="*/ 911 h 1163"/>
                    <a:gd name="T20" fmla="*/ 1416 w 1827"/>
                    <a:gd name="T21" fmla="*/ 923 h 1163"/>
                    <a:gd name="T22" fmla="*/ 1355 w 1827"/>
                    <a:gd name="T23" fmla="*/ 927 h 1163"/>
                    <a:gd name="T24" fmla="*/ 1282 w 1827"/>
                    <a:gd name="T25" fmla="*/ 903 h 1163"/>
                    <a:gd name="T26" fmla="*/ 1241 w 1827"/>
                    <a:gd name="T27" fmla="*/ 821 h 1163"/>
                    <a:gd name="T28" fmla="*/ 1184 w 1827"/>
                    <a:gd name="T29" fmla="*/ 732 h 1163"/>
                    <a:gd name="T30" fmla="*/ 1172 w 1827"/>
                    <a:gd name="T31" fmla="*/ 699 h 1163"/>
                    <a:gd name="T32" fmla="*/ 1168 w 1827"/>
                    <a:gd name="T33" fmla="*/ 581 h 1163"/>
                    <a:gd name="T34" fmla="*/ 1180 w 1827"/>
                    <a:gd name="T35" fmla="*/ 504 h 1163"/>
                    <a:gd name="T36" fmla="*/ 1205 w 1827"/>
                    <a:gd name="T37" fmla="*/ 443 h 1163"/>
                    <a:gd name="T38" fmla="*/ 1087 w 1827"/>
                    <a:gd name="T39" fmla="*/ 415 h 1163"/>
                    <a:gd name="T40" fmla="*/ 1050 w 1827"/>
                    <a:gd name="T41" fmla="*/ 333 h 1163"/>
                    <a:gd name="T42" fmla="*/ 993 w 1827"/>
                    <a:gd name="T43" fmla="*/ 240 h 1163"/>
                    <a:gd name="T44" fmla="*/ 891 w 1827"/>
                    <a:gd name="T45" fmla="*/ 191 h 1163"/>
                    <a:gd name="T46" fmla="*/ 765 w 1827"/>
                    <a:gd name="T47" fmla="*/ 207 h 1163"/>
                    <a:gd name="T48" fmla="*/ 684 w 1827"/>
                    <a:gd name="T49" fmla="*/ 101 h 1163"/>
                    <a:gd name="T50" fmla="*/ 358 w 1827"/>
                    <a:gd name="T51" fmla="*/ 89 h 1163"/>
                    <a:gd name="T52" fmla="*/ 224 w 1827"/>
                    <a:gd name="T53" fmla="*/ 44 h 1163"/>
                    <a:gd name="T54" fmla="*/ 143 w 1827"/>
                    <a:gd name="T55" fmla="*/ 0 h 1163"/>
                    <a:gd name="T56" fmla="*/ 45 w 1827"/>
                    <a:gd name="T57" fmla="*/ 8 h 1163"/>
                    <a:gd name="T58" fmla="*/ 45 w 1827"/>
                    <a:gd name="T59" fmla="*/ 101 h 1163"/>
                    <a:gd name="T60" fmla="*/ 106 w 1827"/>
                    <a:gd name="T61" fmla="*/ 211 h 1163"/>
                    <a:gd name="T62" fmla="*/ 175 w 1827"/>
                    <a:gd name="T63" fmla="*/ 313 h 1163"/>
                    <a:gd name="T64" fmla="*/ 139 w 1827"/>
                    <a:gd name="T65" fmla="*/ 337 h 1163"/>
                    <a:gd name="T66" fmla="*/ 236 w 1827"/>
                    <a:gd name="T67" fmla="*/ 390 h 1163"/>
                    <a:gd name="T68" fmla="*/ 305 w 1827"/>
                    <a:gd name="T69" fmla="*/ 488 h 1163"/>
                    <a:gd name="T70" fmla="*/ 403 w 1827"/>
                    <a:gd name="T71" fmla="*/ 594 h 1163"/>
                    <a:gd name="T72" fmla="*/ 444 w 1827"/>
                    <a:gd name="T73" fmla="*/ 577 h 1163"/>
                    <a:gd name="T74" fmla="*/ 371 w 1827"/>
                    <a:gd name="T75" fmla="*/ 488 h 1163"/>
                    <a:gd name="T76" fmla="*/ 314 w 1827"/>
                    <a:gd name="T77" fmla="*/ 370 h 1163"/>
                    <a:gd name="T78" fmla="*/ 216 w 1827"/>
                    <a:gd name="T79" fmla="*/ 240 h 1163"/>
                    <a:gd name="T80" fmla="*/ 139 w 1827"/>
                    <a:gd name="T81" fmla="*/ 113 h 1163"/>
                    <a:gd name="T82" fmla="*/ 171 w 1827"/>
                    <a:gd name="T83" fmla="*/ 77 h 1163"/>
                    <a:gd name="T84" fmla="*/ 257 w 1827"/>
                    <a:gd name="T85" fmla="*/ 154 h 1163"/>
                    <a:gd name="T86" fmla="*/ 322 w 1827"/>
                    <a:gd name="T87" fmla="*/ 272 h 1163"/>
                    <a:gd name="T88" fmla="*/ 379 w 1827"/>
                    <a:gd name="T89" fmla="*/ 317 h 1163"/>
                    <a:gd name="T90" fmla="*/ 440 w 1827"/>
                    <a:gd name="T91" fmla="*/ 394 h 1163"/>
                    <a:gd name="T92" fmla="*/ 464 w 1827"/>
                    <a:gd name="T93" fmla="*/ 451 h 1163"/>
                    <a:gd name="T94" fmla="*/ 550 w 1827"/>
                    <a:gd name="T95" fmla="*/ 508 h 1163"/>
                    <a:gd name="T96" fmla="*/ 635 w 1827"/>
                    <a:gd name="T97" fmla="*/ 606 h 1163"/>
                    <a:gd name="T98" fmla="*/ 704 w 1827"/>
                    <a:gd name="T99" fmla="*/ 716 h 1163"/>
                    <a:gd name="T100" fmla="*/ 696 w 1827"/>
                    <a:gd name="T101" fmla="*/ 809 h 1163"/>
                    <a:gd name="T102" fmla="*/ 794 w 1827"/>
                    <a:gd name="T103" fmla="*/ 895 h 1163"/>
                    <a:gd name="T104" fmla="*/ 879 w 1827"/>
                    <a:gd name="T105" fmla="*/ 948 h 1163"/>
                    <a:gd name="T106" fmla="*/ 993 w 1827"/>
                    <a:gd name="T107" fmla="*/ 1000 h 1163"/>
                    <a:gd name="T108" fmla="*/ 1103 w 1827"/>
                    <a:gd name="T109" fmla="*/ 1037 h 1163"/>
                    <a:gd name="T110" fmla="*/ 1213 w 1827"/>
                    <a:gd name="T111" fmla="*/ 1086 h 1163"/>
                    <a:gd name="T112" fmla="*/ 1335 w 1827"/>
                    <a:gd name="T113" fmla="*/ 1062 h 1163"/>
                    <a:gd name="T114" fmla="*/ 1388 w 1827"/>
                    <a:gd name="T115" fmla="*/ 1066 h 1163"/>
                    <a:gd name="T116" fmla="*/ 1485 w 1827"/>
                    <a:gd name="T117" fmla="*/ 1147 h 1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27" h="1163">
                      <a:moveTo>
                        <a:pt x="1506" y="1147"/>
                      </a:moveTo>
                      <a:lnTo>
                        <a:pt x="1506" y="1143"/>
                      </a:lnTo>
                      <a:lnTo>
                        <a:pt x="1510" y="1139"/>
                      </a:lnTo>
                      <a:lnTo>
                        <a:pt x="1510" y="1131"/>
                      </a:lnTo>
                      <a:lnTo>
                        <a:pt x="1514" y="1127"/>
                      </a:lnTo>
                      <a:lnTo>
                        <a:pt x="1502" y="1114"/>
                      </a:lnTo>
                      <a:lnTo>
                        <a:pt x="1534" y="1070"/>
                      </a:lnTo>
                      <a:lnTo>
                        <a:pt x="1542" y="1070"/>
                      </a:lnTo>
                      <a:lnTo>
                        <a:pt x="1608" y="1070"/>
                      </a:lnTo>
                      <a:lnTo>
                        <a:pt x="1612" y="1057"/>
                      </a:lnTo>
                      <a:lnTo>
                        <a:pt x="1608" y="1045"/>
                      </a:lnTo>
                      <a:lnTo>
                        <a:pt x="1603" y="1041"/>
                      </a:lnTo>
                      <a:lnTo>
                        <a:pt x="1595" y="1037"/>
                      </a:lnTo>
                      <a:lnTo>
                        <a:pt x="1591" y="1029"/>
                      </a:lnTo>
                      <a:lnTo>
                        <a:pt x="1579" y="1021"/>
                      </a:lnTo>
                      <a:lnTo>
                        <a:pt x="1571" y="1013"/>
                      </a:lnTo>
                      <a:lnTo>
                        <a:pt x="1559" y="1000"/>
                      </a:lnTo>
                      <a:lnTo>
                        <a:pt x="1551" y="996"/>
                      </a:lnTo>
                      <a:lnTo>
                        <a:pt x="1571" y="996"/>
                      </a:lnTo>
                      <a:lnTo>
                        <a:pt x="1575" y="992"/>
                      </a:lnTo>
                      <a:lnTo>
                        <a:pt x="1575" y="960"/>
                      </a:lnTo>
                      <a:lnTo>
                        <a:pt x="1689" y="960"/>
                      </a:lnTo>
                      <a:lnTo>
                        <a:pt x="1689" y="952"/>
                      </a:lnTo>
                      <a:lnTo>
                        <a:pt x="1693" y="948"/>
                      </a:lnTo>
                      <a:lnTo>
                        <a:pt x="1705" y="956"/>
                      </a:lnTo>
                      <a:lnTo>
                        <a:pt x="1705" y="956"/>
                      </a:lnTo>
                      <a:lnTo>
                        <a:pt x="1705" y="956"/>
                      </a:lnTo>
                      <a:lnTo>
                        <a:pt x="1709" y="948"/>
                      </a:lnTo>
                      <a:lnTo>
                        <a:pt x="1713" y="948"/>
                      </a:lnTo>
                      <a:lnTo>
                        <a:pt x="1713" y="944"/>
                      </a:lnTo>
                      <a:lnTo>
                        <a:pt x="1717" y="935"/>
                      </a:lnTo>
                      <a:lnTo>
                        <a:pt x="1722" y="935"/>
                      </a:lnTo>
                      <a:lnTo>
                        <a:pt x="1726" y="923"/>
                      </a:lnTo>
                      <a:lnTo>
                        <a:pt x="1734" y="919"/>
                      </a:lnTo>
                      <a:lnTo>
                        <a:pt x="1738" y="919"/>
                      </a:lnTo>
                      <a:lnTo>
                        <a:pt x="1742" y="915"/>
                      </a:lnTo>
                      <a:lnTo>
                        <a:pt x="1742" y="903"/>
                      </a:lnTo>
                      <a:lnTo>
                        <a:pt x="1754" y="899"/>
                      </a:lnTo>
                      <a:lnTo>
                        <a:pt x="1754" y="911"/>
                      </a:lnTo>
                      <a:lnTo>
                        <a:pt x="1758" y="923"/>
                      </a:lnTo>
                      <a:lnTo>
                        <a:pt x="1766" y="935"/>
                      </a:lnTo>
                      <a:lnTo>
                        <a:pt x="1770" y="923"/>
                      </a:lnTo>
                      <a:lnTo>
                        <a:pt x="1774" y="911"/>
                      </a:lnTo>
                      <a:lnTo>
                        <a:pt x="1778" y="903"/>
                      </a:lnTo>
                      <a:lnTo>
                        <a:pt x="1778" y="891"/>
                      </a:lnTo>
                      <a:lnTo>
                        <a:pt x="1783" y="878"/>
                      </a:lnTo>
                      <a:lnTo>
                        <a:pt x="1787" y="866"/>
                      </a:lnTo>
                      <a:lnTo>
                        <a:pt x="1778" y="874"/>
                      </a:lnTo>
                      <a:lnTo>
                        <a:pt x="1778" y="862"/>
                      </a:lnTo>
                      <a:lnTo>
                        <a:pt x="1787" y="854"/>
                      </a:lnTo>
                      <a:lnTo>
                        <a:pt x="1774" y="850"/>
                      </a:lnTo>
                      <a:lnTo>
                        <a:pt x="1783" y="838"/>
                      </a:lnTo>
                      <a:lnTo>
                        <a:pt x="1787" y="826"/>
                      </a:lnTo>
                      <a:lnTo>
                        <a:pt x="1787" y="817"/>
                      </a:lnTo>
                      <a:lnTo>
                        <a:pt x="1795" y="805"/>
                      </a:lnTo>
                      <a:lnTo>
                        <a:pt x="1803" y="793"/>
                      </a:lnTo>
                      <a:lnTo>
                        <a:pt x="1811" y="785"/>
                      </a:lnTo>
                      <a:lnTo>
                        <a:pt x="1815" y="781"/>
                      </a:lnTo>
                      <a:lnTo>
                        <a:pt x="1823" y="769"/>
                      </a:lnTo>
                      <a:lnTo>
                        <a:pt x="1827" y="760"/>
                      </a:lnTo>
                      <a:lnTo>
                        <a:pt x="1827" y="748"/>
                      </a:lnTo>
                      <a:lnTo>
                        <a:pt x="1827" y="740"/>
                      </a:lnTo>
                      <a:lnTo>
                        <a:pt x="1819" y="732"/>
                      </a:lnTo>
                      <a:lnTo>
                        <a:pt x="1811" y="724"/>
                      </a:lnTo>
                      <a:lnTo>
                        <a:pt x="1795" y="732"/>
                      </a:lnTo>
                      <a:lnTo>
                        <a:pt x="1783" y="728"/>
                      </a:lnTo>
                      <a:lnTo>
                        <a:pt x="1774" y="728"/>
                      </a:lnTo>
                      <a:lnTo>
                        <a:pt x="1774" y="728"/>
                      </a:lnTo>
                      <a:lnTo>
                        <a:pt x="1774" y="728"/>
                      </a:lnTo>
                      <a:lnTo>
                        <a:pt x="1762" y="724"/>
                      </a:lnTo>
                      <a:lnTo>
                        <a:pt x="1750" y="724"/>
                      </a:lnTo>
                      <a:lnTo>
                        <a:pt x="1738" y="724"/>
                      </a:lnTo>
                      <a:lnTo>
                        <a:pt x="1730" y="724"/>
                      </a:lnTo>
                      <a:lnTo>
                        <a:pt x="1717" y="728"/>
                      </a:lnTo>
                      <a:lnTo>
                        <a:pt x="1705" y="732"/>
                      </a:lnTo>
                      <a:lnTo>
                        <a:pt x="1697" y="736"/>
                      </a:lnTo>
                      <a:lnTo>
                        <a:pt x="1681" y="740"/>
                      </a:lnTo>
                      <a:lnTo>
                        <a:pt x="1673" y="740"/>
                      </a:lnTo>
                      <a:lnTo>
                        <a:pt x="1660" y="740"/>
                      </a:lnTo>
                      <a:lnTo>
                        <a:pt x="1648" y="744"/>
                      </a:lnTo>
                      <a:lnTo>
                        <a:pt x="1636" y="748"/>
                      </a:lnTo>
                      <a:lnTo>
                        <a:pt x="1632" y="748"/>
                      </a:lnTo>
                      <a:lnTo>
                        <a:pt x="1620" y="756"/>
                      </a:lnTo>
                      <a:lnTo>
                        <a:pt x="1612" y="769"/>
                      </a:lnTo>
                      <a:lnTo>
                        <a:pt x="1612" y="769"/>
                      </a:lnTo>
                      <a:lnTo>
                        <a:pt x="1612" y="769"/>
                      </a:lnTo>
                      <a:lnTo>
                        <a:pt x="1612" y="769"/>
                      </a:lnTo>
                      <a:lnTo>
                        <a:pt x="1612" y="769"/>
                      </a:lnTo>
                      <a:lnTo>
                        <a:pt x="1612" y="769"/>
                      </a:lnTo>
                      <a:lnTo>
                        <a:pt x="1608" y="777"/>
                      </a:lnTo>
                      <a:lnTo>
                        <a:pt x="1608" y="789"/>
                      </a:lnTo>
                      <a:lnTo>
                        <a:pt x="1608" y="801"/>
                      </a:lnTo>
                      <a:lnTo>
                        <a:pt x="1603" y="809"/>
                      </a:lnTo>
                      <a:lnTo>
                        <a:pt x="1608" y="821"/>
                      </a:lnTo>
                      <a:lnTo>
                        <a:pt x="1608" y="826"/>
                      </a:lnTo>
                      <a:lnTo>
                        <a:pt x="1595" y="838"/>
                      </a:lnTo>
                      <a:lnTo>
                        <a:pt x="1591" y="850"/>
                      </a:lnTo>
                      <a:lnTo>
                        <a:pt x="1591" y="862"/>
                      </a:lnTo>
                      <a:lnTo>
                        <a:pt x="1583" y="870"/>
                      </a:lnTo>
                      <a:lnTo>
                        <a:pt x="1579" y="874"/>
                      </a:lnTo>
                      <a:lnTo>
                        <a:pt x="1571" y="882"/>
                      </a:lnTo>
                      <a:lnTo>
                        <a:pt x="1559" y="887"/>
                      </a:lnTo>
                      <a:lnTo>
                        <a:pt x="1547" y="899"/>
                      </a:lnTo>
                      <a:lnTo>
                        <a:pt x="1551" y="899"/>
                      </a:lnTo>
                      <a:lnTo>
                        <a:pt x="1559" y="911"/>
                      </a:lnTo>
                      <a:lnTo>
                        <a:pt x="1559" y="911"/>
                      </a:lnTo>
                      <a:lnTo>
                        <a:pt x="1547" y="923"/>
                      </a:lnTo>
                      <a:lnTo>
                        <a:pt x="1534" y="919"/>
                      </a:lnTo>
                      <a:lnTo>
                        <a:pt x="1526" y="923"/>
                      </a:lnTo>
                      <a:lnTo>
                        <a:pt x="1518" y="911"/>
                      </a:lnTo>
                      <a:lnTo>
                        <a:pt x="1518" y="915"/>
                      </a:lnTo>
                      <a:lnTo>
                        <a:pt x="1518" y="911"/>
                      </a:lnTo>
                      <a:lnTo>
                        <a:pt x="1518" y="911"/>
                      </a:lnTo>
                      <a:lnTo>
                        <a:pt x="1522" y="911"/>
                      </a:lnTo>
                      <a:lnTo>
                        <a:pt x="1522" y="907"/>
                      </a:lnTo>
                      <a:lnTo>
                        <a:pt x="1510" y="903"/>
                      </a:lnTo>
                      <a:lnTo>
                        <a:pt x="1510" y="903"/>
                      </a:lnTo>
                      <a:lnTo>
                        <a:pt x="1498" y="907"/>
                      </a:lnTo>
                      <a:lnTo>
                        <a:pt x="1485" y="907"/>
                      </a:lnTo>
                      <a:lnTo>
                        <a:pt x="1481" y="911"/>
                      </a:lnTo>
                      <a:lnTo>
                        <a:pt x="1473" y="919"/>
                      </a:lnTo>
                      <a:lnTo>
                        <a:pt x="1473" y="919"/>
                      </a:lnTo>
                      <a:lnTo>
                        <a:pt x="1473" y="919"/>
                      </a:lnTo>
                      <a:lnTo>
                        <a:pt x="1469" y="915"/>
                      </a:lnTo>
                      <a:lnTo>
                        <a:pt x="1457" y="919"/>
                      </a:lnTo>
                      <a:lnTo>
                        <a:pt x="1445" y="923"/>
                      </a:lnTo>
                      <a:lnTo>
                        <a:pt x="1445" y="923"/>
                      </a:lnTo>
                      <a:lnTo>
                        <a:pt x="1437" y="923"/>
                      </a:lnTo>
                      <a:lnTo>
                        <a:pt x="1424" y="923"/>
                      </a:lnTo>
                      <a:lnTo>
                        <a:pt x="1412" y="923"/>
                      </a:lnTo>
                      <a:lnTo>
                        <a:pt x="1404" y="931"/>
                      </a:lnTo>
                      <a:lnTo>
                        <a:pt x="1416" y="923"/>
                      </a:lnTo>
                      <a:lnTo>
                        <a:pt x="1420" y="923"/>
                      </a:lnTo>
                      <a:lnTo>
                        <a:pt x="1420" y="923"/>
                      </a:lnTo>
                      <a:lnTo>
                        <a:pt x="1408" y="927"/>
                      </a:lnTo>
                      <a:lnTo>
                        <a:pt x="1400" y="931"/>
                      </a:lnTo>
                      <a:lnTo>
                        <a:pt x="1388" y="935"/>
                      </a:lnTo>
                      <a:lnTo>
                        <a:pt x="1388" y="935"/>
                      </a:lnTo>
                      <a:lnTo>
                        <a:pt x="1384" y="935"/>
                      </a:lnTo>
                      <a:lnTo>
                        <a:pt x="1372" y="939"/>
                      </a:lnTo>
                      <a:lnTo>
                        <a:pt x="1367" y="939"/>
                      </a:lnTo>
                      <a:lnTo>
                        <a:pt x="1359" y="939"/>
                      </a:lnTo>
                      <a:lnTo>
                        <a:pt x="1359" y="935"/>
                      </a:lnTo>
                      <a:lnTo>
                        <a:pt x="1355" y="927"/>
                      </a:lnTo>
                      <a:lnTo>
                        <a:pt x="1347" y="915"/>
                      </a:lnTo>
                      <a:lnTo>
                        <a:pt x="1335" y="915"/>
                      </a:lnTo>
                      <a:lnTo>
                        <a:pt x="1327" y="911"/>
                      </a:lnTo>
                      <a:lnTo>
                        <a:pt x="1319" y="903"/>
                      </a:lnTo>
                      <a:lnTo>
                        <a:pt x="1306" y="903"/>
                      </a:lnTo>
                      <a:lnTo>
                        <a:pt x="1294" y="903"/>
                      </a:lnTo>
                      <a:lnTo>
                        <a:pt x="1286" y="899"/>
                      </a:lnTo>
                      <a:lnTo>
                        <a:pt x="1286" y="903"/>
                      </a:lnTo>
                      <a:lnTo>
                        <a:pt x="1282" y="903"/>
                      </a:lnTo>
                      <a:lnTo>
                        <a:pt x="1278" y="911"/>
                      </a:lnTo>
                      <a:lnTo>
                        <a:pt x="1278" y="911"/>
                      </a:lnTo>
                      <a:lnTo>
                        <a:pt x="1282" y="903"/>
                      </a:lnTo>
                      <a:lnTo>
                        <a:pt x="1274" y="895"/>
                      </a:lnTo>
                      <a:lnTo>
                        <a:pt x="1282" y="899"/>
                      </a:lnTo>
                      <a:lnTo>
                        <a:pt x="1286" y="899"/>
                      </a:lnTo>
                      <a:lnTo>
                        <a:pt x="1278" y="895"/>
                      </a:lnTo>
                      <a:lnTo>
                        <a:pt x="1270" y="882"/>
                      </a:lnTo>
                      <a:lnTo>
                        <a:pt x="1270" y="878"/>
                      </a:lnTo>
                      <a:lnTo>
                        <a:pt x="1258" y="866"/>
                      </a:lnTo>
                      <a:lnTo>
                        <a:pt x="1254" y="862"/>
                      </a:lnTo>
                      <a:lnTo>
                        <a:pt x="1254" y="858"/>
                      </a:lnTo>
                      <a:lnTo>
                        <a:pt x="1249" y="846"/>
                      </a:lnTo>
                      <a:lnTo>
                        <a:pt x="1249" y="834"/>
                      </a:lnTo>
                      <a:lnTo>
                        <a:pt x="1241" y="821"/>
                      </a:lnTo>
                      <a:lnTo>
                        <a:pt x="1237" y="817"/>
                      </a:lnTo>
                      <a:lnTo>
                        <a:pt x="1225" y="805"/>
                      </a:lnTo>
                      <a:lnTo>
                        <a:pt x="1225" y="805"/>
                      </a:lnTo>
                      <a:lnTo>
                        <a:pt x="1213" y="793"/>
                      </a:lnTo>
                      <a:lnTo>
                        <a:pt x="1205" y="785"/>
                      </a:lnTo>
                      <a:lnTo>
                        <a:pt x="1201" y="777"/>
                      </a:lnTo>
                      <a:lnTo>
                        <a:pt x="1201" y="769"/>
                      </a:lnTo>
                      <a:lnTo>
                        <a:pt x="1197" y="764"/>
                      </a:lnTo>
                      <a:lnTo>
                        <a:pt x="1197" y="764"/>
                      </a:lnTo>
                      <a:lnTo>
                        <a:pt x="1192" y="752"/>
                      </a:lnTo>
                      <a:lnTo>
                        <a:pt x="1184" y="740"/>
                      </a:lnTo>
                      <a:lnTo>
                        <a:pt x="1184" y="732"/>
                      </a:lnTo>
                      <a:lnTo>
                        <a:pt x="1176" y="720"/>
                      </a:lnTo>
                      <a:lnTo>
                        <a:pt x="1172" y="708"/>
                      </a:lnTo>
                      <a:lnTo>
                        <a:pt x="1168" y="699"/>
                      </a:lnTo>
                      <a:lnTo>
                        <a:pt x="1176" y="708"/>
                      </a:lnTo>
                      <a:lnTo>
                        <a:pt x="1184" y="720"/>
                      </a:lnTo>
                      <a:lnTo>
                        <a:pt x="1192" y="728"/>
                      </a:lnTo>
                      <a:lnTo>
                        <a:pt x="1188" y="740"/>
                      </a:lnTo>
                      <a:lnTo>
                        <a:pt x="1188" y="740"/>
                      </a:lnTo>
                      <a:lnTo>
                        <a:pt x="1192" y="728"/>
                      </a:lnTo>
                      <a:lnTo>
                        <a:pt x="1192" y="720"/>
                      </a:lnTo>
                      <a:lnTo>
                        <a:pt x="1180" y="712"/>
                      </a:lnTo>
                      <a:lnTo>
                        <a:pt x="1172" y="699"/>
                      </a:lnTo>
                      <a:lnTo>
                        <a:pt x="1164" y="687"/>
                      </a:lnTo>
                      <a:lnTo>
                        <a:pt x="1168" y="679"/>
                      </a:lnTo>
                      <a:lnTo>
                        <a:pt x="1164" y="671"/>
                      </a:lnTo>
                      <a:lnTo>
                        <a:pt x="1164" y="659"/>
                      </a:lnTo>
                      <a:lnTo>
                        <a:pt x="1164" y="651"/>
                      </a:lnTo>
                      <a:lnTo>
                        <a:pt x="1168" y="638"/>
                      </a:lnTo>
                      <a:lnTo>
                        <a:pt x="1168" y="630"/>
                      </a:lnTo>
                      <a:lnTo>
                        <a:pt x="1168" y="618"/>
                      </a:lnTo>
                      <a:lnTo>
                        <a:pt x="1168" y="606"/>
                      </a:lnTo>
                      <a:lnTo>
                        <a:pt x="1168" y="594"/>
                      </a:lnTo>
                      <a:lnTo>
                        <a:pt x="1164" y="585"/>
                      </a:lnTo>
                      <a:lnTo>
                        <a:pt x="1168" y="581"/>
                      </a:lnTo>
                      <a:lnTo>
                        <a:pt x="1168" y="577"/>
                      </a:lnTo>
                      <a:lnTo>
                        <a:pt x="1164" y="569"/>
                      </a:lnTo>
                      <a:lnTo>
                        <a:pt x="1168" y="545"/>
                      </a:lnTo>
                      <a:lnTo>
                        <a:pt x="1164" y="533"/>
                      </a:lnTo>
                      <a:lnTo>
                        <a:pt x="1172" y="520"/>
                      </a:lnTo>
                      <a:lnTo>
                        <a:pt x="1172" y="508"/>
                      </a:lnTo>
                      <a:lnTo>
                        <a:pt x="1168" y="504"/>
                      </a:lnTo>
                      <a:lnTo>
                        <a:pt x="1168" y="492"/>
                      </a:lnTo>
                      <a:lnTo>
                        <a:pt x="1168" y="484"/>
                      </a:lnTo>
                      <a:lnTo>
                        <a:pt x="1180" y="488"/>
                      </a:lnTo>
                      <a:lnTo>
                        <a:pt x="1180" y="500"/>
                      </a:lnTo>
                      <a:lnTo>
                        <a:pt x="1180" y="504"/>
                      </a:lnTo>
                      <a:lnTo>
                        <a:pt x="1176" y="516"/>
                      </a:lnTo>
                      <a:lnTo>
                        <a:pt x="1172" y="528"/>
                      </a:lnTo>
                      <a:lnTo>
                        <a:pt x="1172" y="541"/>
                      </a:lnTo>
                      <a:lnTo>
                        <a:pt x="1176" y="528"/>
                      </a:lnTo>
                      <a:lnTo>
                        <a:pt x="1180" y="516"/>
                      </a:lnTo>
                      <a:lnTo>
                        <a:pt x="1180" y="504"/>
                      </a:lnTo>
                      <a:lnTo>
                        <a:pt x="1180" y="504"/>
                      </a:lnTo>
                      <a:lnTo>
                        <a:pt x="1188" y="492"/>
                      </a:lnTo>
                      <a:lnTo>
                        <a:pt x="1197" y="480"/>
                      </a:lnTo>
                      <a:lnTo>
                        <a:pt x="1201" y="467"/>
                      </a:lnTo>
                      <a:lnTo>
                        <a:pt x="1205" y="455"/>
                      </a:lnTo>
                      <a:lnTo>
                        <a:pt x="1205" y="443"/>
                      </a:lnTo>
                      <a:lnTo>
                        <a:pt x="1192" y="447"/>
                      </a:lnTo>
                      <a:lnTo>
                        <a:pt x="1184" y="447"/>
                      </a:lnTo>
                      <a:lnTo>
                        <a:pt x="1180" y="447"/>
                      </a:lnTo>
                      <a:lnTo>
                        <a:pt x="1172" y="439"/>
                      </a:lnTo>
                      <a:lnTo>
                        <a:pt x="1160" y="439"/>
                      </a:lnTo>
                      <a:lnTo>
                        <a:pt x="1148" y="439"/>
                      </a:lnTo>
                      <a:lnTo>
                        <a:pt x="1136" y="435"/>
                      </a:lnTo>
                      <a:lnTo>
                        <a:pt x="1123" y="427"/>
                      </a:lnTo>
                      <a:lnTo>
                        <a:pt x="1111" y="423"/>
                      </a:lnTo>
                      <a:lnTo>
                        <a:pt x="1103" y="419"/>
                      </a:lnTo>
                      <a:lnTo>
                        <a:pt x="1091" y="415"/>
                      </a:lnTo>
                      <a:lnTo>
                        <a:pt x="1087" y="415"/>
                      </a:lnTo>
                      <a:lnTo>
                        <a:pt x="1083" y="406"/>
                      </a:lnTo>
                      <a:lnTo>
                        <a:pt x="1083" y="406"/>
                      </a:lnTo>
                      <a:lnTo>
                        <a:pt x="1079" y="394"/>
                      </a:lnTo>
                      <a:lnTo>
                        <a:pt x="1074" y="382"/>
                      </a:lnTo>
                      <a:lnTo>
                        <a:pt x="1070" y="382"/>
                      </a:lnTo>
                      <a:lnTo>
                        <a:pt x="1066" y="370"/>
                      </a:lnTo>
                      <a:lnTo>
                        <a:pt x="1062" y="358"/>
                      </a:lnTo>
                      <a:lnTo>
                        <a:pt x="1062" y="345"/>
                      </a:lnTo>
                      <a:lnTo>
                        <a:pt x="1062" y="345"/>
                      </a:lnTo>
                      <a:lnTo>
                        <a:pt x="1062" y="345"/>
                      </a:lnTo>
                      <a:lnTo>
                        <a:pt x="1062" y="337"/>
                      </a:lnTo>
                      <a:lnTo>
                        <a:pt x="1050" y="333"/>
                      </a:lnTo>
                      <a:lnTo>
                        <a:pt x="1046" y="325"/>
                      </a:lnTo>
                      <a:lnTo>
                        <a:pt x="1034" y="313"/>
                      </a:lnTo>
                      <a:lnTo>
                        <a:pt x="1034" y="309"/>
                      </a:lnTo>
                      <a:lnTo>
                        <a:pt x="1026" y="301"/>
                      </a:lnTo>
                      <a:lnTo>
                        <a:pt x="1013" y="292"/>
                      </a:lnTo>
                      <a:lnTo>
                        <a:pt x="1009" y="280"/>
                      </a:lnTo>
                      <a:lnTo>
                        <a:pt x="1005" y="268"/>
                      </a:lnTo>
                      <a:lnTo>
                        <a:pt x="1001" y="268"/>
                      </a:lnTo>
                      <a:lnTo>
                        <a:pt x="1001" y="264"/>
                      </a:lnTo>
                      <a:lnTo>
                        <a:pt x="997" y="252"/>
                      </a:lnTo>
                      <a:lnTo>
                        <a:pt x="997" y="252"/>
                      </a:lnTo>
                      <a:lnTo>
                        <a:pt x="993" y="240"/>
                      </a:lnTo>
                      <a:lnTo>
                        <a:pt x="985" y="227"/>
                      </a:lnTo>
                      <a:lnTo>
                        <a:pt x="977" y="223"/>
                      </a:lnTo>
                      <a:lnTo>
                        <a:pt x="977" y="223"/>
                      </a:lnTo>
                      <a:lnTo>
                        <a:pt x="969" y="215"/>
                      </a:lnTo>
                      <a:lnTo>
                        <a:pt x="956" y="207"/>
                      </a:lnTo>
                      <a:lnTo>
                        <a:pt x="952" y="203"/>
                      </a:lnTo>
                      <a:lnTo>
                        <a:pt x="948" y="203"/>
                      </a:lnTo>
                      <a:lnTo>
                        <a:pt x="936" y="195"/>
                      </a:lnTo>
                      <a:lnTo>
                        <a:pt x="924" y="195"/>
                      </a:lnTo>
                      <a:lnTo>
                        <a:pt x="916" y="191"/>
                      </a:lnTo>
                      <a:lnTo>
                        <a:pt x="904" y="191"/>
                      </a:lnTo>
                      <a:lnTo>
                        <a:pt x="891" y="191"/>
                      </a:lnTo>
                      <a:lnTo>
                        <a:pt x="871" y="199"/>
                      </a:lnTo>
                      <a:lnTo>
                        <a:pt x="851" y="236"/>
                      </a:lnTo>
                      <a:lnTo>
                        <a:pt x="838" y="248"/>
                      </a:lnTo>
                      <a:lnTo>
                        <a:pt x="838" y="248"/>
                      </a:lnTo>
                      <a:lnTo>
                        <a:pt x="830" y="244"/>
                      </a:lnTo>
                      <a:lnTo>
                        <a:pt x="810" y="236"/>
                      </a:lnTo>
                      <a:lnTo>
                        <a:pt x="798" y="227"/>
                      </a:lnTo>
                      <a:lnTo>
                        <a:pt x="786" y="223"/>
                      </a:lnTo>
                      <a:lnTo>
                        <a:pt x="777" y="215"/>
                      </a:lnTo>
                      <a:lnTo>
                        <a:pt x="769" y="211"/>
                      </a:lnTo>
                      <a:lnTo>
                        <a:pt x="769" y="211"/>
                      </a:lnTo>
                      <a:lnTo>
                        <a:pt x="765" y="207"/>
                      </a:lnTo>
                      <a:lnTo>
                        <a:pt x="761" y="203"/>
                      </a:lnTo>
                      <a:lnTo>
                        <a:pt x="757" y="199"/>
                      </a:lnTo>
                      <a:lnTo>
                        <a:pt x="753" y="191"/>
                      </a:lnTo>
                      <a:lnTo>
                        <a:pt x="749" y="183"/>
                      </a:lnTo>
                      <a:lnTo>
                        <a:pt x="749" y="170"/>
                      </a:lnTo>
                      <a:lnTo>
                        <a:pt x="741" y="158"/>
                      </a:lnTo>
                      <a:lnTo>
                        <a:pt x="737" y="146"/>
                      </a:lnTo>
                      <a:lnTo>
                        <a:pt x="729" y="134"/>
                      </a:lnTo>
                      <a:lnTo>
                        <a:pt x="716" y="130"/>
                      </a:lnTo>
                      <a:lnTo>
                        <a:pt x="708" y="122"/>
                      </a:lnTo>
                      <a:lnTo>
                        <a:pt x="696" y="113"/>
                      </a:lnTo>
                      <a:lnTo>
                        <a:pt x="684" y="101"/>
                      </a:lnTo>
                      <a:lnTo>
                        <a:pt x="676" y="89"/>
                      </a:lnTo>
                      <a:lnTo>
                        <a:pt x="663" y="85"/>
                      </a:lnTo>
                      <a:lnTo>
                        <a:pt x="651" y="73"/>
                      </a:lnTo>
                      <a:lnTo>
                        <a:pt x="643" y="65"/>
                      </a:lnTo>
                      <a:lnTo>
                        <a:pt x="639" y="65"/>
                      </a:lnTo>
                      <a:lnTo>
                        <a:pt x="639" y="61"/>
                      </a:lnTo>
                      <a:lnTo>
                        <a:pt x="545" y="61"/>
                      </a:lnTo>
                      <a:lnTo>
                        <a:pt x="537" y="73"/>
                      </a:lnTo>
                      <a:lnTo>
                        <a:pt x="537" y="85"/>
                      </a:lnTo>
                      <a:lnTo>
                        <a:pt x="525" y="93"/>
                      </a:lnTo>
                      <a:lnTo>
                        <a:pt x="371" y="93"/>
                      </a:lnTo>
                      <a:lnTo>
                        <a:pt x="358" y="89"/>
                      </a:lnTo>
                      <a:lnTo>
                        <a:pt x="354" y="89"/>
                      </a:lnTo>
                      <a:lnTo>
                        <a:pt x="338" y="81"/>
                      </a:lnTo>
                      <a:lnTo>
                        <a:pt x="322" y="77"/>
                      </a:lnTo>
                      <a:lnTo>
                        <a:pt x="314" y="73"/>
                      </a:lnTo>
                      <a:lnTo>
                        <a:pt x="301" y="69"/>
                      </a:lnTo>
                      <a:lnTo>
                        <a:pt x="285" y="65"/>
                      </a:lnTo>
                      <a:lnTo>
                        <a:pt x="277" y="61"/>
                      </a:lnTo>
                      <a:lnTo>
                        <a:pt x="265" y="57"/>
                      </a:lnTo>
                      <a:lnTo>
                        <a:pt x="261" y="52"/>
                      </a:lnTo>
                      <a:lnTo>
                        <a:pt x="248" y="52"/>
                      </a:lnTo>
                      <a:lnTo>
                        <a:pt x="236" y="44"/>
                      </a:lnTo>
                      <a:lnTo>
                        <a:pt x="224" y="44"/>
                      </a:lnTo>
                      <a:lnTo>
                        <a:pt x="212" y="36"/>
                      </a:lnTo>
                      <a:lnTo>
                        <a:pt x="200" y="36"/>
                      </a:lnTo>
                      <a:lnTo>
                        <a:pt x="187" y="28"/>
                      </a:lnTo>
                      <a:lnTo>
                        <a:pt x="175" y="28"/>
                      </a:lnTo>
                      <a:lnTo>
                        <a:pt x="163" y="20"/>
                      </a:lnTo>
                      <a:lnTo>
                        <a:pt x="151" y="16"/>
                      </a:lnTo>
                      <a:lnTo>
                        <a:pt x="139" y="16"/>
                      </a:lnTo>
                      <a:lnTo>
                        <a:pt x="139" y="12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43" y="0"/>
                      </a:lnTo>
                      <a:lnTo>
                        <a:pt x="130" y="0"/>
                      </a:lnTo>
                      <a:lnTo>
                        <a:pt x="126" y="0"/>
                      </a:lnTo>
                      <a:lnTo>
                        <a:pt x="114" y="0"/>
                      </a:lnTo>
                      <a:lnTo>
                        <a:pt x="102" y="4"/>
                      </a:lnTo>
                      <a:lnTo>
                        <a:pt x="94" y="4"/>
                      </a:lnTo>
                      <a:lnTo>
                        <a:pt x="90" y="4"/>
                      </a:lnTo>
                      <a:lnTo>
                        <a:pt x="86" y="4"/>
                      </a:lnTo>
                      <a:lnTo>
                        <a:pt x="73" y="4"/>
                      </a:lnTo>
                      <a:lnTo>
                        <a:pt x="61" y="8"/>
                      </a:lnTo>
                      <a:lnTo>
                        <a:pt x="53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lnTo>
                        <a:pt x="37" y="8"/>
                      </a:lnTo>
                      <a:lnTo>
                        <a:pt x="25" y="8"/>
                      </a:lnTo>
                      <a:lnTo>
                        <a:pt x="12" y="8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20"/>
                      </a:lnTo>
                      <a:lnTo>
                        <a:pt x="12" y="32"/>
                      </a:lnTo>
                      <a:lnTo>
                        <a:pt x="12" y="44"/>
                      </a:lnTo>
                      <a:lnTo>
                        <a:pt x="25" y="57"/>
                      </a:lnTo>
                      <a:lnTo>
                        <a:pt x="29" y="77"/>
                      </a:lnTo>
                      <a:lnTo>
                        <a:pt x="37" y="89"/>
                      </a:lnTo>
                      <a:lnTo>
                        <a:pt x="45" y="101"/>
                      </a:lnTo>
                      <a:lnTo>
                        <a:pt x="49" y="105"/>
                      </a:lnTo>
                      <a:lnTo>
                        <a:pt x="53" y="118"/>
                      </a:lnTo>
                      <a:lnTo>
                        <a:pt x="61" y="126"/>
                      </a:lnTo>
                      <a:lnTo>
                        <a:pt x="65" y="138"/>
                      </a:lnTo>
                      <a:lnTo>
                        <a:pt x="73" y="150"/>
                      </a:lnTo>
                      <a:lnTo>
                        <a:pt x="78" y="154"/>
                      </a:lnTo>
                      <a:lnTo>
                        <a:pt x="78" y="166"/>
                      </a:lnTo>
                      <a:lnTo>
                        <a:pt x="78" y="183"/>
                      </a:lnTo>
                      <a:lnTo>
                        <a:pt x="82" y="187"/>
                      </a:lnTo>
                      <a:lnTo>
                        <a:pt x="90" y="199"/>
                      </a:lnTo>
                      <a:lnTo>
                        <a:pt x="94" y="199"/>
                      </a:lnTo>
                      <a:lnTo>
                        <a:pt x="106" y="211"/>
                      </a:lnTo>
                      <a:lnTo>
                        <a:pt x="114" y="219"/>
                      </a:lnTo>
                      <a:lnTo>
                        <a:pt x="122" y="219"/>
                      </a:lnTo>
                      <a:lnTo>
                        <a:pt x="130" y="223"/>
                      </a:lnTo>
                      <a:lnTo>
                        <a:pt x="134" y="227"/>
                      </a:lnTo>
                      <a:lnTo>
                        <a:pt x="147" y="240"/>
                      </a:lnTo>
                      <a:lnTo>
                        <a:pt x="155" y="252"/>
                      </a:lnTo>
                      <a:lnTo>
                        <a:pt x="167" y="264"/>
                      </a:lnTo>
                      <a:lnTo>
                        <a:pt x="179" y="276"/>
                      </a:lnTo>
                      <a:lnTo>
                        <a:pt x="179" y="276"/>
                      </a:lnTo>
                      <a:lnTo>
                        <a:pt x="183" y="288"/>
                      </a:lnTo>
                      <a:lnTo>
                        <a:pt x="183" y="301"/>
                      </a:lnTo>
                      <a:lnTo>
                        <a:pt x="175" y="313"/>
                      </a:lnTo>
                      <a:lnTo>
                        <a:pt x="179" y="321"/>
                      </a:lnTo>
                      <a:lnTo>
                        <a:pt x="179" y="333"/>
                      </a:lnTo>
                      <a:lnTo>
                        <a:pt x="191" y="321"/>
                      </a:lnTo>
                      <a:lnTo>
                        <a:pt x="196" y="333"/>
                      </a:lnTo>
                      <a:lnTo>
                        <a:pt x="191" y="345"/>
                      </a:lnTo>
                      <a:lnTo>
                        <a:pt x="187" y="333"/>
                      </a:lnTo>
                      <a:lnTo>
                        <a:pt x="175" y="333"/>
                      </a:lnTo>
                      <a:lnTo>
                        <a:pt x="167" y="321"/>
                      </a:lnTo>
                      <a:lnTo>
                        <a:pt x="151" y="325"/>
                      </a:lnTo>
                      <a:lnTo>
                        <a:pt x="139" y="325"/>
                      </a:lnTo>
                      <a:lnTo>
                        <a:pt x="126" y="329"/>
                      </a:lnTo>
                      <a:lnTo>
                        <a:pt x="139" y="337"/>
                      </a:lnTo>
                      <a:lnTo>
                        <a:pt x="151" y="345"/>
                      </a:lnTo>
                      <a:lnTo>
                        <a:pt x="159" y="358"/>
                      </a:lnTo>
                      <a:lnTo>
                        <a:pt x="171" y="366"/>
                      </a:lnTo>
                      <a:lnTo>
                        <a:pt x="183" y="370"/>
                      </a:lnTo>
                      <a:lnTo>
                        <a:pt x="183" y="374"/>
                      </a:lnTo>
                      <a:lnTo>
                        <a:pt x="196" y="378"/>
                      </a:lnTo>
                      <a:lnTo>
                        <a:pt x="208" y="390"/>
                      </a:lnTo>
                      <a:lnTo>
                        <a:pt x="216" y="390"/>
                      </a:lnTo>
                      <a:lnTo>
                        <a:pt x="228" y="394"/>
                      </a:lnTo>
                      <a:lnTo>
                        <a:pt x="236" y="382"/>
                      </a:lnTo>
                      <a:lnTo>
                        <a:pt x="236" y="378"/>
                      </a:lnTo>
                      <a:lnTo>
                        <a:pt x="236" y="390"/>
                      </a:lnTo>
                      <a:lnTo>
                        <a:pt x="244" y="402"/>
                      </a:lnTo>
                      <a:lnTo>
                        <a:pt x="257" y="415"/>
                      </a:lnTo>
                      <a:lnTo>
                        <a:pt x="269" y="423"/>
                      </a:lnTo>
                      <a:lnTo>
                        <a:pt x="269" y="423"/>
                      </a:lnTo>
                      <a:lnTo>
                        <a:pt x="281" y="427"/>
                      </a:lnTo>
                      <a:lnTo>
                        <a:pt x="285" y="427"/>
                      </a:lnTo>
                      <a:lnTo>
                        <a:pt x="293" y="439"/>
                      </a:lnTo>
                      <a:lnTo>
                        <a:pt x="297" y="439"/>
                      </a:lnTo>
                      <a:lnTo>
                        <a:pt x="301" y="451"/>
                      </a:lnTo>
                      <a:lnTo>
                        <a:pt x="305" y="463"/>
                      </a:lnTo>
                      <a:lnTo>
                        <a:pt x="305" y="476"/>
                      </a:lnTo>
                      <a:lnTo>
                        <a:pt x="305" y="488"/>
                      </a:lnTo>
                      <a:lnTo>
                        <a:pt x="301" y="492"/>
                      </a:lnTo>
                      <a:lnTo>
                        <a:pt x="301" y="500"/>
                      </a:lnTo>
                      <a:lnTo>
                        <a:pt x="297" y="512"/>
                      </a:lnTo>
                      <a:lnTo>
                        <a:pt x="309" y="520"/>
                      </a:lnTo>
                      <a:lnTo>
                        <a:pt x="318" y="533"/>
                      </a:lnTo>
                      <a:lnTo>
                        <a:pt x="330" y="541"/>
                      </a:lnTo>
                      <a:lnTo>
                        <a:pt x="334" y="541"/>
                      </a:lnTo>
                      <a:lnTo>
                        <a:pt x="354" y="557"/>
                      </a:lnTo>
                      <a:lnTo>
                        <a:pt x="366" y="565"/>
                      </a:lnTo>
                      <a:lnTo>
                        <a:pt x="379" y="577"/>
                      </a:lnTo>
                      <a:lnTo>
                        <a:pt x="391" y="585"/>
                      </a:lnTo>
                      <a:lnTo>
                        <a:pt x="403" y="594"/>
                      </a:lnTo>
                      <a:lnTo>
                        <a:pt x="415" y="606"/>
                      </a:lnTo>
                      <a:lnTo>
                        <a:pt x="419" y="618"/>
                      </a:lnTo>
                      <a:lnTo>
                        <a:pt x="423" y="630"/>
                      </a:lnTo>
                      <a:lnTo>
                        <a:pt x="427" y="638"/>
                      </a:lnTo>
                      <a:lnTo>
                        <a:pt x="436" y="638"/>
                      </a:lnTo>
                      <a:lnTo>
                        <a:pt x="436" y="638"/>
                      </a:lnTo>
                      <a:lnTo>
                        <a:pt x="452" y="630"/>
                      </a:lnTo>
                      <a:lnTo>
                        <a:pt x="460" y="622"/>
                      </a:lnTo>
                      <a:lnTo>
                        <a:pt x="464" y="610"/>
                      </a:lnTo>
                      <a:lnTo>
                        <a:pt x="460" y="598"/>
                      </a:lnTo>
                      <a:lnTo>
                        <a:pt x="448" y="590"/>
                      </a:lnTo>
                      <a:lnTo>
                        <a:pt x="444" y="577"/>
                      </a:lnTo>
                      <a:lnTo>
                        <a:pt x="440" y="569"/>
                      </a:lnTo>
                      <a:lnTo>
                        <a:pt x="427" y="561"/>
                      </a:lnTo>
                      <a:lnTo>
                        <a:pt x="419" y="553"/>
                      </a:lnTo>
                      <a:lnTo>
                        <a:pt x="407" y="553"/>
                      </a:lnTo>
                      <a:lnTo>
                        <a:pt x="403" y="557"/>
                      </a:lnTo>
                      <a:lnTo>
                        <a:pt x="399" y="557"/>
                      </a:lnTo>
                      <a:lnTo>
                        <a:pt x="387" y="549"/>
                      </a:lnTo>
                      <a:lnTo>
                        <a:pt x="383" y="537"/>
                      </a:lnTo>
                      <a:lnTo>
                        <a:pt x="383" y="524"/>
                      </a:lnTo>
                      <a:lnTo>
                        <a:pt x="383" y="512"/>
                      </a:lnTo>
                      <a:lnTo>
                        <a:pt x="375" y="500"/>
                      </a:lnTo>
                      <a:lnTo>
                        <a:pt x="371" y="488"/>
                      </a:lnTo>
                      <a:lnTo>
                        <a:pt x="366" y="476"/>
                      </a:lnTo>
                      <a:lnTo>
                        <a:pt x="354" y="463"/>
                      </a:lnTo>
                      <a:lnTo>
                        <a:pt x="346" y="451"/>
                      </a:lnTo>
                      <a:lnTo>
                        <a:pt x="346" y="439"/>
                      </a:lnTo>
                      <a:lnTo>
                        <a:pt x="346" y="427"/>
                      </a:lnTo>
                      <a:lnTo>
                        <a:pt x="342" y="415"/>
                      </a:lnTo>
                      <a:lnTo>
                        <a:pt x="334" y="402"/>
                      </a:lnTo>
                      <a:lnTo>
                        <a:pt x="326" y="390"/>
                      </a:lnTo>
                      <a:lnTo>
                        <a:pt x="314" y="382"/>
                      </a:lnTo>
                      <a:lnTo>
                        <a:pt x="314" y="394"/>
                      </a:lnTo>
                      <a:lnTo>
                        <a:pt x="314" y="382"/>
                      </a:lnTo>
                      <a:lnTo>
                        <a:pt x="314" y="370"/>
                      </a:lnTo>
                      <a:lnTo>
                        <a:pt x="301" y="366"/>
                      </a:lnTo>
                      <a:lnTo>
                        <a:pt x="293" y="354"/>
                      </a:lnTo>
                      <a:lnTo>
                        <a:pt x="289" y="345"/>
                      </a:lnTo>
                      <a:lnTo>
                        <a:pt x="277" y="337"/>
                      </a:lnTo>
                      <a:lnTo>
                        <a:pt x="265" y="325"/>
                      </a:lnTo>
                      <a:lnTo>
                        <a:pt x="261" y="313"/>
                      </a:lnTo>
                      <a:lnTo>
                        <a:pt x="261" y="305"/>
                      </a:lnTo>
                      <a:lnTo>
                        <a:pt x="257" y="292"/>
                      </a:lnTo>
                      <a:lnTo>
                        <a:pt x="244" y="280"/>
                      </a:lnTo>
                      <a:lnTo>
                        <a:pt x="240" y="268"/>
                      </a:lnTo>
                      <a:lnTo>
                        <a:pt x="216" y="252"/>
                      </a:lnTo>
                      <a:lnTo>
                        <a:pt x="216" y="240"/>
                      </a:lnTo>
                      <a:lnTo>
                        <a:pt x="208" y="227"/>
                      </a:lnTo>
                      <a:lnTo>
                        <a:pt x="196" y="215"/>
                      </a:lnTo>
                      <a:lnTo>
                        <a:pt x="187" y="207"/>
                      </a:lnTo>
                      <a:lnTo>
                        <a:pt x="175" y="199"/>
                      </a:lnTo>
                      <a:lnTo>
                        <a:pt x="163" y="191"/>
                      </a:lnTo>
                      <a:lnTo>
                        <a:pt x="155" y="183"/>
                      </a:lnTo>
                      <a:lnTo>
                        <a:pt x="151" y="175"/>
                      </a:lnTo>
                      <a:lnTo>
                        <a:pt x="151" y="162"/>
                      </a:lnTo>
                      <a:lnTo>
                        <a:pt x="151" y="150"/>
                      </a:lnTo>
                      <a:lnTo>
                        <a:pt x="147" y="138"/>
                      </a:lnTo>
                      <a:lnTo>
                        <a:pt x="147" y="126"/>
                      </a:lnTo>
                      <a:lnTo>
                        <a:pt x="139" y="113"/>
                      </a:lnTo>
                      <a:lnTo>
                        <a:pt x="134" y="101"/>
                      </a:lnTo>
                      <a:lnTo>
                        <a:pt x="134" y="89"/>
                      </a:lnTo>
                      <a:lnTo>
                        <a:pt x="134" y="77"/>
                      </a:lnTo>
                      <a:lnTo>
                        <a:pt x="139" y="65"/>
                      </a:lnTo>
                      <a:lnTo>
                        <a:pt x="126" y="52"/>
                      </a:lnTo>
                      <a:lnTo>
                        <a:pt x="126" y="48"/>
                      </a:lnTo>
                      <a:lnTo>
                        <a:pt x="126" y="52"/>
                      </a:lnTo>
                      <a:lnTo>
                        <a:pt x="130" y="52"/>
                      </a:lnTo>
                      <a:lnTo>
                        <a:pt x="134" y="57"/>
                      </a:lnTo>
                      <a:lnTo>
                        <a:pt x="147" y="65"/>
                      </a:lnTo>
                      <a:lnTo>
                        <a:pt x="159" y="69"/>
                      </a:lnTo>
                      <a:lnTo>
                        <a:pt x="171" y="77"/>
                      </a:lnTo>
                      <a:lnTo>
                        <a:pt x="183" y="81"/>
                      </a:lnTo>
                      <a:lnTo>
                        <a:pt x="191" y="73"/>
                      </a:lnTo>
                      <a:lnTo>
                        <a:pt x="208" y="77"/>
                      </a:lnTo>
                      <a:lnTo>
                        <a:pt x="208" y="89"/>
                      </a:lnTo>
                      <a:lnTo>
                        <a:pt x="220" y="93"/>
                      </a:lnTo>
                      <a:lnTo>
                        <a:pt x="232" y="97"/>
                      </a:lnTo>
                      <a:lnTo>
                        <a:pt x="244" y="101"/>
                      </a:lnTo>
                      <a:lnTo>
                        <a:pt x="244" y="109"/>
                      </a:lnTo>
                      <a:lnTo>
                        <a:pt x="244" y="122"/>
                      </a:lnTo>
                      <a:lnTo>
                        <a:pt x="244" y="134"/>
                      </a:lnTo>
                      <a:lnTo>
                        <a:pt x="248" y="146"/>
                      </a:lnTo>
                      <a:lnTo>
                        <a:pt x="257" y="154"/>
                      </a:lnTo>
                      <a:lnTo>
                        <a:pt x="261" y="166"/>
                      </a:lnTo>
                      <a:lnTo>
                        <a:pt x="265" y="183"/>
                      </a:lnTo>
                      <a:lnTo>
                        <a:pt x="269" y="187"/>
                      </a:lnTo>
                      <a:lnTo>
                        <a:pt x="273" y="199"/>
                      </a:lnTo>
                      <a:lnTo>
                        <a:pt x="281" y="211"/>
                      </a:lnTo>
                      <a:lnTo>
                        <a:pt x="285" y="211"/>
                      </a:lnTo>
                      <a:lnTo>
                        <a:pt x="285" y="223"/>
                      </a:lnTo>
                      <a:lnTo>
                        <a:pt x="297" y="231"/>
                      </a:lnTo>
                      <a:lnTo>
                        <a:pt x="297" y="240"/>
                      </a:lnTo>
                      <a:lnTo>
                        <a:pt x="305" y="252"/>
                      </a:lnTo>
                      <a:lnTo>
                        <a:pt x="318" y="260"/>
                      </a:lnTo>
                      <a:lnTo>
                        <a:pt x="322" y="272"/>
                      </a:lnTo>
                      <a:lnTo>
                        <a:pt x="334" y="284"/>
                      </a:lnTo>
                      <a:lnTo>
                        <a:pt x="346" y="292"/>
                      </a:lnTo>
                      <a:lnTo>
                        <a:pt x="350" y="305"/>
                      </a:lnTo>
                      <a:lnTo>
                        <a:pt x="362" y="317"/>
                      </a:lnTo>
                      <a:lnTo>
                        <a:pt x="375" y="321"/>
                      </a:lnTo>
                      <a:lnTo>
                        <a:pt x="375" y="317"/>
                      </a:lnTo>
                      <a:lnTo>
                        <a:pt x="379" y="317"/>
                      </a:lnTo>
                      <a:lnTo>
                        <a:pt x="379" y="313"/>
                      </a:lnTo>
                      <a:lnTo>
                        <a:pt x="379" y="313"/>
                      </a:lnTo>
                      <a:lnTo>
                        <a:pt x="379" y="313"/>
                      </a:lnTo>
                      <a:lnTo>
                        <a:pt x="379" y="313"/>
                      </a:lnTo>
                      <a:lnTo>
                        <a:pt x="379" y="317"/>
                      </a:lnTo>
                      <a:lnTo>
                        <a:pt x="379" y="317"/>
                      </a:lnTo>
                      <a:lnTo>
                        <a:pt x="399" y="321"/>
                      </a:lnTo>
                      <a:lnTo>
                        <a:pt x="391" y="333"/>
                      </a:lnTo>
                      <a:lnTo>
                        <a:pt x="391" y="337"/>
                      </a:lnTo>
                      <a:lnTo>
                        <a:pt x="395" y="349"/>
                      </a:lnTo>
                      <a:lnTo>
                        <a:pt x="407" y="362"/>
                      </a:lnTo>
                      <a:lnTo>
                        <a:pt x="415" y="370"/>
                      </a:lnTo>
                      <a:lnTo>
                        <a:pt x="427" y="370"/>
                      </a:lnTo>
                      <a:lnTo>
                        <a:pt x="432" y="370"/>
                      </a:lnTo>
                      <a:lnTo>
                        <a:pt x="432" y="370"/>
                      </a:lnTo>
                      <a:lnTo>
                        <a:pt x="436" y="382"/>
                      </a:lnTo>
                      <a:lnTo>
                        <a:pt x="440" y="394"/>
                      </a:lnTo>
                      <a:lnTo>
                        <a:pt x="448" y="398"/>
                      </a:lnTo>
                      <a:lnTo>
                        <a:pt x="460" y="398"/>
                      </a:lnTo>
                      <a:lnTo>
                        <a:pt x="472" y="406"/>
                      </a:lnTo>
                      <a:lnTo>
                        <a:pt x="476" y="419"/>
                      </a:lnTo>
                      <a:lnTo>
                        <a:pt x="480" y="419"/>
                      </a:lnTo>
                      <a:lnTo>
                        <a:pt x="480" y="423"/>
                      </a:lnTo>
                      <a:lnTo>
                        <a:pt x="476" y="423"/>
                      </a:lnTo>
                      <a:lnTo>
                        <a:pt x="472" y="427"/>
                      </a:lnTo>
                      <a:lnTo>
                        <a:pt x="472" y="427"/>
                      </a:lnTo>
                      <a:lnTo>
                        <a:pt x="464" y="435"/>
                      </a:lnTo>
                      <a:lnTo>
                        <a:pt x="464" y="439"/>
                      </a:lnTo>
                      <a:lnTo>
                        <a:pt x="464" y="451"/>
                      </a:lnTo>
                      <a:lnTo>
                        <a:pt x="468" y="455"/>
                      </a:lnTo>
                      <a:lnTo>
                        <a:pt x="476" y="467"/>
                      </a:lnTo>
                      <a:lnTo>
                        <a:pt x="484" y="467"/>
                      </a:lnTo>
                      <a:lnTo>
                        <a:pt x="497" y="467"/>
                      </a:lnTo>
                      <a:lnTo>
                        <a:pt x="501" y="476"/>
                      </a:lnTo>
                      <a:lnTo>
                        <a:pt x="509" y="484"/>
                      </a:lnTo>
                      <a:lnTo>
                        <a:pt x="521" y="488"/>
                      </a:lnTo>
                      <a:lnTo>
                        <a:pt x="529" y="492"/>
                      </a:lnTo>
                      <a:lnTo>
                        <a:pt x="537" y="496"/>
                      </a:lnTo>
                      <a:lnTo>
                        <a:pt x="545" y="504"/>
                      </a:lnTo>
                      <a:lnTo>
                        <a:pt x="550" y="504"/>
                      </a:lnTo>
                      <a:lnTo>
                        <a:pt x="550" y="508"/>
                      </a:lnTo>
                      <a:lnTo>
                        <a:pt x="545" y="520"/>
                      </a:lnTo>
                      <a:lnTo>
                        <a:pt x="554" y="533"/>
                      </a:lnTo>
                      <a:lnTo>
                        <a:pt x="566" y="537"/>
                      </a:lnTo>
                      <a:lnTo>
                        <a:pt x="566" y="537"/>
                      </a:lnTo>
                      <a:lnTo>
                        <a:pt x="574" y="545"/>
                      </a:lnTo>
                      <a:lnTo>
                        <a:pt x="586" y="553"/>
                      </a:lnTo>
                      <a:lnTo>
                        <a:pt x="590" y="557"/>
                      </a:lnTo>
                      <a:lnTo>
                        <a:pt x="602" y="565"/>
                      </a:lnTo>
                      <a:lnTo>
                        <a:pt x="615" y="577"/>
                      </a:lnTo>
                      <a:lnTo>
                        <a:pt x="623" y="590"/>
                      </a:lnTo>
                      <a:lnTo>
                        <a:pt x="631" y="602"/>
                      </a:lnTo>
                      <a:lnTo>
                        <a:pt x="635" y="606"/>
                      </a:lnTo>
                      <a:lnTo>
                        <a:pt x="639" y="610"/>
                      </a:lnTo>
                      <a:lnTo>
                        <a:pt x="647" y="622"/>
                      </a:lnTo>
                      <a:lnTo>
                        <a:pt x="651" y="626"/>
                      </a:lnTo>
                      <a:lnTo>
                        <a:pt x="659" y="634"/>
                      </a:lnTo>
                      <a:lnTo>
                        <a:pt x="672" y="642"/>
                      </a:lnTo>
                      <a:lnTo>
                        <a:pt x="680" y="655"/>
                      </a:lnTo>
                      <a:lnTo>
                        <a:pt x="688" y="663"/>
                      </a:lnTo>
                      <a:lnTo>
                        <a:pt x="692" y="675"/>
                      </a:lnTo>
                      <a:lnTo>
                        <a:pt x="692" y="687"/>
                      </a:lnTo>
                      <a:lnTo>
                        <a:pt x="692" y="699"/>
                      </a:lnTo>
                      <a:lnTo>
                        <a:pt x="700" y="712"/>
                      </a:lnTo>
                      <a:lnTo>
                        <a:pt x="704" y="716"/>
                      </a:lnTo>
                      <a:lnTo>
                        <a:pt x="708" y="724"/>
                      </a:lnTo>
                      <a:lnTo>
                        <a:pt x="716" y="728"/>
                      </a:lnTo>
                      <a:lnTo>
                        <a:pt x="716" y="740"/>
                      </a:lnTo>
                      <a:lnTo>
                        <a:pt x="716" y="752"/>
                      </a:lnTo>
                      <a:lnTo>
                        <a:pt x="708" y="764"/>
                      </a:lnTo>
                      <a:lnTo>
                        <a:pt x="700" y="777"/>
                      </a:lnTo>
                      <a:lnTo>
                        <a:pt x="716" y="781"/>
                      </a:lnTo>
                      <a:lnTo>
                        <a:pt x="716" y="781"/>
                      </a:lnTo>
                      <a:lnTo>
                        <a:pt x="712" y="789"/>
                      </a:lnTo>
                      <a:lnTo>
                        <a:pt x="700" y="793"/>
                      </a:lnTo>
                      <a:lnTo>
                        <a:pt x="692" y="801"/>
                      </a:lnTo>
                      <a:lnTo>
                        <a:pt x="696" y="809"/>
                      </a:lnTo>
                      <a:lnTo>
                        <a:pt x="700" y="821"/>
                      </a:lnTo>
                      <a:lnTo>
                        <a:pt x="708" y="834"/>
                      </a:lnTo>
                      <a:lnTo>
                        <a:pt x="716" y="846"/>
                      </a:lnTo>
                      <a:lnTo>
                        <a:pt x="716" y="846"/>
                      </a:lnTo>
                      <a:lnTo>
                        <a:pt x="725" y="858"/>
                      </a:lnTo>
                      <a:lnTo>
                        <a:pt x="737" y="866"/>
                      </a:lnTo>
                      <a:lnTo>
                        <a:pt x="745" y="870"/>
                      </a:lnTo>
                      <a:lnTo>
                        <a:pt x="753" y="878"/>
                      </a:lnTo>
                      <a:lnTo>
                        <a:pt x="757" y="878"/>
                      </a:lnTo>
                      <a:lnTo>
                        <a:pt x="769" y="878"/>
                      </a:lnTo>
                      <a:lnTo>
                        <a:pt x="782" y="887"/>
                      </a:lnTo>
                      <a:lnTo>
                        <a:pt x="794" y="895"/>
                      </a:lnTo>
                      <a:lnTo>
                        <a:pt x="794" y="895"/>
                      </a:lnTo>
                      <a:lnTo>
                        <a:pt x="806" y="903"/>
                      </a:lnTo>
                      <a:lnTo>
                        <a:pt x="806" y="907"/>
                      </a:lnTo>
                      <a:lnTo>
                        <a:pt x="818" y="919"/>
                      </a:lnTo>
                      <a:lnTo>
                        <a:pt x="826" y="931"/>
                      </a:lnTo>
                      <a:lnTo>
                        <a:pt x="838" y="931"/>
                      </a:lnTo>
                      <a:lnTo>
                        <a:pt x="838" y="935"/>
                      </a:lnTo>
                      <a:lnTo>
                        <a:pt x="851" y="935"/>
                      </a:lnTo>
                      <a:lnTo>
                        <a:pt x="851" y="939"/>
                      </a:lnTo>
                      <a:lnTo>
                        <a:pt x="863" y="944"/>
                      </a:lnTo>
                      <a:lnTo>
                        <a:pt x="867" y="944"/>
                      </a:lnTo>
                      <a:lnTo>
                        <a:pt x="879" y="948"/>
                      </a:lnTo>
                      <a:lnTo>
                        <a:pt x="887" y="948"/>
                      </a:lnTo>
                      <a:lnTo>
                        <a:pt x="900" y="952"/>
                      </a:lnTo>
                      <a:lnTo>
                        <a:pt x="908" y="948"/>
                      </a:lnTo>
                      <a:lnTo>
                        <a:pt x="920" y="952"/>
                      </a:lnTo>
                      <a:lnTo>
                        <a:pt x="924" y="956"/>
                      </a:lnTo>
                      <a:lnTo>
                        <a:pt x="932" y="964"/>
                      </a:lnTo>
                      <a:lnTo>
                        <a:pt x="940" y="972"/>
                      </a:lnTo>
                      <a:lnTo>
                        <a:pt x="952" y="980"/>
                      </a:lnTo>
                      <a:lnTo>
                        <a:pt x="956" y="984"/>
                      </a:lnTo>
                      <a:lnTo>
                        <a:pt x="969" y="992"/>
                      </a:lnTo>
                      <a:lnTo>
                        <a:pt x="981" y="1000"/>
                      </a:lnTo>
                      <a:lnTo>
                        <a:pt x="993" y="1000"/>
                      </a:lnTo>
                      <a:lnTo>
                        <a:pt x="1001" y="1005"/>
                      </a:lnTo>
                      <a:lnTo>
                        <a:pt x="1013" y="1009"/>
                      </a:lnTo>
                      <a:lnTo>
                        <a:pt x="1026" y="1013"/>
                      </a:lnTo>
                      <a:lnTo>
                        <a:pt x="1034" y="1017"/>
                      </a:lnTo>
                      <a:lnTo>
                        <a:pt x="1034" y="1017"/>
                      </a:lnTo>
                      <a:lnTo>
                        <a:pt x="1046" y="1025"/>
                      </a:lnTo>
                      <a:lnTo>
                        <a:pt x="1058" y="1029"/>
                      </a:lnTo>
                      <a:lnTo>
                        <a:pt x="1070" y="1029"/>
                      </a:lnTo>
                      <a:lnTo>
                        <a:pt x="1079" y="1033"/>
                      </a:lnTo>
                      <a:lnTo>
                        <a:pt x="1083" y="1033"/>
                      </a:lnTo>
                      <a:lnTo>
                        <a:pt x="1095" y="1037"/>
                      </a:lnTo>
                      <a:lnTo>
                        <a:pt x="1103" y="1037"/>
                      </a:lnTo>
                      <a:lnTo>
                        <a:pt x="1111" y="1041"/>
                      </a:lnTo>
                      <a:lnTo>
                        <a:pt x="1119" y="1053"/>
                      </a:lnTo>
                      <a:lnTo>
                        <a:pt x="1123" y="1053"/>
                      </a:lnTo>
                      <a:lnTo>
                        <a:pt x="1136" y="1057"/>
                      </a:lnTo>
                      <a:lnTo>
                        <a:pt x="1148" y="1062"/>
                      </a:lnTo>
                      <a:lnTo>
                        <a:pt x="1152" y="1066"/>
                      </a:lnTo>
                      <a:lnTo>
                        <a:pt x="1156" y="1066"/>
                      </a:lnTo>
                      <a:lnTo>
                        <a:pt x="1168" y="1074"/>
                      </a:lnTo>
                      <a:lnTo>
                        <a:pt x="1176" y="1078"/>
                      </a:lnTo>
                      <a:lnTo>
                        <a:pt x="1188" y="1078"/>
                      </a:lnTo>
                      <a:lnTo>
                        <a:pt x="1201" y="1078"/>
                      </a:lnTo>
                      <a:lnTo>
                        <a:pt x="1213" y="1086"/>
                      </a:lnTo>
                      <a:lnTo>
                        <a:pt x="1221" y="1090"/>
                      </a:lnTo>
                      <a:lnTo>
                        <a:pt x="1233" y="1090"/>
                      </a:lnTo>
                      <a:lnTo>
                        <a:pt x="1245" y="1094"/>
                      </a:lnTo>
                      <a:lnTo>
                        <a:pt x="1245" y="1094"/>
                      </a:lnTo>
                      <a:lnTo>
                        <a:pt x="1258" y="1094"/>
                      </a:lnTo>
                      <a:lnTo>
                        <a:pt x="1270" y="1086"/>
                      </a:lnTo>
                      <a:lnTo>
                        <a:pt x="1278" y="1082"/>
                      </a:lnTo>
                      <a:lnTo>
                        <a:pt x="1302" y="1078"/>
                      </a:lnTo>
                      <a:lnTo>
                        <a:pt x="1311" y="1070"/>
                      </a:lnTo>
                      <a:lnTo>
                        <a:pt x="1323" y="1062"/>
                      </a:lnTo>
                      <a:lnTo>
                        <a:pt x="1327" y="1057"/>
                      </a:lnTo>
                      <a:lnTo>
                        <a:pt x="1335" y="1062"/>
                      </a:lnTo>
                      <a:lnTo>
                        <a:pt x="1347" y="1057"/>
                      </a:lnTo>
                      <a:lnTo>
                        <a:pt x="1335" y="1057"/>
                      </a:lnTo>
                      <a:lnTo>
                        <a:pt x="1335" y="1053"/>
                      </a:lnTo>
                      <a:lnTo>
                        <a:pt x="1343" y="1045"/>
                      </a:lnTo>
                      <a:lnTo>
                        <a:pt x="1343" y="1045"/>
                      </a:lnTo>
                      <a:lnTo>
                        <a:pt x="1347" y="1049"/>
                      </a:lnTo>
                      <a:lnTo>
                        <a:pt x="1351" y="1062"/>
                      </a:lnTo>
                      <a:lnTo>
                        <a:pt x="1363" y="1062"/>
                      </a:lnTo>
                      <a:lnTo>
                        <a:pt x="1376" y="1066"/>
                      </a:lnTo>
                      <a:lnTo>
                        <a:pt x="1388" y="1070"/>
                      </a:lnTo>
                      <a:lnTo>
                        <a:pt x="1392" y="1070"/>
                      </a:lnTo>
                      <a:lnTo>
                        <a:pt x="1388" y="1066"/>
                      </a:lnTo>
                      <a:lnTo>
                        <a:pt x="1376" y="1062"/>
                      </a:lnTo>
                      <a:lnTo>
                        <a:pt x="1388" y="1062"/>
                      </a:lnTo>
                      <a:lnTo>
                        <a:pt x="1388" y="1062"/>
                      </a:lnTo>
                      <a:lnTo>
                        <a:pt x="1400" y="1070"/>
                      </a:lnTo>
                      <a:lnTo>
                        <a:pt x="1408" y="1078"/>
                      </a:lnTo>
                      <a:lnTo>
                        <a:pt x="1416" y="1086"/>
                      </a:lnTo>
                      <a:lnTo>
                        <a:pt x="1441" y="1102"/>
                      </a:lnTo>
                      <a:lnTo>
                        <a:pt x="1453" y="1114"/>
                      </a:lnTo>
                      <a:lnTo>
                        <a:pt x="1465" y="1123"/>
                      </a:lnTo>
                      <a:lnTo>
                        <a:pt x="1469" y="1127"/>
                      </a:lnTo>
                      <a:lnTo>
                        <a:pt x="1473" y="1135"/>
                      </a:lnTo>
                      <a:lnTo>
                        <a:pt x="1485" y="1147"/>
                      </a:lnTo>
                      <a:lnTo>
                        <a:pt x="1490" y="1151"/>
                      </a:lnTo>
                      <a:lnTo>
                        <a:pt x="1502" y="1163"/>
                      </a:lnTo>
                      <a:lnTo>
                        <a:pt x="1506" y="1155"/>
                      </a:lnTo>
                      <a:lnTo>
                        <a:pt x="1506" y="114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5" name="Freeform 505">
                  <a:extLst>
                    <a:ext uri="{FF2B5EF4-FFF2-40B4-BE49-F238E27FC236}">
                      <a16:creationId xmlns:a16="http://schemas.microsoft.com/office/drawing/2014/main" id="{4680F88B-887B-92D7-85F4-C5ADB22B06A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46" y="8741"/>
                  <a:ext cx="12" cy="17"/>
                </a:xfrm>
                <a:custGeom>
                  <a:avLst/>
                  <a:gdLst>
                    <a:gd name="T0" fmla="*/ 8 w 12"/>
                    <a:gd name="T1" fmla="*/ 4 h 17"/>
                    <a:gd name="T2" fmla="*/ 0 w 12"/>
                    <a:gd name="T3" fmla="*/ 17 h 17"/>
                    <a:gd name="T4" fmla="*/ 12 w 12"/>
                    <a:gd name="T5" fmla="*/ 13 h 17"/>
                    <a:gd name="T6" fmla="*/ 8 w 12"/>
                    <a:gd name="T7" fmla="*/ 0 h 17"/>
                    <a:gd name="T8" fmla="*/ 8 w 12"/>
                    <a:gd name="T9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7">
                      <a:moveTo>
                        <a:pt x="8" y="4"/>
                      </a:moveTo>
                      <a:lnTo>
                        <a:pt x="0" y="17"/>
                      </a:lnTo>
                      <a:lnTo>
                        <a:pt x="12" y="13"/>
                      </a:lnTo>
                      <a:lnTo>
                        <a:pt x="8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6" name="Freeform 506">
                  <a:extLst>
                    <a:ext uri="{FF2B5EF4-FFF2-40B4-BE49-F238E27FC236}">
                      <a16:creationId xmlns:a16="http://schemas.microsoft.com/office/drawing/2014/main" id="{5EDCE879-B72B-8927-C88D-1DC49FD104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17" y="8684"/>
                  <a:ext cx="20" cy="33"/>
                </a:xfrm>
                <a:custGeom>
                  <a:avLst/>
                  <a:gdLst>
                    <a:gd name="T0" fmla="*/ 0 w 20"/>
                    <a:gd name="T1" fmla="*/ 13 h 33"/>
                    <a:gd name="T2" fmla="*/ 0 w 20"/>
                    <a:gd name="T3" fmla="*/ 25 h 33"/>
                    <a:gd name="T4" fmla="*/ 12 w 20"/>
                    <a:gd name="T5" fmla="*/ 33 h 33"/>
                    <a:gd name="T6" fmla="*/ 16 w 20"/>
                    <a:gd name="T7" fmla="*/ 29 h 33"/>
                    <a:gd name="T8" fmla="*/ 20 w 20"/>
                    <a:gd name="T9" fmla="*/ 17 h 33"/>
                    <a:gd name="T10" fmla="*/ 16 w 20"/>
                    <a:gd name="T11" fmla="*/ 0 h 33"/>
                    <a:gd name="T12" fmla="*/ 4 w 20"/>
                    <a:gd name="T13" fmla="*/ 0 h 33"/>
                    <a:gd name="T14" fmla="*/ 0 w 20"/>
                    <a:gd name="T15" fmla="*/ 1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33">
                      <a:moveTo>
                        <a:pt x="0" y="13"/>
                      </a:moveTo>
                      <a:lnTo>
                        <a:pt x="0" y="25"/>
                      </a:lnTo>
                      <a:lnTo>
                        <a:pt x="12" y="33"/>
                      </a:lnTo>
                      <a:lnTo>
                        <a:pt x="16" y="29"/>
                      </a:lnTo>
                      <a:lnTo>
                        <a:pt x="20" y="17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7" name="Freeform 507">
                  <a:extLst>
                    <a:ext uri="{FF2B5EF4-FFF2-40B4-BE49-F238E27FC236}">
                      <a16:creationId xmlns:a16="http://schemas.microsoft.com/office/drawing/2014/main" id="{0ECD1961-D97E-D32D-8AC1-B92552A9D0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752" y="8664"/>
                  <a:ext cx="28" cy="33"/>
                </a:xfrm>
                <a:custGeom>
                  <a:avLst/>
                  <a:gdLst>
                    <a:gd name="T0" fmla="*/ 12 w 28"/>
                    <a:gd name="T1" fmla="*/ 8 h 33"/>
                    <a:gd name="T2" fmla="*/ 0 w 28"/>
                    <a:gd name="T3" fmla="*/ 0 h 33"/>
                    <a:gd name="T4" fmla="*/ 4 w 28"/>
                    <a:gd name="T5" fmla="*/ 12 h 33"/>
                    <a:gd name="T6" fmla="*/ 16 w 28"/>
                    <a:gd name="T7" fmla="*/ 25 h 33"/>
                    <a:gd name="T8" fmla="*/ 28 w 28"/>
                    <a:gd name="T9" fmla="*/ 33 h 33"/>
                    <a:gd name="T10" fmla="*/ 24 w 28"/>
                    <a:gd name="T11" fmla="*/ 29 h 33"/>
                    <a:gd name="T12" fmla="*/ 24 w 28"/>
                    <a:gd name="T13" fmla="*/ 16 h 33"/>
                    <a:gd name="T14" fmla="*/ 12 w 28"/>
                    <a:gd name="T15" fmla="*/ 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33">
                      <a:moveTo>
                        <a:pt x="12" y="8"/>
                      </a:move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16" y="25"/>
                      </a:lnTo>
                      <a:lnTo>
                        <a:pt x="28" y="33"/>
                      </a:lnTo>
                      <a:lnTo>
                        <a:pt x="24" y="29"/>
                      </a:lnTo>
                      <a:lnTo>
                        <a:pt x="24" y="16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8" name="Freeform 508">
                  <a:extLst>
                    <a:ext uri="{FF2B5EF4-FFF2-40B4-BE49-F238E27FC236}">
                      <a16:creationId xmlns:a16="http://schemas.microsoft.com/office/drawing/2014/main" id="{FBAC495A-E570-380A-8FAD-99C7FF445F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618" y="8961"/>
                  <a:ext cx="12" cy="4"/>
                </a:xfrm>
                <a:custGeom>
                  <a:avLst/>
                  <a:gdLst>
                    <a:gd name="T0" fmla="*/ 0 w 12"/>
                    <a:gd name="T1" fmla="*/ 4 h 4"/>
                    <a:gd name="T2" fmla="*/ 12 w 12"/>
                    <a:gd name="T3" fmla="*/ 0 h 4"/>
                    <a:gd name="T4" fmla="*/ 0 w 12"/>
                    <a:gd name="T5" fmla="*/ 0 h 4"/>
                    <a:gd name="T6" fmla="*/ 0 w 1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4">
                      <a:moveTo>
                        <a:pt x="0" y="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59" name="Freeform 509">
                  <a:extLst>
                    <a:ext uri="{FF2B5EF4-FFF2-40B4-BE49-F238E27FC236}">
                      <a16:creationId xmlns:a16="http://schemas.microsoft.com/office/drawing/2014/main" id="{333A3062-ED2B-0587-4779-3C025EDA24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4029" y="8929"/>
                  <a:ext cx="12" cy="4"/>
                </a:xfrm>
                <a:custGeom>
                  <a:avLst/>
                  <a:gdLst>
                    <a:gd name="T0" fmla="*/ 0 w 12"/>
                    <a:gd name="T1" fmla="*/ 4 h 4"/>
                    <a:gd name="T2" fmla="*/ 12 w 12"/>
                    <a:gd name="T3" fmla="*/ 4 h 4"/>
                    <a:gd name="T4" fmla="*/ 0 w 12"/>
                    <a:gd name="T5" fmla="*/ 0 h 4"/>
                    <a:gd name="T6" fmla="*/ 0 w 1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0" name="Freeform 510">
                  <a:extLst>
                    <a:ext uri="{FF2B5EF4-FFF2-40B4-BE49-F238E27FC236}">
                      <a16:creationId xmlns:a16="http://schemas.microsoft.com/office/drawing/2014/main" id="{AD15E702-E35D-C473-1F3C-3E9BCD1F2C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829" y="8945"/>
                  <a:ext cx="12" cy="36"/>
                </a:xfrm>
                <a:custGeom>
                  <a:avLst/>
                  <a:gdLst>
                    <a:gd name="T0" fmla="*/ 8 w 12"/>
                    <a:gd name="T1" fmla="*/ 0 h 36"/>
                    <a:gd name="T2" fmla="*/ 8 w 12"/>
                    <a:gd name="T3" fmla="*/ 12 h 36"/>
                    <a:gd name="T4" fmla="*/ 0 w 12"/>
                    <a:gd name="T5" fmla="*/ 24 h 36"/>
                    <a:gd name="T6" fmla="*/ 12 w 12"/>
                    <a:gd name="T7" fmla="*/ 36 h 36"/>
                    <a:gd name="T8" fmla="*/ 8 w 12"/>
                    <a:gd name="T9" fmla="*/ 24 h 36"/>
                    <a:gd name="T10" fmla="*/ 8 w 12"/>
                    <a:gd name="T11" fmla="*/ 12 h 36"/>
                    <a:gd name="T12" fmla="*/ 8 w 12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36">
                      <a:moveTo>
                        <a:pt x="8" y="0"/>
                      </a:moveTo>
                      <a:lnTo>
                        <a:pt x="8" y="12"/>
                      </a:lnTo>
                      <a:lnTo>
                        <a:pt x="0" y="24"/>
                      </a:lnTo>
                      <a:lnTo>
                        <a:pt x="12" y="36"/>
                      </a:lnTo>
                      <a:lnTo>
                        <a:pt x="8" y="24"/>
                      </a:lnTo>
                      <a:lnTo>
                        <a:pt x="8" y="1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61" name="Freeform 511">
                  <a:extLst>
                    <a:ext uri="{FF2B5EF4-FFF2-40B4-BE49-F238E27FC236}">
                      <a16:creationId xmlns:a16="http://schemas.microsoft.com/office/drawing/2014/main" id="{0977CD55-EC2C-F6B4-DB9A-4A3324D720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3923" y="8953"/>
                  <a:ext cx="12" cy="8"/>
                </a:xfrm>
                <a:custGeom>
                  <a:avLst/>
                  <a:gdLst>
                    <a:gd name="T0" fmla="*/ 0 w 12"/>
                    <a:gd name="T1" fmla="*/ 4 h 8"/>
                    <a:gd name="T2" fmla="*/ 12 w 12"/>
                    <a:gd name="T3" fmla="*/ 8 h 8"/>
                    <a:gd name="T4" fmla="*/ 4 w 12"/>
                    <a:gd name="T5" fmla="*/ 0 h 8"/>
                    <a:gd name="T6" fmla="*/ 0 w 12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0" y="4"/>
                      </a:moveTo>
                      <a:lnTo>
                        <a:pt x="12" y="8"/>
                      </a:lnTo>
                      <a:lnTo>
                        <a:pt x="4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567" name="Group 1566">
              <a:extLst>
                <a:ext uri="{FF2B5EF4-FFF2-40B4-BE49-F238E27FC236}">
                  <a16:creationId xmlns:a16="http://schemas.microsoft.com/office/drawing/2014/main" id="{684E7022-FC57-44BA-3964-6308F612E4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4038" y="2715132"/>
              <a:ext cx="482501" cy="336437"/>
              <a:chOff x="5485" y="8835"/>
              <a:chExt cx="1534" cy="1058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568" name="Freeform 513">
                <a:extLst>
                  <a:ext uri="{FF2B5EF4-FFF2-40B4-BE49-F238E27FC236}">
                    <a16:creationId xmlns:a16="http://schemas.microsoft.com/office/drawing/2014/main" id="{AC5DBF16-0FAA-BD1C-45D7-AA56355DA67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67" y="9283"/>
                <a:ext cx="215" cy="138"/>
              </a:xfrm>
              <a:custGeom>
                <a:avLst/>
                <a:gdLst>
                  <a:gd name="T0" fmla="*/ 16 w 215"/>
                  <a:gd name="T1" fmla="*/ 4 h 138"/>
                  <a:gd name="T2" fmla="*/ 12 w 215"/>
                  <a:gd name="T3" fmla="*/ 12 h 138"/>
                  <a:gd name="T4" fmla="*/ 12 w 215"/>
                  <a:gd name="T5" fmla="*/ 24 h 138"/>
                  <a:gd name="T6" fmla="*/ 8 w 215"/>
                  <a:gd name="T7" fmla="*/ 36 h 138"/>
                  <a:gd name="T8" fmla="*/ 16 w 215"/>
                  <a:gd name="T9" fmla="*/ 48 h 138"/>
                  <a:gd name="T10" fmla="*/ 16 w 215"/>
                  <a:gd name="T11" fmla="*/ 48 h 138"/>
                  <a:gd name="T12" fmla="*/ 4 w 215"/>
                  <a:gd name="T13" fmla="*/ 57 h 138"/>
                  <a:gd name="T14" fmla="*/ 4 w 215"/>
                  <a:gd name="T15" fmla="*/ 61 h 138"/>
                  <a:gd name="T16" fmla="*/ 12 w 215"/>
                  <a:gd name="T17" fmla="*/ 73 h 138"/>
                  <a:gd name="T18" fmla="*/ 0 w 215"/>
                  <a:gd name="T19" fmla="*/ 81 h 138"/>
                  <a:gd name="T20" fmla="*/ 4 w 215"/>
                  <a:gd name="T21" fmla="*/ 93 h 138"/>
                  <a:gd name="T22" fmla="*/ 12 w 215"/>
                  <a:gd name="T23" fmla="*/ 105 h 138"/>
                  <a:gd name="T24" fmla="*/ 8 w 215"/>
                  <a:gd name="T25" fmla="*/ 118 h 138"/>
                  <a:gd name="T26" fmla="*/ 16 w 215"/>
                  <a:gd name="T27" fmla="*/ 122 h 138"/>
                  <a:gd name="T28" fmla="*/ 20 w 215"/>
                  <a:gd name="T29" fmla="*/ 134 h 138"/>
                  <a:gd name="T30" fmla="*/ 32 w 215"/>
                  <a:gd name="T31" fmla="*/ 138 h 138"/>
                  <a:gd name="T32" fmla="*/ 36 w 215"/>
                  <a:gd name="T33" fmla="*/ 138 h 138"/>
                  <a:gd name="T34" fmla="*/ 40 w 215"/>
                  <a:gd name="T35" fmla="*/ 126 h 138"/>
                  <a:gd name="T36" fmla="*/ 48 w 215"/>
                  <a:gd name="T37" fmla="*/ 114 h 138"/>
                  <a:gd name="T38" fmla="*/ 48 w 215"/>
                  <a:gd name="T39" fmla="*/ 101 h 138"/>
                  <a:gd name="T40" fmla="*/ 57 w 215"/>
                  <a:gd name="T41" fmla="*/ 101 h 138"/>
                  <a:gd name="T42" fmla="*/ 69 w 215"/>
                  <a:gd name="T43" fmla="*/ 97 h 138"/>
                  <a:gd name="T44" fmla="*/ 81 w 215"/>
                  <a:gd name="T45" fmla="*/ 101 h 138"/>
                  <a:gd name="T46" fmla="*/ 81 w 215"/>
                  <a:gd name="T47" fmla="*/ 101 h 138"/>
                  <a:gd name="T48" fmla="*/ 93 w 215"/>
                  <a:gd name="T49" fmla="*/ 105 h 138"/>
                  <a:gd name="T50" fmla="*/ 105 w 215"/>
                  <a:gd name="T51" fmla="*/ 105 h 138"/>
                  <a:gd name="T52" fmla="*/ 118 w 215"/>
                  <a:gd name="T53" fmla="*/ 93 h 138"/>
                  <a:gd name="T54" fmla="*/ 122 w 215"/>
                  <a:gd name="T55" fmla="*/ 89 h 138"/>
                  <a:gd name="T56" fmla="*/ 134 w 215"/>
                  <a:gd name="T57" fmla="*/ 89 h 138"/>
                  <a:gd name="T58" fmla="*/ 146 w 215"/>
                  <a:gd name="T59" fmla="*/ 93 h 138"/>
                  <a:gd name="T60" fmla="*/ 158 w 215"/>
                  <a:gd name="T61" fmla="*/ 89 h 138"/>
                  <a:gd name="T62" fmla="*/ 166 w 215"/>
                  <a:gd name="T63" fmla="*/ 93 h 138"/>
                  <a:gd name="T64" fmla="*/ 175 w 215"/>
                  <a:gd name="T65" fmla="*/ 93 h 138"/>
                  <a:gd name="T66" fmla="*/ 187 w 215"/>
                  <a:gd name="T67" fmla="*/ 101 h 138"/>
                  <a:gd name="T68" fmla="*/ 199 w 215"/>
                  <a:gd name="T69" fmla="*/ 93 h 138"/>
                  <a:gd name="T70" fmla="*/ 203 w 215"/>
                  <a:gd name="T71" fmla="*/ 97 h 138"/>
                  <a:gd name="T72" fmla="*/ 215 w 215"/>
                  <a:gd name="T73" fmla="*/ 85 h 138"/>
                  <a:gd name="T74" fmla="*/ 211 w 215"/>
                  <a:gd name="T75" fmla="*/ 73 h 138"/>
                  <a:gd name="T76" fmla="*/ 199 w 215"/>
                  <a:gd name="T77" fmla="*/ 65 h 138"/>
                  <a:gd name="T78" fmla="*/ 187 w 215"/>
                  <a:gd name="T79" fmla="*/ 57 h 138"/>
                  <a:gd name="T80" fmla="*/ 175 w 215"/>
                  <a:gd name="T81" fmla="*/ 57 h 138"/>
                  <a:gd name="T82" fmla="*/ 162 w 215"/>
                  <a:gd name="T83" fmla="*/ 57 h 138"/>
                  <a:gd name="T84" fmla="*/ 150 w 215"/>
                  <a:gd name="T85" fmla="*/ 48 h 138"/>
                  <a:gd name="T86" fmla="*/ 138 w 215"/>
                  <a:gd name="T87" fmla="*/ 44 h 138"/>
                  <a:gd name="T88" fmla="*/ 142 w 215"/>
                  <a:gd name="T89" fmla="*/ 40 h 138"/>
                  <a:gd name="T90" fmla="*/ 154 w 215"/>
                  <a:gd name="T91" fmla="*/ 44 h 138"/>
                  <a:gd name="T92" fmla="*/ 166 w 215"/>
                  <a:gd name="T93" fmla="*/ 36 h 138"/>
                  <a:gd name="T94" fmla="*/ 154 w 215"/>
                  <a:gd name="T95" fmla="*/ 36 h 138"/>
                  <a:gd name="T96" fmla="*/ 142 w 215"/>
                  <a:gd name="T97" fmla="*/ 36 h 138"/>
                  <a:gd name="T98" fmla="*/ 130 w 215"/>
                  <a:gd name="T99" fmla="*/ 36 h 138"/>
                  <a:gd name="T100" fmla="*/ 122 w 215"/>
                  <a:gd name="T101" fmla="*/ 24 h 138"/>
                  <a:gd name="T102" fmla="*/ 118 w 215"/>
                  <a:gd name="T103" fmla="*/ 16 h 138"/>
                  <a:gd name="T104" fmla="*/ 109 w 215"/>
                  <a:gd name="T105" fmla="*/ 16 h 138"/>
                  <a:gd name="T106" fmla="*/ 97 w 215"/>
                  <a:gd name="T107" fmla="*/ 16 h 138"/>
                  <a:gd name="T108" fmla="*/ 85 w 215"/>
                  <a:gd name="T109" fmla="*/ 8 h 138"/>
                  <a:gd name="T110" fmla="*/ 73 w 215"/>
                  <a:gd name="T111" fmla="*/ 4 h 138"/>
                  <a:gd name="T112" fmla="*/ 61 w 215"/>
                  <a:gd name="T113" fmla="*/ 0 h 138"/>
                  <a:gd name="T114" fmla="*/ 48 w 215"/>
                  <a:gd name="T115" fmla="*/ 0 h 138"/>
                  <a:gd name="T116" fmla="*/ 40 w 215"/>
                  <a:gd name="T117" fmla="*/ 4 h 138"/>
                  <a:gd name="T118" fmla="*/ 28 w 215"/>
                  <a:gd name="T119" fmla="*/ 0 h 138"/>
                  <a:gd name="T120" fmla="*/ 16 w 215"/>
                  <a:gd name="T121" fmla="*/ 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138">
                    <a:moveTo>
                      <a:pt x="16" y="4"/>
                    </a:moveTo>
                    <a:lnTo>
                      <a:pt x="12" y="12"/>
                    </a:lnTo>
                    <a:lnTo>
                      <a:pt x="12" y="24"/>
                    </a:lnTo>
                    <a:lnTo>
                      <a:pt x="8" y="36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4" y="57"/>
                    </a:lnTo>
                    <a:lnTo>
                      <a:pt x="4" y="61"/>
                    </a:lnTo>
                    <a:lnTo>
                      <a:pt x="12" y="73"/>
                    </a:lnTo>
                    <a:lnTo>
                      <a:pt x="0" y="81"/>
                    </a:lnTo>
                    <a:lnTo>
                      <a:pt x="4" y="93"/>
                    </a:lnTo>
                    <a:lnTo>
                      <a:pt x="12" y="105"/>
                    </a:lnTo>
                    <a:lnTo>
                      <a:pt x="8" y="118"/>
                    </a:lnTo>
                    <a:lnTo>
                      <a:pt x="16" y="122"/>
                    </a:lnTo>
                    <a:lnTo>
                      <a:pt x="20" y="134"/>
                    </a:lnTo>
                    <a:lnTo>
                      <a:pt x="32" y="138"/>
                    </a:lnTo>
                    <a:lnTo>
                      <a:pt x="36" y="138"/>
                    </a:lnTo>
                    <a:lnTo>
                      <a:pt x="40" y="126"/>
                    </a:lnTo>
                    <a:lnTo>
                      <a:pt x="48" y="114"/>
                    </a:lnTo>
                    <a:lnTo>
                      <a:pt x="48" y="101"/>
                    </a:lnTo>
                    <a:lnTo>
                      <a:pt x="57" y="101"/>
                    </a:lnTo>
                    <a:lnTo>
                      <a:pt x="69" y="97"/>
                    </a:lnTo>
                    <a:lnTo>
                      <a:pt x="81" y="101"/>
                    </a:lnTo>
                    <a:lnTo>
                      <a:pt x="81" y="101"/>
                    </a:lnTo>
                    <a:lnTo>
                      <a:pt x="93" y="105"/>
                    </a:lnTo>
                    <a:lnTo>
                      <a:pt x="105" y="105"/>
                    </a:lnTo>
                    <a:lnTo>
                      <a:pt x="118" y="93"/>
                    </a:lnTo>
                    <a:lnTo>
                      <a:pt x="122" y="89"/>
                    </a:lnTo>
                    <a:lnTo>
                      <a:pt x="134" y="89"/>
                    </a:lnTo>
                    <a:lnTo>
                      <a:pt x="146" y="93"/>
                    </a:lnTo>
                    <a:lnTo>
                      <a:pt x="158" y="89"/>
                    </a:lnTo>
                    <a:lnTo>
                      <a:pt x="166" y="93"/>
                    </a:lnTo>
                    <a:lnTo>
                      <a:pt x="175" y="93"/>
                    </a:lnTo>
                    <a:lnTo>
                      <a:pt x="187" y="101"/>
                    </a:lnTo>
                    <a:lnTo>
                      <a:pt x="199" y="93"/>
                    </a:lnTo>
                    <a:lnTo>
                      <a:pt x="203" y="97"/>
                    </a:lnTo>
                    <a:lnTo>
                      <a:pt x="215" y="85"/>
                    </a:lnTo>
                    <a:lnTo>
                      <a:pt x="211" y="73"/>
                    </a:lnTo>
                    <a:lnTo>
                      <a:pt x="199" y="65"/>
                    </a:lnTo>
                    <a:lnTo>
                      <a:pt x="187" y="57"/>
                    </a:lnTo>
                    <a:lnTo>
                      <a:pt x="175" y="57"/>
                    </a:lnTo>
                    <a:lnTo>
                      <a:pt x="162" y="57"/>
                    </a:lnTo>
                    <a:lnTo>
                      <a:pt x="150" y="48"/>
                    </a:lnTo>
                    <a:lnTo>
                      <a:pt x="138" y="44"/>
                    </a:lnTo>
                    <a:lnTo>
                      <a:pt x="142" y="40"/>
                    </a:lnTo>
                    <a:lnTo>
                      <a:pt x="154" y="44"/>
                    </a:lnTo>
                    <a:lnTo>
                      <a:pt x="166" y="36"/>
                    </a:lnTo>
                    <a:lnTo>
                      <a:pt x="154" y="36"/>
                    </a:lnTo>
                    <a:lnTo>
                      <a:pt x="142" y="36"/>
                    </a:lnTo>
                    <a:lnTo>
                      <a:pt x="130" y="36"/>
                    </a:lnTo>
                    <a:lnTo>
                      <a:pt x="122" y="24"/>
                    </a:lnTo>
                    <a:lnTo>
                      <a:pt x="118" y="16"/>
                    </a:lnTo>
                    <a:lnTo>
                      <a:pt x="109" y="16"/>
                    </a:lnTo>
                    <a:lnTo>
                      <a:pt x="97" y="16"/>
                    </a:lnTo>
                    <a:lnTo>
                      <a:pt x="85" y="8"/>
                    </a:lnTo>
                    <a:lnTo>
                      <a:pt x="73" y="4"/>
                    </a:lnTo>
                    <a:lnTo>
                      <a:pt x="61" y="0"/>
                    </a:lnTo>
                    <a:lnTo>
                      <a:pt x="48" y="0"/>
                    </a:lnTo>
                    <a:lnTo>
                      <a:pt x="40" y="4"/>
                    </a:lnTo>
                    <a:lnTo>
                      <a:pt x="28" y="0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69" name="Freeform 514">
                <a:extLst>
                  <a:ext uri="{FF2B5EF4-FFF2-40B4-BE49-F238E27FC236}">
                    <a16:creationId xmlns:a16="http://schemas.microsoft.com/office/drawing/2014/main" id="{DF015F89-4B39-DE75-C546-1F98A48CD3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547" y="9368"/>
                <a:ext cx="98" cy="37"/>
              </a:xfrm>
              <a:custGeom>
                <a:avLst/>
                <a:gdLst>
                  <a:gd name="T0" fmla="*/ 9 w 98"/>
                  <a:gd name="T1" fmla="*/ 0 h 37"/>
                  <a:gd name="T2" fmla="*/ 0 w 98"/>
                  <a:gd name="T3" fmla="*/ 12 h 37"/>
                  <a:gd name="T4" fmla="*/ 9 w 98"/>
                  <a:gd name="T5" fmla="*/ 24 h 37"/>
                  <a:gd name="T6" fmla="*/ 9 w 98"/>
                  <a:gd name="T7" fmla="*/ 37 h 37"/>
                  <a:gd name="T8" fmla="*/ 21 w 98"/>
                  <a:gd name="T9" fmla="*/ 37 h 37"/>
                  <a:gd name="T10" fmla="*/ 33 w 98"/>
                  <a:gd name="T11" fmla="*/ 33 h 37"/>
                  <a:gd name="T12" fmla="*/ 45 w 98"/>
                  <a:gd name="T13" fmla="*/ 37 h 37"/>
                  <a:gd name="T14" fmla="*/ 57 w 98"/>
                  <a:gd name="T15" fmla="*/ 33 h 37"/>
                  <a:gd name="T16" fmla="*/ 70 w 98"/>
                  <a:gd name="T17" fmla="*/ 37 h 37"/>
                  <a:gd name="T18" fmla="*/ 82 w 98"/>
                  <a:gd name="T19" fmla="*/ 37 h 37"/>
                  <a:gd name="T20" fmla="*/ 86 w 98"/>
                  <a:gd name="T21" fmla="*/ 33 h 37"/>
                  <a:gd name="T22" fmla="*/ 98 w 98"/>
                  <a:gd name="T23" fmla="*/ 20 h 37"/>
                  <a:gd name="T24" fmla="*/ 94 w 98"/>
                  <a:gd name="T25" fmla="*/ 8 h 37"/>
                  <a:gd name="T26" fmla="*/ 82 w 98"/>
                  <a:gd name="T27" fmla="*/ 4 h 37"/>
                  <a:gd name="T28" fmla="*/ 70 w 98"/>
                  <a:gd name="T29" fmla="*/ 4 h 37"/>
                  <a:gd name="T30" fmla="*/ 57 w 98"/>
                  <a:gd name="T31" fmla="*/ 4 h 37"/>
                  <a:gd name="T32" fmla="*/ 45 w 98"/>
                  <a:gd name="T33" fmla="*/ 4 h 37"/>
                  <a:gd name="T34" fmla="*/ 33 w 98"/>
                  <a:gd name="T35" fmla="*/ 4 h 37"/>
                  <a:gd name="T36" fmla="*/ 21 w 98"/>
                  <a:gd name="T37" fmla="*/ 4 h 37"/>
                  <a:gd name="T38" fmla="*/ 9 w 98"/>
                  <a:gd name="T3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7">
                    <a:moveTo>
                      <a:pt x="9" y="0"/>
                    </a:moveTo>
                    <a:lnTo>
                      <a:pt x="0" y="12"/>
                    </a:lnTo>
                    <a:lnTo>
                      <a:pt x="9" y="24"/>
                    </a:lnTo>
                    <a:lnTo>
                      <a:pt x="9" y="37"/>
                    </a:lnTo>
                    <a:lnTo>
                      <a:pt x="21" y="37"/>
                    </a:lnTo>
                    <a:lnTo>
                      <a:pt x="33" y="33"/>
                    </a:lnTo>
                    <a:lnTo>
                      <a:pt x="45" y="37"/>
                    </a:lnTo>
                    <a:lnTo>
                      <a:pt x="57" y="33"/>
                    </a:lnTo>
                    <a:lnTo>
                      <a:pt x="70" y="37"/>
                    </a:lnTo>
                    <a:lnTo>
                      <a:pt x="82" y="37"/>
                    </a:lnTo>
                    <a:lnTo>
                      <a:pt x="86" y="33"/>
                    </a:lnTo>
                    <a:lnTo>
                      <a:pt x="98" y="20"/>
                    </a:lnTo>
                    <a:lnTo>
                      <a:pt x="94" y="8"/>
                    </a:lnTo>
                    <a:lnTo>
                      <a:pt x="82" y="4"/>
                    </a:lnTo>
                    <a:lnTo>
                      <a:pt x="70" y="4"/>
                    </a:lnTo>
                    <a:lnTo>
                      <a:pt x="57" y="4"/>
                    </a:lnTo>
                    <a:lnTo>
                      <a:pt x="45" y="4"/>
                    </a:lnTo>
                    <a:lnTo>
                      <a:pt x="33" y="4"/>
                    </a:lnTo>
                    <a:lnTo>
                      <a:pt x="21" y="4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0" name="Freeform 515">
                <a:extLst>
                  <a:ext uri="{FF2B5EF4-FFF2-40B4-BE49-F238E27FC236}">
                    <a16:creationId xmlns:a16="http://schemas.microsoft.com/office/drawing/2014/main" id="{BF62CD51-C8FF-5DE4-166B-27918AC141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3" y="9494"/>
                <a:ext cx="12" cy="16"/>
              </a:xfrm>
              <a:custGeom>
                <a:avLst/>
                <a:gdLst>
                  <a:gd name="T0" fmla="*/ 0 w 12"/>
                  <a:gd name="T1" fmla="*/ 12 h 16"/>
                  <a:gd name="T2" fmla="*/ 0 w 12"/>
                  <a:gd name="T3" fmla="*/ 16 h 16"/>
                  <a:gd name="T4" fmla="*/ 12 w 12"/>
                  <a:gd name="T5" fmla="*/ 12 h 16"/>
                  <a:gd name="T6" fmla="*/ 0 w 12"/>
                  <a:gd name="T7" fmla="*/ 0 h 16"/>
                  <a:gd name="T8" fmla="*/ 0 w 12"/>
                  <a:gd name="T9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0" y="12"/>
                    </a:moveTo>
                    <a:lnTo>
                      <a:pt x="0" y="16"/>
                    </a:lnTo>
                    <a:lnTo>
                      <a:pt x="12" y="12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1" name="Freeform 516">
                <a:extLst>
                  <a:ext uri="{FF2B5EF4-FFF2-40B4-BE49-F238E27FC236}">
                    <a16:creationId xmlns:a16="http://schemas.microsoft.com/office/drawing/2014/main" id="{F1678BCC-F350-4110-A412-36DCDE8BF3C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73" y="9844"/>
                <a:ext cx="53" cy="49"/>
              </a:xfrm>
              <a:custGeom>
                <a:avLst/>
                <a:gdLst>
                  <a:gd name="T0" fmla="*/ 4 w 53"/>
                  <a:gd name="T1" fmla="*/ 45 h 49"/>
                  <a:gd name="T2" fmla="*/ 41 w 53"/>
                  <a:gd name="T3" fmla="*/ 45 h 49"/>
                  <a:gd name="T4" fmla="*/ 53 w 53"/>
                  <a:gd name="T5" fmla="*/ 37 h 49"/>
                  <a:gd name="T6" fmla="*/ 53 w 53"/>
                  <a:gd name="T7" fmla="*/ 24 h 49"/>
                  <a:gd name="T8" fmla="*/ 53 w 53"/>
                  <a:gd name="T9" fmla="*/ 12 h 49"/>
                  <a:gd name="T10" fmla="*/ 49 w 53"/>
                  <a:gd name="T11" fmla="*/ 0 h 49"/>
                  <a:gd name="T12" fmla="*/ 37 w 53"/>
                  <a:gd name="T13" fmla="*/ 0 h 49"/>
                  <a:gd name="T14" fmla="*/ 24 w 53"/>
                  <a:gd name="T15" fmla="*/ 12 h 49"/>
                  <a:gd name="T16" fmla="*/ 24 w 53"/>
                  <a:gd name="T17" fmla="*/ 24 h 49"/>
                  <a:gd name="T18" fmla="*/ 20 w 53"/>
                  <a:gd name="T19" fmla="*/ 37 h 49"/>
                  <a:gd name="T20" fmla="*/ 8 w 53"/>
                  <a:gd name="T21" fmla="*/ 41 h 49"/>
                  <a:gd name="T22" fmla="*/ 0 w 53"/>
                  <a:gd name="T23" fmla="*/ 49 h 49"/>
                  <a:gd name="T24" fmla="*/ 4 w 53"/>
                  <a:gd name="T25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49">
                    <a:moveTo>
                      <a:pt x="4" y="45"/>
                    </a:moveTo>
                    <a:lnTo>
                      <a:pt x="41" y="45"/>
                    </a:lnTo>
                    <a:lnTo>
                      <a:pt x="53" y="37"/>
                    </a:lnTo>
                    <a:lnTo>
                      <a:pt x="53" y="24"/>
                    </a:lnTo>
                    <a:lnTo>
                      <a:pt x="53" y="12"/>
                    </a:lnTo>
                    <a:lnTo>
                      <a:pt x="49" y="0"/>
                    </a:lnTo>
                    <a:lnTo>
                      <a:pt x="37" y="0"/>
                    </a:lnTo>
                    <a:lnTo>
                      <a:pt x="24" y="12"/>
                    </a:lnTo>
                    <a:lnTo>
                      <a:pt x="24" y="24"/>
                    </a:lnTo>
                    <a:lnTo>
                      <a:pt x="20" y="37"/>
                    </a:lnTo>
                    <a:lnTo>
                      <a:pt x="8" y="41"/>
                    </a:lnTo>
                    <a:lnTo>
                      <a:pt x="0" y="49"/>
                    </a:lnTo>
                    <a:lnTo>
                      <a:pt x="4" y="4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2" name="Freeform 517">
                <a:extLst>
                  <a:ext uri="{FF2B5EF4-FFF2-40B4-BE49-F238E27FC236}">
                    <a16:creationId xmlns:a16="http://schemas.microsoft.com/office/drawing/2014/main" id="{702CD701-8A24-7118-879E-F07AD78277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77" y="9506"/>
                <a:ext cx="16" cy="17"/>
              </a:xfrm>
              <a:custGeom>
                <a:avLst/>
                <a:gdLst>
                  <a:gd name="T0" fmla="*/ 16 w 16"/>
                  <a:gd name="T1" fmla="*/ 4 h 17"/>
                  <a:gd name="T2" fmla="*/ 12 w 16"/>
                  <a:gd name="T3" fmla="*/ 0 h 17"/>
                  <a:gd name="T4" fmla="*/ 0 w 16"/>
                  <a:gd name="T5" fmla="*/ 4 h 17"/>
                  <a:gd name="T6" fmla="*/ 4 w 16"/>
                  <a:gd name="T7" fmla="*/ 17 h 17"/>
                  <a:gd name="T8" fmla="*/ 16 w 16"/>
                  <a:gd name="T9" fmla="*/ 17 h 17"/>
                  <a:gd name="T10" fmla="*/ 16 w 16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7">
                    <a:moveTo>
                      <a:pt x="16" y="4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4" y="17"/>
                    </a:lnTo>
                    <a:lnTo>
                      <a:pt x="16" y="17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3" name="Freeform 518">
                <a:extLst>
                  <a:ext uri="{FF2B5EF4-FFF2-40B4-BE49-F238E27FC236}">
                    <a16:creationId xmlns:a16="http://schemas.microsoft.com/office/drawing/2014/main" id="{26F13D37-FE06-4C03-B9FA-35DAD273F8C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97" y="9551"/>
                <a:ext cx="13" cy="25"/>
              </a:xfrm>
              <a:custGeom>
                <a:avLst/>
                <a:gdLst>
                  <a:gd name="T0" fmla="*/ 8 w 13"/>
                  <a:gd name="T1" fmla="*/ 25 h 25"/>
                  <a:gd name="T2" fmla="*/ 13 w 13"/>
                  <a:gd name="T3" fmla="*/ 16 h 25"/>
                  <a:gd name="T4" fmla="*/ 13 w 13"/>
                  <a:gd name="T5" fmla="*/ 4 h 25"/>
                  <a:gd name="T6" fmla="*/ 0 w 13"/>
                  <a:gd name="T7" fmla="*/ 0 h 25"/>
                  <a:gd name="T8" fmla="*/ 4 w 13"/>
                  <a:gd name="T9" fmla="*/ 12 h 25"/>
                  <a:gd name="T10" fmla="*/ 8 w 13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25">
                    <a:moveTo>
                      <a:pt x="8" y="25"/>
                    </a:moveTo>
                    <a:lnTo>
                      <a:pt x="13" y="16"/>
                    </a:lnTo>
                    <a:lnTo>
                      <a:pt x="13" y="4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8" y="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4" name="Freeform 519">
                <a:extLst>
                  <a:ext uri="{FF2B5EF4-FFF2-40B4-BE49-F238E27FC236}">
                    <a16:creationId xmlns:a16="http://schemas.microsoft.com/office/drawing/2014/main" id="{C327C33C-B5B4-05A3-F7F6-8660D3B7E8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14" y="9596"/>
                <a:ext cx="20" cy="28"/>
              </a:xfrm>
              <a:custGeom>
                <a:avLst/>
                <a:gdLst>
                  <a:gd name="T0" fmla="*/ 20 w 20"/>
                  <a:gd name="T1" fmla="*/ 28 h 28"/>
                  <a:gd name="T2" fmla="*/ 20 w 20"/>
                  <a:gd name="T3" fmla="*/ 12 h 28"/>
                  <a:gd name="T4" fmla="*/ 12 w 20"/>
                  <a:gd name="T5" fmla="*/ 4 h 28"/>
                  <a:gd name="T6" fmla="*/ 0 w 20"/>
                  <a:gd name="T7" fmla="*/ 0 h 28"/>
                  <a:gd name="T8" fmla="*/ 4 w 20"/>
                  <a:gd name="T9" fmla="*/ 12 h 28"/>
                  <a:gd name="T10" fmla="*/ 8 w 20"/>
                  <a:gd name="T11" fmla="*/ 24 h 28"/>
                  <a:gd name="T12" fmla="*/ 20 w 20"/>
                  <a:gd name="T13" fmla="*/ 28 h 28"/>
                  <a:gd name="T14" fmla="*/ 20 w 20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8">
                    <a:moveTo>
                      <a:pt x="20" y="28"/>
                    </a:moveTo>
                    <a:lnTo>
                      <a:pt x="20" y="12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8" y="24"/>
                    </a:lnTo>
                    <a:lnTo>
                      <a:pt x="20" y="28"/>
                    </a:lnTo>
                    <a:lnTo>
                      <a:pt x="20" y="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5" name="Freeform 520">
                <a:extLst>
                  <a:ext uri="{FF2B5EF4-FFF2-40B4-BE49-F238E27FC236}">
                    <a16:creationId xmlns:a16="http://schemas.microsoft.com/office/drawing/2014/main" id="{6C9E1459-C3C3-342E-A853-4F43BFCAAE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22" y="9641"/>
                <a:ext cx="12" cy="28"/>
              </a:xfrm>
              <a:custGeom>
                <a:avLst/>
                <a:gdLst>
                  <a:gd name="T0" fmla="*/ 12 w 12"/>
                  <a:gd name="T1" fmla="*/ 16 h 28"/>
                  <a:gd name="T2" fmla="*/ 8 w 12"/>
                  <a:gd name="T3" fmla="*/ 0 h 28"/>
                  <a:gd name="T4" fmla="*/ 0 w 12"/>
                  <a:gd name="T5" fmla="*/ 16 h 28"/>
                  <a:gd name="T6" fmla="*/ 8 w 12"/>
                  <a:gd name="T7" fmla="*/ 28 h 28"/>
                  <a:gd name="T8" fmla="*/ 12 w 12"/>
                  <a:gd name="T9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8">
                    <a:moveTo>
                      <a:pt x="12" y="16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8" y="28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6" name="Freeform 521">
                <a:extLst>
                  <a:ext uri="{FF2B5EF4-FFF2-40B4-BE49-F238E27FC236}">
                    <a16:creationId xmlns:a16="http://schemas.microsoft.com/office/drawing/2014/main" id="{0DCC639A-8311-534F-5590-AE32ADF2ED0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58" y="9392"/>
                <a:ext cx="12" cy="5"/>
              </a:xfrm>
              <a:custGeom>
                <a:avLst/>
                <a:gdLst>
                  <a:gd name="T0" fmla="*/ 12 w 12"/>
                  <a:gd name="T1" fmla="*/ 5 h 5"/>
                  <a:gd name="T2" fmla="*/ 12 w 12"/>
                  <a:gd name="T3" fmla="*/ 0 h 5"/>
                  <a:gd name="T4" fmla="*/ 0 w 12"/>
                  <a:gd name="T5" fmla="*/ 0 h 5"/>
                  <a:gd name="T6" fmla="*/ 12 w 1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12" y="5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7" name="Freeform 522">
                <a:extLst>
                  <a:ext uri="{FF2B5EF4-FFF2-40B4-BE49-F238E27FC236}">
                    <a16:creationId xmlns:a16="http://schemas.microsoft.com/office/drawing/2014/main" id="{2C97247A-6AD5-A756-6E2F-6EF2ECDD49C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12" y="9441"/>
                <a:ext cx="16" cy="8"/>
              </a:xfrm>
              <a:custGeom>
                <a:avLst/>
                <a:gdLst>
                  <a:gd name="T0" fmla="*/ 12 w 16"/>
                  <a:gd name="T1" fmla="*/ 8 h 8"/>
                  <a:gd name="T2" fmla="*/ 16 w 16"/>
                  <a:gd name="T3" fmla="*/ 4 h 8"/>
                  <a:gd name="T4" fmla="*/ 0 w 16"/>
                  <a:gd name="T5" fmla="*/ 0 h 8"/>
                  <a:gd name="T6" fmla="*/ 12 w 16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">
                    <a:moveTo>
                      <a:pt x="12" y="8"/>
                    </a:moveTo>
                    <a:lnTo>
                      <a:pt x="16" y="4"/>
                    </a:lnTo>
                    <a:lnTo>
                      <a:pt x="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8" name="Freeform 523">
                <a:extLst>
                  <a:ext uri="{FF2B5EF4-FFF2-40B4-BE49-F238E27FC236}">
                    <a16:creationId xmlns:a16="http://schemas.microsoft.com/office/drawing/2014/main" id="{2BB2F9F6-3D8B-8856-CF27-90251D7886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6" y="9384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12 w 12"/>
                  <a:gd name="T3" fmla="*/ 0 h 8"/>
                  <a:gd name="T4" fmla="*/ 0 w 12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8">
                    <a:moveTo>
                      <a:pt x="0" y="8"/>
                    </a:moveTo>
                    <a:lnTo>
                      <a:pt x="12" y="0"/>
                    </a:lnTo>
                    <a:lnTo>
                      <a:pt x="0" y="8"/>
                    </a:lnTo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79" name="Freeform 524">
                <a:extLst>
                  <a:ext uri="{FF2B5EF4-FFF2-40B4-BE49-F238E27FC236}">
                    <a16:creationId xmlns:a16="http://schemas.microsoft.com/office/drawing/2014/main" id="{E1302E6A-24FF-2208-8FDE-C175B46E54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53" y="9392"/>
                <a:ext cx="12" cy="5"/>
              </a:xfrm>
              <a:custGeom>
                <a:avLst/>
                <a:gdLst>
                  <a:gd name="T0" fmla="*/ 0 w 12"/>
                  <a:gd name="T1" fmla="*/ 5 h 5"/>
                  <a:gd name="T2" fmla="*/ 12 w 12"/>
                  <a:gd name="T3" fmla="*/ 0 h 5"/>
                  <a:gd name="T4" fmla="*/ 0 w 1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lnTo>
                      <a:pt x="12" y="0"/>
                    </a:lnTo>
                    <a:lnTo>
                      <a:pt x="0" y="5"/>
                    </a:lnTo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0" name="Freeform 525">
                <a:extLst>
                  <a:ext uri="{FF2B5EF4-FFF2-40B4-BE49-F238E27FC236}">
                    <a16:creationId xmlns:a16="http://schemas.microsoft.com/office/drawing/2014/main" id="{2FBF7F9B-7F1F-25F8-96D9-D74E595BFF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690" y="9417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12 w 12"/>
                  <a:gd name="T3" fmla="*/ 0 h 4"/>
                  <a:gd name="T4" fmla="*/ 0 w 1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12" y="0"/>
                    </a:lnTo>
                    <a:lnTo>
                      <a:pt x="0" y="4"/>
                    </a:lnTo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1" name="Freeform 526">
                <a:extLst>
                  <a:ext uri="{FF2B5EF4-FFF2-40B4-BE49-F238E27FC236}">
                    <a16:creationId xmlns:a16="http://schemas.microsoft.com/office/drawing/2014/main" id="{2EE7A675-C5CA-2B3F-8B7E-D3E1737224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14" y="9689"/>
                <a:ext cx="4" cy="13"/>
              </a:xfrm>
              <a:custGeom>
                <a:avLst/>
                <a:gdLst>
                  <a:gd name="T0" fmla="*/ 0 w 4"/>
                  <a:gd name="T1" fmla="*/ 0 h 13"/>
                  <a:gd name="T2" fmla="*/ 0 w 4"/>
                  <a:gd name="T3" fmla="*/ 13 h 13"/>
                  <a:gd name="T4" fmla="*/ 4 w 4"/>
                  <a:gd name="T5" fmla="*/ 13 h 13"/>
                  <a:gd name="T6" fmla="*/ 0 w 4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lnTo>
                      <a:pt x="0" y="13"/>
                    </a:lnTo>
                    <a:lnTo>
                      <a:pt x="4" y="1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2" name="Freeform 527">
                <a:extLst>
                  <a:ext uri="{FF2B5EF4-FFF2-40B4-BE49-F238E27FC236}">
                    <a16:creationId xmlns:a16="http://schemas.microsoft.com/office/drawing/2014/main" id="{B0722D9F-9CA5-AD08-AFDB-831CA5BD23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07" y="9694"/>
                <a:ext cx="12" cy="12"/>
              </a:xfrm>
              <a:custGeom>
                <a:avLst/>
                <a:gdLst>
                  <a:gd name="T0" fmla="*/ 8 w 12"/>
                  <a:gd name="T1" fmla="*/ 12 h 12"/>
                  <a:gd name="T2" fmla="*/ 12 w 12"/>
                  <a:gd name="T3" fmla="*/ 8 h 12"/>
                  <a:gd name="T4" fmla="*/ 0 w 12"/>
                  <a:gd name="T5" fmla="*/ 0 h 12"/>
                  <a:gd name="T6" fmla="*/ 8 w 12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8" y="12"/>
                    </a:moveTo>
                    <a:lnTo>
                      <a:pt x="12" y="8"/>
                    </a:lnTo>
                    <a:lnTo>
                      <a:pt x="0" y="0"/>
                    </a:lnTo>
                    <a:lnTo>
                      <a:pt x="8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583" name="Group 1582">
                <a:extLst>
                  <a:ext uri="{FF2B5EF4-FFF2-40B4-BE49-F238E27FC236}">
                    <a16:creationId xmlns:a16="http://schemas.microsoft.com/office/drawing/2014/main" id="{FAFF3EC0-7179-C246-3543-304BC0CFC7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6" y="9270"/>
                <a:ext cx="167" cy="131"/>
                <a:chOff x="6116" y="9270"/>
                <a:chExt cx="167" cy="131"/>
              </a:xfrm>
              <a:grpFill/>
            </p:grpSpPr>
            <p:sp>
              <p:nvSpPr>
                <p:cNvPr id="1604" name="Freeform 529">
                  <a:extLst>
                    <a:ext uri="{FF2B5EF4-FFF2-40B4-BE49-F238E27FC236}">
                      <a16:creationId xmlns:a16="http://schemas.microsoft.com/office/drawing/2014/main" id="{95FB0FF6-96D1-6976-81B5-4729086D8F9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6" y="9279"/>
                  <a:ext cx="167" cy="122"/>
                </a:xfrm>
                <a:custGeom>
                  <a:avLst/>
                  <a:gdLst>
                    <a:gd name="T0" fmla="*/ 155 w 167"/>
                    <a:gd name="T1" fmla="*/ 97 h 122"/>
                    <a:gd name="T2" fmla="*/ 151 w 167"/>
                    <a:gd name="T3" fmla="*/ 85 h 122"/>
                    <a:gd name="T4" fmla="*/ 163 w 167"/>
                    <a:gd name="T5" fmla="*/ 77 h 122"/>
                    <a:gd name="T6" fmla="*/ 155 w 167"/>
                    <a:gd name="T7" fmla="*/ 65 h 122"/>
                    <a:gd name="T8" fmla="*/ 155 w 167"/>
                    <a:gd name="T9" fmla="*/ 61 h 122"/>
                    <a:gd name="T10" fmla="*/ 167 w 167"/>
                    <a:gd name="T11" fmla="*/ 52 h 122"/>
                    <a:gd name="T12" fmla="*/ 167 w 167"/>
                    <a:gd name="T13" fmla="*/ 52 h 122"/>
                    <a:gd name="T14" fmla="*/ 159 w 167"/>
                    <a:gd name="T15" fmla="*/ 40 h 122"/>
                    <a:gd name="T16" fmla="*/ 163 w 167"/>
                    <a:gd name="T17" fmla="*/ 28 h 122"/>
                    <a:gd name="T18" fmla="*/ 163 w 167"/>
                    <a:gd name="T19" fmla="*/ 16 h 122"/>
                    <a:gd name="T20" fmla="*/ 159 w 167"/>
                    <a:gd name="T21" fmla="*/ 16 h 122"/>
                    <a:gd name="T22" fmla="*/ 147 w 167"/>
                    <a:gd name="T23" fmla="*/ 16 h 122"/>
                    <a:gd name="T24" fmla="*/ 142 w 167"/>
                    <a:gd name="T25" fmla="*/ 16 h 122"/>
                    <a:gd name="T26" fmla="*/ 130 w 167"/>
                    <a:gd name="T27" fmla="*/ 12 h 122"/>
                    <a:gd name="T28" fmla="*/ 118 w 167"/>
                    <a:gd name="T29" fmla="*/ 8 h 122"/>
                    <a:gd name="T30" fmla="*/ 106 w 167"/>
                    <a:gd name="T31" fmla="*/ 4 h 122"/>
                    <a:gd name="T32" fmla="*/ 94 w 167"/>
                    <a:gd name="T33" fmla="*/ 0 h 122"/>
                    <a:gd name="T34" fmla="*/ 86 w 167"/>
                    <a:gd name="T35" fmla="*/ 4 h 122"/>
                    <a:gd name="T36" fmla="*/ 77 w 167"/>
                    <a:gd name="T37" fmla="*/ 0 h 122"/>
                    <a:gd name="T38" fmla="*/ 65 w 167"/>
                    <a:gd name="T39" fmla="*/ 8 h 122"/>
                    <a:gd name="T40" fmla="*/ 69 w 167"/>
                    <a:gd name="T41" fmla="*/ 20 h 122"/>
                    <a:gd name="T42" fmla="*/ 81 w 167"/>
                    <a:gd name="T43" fmla="*/ 20 h 122"/>
                    <a:gd name="T44" fmla="*/ 94 w 167"/>
                    <a:gd name="T45" fmla="*/ 28 h 122"/>
                    <a:gd name="T46" fmla="*/ 102 w 167"/>
                    <a:gd name="T47" fmla="*/ 32 h 122"/>
                    <a:gd name="T48" fmla="*/ 98 w 167"/>
                    <a:gd name="T49" fmla="*/ 44 h 122"/>
                    <a:gd name="T50" fmla="*/ 102 w 167"/>
                    <a:gd name="T51" fmla="*/ 52 h 122"/>
                    <a:gd name="T52" fmla="*/ 102 w 167"/>
                    <a:gd name="T53" fmla="*/ 52 h 122"/>
                    <a:gd name="T54" fmla="*/ 106 w 167"/>
                    <a:gd name="T55" fmla="*/ 65 h 122"/>
                    <a:gd name="T56" fmla="*/ 118 w 167"/>
                    <a:gd name="T57" fmla="*/ 77 h 122"/>
                    <a:gd name="T58" fmla="*/ 126 w 167"/>
                    <a:gd name="T59" fmla="*/ 89 h 122"/>
                    <a:gd name="T60" fmla="*/ 114 w 167"/>
                    <a:gd name="T61" fmla="*/ 89 h 122"/>
                    <a:gd name="T62" fmla="*/ 102 w 167"/>
                    <a:gd name="T63" fmla="*/ 97 h 122"/>
                    <a:gd name="T64" fmla="*/ 94 w 167"/>
                    <a:gd name="T65" fmla="*/ 97 h 122"/>
                    <a:gd name="T66" fmla="*/ 81 w 167"/>
                    <a:gd name="T67" fmla="*/ 93 h 122"/>
                    <a:gd name="T68" fmla="*/ 45 w 167"/>
                    <a:gd name="T69" fmla="*/ 85 h 122"/>
                    <a:gd name="T70" fmla="*/ 33 w 167"/>
                    <a:gd name="T71" fmla="*/ 85 h 122"/>
                    <a:gd name="T72" fmla="*/ 20 w 167"/>
                    <a:gd name="T73" fmla="*/ 81 h 122"/>
                    <a:gd name="T74" fmla="*/ 12 w 167"/>
                    <a:gd name="T75" fmla="*/ 81 h 122"/>
                    <a:gd name="T76" fmla="*/ 0 w 167"/>
                    <a:gd name="T77" fmla="*/ 89 h 122"/>
                    <a:gd name="T78" fmla="*/ 0 w 167"/>
                    <a:gd name="T79" fmla="*/ 101 h 122"/>
                    <a:gd name="T80" fmla="*/ 8 w 167"/>
                    <a:gd name="T81" fmla="*/ 105 h 122"/>
                    <a:gd name="T82" fmla="*/ 20 w 167"/>
                    <a:gd name="T83" fmla="*/ 109 h 122"/>
                    <a:gd name="T84" fmla="*/ 33 w 167"/>
                    <a:gd name="T85" fmla="*/ 122 h 122"/>
                    <a:gd name="T86" fmla="*/ 37 w 167"/>
                    <a:gd name="T87" fmla="*/ 113 h 122"/>
                    <a:gd name="T88" fmla="*/ 49 w 167"/>
                    <a:gd name="T89" fmla="*/ 109 h 122"/>
                    <a:gd name="T90" fmla="*/ 61 w 167"/>
                    <a:gd name="T91" fmla="*/ 105 h 122"/>
                    <a:gd name="T92" fmla="*/ 65 w 167"/>
                    <a:gd name="T93" fmla="*/ 109 h 122"/>
                    <a:gd name="T94" fmla="*/ 77 w 167"/>
                    <a:gd name="T95" fmla="*/ 109 h 122"/>
                    <a:gd name="T96" fmla="*/ 90 w 167"/>
                    <a:gd name="T97" fmla="*/ 113 h 122"/>
                    <a:gd name="T98" fmla="*/ 102 w 167"/>
                    <a:gd name="T99" fmla="*/ 113 h 122"/>
                    <a:gd name="T100" fmla="*/ 114 w 167"/>
                    <a:gd name="T101" fmla="*/ 109 h 122"/>
                    <a:gd name="T102" fmla="*/ 122 w 167"/>
                    <a:gd name="T103" fmla="*/ 109 h 122"/>
                    <a:gd name="T104" fmla="*/ 138 w 167"/>
                    <a:gd name="T105" fmla="*/ 109 h 122"/>
                    <a:gd name="T106" fmla="*/ 147 w 167"/>
                    <a:gd name="T107" fmla="*/ 109 h 122"/>
                    <a:gd name="T108" fmla="*/ 159 w 167"/>
                    <a:gd name="T109" fmla="*/ 122 h 122"/>
                    <a:gd name="T110" fmla="*/ 163 w 167"/>
                    <a:gd name="T111" fmla="*/ 109 h 122"/>
                    <a:gd name="T112" fmla="*/ 155 w 167"/>
                    <a:gd name="T113" fmla="*/ 9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7" h="122">
                      <a:moveTo>
                        <a:pt x="155" y="97"/>
                      </a:moveTo>
                      <a:lnTo>
                        <a:pt x="151" y="85"/>
                      </a:lnTo>
                      <a:lnTo>
                        <a:pt x="163" y="77"/>
                      </a:lnTo>
                      <a:lnTo>
                        <a:pt x="155" y="65"/>
                      </a:lnTo>
                      <a:lnTo>
                        <a:pt x="155" y="61"/>
                      </a:lnTo>
                      <a:lnTo>
                        <a:pt x="167" y="52"/>
                      </a:lnTo>
                      <a:lnTo>
                        <a:pt x="167" y="52"/>
                      </a:lnTo>
                      <a:lnTo>
                        <a:pt x="159" y="40"/>
                      </a:lnTo>
                      <a:lnTo>
                        <a:pt x="163" y="28"/>
                      </a:lnTo>
                      <a:lnTo>
                        <a:pt x="163" y="16"/>
                      </a:lnTo>
                      <a:lnTo>
                        <a:pt x="159" y="16"/>
                      </a:lnTo>
                      <a:lnTo>
                        <a:pt x="147" y="16"/>
                      </a:lnTo>
                      <a:lnTo>
                        <a:pt x="142" y="16"/>
                      </a:lnTo>
                      <a:lnTo>
                        <a:pt x="130" y="12"/>
                      </a:lnTo>
                      <a:lnTo>
                        <a:pt x="118" y="8"/>
                      </a:lnTo>
                      <a:lnTo>
                        <a:pt x="106" y="4"/>
                      </a:lnTo>
                      <a:lnTo>
                        <a:pt x="94" y="0"/>
                      </a:lnTo>
                      <a:lnTo>
                        <a:pt x="86" y="4"/>
                      </a:lnTo>
                      <a:lnTo>
                        <a:pt x="77" y="0"/>
                      </a:lnTo>
                      <a:lnTo>
                        <a:pt x="65" y="8"/>
                      </a:lnTo>
                      <a:lnTo>
                        <a:pt x="69" y="20"/>
                      </a:lnTo>
                      <a:lnTo>
                        <a:pt x="81" y="20"/>
                      </a:lnTo>
                      <a:lnTo>
                        <a:pt x="94" y="28"/>
                      </a:lnTo>
                      <a:lnTo>
                        <a:pt x="102" y="32"/>
                      </a:lnTo>
                      <a:lnTo>
                        <a:pt x="98" y="44"/>
                      </a:lnTo>
                      <a:lnTo>
                        <a:pt x="102" y="52"/>
                      </a:lnTo>
                      <a:lnTo>
                        <a:pt x="102" y="52"/>
                      </a:lnTo>
                      <a:lnTo>
                        <a:pt x="106" y="65"/>
                      </a:lnTo>
                      <a:lnTo>
                        <a:pt x="118" y="77"/>
                      </a:lnTo>
                      <a:lnTo>
                        <a:pt x="126" y="89"/>
                      </a:lnTo>
                      <a:lnTo>
                        <a:pt x="114" y="89"/>
                      </a:lnTo>
                      <a:lnTo>
                        <a:pt x="102" y="97"/>
                      </a:lnTo>
                      <a:lnTo>
                        <a:pt x="94" y="97"/>
                      </a:lnTo>
                      <a:lnTo>
                        <a:pt x="81" y="93"/>
                      </a:lnTo>
                      <a:lnTo>
                        <a:pt x="45" y="85"/>
                      </a:lnTo>
                      <a:lnTo>
                        <a:pt x="33" y="85"/>
                      </a:lnTo>
                      <a:lnTo>
                        <a:pt x="20" y="81"/>
                      </a:lnTo>
                      <a:lnTo>
                        <a:pt x="12" y="81"/>
                      </a:lnTo>
                      <a:lnTo>
                        <a:pt x="0" y="89"/>
                      </a:lnTo>
                      <a:lnTo>
                        <a:pt x="0" y="101"/>
                      </a:lnTo>
                      <a:lnTo>
                        <a:pt x="8" y="105"/>
                      </a:lnTo>
                      <a:lnTo>
                        <a:pt x="20" y="109"/>
                      </a:lnTo>
                      <a:lnTo>
                        <a:pt x="33" y="122"/>
                      </a:lnTo>
                      <a:lnTo>
                        <a:pt x="37" y="113"/>
                      </a:lnTo>
                      <a:lnTo>
                        <a:pt x="49" y="109"/>
                      </a:lnTo>
                      <a:lnTo>
                        <a:pt x="61" y="105"/>
                      </a:lnTo>
                      <a:lnTo>
                        <a:pt x="65" y="109"/>
                      </a:lnTo>
                      <a:lnTo>
                        <a:pt x="77" y="109"/>
                      </a:lnTo>
                      <a:lnTo>
                        <a:pt x="90" y="113"/>
                      </a:lnTo>
                      <a:lnTo>
                        <a:pt x="102" y="113"/>
                      </a:lnTo>
                      <a:lnTo>
                        <a:pt x="114" y="109"/>
                      </a:lnTo>
                      <a:lnTo>
                        <a:pt x="122" y="109"/>
                      </a:lnTo>
                      <a:lnTo>
                        <a:pt x="138" y="109"/>
                      </a:lnTo>
                      <a:lnTo>
                        <a:pt x="147" y="109"/>
                      </a:lnTo>
                      <a:lnTo>
                        <a:pt x="159" y="122"/>
                      </a:lnTo>
                      <a:lnTo>
                        <a:pt x="163" y="109"/>
                      </a:lnTo>
                      <a:lnTo>
                        <a:pt x="155" y="9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5" name="Freeform 530">
                  <a:extLst>
                    <a:ext uri="{FF2B5EF4-FFF2-40B4-BE49-F238E27FC236}">
                      <a16:creationId xmlns:a16="http://schemas.microsoft.com/office/drawing/2014/main" id="{A38CAE8D-721C-A5B9-D34A-F29DB7F4191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89" y="9344"/>
                  <a:ext cx="25" cy="12"/>
                </a:xfrm>
                <a:custGeom>
                  <a:avLst/>
                  <a:gdLst>
                    <a:gd name="T0" fmla="*/ 25 w 25"/>
                    <a:gd name="T1" fmla="*/ 12 h 12"/>
                    <a:gd name="T2" fmla="*/ 21 w 25"/>
                    <a:gd name="T3" fmla="*/ 8 h 12"/>
                    <a:gd name="T4" fmla="*/ 13 w 25"/>
                    <a:gd name="T5" fmla="*/ 0 h 12"/>
                    <a:gd name="T6" fmla="*/ 0 w 25"/>
                    <a:gd name="T7" fmla="*/ 4 h 12"/>
                    <a:gd name="T8" fmla="*/ 13 w 25"/>
                    <a:gd name="T9" fmla="*/ 12 h 12"/>
                    <a:gd name="T10" fmla="*/ 25 w 25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2">
                      <a:moveTo>
                        <a:pt x="25" y="12"/>
                      </a:moveTo>
                      <a:lnTo>
                        <a:pt x="21" y="8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13" y="12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6" name="Freeform 531">
                  <a:extLst>
                    <a:ext uri="{FF2B5EF4-FFF2-40B4-BE49-F238E27FC236}">
                      <a16:creationId xmlns:a16="http://schemas.microsoft.com/office/drawing/2014/main" id="{FAD149D0-CB69-7734-9536-562087E993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06" y="9270"/>
                  <a:ext cx="20" cy="4"/>
                </a:xfrm>
                <a:custGeom>
                  <a:avLst/>
                  <a:gdLst>
                    <a:gd name="T0" fmla="*/ 12 w 20"/>
                    <a:gd name="T1" fmla="*/ 4 h 4"/>
                    <a:gd name="T2" fmla="*/ 20 w 20"/>
                    <a:gd name="T3" fmla="*/ 4 h 4"/>
                    <a:gd name="T4" fmla="*/ 12 w 20"/>
                    <a:gd name="T5" fmla="*/ 0 h 4"/>
                    <a:gd name="T6" fmla="*/ 0 w 20"/>
                    <a:gd name="T7" fmla="*/ 4 h 4"/>
                    <a:gd name="T8" fmla="*/ 12 w 20"/>
                    <a:gd name="T9" fmla="*/ 4 h 4"/>
                    <a:gd name="T10" fmla="*/ 12 w 20"/>
                    <a:gd name="T1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4">
                      <a:moveTo>
                        <a:pt x="12" y="4"/>
                      </a:moveTo>
                      <a:lnTo>
                        <a:pt x="20" y="4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584" name="Freeform 532">
                <a:extLst>
                  <a:ext uri="{FF2B5EF4-FFF2-40B4-BE49-F238E27FC236}">
                    <a16:creationId xmlns:a16="http://schemas.microsoft.com/office/drawing/2014/main" id="{60D8B4F8-C757-01EF-B2AA-91376DD7A8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61" y="9197"/>
                <a:ext cx="36" cy="20"/>
              </a:xfrm>
              <a:custGeom>
                <a:avLst/>
                <a:gdLst>
                  <a:gd name="T0" fmla="*/ 24 w 36"/>
                  <a:gd name="T1" fmla="*/ 20 h 20"/>
                  <a:gd name="T2" fmla="*/ 36 w 36"/>
                  <a:gd name="T3" fmla="*/ 12 h 20"/>
                  <a:gd name="T4" fmla="*/ 36 w 36"/>
                  <a:gd name="T5" fmla="*/ 0 h 20"/>
                  <a:gd name="T6" fmla="*/ 24 w 36"/>
                  <a:gd name="T7" fmla="*/ 8 h 20"/>
                  <a:gd name="T8" fmla="*/ 12 w 36"/>
                  <a:gd name="T9" fmla="*/ 4 h 20"/>
                  <a:gd name="T10" fmla="*/ 0 w 36"/>
                  <a:gd name="T11" fmla="*/ 8 h 20"/>
                  <a:gd name="T12" fmla="*/ 0 w 36"/>
                  <a:gd name="T13" fmla="*/ 20 h 20"/>
                  <a:gd name="T14" fmla="*/ 24 w 36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20">
                    <a:moveTo>
                      <a:pt x="24" y="20"/>
                    </a:moveTo>
                    <a:lnTo>
                      <a:pt x="36" y="12"/>
                    </a:lnTo>
                    <a:lnTo>
                      <a:pt x="36" y="0"/>
                    </a:lnTo>
                    <a:lnTo>
                      <a:pt x="24" y="8"/>
                    </a:lnTo>
                    <a:lnTo>
                      <a:pt x="12" y="4"/>
                    </a:lnTo>
                    <a:lnTo>
                      <a:pt x="0" y="8"/>
                    </a:lnTo>
                    <a:lnTo>
                      <a:pt x="0" y="20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5" name="Freeform 533">
                <a:extLst>
                  <a:ext uri="{FF2B5EF4-FFF2-40B4-BE49-F238E27FC236}">
                    <a16:creationId xmlns:a16="http://schemas.microsoft.com/office/drawing/2014/main" id="{E5D83E8D-F13E-AC0A-D03F-3D3C2F4918E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76" y="9368"/>
                <a:ext cx="130" cy="45"/>
              </a:xfrm>
              <a:custGeom>
                <a:avLst/>
                <a:gdLst>
                  <a:gd name="T0" fmla="*/ 106 w 130"/>
                  <a:gd name="T1" fmla="*/ 37 h 45"/>
                  <a:gd name="T2" fmla="*/ 106 w 130"/>
                  <a:gd name="T3" fmla="*/ 37 h 45"/>
                  <a:gd name="T4" fmla="*/ 118 w 130"/>
                  <a:gd name="T5" fmla="*/ 41 h 45"/>
                  <a:gd name="T6" fmla="*/ 130 w 130"/>
                  <a:gd name="T7" fmla="*/ 33 h 45"/>
                  <a:gd name="T8" fmla="*/ 126 w 130"/>
                  <a:gd name="T9" fmla="*/ 29 h 45"/>
                  <a:gd name="T10" fmla="*/ 114 w 130"/>
                  <a:gd name="T11" fmla="*/ 20 h 45"/>
                  <a:gd name="T12" fmla="*/ 102 w 130"/>
                  <a:gd name="T13" fmla="*/ 16 h 45"/>
                  <a:gd name="T14" fmla="*/ 94 w 130"/>
                  <a:gd name="T15" fmla="*/ 12 h 45"/>
                  <a:gd name="T16" fmla="*/ 81 w 130"/>
                  <a:gd name="T17" fmla="*/ 8 h 45"/>
                  <a:gd name="T18" fmla="*/ 69 w 130"/>
                  <a:gd name="T19" fmla="*/ 4 h 45"/>
                  <a:gd name="T20" fmla="*/ 57 w 130"/>
                  <a:gd name="T21" fmla="*/ 4 h 45"/>
                  <a:gd name="T22" fmla="*/ 53 w 130"/>
                  <a:gd name="T23" fmla="*/ 4 h 45"/>
                  <a:gd name="T24" fmla="*/ 41 w 130"/>
                  <a:gd name="T25" fmla="*/ 0 h 45"/>
                  <a:gd name="T26" fmla="*/ 37 w 130"/>
                  <a:gd name="T27" fmla="*/ 0 h 45"/>
                  <a:gd name="T28" fmla="*/ 24 w 130"/>
                  <a:gd name="T29" fmla="*/ 8 h 45"/>
                  <a:gd name="T30" fmla="*/ 16 w 130"/>
                  <a:gd name="T31" fmla="*/ 4 h 45"/>
                  <a:gd name="T32" fmla="*/ 4 w 130"/>
                  <a:gd name="T33" fmla="*/ 16 h 45"/>
                  <a:gd name="T34" fmla="*/ 0 w 130"/>
                  <a:gd name="T35" fmla="*/ 16 h 45"/>
                  <a:gd name="T36" fmla="*/ 4 w 130"/>
                  <a:gd name="T37" fmla="*/ 20 h 45"/>
                  <a:gd name="T38" fmla="*/ 16 w 130"/>
                  <a:gd name="T39" fmla="*/ 20 h 45"/>
                  <a:gd name="T40" fmla="*/ 24 w 130"/>
                  <a:gd name="T41" fmla="*/ 29 h 45"/>
                  <a:gd name="T42" fmla="*/ 24 w 130"/>
                  <a:gd name="T43" fmla="*/ 33 h 45"/>
                  <a:gd name="T44" fmla="*/ 37 w 130"/>
                  <a:gd name="T45" fmla="*/ 41 h 45"/>
                  <a:gd name="T46" fmla="*/ 49 w 130"/>
                  <a:gd name="T47" fmla="*/ 41 h 45"/>
                  <a:gd name="T48" fmla="*/ 61 w 130"/>
                  <a:gd name="T49" fmla="*/ 41 h 45"/>
                  <a:gd name="T50" fmla="*/ 65 w 130"/>
                  <a:gd name="T51" fmla="*/ 45 h 45"/>
                  <a:gd name="T52" fmla="*/ 77 w 130"/>
                  <a:gd name="T53" fmla="*/ 41 h 45"/>
                  <a:gd name="T54" fmla="*/ 81 w 130"/>
                  <a:gd name="T55" fmla="*/ 41 h 45"/>
                  <a:gd name="T56" fmla="*/ 94 w 130"/>
                  <a:gd name="T57" fmla="*/ 33 h 45"/>
                  <a:gd name="T58" fmla="*/ 94 w 130"/>
                  <a:gd name="T59" fmla="*/ 33 h 45"/>
                  <a:gd name="T60" fmla="*/ 98 w 130"/>
                  <a:gd name="T61" fmla="*/ 37 h 45"/>
                  <a:gd name="T62" fmla="*/ 102 w 130"/>
                  <a:gd name="T63" fmla="*/ 37 h 45"/>
                  <a:gd name="T64" fmla="*/ 98 w 130"/>
                  <a:gd name="T65" fmla="*/ 37 h 45"/>
                  <a:gd name="T66" fmla="*/ 106 w 130"/>
                  <a:gd name="T67" fmla="*/ 3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0" h="45">
                    <a:moveTo>
                      <a:pt x="106" y="37"/>
                    </a:moveTo>
                    <a:lnTo>
                      <a:pt x="106" y="37"/>
                    </a:lnTo>
                    <a:lnTo>
                      <a:pt x="118" y="41"/>
                    </a:lnTo>
                    <a:lnTo>
                      <a:pt x="130" y="33"/>
                    </a:lnTo>
                    <a:lnTo>
                      <a:pt x="126" y="29"/>
                    </a:lnTo>
                    <a:lnTo>
                      <a:pt x="114" y="20"/>
                    </a:lnTo>
                    <a:lnTo>
                      <a:pt x="102" y="16"/>
                    </a:lnTo>
                    <a:lnTo>
                      <a:pt x="94" y="12"/>
                    </a:lnTo>
                    <a:lnTo>
                      <a:pt x="81" y="8"/>
                    </a:lnTo>
                    <a:lnTo>
                      <a:pt x="69" y="4"/>
                    </a:lnTo>
                    <a:lnTo>
                      <a:pt x="57" y="4"/>
                    </a:lnTo>
                    <a:lnTo>
                      <a:pt x="53" y="4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24" y="8"/>
                    </a:lnTo>
                    <a:lnTo>
                      <a:pt x="16" y="4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4" y="20"/>
                    </a:lnTo>
                    <a:lnTo>
                      <a:pt x="16" y="20"/>
                    </a:lnTo>
                    <a:lnTo>
                      <a:pt x="24" y="29"/>
                    </a:lnTo>
                    <a:lnTo>
                      <a:pt x="24" y="33"/>
                    </a:lnTo>
                    <a:lnTo>
                      <a:pt x="37" y="41"/>
                    </a:lnTo>
                    <a:lnTo>
                      <a:pt x="49" y="41"/>
                    </a:lnTo>
                    <a:lnTo>
                      <a:pt x="61" y="41"/>
                    </a:lnTo>
                    <a:lnTo>
                      <a:pt x="65" y="45"/>
                    </a:lnTo>
                    <a:lnTo>
                      <a:pt x="77" y="41"/>
                    </a:lnTo>
                    <a:lnTo>
                      <a:pt x="81" y="41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8" y="37"/>
                    </a:lnTo>
                    <a:lnTo>
                      <a:pt x="102" y="37"/>
                    </a:lnTo>
                    <a:lnTo>
                      <a:pt x="98" y="37"/>
                    </a:lnTo>
                    <a:lnTo>
                      <a:pt x="106" y="3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586" name="Freeform 534">
                <a:extLst>
                  <a:ext uri="{FF2B5EF4-FFF2-40B4-BE49-F238E27FC236}">
                    <a16:creationId xmlns:a16="http://schemas.microsoft.com/office/drawing/2014/main" id="{131D7D4C-8A10-9C3F-0554-6DD1236CF2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693" y="9315"/>
                <a:ext cx="12" cy="8"/>
              </a:xfrm>
              <a:custGeom>
                <a:avLst/>
                <a:gdLst>
                  <a:gd name="T0" fmla="*/ 0 w 12"/>
                  <a:gd name="T1" fmla="*/ 8 h 8"/>
                  <a:gd name="T2" fmla="*/ 12 w 12"/>
                  <a:gd name="T3" fmla="*/ 0 h 8"/>
                  <a:gd name="T4" fmla="*/ 0 w 12"/>
                  <a:gd name="T5" fmla="*/ 4 h 8"/>
                  <a:gd name="T6" fmla="*/ 0 w 12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8"/>
                    </a:moveTo>
                    <a:lnTo>
                      <a:pt x="12" y="0"/>
                    </a:lnTo>
                    <a:lnTo>
                      <a:pt x="0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587" name="Group 535">
                <a:extLst>
                  <a:ext uri="{FF2B5EF4-FFF2-40B4-BE49-F238E27FC236}">
                    <a16:creationId xmlns:a16="http://schemas.microsoft.com/office/drawing/2014/main" id="{CD7B9708-A27D-3BB1-F130-1E6C69DF6A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85" y="9075"/>
                <a:ext cx="647" cy="212"/>
                <a:chOff x="5485" y="9075"/>
                <a:chExt cx="647" cy="212"/>
              </a:xfrm>
              <a:grpFill/>
            </p:grpSpPr>
            <p:sp>
              <p:nvSpPr>
                <p:cNvPr id="1600" name="Freeform 536">
                  <a:extLst>
                    <a:ext uri="{FF2B5EF4-FFF2-40B4-BE49-F238E27FC236}">
                      <a16:creationId xmlns:a16="http://schemas.microsoft.com/office/drawing/2014/main" id="{D01C3935-EF25-64F8-C317-6DF6420BAF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485" y="9075"/>
                  <a:ext cx="647" cy="212"/>
                </a:xfrm>
                <a:custGeom>
                  <a:avLst/>
                  <a:gdLst>
                    <a:gd name="T0" fmla="*/ 310 w 647"/>
                    <a:gd name="T1" fmla="*/ 94 h 212"/>
                    <a:gd name="T2" fmla="*/ 334 w 647"/>
                    <a:gd name="T3" fmla="*/ 102 h 212"/>
                    <a:gd name="T4" fmla="*/ 362 w 647"/>
                    <a:gd name="T5" fmla="*/ 98 h 212"/>
                    <a:gd name="T6" fmla="*/ 383 w 647"/>
                    <a:gd name="T7" fmla="*/ 114 h 212"/>
                    <a:gd name="T8" fmla="*/ 399 w 647"/>
                    <a:gd name="T9" fmla="*/ 147 h 212"/>
                    <a:gd name="T10" fmla="*/ 432 w 647"/>
                    <a:gd name="T11" fmla="*/ 159 h 212"/>
                    <a:gd name="T12" fmla="*/ 460 w 647"/>
                    <a:gd name="T13" fmla="*/ 167 h 212"/>
                    <a:gd name="T14" fmla="*/ 464 w 647"/>
                    <a:gd name="T15" fmla="*/ 183 h 212"/>
                    <a:gd name="T16" fmla="*/ 436 w 647"/>
                    <a:gd name="T17" fmla="*/ 212 h 212"/>
                    <a:gd name="T18" fmla="*/ 472 w 647"/>
                    <a:gd name="T19" fmla="*/ 208 h 212"/>
                    <a:gd name="T20" fmla="*/ 501 w 647"/>
                    <a:gd name="T21" fmla="*/ 204 h 212"/>
                    <a:gd name="T22" fmla="*/ 537 w 647"/>
                    <a:gd name="T23" fmla="*/ 204 h 212"/>
                    <a:gd name="T24" fmla="*/ 574 w 647"/>
                    <a:gd name="T25" fmla="*/ 208 h 212"/>
                    <a:gd name="T26" fmla="*/ 586 w 647"/>
                    <a:gd name="T27" fmla="*/ 199 h 212"/>
                    <a:gd name="T28" fmla="*/ 590 w 647"/>
                    <a:gd name="T29" fmla="*/ 208 h 212"/>
                    <a:gd name="T30" fmla="*/ 607 w 647"/>
                    <a:gd name="T31" fmla="*/ 199 h 212"/>
                    <a:gd name="T32" fmla="*/ 639 w 647"/>
                    <a:gd name="T33" fmla="*/ 195 h 212"/>
                    <a:gd name="T34" fmla="*/ 623 w 647"/>
                    <a:gd name="T35" fmla="*/ 179 h 212"/>
                    <a:gd name="T36" fmla="*/ 598 w 647"/>
                    <a:gd name="T37" fmla="*/ 159 h 212"/>
                    <a:gd name="T38" fmla="*/ 574 w 647"/>
                    <a:gd name="T39" fmla="*/ 155 h 212"/>
                    <a:gd name="T40" fmla="*/ 554 w 647"/>
                    <a:gd name="T41" fmla="*/ 142 h 212"/>
                    <a:gd name="T42" fmla="*/ 542 w 647"/>
                    <a:gd name="T43" fmla="*/ 130 h 212"/>
                    <a:gd name="T44" fmla="*/ 517 w 647"/>
                    <a:gd name="T45" fmla="*/ 122 h 212"/>
                    <a:gd name="T46" fmla="*/ 489 w 647"/>
                    <a:gd name="T47" fmla="*/ 114 h 212"/>
                    <a:gd name="T48" fmla="*/ 464 w 647"/>
                    <a:gd name="T49" fmla="*/ 110 h 212"/>
                    <a:gd name="T50" fmla="*/ 468 w 647"/>
                    <a:gd name="T51" fmla="*/ 102 h 212"/>
                    <a:gd name="T52" fmla="*/ 432 w 647"/>
                    <a:gd name="T53" fmla="*/ 90 h 212"/>
                    <a:gd name="T54" fmla="*/ 407 w 647"/>
                    <a:gd name="T55" fmla="*/ 69 h 212"/>
                    <a:gd name="T56" fmla="*/ 371 w 647"/>
                    <a:gd name="T57" fmla="*/ 57 h 212"/>
                    <a:gd name="T58" fmla="*/ 342 w 647"/>
                    <a:gd name="T59" fmla="*/ 49 h 212"/>
                    <a:gd name="T60" fmla="*/ 318 w 647"/>
                    <a:gd name="T61" fmla="*/ 33 h 212"/>
                    <a:gd name="T62" fmla="*/ 293 w 647"/>
                    <a:gd name="T63" fmla="*/ 16 h 212"/>
                    <a:gd name="T64" fmla="*/ 257 w 647"/>
                    <a:gd name="T65" fmla="*/ 8 h 212"/>
                    <a:gd name="T66" fmla="*/ 224 w 647"/>
                    <a:gd name="T67" fmla="*/ 0 h 212"/>
                    <a:gd name="T68" fmla="*/ 192 w 647"/>
                    <a:gd name="T69" fmla="*/ 0 h 212"/>
                    <a:gd name="T70" fmla="*/ 167 w 647"/>
                    <a:gd name="T71" fmla="*/ 0 h 212"/>
                    <a:gd name="T72" fmla="*/ 131 w 647"/>
                    <a:gd name="T73" fmla="*/ 8 h 212"/>
                    <a:gd name="T74" fmla="*/ 98 w 647"/>
                    <a:gd name="T75" fmla="*/ 12 h 212"/>
                    <a:gd name="T76" fmla="*/ 65 w 647"/>
                    <a:gd name="T77" fmla="*/ 24 h 212"/>
                    <a:gd name="T78" fmla="*/ 33 w 647"/>
                    <a:gd name="T79" fmla="*/ 49 h 212"/>
                    <a:gd name="T80" fmla="*/ 21 w 647"/>
                    <a:gd name="T81" fmla="*/ 73 h 212"/>
                    <a:gd name="T82" fmla="*/ 8 w 647"/>
                    <a:gd name="T83" fmla="*/ 86 h 212"/>
                    <a:gd name="T84" fmla="*/ 41 w 647"/>
                    <a:gd name="T85" fmla="*/ 81 h 212"/>
                    <a:gd name="T86" fmla="*/ 69 w 647"/>
                    <a:gd name="T87" fmla="*/ 65 h 212"/>
                    <a:gd name="T88" fmla="*/ 114 w 647"/>
                    <a:gd name="T89" fmla="*/ 41 h 212"/>
                    <a:gd name="T90" fmla="*/ 143 w 647"/>
                    <a:gd name="T91" fmla="*/ 33 h 212"/>
                    <a:gd name="T92" fmla="*/ 171 w 647"/>
                    <a:gd name="T93" fmla="*/ 33 h 212"/>
                    <a:gd name="T94" fmla="*/ 196 w 647"/>
                    <a:gd name="T95" fmla="*/ 41 h 212"/>
                    <a:gd name="T96" fmla="*/ 175 w 647"/>
                    <a:gd name="T97" fmla="*/ 57 h 212"/>
                    <a:gd name="T98" fmla="*/ 208 w 647"/>
                    <a:gd name="T99" fmla="*/ 65 h 212"/>
                    <a:gd name="T100" fmla="*/ 236 w 647"/>
                    <a:gd name="T101" fmla="*/ 73 h 212"/>
                    <a:gd name="T102" fmla="*/ 265 w 647"/>
                    <a:gd name="T103" fmla="*/ 69 h 212"/>
                    <a:gd name="T104" fmla="*/ 277 w 647"/>
                    <a:gd name="T105" fmla="*/ 81 h 212"/>
                    <a:gd name="T106" fmla="*/ 293 w 647"/>
                    <a:gd name="T107" fmla="*/ 94 h 2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47" h="212">
                      <a:moveTo>
                        <a:pt x="293" y="90"/>
                      </a:moveTo>
                      <a:lnTo>
                        <a:pt x="297" y="94"/>
                      </a:lnTo>
                      <a:lnTo>
                        <a:pt x="310" y="94"/>
                      </a:lnTo>
                      <a:lnTo>
                        <a:pt x="322" y="98"/>
                      </a:lnTo>
                      <a:lnTo>
                        <a:pt x="322" y="98"/>
                      </a:lnTo>
                      <a:lnTo>
                        <a:pt x="334" y="102"/>
                      </a:lnTo>
                      <a:lnTo>
                        <a:pt x="346" y="102"/>
                      </a:lnTo>
                      <a:lnTo>
                        <a:pt x="354" y="102"/>
                      </a:lnTo>
                      <a:lnTo>
                        <a:pt x="362" y="98"/>
                      </a:lnTo>
                      <a:lnTo>
                        <a:pt x="375" y="102"/>
                      </a:lnTo>
                      <a:lnTo>
                        <a:pt x="375" y="106"/>
                      </a:lnTo>
                      <a:lnTo>
                        <a:pt x="383" y="114"/>
                      </a:lnTo>
                      <a:lnTo>
                        <a:pt x="383" y="126"/>
                      </a:lnTo>
                      <a:lnTo>
                        <a:pt x="391" y="138"/>
                      </a:lnTo>
                      <a:lnTo>
                        <a:pt x="399" y="147"/>
                      </a:lnTo>
                      <a:lnTo>
                        <a:pt x="411" y="159"/>
                      </a:lnTo>
                      <a:lnTo>
                        <a:pt x="424" y="155"/>
                      </a:lnTo>
                      <a:lnTo>
                        <a:pt x="432" y="159"/>
                      </a:lnTo>
                      <a:lnTo>
                        <a:pt x="444" y="159"/>
                      </a:lnTo>
                      <a:lnTo>
                        <a:pt x="456" y="155"/>
                      </a:lnTo>
                      <a:lnTo>
                        <a:pt x="460" y="167"/>
                      </a:lnTo>
                      <a:lnTo>
                        <a:pt x="468" y="171"/>
                      </a:lnTo>
                      <a:lnTo>
                        <a:pt x="468" y="179"/>
                      </a:lnTo>
                      <a:lnTo>
                        <a:pt x="464" y="183"/>
                      </a:lnTo>
                      <a:lnTo>
                        <a:pt x="448" y="191"/>
                      </a:lnTo>
                      <a:lnTo>
                        <a:pt x="436" y="199"/>
                      </a:lnTo>
                      <a:lnTo>
                        <a:pt x="436" y="212"/>
                      </a:lnTo>
                      <a:lnTo>
                        <a:pt x="448" y="212"/>
                      </a:lnTo>
                      <a:lnTo>
                        <a:pt x="460" y="208"/>
                      </a:lnTo>
                      <a:lnTo>
                        <a:pt x="472" y="208"/>
                      </a:lnTo>
                      <a:lnTo>
                        <a:pt x="476" y="208"/>
                      </a:lnTo>
                      <a:lnTo>
                        <a:pt x="489" y="204"/>
                      </a:lnTo>
                      <a:lnTo>
                        <a:pt x="501" y="204"/>
                      </a:lnTo>
                      <a:lnTo>
                        <a:pt x="513" y="204"/>
                      </a:lnTo>
                      <a:lnTo>
                        <a:pt x="525" y="204"/>
                      </a:lnTo>
                      <a:lnTo>
                        <a:pt x="537" y="204"/>
                      </a:lnTo>
                      <a:lnTo>
                        <a:pt x="550" y="204"/>
                      </a:lnTo>
                      <a:lnTo>
                        <a:pt x="562" y="208"/>
                      </a:lnTo>
                      <a:lnTo>
                        <a:pt x="574" y="208"/>
                      </a:lnTo>
                      <a:lnTo>
                        <a:pt x="582" y="208"/>
                      </a:lnTo>
                      <a:lnTo>
                        <a:pt x="586" y="204"/>
                      </a:lnTo>
                      <a:lnTo>
                        <a:pt x="586" y="199"/>
                      </a:lnTo>
                      <a:lnTo>
                        <a:pt x="590" y="199"/>
                      </a:lnTo>
                      <a:lnTo>
                        <a:pt x="586" y="204"/>
                      </a:lnTo>
                      <a:lnTo>
                        <a:pt x="590" y="208"/>
                      </a:lnTo>
                      <a:lnTo>
                        <a:pt x="590" y="208"/>
                      </a:lnTo>
                      <a:lnTo>
                        <a:pt x="603" y="199"/>
                      </a:lnTo>
                      <a:lnTo>
                        <a:pt x="607" y="199"/>
                      </a:lnTo>
                      <a:lnTo>
                        <a:pt x="615" y="199"/>
                      </a:lnTo>
                      <a:lnTo>
                        <a:pt x="627" y="195"/>
                      </a:lnTo>
                      <a:lnTo>
                        <a:pt x="639" y="195"/>
                      </a:lnTo>
                      <a:lnTo>
                        <a:pt x="647" y="187"/>
                      </a:lnTo>
                      <a:lnTo>
                        <a:pt x="635" y="183"/>
                      </a:lnTo>
                      <a:lnTo>
                        <a:pt x="623" y="179"/>
                      </a:lnTo>
                      <a:lnTo>
                        <a:pt x="615" y="167"/>
                      </a:lnTo>
                      <a:lnTo>
                        <a:pt x="611" y="163"/>
                      </a:lnTo>
                      <a:lnTo>
                        <a:pt x="598" y="159"/>
                      </a:lnTo>
                      <a:lnTo>
                        <a:pt x="586" y="159"/>
                      </a:lnTo>
                      <a:lnTo>
                        <a:pt x="586" y="155"/>
                      </a:lnTo>
                      <a:lnTo>
                        <a:pt x="574" y="155"/>
                      </a:lnTo>
                      <a:lnTo>
                        <a:pt x="562" y="159"/>
                      </a:lnTo>
                      <a:lnTo>
                        <a:pt x="550" y="155"/>
                      </a:lnTo>
                      <a:lnTo>
                        <a:pt x="554" y="142"/>
                      </a:lnTo>
                      <a:lnTo>
                        <a:pt x="558" y="142"/>
                      </a:lnTo>
                      <a:lnTo>
                        <a:pt x="554" y="130"/>
                      </a:lnTo>
                      <a:lnTo>
                        <a:pt x="542" y="130"/>
                      </a:lnTo>
                      <a:lnTo>
                        <a:pt x="542" y="130"/>
                      </a:lnTo>
                      <a:lnTo>
                        <a:pt x="529" y="134"/>
                      </a:lnTo>
                      <a:lnTo>
                        <a:pt x="517" y="122"/>
                      </a:lnTo>
                      <a:lnTo>
                        <a:pt x="513" y="122"/>
                      </a:lnTo>
                      <a:lnTo>
                        <a:pt x="501" y="122"/>
                      </a:lnTo>
                      <a:lnTo>
                        <a:pt x="489" y="114"/>
                      </a:lnTo>
                      <a:lnTo>
                        <a:pt x="476" y="110"/>
                      </a:lnTo>
                      <a:lnTo>
                        <a:pt x="476" y="106"/>
                      </a:lnTo>
                      <a:lnTo>
                        <a:pt x="464" y="110"/>
                      </a:lnTo>
                      <a:lnTo>
                        <a:pt x="460" y="106"/>
                      </a:lnTo>
                      <a:lnTo>
                        <a:pt x="456" y="98"/>
                      </a:lnTo>
                      <a:lnTo>
                        <a:pt x="468" y="102"/>
                      </a:lnTo>
                      <a:lnTo>
                        <a:pt x="456" y="90"/>
                      </a:lnTo>
                      <a:lnTo>
                        <a:pt x="444" y="90"/>
                      </a:lnTo>
                      <a:lnTo>
                        <a:pt x="432" y="90"/>
                      </a:lnTo>
                      <a:lnTo>
                        <a:pt x="419" y="81"/>
                      </a:lnTo>
                      <a:lnTo>
                        <a:pt x="411" y="69"/>
                      </a:lnTo>
                      <a:lnTo>
                        <a:pt x="407" y="69"/>
                      </a:lnTo>
                      <a:lnTo>
                        <a:pt x="395" y="61"/>
                      </a:lnTo>
                      <a:lnTo>
                        <a:pt x="383" y="57"/>
                      </a:lnTo>
                      <a:lnTo>
                        <a:pt x="371" y="57"/>
                      </a:lnTo>
                      <a:lnTo>
                        <a:pt x="358" y="49"/>
                      </a:lnTo>
                      <a:lnTo>
                        <a:pt x="354" y="49"/>
                      </a:lnTo>
                      <a:lnTo>
                        <a:pt x="342" y="49"/>
                      </a:lnTo>
                      <a:lnTo>
                        <a:pt x="330" y="45"/>
                      </a:lnTo>
                      <a:lnTo>
                        <a:pt x="326" y="41"/>
                      </a:lnTo>
                      <a:lnTo>
                        <a:pt x="318" y="33"/>
                      </a:lnTo>
                      <a:lnTo>
                        <a:pt x="306" y="16"/>
                      </a:lnTo>
                      <a:lnTo>
                        <a:pt x="293" y="16"/>
                      </a:lnTo>
                      <a:lnTo>
                        <a:pt x="293" y="16"/>
                      </a:lnTo>
                      <a:lnTo>
                        <a:pt x="281" y="16"/>
                      </a:lnTo>
                      <a:lnTo>
                        <a:pt x="269" y="16"/>
                      </a:lnTo>
                      <a:lnTo>
                        <a:pt x="257" y="8"/>
                      </a:lnTo>
                      <a:lnTo>
                        <a:pt x="249" y="8"/>
                      </a:lnTo>
                      <a:lnTo>
                        <a:pt x="236" y="8"/>
                      </a:lnTo>
                      <a:lnTo>
                        <a:pt x="224" y="0"/>
                      </a:lnTo>
                      <a:lnTo>
                        <a:pt x="212" y="4"/>
                      </a:lnTo>
                      <a:lnTo>
                        <a:pt x="204" y="4"/>
                      </a:lnTo>
                      <a:lnTo>
                        <a:pt x="192" y="0"/>
                      </a:lnTo>
                      <a:lnTo>
                        <a:pt x="179" y="0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155" y="0"/>
                      </a:lnTo>
                      <a:lnTo>
                        <a:pt x="139" y="8"/>
                      </a:lnTo>
                      <a:lnTo>
                        <a:pt x="131" y="8"/>
                      </a:lnTo>
                      <a:lnTo>
                        <a:pt x="114" y="12"/>
                      </a:lnTo>
                      <a:lnTo>
                        <a:pt x="110" y="12"/>
                      </a:lnTo>
                      <a:lnTo>
                        <a:pt x="98" y="12"/>
                      </a:lnTo>
                      <a:lnTo>
                        <a:pt x="90" y="20"/>
                      </a:lnTo>
                      <a:lnTo>
                        <a:pt x="78" y="24"/>
                      </a:lnTo>
                      <a:lnTo>
                        <a:pt x="65" y="24"/>
                      </a:lnTo>
                      <a:lnTo>
                        <a:pt x="53" y="33"/>
                      </a:lnTo>
                      <a:lnTo>
                        <a:pt x="41" y="37"/>
                      </a:lnTo>
                      <a:lnTo>
                        <a:pt x="33" y="49"/>
                      </a:lnTo>
                      <a:lnTo>
                        <a:pt x="29" y="61"/>
                      </a:lnTo>
                      <a:lnTo>
                        <a:pt x="37" y="73"/>
                      </a:lnTo>
                      <a:lnTo>
                        <a:pt x="21" y="73"/>
                      </a:lnTo>
                      <a:lnTo>
                        <a:pt x="13" y="77"/>
                      </a:lnTo>
                      <a:lnTo>
                        <a:pt x="0" y="81"/>
                      </a:lnTo>
                      <a:lnTo>
                        <a:pt x="8" y="86"/>
                      </a:lnTo>
                      <a:lnTo>
                        <a:pt x="21" y="77"/>
                      </a:lnTo>
                      <a:lnTo>
                        <a:pt x="29" y="86"/>
                      </a:lnTo>
                      <a:lnTo>
                        <a:pt x="41" y="81"/>
                      </a:lnTo>
                      <a:lnTo>
                        <a:pt x="53" y="69"/>
                      </a:lnTo>
                      <a:lnTo>
                        <a:pt x="65" y="65"/>
                      </a:lnTo>
                      <a:lnTo>
                        <a:pt x="69" y="65"/>
                      </a:lnTo>
                      <a:lnTo>
                        <a:pt x="82" y="61"/>
                      </a:lnTo>
                      <a:lnTo>
                        <a:pt x="106" y="53"/>
                      </a:lnTo>
                      <a:lnTo>
                        <a:pt x="114" y="41"/>
                      </a:lnTo>
                      <a:lnTo>
                        <a:pt x="122" y="37"/>
                      </a:lnTo>
                      <a:lnTo>
                        <a:pt x="131" y="33"/>
                      </a:lnTo>
                      <a:lnTo>
                        <a:pt x="143" y="33"/>
                      </a:lnTo>
                      <a:lnTo>
                        <a:pt x="155" y="33"/>
                      </a:lnTo>
                      <a:lnTo>
                        <a:pt x="167" y="33"/>
                      </a:lnTo>
                      <a:lnTo>
                        <a:pt x="171" y="33"/>
                      </a:lnTo>
                      <a:lnTo>
                        <a:pt x="183" y="33"/>
                      </a:lnTo>
                      <a:lnTo>
                        <a:pt x="196" y="37"/>
                      </a:lnTo>
                      <a:lnTo>
                        <a:pt x="196" y="41"/>
                      </a:lnTo>
                      <a:lnTo>
                        <a:pt x="187" y="45"/>
                      </a:lnTo>
                      <a:lnTo>
                        <a:pt x="187" y="49"/>
                      </a:lnTo>
                      <a:lnTo>
                        <a:pt x="175" y="57"/>
                      </a:lnTo>
                      <a:lnTo>
                        <a:pt x="187" y="65"/>
                      </a:lnTo>
                      <a:lnTo>
                        <a:pt x="200" y="61"/>
                      </a:lnTo>
                      <a:lnTo>
                        <a:pt x="208" y="65"/>
                      </a:lnTo>
                      <a:lnTo>
                        <a:pt x="220" y="73"/>
                      </a:lnTo>
                      <a:lnTo>
                        <a:pt x="224" y="61"/>
                      </a:lnTo>
                      <a:lnTo>
                        <a:pt x="236" y="73"/>
                      </a:lnTo>
                      <a:lnTo>
                        <a:pt x="261" y="73"/>
                      </a:lnTo>
                      <a:lnTo>
                        <a:pt x="261" y="69"/>
                      </a:lnTo>
                      <a:lnTo>
                        <a:pt x="265" y="69"/>
                      </a:lnTo>
                      <a:lnTo>
                        <a:pt x="269" y="65"/>
                      </a:lnTo>
                      <a:lnTo>
                        <a:pt x="269" y="73"/>
                      </a:lnTo>
                      <a:lnTo>
                        <a:pt x="277" y="81"/>
                      </a:lnTo>
                      <a:lnTo>
                        <a:pt x="289" y="86"/>
                      </a:lnTo>
                      <a:lnTo>
                        <a:pt x="289" y="90"/>
                      </a:lnTo>
                      <a:lnTo>
                        <a:pt x="293" y="94"/>
                      </a:lnTo>
                      <a:lnTo>
                        <a:pt x="293" y="9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1" name="Freeform 537">
                  <a:extLst>
                    <a:ext uri="{FF2B5EF4-FFF2-40B4-BE49-F238E27FC236}">
                      <a16:creationId xmlns:a16="http://schemas.microsoft.com/office/drawing/2014/main" id="{8DE9DDD3-7E1F-774D-72AE-32D75B8E41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591" y="9156"/>
                  <a:ext cx="33" cy="29"/>
                </a:xfrm>
                <a:custGeom>
                  <a:avLst/>
                  <a:gdLst>
                    <a:gd name="T0" fmla="*/ 12 w 33"/>
                    <a:gd name="T1" fmla="*/ 29 h 29"/>
                    <a:gd name="T2" fmla="*/ 25 w 33"/>
                    <a:gd name="T3" fmla="*/ 29 h 29"/>
                    <a:gd name="T4" fmla="*/ 33 w 33"/>
                    <a:gd name="T5" fmla="*/ 21 h 29"/>
                    <a:gd name="T6" fmla="*/ 29 w 33"/>
                    <a:gd name="T7" fmla="*/ 9 h 29"/>
                    <a:gd name="T8" fmla="*/ 16 w 33"/>
                    <a:gd name="T9" fmla="*/ 0 h 29"/>
                    <a:gd name="T10" fmla="*/ 4 w 33"/>
                    <a:gd name="T11" fmla="*/ 5 h 29"/>
                    <a:gd name="T12" fmla="*/ 8 w 33"/>
                    <a:gd name="T13" fmla="*/ 13 h 29"/>
                    <a:gd name="T14" fmla="*/ 0 w 33"/>
                    <a:gd name="T15" fmla="*/ 25 h 29"/>
                    <a:gd name="T16" fmla="*/ 12 w 33"/>
                    <a:gd name="T1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29">
                      <a:moveTo>
                        <a:pt x="12" y="29"/>
                      </a:moveTo>
                      <a:lnTo>
                        <a:pt x="25" y="29"/>
                      </a:lnTo>
                      <a:lnTo>
                        <a:pt x="33" y="21"/>
                      </a:lnTo>
                      <a:lnTo>
                        <a:pt x="29" y="9"/>
                      </a:lnTo>
                      <a:lnTo>
                        <a:pt x="16" y="0"/>
                      </a:lnTo>
                      <a:lnTo>
                        <a:pt x="4" y="5"/>
                      </a:lnTo>
                      <a:lnTo>
                        <a:pt x="8" y="13"/>
                      </a:lnTo>
                      <a:lnTo>
                        <a:pt x="0" y="25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2" name="Freeform 538">
                  <a:extLst>
                    <a:ext uri="{FF2B5EF4-FFF2-40B4-BE49-F238E27FC236}">
                      <a16:creationId xmlns:a16="http://schemas.microsoft.com/office/drawing/2014/main" id="{B82AEAD8-F9B4-00AB-C939-409AB24885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64" y="9116"/>
                  <a:ext cx="12" cy="8"/>
                </a:xfrm>
                <a:custGeom>
                  <a:avLst/>
                  <a:gdLst>
                    <a:gd name="T0" fmla="*/ 12 w 12"/>
                    <a:gd name="T1" fmla="*/ 8 h 8"/>
                    <a:gd name="T2" fmla="*/ 12 w 12"/>
                    <a:gd name="T3" fmla="*/ 0 h 8"/>
                    <a:gd name="T4" fmla="*/ 0 w 12"/>
                    <a:gd name="T5" fmla="*/ 4 h 8"/>
                    <a:gd name="T6" fmla="*/ 12 w 12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12" y="8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03" name="Freeform 539">
                  <a:extLst>
                    <a:ext uri="{FF2B5EF4-FFF2-40B4-BE49-F238E27FC236}">
                      <a16:creationId xmlns:a16="http://schemas.microsoft.com/office/drawing/2014/main" id="{230F025D-D04B-43B1-BBD1-A0B4302D3DC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04" y="9144"/>
                  <a:ext cx="13" cy="12"/>
                </a:xfrm>
                <a:custGeom>
                  <a:avLst/>
                  <a:gdLst>
                    <a:gd name="T0" fmla="*/ 13 w 13"/>
                    <a:gd name="T1" fmla="*/ 0 h 12"/>
                    <a:gd name="T2" fmla="*/ 0 w 13"/>
                    <a:gd name="T3" fmla="*/ 4 h 12"/>
                    <a:gd name="T4" fmla="*/ 13 w 13"/>
                    <a:gd name="T5" fmla="*/ 12 h 12"/>
                    <a:gd name="T6" fmla="*/ 13 w 13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2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13" y="12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588" name="Group 540">
                <a:extLst>
                  <a:ext uri="{FF2B5EF4-FFF2-40B4-BE49-F238E27FC236}">
                    <a16:creationId xmlns:a16="http://schemas.microsoft.com/office/drawing/2014/main" id="{CECB2C6D-BF6B-5F80-C3BF-44A0E28B01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47" y="8835"/>
                <a:ext cx="367" cy="301"/>
                <a:chOff x="5847" y="8835"/>
                <a:chExt cx="367" cy="301"/>
              </a:xfrm>
              <a:grpFill/>
            </p:grpSpPr>
            <p:sp>
              <p:nvSpPr>
                <p:cNvPr id="1589" name="Freeform 541">
                  <a:extLst>
                    <a:ext uri="{FF2B5EF4-FFF2-40B4-BE49-F238E27FC236}">
                      <a16:creationId xmlns:a16="http://schemas.microsoft.com/office/drawing/2014/main" id="{15FCC2C5-2AE9-A1AD-1FD3-85EA175588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47" y="8843"/>
                  <a:ext cx="53" cy="20"/>
                </a:xfrm>
                <a:custGeom>
                  <a:avLst/>
                  <a:gdLst>
                    <a:gd name="T0" fmla="*/ 29 w 53"/>
                    <a:gd name="T1" fmla="*/ 8 h 20"/>
                    <a:gd name="T2" fmla="*/ 17 w 53"/>
                    <a:gd name="T3" fmla="*/ 0 h 20"/>
                    <a:gd name="T4" fmla="*/ 13 w 53"/>
                    <a:gd name="T5" fmla="*/ 12 h 20"/>
                    <a:gd name="T6" fmla="*/ 0 w 53"/>
                    <a:gd name="T7" fmla="*/ 12 h 20"/>
                    <a:gd name="T8" fmla="*/ 13 w 53"/>
                    <a:gd name="T9" fmla="*/ 20 h 20"/>
                    <a:gd name="T10" fmla="*/ 17 w 53"/>
                    <a:gd name="T11" fmla="*/ 16 h 20"/>
                    <a:gd name="T12" fmla="*/ 29 w 53"/>
                    <a:gd name="T13" fmla="*/ 12 h 20"/>
                    <a:gd name="T14" fmla="*/ 41 w 53"/>
                    <a:gd name="T15" fmla="*/ 12 h 20"/>
                    <a:gd name="T16" fmla="*/ 53 w 53"/>
                    <a:gd name="T17" fmla="*/ 4 h 20"/>
                    <a:gd name="T18" fmla="*/ 41 w 53"/>
                    <a:gd name="T19" fmla="*/ 4 h 20"/>
                    <a:gd name="T20" fmla="*/ 29 w 53"/>
                    <a:gd name="T2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3" h="20">
                      <a:moveTo>
                        <a:pt x="29" y="8"/>
                      </a:moveTo>
                      <a:lnTo>
                        <a:pt x="17" y="0"/>
                      </a:lnTo>
                      <a:lnTo>
                        <a:pt x="13" y="12"/>
                      </a:lnTo>
                      <a:lnTo>
                        <a:pt x="0" y="12"/>
                      </a:lnTo>
                      <a:lnTo>
                        <a:pt x="13" y="20"/>
                      </a:lnTo>
                      <a:lnTo>
                        <a:pt x="17" y="16"/>
                      </a:lnTo>
                      <a:lnTo>
                        <a:pt x="29" y="12"/>
                      </a:lnTo>
                      <a:lnTo>
                        <a:pt x="41" y="12"/>
                      </a:lnTo>
                      <a:lnTo>
                        <a:pt x="53" y="4"/>
                      </a:lnTo>
                      <a:lnTo>
                        <a:pt x="41" y="4"/>
                      </a:lnTo>
                      <a:lnTo>
                        <a:pt x="29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0" name="Freeform 542">
                  <a:extLst>
                    <a:ext uri="{FF2B5EF4-FFF2-40B4-BE49-F238E27FC236}">
                      <a16:creationId xmlns:a16="http://schemas.microsoft.com/office/drawing/2014/main" id="{8FD8821C-B849-C12A-9077-0940D54474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880" y="8945"/>
                  <a:ext cx="37" cy="61"/>
                </a:xfrm>
                <a:custGeom>
                  <a:avLst/>
                  <a:gdLst>
                    <a:gd name="T0" fmla="*/ 20 w 37"/>
                    <a:gd name="T1" fmla="*/ 4 h 61"/>
                    <a:gd name="T2" fmla="*/ 8 w 37"/>
                    <a:gd name="T3" fmla="*/ 0 h 61"/>
                    <a:gd name="T4" fmla="*/ 8 w 37"/>
                    <a:gd name="T5" fmla="*/ 8 h 61"/>
                    <a:gd name="T6" fmla="*/ 8 w 37"/>
                    <a:gd name="T7" fmla="*/ 20 h 61"/>
                    <a:gd name="T8" fmla="*/ 0 w 37"/>
                    <a:gd name="T9" fmla="*/ 32 h 61"/>
                    <a:gd name="T10" fmla="*/ 0 w 37"/>
                    <a:gd name="T11" fmla="*/ 45 h 61"/>
                    <a:gd name="T12" fmla="*/ 12 w 37"/>
                    <a:gd name="T13" fmla="*/ 49 h 61"/>
                    <a:gd name="T14" fmla="*/ 20 w 37"/>
                    <a:gd name="T15" fmla="*/ 61 h 61"/>
                    <a:gd name="T16" fmla="*/ 29 w 37"/>
                    <a:gd name="T17" fmla="*/ 49 h 61"/>
                    <a:gd name="T18" fmla="*/ 37 w 37"/>
                    <a:gd name="T19" fmla="*/ 41 h 61"/>
                    <a:gd name="T20" fmla="*/ 29 w 37"/>
                    <a:gd name="T21" fmla="*/ 28 h 61"/>
                    <a:gd name="T22" fmla="*/ 24 w 37"/>
                    <a:gd name="T23" fmla="*/ 16 h 61"/>
                    <a:gd name="T24" fmla="*/ 20 w 37"/>
                    <a:gd name="T25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" h="61">
                      <a:moveTo>
                        <a:pt x="20" y="4"/>
                      </a:moveTo>
                      <a:lnTo>
                        <a:pt x="8" y="0"/>
                      </a:lnTo>
                      <a:lnTo>
                        <a:pt x="8" y="8"/>
                      </a:lnTo>
                      <a:lnTo>
                        <a:pt x="8" y="20"/>
                      </a:lnTo>
                      <a:lnTo>
                        <a:pt x="0" y="32"/>
                      </a:lnTo>
                      <a:lnTo>
                        <a:pt x="0" y="45"/>
                      </a:lnTo>
                      <a:lnTo>
                        <a:pt x="12" y="49"/>
                      </a:lnTo>
                      <a:lnTo>
                        <a:pt x="20" y="61"/>
                      </a:lnTo>
                      <a:lnTo>
                        <a:pt x="29" y="49"/>
                      </a:lnTo>
                      <a:lnTo>
                        <a:pt x="37" y="41"/>
                      </a:lnTo>
                      <a:lnTo>
                        <a:pt x="29" y="28"/>
                      </a:lnTo>
                      <a:lnTo>
                        <a:pt x="24" y="16"/>
                      </a:lnTo>
                      <a:lnTo>
                        <a:pt x="2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1" name="Freeform 543">
                  <a:extLst>
                    <a:ext uri="{FF2B5EF4-FFF2-40B4-BE49-F238E27FC236}">
                      <a16:creationId xmlns:a16="http://schemas.microsoft.com/office/drawing/2014/main" id="{07CFD1D1-5B8E-ED05-EE6E-128BE640C4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04" y="9006"/>
                  <a:ext cx="25" cy="32"/>
                </a:xfrm>
                <a:custGeom>
                  <a:avLst/>
                  <a:gdLst>
                    <a:gd name="T0" fmla="*/ 25 w 25"/>
                    <a:gd name="T1" fmla="*/ 24 h 32"/>
                    <a:gd name="T2" fmla="*/ 13 w 25"/>
                    <a:gd name="T3" fmla="*/ 12 h 32"/>
                    <a:gd name="T4" fmla="*/ 13 w 25"/>
                    <a:gd name="T5" fmla="*/ 0 h 32"/>
                    <a:gd name="T6" fmla="*/ 0 w 25"/>
                    <a:gd name="T7" fmla="*/ 12 h 32"/>
                    <a:gd name="T8" fmla="*/ 5 w 25"/>
                    <a:gd name="T9" fmla="*/ 24 h 32"/>
                    <a:gd name="T10" fmla="*/ 17 w 25"/>
                    <a:gd name="T11" fmla="*/ 32 h 32"/>
                    <a:gd name="T12" fmla="*/ 25 w 25"/>
                    <a:gd name="T13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32">
                      <a:moveTo>
                        <a:pt x="25" y="24"/>
                      </a:moveTo>
                      <a:lnTo>
                        <a:pt x="13" y="12"/>
                      </a:lnTo>
                      <a:lnTo>
                        <a:pt x="13" y="0"/>
                      </a:lnTo>
                      <a:lnTo>
                        <a:pt x="0" y="12"/>
                      </a:lnTo>
                      <a:lnTo>
                        <a:pt x="5" y="24"/>
                      </a:lnTo>
                      <a:lnTo>
                        <a:pt x="17" y="32"/>
                      </a:lnTo>
                      <a:lnTo>
                        <a:pt x="25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2" name="Freeform 544">
                  <a:extLst>
                    <a:ext uri="{FF2B5EF4-FFF2-40B4-BE49-F238E27FC236}">
                      <a16:creationId xmlns:a16="http://schemas.microsoft.com/office/drawing/2014/main" id="{9766D961-6E44-478A-2BBA-F1F5941150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09" y="8835"/>
                  <a:ext cx="48" cy="65"/>
                </a:xfrm>
                <a:custGeom>
                  <a:avLst/>
                  <a:gdLst>
                    <a:gd name="T0" fmla="*/ 0 w 48"/>
                    <a:gd name="T1" fmla="*/ 0 h 65"/>
                    <a:gd name="T2" fmla="*/ 12 w 48"/>
                    <a:gd name="T3" fmla="*/ 4 h 65"/>
                    <a:gd name="T4" fmla="*/ 24 w 48"/>
                    <a:gd name="T5" fmla="*/ 8 h 65"/>
                    <a:gd name="T6" fmla="*/ 32 w 48"/>
                    <a:gd name="T7" fmla="*/ 20 h 65"/>
                    <a:gd name="T8" fmla="*/ 36 w 48"/>
                    <a:gd name="T9" fmla="*/ 33 h 65"/>
                    <a:gd name="T10" fmla="*/ 36 w 48"/>
                    <a:gd name="T11" fmla="*/ 45 h 65"/>
                    <a:gd name="T12" fmla="*/ 32 w 48"/>
                    <a:gd name="T13" fmla="*/ 57 h 65"/>
                    <a:gd name="T14" fmla="*/ 36 w 48"/>
                    <a:gd name="T15" fmla="*/ 65 h 65"/>
                    <a:gd name="T16" fmla="*/ 40 w 48"/>
                    <a:gd name="T17" fmla="*/ 57 h 65"/>
                    <a:gd name="T18" fmla="*/ 40 w 48"/>
                    <a:gd name="T19" fmla="*/ 49 h 65"/>
                    <a:gd name="T20" fmla="*/ 48 w 48"/>
                    <a:gd name="T21" fmla="*/ 37 h 65"/>
                    <a:gd name="T22" fmla="*/ 44 w 48"/>
                    <a:gd name="T23" fmla="*/ 24 h 65"/>
                    <a:gd name="T24" fmla="*/ 32 w 48"/>
                    <a:gd name="T25" fmla="*/ 16 h 65"/>
                    <a:gd name="T26" fmla="*/ 20 w 48"/>
                    <a:gd name="T27" fmla="*/ 4 h 65"/>
                    <a:gd name="T28" fmla="*/ 8 w 48"/>
                    <a:gd name="T29" fmla="*/ 0 h 65"/>
                    <a:gd name="T30" fmla="*/ 0 w 48"/>
                    <a:gd name="T31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8" h="65">
                      <a:moveTo>
                        <a:pt x="0" y="0"/>
                      </a:moveTo>
                      <a:lnTo>
                        <a:pt x="12" y="4"/>
                      </a:lnTo>
                      <a:lnTo>
                        <a:pt x="24" y="8"/>
                      </a:lnTo>
                      <a:lnTo>
                        <a:pt x="32" y="20"/>
                      </a:lnTo>
                      <a:lnTo>
                        <a:pt x="36" y="33"/>
                      </a:lnTo>
                      <a:lnTo>
                        <a:pt x="36" y="45"/>
                      </a:lnTo>
                      <a:lnTo>
                        <a:pt x="32" y="57"/>
                      </a:lnTo>
                      <a:lnTo>
                        <a:pt x="36" y="65"/>
                      </a:lnTo>
                      <a:lnTo>
                        <a:pt x="40" y="57"/>
                      </a:lnTo>
                      <a:lnTo>
                        <a:pt x="40" y="49"/>
                      </a:lnTo>
                      <a:lnTo>
                        <a:pt x="48" y="37"/>
                      </a:lnTo>
                      <a:lnTo>
                        <a:pt x="44" y="24"/>
                      </a:lnTo>
                      <a:lnTo>
                        <a:pt x="32" y="16"/>
                      </a:lnTo>
                      <a:lnTo>
                        <a:pt x="20" y="4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3" name="Freeform 545">
                  <a:extLst>
                    <a:ext uri="{FF2B5EF4-FFF2-40B4-BE49-F238E27FC236}">
                      <a16:creationId xmlns:a16="http://schemas.microsoft.com/office/drawing/2014/main" id="{100B7525-0BCC-CA30-74A1-3DE3A3BBE9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18" y="9043"/>
                  <a:ext cx="13" cy="8"/>
                </a:xfrm>
                <a:custGeom>
                  <a:avLst/>
                  <a:gdLst>
                    <a:gd name="T0" fmla="*/ 0 w 13"/>
                    <a:gd name="T1" fmla="*/ 4 h 8"/>
                    <a:gd name="T2" fmla="*/ 13 w 13"/>
                    <a:gd name="T3" fmla="*/ 8 h 8"/>
                    <a:gd name="T4" fmla="*/ 0 w 13"/>
                    <a:gd name="T5" fmla="*/ 0 h 8"/>
                    <a:gd name="T6" fmla="*/ 0 w 13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8">
                      <a:moveTo>
                        <a:pt x="0" y="4"/>
                      </a:move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4" name="Freeform 546">
                  <a:extLst>
                    <a:ext uri="{FF2B5EF4-FFF2-40B4-BE49-F238E27FC236}">
                      <a16:creationId xmlns:a16="http://schemas.microsoft.com/office/drawing/2014/main" id="{FBC74849-5170-37E2-C6A1-9A49EA38206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974" y="8933"/>
                  <a:ext cx="40" cy="36"/>
                </a:xfrm>
                <a:custGeom>
                  <a:avLst/>
                  <a:gdLst>
                    <a:gd name="T0" fmla="*/ 0 w 40"/>
                    <a:gd name="T1" fmla="*/ 0 h 36"/>
                    <a:gd name="T2" fmla="*/ 12 w 40"/>
                    <a:gd name="T3" fmla="*/ 0 h 36"/>
                    <a:gd name="T4" fmla="*/ 20 w 40"/>
                    <a:gd name="T5" fmla="*/ 4 h 36"/>
                    <a:gd name="T6" fmla="*/ 32 w 40"/>
                    <a:gd name="T7" fmla="*/ 16 h 36"/>
                    <a:gd name="T8" fmla="*/ 36 w 40"/>
                    <a:gd name="T9" fmla="*/ 28 h 36"/>
                    <a:gd name="T10" fmla="*/ 36 w 40"/>
                    <a:gd name="T11" fmla="*/ 36 h 36"/>
                    <a:gd name="T12" fmla="*/ 40 w 40"/>
                    <a:gd name="T13" fmla="*/ 28 h 36"/>
                    <a:gd name="T14" fmla="*/ 36 w 40"/>
                    <a:gd name="T15" fmla="*/ 16 h 36"/>
                    <a:gd name="T16" fmla="*/ 24 w 40"/>
                    <a:gd name="T17" fmla="*/ 4 h 36"/>
                    <a:gd name="T18" fmla="*/ 12 w 40"/>
                    <a:gd name="T19" fmla="*/ 0 h 36"/>
                    <a:gd name="T20" fmla="*/ 0 w 40"/>
                    <a:gd name="T2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0" h="36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20" y="4"/>
                      </a:lnTo>
                      <a:lnTo>
                        <a:pt x="32" y="16"/>
                      </a:lnTo>
                      <a:lnTo>
                        <a:pt x="36" y="28"/>
                      </a:lnTo>
                      <a:lnTo>
                        <a:pt x="36" y="36"/>
                      </a:lnTo>
                      <a:lnTo>
                        <a:pt x="40" y="28"/>
                      </a:lnTo>
                      <a:lnTo>
                        <a:pt x="36" y="16"/>
                      </a:lnTo>
                      <a:lnTo>
                        <a:pt x="24" y="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5" name="Freeform 547">
                  <a:extLst>
                    <a:ext uri="{FF2B5EF4-FFF2-40B4-BE49-F238E27FC236}">
                      <a16:creationId xmlns:a16="http://schemas.microsoft.com/office/drawing/2014/main" id="{D2491691-0B3A-F0C5-96E0-4E8F68AC221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39" y="8977"/>
                  <a:ext cx="16" cy="37"/>
                </a:xfrm>
                <a:custGeom>
                  <a:avLst/>
                  <a:gdLst>
                    <a:gd name="T0" fmla="*/ 8 w 16"/>
                    <a:gd name="T1" fmla="*/ 13 h 37"/>
                    <a:gd name="T2" fmla="*/ 12 w 16"/>
                    <a:gd name="T3" fmla="*/ 25 h 37"/>
                    <a:gd name="T4" fmla="*/ 16 w 16"/>
                    <a:gd name="T5" fmla="*/ 37 h 37"/>
                    <a:gd name="T6" fmla="*/ 16 w 16"/>
                    <a:gd name="T7" fmla="*/ 25 h 37"/>
                    <a:gd name="T8" fmla="*/ 8 w 16"/>
                    <a:gd name="T9" fmla="*/ 13 h 37"/>
                    <a:gd name="T10" fmla="*/ 0 w 16"/>
                    <a:gd name="T11" fmla="*/ 0 h 37"/>
                    <a:gd name="T12" fmla="*/ 8 w 16"/>
                    <a:gd name="T13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37">
                      <a:moveTo>
                        <a:pt x="8" y="13"/>
                      </a:moveTo>
                      <a:lnTo>
                        <a:pt x="12" y="25"/>
                      </a:lnTo>
                      <a:lnTo>
                        <a:pt x="16" y="37"/>
                      </a:lnTo>
                      <a:lnTo>
                        <a:pt x="16" y="25"/>
                      </a:lnTo>
                      <a:lnTo>
                        <a:pt x="8" y="13"/>
                      </a:lnTo>
                      <a:lnTo>
                        <a:pt x="0" y="0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6" name="Freeform 548">
                  <a:extLst>
                    <a:ext uri="{FF2B5EF4-FFF2-40B4-BE49-F238E27FC236}">
                      <a16:creationId xmlns:a16="http://schemas.microsoft.com/office/drawing/2014/main" id="{24C67DD9-091B-6855-B7EA-5D16CD9F88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4" y="9104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12 w 12"/>
                    <a:gd name="T3" fmla="*/ 0 h 4"/>
                    <a:gd name="T4" fmla="*/ 0 w 12"/>
                    <a:gd name="T5" fmla="*/ 0 h 4"/>
                    <a:gd name="T6" fmla="*/ 12 w 1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4">
                      <a:moveTo>
                        <a:pt x="12" y="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7" name="Freeform 549">
                  <a:extLst>
                    <a:ext uri="{FF2B5EF4-FFF2-40B4-BE49-F238E27FC236}">
                      <a16:creationId xmlns:a16="http://schemas.microsoft.com/office/drawing/2014/main" id="{E766E585-A17B-C579-23A5-4FC115D112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63" y="9043"/>
                  <a:ext cx="25" cy="48"/>
                </a:xfrm>
                <a:custGeom>
                  <a:avLst/>
                  <a:gdLst>
                    <a:gd name="T0" fmla="*/ 4 w 25"/>
                    <a:gd name="T1" fmla="*/ 12 h 48"/>
                    <a:gd name="T2" fmla="*/ 8 w 25"/>
                    <a:gd name="T3" fmla="*/ 24 h 48"/>
                    <a:gd name="T4" fmla="*/ 12 w 25"/>
                    <a:gd name="T5" fmla="*/ 36 h 48"/>
                    <a:gd name="T6" fmla="*/ 25 w 25"/>
                    <a:gd name="T7" fmla="*/ 48 h 48"/>
                    <a:gd name="T8" fmla="*/ 16 w 25"/>
                    <a:gd name="T9" fmla="*/ 36 h 48"/>
                    <a:gd name="T10" fmla="*/ 12 w 25"/>
                    <a:gd name="T11" fmla="*/ 24 h 48"/>
                    <a:gd name="T12" fmla="*/ 8 w 25"/>
                    <a:gd name="T13" fmla="*/ 12 h 48"/>
                    <a:gd name="T14" fmla="*/ 0 w 25"/>
                    <a:gd name="T15" fmla="*/ 0 h 48"/>
                    <a:gd name="T16" fmla="*/ 4 w 25"/>
                    <a:gd name="T17" fmla="*/ 12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48">
                      <a:moveTo>
                        <a:pt x="4" y="12"/>
                      </a:moveTo>
                      <a:lnTo>
                        <a:pt x="8" y="24"/>
                      </a:lnTo>
                      <a:lnTo>
                        <a:pt x="12" y="36"/>
                      </a:lnTo>
                      <a:lnTo>
                        <a:pt x="25" y="48"/>
                      </a:lnTo>
                      <a:lnTo>
                        <a:pt x="16" y="36"/>
                      </a:lnTo>
                      <a:lnTo>
                        <a:pt x="12" y="24"/>
                      </a:lnTo>
                      <a:lnTo>
                        <a:pt x="8" y="12"/>
                      </a:lnTo>
                      <a:lnTo>
                        <a:pt x="0" y="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8" name="Freeform 550">
                  <a:extLst>
                    <a:ext uri="{FF2B5EF4-FFF2-40B4-BE49-F238E27FC236}">
                      <a16:creationId xmlns:a16="http://schemas.microsoft.com/office/drawing/2014/main" id="{0B089242-1032-9012-E99B-9B4FB5C1238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8" y="9108"/>
                  <a:ext cx="21" cy="28"/>
                </a:xfrm>
                <a:custGeom>
                  <a:avLst/>
                  <a:gdLst>
                    <a:gd name="T0" fmla="*/ 0 w 21"/>
                    <a:gd name="T1" fmla="*/ 28 h 28"/>
                    <a:gd name="T2" fmla="*/ 8 w 21"/>
                    <a:gd name="T3" fmla="*/ 24 h 28"/>
                    <a:gd name="T4" fmla="*/ 21 w 21"/>
                    <a:gd name="T5" fmla="*/ 12 h 28"/>
                    <a:gd name="T6" fmla="*/ 12 w 21"/>
                    <a:gd name="T7" fmla="*/ 0 h 28"/>
                    <a:gd name="T8" fmla="*/ 21 w 21"/>
                    <a:gd name="T9" fmla="*/ 12 h 28"/>
                    <a:gd name="T10" fmla="*/ 8 w 21"/>
                    <a:gd name="T11" fmla="*/ 20 h 28"/>
                    <a:gd name="T12" fmla="*/ 0 w 21"/>
                    <a:gd name="T1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28">
                      <a:moveTo>
                        <a:pt x="0" y="28"/>
                      </a:moveTo>
                      <a:lnTo>
                        <a:pt x="8" y="24"/>
                      </a:lnTo>
                      <a:lnTo>
                        <a:pt x="21" y="12"/>
                      </a:lnTo>
                      <a:lnTo>
                        <a:pt x="12" y="0"/>
                      </a:lnTo>
                      <a:lnTo>
                        <a:pt x="21" y="12"/>
                      </a:lnTo>
                      <a:lnTo>
                        <a:pt x="8" y="2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599" name="Freeform 551">
                  <a:extLst>
                    <a:ext uri="{FF2B5EF4-FFF2-40B4-BE49-F238E27FC236}">
                      <a16:creationId xmlns:a16="http://schemas.microsoft.com/office/drawing/2014/main" id="{6B036DEA-A591-F1A8-E1F2-EFF9E282BA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02" y="9128"/>
                  <a:ext cx="12" cy="4"/>
                </a:xfrm>
                <a:custGeom>
                  <a:avLst/>
                  <a:gdLst>
                    <a:gd name="T0" fmla="*/ 0 w 12"/>
                    <a:gd name="T1" fmla="*/ 0 h 4"/>
                    <a:gd name="T2" fmla="*/ 12 w 12"/>
                    <a:gd name="T3" fmla="*/ 4 h 4"/>
                    <a:gd name="T4" fmla="*/ 12 w 12"/>
                    <a:gd name="T5" fmla="*/ 0 h 4"/>
                    <a:gd name="T6" fmla="*/ 0 w 12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4">
                      <a:moveTo>
                        <a:pt x="0" y="0"/>
                      </a:moveTo>
                      <a:lnTo>
                        <a:pt x="12" y="4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607" name="Group 1606">
              <a:extLst>
                <a:ext uri="{FF2B5EF4-FFF2-40B4-BE49-F238E27FC236}">
                  <a16:creationId xmlns:a16="http://schemas.microsoft.com/office/drawing/2014/main" id="{20351EB0-9F67-F1D2-2EF4-6371E6C8C9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95759" y="3005027"/>
              <a:ext cx="1080163" cy="1434844"/>
              <a:chOff x="5078" y="9746"/>
              <a:chExt cx="3431" cy="4525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608" name="Freeform 553">
                <a:extLst>
                  <a:ext uri="{FF2B5EF4-FFF2-40B4-BE49-F238E27FC236}">
                    <a16:creationId xmlns:a16="http://schemas.microsoft.com/office/drawing/2014/main" id="{8DA3EC18-5F84-BDDD-2EC7-C71DD3BBA48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05" y="11085"/>
                <a:ext cx="732" cy="822"/>
              </a:xfrm>
              <a:custGeom>
                <a:avLst/>
                <a:gdLst>
                  <a:gd name="T0" fmla="*/ 53 w 732"/>
                  <a:gd name="T1" fmla="*/ 163 h 822"/>
                  <a:gd name="T2" fmla="*/ 37 w 732"/>
                  <a:gd name="T3" fmla="*/ 240 h 822"/>
                  <a:gd name="T4" fmla="*/ 28 w 732"/>
                  <a:gd name="T5" fmla="*/ 301 h 822"/>
                  <a:gd name="T6" fmla="*/ 20 w 732"/>
                  <a:gd name="T7" fmla="*/ 350 h 822"/>
                  <a:gd name="T8" fmla="*/ 49 w 732"/>
                  <a:gd name="T9" fmla="*/ 383 h 822"/>
                  <a:gd name="T10" fmla="*/ 45 w 732"/>
                  <a:gd name="T11" fmla="*/ 415 h 822"/>
                  <a:gd name="T12" fmla="*/ 37 w 732"/>
                  <a:gd name="T13" fmla="*/ 427 h 822"/>
                  <a:gd name="T14" fmla="*/ 8 w 732"/>
                  <a:gd name="T15" fmla="*/ 476 h 822"/>
                  <a:gd name="T16" fmla="*/ 33 w 732"/>
                  <a:gd name="T17" fmla="*/ 513 h 822"/>
                  <a:gd name="T18" fmla="*/ 41 w 732"/>
                  <a:gd name="T19" fmla="*/ 562 h 822"/>
                  <a:gd name="T20" fmla="*/ 65 w 732"/>
                  <a:gd name="T21" fmla="*/ 606 h 822"/>
                  <a:gd name="T22" fmla="*/ 57 w 732"/>
                  <a:gd name="T23" fmla="*/ 647 h 822"/>
                  <a:gd name="T24" fmla="*/ 73 w 732"/>
                  <a:gd name="T25" fmla="*/ 700 h 822"/>
                  <a:gd name="T26" fmla="*/ 85 w 732"/>
                  <a:gd name="T27" fmla="*/ 737 h 822"/>
                  <a:gd name="T28" fmla="*/ 106 w 732"/>
                  <a:gd name="T29" fmla="*/ 794 h 822"/>
                  <a:gd name="T30" fmla="*/ 146 w 732"/>
                  <a:gd name="T31" fmla="*/ 814 h 822"/>
                  <a:gd name="T32" fmla="*/ 195 w 732"/>
                  <a:gd name="T33" fmla="*/ 769 h 822"/>
                  <a:gd name="T34" fmla="*/ 228 w 732"/>
                  <a:gd name="T35" fmla="*/ 769 h 822"/>
                  <a:gd name="T36" fmla="*/ 269 w 732"/>
                  <a:gd name="T37" fmla="*/ 769 h 822"/>
                  <a:gd name="T38" fmla="*/ 313 w 732"/>
                  <a:gd name="T39" fmla="*/ 798 h 822"/>
                  <a:gd name="T40" fmla="*/ 326 w 732"/>
                  <a:gd name="T41" fmla="*/ 798 h 822"/>
                  <a:gd name="T42" fmla="*/ 358 w 732"/>
                  <a:gd name="T43" fmla="*/ 765 h 822"/>
                  <a:gd name="T44" fmla="*/ 411 w 732"/>
                  <a:gd name="T45" fmla="*/ 761 h 822"/>
                  <a:gd name="T46" fmla="*/ 431 w 732"/>
                  <a:gd name="T47" fmla="*/ 745 h 822"/>
                  <a:gd name="T48" fmla="*/ 444 w 732"/>
                  <a:gd name="T49" fmla="*/ 688 h 822"/>
                  <a:gd name="T50" fmla="*/ 468 w 732"/>
                  <a:gd name="T51" fmla="*/ 643 h 822"/>
                  <a:gd name="T52" fmla="*/ 509 w 732"/>
                  <a:gd name="T53" fmla="*/ 610 h 822"/>
                  <a:gd name="T54" fmla="*/ 570 w 732"/>
                  <a:gd name="T55" fmla="*/ 598 h 822"/>
                  <a:gd name="T56" fmla="*/ 671 w 732"/>
                  <a:gd name="T57" fmla="*/ 614 h 822"/>
                  <a:gd name="T58" fmla="*/ 712 w 732"/>
                  <a:gd name="T59" fmla="*/ 635 h 822"/>
                  <a:gd name="T60" fmla="*/ 712 w 732"/>
                  <a:gd name="T61" fmla="*/ 586 h 822"/>
                  <a:gd name="T62" fmla="*/ 720 w 732"/>
                  <a:gd name="T63" fmla="*/ 549 h 822"/>
                  <a:gd name="T64" fmla="*/ 720 w 732"/>
                  <a:gd name="T65" fmla="*/ 496 h 822"/>
                  <a:gd name="T66" fmla="*/ 700 w 732"/>
                  <a:gd name="T67" fmla="*/ 480 h 822"/>
                  <a:gd name="T68" fmla="*/ 675 w 732"/>
                  <a:gd name="T69" fmla="*/ 427 h 822"/>
                  <a:gd name="T70" fmla="*/ 643 w 732"/>
                  <a:gd name="T71" fmla="*/ 407 h 822"/>
                  <a:gd name="T72" fmla="*/ 582 w 732"/>
                  <a:gd name="T73" fmla="*/ 403 h 822"/>
                  <a:gd name="T74" fmla="*/ 570 w 732"/>
                  <a:gd name="T75" fmla="*/ 354 h 822"/>
                  <a:gd name="T76" fmla="*/ 566 w 732"/>
                  <a:gd name="T77" fmla="*/ 313 h 822"/>
                  <a:gd name="T78" fmla="*/ 557 w 732"/>
                  <a:gd name="T79" fmla="*/ 260 h 822"/>
                  <a:gd name="T80" fmla="*/ 509 w 732"/>
                  <a:gd name="T81" fmla="*/ 236 h 822"/>
                  <a:gd name="T82" fmla="*/ 464 w 732"/>
                  <a:gd name="T83" fmla="*/ 228 h 822"/>
                  <a:gd name="T84" fmla="*/ 411 w 732"/>
                  <a:gd name="T85" fmla="*/ 204 h 822"/>
                  <a:gd name="T86" fmla="*/ 358 w 732"/>
                  <a:gd name="T87" fmla="*/ 171 h 822"/>
                  <a:gd name="T88" fmla="*/ 313 w 732"/>
                  <a:gd name="T89" fmla="*/ 167 h 822"/>
                  <a:gd name="T90" fmla="*/ 281 w 732"/>
                  <a:gd name="T91" fmla="*/ 134 h 822"/>
                  <a:gd name="T92" fmla="*/ 260 w 732"/>
                  <a:gd name="T93" fmla="*/ 73 h 822"/>
                  <a:gd name="T94" fmla="*/ 260 w 732"/>
                  <a:gd name="T95" fmla="*/ 33 h 822"/>
                  <a:gd name="T96" fmla="*/ 240 w 732"/>
                  <a:gd name="T97" fmla="*/ 8 h 822"/>
                  <a:gd name="T98" fmla="*/ 171 w 732"/>
                  <a:gd name="T99" fmla="*/ 20 h 822"/>
                  <a:gd name="T100" fmla="*/ 118 w 732"/>
                  <a:gd name="T101" fmla="*/ 57 h 822"/>
                  <a:gd name="T102" fmla="*/ 73 w 732"/>
                  <a:gd name="T103" fmla="*/ 81 h 822"/>
                  <a:gd name="T104" fmla="*/ 28 w 732"/>
                  <a:gd name="T105" fmla="*/ 77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2" h="822">
                    <a:moveTo>
                      <a:pt x="20" y="102"/>
                    </a:moveTo>
                    <a:lnTo>
                      <a:pt x="24" y="114"/>
                    </a:lnTo>
                    <a:lnTo>
                      <a:pt x="33" y="126"/>
                    </a:lnTo>
                    <a:lnTo>
                      <a:pt x="49" y="151"/>
                    </a:lnTo>
                    <a:lnTo>
                      <a:pt x="53" y="163"/>
                    </a:lnTo>
                    <a:lnTo>
                      <a:pt x="57" y="171"/>
                    </a:lnTo>
                    <a:lnTo>
                      <a:pt x="53" y="183"/>
                    </a:lnTo>
                    <a:lnTo>
                      <a:pt x="41" y="195"/>
                    </a:lnTo>
                    <a:lnTo>
                      <a:pt x="41" y="228"/>
                    </a:lnTo>
                    <a:lnTo>
                      <a:pt x="37" y="240"/>
                    </a:lnTo>
                    <a:lnTo>
                      <a:pt x="37" y="252"/>
                    </a:lnTo>
                    <a:lnTo>
                      <a:pt x="41" y="265"/>
                    </a:lnTo>
                    <a:lnTo>
                      <a:pt x="49" y="277"/>
                    </a:lnTo>
                    <a:lnTo>
                      <a:pt x="37" y="289"/>
                    </a:lnTo>
                    <a:lnTo>
                      <a:pt x="28" y="301"/>
                    </a:lnTo>
                    <a:lnTo>
                      <a:pt x="20" y="313"/>
                    </a:lnTo>
                    <a:lnTo>
                      <a:pt x="16" y="322"/>
                    </a:lnTo>
                    <a:lnTo>
                      <a:pt x="16" y="326"/>
                    </a:lnTo>
                    <a:lnTo>
                      <a:pt x="28" y="338"/>
                    </a:lnTo>
                    <a:lnTo>
                      <a:pt x="20" y="350"/>
                    </a:lnTo>
                    <a:lnTo>
                      <a:pt x="16" y="354"/>
                    </a:lnTo>
                    <a:lnTo>
                      <a:pt x="16" y="358"/>
                    </a:lnTo>
                    <a:lnTo>
                      <a:pt x="28" y="366"/>
                    </a:lnTo>
                    <a:lnTo>
                      <a:pt x="37" y="378"/>
                    </a:lnTo>
                    <a:lnTo>
                      <a:pt x="49" y="383"/>
                    </a:lnTo>
                    <a:lnTo>
                      <a:pt x="45" y="399"/>
                    </a:lnTo>
                    <a:lnTo>
                      <a:pt x="49" y="403"/>
                    </a:lnTo>
                    <a:lnTo>
                      <a:pt x="61" y="399"/>
                    </a:lnTo>
                    <a:lnTo>
                      <a:pt x="53" y="415"/>
                    </a:lnTo>
                    <a:lnTo>
                      <a:pt x="45" y="415"/>
                    </a:lnTo>
                    <a:lnTo>
                      <a:pt x="41" y="415"/>
                    </a:lnTo>
                    <a:lnTo>
                      <a:pt x="49" y="423"/>
                    </a:lnTo>
                    <a:lnTo>
                      <a:pt x="37" y="423"/>
                    </a:lnTo>
                    <a:lnTo>
                      <a:pt x="37" y="423"/>
                    </a:lnTo>
                    <a:lnTo>
                      <a:pt x="37" y="427"/>
                    </a:lnTo>
                    <a:lnTo>
                      <a:pt x="28" y="435"/>
                    </a:lnTo>
                    <a:lnTo>
                      <a:pt x="16" y="448"/>
                    </a:lnTo>
                    <a:lnTo>
                      <a:pt x="4" y="460"/>
                    </a:lnTo>
                    <a:lnTo>
                      <a:pt x="0" y="468"/>
                    </a:lnTo>
                    <a:lnTo>
                      <a:pt x="8" y="476"/>
                    </a:lnTo>
                    <a:lnTo>
                      <a:pt x="8" y="480"/>
                    </a:lnTo>
                    <a:lnTo>
                      <a:pt x="8" y="488"/>
                    </a:lnTo>
                    <a:lnTo>
                      <a:pt x="20" y="501"/>
                    </a:lnTo>
                    <a:lnTo>
                      <a:pt x="24" y="509"/>
                    </a:lnTo>
                    <a:lnTo>
                      <a:pt x="33" y="513"/>
                    </a:lnTo>
                    <a:lnTo>
                      <a:pt x="33" y="525"/>
                    </a:lnTo>
                    <a:lnTo>
                      <a:pt x="33" y="529"/>
                    </a:lnTo>
                    <a:lnTo>
                      <a:pt x="37" y="541"/>
                    </a:lnTo>
                    <a:lnTo>
                      <a:pt x="37" y="549"/>
                    </a:lnTo>
                    <a:lnTo>
                      <a:pt x="41" y="562"/>
                    </a:lnTo>
                    <a:lnTo>
                      <a:pt x="41" y="574"/>
                    </a:lnTo>
                    <a:lnTo>
                      <a:pt x="45" y="578"/>
                    </a:lnTo>
                    <a:lnTo>
                      <a:pt x="57" y="586"/>
                    </a:lnTo>
                    <a:lnTo>
                      <a:pt x="69" y="598"/>
                    </a:lnTo>
                    <a:lnTo>
                      <a:pt x="65" y="606"/>
                    </a:lnTo>
                    <a:lnTo>
                      <a:pt x="65" y="610"/>
                    </a:lnTo>
                    <a:lnTo>
                      <a:pt x="57" y="623"/>
                    </a:lnTo>
                    <a:lnTo>
                      <a:pt x="65" y="627"/>
                    </a:lnTo>
                    <a:lnTo>
                      <a:pt x="65" y="639"/>
                    </a:lnTo>
                    <a:lnTo>
                      <a:pt x="57" y="647"/>
                    </a:lnTo>
                    <a:lnTo>
                      <a:pt x="53" y="659"/>
                    </a:lnTo>
                    <a:lnTo>
                      <a:pt x="61" y="671"/>
                    </a:lnTo>
                    <a:lnTo>
                      <a:pt x="65" y="684"/>
                    </a:lnTo>
                    <a:lnTo>
                      <a:pt x="65" y="696"/>
                    </a:lnTo>
                    <a:lnTo>
                      <a:pt x="73" y="700"/>
                    </a:lnTo>
                    <a:lnTo>
                      <a:pt x="81" y="712"/>
                    </a:lnTo>
                    <a:lnTo>
                      <a:pt x="85" y="712"/>
                    </a:lnTo>
                    <a:lnTo>
                      <a:pt x="85" y="716"/>
                    </a:lnTo>
                    <a:lnTo>
                      <a:pt x="85" y="724"/>
                    </a:lnTo>
                    <a:lnTo>
                      <a:pt x="85" y="737"/>
                    </a:lnTo>
                    <a:lnTo>
                      <a:pt x="94" y="749"/>
                    </a:lnTo>
                    <a:lnTo>
                      <a:pt x="94" y="761"/>
                    </a:lnTo>
                    <a:lnTo>
                      <a:pt x="102" y="769"/>
                    </a:lnTo>
                    <a:lnTo>
                      <a:pt x="102" y="781"/>
                    </a:lnTo>
                    <a:lnTo>
                      <a:pt x="106" y="794"/>
                    </a:lnTo>
                    <a:lnTo>
                      <a:pt x="106" y="806"/>
                    </a:lnTo>
                    <a:lnTo>
                      <a:pt x="110" y="818"/>
                    </a:lnTo>
                    <a:lnTo>
                      <a:pt x="122" y="822"/>
                    </a:lnTo>
                    <a:lnTo>
                      <a:pt x="134" y="818"/>
                    </a:lnTo>
                    <a:lnTo>
                      <a:pt x="146" y="814"/>
                    </a:lnTo>
                    <a:lnTo>
                      <a:pt x="159" y="802"/>
                    </a:lnTo>
                    <a:lnTo>
                      <a:pt x="171" y="789"/>
                    </a:lnTo>
                    <a:lnTo>
                      <a:pt x="175" y="785"/>
                    </a:lnTo>
                    <a:lnTo>
                      <a:pt x="183" y="773"/>
                    </a:lnTo>
                    <a:lnTo>
                      <a:pt x="195" y="769"/>
                    </a:lnTo>
                    <a:lnTo>
                      <a:pt x="199" y="769"/>
                    </a:lnTo>
                    <a:lnTo>
                      <a:pt x="203" y="761"/>
                    </a:lnTo>
                    <a:lnTo>
                      <a:pt x="208" y="749"/>
                    </a:lnTo>
                    <a:lnTo>
                      <a:pt x="220" y="757"/>
                    </a:lnTo>
                    <a:lnTo>
                      <a:pt x="228" y="769"/>
                    </a:lnTo>
                    <a:lnTo>
                      <a:pt x="240" y="769"/>
                    </a:lnTo>
                    <a:lnTo>
                      <a:pt x="244" y="769"/>
                    </a:lnTo>
                    <a:lnTo>
                      <a:pt x="244" y="769"/>
                    </a:lnTo>
                    <a:lnTo>
                      <a:pt x="256" y="769"/>
                    </a:lnTo>
                    <a:lnTo>
                      <a:pt x="269" y="769"/>
                    </a:lnTo>
                    <a:lnTo>
                      <a:pt x="281" y="769"/>
                    </a:lnTo>
                    <a:lnTo>
                      <a:pt x="293" y="773"/>
                    </a:lnTo>
                    <a:lnTo>
                      <a:pt x="301" y="773"/>
                    </a:lnTo>
                    <a:lnTo>
                      <a:pt x="305" y="785"/>
                    </a:lnTo>
                    <a:lnTo>
                      <a:pt x="313" y="798"/>
                    </a:lnTo>
                    <a:lnTo>
                      <a:pt x="313" y="806"/>
                    </a:lnTo>
                    <a:lnTo>
                      <a:pt x="313" y="810"/>
                    </a:lnTo>
                    <a:lnTo>
                      <a:pt x="321" y="818"/>
                    </a:lnTo>
                    <a:lnTo>
                      <a:pt x="321" y="810"/>
                    </a:lnTo>
                    <a:lnTo>
                      <a:pt x="326" y="798"/>
                    </a:lnTo>
                    <a:lnTo>
                      <a:pt x="334" y="785"/>
                    </a:lnTo>
                    <a:lnTo>
                      <a:pt x="338" y="773"/>
                    </a:lnTo>
                    <a:lnTo>
                      <a:pt x="350" y="765"/>
                    </a:lnTo>
                    <a:lnTo>
                      <a:pt x="358" y="765"/>
                    </a:lnTo>
                    <a:lnTo>
                      <a:pt x="358" y="765"/>
                    </a:lnTo>
                    <a:lnTo>
                      <a:pt x="358" y="765"/>
                    </a:lnTo>
                    <a:lnTo>
                      <a:pt x="362" y="765"/>
                    </a:lnTo>
                    <a:lnTo>
                      <a:pt x="387" y="765"/>
                    </a:lnTo>
                    <a:lnTo>
                      <a:pt x="399" y="761"/>
                    </a:lnTo>
                    <a:lnTo>
                      <a:pt x="411" y="761"/>
                    </a:lnTo>
                    <a:lnTo>
                      <a:pt x="419" y="773"/>
                    </a:lnTo>
                    <a:lnTo>
                      <a:pt x="423" y="777"/>
                    </a:lnTo>
                    <a:lnTo>
                      <a:pt x="427" y="765"/>
                    </a:lnTo>
                    <a:lnTo>
                      <a:pt x="427" y="753"/>
                    </a:lnTo>
                    <a:lnTo>
                      <a:pt x="431" y="745"/>
                    </a:lnTo>
                    <a:lnTo>
                      <a:pt x="435" y="732"/>
                    </a:lnTo>
                    <a:lnTo>
                      <a:pt x="439" y="720"/>
                    </a:lnTo>
                    <a:lnTo>
                      <a:pt x="444" y="708"/>
                    </a:lnTo>
                    <a:lnTo>
                      <a:pt x="444" y="700"/>
                    </a:lnTo>
                    <a:lnTo>
                      <a:pt x="444" y="688"/>
                    </a:lnTo>
                    <a:lnTo>
                      <a:pt x="444" y="676"/>
                    </a:lnTo>
                    <a:lnTo>
                      <a:pt x="444" y="671"/>
                    </a:lnTo>
                    <a:lnTo>
                      <a:pt x="448" y="667"/>
                    </a:lnTo>
                    <a:lnTo>
                      <a:pt x="456" y="655"/>
                    </a:lnTo>
                    <a:lnTo>
                      <a:pt x="468" y="643"/>
                    </a:lnTo>
                    <a:lnTo>
                      <a:pt x="468" y="639"/>
                    </a:lnTo>
                    <a:lnTo>
                      <a:pt x="472" y="627"/>
                    </a:lnTo>
                    <a:lnTo>
                      <a:pt x="484" y="614"/>
                    </a:lnTo>
                    <a:lnTo>
                      <a:pt x="496" y="610"/>
                    </a:lnTo>
                    <a:lnTo>
                      <a:pt x="509" y="610"/>
                    </a:lnTo>
                    <a:lnTo>
                      <a:pt x="521" y="606"/>
                    </a:lnTo>
                    <a:lnTo>
                      <a:pt x="533" y="606"/>
                    </a:lnTo>
                    <a:lnTo>
                      <a:pt x="545" y="602"/>
                    </a:lnTo>
                    <a:lnTo>
                      <a:pt x="557" y="598"/>
                    </a:lnTo>
                    <a:lnTo>
                      <a:pt x="570" y="598"/>
                    </a:lnTo>
                    <a:lnTo>
                      <a:pt x="582" y="594"/>
                    </a:lnTo>
                    <a:lnTo>
                      <a:pt x="639" y="594"/>
                    </a:lnTo>
                    <a:lnTo>
                      <a:pt x="651" y="602"/>
                    </a:lnTo>
                    <a:lnTo>
                      <a:pt x="655" y="602"/>
                    </a:lnTo>
                    <a:lnTo>
                      <a:pt x="671" y="614"/>
                    </a:lnTo>
                    <a:lnTo>
                      <a:pt x="692" y="627"/>
                    </a:lnTo>
                    <a:lnTo>
                      <a:pt x="692" y="639"/>
                    </a:lnTo>
                    <a:lnTo>
                      <a:pt x="692" y="647"/>
                    </a:lnTo>
                    <a:lnTo>
                      <a:pt x="708" y="639"/>
                    </a:lnTo>
                    <a:lnTo>
                      <a:pt x="712" y="635"/>
                    </a:lnTo>
                    <a:lnTo>
                      <a:pt x="708" y="635"/>
                    </a:lnTo>
                    <a:lnTo>
                      <a:pt x="696" y="623"/>
                    </a:lnTo>
                    <a:lnTo>
                      <a:pt x="700" y="610"/>
                    </a:lnTo>
                    <a:lnTo>
                      <a:pt x="704" y="598"/>
                    </a:lnTo>
                    <a:lnTo>
                      <a:pt x="712" y="586"/>
                    </a:lnTo>
                    <a:lnTo>
                      <a:pt x="720" y="574"/>
                    </a:lnTo>
                    <a:lnTo>
                      <a:pt x="720" y="574"/>
                    </a:lnTo>
                    <a:lnTo>
                      <a:pt x="720" y="570"/>
                    </a:lnTo>
                    <a:lnTo>
                      <a:pt x="720" y="562"/>
                    </a:lnTo>
                    <a:lnTo>
                      <a:pt x="720" y="549"/>
                    </a:lnTo>
                    <a:lnTo>
                      <a:pt x="724" y="537"/>
                    </a:lnTo>
                    <a:lnTo>
                      <a:pt x="732" y="525"/>
                    </a:lnTo>
                    <a:lnTo>
                      <a:pt x="728" y="517"/>
                    </a:lnTo>
                    <a:lnTo>
                      <a:pt x="720" y="509"/>
                    </a:lnTo>
                    <a:lnTo>
                      <a:pt x="720" y="496"/>
                    </a:lnTo>
                    <a:lnTo>
                      <a:pt x="716" y="488"/>
                    </a:lnTo>
                    <a:lnTo>
                      <a:pt x="716" y="484"/>
                    </a:lnTo>
                    <a:lnTo>
                      <a:pt x="708" y="480"/>
                    </a:lnTo>
                    <a:lnTo>
                      <a:pt x="704" y="480"/>
                    </a:lnTo>
                    <a:lnTo>
                      <a:pt x="700" y="480"/>
                    </a:lnTo>
                    <a:lnTo>
                      <a:pt x="680" y="464"/>
                    </a:lnTo>
                    <a:lnTo>
                      <a:pt x="675" y="452"/>
                    </a:lnTo>
                    <a:lnTo>
                      <a:pt x="675" y="440"/>
                    </a:lnTo>
                    <a:lnTo>
                      <a:pt x="675" y="431"/>
                    </a:lnTo>
                    <a:lnTo>
                      <a:pt x="675" y="427"/>
                    </a:lnTo>
                    <a:lnTo>
                      <a:pt x="680" y="415"/>
                    </a:lnTo>
                    <a:lnTo>
                      <a:pt x="684" y="411"/>
                    </a:lnTo>
                    <a:lnTo>
                      <a:pt x="684" y="407"/>
                    </a:lnTo>
                    <a:lnTo>
                      <a:pt x="671" y="407"/>
                    </a:lnTo>
                    <a:lnTo>
                      <a:pt x="643" y="407"/>
                    </a:lnTo>
                    <a:lnTo>
                      <a:pt x="643" y="407"/>
                    </a:lnTo>
                    <a:lnTo>
                      <a:pt x="614" y="407"/>
                    </a:lnTo>
                    <a:lnTo>
                      <a:pt x="602" y="407"/>
                    </a:lnTo>
                    <a:lnTo>
                      <a:pt x="594" y="407"/>
                    </a:lnTo>
                    <a:lnTo>
                      <a:pt x="582" y="403"/>
                    </a:lnTo>
                    <a:lnTo>
                      <a:pt x="574" y="403"/>
                    </a:lnTo>
                    <a:lnTo>
                      <a:pt x="570" y="391"/>
                    </a:lnTo>
                    <a:lnTo>
                      <a:pt x="570" y="383"/>
                    </a:lnTo>
                    <a:lnTo>
                      <a:pt x="570" y="366"/>
                    </a:lnTo>
                    <a:lnTo>
                      <a:pt x="570" y="354"/>
                    </a:lnTo>
                    <a:lnTo>
                      <a:pt x="557" y="346"/>
                    </a:lnTo>
                    <a:lnTo>
                      <a:pt x="549" y="330"/>
                    </a:lnTo>
                    <a:lnTo>
                      <a:pt x="566" y="326"/>
                    </a:lnTo>
                    <a:lnTo>
                      <a:pt x="566" y="326"/>
                    </a:lnTo>
                    <a:lnTo>
                      <a:pt x="566" y="313"/>
                    </a:lnTo>
                    <a:lnTo>
                      <a:pt x="562" y="297"/>
                    </a:lnTo>
                    <a:lnTo>
                      <a:pt x="557" y="289"/>
                    </a:lnTo>
                    <a:lnTo>
                      <a:pt x="553" y="277"/>
                    </a:lnTo>
                    <a:lnTo>
                      <a:pt x="557" y="265"/>
                    </a:lnTo>
                    <a:lnTo>
                      <a:pt x="557" y="260"/>
                    </a:lnTo>
                    <a:lnTo>
                      <a:pt x="549" y="252"/>
                    </a:lnTo>
                    <a:lnTo>
                      <a:pt x="537" y="244"/>
                    </a:lnTo>
                    <a:lnTo>
                      <a:pt x="533" y="244"/>
                    </a:lnTo>
                    <a:lnTo>
                      <a:pt x="521" y="236"/>
                    </a:lnTo>
                    <a:lnTo>
                      <a:pt x="509" y="236"/>
                    </a:lnTo>
                    <a:lnTo>
                      <a:pt x="496" y="236"/>
                    </a:lnTo>
                    <a:lnTo>
                      <a:pt x="484" y="236"/>
                    </a:lnTo>
                    <a:lnTo>
                      <a:pt x="484" y="236"/>
                    </a:lnTo>
                    <a:lnTo>
                      <a:pt x="472" y="236"/>
                    </a:lnTo>
                    <a:lnTo>
                      <a:pt x="464" y="228"/>
                    </a:lnTo>
                    <a:lnTo>
                      <a:pt x="452" y="216"/>
                    </a:lnTo>
                    <a:lnTo>
                      <a:pt x="448" y="212"/>
                    </a:lnTo>
                    <a:lnTo>
                      <a:pt x="435" y="212"/>
                    </a:lnTo>
                    <a:lnTo>
                      <a:pt x="423" y="208"/>
                    </a:lnTo>
                    <a:lnTo>
                      <a:pt x="411" y="204"/>
                    </a:lnTo>
                    <a:lnTo>
                      <a:pt x="399" y="191"/>
                    </a:lnTo>
                    <a:lnTo>
                      <a:pt x="391" y="179"/>
                    </a:lnTo>
                    <a:lnTo>
                      <a:pt x="382" y="183"/>
                    </a:lnTo>
                    <a:lnTo>
                      <a:pt x="370" y="175"/>
                    </a:lnTo>
                    <a:lnTo>
                      <a:pt x="358" y="171"/>
                    </a:lnTo>
                    <a:lnTo>
                      <a:pt x="346" y="175"/>
                    </a:lnTo>
                    <a:lnTo>
                      <a:pt x="334" y="175"/>
                    </a:lnTo>
                    <a:lnTo>
                      <a:pt x="321" y="171"/>
                    </a:lnTo>
                    <a:lnTo>
                      <a:pt x="313" y="171"/>
                    </a:lnTo>
                    <a:lnTo>
                      <a:pt x="313" y="167"/>
                    </a:lnTo>
                    <a:lnTo>
                      <a:pt x="305" y="155"/>
                    </a:lnTo>
                    <a:lnTo>
                      <a:pt x="305" y="155"/>
                    </a:lnTo>
                    <a:lnTo>
                      <a:pt x="293" y="142"/>
                    </a:lnTo>
                    <a:lnTo>
                      <a:pt x="281" y="142"/>
                    </a:lnTo>
                    <a:lnTo>
                      <a:pt x="281" y="134"/>
                    </a:lnTo>
                    <a:lnTo>
                      <a:pt x="264" y="114"/>
                    </a:lnTo>
                    <a:lnTo>
                      <a:pt x="260" y="102"/>
                    </a:lnTo>
                    <a:lnTo>
                      <a:pt x="256" y="90"/>
                    </a:lnTo>
                    <a:lnTo>
                      <a:pt x="260" y="77"/>
                    </a:lnTo>
                    <a:lnTo>
                      <a:pt x="260" y="73"/>
                    </a:lnTo>
                    <a:lnTo>
                      <a:pt x="256" y="69"/>
                    </a:lnTo>
                    <a:lnTo>
                      <a:pt x="252" y="57"/>
                    </a:lnTo>
                    <a:lnTo>
                      <a:pt x="252" y="49"/>
                    </a:lnTo>
                    <a:lnTo>
                      <a:pt x="256" y="45"/>
                    </a:lnTo>
                    <a:lnTo>
                      <a:pt x="260" y="33"/>
                    </a:lnTo>
                    <a:lnTo>
                      <a:pt x="260" y="20"/>
                    </a:lnTo>
                    <a:lnTo>
                      <a:pt x="260" y="12"/>
                    </a:lnTo>
                    <a:lnTo>
                      <a:pt x="252" y="0"/>
                    </a:lnTo>
                    <a:lnTo>
                      <a:pt x="252" y="4"/>
                    </a:lnTo>
                    <a:lnTo>
                      <a:pt x="240" y="8"/>
                    </a:lnTo>
                    <a:lnTo>
                      <a:pt x="216" y="8"/>
                    </a:lnTo>
                    <a:lnTo>
                      <a:pt x="203" y="8"/>
                    </a:lnTo>
                    <a:lnTo>
                      <a:pt x="191" y="12"/>
                    </a:lnTo>
                    <a:lnTo>
                      <a:pt x="179" y="16"/>
                    </a:lnTo>
                    <a:lnTo>
                      <a:pt x="171" y="20"/>
                    </a:lnTo>
                    <a:lnTo>
                      <a:pt x="159" y="29"/>
                    </a:lnTo>
                    <a:lnTo>
                      <a:pt x="151" y="41"/>
                    </a:lnTo>
                    <a:lnTo>
                      <a:pt x="142" y="37"/>
                    </a:lnTo>
                    <a:lnTo>
                      <a:pt x="130" y="49"/>
                    </a:lnTo>
                    <a:lnTo>
                      <a:pt x="118" y="57"/>
                    </a:lnTo>
                    <a:lnTo>
                      <a:pt x="114" y="61"/>
                    </a:lnTo>
                    <a:lnTo>
                      <a:pt x="110" y="61"/>
                    </a:lnTo>
                    <a:lnTo>
                      <a:pt x="98" y="61"/>
                    </a:lnTo>
                    <a:lnTo>
                      <a:pt x="85" y="69"/>
                    </a:lnTo>
                    <a:lnTo>
                      <a:pt x="73" y="81"/>
                    </a:lnTo>
                    <a:lnTo>
                      <a:pt x="65" y="86"/>
                    </a:lnTo>
                    <a:lnTo>
                      <a:pt x="53" y="81"/>
                    </a:lnTo>
                    <a:lnTo>
                      <a:pt x="53" y="81"/>
                    </a:lnTo>
                    <a:lnTo>
                      <a:pt x="37" y="81"/>
                    </a:lnTo>
                    <a:lnTo>
                      <a:pt x="28" y="77"/>
                    </a:lnTo>
                    <a:lnTo>
                      <a:pt x="16" y="77"/>
                    </a:lnTo>
                    <a:lnTo>
                      <a:pt x="4" y="77"/>
                    </a:lnTo>
                    <a:lnTo>
                      <a:pt x="12" y="90"/>
                    </a:lnTo>
                    <a:lnTo>
                      <a:pt x="20" y="10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09" name="Freeform 554">
                <a:extLst>
                  <a:ext uri="{FF2B5EF4-FFF2-40B4-BE49-F238E27FC236}">
                    <a16:creationId xmlns:a16="http://schemas.microsoft.com/office/drawing/2014/main" id="{0EFE4FCD-53CE-89F3-7DE1-B6C830401F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701" y="10503"/>
                <a:ext cx="761" cy="1115"/>
              </a:xfrm>
              <a:custGeom>
                <a:avLst/>
                <a:gdLst>
                  <a:gd name="T0" fmla="*/ 692 w 761"/>
                  <a:gd name="T1" fmla="*/ 1083 h 1115"/>
                  <a:gd name="T2" fmla="*/ 708 w 761"/>
                  <a:gd name="T3" fmla="*/ 1042 h 1115"/>
                  <a:gd name="T4" fmla="*/ 741 w 761"/>
                  <a:gd name="T5" fmla="*/ 993 h 1115"/>
                  <a:gd name="T6" fmla="*/ 716 w 761"/>
                  <a:gd name="T7" fmla="*/ 973 h 1115"/>
                  <a:gd name="T8" fmla="*/ 692 w 761"/>
                  <a:gd name="T9" fmla="*/ 952 h 1115"/>
                  <a:gd name="T10" fmla="*/ 720 w 761"/>
                  <a:gd name="T11" fmla="*/ 940 h 1115"/>
                  <a:gd name="T12" fmla="*/ 724 w 761"/>
                  <a:gd name="T13" fmla="*/ 895 h 1115"/>
                  <a:gd name="T14" fmla="*/ 741 w 761"/>
                  <a:gd name="T15" fmla="*/ 822 h 1115"/>
                  <a:gd name="T16" fmla="*/ 753 w 761"/>
                  <a:gd name="T17" fmla="*/ 733 h 1115"/>
                  <a:gd name="T18" fmla="*/ 708 w 761"/>
                  <a:gd name="T19" fmla="*/ 659 h 1115"/>
                  <a:gd name="T20" fmla="*/ 643 w 761"/>
                  <a:gd name="T21" fmla="*/ 655 h 1115"/>
                  <a:gd name="T22" fmla="*/ 635 w 761"/>
                  <a:gd name="T23" fmla="*/ 578 h 1115"/>
                  <a:gd name="T24" fmla="*/ 545 w 761"/>
                  <a:gd name="T25" fmla="*/ 586 h 1115"/>
                  <a:gd name="T26" fmla="*/ 505 w 761"/>
                  <a:gd name="T27" fmla="*/ 541 h 1115"/>
                  <a:gd name="T28" fmla="*/ 456 w 761"/>
                  <a:gd name="T29" fmla="*/ 476 h 1115"/>
                  <a:gd name="T30" fmla="*/ 456 w 761"/>
                  <a:gd name="T31" fmla="*/ 415 h 1115"/>
                  <a:gd name="T32" fmla="*/ 488 w 761"/>
                  <a:gd name="T33" fmla="*/ 358 h 1115"/>
                  <a:gd name="T34" fmla="*/ 505 w 761"/>
                  <a:gd name="T35" fmla="*/ 305 h 1115"/>
                  <a:gd name="T36" fmla="*/ 562 w 761"/>
                  <a:gd name="T37" fmla="*/ 273 h 1115"/>
                  <a:gd name="T38" fmla="*/ 623 w 761"/>
                  <a:gd name="T39" fmla="*/ 261 h 1115"/>
                  <a:gd name="T40" fmla="*/ 680 w 761"/>
                  <a:gd name="T41" fmla="*/ 257 h 1115"/>
                  <a:gd name="T42" fmla="*/ 659 w 761"/>
                  <a:gd name="T43" fmla="*/ 224 h 1115"/>
                  <a:gd name="T44" fmla="*/ 655 w 761"/>
                  <a:gd name="T45" fmla="*/ 196 h 1115"/>
                  <a:gd name="T46" fmla="*/ 651 w 761"/>
                  <a:gd name="T47" fmla="*/ 143 h 1115"/>
                  <a:gd name="T48" fmla="*/ 578 w 761"/>
                  <a:gd name="T49" fmla="*/ 126 h 1115"/>
                  <a:gd name="T50" fmla="*/ 529 w 761"/>
                  <a:gd name="T51" fmla="*/ 143 h 1115"/>
                  <a:gd name="T52" fmla="*/ 484 w 761"/>
                  <a:gd name="T53" fmla="*/ 110 h 1115"/>
                  <a:gd name="T54" fmla="*/ 423 w 761"/>
                  <a:gd name="T55" fmla="*/ 53 h 1115"/>
                  <a:gd name="T56" fmla="*/ 374 w 761"/>
                  <a:gd name="T57" fmla="*/ 0 h 1115"/>
                  <a:gd name="T58" fmla="*/ 366 w 761"/>
                  <a:gd name="T59" fmla="*/ 29 h 1115"/>
                  <a:gd name="T60" fmla="*/ 350 w 761"/>
                  <a:gd name="T61" fmla="*/ 78 h 1115"/>
                  <a:gd name="T62" fmla="*/ 321 w 761"/>
                  <a:gd name="T63" fmla="*/ 114 h 1115"/>
                  <a:gd name="T64" fmla="*/ 269 w 761"/>
                  <a:gd name="T65" fmla="*/ 155 h 1115"/>
                  <a:gd name="T66" fmla="*/ 212 w 761"/>
                  <a:gd name="T67" fmla="*/ 175 h 1115"/>
                  <a:gd name="T68" fmla="*/ 175 w 761"/>
                  <a:gd name="T69" fmla="*/ 224 h 1115"/>
                  <a:gd name="T70" fmla="*/ 142 w 761"/>
                  <a:gd name="T71" fmla="*/ 281 h 1115"/>
                  <a:gd name="T72" fmla="*/ 114 w 761"/>
                  <a:gd name="T73" fmla="*/ 285 h 1115"/>
                  <a:gd name="T74" fmla="*/ 81 w 761"/>
                  <a:gd name="T75" fmla="*/ 261 h 1115"/>
                  <a:gd name="T76" fmla="*/ 49 w 761"/>
                  <a:gd name="T77" fmla="*/ 244 h 1115"/>
                  <a:gd name="T78" fmla="*/ 61 w 761"/>
                  <a:gd name="T79" fmla="*/ 208 h 1115"/>
                  <a:gd name="T80" fmla="*/ 33 w 761"/>
                  <a:gd name="T81" fmla="*/ 220 h 1115"/>
                  <a:gd name="T82" fmla="*/ 4 w 761"/>
                  <a:gd name="T83" fmla="*/ 253 h 1115"/>
                  <a:gd name="T84" fmla="*/ 8 w 761"/>
                  <a:gd name="T85" fmla="*/ 293 h 1115"/>
                  <a:gd name="T86" fmla="*/ 8 w 761"/>
                  <a:gd name="T87" fmla="*/ 350 h 1115"/>
                  <a:gd name="T88" fmla="*/ 65 w 761"/>
                  <a:gd name="T89" fmla="*/ 395 h 1115"/>
                  <a:gd name="T90" fmla="*/ 98 w 761"/>
                  <a:gd name="T91" fmla="*/ 432 h 1115"/>
                  <a:gd name="T92" fmla="*/ 130 w 761"/>
                  <a:gd name="T93" fmla="*/ 488 h 1115"/>
                  <a:gd name="T94" fmla="*/ 159 w 761"/>
                  <a:gd name="T95" fmla="*/ 541 h 1115"/>
                  <a:gd name="T96" fmla="*/ 187 w 761"/>
                  <a:gd name="T97" fmla="*/ 602 h 1115"/>
                  <a:gd name="T98" fmla="*/ 212 w 761"/>
                  <a:gd name="T99" fmla="*/ 651 h 1115"/>
                  <a:gd name="T100" fmla="*/ 248 w 761"/>
                  <a:gd name="T101" fmla="*/ 712 h 1115"/>
                  <a:gd name="T102" fmla="*/ 277 w 761"/>
                  <a:gd name="T103" fmla="*/ 761 h 1115"/>
                  <a:gd name="T104" fmla="*/ 305 w 761"/>
                  <a:gd name="T105" fmla="*/ 826 h 1115"/>
                  <a:gd name="T106" fmla="*/ 338 w 761"/>
                  <a:gd name="T107" fmla="*/ 895 h 1115"/>
                  <a:gd name="T108" fmla="*/ 374 w 761"/>
                  <a:gd name="T109" fmla="*/ 936 h 1115"/>
                  <a:gd name="T110" fmla="*/ 444 w 761"/>
                  <a:gd name="T111" fmla="*/ 973 h 1115"/>
                  <a:gd name="T112" fmla="*/ 513 w 761"/>
                  <a:gd name="T113" fmla="*/ 1005 h 1115"/>
                  <a:gd name="T114" fmla="*/ 562 w 761"/>
                  <a:gd name="T115" fmla="*/ 1034 h 1115"/>
                  <a:gd name="T116" fmla="*/ 623 w 761"/>
                  <a:gd name="T117" fmla="*/ 1087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61" h="1115">
                    <a:moveTo>
                      <a:pt x="663" y="1115"/>
                    </a:moveTo>
                    <a:lnTo>
                      <a:pt x="671" y="1115"/>
                    </a:lnTo>
                    <a:lnTo>
                      <a:pt x="684" y="1111"/>
                    </a:lnTo>
                    <a:lnTo>
                      <a:pt x="684" y="1107"/>
                    </a:lnTo>
                    <a:lnTo>
                      <a:pt x="696" y="1095"/>
                    </a:lnTo>
                    <a:lnTo>
                      <a:pt x="692" y="1083"/>
                    </a:lnTo>
                    <a:lnTo>
                      <a:pt x="696" y="1074"/>
                    </a:lnTo>
                    <a:lnTo>
                      <a:pt x="708" y="1066"/>
                    </a:lnTo>
                    <a:lnTo>
                      <a:pt x="712" y="1062"/>
                    </a:lnTo>
                    <a:lnTo>
                      <a:pt x="712" y="1058"/>
                    </a:lnTo>
                    <a:lnTo>
                      <a:pt x="704" y="1050"/>
                    </a:lnTo>
                    <a:lnTo>
                      <a:pt x="708" y="1042"/>
                    </a:lnTo>
                    <a:lnTo>
                      <a:pt x="720" y="1030"/>
                    </a:lnTo>
                    <a:lnTo>
                      <a:pt x="732" y="1017"/>
                    </a:lnTo>
                    <a:lnTo>
                      <a:pt x="741" y="1009"/>
                    </a:lnTo>
                    <a:lnTo>
                      <a:pt x="741" y="1005"/>
                    </a:lnTo>
                    <a:lnTo>
                      <a:pt x="741" y="1005"/>
                    </a:lnTo>
                    <a:lnTo>
                      <a:pt x="741" y="993"/>
                    </a:lnTo>
                    <a:lnTo>
                      <a:pt x="745" y="981"/>
                    </a:lnTo>
                    <a:lnTo>
                      <a:pt x="737" y="985"/>
                    </a:lnTo>
                    <a:lnTo>
                      <a:pt x="737" y="985"/>
                    </a:lnTo>
                    <a:lnTo>
                      <a:pt x="724" y="989"/>
                    </a:lnTo>
                    <a:lnTo>
                      <a:pt x="712" y="981"/>
                    </a:lnTo>
                    <a:lnTo>
                      <a:pt x="716" y="973"/>
                    </a:lnTo>
                    <a:lnTo>
                      <a:pt x="704" y="969"/>
                    </a:lnTo>
                    <a:lnTo>
                      <a:pt x="692" y="956"/>
                    </a:lnTo>
                    <a:lnTo>
                      <a:pt x="684" y="960"/>
                    </a:lnTo>
                    <a:lnTo>
                      <a:pt x="680" y="960"/>
                    </a:lnTo>
                    <a:lnTo>
                      <a:pt x="684" y="952"/>
                    </a:lnTo>
                    <a:lnTo>
                      <a:pt x="692" y="952"/>
                    </a:lnTo>
                    <a:lnTo>
                      <a:pt x="688" y="940"/>
                    </a:lnTo>
                    <a:lnTo>
                      <a:pt x="692" y="928"/>
                    </a:lnTo>
                    <a:lnTo>
                      <a:pt x="696" y="928"/>
                    </a:lnTo>
                    <a:lnTo>
                      <a:pt x="708" y="928"/>
                    </a:lnTo>
                    <a:lnTo>
                      <a:pt x="720" y="936"/>
                    </a:lnTo>
                    <a:lnTo>
                      <a:pt x="720" y="940"/>
                    </a:lnTo>
                    <a:lnTo>
                      <a:pt x="720" y="936"/>
                    </a:lnTo>
                    <a:lnTo>
                      <a:pt x="724" y="932"/>
                    </a:lnTo>
                    <a:lnTo>
                      <a:pt x="732" y="920"/>
                    </a:lnTo>
                    <a:lnTo>
                      <a:pt x="720" y="908"/>
                    </a:lnTo>
                    <a:lnTo>
                      <a:pt x="720" y="904"/>
                    </a:lnTo>
                    <a:lnTo>
                      <a:pt x="724" y="895"/>
                    </a:lnTo>
                    <a:lnTo>
                      <a:pt x="732" y="883"/>
                    </a:lnTo>
                    <a:lnTo>
                      <a:pt x="741" y="871"/>
                    </a:lnTo>
                    <a:lnTo>
                      <a:pt x="753" y="859"/>
                    </a:lnTo>
                    <a:lnTo>
                      <a:pt x="745" y="847"/>
                    </a:lnTo>
                    <a:lnTo>
                      <a:pt x="741" y="834"/>
                    </a:lnTo>
                    <a:lnTo>
                      <a:pt x="741" y="822"/>
                    </a:lnTo>
                    <a:lnTo>
                      <a:pt x="745" y="810"/>
                    </a:lnTo>
                    <a:lnTo>
                      <a:pt x="745" y="777"/>
                    </a:lnTo>
                    <a:lnTo>
                      <a:pt x="757" y="765"/>
                    </a:lnTo>
                    <a:lnTo>
                      <a:pt x="761" y="753"/>
                    </a:lnTo>
                    <a:lnTo>
                      <a:pt x="757" y="745"/>
                    </a:lnTo>
                    <a:lnTo>
                      <a:pt x="753" y="733"/>
                    </a:lnTo>
                    <a:lnTo>
                      <a:pt x="737" y="708"/>
                    </a:lnTo>
                    <a:lnTo>
                      <a:pt x="728" y="696"/>
                    </a:lnTo>
                    <a:lnTo>
                      <a:pt x="724" y="684"/>
                    </a:lnTo>
                    <a:lnTo>
                      <a:pt x="716" y="672"/>
                    </a:lnTo>
                    <a:lnTo>
                      <a:pt x="708" y="659"/>
                    </a:lnTo>
                    <a:lnTo>
                      <a:pt x="708" y="659"/>
                    </a:lnTo>
                    <a:lnTo>
                      <a:pt x="692" y="659"/>
                    </a:lnTo>
                    <a:lnTo>
                      <a:pt x="684" y="659"/>
                    </a:lnTo>
                    <a:lnTo>
                      <a:pt x="675" y="663"/>
                    </a:lnTo>
                    <a:lnTo>
                      <a:pt x="663" y="668"/>
                    </a:lnTo>
                    <a:lnTo>
                      <a:pt x="651" y="659"/>
                    </a:lnTo>
                    <a:lnTo>
                      <a:pt x="643" y="655"/>
                    </a:lnTo>
                    <a:lnTo>
                      <a:pt x="643" y="598"/>
                    </a:lnTo>
                    <a:lnTo>
                      <a:pt x="647" y="586"/>
                    </a:lnTo>
                    <a:lnTo>
                      <a:pt x="643" y="574"/>
                    </a:lnTo>
                    <a:lnTo>
                      <a:pt x="651" y="566"/>
                    </a:lnTo>
                    <a:lnTo>
                      <a:pt x="647" y="566"/>
                    </a:lnTo>
                    <a:lnTo>
                      <a:pt x="635" y="578"/>
                    </a:lnTo>
                    <a:lnTo>
                      <a:pt x="623" y="586"/>
                    </a:lnTo>
                    <a:lnTo>
                      <a:pt x="610" y="594"/>
                    </a:lnTo>
                    <a:lnTo>
                      <a:pt x="598" y="602"/>
                    </a:lnTo>
                    <a:lnTo>
                      <a:pt x="549" y="602"/>
                    </a:lnTo>
                    <a:lnTo>
                      <a:pt x="553" y="594"/>
                    </a:lnTo>
                    <a:lnTo>
                      <a:pt x="545" y="586"/>
                    </a:lnTo>
                    <a:lnTo>
                      <a:pt x="541" y="574"/>
                    </a:lnTo>
                    <a:lnTo>
                      <a:pt x="529" y="570"/>
                    </a:lnTo>
                    <a:lnTo>
                      <a:pt x="517" y="566"/>
                    </a:lnTo>
                    <a:lnTo>
                      <a:pt x="509" y="566"/>
                    </a:lnTo>
                    <a:lnTo>
                      <a:pt x="496" y="554"/>
                    </a:lnTo>
                    <a:lnTo>
                      <a:pt x="505" y="541"/>
                    </a:lnTo>
                    <a:lnTo>
                      <a:pt x="496" y="533"/>
                    </a:lnTo>
                    <a:lnTo>
                      <a:pt x="484" y="521"/>
                    </a:lnTo>
                    <a:lnTo>
                      <a:pt x="480" y="509"/>
                    </a:lnTo>
                    <a:lnTo>
                      <a:pt x="468" y="501"/>
                    </a:lnTo>
                    <a:lnTo>
                      <a:pt x="464" y="488"/>
                    </a:lnTo>
                    <a:lnTo>
                      <a:pt x="456" y="476"/>
                    </a:lnTo>
                    <a:lnTo>
                      <a:pt x="452" y="464"/>
                    </a:lnTo>
                    <a:lnTo>
                      <a:pt x="439" y="452"/>
                    </a:lnTo>
                    <a:lnTo>
                      <a:pt x="448" y="444"/>
                    </a:lnTo>
                    <a:lnTo>
                      <a:pt x="460" y="440"/>
                    </a:lnTo>
                    <a:lnTo>
                      <a:pt x="452" y="427"/>
                    </a:lnTo>
                    <a:lnTo>
                      <a:pt x="456" y="415"/>
                    </a:lnTo>
                    <a:lnTo>
                      <a:pt x="468" y="403"/>
                    </a:lnTo>
                    <a:lnTo>
                      <a:pt x="476" y="395"/>
                    </a:lnTo>
                    <a:lnTo>
                      <a:pt x="488" y="391"/>
                    </a:lnTo>
                    <a:lnTo>
                      <a:pt x="492" y="379"/>
                    </a:lnTo>
                    <a:lnTo>
                      <a:pt x="488" y="366"/>
                    </a:lnTo>
                    <a:lnTo>
                      <a:pt x="488" y="358"/>
                    </a:lnTo>
                    <a:lnTo>
                      <a:pt x="496" y="346"/>
                    </a:lnTo>
                    <a:lnTo>
                      <a:pt x="505" y="334"/>
                    </a:lnTo>
                    <a:lnTo>
                      <a:pt x="505" y="322"/>
                    </a:lnTo>
                    <a:lnTo>
                      <a:pt x="509" y="309"/>
                    </a:lnTo>
                    <a:lnTo>
                      <a:pt x="505" y="309"/>
                    </a:lnTo>
                    <a:lnTo>
                      <a:pt x="505" y="305"/>
                    </a:lnTo>
                    <a:lnTo>
                      <a:pt x="509" y="305"/>
                    </a:lnTo>
                    <a:lnTo>
                      <a:pt x="517" y="301"/>
                    </a:lnTo>
                    <a:lnTo>
                      <a:pt x="525" y="297"/>
                    </a:lnTo>
                    <a:lnTo>
                      <a:pt x="537" y="293"/>
                    </a:lnTo>
                    <a:lnTo>
                      <a:pt x="549" y="281"/>
                    </a:lnTo>
                    <a:lnTo>
                      <a:pt x="562" y="273"/>
                    </a:lnTo>
                    <a:lnTo>
                      <a:pt x="574" y="269"/>
                    </a:lnTo>
                    <a:lnTo>
                      <a:pt x="578" y="265"/>
                    </a:lnTo>
                    <a:lnTo>
                      <a:pt x="590" y="265"/>
                    </a:lnTo>
                    <a:lnTo>
                      <a:pt x="594" y="265"/>
                    </a:lnTo>
                    <a:lnTo>
                      <a:pt x="610" y="261"/>
                    </a:lnTo>
                    <a:lnTo>
                      <a:pt x="623" y="261"/>
                    </a:lnTo>
                    <a:lnTo>
                      <a:pt x="631" y="248"/>
                    </a:lnTo>
                    <a:lnTo>
                      <a:pt x="643" y="244"/>
                    </a:lnTo>
                    <a:lnTo>
                      <a:pt x="655" y="244"/>
                    </a:lnTo>
                    <a:lnTo>
                      <a:pt x="667" y="257"/>
                    </a:lnTo>
                    <a:lnTo>
                      <a:pt x="671" y="257"/>
                    </a:lnTo>
                    <a:lnTo>
                      <a:pt x="680" y="257"/>
                    </a:lnTo>
                    <a:lnTo>
                      <a:pt x="684" y="257"/>
                    </a:lnTo>
                    <a:lnTo>
                      <a:pt x="684" y="257"/>
                    </a:lnTo>
                    <a:lnTo>
                      <a:pt x="684" y="253"/>
                    </a:lnTo>
                    <a:lnTo>
                      <a:pt x="684" y="248"/>
                    </a:lnTo>
                    <a:lnTo>
                      <a:pt x="671" y="236"/>
                    </a:lnTo>
                    <a:lnTo>
                      <a:pt x="659" y="224"/>
                    </a:lnTo>
                    <a:lnTo>
                      <a:pt x="647" y="228"/>
                    </a:lnTo>
                    <a:lnTo>
                      <a:pt x="643" y="228"/>
                    </a:lnTo>
                    <a:lnTo>
                      <a:pt x="639" y="224"/>
                    </a:lnTo>
                    <a:lnTo>
                      <a:pt x="639" y="220"/>
                    </a:lnTo>
                    <a:lnTo>
                      <a:pt x="647" y="208"/>
                    </a:lnTo>
                    <a:lnTo>
                      <a:pt x="655" y="196"/>
                    </a:lnTo>
                    <a:lnTo>
                      <a:pt x="663" y="183"/>
                    </a:lnTo>
                    <a:lnTo>
                      <a:pt x="671" y="171"/>
                    </a:lnTo>
                    <a:lnTo>
                      <a:pt x="680" y="163"/>
                    </a:lnTo>
                    <a:lnTo>
                      <a:pt x="675" y="159"/>
                    </a:lnTo>
                    <a:lnTo>
                      <a:pt x="663" y="147"/>
                    </a:lnTo>
                    <a:lnTo>
                      <a:pt x="651" y="143"/>
                    </a:lnTo>
                    <a:lnTo>
                      <a:pt x="639" y="139"/>
                    </a:lnTo>
                    <a:lnTo>
                      <a:pt x="627" y="130"/>
                    </a:lnTo>
                    <a:lnTo>
                      <a:pt x="614" y="139"/>
                    </a:lnTo>
                    <a:lnTo>
                      <a:pt x="602" y="139"/>
                    </a:lnTo>
                    <a:lnTo>
                      <a:pt x="590" y="130"/>
                    </a:lnTo>
                    <a:lnTo>
                      <a:pt x="578" y="126"/>
                    </a:lnTo>
                    <a:lnTo>
                      <a:pt x="578" y="126"/>
                    </a:lnTo>
                    <a:lnTo>
                      <a:pt x="566" y="139"/>
                    </a:lnTo>
                    <a:lnTo>
                      <a:pt x="562" y="139"/>
                    </a:lnTo>
                    <a:lnTo>
                      <a:pt x="549" y="143"/>
                    </a:lnTo>
                    <a:lnTo>
                      <a:pt x="537" y="143"/>
                    </a:lnTo>
                    <a:lnTo>
                      <a:pt x="529" y="143"/>
                    </a:lnTo>
                    <a:lnTo>
                      <a:pt x="517" y="143"/>
                    </a:lnTo>
                    <a:lnTo>
                      <a:pt x="505" y="143"/>
                    </a:lnTo>
                    <a:lnTo>
                      <a:pt x="492" y="135"/>
                    </a:lnTo>
                    <a:lnTo>
                      <a:pt x="496" y="122"/>
                    </a:lnTo>
                    <a:lnTo>
                      <a:pt x="492" y="110"/>
                    </a:lnTo>
                    <a:lnTo>
                      <a:pt x="484" y="110"/>
                    </a:lnTo>
                    <a:lnTo>
                      <a:pt x="472" y="98"/>
                    </a:lnTo>
                    <a:lnTo>
                      <a:pt x="468" y="86"/>
                    </a:lnTo>
                    <a:lnTo>
                      <a:pt x="460" y="73"/>
                    </a:lnTo>
                    <a:lnTo>
                      <a:pt x="448" y="65"/>
                    </a:lnTo>
                    <a:lnTo>
                      <a:pt x="435" y="61"/>
                    </a:lnTo>
                    <a:lnTo>
                      <a:pt x="423" y="53"/>
                    </a:lnTo>
                    <a:lnTo>
                      <a:pt x="419" y="41"/>
                    </a:lnTo>
                    <a:lnTo>
                      <a:pt x="419" y="33"/>
                    </a:lnTo>
                    <a:lnTo>
                      <a:pt x="415" y="29"/>
                    </a:lnTo>
                    <a:lnTo>
                      <a:pt x="403" y="21"/>
                    </a:lnTo>
                    <a:lnTo>
                      <a:pt x="391" y="8"/>
                    </a:lnTo>
                    <a:lnTo>
                      <a:pt x="374" y="0"/>
                    </a:lnTo>
                    <a:lnTo>
                      <a:pt x="362" y="4"/>
                    </a:lnTo>
                    <a:lnTo>
                      <a:pt x="350" y="4"/>
                    </a:lnTo>
                    <a:lnTo>
                      <a:pt x="342" y="4"/>
                    </a:lnTo>
                    <a:lnTo>
                      <a:pt x="342" y="8"/>
                    </a:lnTo>
                    <a:lnTo>
                      <a:pt x="354" y="17"/>
                    </a:lnTo>
                    <a:lnTo>
                      <a:pt x="366" y="29"/>
                    </a:lnTo>
                    <a:lnTo>
                      <a:pt x="362" y="37"/>
                    </a:lnTo>
                    <a:lnTo>
                      <a:pt x="362" y="49"/>
                    </a:lnTo>
                    <a:lnTo>
                      <a:pt x="366" y="53"/>
                    </a:lnTo>
                    <a:lnTo>
                      <a:pt x="354" y="53"/>
                    </a:lnTo>
                    <a:lnTo>
                      <a:pt x="354" y="65"/>
                    </a:lnTo>
                    <a:lnTo>
                      <a:pt x="350" y="78"/>
                    </a:lnTo>
                    <a:lnTo>
                      <a:pt x="346" y="86"/>
                    </a:lnTo>
                    <a:lnTo>
                      <a:pt x="346" y="90"/>
                    </a:lnTo>
                    <a:lnTo>
                      <a:pt x="346" y="90"/>
                    </a:lnTo>
                    <a:lnTo>
                      <a:pt x="342" y="94"/>
                    </a:lnTo>
                    <a:lnTo>
                      <a:pt x="334" y="102"/>
                    </a:lnTo>
                    <a:lnTo>
                      <a:pt x="321" y="114"/>
                    </a:lnTo>
                    <a:lnTo>
                      <a:pt x="317" y="122"/>
                    </a:lnTo>
                    <a:lnTo>
                      <a:pt x="305" y="135"/>
                    </a:lnTo>
                    <a:lnTo>
                      <a:pt x="293" y="143"/>
                    </a:lnTo>
                    <a:lnTo>
                      <a:pt x="281" y="151"/>
                    </a:lnTo>
                    <a:lnTo>
                      <a:pt x="281" y="151"/>
                    </a:lnTo>
                    <a:lnTo>
                      <a:pt x="269" y="155"/>
                    </a:lnTo>
                    <a:lnTo>
                      <a:pt x="256" y="159"/>
                    </a:lnTo>
                    <a:lnTo>
                      <a:pt x="248" y="163"/>
                    </a:lnTo>
                    <a:lnTo>
                      <a:pt x="236" y="167"/>
                    </a:lnTo>
                    <a:lnTo>
                      <a:pt x="224" y="171"/>
                    </a:lnTo>
                    <a:lnTo>
                      <a:pt x="216" y="175"/>
                    </a:lnTo>
                    <a:lnTo>
                      <a:pt x="212" y="175"/>
                    </a:lnTo>
                    <a:lnTo>
                      <a:pt x="208" y="175"/>
                    </a:lnTo>
                    <a:lnTo>
                      <a:pt x="195" y="187"/>
                    </a:lnTo>
                    <a:lnTo>
                      <a:pt x="187" y="200"/>
                    </a:lnTo>
                    <a:lnTo>
                      <a:pt x="175" y="212"/>
                    </a:lnTo>
                    <a:lnTo>
                      <a:pt x="175" y="224"/>
                    </a:lnTo>
                    <a:lnTo>
                      <a:pt x="175" y="224"/>
                    </a:lnTo>
                    <a:lnTo>
                      <a:pt x="167" y="236"/>
                    </a:lnTo>
                    <a:lnTo>
                      <a:pt x="163" y="248"/>
                    </a:lnTo>
                    <a:lnTo>
                      <a:pt x="159" y="257"/>
                    </a:lnTo>
                    <a:lnTo>
                      <a:pt x="159" y="265"/>
                    </a:lnTo>
                    <a:lnTo>
                      <a:pt x="159" y="273"/>
                    </a:lnTo>
                    <a:lnTo>
                      <a:pt x="142" y="281"/>
                    </a:lnTo>
                    <a:lnTo>
                      <a:pt x="138" y="293"/>
                    </a:lnTo>
                    <a:lnTo>
                      <a:pt x="134" y="297"/>
                    </a:lnTo>
                    <a:lnTo>
                      <a:pt x="134" y="297"/>
                    </a:lnTo>
                    <a:lnTo>
                      <a:pt x="130" y="297"/>
                    </a:lnTo>
                    <a:lnTo>
                      <a:pt x="126" y="297"/>
                    </a:lnTo>
                    <a:lnTo>
                      <a:pt x="114" y="285"/>
                    </a:lnTo>
                    <a:lnTo>
                      <a:pt x="110" y="285"/>
                    </a:lnTo>
                    <a:lnTo>
                      <a:pt x="106" y="273"/>
                    </a:lnTo>
                    <a:lnTo>
                      <a:pt x="110" y="273"/>
                    </a:lnTo>
                    <a:lnTo>
                      <a:pt x="98" y="265"/>
                    </a:lnTo>
                    <a:lnTo>
                      <a:pt x="85" y="261"/>
                    </a:lnTo>
                    <a:lnTo>
                      <a:pt x="81" y="261"/>
                    </a:lnTo>
                    <a:lnTo>
                      <a:pt x="77" y="261"/>
                    </a:lnTo>
                    <a:lnTo>
                      <a:pt x="69" y="257"/>
                    </a:lnTo>
                    <a:lnTo>
                      <a:pt x="57" y="265"/>
                    </a:lnTo>
                    <a:lnTo>
                      <a:pt x="53" y="265"/>
                    </a:lnTo>
                    <a:lnTo>
                      <a:pt x="53" y="257"/>
                    </a:lnTo>
                    <a:lnTo>
                      <a:pt x="49" y="244"/>
                    </a:lnTo>
                    <a:lnTo>
                      <a:pt x="49" y="240"/>
                    </a:lnTo>
                    <a:lnTo>
                      <a:pt x="61" y="236"/>
                    </a:lnTo>
                    <a:lnTo>
                      <a:pt x="69" y="232"/>
                    </a:lnTo>
                    <a:lnTo>
                      <a:pt x="65" y="220"/>
                    </a:lnTo>
                    <a:lnTo>
                      <a:pt x="65" y="208"/>
                    </a:lnTo>
                    <a:lnTo>
                      <a:pt x="61" y="208"/>
                    </a:lnTo>
                    <a:lnTo>
                      <a:pt x="61" y="204"/>
                    </a:lnTo>
                    <a:lnTo>
                      <a:pt x="61" y="204"/>
                    </a:lnTo>
                    <a:lnTo>
                      <a:pt x="57" y="200"/>
                    </a:lnTo>
                    <a:lnTo>
                      <a:pt x="57" y="200"/>
                    </a:lnTo>
                    <a:lnTo>
                      <a:pt x="45" y="208"/>
                    </a:lnTo>
                    <a:lnTo>
                      <a:pt x="33" y="220"/>
                    </a:lnTo>
                    <a:lnTo>
                      <a:pt x="24" y="232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8" y="248"/>
                    </a:lnTo>
                    <a:lnTo>
                      <a:pt x="4" y="253"/>
                    </a:lnTo>
                    <a:lnTo>
                      <a:pt x="4" y="253"/>
                    </a:lnTo>
                    <a:lnTo>
                      <a:pt x="0" y="257"/>
                    </a:lnTo>
                    <a:lnTo>
                      <a:pt x="0" y="265"/>
                    </a:lnTo>
                    <a:lnTo>
                      <a:pt x="0" y="269"/>
                    </a:lnTo>
                    <a:lnTo>
                      <a:pt x="0" y="273"/>
                    </a:lnTo>
                    <a:lnTo>
                      <a:pt x="0" y="281"/>
                    </a:lnTo>
                    <a:lnTo>
                      <a:pt x="8" y="293"/>
                    </a:lnTo>
                    <a:lnTo>
                      <a:pt x="8" y="305"/>
                    </a:lnTo>
                    <a:lnTo>
                      <a:pt x="12" y="318"/>
                    </a:lnTo>
                    <a:lnTo>
                      <a:pt x="20" y="326"/>
                    </a:lnTo>
                    <a:lnTo>
                      <a:pt x="24" y="338"/>
                    </a:lnTo>
                    <a:lnTo>
                      <a:pt x="20" y="350"/>
                    </a:lnTo>
                    <a:lnTo>
                      <a:pt x="8" y="350"/>
                    </a:lnTo>
                    <a:lnTo>
                      <a:pt x="8" y="362"/>
                    </a:lnTo>
                    <a:lnTo>
                      <a:pt x="20" y="371"/>
                    </a:lnTo>
                    <a:lnTo>
                      <a:pt x="33" y="379"/>
                    </a:lnTo>
                    <a:lnTo>
                      <a:pt x="41" y="379"/>
                    </a:lnTo>
                    <a:lnTo>
                      <a:pt x="53" y="387"/>
                    </a:lnTo>
                    <a:lnTo>
                      <a:pt x="65" y="395"/>
                    </a:lnTo>
                    <a:lnTo>
                      <a:pt x="77" y="403"/>
                    </a:lnTo>
                    <a:lnTo>
                      <a:pt x="77" y="403"/>
                    </a:lnTo>
                    <a:lnTo>
                      <a:pt x="81" y="411"/>
                    </a:lnTo>
                    <a:lnTo>
                      <a:pt x="85" y="415"/>
                    </a:lnTo>
                    <a:lnTo>
                      <a:pt x="98" y="427"/>
                    </a:lnTo>
                    <a:lnTo>
                      <a:pt x="98" y="432"/>
                    </a:lnTo>
                    <a:lnTo>
                      <a:pt x="102" y="440"/>
                    </a:lnTo>
                    <a:lnTo>
                      <a:pt x="102" y="444"/>
                    </a:lnTo>
                    <a:lnTo>
                      <a:pt x="110" y="456"/>
                    </a:lnTo>
                    <a:lnTo>
                      <a:pt x="114" y="468"/>
                    </a:lnTo>
                    <a:lnTo>
                      <a:pt x="122" y="476"/>
                    </a:lnTo>
                    <a:lnTo>
                      <a:pt x="130" y="488"/>
                    </a:lnTo>
                    <a:lnTo>
                      <a:pt x="142" y="501"/>
                    </a:lnTo>
                    <a:lnTo>
                      <a:pt x="146" y="509"/>
                    </a:lnTo>
                    <a:lnTo>
                      <a:pt x="155" y="521"/>
                    </a:lnTo>
                    <a:lnTo>
                      <a:pt x="159" y="533"/>
                    </a:lnTo>
                    <a:lnTo>
                      <a:pt x="159" y="537"/>
                    </a:lnTo>
                    <a:lnTo>
                      <a:pt x="159" y="541"/>
                    </a:lnTo>
                    <a:lnTo>
                      <a:pt x="163" y="545"/>
                    </a:lnTo>
                    <a:lnTo>
                      <a:pt x="167" y="558"/>
                    </a:lnTo>
                    <a:lnTo>
                      <a:pt x="175" y="570"/>
                    </a:lnTo>
                    <a:lnTo>
                      <a:pt x="179" y="582"/>
                    </a:lnTo>
                    <a:lnTo>
                      <a:pt x="183" y="594"/>
                    </a:lnTo>
                    <a:lnTo>
                      <a:pt x="187" y="602"/>
                    </a:lnTo>
                    <a:lnTo>
                      <a:pt x="191" y="615"/>
                    </a:lnTo>
                    <a:lnTo>
                      <a:pt x="199" y="627"/>
                    </a:lnTo>
                    <a:lnTo>
                      <a:pt x="203" y="635"/>
                    </a:lnTo>
                    <a:lnTo>
                      <a:pt x="208" y="639"/>
                    </a:lnTo>
                    <a:lnTo>
                      <a:pt x="208" y="639"/>
                    </a:lnTo>
                    <a:lnTo>
                      <a:pt x="212" y="651"/>
                    </a:lnTo>
                    <a:lnTo>
                      <a:pt x="220" y="663"/>
                    </a:lnTo>
                    <a:lnTo>
                      <a:pt x="220" y="668"/>
                    </a:lnTo>
                    <a:lnTo>
                      <a:pt x="220" y="680"/>
                    </a:lnTo>
                    <a:lnTo>
                      <a:pt x="232" y="688"/>
                    </a:lnTo>
                    <a:lnTo>
                      <a:pt x="244" y="700"/>
                    </a:lnTo>
                    <a:lnTo>
                      <a:pt x="248" y="712"/>
                    </a:lnTo>
                    <a:lnTo>
                      <a:pt x="252" y="724"/>
                    </a:lnTo>
                    <a:lnTo>
                      <a:pt x="252" y="724"/>
                    </a:lnTo>
                    <a:lnTo>
                      <a:pt x="248" y="729"/>
                    </a:lnTo>
                    <a:lnTo>
                      <a:pt x="260" y="741"/>
                    </a:lnTo>
                    <a:lnTo>
                      <a:pt x="273" y="749"/>
                    </a:lnTo>
                    <a:lnTo>
                      <a:pt x="277" y="761"/>
                    </a:lnTo>
                    <a:lnTo>
                      <a:pt x="285" y="773"/>
                    </a:lnTo>
                    <a:lnTo>
                      <a:pt x="289" y="786"/>
                    </a:lnTo>
                    <a:lnTo>
                      <a:pt x="293" y="794"/>
                    </a:lnTo>
                    <a:lnTo>
                      <a:pt x="305" y="806"/>
                    </a:lnTo>
                    <a:lnTo>
                      <a:pt x="309" y="818"/>
                    </a:lnTo>
                    <a:lnTo>
                      <a:pt x="305" y="826"/>
                    </a:lnTo>
                    <a:lnTo>
                      <a:pt x="297" y="838"/>
                    </a:lnTo>
                    <a:lnTo>
                      <a:pt x="301" y="851"/>
                    </a:lnTo>
                    <a:lnTo>
                      <a:pt x="313" y="863"/>
                    </a:lnTo>
                    <a:lnTo>
                      <a:pt x="321" y="875"/>
                    </a:lnTo>
                    <a:lnTo>
                      <a:pt x="321" y="887"/>
                    </a:lnTo>
                    <a:lnTo>
                      <a:pt x="338" y="895"/>
                    </a:lnTo>
                    <a:lnTo>
                      <a:pt x="346" y="904"/>
                    </a:lnTo>
                    <a:lnTo>
                      <a:pt x="354" y="908"/>
                    </a:lnTo>
                    <a:lnTo>
                      <a:pt x="354" y="908"/>
                    </a:lnTo>
                    <a:lnTo>
                      <a:pt x="366" y="920"/>
                    </a:lnTo>
                    <a:lnTo>
                      <a:pt x="370" y="932"/>
                    </a:lnTo>
                    <a:lnTo>
                      <a:pt x="374" y="936"/>
                    </a:lnTo>
                    <a:lnTo>
                      <a:pt x="387" y="940"/>
                    </a:lnTo>
                    <a:lnTo>
                      <a:pt x="399" y="948"/>
                    </a:lnTo>
                    <a:lnTo>
                      <a:pt x="407" y="952"/>
                    </a:lnTo>
                    <a:lnTo>
                      <a:pt x="419" y="960"/>
                    </a:lnTo>
                    <a:lnTo>
                      <a:pt x="431" y="965"/>
                    </a:lnTo>
                    <a:lnTo>
                      <a:pt x="444" y="973"/>
                    </a:lnTo>
                    <a:lnTo>
                      <a:pt x="456" y="981"/>
                    </a:lnTo>
                    <a:lnTo>
                      <a:pt x="476" y="989"/>
                    </a:lnTo>
                    <a:lnTo>
                      <a:pt x="492" y="997"/>
                    </a:lnTo>
                    <a:lnTo>
                      <a:pt x="492" y="997"/>
                    </a:lnTo>
                    <a:lnTo>
                      <a:pt x="505" y="1001"/>
                    </a:lnTo>
                    <a:lnTo>
                      <a:pt x="513" y="1005"/>
                    </a:lnTo>
                    <a:lnTo>
                      <a:pt x="513" y="1009"/>
                    </a:lnTo>
                    <a:lnTo>
                      <a:pt x="525" y="1009"/>
                    </a:lnTo>
                    <a:lnTo>
                      <a:pt x="537" y="1017"/>
                    </a:lnTo>
                    <a:lnTo>
                      <a:pt x="549" y="1030"/>
                    </a:lnTo>
                    <a:lnTo>
                      <a:pt x="553" y="1034"/>
                    </a:lnTo>
                    <a:lnTo>
                      <a:pt x="562" y="1034"/>
                    </a:lnTo>
                    <a:lnTo>
                      <a:pt x="570" y="1042"/>
                    </a:lnTo>
                    <a:lnTo>
                      <a:pt x="582" y="1046"/>
                    </a:lnTo>
                    <a:lnTo>
                      <a:pt x="590" y="1050"/>
                    </a:lnTo>
                    <a:lnTo>
                      <a:pt x="598" y="1062"/>
                    </a:lnTo>
                    <a:lnTo>
                      <a:pt x="598" y="1074"/>
                    </a:lnTo>
                    <a:lnTo>
                      <a:pt x="623" y="1087"/>
                    </a:lnTo>
                    <a:lnTo>
                      <a:pt x="635" y="1099"/>
                    </a:lnTo>
                    <a:lnTo>
                      <a:pt x="655" y="1115"/>
                    </a:lnTo>
                    <a:lnTo>
                      <a:pt x="663" y="1115"/>
                    </a:lnTo>
                    <a:lnTo>
                      <a:pt x="663" y="111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0" name="Freeform 555">
                <a:extLst>
                  <a:ext uri="{FF2B5EF4-FFF2-40B4-BE49-F238E27FC236}">
                    <a16:creationId xmlns:a16="http://schemas.microsoft.com/office/drawing/2014/main" id="{A36277FB-A29E-8BDB-E0EB-45C4013F73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28" y="11679"/>
                <a:ext cx="505" cy="525"/>
              </a:xfrm>
              <a:custGeom>
                <a:avLst/>
                <a:gdLst>
                  <a:gd name="T0" fmla="*/ 232 w 505"/>
                  <a:gd name="T1" fmla="*/ 8 h 525"/>
                  <a:gd name="T2" fmla="*/ 159 w 505"/>
                  <a:gd name="T3" fmla="*/ 0 h 525"/>
                  <a:gd name="T4" fmla="*/ 122 w 505"/>
                  <a:gd name="T5" fmla="*/ 8 h 525"/>
                  <a:gd name="T6" fmla="*/ 86 w 505"/>
                  <a:gd name="T7" fmla="*/ 16 h 525"/>
                  <a:gd name="T8" fmla="*/ 49 w 505"/>
                  <a:gd name="T9" fmla="*/ 33 h 525"/>
                  <a:gd name="T10" fmla="*/ 33 w 505"/>
                  <a:gd name="T11" fmla="*/ 61 h 525"/>
                  <a:gd name="T12" fmla="*/ 21 w 505"/>
                  <a:gd name="T13" fmla="*/ 82 h 525"/>
                  <a:gd name="T14" fmla="*/ 21 w 505"/>
                  <a:gd name="T15" fmla="*/ 114 h 525"/>
                  <a:gd name="T16" fmla="*/ 8 w 505"/>
                  <a:gd name="T17" fmla="*/ 151 h 525"/>
                  <a:gd name="T18" fmla="*/ 0 w 505"/>
                  <a:gd name="T19" fmla="*/ 183 h 525"/>
                  <a:gd name="T20" fmla="*/ 16 w 505"/>
                  <a:gd name="T21" fmla="*/ 200 h 525"/>
                  <a:gd name="T22" fmla="*/ 41 w 505"/>
                  <a:gd name="T23" fmla="*/ 236 h 525"/>
                  <a:gd name="T24" fmla="*/ 77 w 505"/>
                  <a:gd name="T25" fmla="*/ 261 h 525"/>
                  <a:gd name="T26" fmla="*/ 98 w 505"/>
                  <a:gd name="T27" fmla="*/ 281 h 525"/>
                  <a:gd name="T28" fmla="*/ 122 w 505"/>
                  <a:gd name="T29" fmla="*/ 289 h 525"/>
                  <a:gd name="T30" fmla="*/ 139 w 505"/>
                  <a:gd name="T31" fmla="*/ 297 h 525"/>
                  <a:gd name="T32" fmla="*/ 171 w 505"/>
                  <a:gd name="T33" fmla="*/ 305 h 525"/>
                  <a:gd name="T34" fmla="*/ 204 w 505"/>
                  <a:gd name="T35" fmla="*/ 330 h 525"/>
                  <a:gd name="T36" fmla="*/ 240 w 505"/>
                  <a:gd name="T37" fmla="*/ 350 h 525"/>
                  <a:gd name="T38" fmla="*/ 269 w 505"/>
                  <a:gd name="T39" fmla="*/ 362 h 525"/>
                  <a:gd name="T40" fmla="*/ 297 w 505"/>
                  <a:gd name="T41" fmla="*/ 379 h 525"/>
                  <a:gd name="T42" fmla="*/ 297 w 505"/>
                  <a:gd name="T43" fmla="*/ 403 h 525"/>
                  <a:gd name="T44" fmla="*/ 273 w 505"/>
                  <a:gd name="T45" fmla="*/ 431 h 525"/>
                  <a:gd name="T46" fmla="*/ 269 w 505"/>
                  <a:gd name="T47" fmla="*/ 464 h 525"/>
                  <a:gd name="T48" fmla="*/ 244 w 505"/>
                  <a:gd name="T49" fmla="*/ 492 h 525"/>
                  <a:gd name="T50" fmla="*/ 252 w 505"/>
                  <a:gd name="T51" fmla="*/ 509 h 525"/>
                  <a:gd name="T52" fmla="*/ 289 w 505"/>
                  <a:gd name="T53" fmla="*/ 509 h 525"/>
                  <a:gd name="T54" fmla="*/ 322 w 505"/>
                  <a:gd name="T55" fmla="*/ 517 h 525"/>
                  <a:gd name="T56" fmla="*/ 354 w 505"/>
                  <a:gd name="T57" fmla="*/ 521 h 525"/>
                  <a:gd name="T58" fmla="*/ 383 w 505"/>
                  <a:gd name="T59" fmla="*/ 513 h 525"/>
                  <a:gd name="T60" fmla="*/ 411 w 505"/>
                  <a:gd name="T61" fmla="*/ 517 h 525"/>
                  <a:gd name="T62" fmla="*/ 432 w 505"/>
                  <a:gd name="T63" fmla="*/ 488 h 525"/>
                  <a:gd name="T64" fmla="*/ 460 w 505"/>
                  <a:gd name="T65" fmla="*/ 476 h 525"/>
                  <a:gd name="T66" fmla="*/ 480 w 505"/>
                  <a:gd name="T67" fmla="*/ 452 h 525"/>
                  <a:gd name="T68" fmla="*/ 480 w 505"/>
                  <a:gd name="T69" fmla="*/ 427 h 525"/>
                  <a:gd name="T70" fmla="*/ 484 w 505"/>
                  <a:gd name="T71" fmla="*/ 399 h 525"/>
                  <a:gd name="T72" fmla="*/ 484 w 505"/>
                  <a:gd name="T73" fmla="*/ 383 h 525"/>
                  <a:gd name="T74" fmla="*/ 497 w 505"/>
                  <a:gd name="T75" fmla="*/ 354 h 525"/>
                  <a:gd name="T76" fmla="*/ 505 w 505"/>
                  <a:gd name="T77" fmla="*/ 322 h 525"/>
                  <a:gd name="T78" fmla="*/ 501 w 505"/>
                  <a:gd name="T79" fmla="*/ 297 h 525"/>
                  <a:gd name="T80" fmla="*/ 472 w 505"/>
                  <a:gd name="T81" fmla="*/ 289 h 525"/>
                  <a:gd name="T82" fmla="*/ 448 w 505"/>
                  <a:gd name="T83" fmla="*/ 297 h 525"/>
                  <a:gd name="T84" fmla="*/ 427 w 505"/>
                  <a:gd name="T85" fmla="*/ 273 h 525"/>
                  <a:gd name="T86" fmla="*/ 432 w 505"/>
                  <a:gd name="T87" fmla="*/ 248 h 525"/>
                  <a:gd name="T88" fmla="*/ 419 w 505"/>
                  <a:gd name="T89" fmla="*/ 220 h 525"/>
                  <a:gd name="T90" fmla="*/ 415 w 505"/>
                  <a:gd name="T91" fmla="*/ 204 h 525"/>
                  <a:gd name="T92" fmla="*/ 403 w 505"/>
                  <a:gd name="T93" fmla="*/ 187 h 525"/>
                  <a:gd name="T94" fmla="*/ 370 w 505"/>
                  <a:gd name="T95" fmla="*/ 175 h 525"/>
                  <a:gd name="T96" fmla="*/ 350 w 505"/>
                  <a:gd name="T97" fmla="*/ 187 h 525"/>
                  <a:gd name="T98" fmla="*/ 314 w 505"/>
                  <a:gd name="T99" fmla="*/ 183 h 525"/>
                  <a:gd name="T100" fmla="*/ 281 w 505"/>
                  <a:gd name="T101" fmla="*/ 175 h 525"/>
                  <a:gd name="T102" fmla="*/ 281 w 505"/>
                  <a:gd name="T103" fmla="*/ 159 h 525"/>
                  <a:gd name="T104" fmla="*/ 285 w 505"/>
                  <a:gd name="T105" fmla="*/ 143 h 525"/>
                  <a:gd name="T106" fmla="*/ 289 w 505"/>
                  <a:gd name="T107" fmla="*/ 114 h 525"/>
                  <a:gd name="T108" fmla="*/ 277 w 505"/>
                  <a:gd name="T109" fmla="*/ 77 h 525"/>
                  <a:gd name="T110" fmla="*/ 269 w 505"/>
                  <a:gd name="T111" fmla="*/ 4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5" h="525">
                    <a:moveTo>
                      <a:pt x="269" y="33"/>
                    </a:moveTo>
                    <a:lnTo>
                      <a:pt x="248" y="20"/>
                    </a:lnTo>
                    <a:lnTo>
                      <a:pt x="232" y="8"/>
                    </a:lnTo>
                    <a:lnTo>
                      <a:pt x="228" y="8"/>
                    </a:lnTo>
                    <a:lnTo>
                      <a:pt x="216" y="0"/>
                    </a:lnTo>
                    <a:lnTo>
                      <a:pt x="159" y="0"/>
                    </a:lnTo>
                    <a:lnTo>
                      <a:pt x="147" y="4"/>
                    </a:lnTo>
                    <a:lnTo>
                      <a:pt x="134" y="4"/>
                    </a:lnTo>
                    <a:lnTo>
                      <a:pt x="122" y="8"/>
                    </a:lnTo>
                    <a:lnTo>
                      <a:pt x="110" y="12"/>
                    </a:lnTo>
                    <a:lnTo>
                      <a:pt x="98" y="12"/>
                    </a:lnTo>
                    <a:lnTo>
                      <a:pt x="86" y="16"/>
                    </a:lnTo>
                    <a:lnTo>
                      <a:pt x="73" y="16"/>
                    </a:lnTo>
                    <a:lnTo>
                      <a:pt x="61" y="20"/>
                    </a:lnTo>
                    <a:lnTo>
                      <a:pt x="49" y="33"/>
                    </a:lnTo>
                    <a:lnTo>
                      <a:pt x="45" y="45"/>
                    </a:lnTo>
                    <a:lnTo>
                      <a:pt x="45" y="49"/>
                    </a:lnTo>
                    <a:lnTo>
                      <a:pt x="33" y="61"/>
                    </a:lnTo>
                    <a:lnTo>
                      <a:pt x="25" y="73"/>
                    </a:lnTo>
                    <a:lnTo>
                      <a:pt x="21" y="77"/>
                    </a:lnTo>
                    <a:lnTo>
                      <a:pt x="21" y="82"/>
                    </a:lnTo>
                    <a:lnTo>
                      <a:pt x="21" y="94"/>
                    </a:lnTo>
                    <a:lnTo>
                      <a:pt x="21" y="106"/>
                    </a:lnTo>
                    <a:lnTo>
                      <a:pt x="21" y="114"/>
                    </a:lnTo>
                    <a:lnTo>
                      <a:pt x="16" y="126"/>
                    </a:lnTo>
                    <a:lnTo>
                      <a:pt x="12" y="138"/>
                    </a:lnTo>
                    <a:lnTo>
                      <a:pt x="8" y="151"/>
                    </a:lnTo>
                    <a:lnTo>
                      <a:pt x="4" y="159"/>
                    </a:lnTo>
                    <a:lnTo>
                      <a:pt x="4" y="171"/>
                    </a:lnTo>
                    <a:lnTo>
                      <a:pt x="0" y="183"/>
                    </a:lnTo>
                    <a:lnTo>
                      <a:pt x="12" y="195"/>
                    </a:lnTo>
                    <a:lnTo>
                      <a:pt x="12" y="200"/>
                    </a:lnTo>
                    <a:lnTo>
                      <a:pt x="16" y="200"/>
                    </a:lnTo>
                    <a:lnTo>
                      <a:pt x="25" y="212"/>
                    </a:lnTo>
                    <a:lnTo>
                      <a:pt x="33" y="224"/>
                    </a:lnTo>
                    <a:lnTo>
                      <a:pt x="41" y="236"/>
                    </a:lnTo>
                    <a:lnTo>
                      <a:pt x="53" y="244"/>
                    </a:lnTo>
                    <a:lnTo>
                      <a:pt x="65" y="252"/>
                    </a:lnTo>
                    <a:lnTo>
                      <a:pt x="77" y="261"/>
                    </a:lnTo>
                    <a:lnTo>
                      <a:pt x="77" y="261"/>
                    </a:lnTo>
                    <a:lnTo>
                      <a:pt x="90" y="269"/>
                    </a:lnTo>
                    <a:lnTo>
                      <a:pt x="98" y="281"/>
                    </a:lnTo>
                    <a:lnTo>
                      <a:pt x="110" y="289"/>
                    </a:lnTo>
                    <a:lnTo>
                      <a:pt x="110" y="289"/>
                    </a:lnTo>
                    <a:lnTo>
                      <a:pt x="122" y="289"/>
                    </a:lnTo>
                    <a:lnTo>
                      <a:pt x="134" y="297"/>
                    </a:lnTo>
                    <a:lnTo>
                      <a:pt x="139" y="297"/>
                    </a:lnTo>
                    <a:lnTo>
                      <a:pt x="139" y="297"/>
                    </a:lnTo>
                    <a:lnTo>
                      <a:pt x="151" y="297"/>
                    </a:lnTo>
                    <a:lnTo>
                      <a:pt x="159" y="297"/>
                    </a:lnTo>
                    <a:lnTo>
                      <a:pt x="171" y="305"/>
                    </a:lnTo>
                    <a:lnTo>
                      <a:pt x="179" y="313"/>
                    </a:lnTo>
                    <a:lnTo>
                      <a:pt x="191" y="322"/>
                    </a:lnTo>
                    <a:lnTo>
                      <a:pt x="204" y="330"/>
                    </a:lnTo>
                    <a:lnTo>
                      <a:pt x="216" y="338"/>
                    </a:lnTo>
                    <a:lnTo>
                      <a:pt x="228" y="342"/>
                    </a:lnTo>
                    <a:lnTo>
                      <a:pt x="240" y="350"/>
                    </a:lnTo>
                    <a:lnTo>
                      <a:pt x="252" y="350"/>
                    </a:lnTo>
                    <a:lnTo>
                      <a:pt x="261" y="358"/>
                    </a:lnTo>
                    <a:lnTo>
                      <a:pt x="269" y="362"/>
                    </a:lnTo>
                    <a:lnTo>
                      <a:pt x="281" y="366"/>
                    </a:lnTo>
                    <a:lnTo>
                      <a:pt x="297" y="374"/>
                    </a:lnTo>
                    <a:lnTo>
                      <a:pt x="297" y="379"/>
                    </a:lnTo>
                    <a:lnTo>
                      <a:pt x="297" y="379"/>
                    </a:lnTo>
                    <a:lnTo>
                      <a:pt x="305" y="391"/>
                    </a:lnTo>
                    <a:lnTo>
                      <a:pt x="297" y="403"/>
                    </a:lnTo>
                    <a:lnTo>
                      <a:pt x="289" y="415"/>
                    </a:lnTo>
                    <a:lnTo>
                      <a:pt x="285" y="427"/>
                    </a:lnTo>
                    <a:lnTo>
                      <a:pt x="273" y="431"/>
                    </a:lnTo>
                    <a:lnTo>
                      <a:pt x="269" y="448"/>
                    </a:lnTo>
                    <a:lnTo>
                      <a:pt x="265" y="460"/>
                    </a:lnTo>
                    <a:lnTo>
                      <a:pt x="269" y="464"/>
                    </a:lnTo>
                    <a:lnTo>
                      <a:pt x="261" y="476"/>
                    </a:lnTo>
                    <a:lnTo>
                      <a:pt x="257" y="484"/>
                    </a:lnTo>
                    <a:lnTo>
                      <a:pt x="244" y="492"/>
                    </a:lnTo>
                    <a:lnTo>
                      <a:pt x="244" y="505"/>
                    </a:lnTo>
                    <a:lnTo>
                      <a:pt x="244" y="509"/>
                    </a:lnTo>
                    <a:lnTo>
                      <a:pt x="252" y="509"/>
                    </a:lnTo>
                    <a:lnTo>
                      <a:pt x="269" y="509"/>
                    </a:lnTo>
                    <a:lnTo>
                      <a:pt x="277" y="509"/>
                    </a:lnTo>
                    <a:lnTo>
                      <a:pt x="289" y="509"/>
                    </a:lnTo>
                    <a:lnTo>
                      <a:pt x="301" y="513"/>
                    </a:lnTo>
                    <a:lnTo>
                      <a:pt x="314" y="517"/>
                    </a:lnTo>
                    <a:lnTo>
                      <a:pt x="322" y="517"/>
                    </a:lnTo>
                    <a:lnTo>
                      <a:pt x="334" y="521"/>
                    </a:lnTo>
                    <a:lnTo>
                      <a:pt x="346" y="517"/>
                    </a:lnTo>
                    <a:lnTo>
                      <a:pt x="354" y="521"/>
                    </a:lnTo>
                    <a:lnTo>
                      <a:pt x="362" y="521"/>
                    </a:lnTo>
                    <a:lnTo>
                      <a:pt x="375" y="525"/>
                    </a:lnTo>
                    <a:lnTo>
                      <a:pt x="383" y="513"/>
                    </a:lnTo>
                    <a:lnTo>
                      <a:pt x="399" y="509"/>
                    </a:lnTo>
                    <a:lnTo>
                      <a:pt x="403" y="509"/>
                    </a:lnTo>
                    <a:lnTo>
                      <a:pt x="411" y="517"/>
                    </a:lnTo>
                    <a:lnTo>
                      <a:pt x="419" y="513"/>
                    </a:lnTo>
                    <a:lnTo>
                      <a:pt x="423" y="501"/>
                    </a:lnTo>
                    <a:lnTo>
                      <a:pt x="432" y="488"/>
                    </a:lnTo>
                    <a:lnTo>
                      <a:pt x="444" y="484"/>
                    </a:lnTo>
                    <a:lnTo>
                      <a:pt x="448" y="488"/>
                    </a:lnTo>
                    <a:lnTo>
                      <a:pt x="460" y="476"/>
                    </a:lnTo>
                    <a:lnTo>
                      <a:pt x="460" y="476"/>
                    </a:lnTo>
                    <a:lnTo>
                      <a:pt x="472" y="464"/>
                    </a:lnTo>
                    <a:lnTo>
                      <a:pt x="480" y="452"/>
                    </a:lnTo>
                    <a:lnTo>
                      <a:pt x="480" y="440"/>
                    </a:lnTo>
                    <a:lnTo>
                      <a:pt x="480" y="440"/>
                    </a:lnTo>
                    <a:lnTo>
                      <a:pt x="480" y="427"/>
                    </a:lnTo>
                    <a:lnTo>
                      <a:pt x="484" y="415"/>
                    </a:lnTo>
                    <a:lnTo>
                      <a:pt x="480" y="403"/>
                    </a:lnTo>
                    <a:lnTo>
                      <a:pt x="484" y="399"/>
                    </a:lnTo>
                    <a:lnTo>
                      <a:pt x="484" y="399"/>
                    </a:lnTo>
                    <a:lnTo>
                      <a:pt x="484" y="387"/>
                    </a:lnTo>
                    <a:lnTo>
                      <a:pt x="484" y="383"/>
                    </a:lnTo>
                    <a:lnTo>
                      <a:pt x="493" y="374"/>
                    </a:lnTo>
                    <a:lnTo>
                      <a:pt x="493" y="362"/>
                    </a:lnTo>
                    <a:lnTo>
                      <a:pt x="497" y="354"/>
                    </a:lnTo>
                    <a:lnTo>
                      <a:pt x="501" y="342"/>
                    </a:lnTo>
                    <a:lnTo>
                      <a:pt x="501" y="334"/>
                    </a:lnTo>
                    <a:lnTo>
                      <a:pt x="505" y="322"/>
                    </a:lnTo>
                    <a:lnTo>
                      <a:pt x="501" y="313"/>
                    </a:lnTo>
                    <a:lnTo>
                      <a:pt x="505" y="301"/>
                    </a:lnTo>
                    <a:lnTo>
                      <a:pt x="501" y="297"/>
                    </a:lnTo>
                    <a:lnTo>
                      <a:pt x="497" y="289"/>
                    </a:lnTo>
                    <a:lnTo>
                      <a:pt x="484" y="285"/>
                    </a:lnTo>
                    <a:lnTo>
                      <a:pt x="472" y="289"/>
                    </a:lnTo>
                    <a:lnTo>
                      <a:pt x="460" y="297"/>
                    </a:lnTo>
                    <a:lnTo>
                      <a:pt x="460" y="297"/>
                    </a:lnTo>
                    <a:lnTo>
                      <a:pt x="448" y="297"/>
                    </a:lnTo>
                    <a:lnTo>
                      <a:pt x="436" y="289"/>
                    </a:lnTo>
                    <a:lnTo>
                      <a:pt x="432" y="277"/>
                    </a:lnTo>
                    <a:lnTo>
                      <a:pt x="427" y="273"/>
                    </a:lnTo>
                    <a:lnTo>
                      <a:pt x="427" y="265"/>
                    </a:lnTo>
                    <a:lnTo>
                      <a:pt x="427" y="256"/>
                    </a:lnTo>
                    <a:lnTo>
                      <a:pt x="432" y="248"/>
                    </a:lnTo>
                    <a:lnTo>
                      <a:pt x="427" y="240"/>
                    </a:lnTo>
                    <a:lnTo>
                      <a:pt x="419" y="228"/>
                    </a:lnTo>
                    <a:lnTo>
                      <a:pt x="419" y="220"/>
                    </a:lnTo>
                    <a:lnTo>
                      <a:pt x="423" y="216"/>
                    </a:lnTo>
                    <a:lnTo>
                      <a:pt x="423" y="208"/>
                    </a:lnTo>
                    <a:lnTo>
                      <a:pt x="415" y="204"/>
                    </a:lnTo>
                    <a:lnTo>
                      <a:pt x="415" y="195"/>
                    </a:lnTo>
                    <a:lnTo>
                      <a:pt x="411" y="187"/>
                    </a:lnTo>
                    <a:lnTo>
                      <a:pt x="403" y="187"/>
                    </a:lnTo>
                    <a:lnTo>
                      <a:pt x="395" y="187"/>
                    </a:lnTo>
                    <a:lnTo>
                      <a:pt x="383" y="183"/>
                    </a:lnTo>
                    <a:lnTo>
                      <a:pt x="370" y="175"/>
                    </a:lnTo>
                    <a:lnTo>
                      <a:pt x="366" y="175"/>
                    </a:lnTo>
                    <a:lnTo>
                      <a:pt x="362" y="187"/>
                    </a:lnTo>
                    <a:lnTo>
                      <a:pt x="350" y="187"/>
                    </a:lnTo>
                    <a:lnTo>
                      <a:pt x="338" y="183"/>
                    </a:lnTo>
                    <a:lnTo>
                      <a:pt x="326" y="183"/>
                    </a:lnTo>
                    <a:lnTo>
                      <a:pt x="314" y="183"/>
                    </a:lnTo>
                    <a:lnTo>
                      <a:pt x="305" y="179"/>
                    </a:lnTo>
                    <a:lnTo>
                      <a:pt x="293" y="175"/>
                    </a:lnTo>
                    <a:lnTo>
                      <a:pt x="281" y="175"/>
                    </a:lnTo>
                    <a:lnTo>
                      <a:pt x="281" y="175"/>
                    </a:lnTo>
                    <a:lnTo>
                      <a:pt x="281" y="171"/>
                    </a:lnTo>
                    <a:lnTo>
                      <a:pt x="281" y="159"/>
                    </a:lnTo>
                    <a:lnTo>
                      <a:pt x="281" y="155"/>
                    </a:lnTo>
                    <a:lnTo>
                      <a:pt x="285" y="151"/>
                    </a:lnTo>
                    <a:lnTo>
                      <a:pt x="285" y="143"/>
                    </a:lnTo>
                    <a:lnTo>
                      <a:pt x="281" y="138"/>
                    </a:lnTo>
                    <a:lnTo>
                      <a:pt x="285" y="126"/>
                    </a:lnTo>
                    <a:lnTo>
                      <a:pt x="289" y="114"/>
                    </a:lnTo>
                    <a:lnTo>
                      <a:pt x="285" y="102"/>
                    </a:lnTo>
                    <a:lnTo>
                      <a:pt x="285" y="90"/>
                    </a:lnTo>
                    <a:lnTo>
                      <a:pt x="277" y="77"/>
                    </a:lnTo>
                    <a:lnTo>
                      <a:pt x="273" y="65"/>
                    </a:lnTo>
                    <a:lnTo>
                      <a:pt x="269" y="53"/>
                    </a:lnTo>
                    <a:lnTo>
                      <a:pt x="269" y="45"/>
                    </a:lnTo>
                    <a:lnTo>
                      <a:pt x="269" y="3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1" name="Freeform 556">
                <a:extLst>
                  <a:ext uri="{FF2B5EF4-FFF2-40B4-BE49-F238E27FC236}">
                    <a16:creationId xmlns:a16="http://schemas.microsoft.com/office/drawing/2014/main" id="{E94CBA55-5B37-058A-91D1-2DECC31F9ED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080" y="12371"/>
                <a:ext cx="322" cy="325"/>
              </a:xfrm>
              <a:custGeom>
                <a:avLst/>
                <a:gdLst>
                  <a:gd name="T0" fmla="*/ 298 w 322"/>
                  <a:gd name="T1" fmla="*/ 228 h 325"/>
                  <a:gd name="T2" fmla="*/ 302 w 322"/>
                  <a:gd name="T3" fmla="*/ 195 h 325"/>
                  <a:gd name="T4" fmla="*/ 310 w 322"/>
                  <a:gd name="T5" fmla="*/ 187 h 325"/>
                  <a:gd name="T6" fmla="*/ 318 w 322"/>
                  <a:gd name="T7" fmla="*/ 179 h 325"/>
                  <a:gd name="T8" fmla="*/ 322 w 322"/>
                  <a:gd name="T9" fmla="*/ 175 h 325"/>
                  <a:gd name="T10" fmla="*/ 302 w 322"/>
                  <a:gd name="T11" fmla="*/ 167 h 325"/>
                  <a:gd name="T12" fmla="*/ 298 w 322"/>
                  <a:gd name="T13" fmla="*/ 159 h 325"/>
                  <a:gd name="T14" fmla="*/ 293 w 322"/>
                  <a:gd name="T15" fmla="*/ 142 h 325"/>
                  <a:gd name="T16" fmla="*/ 285 w 322"/>
                  <a:gd name="T17" fmla="*/ 134 h 325"/>
                  <a:gd name="T18" fmla="*/ 281 w 322"/>
                  <a:gd name="T19" fmla="*/ 130 h 325"/>
                  <a:gd name="T20" fmla="*/ 261 w 322"/>
                  <a:gd name="T21" fmla="*/ 122 h 325"/>
                  <a:gd name="T22" fmla="*/ 241 w 322"/>
                  <a:gd name="T23" fmla="*/ 106 h 325"/>
                  <a:gd name="T24" fmla="*/ 224 w 322"/>
                  <a:gd name="T25" fmla="*/ 89 h 325"/>
                  <a:gd name="T26" fmla="*/ 208 w 322"/>
                  <a:gd name="T27" fmla="*/ 77 h 325"/>
                  <a:gd name="T28" fmla="*/ 188 w 322"/>
                  <a:gd name="T29" fmla="*/ 65 h 325"/>
                  <a:gd name="T30" fmla="*/ 175 w 322"/>
                  <a:gd name="T31" fmla="*/ 53 h 325"/>
                  <a:gd name="T32" fmla="*/ 151 w 322"/>
                  <a:gd name="T33" fmla="*/ 65 h 325"/>
                  <a:gd name="T34" fmla="*/ 147 w 322"/>
                  <a:gd name="T35" fmla="*/ 53 h 325"/>
                  <a:gd name="T36" fmla="*/ 131 w 322"/>
                  <a:gd name="T37" fmla="*/ 28 h 325"/>
                  <a:gd name="T38" fmla="*/ 106 w 322"/>
                  <a:gd name="T39" fmla="*/ 8 h 325"/>
                  <a:gd name="T40" fmla="*/ 82 w 322"/>
                  <a:gd name="T41" fmla="*/ 0 h 325"/>
                  <a:gd name="T42" fmla="*/ 62 w 322"/>
                  <a:gd name="T43" fmla="*/ 12 h 325"/>
                  <a:gd name="T44" fmla="*/ 49 w 322"/>
                  <a:gd name="T45" fmla="*/ 8 h 325"/>
                  <a:gd name="T46" fmla="*/ 45 w 322"/>
                  <a:gd name="T47" fmla="*/ 16 h 325"/>
                  <a:gd name="T48" fmla="*/ 33 w 322"/>
                  <a:gd name="T49" fmla="*/ 28 h 325"/>
                  <a:gd name="T50" fmla="*/ 37 w 322"/>
                  <a:gd name="T51" fmla="*/ 45 h 325"/>
                  <a:gd name="T52" fmla="*/ 33 w 322"/>
                  <a:gd name="T53" fmla="*/ 57 h 325"/>
                  <a:gd name="T54" fmla="*/ 33 w 322"/>
                  <a:gd name="T55" fmla="*/ 77 h 325"/>
                  <a:gd name="T56" fmla="*/ 25 w 322"/>
                  <a:gd name="T57" fmla="*/ 93 h 325"/>
                  <a:gd name="T58" fmla="*/ 17 w 322"/>
                  <a:gd name="T59" fmla="*/ 118 h 325"/>
                  <a:gd name="T60" fmla="*/ 17 w 322"/>
                  <a:gd name="T61" fmla="*/ 134 h 325"/>
                  <a:gd name="T62" fmla="*/ 21 w 322"/>
                  <a:gd name="T63" fmla="*/ 142 h 325"/>
                  <a:gd name="T64" fmla="*/ 17 w 322"/>
                  <a:gd name="T65" fmla="*/ 159 h 325"/>
                  <a:gd name="T66" fmla="*/ 17 w 322"/>
                  <a:gd name="T67" fmla="*/ 171 h 325"/>
                  <a:gd name="T68" fmla="*/ 21 w 322"/>
                  <a:gd name="T69" fmla="*/ 195 h 325"/>
                  <a:gd name="T70" fmla="*/ 13 w 322"/>
                  <a:gd name="T71" fmla="*/ 199 h 325"/>
                  <a:gd name="T72" fmla="*/ 5 w 322"/>
                  <a:gd name="T73" fmla="*/ 215 h 325"/>
                  <a:gd name="T74" fmla="*/ 0 w 322"/>
                  <a:gd name="T75" fmla="*/ 236 h 325"/>
                  <a:gd name="T76" fmla="*/ 0 w 322"/>
                  <a:gd name="T77" fmla="*/ 252 h 325"/>
                  <a:gd name="T78" fmla="*/ 21 w 322"/>
                  <a:gd name="T79" fmla="*/ 277 h 325"/>
                  <a:gd name="T80" fmla="*/ 37 w 322"/>
                  <a:gd name="T81" fmla="*/ 293 h 325"/>
                  <a:gd name="T82" fmla="*/ 49 w 322"/>
                  <a:gd name="T83" fmla="*/ 293 h 325"/>
                  <a:gd name="T84" fmla="*/ 90 w 322"/>
                  <a:gd name="T85" fmla="*/ 301 h 325"/>
                  <a:gd name="T86" fmla="*/ 110 w 322"/>
                  <a:gd name="T87" fmla="*/ 313 h 325"/>
                  <a:gd name="T88" fmla="*/ 127 w 322"/>
                  <a:gd name="T89" fmla="*/ 317 h 325"/>
                  <a:gd name="T90" fmla="*/ 147 w 322"/>
                  <a:gd name="T91" fmla="*/ 321 h 325"/>
                  <a:gd name="T92" fmla="*/ 171 w 322"/>
                  <a:gd name="T93" fmla="*/ 313 h 325"/>
                  <a:gd name="T94" fmla="*/ 184 w 322"/>
                  <a:gd name="T95" fmla="*/ 317 h 325"/>
                  <a:gd name="T96" fmla="*/ 208 w 322"/>
                  <a:gd name="T97" fmla="*/ 325 h 325"/>
                  <a:gd name="T98" fmla="*/ 232 w 322"/>
                  <a:gd name="T99" fmla="*/ 317 h 325"/>
                  <a:gd name="T100" fmla="*/ 249 w 322"/>
                  <a:gd name="T101" fmla="*/ 309 h 325"/>
                  <a:gd name="T102" fmla="*/ 269 w 322"/>
                  <a:gd name="T103" fmla="*/ 293 h 325"/>
                  <a:gd name="T104" fmla="*/ 285 w 322"/>
                  <a:gd name="T105" fmla="*/ 277 h 325"/>
                  <a:gd name="T106" fmla="*/ 302 w 322"/>
                  <a:gd name="T107" fmla="*/ 252 h 325"/>
                  <a:gd name="T108" fmla="*/ 302 w 322"/>
                  <a:gd name="T109" fmla="*/ 24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2" h="325">
                    <a:moveTo>
                      <a:pt x="298" y="236"/>
                    </a:moveTo>
                    <a:lnTo>
                      <a:pt x="298" y="228"/>
                    </a:lnTo>
                    <a:lnTo>
                      <a:pt x="293" y="207"/>
                    </a:lnTo>
                    <a:lnTo>
                      <a:pt x="302" y="195"/>
                    </a:lnTo>
                    <a:lnTo>
                      <a:pt x="310" y="191"/>
                    </a:lnTo>
                    <a:lnTo>
                      <a:pt x="310" y="187"/>
                    </a:lnTo>
                    <a:lnTo>
                      <a:pt x="318" y="187"/>
                    </a:lnTo>
                    <a:lnTo>
                      <a:pt x="318" y="179"/>
                    </a:lnTo>
                    <a:lnTo>
                      <a:pt x="322" y="179"/>
                    </a:lnTo>
                    <a:lnTo>
                      <a:pt x="322" y="175"/>
                    </a:lnTo>
                    <a:lnTo>
                      <a:pt x="318" y="171"/>
                    </a:lnTo>
                    <a:lnTo>
                      <a:pt x="302" y="167"/>
                    </a:lnTo>
                    <a:lnTo>
                      <a:pt x="302" y="163"/>
                    </a:lnTo>
                    <a:lnTo>
                      <a:pt x="298" y="159"/>
                    </a:lnTo>
                    <a:lnTo>
                      <a:pt x="293" y="150"/>
                    </a:lnTo>
                    <a:lnTo>
                      <a:pt x="293" y="142"/>
                    </a:lnTo>
                    <a:lnTo>
                      <a:pt x="289" y="142"/>
                    </a:lnTo>
                    <a:lnTo>
                      <a:pt x="285" y="134"/>
                    </a:lnTo>
                    <a:lnTo>
                      <a:pt x="285" y="134"/>
                    </a:lnTo>
                    <a:lnTo>
                      <a:pt x="281" y="130"/>
                    </a:lnTo>
                    <a:lnTo>
                      <a:pt x="273" y="122"/>
                    </a:lnTo>
                    <a:lnTo>
                      <a:pt x="261" y="122"/>
                    </a:lnTo>
                    <a:lnTo>
                      <a:pt x="249" y="110"/>
                    </a:lnTo>
                    <a:lnTo>
                      <a:pt x="241" y="106"/>
                    </a:lnTo>
                    <a:lnTo>
                      <a:pt x="232" y="93"/>
                    </a:lnTo>
                    <a:lnTo>
                      <a:pt x="224" y="89"/>
                    </a:lnTo>
                    <a:lnTo>
                      <a:pt x="212" y="81"/>
                    </a:lnTo>
                    <a:lnTo>
                      <a:pt x="208" y="77"/>
                    </a:lnTo>
                    <a:lnTo>
                      <a:pt x="196" y="77"/>
                    </a:lnTo>
                    <a:lnTo>
                      <a:pt x="188" y="65"/>
                    </a:lnTo>
                    <a:lnTo>
                      <a:pt x="180" y="53"/>
                    </a:lnTo>
                    <a:lnTo>
                      <a:pt x="175" y="53"/>
                    </a:lnTo>
                    <a:lnTo>
                      <a:pt x="163" y="57"/>
                    </a:lnTo>
                    <a:lnTo>
                      <a:pt x="151" y="65"/>
                    </a:lnTo>
                    <a:lnTo>
                      <a:pt x="147" y="65"/>
                    </a:lnTo>
                    <a:lnTo>
                      <a:pt x="147" y="53"/>
                    </a:lnTo>
                    <a:lnTo>
                      <a:pt x="143" y="41"/>
                    </a:lnTo>
                    <a:lnTo>
                      <a:pt x="131" y="28"/>
                    </a:lnTo>
                    <a:lnTo>
                      <a:pt x="118" y="20"/>
                    </a:lnTo>
                    <a:lnTo>
                      <a:pt x="106" y="8"/>
                    </a:lnTo>
                    <a:lnTo>
                      <a:pt x="94" y="0"/>
                    </a:lnTo>
                    <a:lnTo>
                      <a:pt x="82" y="0"/>
                    </a:lnTo>
                    <a:lnTo>
                      <a:pt x="74" y="12"/>
                    </a:lnTo>
                    <a:lnTo>
                      <a:pt x="62" y="12"/>
                    </a:lnTo>
                    <a:lnTo>
                      <a:pt x="53" y="8"/>
                    </a:lnTo>
                    <a:lnTo>
                      <a:pt x="49" y="8"/>
                    </a:lnTo>
                    <a:lnTo>
                      <a:pt x="49" y="8"/>
                    </a:lnTo>
                    <a:lnTo>
                      <a:pt x="45" y="16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7" y="41"/>
                    </a:lnTo>
                    <a:lnTo>
                      <a:pt x="37" y="45"/>
                    </a:lnTo>
                    <a:lnTo>
                      <a:pt x="41" y="45"/>
                    </a:lnTo>
                    <a:lnTo>
                      <a:pt x="33" y="57"/>
                    </a:lnTo>
                    <a:lnTo>
                      <a:pt x="33" y="69"/>
                    </a:lnTo>
                    <a:lnTo>
                      <a:pt x="33" y="77"/>
                    </a:lnTo>
                    <a:lnTo>
                      <a:pt x="29" y="85"/>
                    </a:lnTo>
                    <a:lnTo>
                      <a:pt x="25" y="93"/>
                    </a:lnTo>
                    <a:lnTo>
                      <a:pt x="25" y="106"/>
                    </a:lnTo>
                    <a:lnTo>
                      <a:pt x="17" y="118"/>
                    </a:lnTo>
                    <a:lnTo>
                      <a:pt x="17" y="130"/>
                    </a:lnTo>
                    <a:lnTo>
                      <a:pt x="17" y="134"/>
                    </a:lnTo>
                    <a:lnTo>
                      <a:pt x="17" y="142"/>
                    </a:lnTo>
                    <a:lnTo>
                      <a:pt x="21" y="142"/>
                    </a:lnTo>
                    <a:lnTo>
                      <a:pt x="17" y="154"/>
                    </a:lnTo>
                    <a:lnTo>
                      <a:pt x="17" y="159"/>
                    </a:lnTo>
                    <a:lnTo>
                      <a:pt x="17" y="163"/>
                    </a:lnTo>
                    <a:lnTo>
                      <a:pt x="17" y="171"/>
                    </a:lnTo>
                    <a:lnTo>
                      <a:pt x="21" y="183"/>
                    </a:lnTo>
                    <a:lnTo>
                      <a:pt x="21" y="195"/>
                    </a:lnTo>
                    <a:lnTo>
                      <a:pt x="13" y="199"/>
                    </a:lnTo>
                    <a:lnTo>
                      <a:pt x="13" y="199"/>
                    </a:lnTo>
                    <a:lnTo>
                      <a:pt x="9" y="203"/>
                    </a:lnTo>
                    <a:lnTo>
                      <a:pt x="5" y="215"/>
                    </a:lnTo>
                    <a:lnTo>
                      <a:pt x="5" y="224"/>
                    </a:lnTo>
                    <a:lnTo>
                      <a:pt x="0" y="236"/>
                    </a:lnTo>
                    <a:lnTo>
                      <a:pt x="0" y="248"/>
                    </a:lnTo>
                    <a:lnTo>
                      <a:pt x="0" y="252"/>
                    </a:lnTo>
                    <a:lnTo>
                      <a:pt x="9" y="264"/>
                    </a:lnTo>
                    <a:lnTo>
                      <a:pt x="21" y="277"/>
                    </a:lnTo>
                    <a:lnTo>
                      <a:pt x="33" y="289"/>
                    </a:lnTo>
                    <a:lnTo>
                      <a:pt x="37" y="293"/>
                    </a:lnTo>
                    <a:lnTo>
                      <a:pt x="37" y="297"/>
                    </a:lnTo>
                    <a:lnTo>
                      <a:pt x="49" y="293"/>
                    </a:lnTo>
                    <a:lnTo>
                      <a:pt x="78" y="293"/>
                    </a:lnTo>
                    <a:lnTo>
                      <a:pt x="90" y="301"/>
                    </a:lnTo>
                    <a:lnTo>
                      <a:pt x="102" y="309"/>
                    </a:lnTo>
                    <a:lnTo>
                      <a:pt x="110" y="313"/>
                    </a:lnTo>
                    <a:lnTo>
                      <a:pt x="123" y="317"/>
                    </a:lnTo>
                    <a:lnTo>
                      <a:pt x="127" y="317"/>
                    </a:lnTo>
                    <a:lnTo>
                      <a:pt x="139" y="325"/>
                    </a:lnTo>
                    <a:lnTo>
                      <a:pt x="147" y="321"/>
                    </a:lnTo>
                    <a:lnTo>
                      <a:pt x="159" y="317"/>
                    </a:lnTo>
                    <a:lnTo>
                      <a:pt x="171" y="313"/>
                    </a:lnTo>
                    <a:lnTo>
                      <a:pt x="180" y="317"/>
                    </a:lnTo>
                    <a:lnTo>
                      <a:pt x="184" y="317"/>
                    </a:lnTo>
                    <a:lnTo>
                      <a:pt x="200" y="321"/>
                    </a:lnTo>
                    <a:lnTo>
                      <a:pt x="208" y="325"/>
                    </a:lnTo>
                    <a:lnTo>
                      <a:pt x="220" y="325"/>
                    </a:lnTo>
                    <a:lnTo>
                      <a:pt x="232" y="317"/>
                    </a:lnTo>
                    <a:lnTo>
                      <a:pt x="236" y="317"/>
                    </a:lnTo>
                    <a:lnTo>
                      <a:pt x="249" y="309"/>
                    </a:lnTo>
                    <a:lnTo>
                      <a:pt x="261" y="305"/>
                    </a:lnTo>
                    <a:lnTo>
                      <a:pt x="269" y="293"/>
                    </a:lnTo>
                    <a:lnTo>
                      <a:pt x="281" y="289"/>
                    </a:lnTo>
                    <a:lnTo>
                      <a:pt x="285" y="277"/>
                    </a:lnTo>
                    <a:lnTo>
                      <a:pt x="298" y="264"/>
                    </a:lnTo>
                    <a:lnTo>
                      <a:pt x="302" y="252"/>
                    </a:lnTo>
                    <a:lnTo>
                      <a:pt x="306" y="244"/>
                    </a:lnTo>
                    <a:lnTo>
                      <a:pt x="302" y="240"/>
                    </a:lnTo>
                    <a:lnTo>
                      <a:pt x="298" y="23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612" name="Group 1611">
                <a:extLst>
                  <a:ext uri="{FF2B5EF4-FFF2-40B4-BE49-F238E27FC236}">
                    <a16:creationId xmlns:a16="http://schemas.microsoft.com/office/drawing/2014/main" id="{AFF52192-75A5-FED9-7BDB-3499DD4F31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21" y="10414"/>
                <a:ext cx="346" cy="386"/>
                <a:chOff x="5721" y="10414"/>
                <a:chExt cx="346" cy="386"/>
              </a:xfrm>
              <a:grpFill/>
            </p:grpSpPr>
            <p:sp>
              <p:nvSpPr>
                <p:cNvPr id="1715" name="Freeform 558">
                  <a:extLst>
                    <a:ext uri="{FF2B5EF4-FFF2-40B4-BE49-F238E27FC236}">
                      <a16:creationId xmlns:a16="http://schemas.microsoft.com/office/drawing/2014/main" id="{C7EEA95C-C440-850D-21DC-08450FDFB4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21" y="10414"/>
                  <a:ext cx="346" cy="386"/>
                </a:xfrm>
                <a:custGeom>
                  <a:avLst/>
                  <a:gdLst>
                    <a:gd name="T0" fmla="*/ 45 w 346"/>
                    <a:gd name="T1" fmla="*/ 297 h 386"/>
                    <a:gd name="T2" fmla="*/ 41 w 346"/>
                    <a:gd name="T3" fmla="*/ 325 h 386"/>
                    <a:gd name="T4" fmla="*/ 33 w 346"/>
                    <a:gd name="T5" fmla="*/ 346 h 386"/>
                    <a:gd name="T6" fmla="*/ 49 w 346"/>
                    <a:gd name="T7" fmla="*/ 346 h 386"/>
                    <a:gd name="T8" fmla="*/ 65 w 346"/>
                    <a:gd name="T9" fmla="*/ 350 h 386"/>
                    <a:gd name="T10" fmla="*/ 86 w 346"/>
                    <a:gd name="T11" fmla="*/ 362 h 386"/>
                    <a:gd name="T12" fmla="*/ 106 w 346"/>
                    <a:gd name="T13" fmla="*/ 386 h 386"/>
                    <a:gd name="T14" fmla="*/ 114 w 346"/>
                    <a:gd name="T15" fmla="*/ 386 h 386"/>
                    <a:gd name="T16" fmla="*/ 139 w 346"/>
                    <a:gd name="T17" fmla="*/ 362 h 386"/>
                    <a:gd name="T18" fmla="*/ 143 w 346"/>
                    <a:gd name="T19" fmla="*/ 337 h 386"/>
                    <a:gd name="T20" fmla="*/ 155 w 346"/>
                    <a:gd name="T21" fmla="*/ 313 h 386"/>
                    <a:gd name="T22" fmla="*/ 175 w 346"/>
                    <a:gd name="T23" fmla="*/ 276 h 386"/>
                    <a:gd name="T24" fmla="*/ 196 w 346"/>
                    <a:gd name="T25" fmla="*/ 264 h 386"/>
                    <a:gd name="T26" fmla="*/ 228 w 346"/>
                    <a:gd name="T27" fmla="*/ 252 h 386"/>
                    <a:gd name="T28" fmla="*/ 261 w 346"/>
                    <a:gd name="T29" fmla="*/ 240 h 386"/>
                    <a:gd name="T30" fmla="*/ 285 w 346"/>
                    <a:gd name="T31" fmla="*/ 224 h 386"/>
                    <a:gd name="T32" fmla="*/ 314 w 346"/>
                    <a:gd name="T33" fmla="*/ 191 h 386"/>
                    <a:gd name="T34" fmla="*/ 326 w 346"/>
                    <a:gd name="T35" fmla="*/ 179 h 386"/>
                    <a:gd name="T36" fmla="*/ 334 w 346"/>
                    <a:gd name="T37" fmla="*/ 154 h 386"/>
                    <a:gd name="T38" fmla="*/ 342 w 346"/>
                    <a:gd name="T39" fmla="*/ 138 h 386"/>
                    <a:gd name="T40" fmla="*/ 334 w 346"/>
                    <a:gd name="T41" fmla="*/ 106 h 386"/>
                    <a:gd name="T42" fmla="*/ 330 w 346"/>
                    <a:gd name="T43" fmla="*/ 93 h 386"/>
                    <a:gd name="T44" fmla="*/ 326 w 346"/>
                    <a:gd name="T45" fmla="*/ 85 h 386"/>
                    <a:gd name="T46" fmla="*/ 301 w 346"/>
                    <a:gd name="T47" fmla="*/ 69 h 386"/>
                    <a:gd name="T48" fmla="*/ 277 w 346"/>
                    <a:gd name="T49" fmla="*/ 69 h 386"/>
                    <a:gd name="T50" fmla="*/ 244 w 346"/>
                    <a:gd name="T51" fmla="*/ 69 h 386"/>
                    <a:gd name="T52" fmla="*/ 212 w 346"/>
                    <a:gd name="T53" fmla="*/ 57 h 386"/>
                    <a:gd name="T54" fmla="*/ 196 w 346"/>
                    <a:gd name="T55" fmla="*/ 36 h 386"/>
                    <a:gd name="T56" fmla="*/ 167 w 346"/>
                    <a:gd name="T57" fmla="*/ 28 h 386"/>
                    <a:gd name="T58" fmla="*/ 143 w 346"/>
                    <a:gd name="T59" fmla="*/ 8 h 386"/>
                    <a:gd name="T60" fmla="*/ 126 w 346"/>
                    <a:gd name="T61" fmla="*/ 12 h 386"/>
                    <a:gd name="T62" fmla="*/ 94 w 346"/>
                    <a:gd name="T63" fmla="*/ 20 h 386"/>
                    <a:gd name="T64" fmla="*/ 82 w 346"/>
                    <a:gd name="T65" fmla="*/ 36 h 386"/>
                    <a:gd name="T66" fmla="*/ 57 w 346"/>
                    <a:gd name="T67" fmla="*/ 36 h 386"/>
                    <a:gd name="T68" fmla="*/ 57 w 346"/>
                    <a:gd name="T69" fmla="*/ 61 h 386"/>
                    <a:gd name="T70" fmla="*/ 57 w 346"/>
                    <a:gd name="T71" fmla="*/ 77 h 386"/>
                    <a:gd name="T72" fmla="*/ 29 w 346"/>
                    <a:gd name="T73" fmla="*/ 106 h 386"/>
                    <a:gd name="T74" fmla="*/ 29 w 346"/>
                    <a:gd name="T75" fmla="*/ 122 h 386"/>
                    <a:gd name="T76" fmla="*/ 4 w 346"/>
                    <a:gd name="T77" fmla="*/ 154 h 386"/>
                    <a:gd name="T78" fmla="*/ 8 w 346"/>
                    <a:gd name="T79" fmla="*/ 187 h 386"/>
                    <a:gd name="T80" fmla="*/ 4 w 346"/>
                    <a:gd name="T81" fmla="*/ 219 h 386"/>
                    <a:gd name="T82" fmla="*/ 8 w 346"/>
                    <a:gd name="T83" fmla="*/ 228 h 386"/>
                    <a:gd name="T84" fmla="*/ 45 w 346"/>
                    <a:gd name="T85" fmla="*/ 244 h 386"/>
                    <a:gd name="T86" fmla="*/ 57 w 346"/>
                    <a:gd name="T87" fmla="*/ 228 h 386"/>
                    <a:gd name="T88" fmla="*/ 57 w 346"/>
                    <a:gd name="T89" fmla="*/ 236 h 386"/>
                    <a:gd name="T90" fmla="*/ 57 w 346"/>
                    <a:gd name="T91" fmla="*/ 244 h 386"/>
                    <a:gd name="T92" fmla="*/ 65 w 346"/>
                    <a:gd name="T93" fmla="*/ 228 h 386"/>
                    <a:gd name="T94" fmla="*/ 65 w 346"/>
                    <a:gd name="T95" fmla="*/ 211 h 386"/>
                    <a:gd name="T96" fmla="*/ 65 w 346"/>
                    <a:gd name="T97" fmla="*/ 215 h 386"/>
                    <a:gd name="T98" fmla="*/ 70 w 346"/>
                    <a:gd name="T99" fmla="*/ 252 h 386"/>
                    <a:gd name="T100" fmla="*/ 61 w 346"/>
                    <a:gd name="T101" fmla="*/ 280 h 386"/>
                    <a:gd name="T102" fmla="*/ 57 w 346"/>
                    <a:gd name="T103" fmla="*/ 285 h 386"/>
                    <a:gd name="T104" fmla="*/ 41 w 346"/>
                    <a:gd name="T105" fmla="*/ 285 h 386"/>
                    <a:gd name="T106" fmla="*/ 41 w 346"/>
                    <a:gd name="T107" fmla="*/ 293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46" h="386">
                      <a:moveTo>
                        <a:pt x="41" y="293"/>
                      </a:moveTo>
                      <a:lnTo>
                        <a:pt x="41" y="297"/>
                      </a:lnTo>
                      <a:lnTo>
                        <a:pt x="45" y="297"/>
                      </a:lnTo>
                      <a:lnTo>
                        <a:pt x="45" y="309"/>
                      </a:lnTo>
                      <a:lnTo>
                        <a:pt x="49" y="321"/>
                      </a:lnTo>
                      <a:lnTo>
                        <a:pt x="41" y="325"/>
                      </a:lnTo>
                      <a:lnTo>
                        <a:pt x="29" y="329"/>
                      </a:lnTo>
                      <a:lnTo>
                        <a:pt x="29" y="333"/>
                      </a:lnTo>
                      <a:lnTo>
                        <a:pt x="33" y="346"/>
                      </a:lnTo>
                      <a:lnTo>
                        <a:pt x="33" y="354"/>
                      </a:lnTo>
                      <a:lnTo>
                        <a:pt x="37" y="354"/>
                      </a:lnTo>
                      <a:lnTo>
                        <a:pt x="49" y="346"/>
                      </a:lnTo>
                      <a:lnTo>
                        <a:pt x="57" y="350"/>
                      </a:lnTo>
                      <a:lnTo>
                        <a:pt x="61" y="350"/>
                      </a:lnTo>
                      <a:lnTo>
                        <a:pt x="65" y="350"/>
                      </a:lnTo>
                      <a:lnTo>
                        <a:pt x="78" y="354"/>
                      </a:lnTo>
                      <a:lnTo>
                        <a:pt x="90" y="362"/>
                      </a:lnTo>
                      <a:lnTo>
                        <a:pt x="86" y="362"/>
                      </a:lnTo>
                      <a:lnTo>
                        <a:pt x="90" y="374"/>
                      </a:lnTo>
                      <a:lnTo>
                        <a:pt x="94" y="374"/>
                      </a:lnTo>
                      <a:lnTo>
                        <a:pt x="106" y="386"/>
                      </a:lnTo>
                      <a:lnTo>
                        <a:pt x="110" y="386"/>
                      </a:lnTo>
                      <a:lnTo>
                        <a:pt x="114" y="386"/>
                      </a:lnTo>
                      <a:lnTo>
                        <a:pt x="114" y="386"/>
                      </a:lnTo>
                      <a:lnTo>
                        <a:pt x="118" y="382"/>
                      </a:lnTo>
                      <a:lnTo>
                        <a:pt x="122" y="370"/>
                      </a:lnTo>
                      <a:lnTo>
                        <a:pt x="139" y="362"/>
                      </a:lnTo>
                      <a:lnTo>
                        <a:pt x="139" y="354"/>
                      </a:lnTo>
                      <a:lnTo>
                        <a:pt x="139" y="346"/>
                      </a:lnTo>
                      <a:lnTo>
                        <a:pt x="143" y="337"/>
                      </a:lnTo>
                      <a:lnTo>
                        <a:pt x="147" y="325"/>
                      </a:lnTo>
                      <a:lnTo>
                        <a:pt x="155" y="313"/>
                      </a:lnTo>
                      <a:lnTo>
                        <a:pt x="155" y="313"/>
                      </a:lnTo>
                      <a:lnTo>
                        <a:pt x="155" y="301"/>
                      </a:lnTo>
                      <a:lnTo>
                        <a:pt x="167" y="289"/>
                      </a:lnTo>
                      <a:lnTo>
                        <a:pt x="175" y="276"/>
                      </a:lnTo>
                      <a:lnTo>
                        <a:pt x="188" y="264"/>
                      </a:lnTo>
                      <a:lnTo>
                        <a:pt x="192" y="264"/>
                      </a:lnTo>
                      <a:lnTo>
                        <a:pt x="196" y="264"/>
                      </a:lnTo>
                      <a:lnTo>
                        <a:pt x="204" y="260"/>
                      </a:lnTo>
                      <a:lnTo>
                        <a:pt x="216" y="256"/>
                      </a:lnTo>
                      <a:lnTo>
                        <a:pt x="228" y="252"/>
                      </a:lnTo>
                      <a:lnTo>
                        <a:pt x="236" y="248"/>
                      </a:lnTo>
                      <a:lnTo>
                        <a:pt x="249" y="244"/>
                      </a:lnTo>
                      <a:lnTo>
                        <a:pt x="261" y="240"/>
                      </a:lnTo>
                      <a:lnTo>
                        <a:pt x="261" y="240"/>
                      </a:lnTo>
                      <a:lnTo>
                        <a:pt x="273" y="232"/>
                      </a:lnTo>
                      <a:lnTo>
                        <a:pt x="285" y="224"/>
                      </a:lnTo>
                      <a:lnTo>
                        <a:pt x="297" y="211"/>
                      </a:lnTo>
                      <a:lnTo>
                        <a:pt x="301" y="203"/>
                      </a:lnTo>
                      <a:lnTo>
                        <a:pt x="314" y="191"/>
                      </a:lnTo>
                      <a:lnTo>
                        <a:pt x="322" y="183"/>
                      </a:lnTo>
                      <a:lnTo>
                        <a:pt x="326" y="179"/>
                      </a:lnTo>
                      <a:lnTo>
                        <a:pt x="326" y="179"/>
                      </a:lnTo>
                      <a:lnTo>
                        <a:pt x="326" y="175"/>
                      </a:lnTo>
                      <a:lnTo>
                        <a:pt x="330" y="167"/>
                      </a:lnTo>
                      <a:lnTo>
                        <a:pt x="334" y="154"/>
                      </a:lnTo>
                      <a:lnTo>
                        <a:pt x="334" y="142"/>
                      </a:lnTo>
                      <a:lnTo>
                        <a:pt x="346" y="142"/>
                      </a:lnTo>
                      <a:lnTo>
                        <a:pt x="342" y="138"/>
                      </a:lnTo>
                      <a:lnTo>
                        <a:pt x="342" y="126"/>
                      </a:lnTo>
                      <a:lnTo>
                        <a:pt x="346" y="118"/>
                      </a:lnTo>
                      <a:lnTo>
                        <a:pt x="334" y="106"/>
                      </a:lnTo>
                      <a:lnTo>
                        <a:pt x="322" y="97"/>
                      </a:lnTo>
                      <a:lnTo>
                        <a:pt x="322" y="93"/>
                      </a:lnTo>
                      <a:lnTo>
                        <a:pt x="330" y="93"/>
                      </a:lnTo>
                      <a:lnTo>
                        <a:pt x="342" y="93"/>
                      </a:lnTo>
                      <a:lnTo>
                        <a:pt x="338" y="89"/>
                      </a:lnTo>
                      <a:lnTo>
                        <a:pt x="326" y="85"/>
                      </a:lnTo>
                      <a:lnTo>
                        <a:pt x="322" y="81"/>
                      </a:lnTo>
                      <a:lnTo>
                        <a:pt x="310" y="77"/>
                      </a:lnTo>
                      <a:lnTo>
                        <a:pt x="301" y="69"/>
                      </a:lnTo>
                      <a:lnTo>
                        <a:pt x="289" y="61"/>
                      </a:lnTo>
                      <a:lnTo>
                        <a:pt x="273" y="61"/>
                      </a:lnTo>
                      <a:lnTo>
                        <a:pt x="277" y="69"/>
                      </a:lnTo>
                      <a:lnTo>
                        <a:pt x="269" y="73"/>
                      </a:lnTo>
                      <a:lnTo>
                        <a:pt x="257" y="73"/>
                      </a:lnTo>
                      <a:lnTo>
                        <a:pt x="244" y="69"/>
                      </a:lnTo>
                      <a:lnTo>
                        <a:pt x="232" y="65"/>
                      </a:lnTo>
                      <a:lnTo>
                        <a:pt x="224" y="65"/>
                      </a:lnTo>
                      <a:lnTo>
                        <a:pt x="212" y="57"/>
                      </a:lnTo>
                      <a:lnTo>
                        <a:pt x="204" y="44"/>
                      </a:lnTo>
                      <a:lnTo>
                        <a:pt x="200" y="36"/>
                      </a:lnTo>
                      <a:lnTo>
                        <a:pt x="196" y="36"/>
                      </a:lnTo>
                      <a:lnTo>
                        <a:pt x="183" y="32"/>
                      </a:lnTo>
                      <a:lnTo>
                        <a:pt x="179" y="32"/>
                      </a:lnTo>
                      <a:lnTo>
                        <a:pt x="167" y="28"/>
                      </a:lnTo>
                      <a:lnTo>
                        <a:pt x="155" y="20"/>
                      </a:lnTo>
                      <a:lnTo>
                        <a:pt x="147" y="12"/>
                      </a:lnTo>
                      <a:lnTo>
                        <a:pt x="143" y="8"/>
                      </a:lnTo>
                      <a:lnTo>
                        <a:pt x="143" y="8"/>
                      </a:lnTo>
                      <a:lnTo>
                        <a:pt x="131" y="0"/>
                      </a:lnTo>
                      <a:lnTo>
                        <a:pt x="126" y="12"/>
                      </a:lnTo>
                      <a:lnTo>
                        <a:pt x="118" y="20"/>
                      </a:lnTo>
                      <a:lnTo>
                        <a:pt x="106" y="20"/>
                      </a:lnTo>
                      <a:lnTo>
                        <a:pt x="94" y="20"/>
                      </a:lnTo>
                      <a:lnTo>
                        <a:pt x="86" y="24"/>
                      </a:lnTo>
                      <a:lnTo>
                        <a:pt x="82" y="32"/>
                      </a:lnTo>
                      <a:lnTo>
                        <a:pt x="82" y="36"/>
                      </a:lnTo>
                      <a:lnTo>
                        <a:pt x="82" y="32"/>
                      </a:lnTo>
                      <a:lnTo>
                        <a:pt x="70" y="32"/>
                      </a:lnTo>
                      <a:lnTo>
                        <a:pt x="57" y="36"/>
                      </a:lnTo>
                      <a:lnTo>
                        <a:pt x="57" y="49"/>
                      </a:lnTo>
                      <a:lnTo>
                        <a:pt x="57" y="49"/>
                      </a:lnTo>
                      <a:lnTo>
                        <a:pt x="57" y="61"/>
                      </a:lnTo>
                      <a:lnTo>
                        <a:pt x="57" y="61"/>
                      </a:lnTo>
                      <a:lnTo>
                        <a:pt x="57" y="65"/>
                      </a:lnTo>
                      <a:lnTo>
                        <a:pt x="57" y="77"/>
                      </a:lnTo>
                      <a:lnTo>
                        <a:pt x="49" y="85"/>
                      </a:lnTo>
                      <a:lnTo>
                        <a:pt x="41" y="97"/>
                      </a:lnTo>
                      <a:lnTo>
                        <a:pt x="29" y="106"/>
                      </a:lnTo>
                      <a:lnTo>
                        <a:pt x="33" y="118"/>
                      </a:lnTo>
                      <a:lnTo>
                        <a:pt x="41" y="122"/>
                      </a:lnTo>
                      <a:lnTo>
                        <a:pt x="29" y="122"/>
                      </a:lnTo>
                      <a:lnTo>
                        <a:pt x="25" y="134"/>
                      </a:lnTo>
                      <a:lnTo>
                        <a:pt x="13" y="142"/>
                      </a:lnTo>
                      <a:lnTo>
                        <a:pt x="4" y="154"/>
                      </a:lnTo>
                      <a:lnTo>
                        <a:pt x="13" y="167"/>
                      </a:lnTo>
                      <a:lnTo>
                        <a:pt x="8" y="175"/>
                      </a:lnTo>
                      <a:lnTo>
                        <a:pt x="8" y="187"/>
                      </a:lnTo>
                      <a:lnTo>
                        <a:pt x="13" y="199"/>
                      </a:lnTo>
                      <a:lnTo>
                        <a:pt x="13" y="211"/>
                      </a:lnTo>
                      <a:lnTo>
                        <a:pt x="4" y="219"/>
                      </a:lnTo>
                      <a:lnTo>
                        <a:pt x="0" y="219"/>
                      </a:lnTo>
                      <a:lnTo>
                        <a:pt x="8" y="228"/>
                      </a:lnTo>
                      <a:lnTo>
                        <a:pt x="8" y="228"/>
                      </a:lnTo>
                      <a:lnTo>
                        <a:pt x="21" y="236"/>
                      </a:lnTo>
                      <a:lnTo>
                        <a:pt x="33" y="244"/>
                      </a:lnTo>
                      <a:lnTo>
                        <a:pt x="45" y="244"/>
                      </a:lnTo>
                      <a:lnTo>
                        <a:pt x="53" y="232"/>
                      </a:lnTo>
                      <a:lnTo>
                        <a:pt x="57" y="228"/>
                      </a:lnTo>
                      <a:lnTo>
                        <a:pt x="57" y="228"/>
                      </a:lnTo>
                      <a:lnTo>
                        <a:pt x="57" y="232"/>
                      </a:lnTo>
                      <a:lnTo>
                        <a:pt x="57" y="232"/>
                      </a:lnTo>
                      <a:lnTo>
                        <a:pt x="57" y="236"/>
                      </a:lnTo>
                      <a:lnTo>
                        <a:pt x="61" y="236"/>
                      </a:lnTo>
                      <a:lnTo>
                        <a:pt x="57" y="236"/>
                      </a:lnTo>
                      <a:lnTo>
                        <a:pt x="57" y="244"/>
                      </a:lnTo>
                      <a:lnTo>
                        <a:pt x="61" y="240"/>
                      </a:lnTo>
                      <a:lnTo>
                        <a:pt x="61" y="240"/>
                      </a:lnTo>
                      <a:lnTo>
                        <a:pt x="65" y="228"/>
                      </a:lnTo>
                      <a:lnTo>
                        <a:pt x="65" y="219"/>
                      </a:lnTo>
                      <a:lnTo>
                        <a:pt x="65" y="215"/>
                      </a:lnTo>
                      <a:lnTo>
                        <a:pt x="65" y="211"/>
                      </a:lnTo>
                      <a:lnTo>
                        <a:pt x="74" y="207"/>
                      </a:lnTo>
                      <a:lnTo>
                        <a:pt x="65" y="215"/>
                      </a:lnTo>
                      <a:lnTo>
                        <a:pt x="65" y="215"/>
                      </a:lnTo>
                      <a:lnTo>
                        <a:pt x="70" y="228"/>
                      </a:lnTo>
                      <a:lnTo>
                        <a:pt x="74" y="240"/>
                      </a:lnTo>
                      <a:lnTo>
                        <a:pt x="70" y="252"/>
                      </a:lnTo>
                      <a:lnTo>
                        <a:pt x="65" y="264"/>
                      </a:lnTo>
                      <a:lnTo>
                        <a:pt x="65" y="268"/>
                      </a:lnTo>
                      <a:lnTo>
                        <a:pt x="61" y="280"/>
                      </a:lnTo>
                      <a:lnTo>
                        <a:pt x="57" y="280"/>
                      </a:lnTo>
                      <a:lnTo>
                        <a:pt x="57" y="280"/>
                      </a:lnTo>
                      <a:lnTo>
                        <a:pt x="57" y="285"/>
                      </a:lnTo>
                      <a:lnTo>
                        <a:pt x="49" y="285"/>
                      </a:lnTo>
                      <a:lnTo>
                        <a:pt x="49" y="285"/>
                      </a:lnTo>
                      <a:lnTo>
                        <a:pt x="41" y="285"/>
                      </a:lnTo>
                      <a:lnTo>
                        <a:pt x="41" y="289"/>
                      </a:lnTo>
                      <a:lnTo>
                        <a:pt x="37" y="289"/>
                      </a:lnTo>
                      <a:lnTo>
                        <a:pt x="41" y="293"/>
                      </a:lnTo>
                      <a:lnTo>
                        <a:pt x="41" y="29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6" name="Freeform 559">
                  <a:extLst>
                    <a:ext uri="{FF2B5EF4-FFF2-40B4-BE49-F238E27FC236}">
                      <a16:creationId xmlns:a16="http://schemas.microsoft.com/office/drawing/2014/main" id="{FB59A9A1-5919-EBE3-5146-FE83200C07C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762" y="10658"/>
                  <a:ext cx="16" cy="24"/>
                </a:xfrm>
                <a:custGeom>
                  <a:avLst/>
                  <a:gdLst>
                    <a:gd name="T0" fmla="*/ 16 w 16"/>
                    <a:gd name="T1" fmla="*/ 12 h 24"/>
                    <a:gd name="T2" fmla="*/ 16 w 16"/>
                    <a:gd name="T3" fmla="*/ 0 h 24"/>
                    <a:gd name="T4" fmla="*/ 16 w 16"/>
                    <a:gd name="T5" fmla="*/ 0 h 24"/>
                    <a:gd name="T6" fmla="*/ 0 w 16"/>
                    <a:gd name="T7" fmla="*/ 12 h 24"/>
                    <a:gd name="T8" fmla="*/ 8 w 16"/>
                    <a:gd name="T9" fmla="*/ 24 h 24"/>
                    <a:gd name="T10" fmla="*/ 16 w 16"/>
                    <a:gd name="T1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4">
                      <a:moveTo>
                        <a:pt x="16" y="12"/>
                      </a:move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0" y="12"/>
                      </a:lnTo>
                      <a:lnTo>
                        <a:pt x="8" y="24"/>
                      </a:lnTo>
                      <a:lnTo>
                        <a:pt x="16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13" name="Group 560">
                <a:extLst>
                  <a:ext uri="{FF2B5EF4-FFF2-40B4-BE49-F238E27FC236}">
                    <a16:creationId xmlns:a16="http://schemas.microsoft.com/office/drawing/2014/main" id="{720184BA-DEA0-04B7-3453-13F7B3D50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78" y="10495"/>
                <a:ext cx="139" cy="65"/>
                <a:chOff x="5078" y="10495"/>
                <a:chExt cx="139" cy="65"/>
              </a:xfrm>
              <a:grpFill/>
            </p:grpSpPr>
            <p:sp>
              <p:nvSpPr>
                <p:cNvPr id="1711" name="Freeform 561">
                  <a:extLst>
                    <a:ext uri="{FF2B5EF4-FFF2-40B4-BE49-F238E27FC236}">
                      <a16:creationId xmlns:a16="http://schemas.microsoft.com/office/drawing/2014/main" id="{1D09F457-0C2F-56BD-BF9A-1F98AB475B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78" y="10495"/>
                  <a:ext cx="49" cy="65"/>
                </a:xfrm>
                <a:custGeom>
                  <a:avLst/>
                  <a:gdLst>
                    <a:gd name="T0" fmla="*/ 37 w 49"/>
                    <a:gd name="T1" fmla="*/ 29 h 65"/>
                    <a:gd name="T2" fmla="*/ 25 w 49"/>
                    <a:gd name="T3" fmla="*/ 16 h 65"/>
                    <a:gd name="T4" fmla="*/ 21 w 49"/>
                    <a:gd name="T5" fmla="*/ 4 h 65"/>
                    <a:gd name="T6" fmla="*/ 9 w 49"/>
                    <a:gd name="T7" fmla="*/ 0 h 65"/>
                    <a:gd name="T8" fmla="*/ 0 w 49"/>
                    <a:gd name="T9" fmla="*/ 4 h 65"/>
                    <a:gd name="T10" fmla="*/ 13 w 49"/>
                    <a:gd name="T11" fmla="*/ 8 h 65"/>
                    <a:gd name="T12" fmla="*/ 17 w 49"/>
                    <a:gd name="T13" fmla="*/ 20 h 65"/>
                    <a:gd name="T14" fmla="*/ 25 w 49"/>
                    <a:gd name="T15" fmla="*/ 33 h 65"/>
                    <a:gd name="T16" fmla="*/ 29 w 49"/>
                    <a:gd name="T17" fmla="*/ 45 h 65"/>
                    <a:gd name="T18" fmla="*/ 17 w 49"/>
                    <a:gd name="T19" fmla="*/ 49 h 65"/>
                    <a:gd name="T20" fmla="*/ 9 w 49"/>
                    <a:gd name="T21" fmla="*/ 61 h 65"/>
                    <a:gd name="T22" fmla="*/ 21 w 49"/>
                    <a:gd name="T23" fmla="*/ 65 h 65"/>
                    <a:gd name="T24" fmla="*/ 33 w 49"/>
                    <a:gd name="T25" fmla="*/ 65 h 65"/>
                    <a:gd name="T26" fmla="*/ 41 w 49"/>
                    <a:gd name="T27" fmla="*/ 61 h 65"/>
                    <a:gd name="T28" fmla="*/ 49 w 49"/>
                    <a:gd name="T29" fmla="*/ 49 h 65"/>
                    <a:gd name="T30" fmla="*/ 37 w 49"/>
                    <a:gd name="T31" fmla="*/ 41 h 65"/>
                    <a:gd name="T32" fmla="*/ 37 w 49"/>
                    <a:gd name="T33" fmla="*/ 2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9" h="65">
                      <a:moveTo>
                        <a:pt x="37" y="29"/>
                      </a:moveTo>
                      <a:lnTo>
                        <a:pt x="25" y="16"/>
                      </a:lnTo>
                      <a:lnTo>
                        <a:pt x="21" y="4"/>
                      </a:lnTo>
                      <a:lnTo>
                        <a:pt x="9" y="0"/>
                      </a:lnTo>
                      <a:lnTo>
                        <a:pt x="0" y="4"/>
                      </a:lnTo>
                      <a:lnTo>
                        <a:pt x="13" y="8"/>
                      </a:lnTo>
                      <a:lnTo>
                        <a:pt x="17" y="20"/>
                      </a:lnTo>
                      <a:lnTo>
                        <a:pt x="25" y="33"/>
                      </a:lnTo>
                      <a:lnTo>
                        <a:pt x="29" y="45"/>
                      </a:lnTo>
                      <a:lnTo>
                        <a:pt x="17" y="49"/>
                      </a:lnTo>
                      <a:lnTo>
                        <a:pt x="9" y="61"/>
                      </a:lnTo>
                      <a:lnTo>
                        <a:pt x="21" y="65"/>
                      </a:lnTo>
                      <a:lnTo>
                        <a:pt x="33" y="65"/>
                      </a:lnTo>
                      <a:lnTo>
                        <a:pt x="41" y="61"/>
                      </a:lnTo>
                      <a:lnTo>
                        <a:pt x="49" y="49"/>
                      </a:lnTo>
                      <a:lnTo>
                        <a:pt x="37" y="41"/>
                      </a:lnTo>
                      <a:lnTo>
                        <a:pt x="37" y="2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2" name="Freeform 562">
                  <a:extLst>
                    <a:ext uri="{FF2B5EF4-FFF2-40B4-BE49-F238E27FC236}">
                      <a16:creationId xmlns:a16="http://schemas.microsoft.com/office/drawing/2014/main" id="{669E1CAE-FDEE-E97F-BFF4-4892285041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078" y="10515"/>
                  <a:ext cx="13" cy="13"/>
                </a:xfrm>
                <a:custGeom>
                  <a:avLst/>
                  <a:gdLst>
                    <a:gd name="T0" fmla="*/ 13 w 13"/>
                    <a:gd name="T1" fmla="*/ 5 h 13"/>
                    <a:gd name="T2" fmla="*/ 0 w 13"/>
                    <a:gd name="T3" fmla="*/ 0 h 13"/>
                    <a:gd name="T4" fmla="*/ 4 w 13"/>
                    <a:gd name="T5" fmla="*/ 13 h 13"/>
                    <a:gd name="T6" fmla="*/ 9 w 13"/>
                    <a:gd name="T7" fmla="*/ 13 h 13"/>
                    <a:gd name="T8" fmla="*/ 13 w 13"/>
                    <a:gd name="T9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3">
                      <a:moveTo>
                        <a:pt x="13" y="5"/>
                      </a:move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9" y="13"/>
                      </a:lnTo>
                      <a:lnTo>
                        <a:pt x="13" y="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3" name="Freeform 563">
                  <a:extLst>
                    <a:ext uri="{FF2B5EF4-FFF2-40B4-BE49-F238E27FC236}">
                      <a16:creationId xmlns:a16="http://schemas.microsoft.com/office/drawing/2014/main" id="{E3A7CF98-6D72-1850-DB81-2E2101395F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143" y="10528"/>
                  <a:ext cx="21" cy="16"/>
                </a:xfrm>
                <a:custGeom>
                  <a:avLst/>
                  <a:gdLst>
                    <a:gd name="T0" fmla="*/ 0 w 21"/>
                    <a:gd name="T1" fmla="*/ 12 h 16"/>
                    <a:gd name="T2" fmla="*/ 13 w 21"/>
                    <a:gd name="T3" fmla="*/ 16 h 16"/>
                    <a:gd name="T4" fmla="*/ 21 w 21"/>
                    <a:gd name="T5" fmla="*/ 8 h 16"/>
                    <a:gd name="T6" fmla="*/ 9 w 21"/>
                    <a:gd name="T7" fmla="*/ 0 h 16"/>
                    <a:gd name="T8" fmla="*/ 0 w 21"/>
                    <a:gd name="T9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6">
                      <a:moveTo>
                        <a:pt x="0" y="12"/>
                      </a:moveTo>
                      <a:lnTo>
                        <a:pt x="13" y="16"/>
                      </a:lnTo>
                      <a:lnTo>
                        <a:pt x="21" y="8"/>
                      </a:lnTo>
                      <a:lnTo>
                        <a:pt x="9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4" name="Freeform 564">
                  <a:extLst>
                    <a:ext uri="{FF2B5EF4-FFF2-40B4-BE49-F238E27FC236}">
                      <a16:creationId xmlns:a16="http://schemas.microsoft.com/office/drawing/2014/main" id="{52A4C48A-8402-1AB4-90C0-5F63EC60A4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5205" y="10548"/>
                  <a:ext cx="12" cy="8"/>
                </a:xfrm>
                <a:custGeom>
                  <a:avLst/>
                  <a:gdLst>
                    <a:gd name="T0" fmla="*/ 0 w 12"/>
                    <a:gd name="T1" fmla="*/ 8 h 8"/>
                    <a:gd name="T2" fmla="*/ 12 w 12"/>
                    <a:gd name="T3" fmla="*/ 0 h 8"/>
                    <a:gd name="T4" fmla="*/ 0 w 12"/>
                    <a:gd name="T5" fmla="*/ 0 h 8"/>
                    <a:gd name="T6" fmla="*/ 0 w 12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0" y="8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614" name="Freeform 565">
                <a:extLst>
                  <a:ext uri="{FF2B5EF4-FFF2-40B4-BE49-F238E27FC236}">
                    <a16:creationId xmlns:a16="http://schemas.microsoft.com/office/drawing/2014/main" id="{EADB2202-61C0-77CC-8764-7FEBA8E05F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843" y="9746"/>
                <a:ext cx="729" cy="1010"/>
              </a:xfrm>
              <a:custGeom>
                <a:avLst/>
                <a:gdLst>
                  <a:gd name="T0" fmla="*/ 61 w 729"/>
                  <a:gd name="T1" fmla="*/ 700 h 1010"/>
                  <a:gd name="T2" fmla="*/ 110 w 729"/>
                  <a:gd name="T3" fmla="*/ 733 h 1010"/>
                  <a:gd name="T4" fmla="*/ 167 w 729"/>
                  <a:gd name="T5" fmla="*/ 729 h 1010"/>
                  <a:gd name="T6" fmla="*/ 220 w 729"/>
                  <a:gd name="T7" fmla="*/ 761 h 1010"/>
                  <a:gd name="T8" fmla="*/ 277 w 729"/>
                  <a:gd name="T9" fmla="*/ 798 h 1010"/>
                  <a:gd name="T10" fmla="*/ 330 w 729"/>
                  <a:gd name="T11" fmla="*/ 855 h 1010"/>
                  <a:gd name="T12" fmla="*/ 375 w 729"/>
                  <a:gd name="T13" fmla="*/ 900 h 1010"/>
                  <a:gd name="T14" fmla="*/ 436 w 729"/>
                  <a:gd name="T15" fmla="*/ 883 h 1010"/>
                  <a:gd name="T16" fmla="*/ 497 w 729"/>
                  <a:gd name="T17" fmla="*/ 896 h 1010"/>
                  <a:gd name="T18" fmla="*/ 521 w 729"/>
                  <a:gd name="T19" fmla="*/ 940 h 1010"/>
                  <a:gd name="T20" fmla="*/ 505 w 729"/>
                  <a:gd name="T21" fmla="*/ 985 h 1010"/>
                  <a:gd name="T22" fmla="*/ 546 w 729"/>
                  <a:gd name="T23" fmla="*/ 997 h 1010"/>
                  <a:gd name="T24" fmla="*/ 558 w 729"/>
                  <a:gd name="T25" fmla="*/ 928 h 1010"/>
                  <a:gd name="T26" fmla="*/ 574 w 729"/>
                  <a:gd name="T27" fmla="*/ 847 h 1010"/>
                  <a:gd name="T28" fmla="*/ 566 w 729"/>
                  <a:gd name="T29" fmla="*/ 790 h 1010"/>
                  <a:gd name="T30" fmla="*/ 538 w 729"/>
                  <a:gd name="T31" fmla="*/ 729 h 1010"/>
                  <a:gd name="T32" fmla="*/ 586 w 729"/>
                  <a:gd name="T33" fmla="*/ 717 h 1010"/>
                  <a:gd name="T34" fmla="*/ 550 w 729"/>
                  <a:gd name="T35" fmla="*/ 688 h 1010"/>
                  <a:gd name="T36" fmla="*/ 651 w 729"/>
                  <a:gd name="T37" fmla="*/ 647 h 1010"/>
                  <a:gd name="T38" fmla="*/ 704 w 729"/>
                  <a:gd name="T39" fmla="*/ 635 h 1010"/>
                  <a:gd name="T40" fmla="*/ 729 w 729"/>
                  <a:gd name="T41" fmla="*/ 680 h 1010"/>
                  <a:gd name="T42" fmla="*/ 708 w 729"/>
                  <a:gd name="T43" fmla="*/ 619 h 1010"/>
                  <a:gd name="T44" fmla="*/ 676 w 729"/>
                  <a:gd name="T45" fmla="*/ 574 h 1010"/>
                  <a:gd name="T46" fmla="*/ 680 w 729"/>
                  <a:gd name="T47" fmla="*/ 513 h 1010"/>
                  <a:gd name="T48" fmla="*/ 672 w 729"/>
                  <a:gd name="T49" fmla="*/ 456 h 1010"/>
                  <a:gd name="T50" fmla="*/ 684 w 729"/>
                  <a:gd name="T51" fmla="*/ 407 h 1010"/>
                  <a:gd name="T52" fmla="*/ 660 w 729"/>
                  <a:gd name="T53" fmla="*/ 379 h 1010"/>
                  <a:gd name="T54" fmla="*/ 586 w 729"/>
                  <a:gd name="T55" fmla="*/ 387 h 1010"/>
                  <a:gd name="T56" fmla="*/ 542 w 729"/>
                  <a:gd name="T57" fmla="*/ 342 h 1010"/>
                  <a:gd name="T58" fmla="*/ 485 w 729"/>
                  <a:gd name="T59" fmla="*/ 330 h 1010"/>
                  <a:gd name="T60" fmla="*/ 415 w 729"/>
                  <a:gd name="T61" fmla="*/ 326 h 1010"/>
                  <a:gd name="T62" fmla="*/ 391 w 729"/>
                  <a:gd name="T63" fmla="*/ 281 h 1010"/>
                  <a:gd name="T64" fmla="*/ 379 w 729"/>
                  <a:gd name="T65" fmla="*/ 232 h 1010"/>
                  <a:gd name="T66" fmla="*/ 350 w 729"/>
                  <a:gd name="T67" fmla="*/ 196 h 1010"/>
                  <a:gd name="T68" fmla="*/ 359 w 729"/>
                  <a:gd name="T69" fmla="*/ 151 h 1010"/>
                  <a:gd name="T70" fmla="*/ 375 w 729"/>
                  <a:gd name="T71" fmla="*/ 98 h 1010"/>
                  <a:gd name="T72" fmla="*/ 428 w 729"/>
                  <a:gd name="T73" fmla="*/ 45 h 1010"/>
                  <a:gd name="T74" fmla="*/ 464 w 729"/>
                  <a:gd name="T75" fmla="*/ 9 h 1010"/>
                  <a:gd name="T76" fmla="*/ 391 w 729"/>
                  <a:gd name="T77" fmla="*/ 37 h 1010"/>
                  <a:gd name="T78" fmla="*/ 363 w 729"/>
                  <a:gd name="T79" fmla="*/ 53 h 1010"/>
                  <a:gd name="T80" fmla="*/ 281 w 729"/>
                  <a:gd name="T81" fmla="*/ 86 h 1010"/>
                  <a:gd name="T82" fmla="*/ 269 w 729"/>
                  <a:gd name="T83" fmla="*/ 90 h 1010"/>
                  <a:gd name="T84" fmla="*/ 245 w 729"/>
                  <a:gd name="T85" fmla="*/ 82 h 1010"/>
                  <a:gd name="T86" fmla="*/ 208 w 729"/>
                  <a:gd name="T87" fmla="*/ 127 h 1010"/>
                  <a:gd name="T88" fmla="*/ 196 w 729"/>
                  <a:gd name="T89" fmla="*/ 184 h 1010"/>
                  <a:gd name="T90" fmla="*/ 135 w 729"/>
                  <a:gd name="T91" fmla="*/ 228 h 1010"/>
                  <a:gd name="T92" fmla="*/ 127 w 729"/>
                  <a:gd name="T93" fmla="*/ 261 h 1010"/>
                  <a:gd name="T94" fmla="*/ 94 w 729"/>
                  <a:gd name="T95" fmla="*/ 249 h 1010"/>
                  <a:gd name="T96" fmla="*/ 74 w 729"/>
                  <a:gd name="T97" fmla="*/ 285 h 1010"/>
                  <a:gd name="T98" fmla="*/ 82 w 729"/>
                  <a:gd name="T99" fmla="*/ 342 h 1010"/>
                  <a:gd name="T100" fmla="*/ 98 w 729"/>
                  <a:gd name="T101" fmla="*/ 411 h 1010"/>
                  <a:gd name="T102" fmla="*/ 98 w 729"/>
                  <a:gd name="T103" fmla="*/ 472 h 1010"/>
                  <a:gd name="T104" fmla="*/ 102 w 729"/>
                  <a:gd name="T105" fmla="*/ 521 h 1010"/>
                  <a:gd name="T106" fmla="*/ 90 w 729"/>
                  <a:gd name="T107" fmla="*/ 558 h 1010"/>
                  <a:gd name="T108" fmla="*/ 57 w 729"/>
                  <a:gd name="T109" fmla="*/ 603 h 1010"/>
                  <a:gd name="T110" fmla="*/ 21 w 729"/>
                  <a:gd name="T111" fmla="*/ 635 h 1010"/>
                  <a:gd name="T112" fmla="*/ 21 w 729"/>
                  <a:gd name="T113" fmla="*/ 676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29" h="1010">
                    <a:moveTo>
                      <a:pt x="21" y="676"/>
                    </a:moveTo>
                    <a:lnTo>
                      <a:pt x="25" y="680"/>
                    </a:lnTo>
                    <a:lnTo>
                      <a:pt x="33" y="688"/>
                    </a:lnTo>
                    <a:lnTo>
                      <a:pt x="45" y="696"/>
                    </a:lnTo>
                    <a:lnTo>
                      <a:pt x="57" y="700"/>
                    </a:lnTo>
                    <a:lnTo>
                      <a:pt x="61" y="700"/>
                    </a:lnTo>
                    <a:lnTo>
                      <a:pt x="74" y="704"/>
                    </a:lnTo>
                    <a:lnTo>
                      <a:pt x="78" y="704"/>
                    </a:lnTo>
                    <a:lnTo>
                      <a:pt x="82" y="712"/>
                    </a:lnTo>
                    <a:lnTo>
                      <a:pt x="90" y="725"/>
                    </a:lnTo>
                    <a:lnTo>
                      <a:pt x="102" y="733"/>
                    </a:lnTo>
                    <a:lnTo>
                      <a:pt x="110" y="733"/>
                    </a:lnTo>
                    <a:lnTo>
                      <a:pt x="122" y="737"/>
                    </a:lnTo>
                    <a:lnTo>
                      <a:pt x="135" y="741"/>
                    </a:lnTo>
                    <a:lnTo>
                      <a:pt x="147" y="741"/>
                    </a:lnTo>
                    <a:lnTo>
                      <a:pt x="155" y="737"/>
                    </a:lnTo>
                    <a:lnTo>
                      <a:pt x="151" y="729"/>
                    </a:lnTo>
                    <a:lnTo>
                      <a:pt x="167" y="729"/>
                    </a:lnTo>
                    <a:lnTo>
                      <a:pt x="179" y="737"/>
                    </a:lnTo>
                    <a:lnTo>
                      <a:pt x="188" y="745"/>
                    </a:lnTo>
                    <a:lnTo>
                      <a:pt x="200" y="749"/>
                    </a:lnTo>
                    <a:lnTo>
                      <a:pt x="204" y="753"/>
                    </a:lnTo>
                    <a:lnTo>
                      <a:pt x="216" y="757"/>
                    </a:lnTo>
                    <a:lnTo>
                      <a:pt x="220" y="761"/>
                    </a:lnTo>
                    <a:lnTo>
                      <a:pt x="232" y="757"/>
                    </a:lnTo>
                    <a:lnTo>
                      <a:pt x="249" y="765"/>
                    </a:lnTo>
                    <a:lnTo>
                      <a:pt x="261" y="778"/>
                    </a:lnTo>
                    <a:lnTo>
                      <a:pt x="273" y="786"/>
                    </a:lnTo>
                    <a:lnTo>
                      <a:pt x="277" y="790"/>
                    </a:lnTo>
                    <a:lnTo>
                      <a:pt x="277" y="798"/>
                    </a:lnTo>
                    <a:lnTo>
                      <a:pt x="281" y="810"/>
                    </a:lnTo>
                    <a:lnTo>
                      <a:pt x="293" y="818"/>
                    </a:lnTo>
                    <a:lnTo>
                      <a:pt x="306" y="822"/>
                    </a:lnTo>
                    <a:lnTo>
                      <a:pt x="318" y="830"/>
                    </a:lnTo>
                    <a:lnTo>
                      <a:pt x="326" y="843"/>
                    </a:lnTo>
                    <a:lnTo>
                      <a:pt x="330" y="855"/>
                    </a:lnTo>
                    <a:lnTo>
                      <a:pt x="342" y="867"/>
                    </a:lnTo>
                    <a:lnTo>
                      <a:pt x="350" y="867"/>
                    </a:lnTo>
                    <a:lnTo>
                      <a:pt x="354" y="879"/>
                    </a:lnTo>
                    <a:lnTo>
                      <a:pt x="350" y="892"/>
                    </a:lnTo>
                    <a:lnTo>
                      <a:pt x="363" y="900"/>
                    </a:lnTo>
                    <a:lnTo>
                      <a:pt x="375" y="900"/>
                    </a:lnTo>
                    <a:lnTo>
                      <a:pt x="387" y="900"/>
                    </a:lnTo>
                    <a:lnTo>
                      <a:pt x="395" y="900"/>
                    </a:lnTo>
                    <a:lnTo>
                      <a:pt x="407" y="900"/>
                    </a:lnTo>
                    <a:lnTo>
                      <a:pt x="420" y="896"/>
                    </a:lnTo>
                    <a:lnTo>
                      <a:pt x="424" y="896"/>
                    </a:lnTo>
                    <a:lnTo>
                      <a:pt x="436" y="883"/>
                    </a:lnTo>
                    <a:lnTo>
                      <a:pt x="436" y="883"/>
                    </a:lnTo>
                    <a:lnTo>
                      <a:pt x="448" y="887"/>
                    </a:lnTo>
                    <a:lnTo>
                      <a:pt x="460" y="896"/>
                    </a:lnTo>
                    <a:lnTo>
                      <a:pt x="472" y="896"/>
                    </a:lnTo>
                    <a:lnTo>
                      <a:pt x="485" y="887"/>
                    </a:lnTo>
                    <a:lnTo>
                      <a:pt x="497" y="896"/>
                    </a:lnTo>
                    <a:lnTo>
                      <a:pt x="509" y="900"/>
                    </a:lnTo>
                    <a:lnTo>
                      <a:pt x="521" y="904"/>
                    </a:lnTo>
                    <a:lnTo>
                      <a:pt x="533" y="916"/>
                    </a:lnTo>
                    <a:lnTo>
                      <a:pt x="538" y="920"/>
                    </a:lnTo>
                    <a:lnTo>
                      <a:pt x="529" y="928"/>
                    </a:lnTo>
                    <a:lnTo>
                      <a:pt x="521" y="940"/>
                    </a:lnTo>
                    <a:lnTo>
                      <a:pt x="513" y="953"/>
                    </a:lnTo>
                    <a:lnTo>
                      <a:pt x="505" y="965"/>
                    </a:lnTo>
                    <a:lnTo>
                      <a:pt x="497" y="977"/>
                    </a:lnTo>
                    <a:lnTo>
                      <a:pt x="497" y="981"/>
                    </a:lnTo>
                    <a:lnTo>
                      <a:pt x="501" y="985"/>
                    </a:lnTo>
                    <a:lnTo>
                      <a:pt x="505" y="985"/>
                    </a:lnTo>
                    <a:lnTo>
                      <a:pt x="517" y="981"/>
                    </a:lnTo>
                    <a:lnTo>
                      <a:pt x="529" y="993"/>
                    </a:lnTo>
                    <a:lnTo>
                      <a:pt x="542" y="1005"/>
                    </a:lnTo>
                    <a:lnTo>
                      <a:pt x="542" y="1010"/>
                    </a:lnTo>
                    <a:lnTo>
                      <a:pt x="542" y="1005"/>
                    </a:lnTo>
                    <a:lnTo>
                      <a:pt x="546" y="997"/>
                    </a:lnTo>
                    <a:lnTo>
                      <a:pt x="550" y="985"/>
                    </a:lnTo>
                    <a:lnTo>
                      <a:pt x="550" y="973"/>
                    </a:lnTo>
                    <a:lnTo>
                      <a:pt x="554" y="961"/>
                    </a:lnTo>
                    <a:lnTo>
                      <a:pt x="554" y="948"/>
                    </a:lnTo>
                    <a:lnTo>
                      <a:pt x="558" y="936"/>
                    </a:lnTo>
                    <a:lnTo>
                      <a:pt x="558" y="928"/>
                    </a:lnTo>
                    <a:lnTo>
                      <a:pt x="562" y="916"/>
                    </a:lnTo>
                    <a:lnTo>
                      <a:pt x="562" y="904"/>
                    </a:lnTo>
                    <a:lnTo>
                      <a:pt x="566" y="879"/>
                    </a:lnTo>
                    <a:lnTo>
                      <a:pt x="570" y="867"/>
                    </a:lnTo>
                    <a:lnTo>
                      <a:pt x="570" y="855"/>
                    </a:lnTo>
                    <a:lnTo>
                      <a:pt x="574" y="847"/>
                    </a:lnTo>
                    <a:lnTo>
                      <a:pt x="574" y="839"/>
                    </a:lnTo>
                    <a:lnTo>
                      <a:pt x="578" y="826"/>
                    </a:lnTo>
                    <a:lnTo>
                      <a:pt x="574" y="818"/>
                    </a:lnTo>
                    <a:lnTo>
                      <a:pt x="574" y="814"/>
                    </a:lnTo>
                    <a:lnTo>
                      <a:pt x="566" y="802"/>
                    </a:lnTo>
                    <a:lnTo>
                      <a:pt x="566" y="790"/>
                    </a:lnTo>
                    <a:lnTo>
                      <a:pt x="554" y="778"/>
                    </a:lnTo>
                    <a:lnTo>
                      <a:pt x="542" y="769"/>
                    </a:lnTo>
                    <a:lnTo>
                      <a:pt x="542" y="765"/>
                    </a:lnTo>
                    <a:lnTo>
                      <a:pt x="538" y="757"/>
                    </a:lnTo>
                    <a:lnTo>
                      <a:pt x="538" y="741"/>
                    </a:lnTo>
                    <a:lnTo>
                      <a:pt x="538" y="729"/>
                    </a:lnTo>
                    <a:lnTo>
                      <a:pt x="538" y="717"/>
                    </a:lnTo>
                    <a:lnTo>
                      <a:pt x="542" y="717"/>
                    </a:lnTo>
                    <a:lnTo>
                      <a:pt x="550" y="717"/>
                    </a:lnTo>
                    <a:lnTo>
                      <a:pt x="562" y="712"/>
                    </a:lnTo>
                    <a:lnTo>
                      <a:pt x="574" y="712"/>
                    </a:lnTo>
                    <a:lnTo>
                      <a:pt x="586" y="717"/>
                    </a:lnTo>
                    <a:lnTo>
                      <a:pt x="586" y="717"/>
                    </a:lnTo>
                    <a:lnTo>
                      <a:pt x="590" y="704"/>
                    </a:lnTo>
                    <a:lnTo>
                      <a:pt x="586" y="692"/>
                    </a:lnTo>
                    <a:lnTo>
                      <a:pt x="574" y="688"/>
                    </a:lnTo>
                    <a:lnTo>
                      <a:pt x="562" y="688"/>
                    </a:lnTo>
                    <a:lnTo>
                      <a:pt x="550" y="688"/>
                    </a:lnTo>
                    <a:lnTo>
                      <a:pt x="550" y="688"/>
                    </a:lnTo>
                    <a:lnTo>
                      <a:pt x="550" y="651"/>
                    </a:lnTo>
                    <a:lnTo>
                      <a:pt x="562" y="647"/>
                    </a:lnTo>
                    <a:lnTo>
                      <a:pt x="574" y="647"/>
                    </a:lnTo>
                    <a:lnTo>
                      <a:pt x="578" y="647"/>
                    </a:lnTo>
                    <a:lnTo>
                      <a:pt x="651" y="647"/>
                    </a:lnTo>
                    <a:lnTo>
                      <a:pt x="647" y="635"/>
                    </a:lnTo>
                    <a:lnTo>
                      <a:pt x="660" y="643"/>
                    </a:lnTo>
                    <a:lnTo>
                      <a:pt x="668" y="647"/>
                    </a:lnTo>
                    <a:lnTo>
                      <a:pt x="680" y="635"/>
                    </a:lnTo>
                    <a:lnTo>
                      <a:pt x="692" y="627"/>
                    </a:lnTo>
                    <a:lnTo>
                      <a:pt x="704" y="635"/>
                    </a:lnTo>
                    <a:lnTo>
                      <a:pt x="713" y="643"/>
                    </a:lnTo>
                    <a:lnTo>
                      <a:pt x="717" y="656"/>
                    </a:lnTo>
                    <a:lnTo>
                      <a:pt x="717" y="668"/>
                    </a:lnTo>
                    <a:lnTo>
                      <a:pt x="717" y="680"/>
                    </a:lnTo>
                    <a:lnTo>
                      <a:pt x="729" y="680"/>
                    </a:lnTo>
                    <a:lnTo>
                      <a:pt x="729" y="680"/>
                    </a:lnTo>
                    <a:lnTo>
                      <a:pt x="725" y="668"/>
                    </a:lnTo>
                    <a:lnTo>
                      <a:pt x="721" y="656"/>
                    </a:lnTo>
                    <a:lnTo>
                      <a:pt x="721" y="643"/>
                    </a:lnTo>
                    <a:lnTo>
                      <a:pt x="713" y="631"/>
                    </a:lnTo>
                    <a:lnTo>
                      <a:pt x="713" y="631"/>
                    </a:lnTo>
                    <a:lnTo>
                      <a:pt x="708" y="619"/>
                    </a:lnTo>
                    <a:lnTo>
                      <a:pt x="708" y="607"/>
                    </a:lnTo>
                    <a:lnTo>
                      <a:pt x="696" y="599"/>
                    </a:lnTo>
                    <a:lnTo>
                      <a:pt x="684" y="586"/>
                    </a:lnTo>
                    <a:lnTo>
                      <a:pt x="672" y="582"/>
                    </a:lnTo>
                    <a:lnTo>
                      <a:pt x="668" y="582"/>
                    </a:lnTo>
                    <a:lnTo>
                      <a:pt x="676" y="574"/>
                    </a:lnTo>
                    <a:lnTo>
                      <a:pt x="692" y="562"/>
                    </a:lnTo>
                    <a:lnTo>
                      <a:pt x="696" y="558"/>
                    </a:lnTo>
                    <a:lnTo>
                      <a:pt x="704" y="546"/>
                    </a:lnTo>
                    <a:lnTo>
                      <a:pt x="696" y="533"/>
                    </a:lnTo>
                    <a:lnTo>
                      <a:pt x="684" y="525"/>
                    </a:lnTo>
                    <a:lnTo>
                      <a:pt x="680" y="513"/>
                    </a:lnTo>
                    <a:lnTo>
                      <a:pt x="676" y="505"/>
                    </a:lnTo>
                    <a:lnTo>
                      <a:pt x="672" y="497"/>
                    </a:lnTo>
                    <a:lnTo>
                      <a:pt x="672" y="481"/>
                    </a:lnTo>
                    <a:lnTo>
                      <a:pt x="668" y="472"/>
                    </a:lnTo>
                    <a:lnTo>
                      <a:pt x="672" y="460"/>
                    </a:lnTo>
                    <a:lnTo>
                      <a:pt x="672" y="456"/>
                    </a:lnTo>
                    <a:lnTo>
                      <a:pt x="672" y="452"/>
                    </a:lnTo>
                    <a:lnTo>
                      <a:pt x="672" y="448"/>
                    </a:lnTo>
                    <a:lnTo>
                      <a:pt x="672" y="440"/>
                    </a:lnTo>
                    <a:lnTo>
                      <a:pt x="672" y="428"/>
                    </a:lnTo>
                    <a:lnTo>
                      <a:pt x="684" y="420"/>
                    </a:lnTo>
                    <a:lnTo>
                      <a:pt x="684" y="407"/>
                    </a:lnTo>
                    <a:lnTo>
                      <a:pt x="692" y="395"/>
                    </a:lnTo>
                    <a:lnTo>
                      <a:pt x="692" y="383"/>
                    </a:lnTo>
                    <a:lnTo>
                      <a:pt x="692" y="379"/>
                    </a:lnTo>
                    <a:lnTo>
                      <a:pt x="680" y="375"/>
                    </a:lnTo>
                    <a:lnTo>
                      <a:pt x="668" y="375"/>
                    </a:lnTo>
                    <a:lnTo>
                      <a:pt x="660" y="379"/>
                    </a:lnTo>
                    <a:lnTo>
                      <a:pt x="643" y="379"/>
                    </a:lnTo>
                    <a:lnTo>
                      <a:pt x="635" y="379"/>
                    </a:lnTo>
                    <a:lnTo>
                      <a:pt x="623" y="383"/>
                    </a:lnTo>
                    <a:lnTo>
                      <a:pt x="611" y="379"/>
                    </a:lnTo>
                    <a:lnTo>
                      <a:pt x="599" y="379"/>
                    </a:lnTo>
                    <a:lnTo>
                      <a:pt x="586" y="387"/>
                    </a:lnTo>
                    <a:lnTo>
                      <a:pt x="574" y="383"/>
                    </a:lnTo>
                    <a:lnTo>
                      <a:pt x="570" y="379"/>
                    </a:lnTo>
                    <a:lnTo>
                      <a:pt x="558" y="363"/>
                    </a:lnTo>
                    <a:lnTo>
                      <a:pt x="550" y="350"/>
                    </a:lnTo>
                    <a:lnTo>
                      <a:pt x="542" y="342"/>
                    </a:lnTo>
                    <a:lnTo>
                      <a:pt x="542" y="342"/>
                    </a:lnTo>
                    <a:lnTo>
                      <a:pt x="533" y="330"/>
                    </a:lnTo>
                    <a:lnTo>
                      <a:pt x="533" y="330"/>
                    </a:lnTo>
                    <a:lnTo>
                      <a:pt x="517" y="334"/>
                    </a:lnTo>
                    <a:lnTo>
                      <a:pt x="505" y="326"/>
                    </a:lnTo>
                    <a:lnTo>
                      <a:pt x="497" y="326"/>
                    </a:lnTo>
                    <a:lnTo>
                      <a:pt x="485" y="330"/>
                    </a:lnTo>
                    <a:lnTo>
                      <a:pt x="472" y="330"/>
                    </a:lnTo>
                    <a:lnTo>
                      <a:pt x="460" y="330"/>
                    </a:lnTo>
                    <a:lnTo>
                      <a:pt x="448" y="330"/>
                    </a:lnTo>
                    <a:lnTo>
                      <a:pt x="436" y="326"/>
                    </a:lnTo>
                    <a:lnTo>
                      <a:pt x="424" y="330"/>
                    </a:lnTo>
                    <a:lnTo>
                      <a:pt x="415" y="326"/>
                    </a:lnTo>
                    <a:lnTo>
                      <a:pt x="411" y="314"/>
                    </a:lnTo>
                    <a:lnTo>
                      <a:pt x="399" y="306"/>
                    </a:lnTo>
                    <a:lnTo>
                      <a:pt x="395" y="306"/>
                    </a:lnTo>
                    <a:lnTo>
                      <a:pt x="391" y="293"/>
                    </a:lnTo>
                    <a:lnTo>
                      <a:pt x="391" y="281"/>
                    </a:lnTo>
                    <a:lnTo>
                      <a:pt x="391" y="281"/>
                    </a:lnTo>
                    <a:lnTo>
                      <a:pt x="395" y="269"/>
                    </a:lnTo>
                    <a:lnTo>
                      <a:pt x="395" y="257"/>
                    </a:lnTo>
                    <a:lnTo>
                      <a:pt x="395" y="245"/>
                    </a:lnTo>
                    <a:lnTo>
                      <a:pt x="395" y="245"/>
                    </a:lnTo>
                    <a:lnTo>
                      <a:pt x="383" y="232"/>
                    </a:lnTo>
                    <a:lnTo>
                      <a:pt x="379" y="232"/>
                    </a:lnTo>
                    <a:lnTo>
                      <a:pt x="375" y="216"/>
                    </a:lnTo>
                    <a:lnTo>
                      <a:pt x="371" y="204"/>
                    </a:lnTo>
                    <a:lnTo>
                      <a:pt x="371" y="204"/>
                    </a:lnTo>
                    <a:lnTo>
                      <a:pt x="375" y="204"/>
                    </a:lnTo>
                    <a:lnTo>
                      <a:pt x="359" y="200"/>
                    </a:lnTo>
                    <a:lnTo>
                      <a:pt x="350" y="196"/>
                    </a:lnTo>
                    <a:lnTo>
                      <a:pt x="338" y="200"/>
                    </a:lnTo>
                    <a:lnTo>
                      <a:pt x="334" y="196"/>
                    </a:lnTo>
                    <a:lnTo>
                      <a:pt x="342" y="188"/>
                    </a:lnTo>
                    <a:lnTo>
                      <a:pt x="350" y="175"/>
                    </a:lnTo>
                    <a:lnTo>
                      <a:pt x="359" y="163"/>
                    </a:lnTo>
                    <a:lnTo>
                      <a:pt x="359" y="151"/>
                    </a:lnTo>
                    <a:lnTo>
                      <a:pt x="359" y="147"/>
                    </a:lnTo>
                    <a:lnTo>
                      <a:pt x="363" y="135"/>
                    </a:lnTo>
                    <a:lnTo>
                      <a:pt x="367" y="122"/>
                    </a:lnTo>
                    <a:lnTo>
                      <a:pt x="363" y="122"/>
                    </a:lnTo>
                    <a:lnTo>
                      <a:pt x="371" y="110"/>
                    </a:lnTo>
                    <a:lnTo>
                      <a:pt x="375" y="98"/>
                    </a:lnTo>
                    <a:lnTo>
                      <a:pt x="387" y="86"/>
                    </a:lnTo>
                    <a:lnTo>
                      <a:pt x="399" y="78"/>
                    </a:lnTo>
                    <a:lnTo>
                      <a:pt x="411" y="66"/>
                    </a:lnTo>
                    <a:lnTo>
                      <a:pt x="411" y="61"/>
                    </a:lnTo>
                    <a:lnTo>
                      <a:pt x="420" y="49"/>
                    </a:lnTo>
                    <a:lnTo>
                      <a:pt x="428" y="45"/>
                    </a:lnTo>
                    <a:lnTo>
                      <a:pt x="444" y="41"/>
                    </a:lnTo>
                    <a:lnTo>
                      <a:pt x="456" y="37"/>
                    </a:lnTo>
                    <a:lnTo>
                      <a:pt x="460" y="33"/>
                    </a:lnTo>
                    <a:lnTo>
                      <a:pt x="460" y="33"/>
                    </a:lnTo>
                    <a:lnTo>
                      <a:pt x="472" y="21"/>
                    </a:lnTo>
                    <a:lnTo>
                      <a:pt x="464" y="9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20" y="9"/>
                    </a:lnTo>
                    <a:lnTo>
                      <a:pt x="411" y="21"/>
                    </a:lnTo>
                    <a:lnTo>
                      <a:pt x="403" y="33"/>
                    </a:lnTo>
                    <a:lnTo>
                      <a:pt x="391" y="37"/>
                    </a:lnTo>
                    <a:lnTo>
                      <a:pt x="379" y="41"/>
                    </a:lnTo>
                    <a:lnTo>
                      <a:pt x="375" y="45"/>
                    </a:lnTo>
                    <a:lnTo>
                      <a:pt x="367" y="49"/>
                    </a:lnTo>
                    <a:lnTo>
                      <a:pt x="367" y="49"/>
                    </a:lnTo>
                    <a:lnTo>
                      <a:pt x="367" y="53"/>
                    </a:lnTo>
                    <a:lnTo>
                      <a:pt x="363" y="53"/>
                    </a:lnTo>
                    <a:lnTo>
                      <a:pt x="350" y="61"/>
                    </a:lnTo>
                    <a:lnTo>
                      <a:pt x="338" y="70"/>
                    </a:lnTo>
                    <a:lnTo>
                      <a:pt x="310" y="70"/>
                    </a:lnTo>
                    <a:lnTo>
                      <a:pt x="297" y="66"/>
                    </a:lnTo>
                    <a:lnTo>
                      <a:pt x="285" y="74"/>
                    </a:lnTo>
                    <a:lnTo>
                      <a:pt x="281" y="86"/>
                    </a:lnTo>
                    <a:lnTo>
                      <a:pt x="281" y="90"/>
                    </a:lnTo>
                    <a:lnTo>
                      <a:pt x="273" y="102"/>
                    </a:lnTo>
                    <a:lnTo>
                      <a:pt x="265" y="102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69" y="90"/>
                    </a:lnTo>
                    <a:lnTo>
                      <a:pt x="281" y="86"/>
                    </a:lnTo>
                    <a:lnTo>
                      <a:pt x="281" y="86"/>
                    </a:lnTo>
                    <a:lnTo>
                      <a:pt x="269" y="86"/>
                    </a:lnTo>
                    <a:lnTo>
                      <a:pt x="257" y="86"/>
                    </a:lnTo>
                    <a:lnTo>
                      <a:pt x="249" y="78"/>
                    </a:lnTo>
                    <a:lnTo>
                      <a:pt x="245" y="82"/>
                    </a:lnTo>
                    <a:lnTo>
                      <a:pt x="236" y="94"/>
                    </a:lnTo>
                    <a:lnTo>
                      <a:pt x="224" y="98"/>
                    </a:lnTo>
                    <a:lnTo>
                      <a:pt x="224" y="106"/>
                    </a:lnTo>
                    <a:lnTo>
                      <a:pt x="220" y="106"/>
                    </a:lnTo>
                    <a:lnTo>
                      <a:pt x="208" y="110"/>
                    </a:lnTo>
                    <a:lnTo>
                      <a:pt x="208" y="127"/>
                    </a:lnTo>
                    <a:lnTo>
                      <a:pt x="204" y="131"/>
                    </a:lnTo>
                    <a:lnTo>
                      <a:pt x="204" y="143"/>
                    </a:lnTo>
                    <a:lnTo>
                      <a:pt x="204" y="147"/>
                    </a:lnTo>
                    <a:lnTo>
                      <a:pt x="200" y="159"/>
                    </a:lnTo>
                    <a:lnTo>
                      <a:pt x="204" y="171"/>
                    </a:lnTo>
                    <a:lnTo>
                      <a:pt x="196" y="184"/>
                    </a:lnTo>
                    <a:lnTo>
                      <a:pt x="184" y="184"/>
                    </a:lnTo>
                    <a:lnTo>
                      <a:pt x="171" y="192"/>
                    </a:lnTo>
                    <a:lnTo>
                      <a:pt x="163" y="204"/>
                    </a:lnTo>
                    <a:lnTo>
                      <a:pt x="151" y="212"/>
                    </a:lnTo>
                    <a:lnTo>
                      <a:pt x="147" y="220"/>
                    </a:lnTo>
                    <a:lnTo>
                      <a:pt x="135" y="228"/>
                    </a:lnTo>
                    <a:lnTo>
                      <a:pt x="127" y="240"/>
                    </a:lnTo>
                    <a:lnTo>
                      <a:pt x="131" y="253"/>
                    </a:lnTo>
                    <a:lnTo>
                      <a:pt x="135" y="265"/>
                    </a:lnTo>
                    <a:lnTo>
                      <a:pt x="135" y="265"/>
                    </a:lnTo>
                    <a:lnTo>
                      <a:pt x="122" y="273"/>
                    </a:lnTo>
                    <a:lnTo>
                      <a:pt x="127" y="261"/>
                    </a:lnTo>
                    <a:lnTo>
                      <a:pt x="118" y="253"/>
                    </a:lnTo>
                    <a:lnTo>
                      <a:pt x="110" y="249"/>
                    </a:lnTo>
                    <a:lnTo>
                      <a:pt x="102" y="240"/>
                    </a:lnTo>
                    <a:lnTo>
                      <a:pt x="94" y="228"/>
                    </a:lnTo>
                    <a:lnTo>
                      <a:pt x="90" y="236"/>
                    </a:lnTo>
                    <a:lnTo>
                      <a:pt x="94" y="249"/>
                    </a:lnTo>
                    <a:lnTo>
                      <a:pt x="102" y="257"/>
                    </a:lnTo>
                    <a:lnTo>
                      <a:pt x="106" y="269"/>
                    </a:lnTo>
                    <a:lnTo>
                      <a:pt x="98" y="281"/>
                    </a:lnTo>
                    <a:lnTo>
                      <a:pt x="98" y="285"/>
                    </a:lnTo>
                    <a:lnTo>
                      <a:pt x="86" y="293"/>
                    </a:lnTo>
                    <a:lnTo>
                      <a:pt x="74" y="285"/>
                    </a:lnTo>
                    <a:lnTo>
                      <a:pt x="74" y="297"/>
                    </a:lnTo>
                    <a:lnTo>
                      <a:pt x="74" y="302"/>
                    </a:lnTo>
                    <a:lnTo>
                      <a:pt x="66" y="310"/>
                    </a:lnTo>
                    <a:lnTo>
                      <a:pt x="66" y="318"/>
                    </a:lnTo>
                    <a:lnTo>
                      <a:pt x="78" y="330"/>
                    </a:lnTo>
                    <a:lnTo>
                      <a:pt x="82" y="342"/>
                    </a:lnTo>
                    <a:lnTo>
                      <a:pt x="94" y="350"/>
                    </a:lnTo>
                    <a:lnTo>
                      <a:pt x="94" y="363"/>
                    </a:lnTo>
                    <a:lnTo>
                      <a:pt x="90" y="375"/>
                    </a:lnTo>
                    <a:lnTo>
                      <a:pt x="94" y="387"/>
                    </a:lnTo>
                    <a:lnTo>
                      <a:pt x="102" y="399"/>
                    </a:lnTo>
                    <a:lnTo>
                      <a:pt x="98" y="411"/>
                    </a:lnTo>
                    <a:lnTo>
                      <a:pt x="86" y="415"/>
                    </a:lnTo>
                    <a:lnTo>
                      <a:pt x="94" y="428"/>
                    </a:lnTo>
                    <a:lnTo>
                      <a:pt x="94" y="440"/>
                    </a:lnTo>
                    <a:lnTo>
                      <a:pt x="94" y="456"/>
                    </a:lnTo>
                    <a:lnTo>
                      <a:pt x="98" y="460"/>
                    </a:lnTo>
                    <a:lnTo>
                      <a:pt x="98" y="472"/>
                    </a:lnTo>
                    <a:lnTo>
                      <a:pt x="98" y="485"/>
                    </a:lnTo>
                    <a:lnTo>
                      <a:pt x="102" y="497"/>
                    </a:lnTo>
                    <a:lnTo>
                      <a:pt x="90" y="501"/>
                    </a:lnTo>
                    <a:lnTo>
                      <a:pt x="94" y="513"/>
                    </a:lnTo>
                    <a:lnTo>
                      <a:pt x="106" y="509"/>
                    </a:lnTo>
                    <a:lnTo>
                      <a:pt x="102" y="521"/>
                    </a:lnTo>
                    <a:lnTo>
                      <a:pt x="114" y="521"/>
                    </a:lnTo>
                    <a:lnTo>
                      <a:pt x="110" y="525"/>
                    </a:lnTo>
                    <a:lnTo>
                      <a:pt x="102" y="533"/>
                    </a:lnTo>
                    <a:lnTo>
                      <a:pt x="98" y="542"/>
                    </a:lnTo>
                    <a:lnTo>
                      <a:pt x="94" y="554"/>
                    </a:lnTo>
                    <a:lnTo>
                      <a:pt x="90" y="558"/>
                    </a:lnTo>
                    <a:lnTo>
                      <a:pt x="86" y="570"/>
                    </a:lnTo>
                    <a:lnTo>
                      <a:pt x="82" y="574"/>
                    </a:lnTo>
                    <a:lnTo>
                      <a:pt x="74" y="582"/>
                    </a:lnTo>
                    <a:lnTo>
                      <a:pt x="74" y="594"/>
                    </a:lnTo>
                    <a:lnTo>
                      <a:pt x="61" y="594"/>
                    </a:lnTo>
                    <a:lnTo>
                      <a:pt x="57" y="603"/>
                    </a:lnTo>
                    <a:lnTo>
                      <a:pt x="45" y="603"/>
                    </a:lnTo>
                    <a:lnTo>
                      <a:pt x="33" y="603"/>
                    </a:lnTo>
                    <a:lnTo>
                      <a:pt x="21" y="607"/>
                    </a:lnTo>
                    <a:lnTo>
                      <a:pt x="17" y="619"/>
                    </a:lnTo>
                    <a:lnTo>
                      <a:pt x="17" y="623"/>
                    </a:lnTo>
                    <a:lnTo>
                      <a:pt x="21" y="635"/>
                    </a:lnTo>
                    <a:lnTo>
                      <a:pt x="13" y="643"/>
                    </a:lnTo>
                    <a:lnTo>
                      <a:pt x="0" y="647"/>
                    </a:lnTo>
                    <a:lnTo>
                      <a:pt x="0" y="660"/>
                    </a:lnTo>
                    <a:lnTo>
                      <a:pt x="9" y="668"/>
                    </a:lnTo>
                    <a:lnTo>
                      <a:pt x="21" y="676"/>
                    </a:lnTo>
                    <a:lnTo>
                      <a:pt x="21" y="67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5" name="Freeform 566">
                <a:extLst>
                  <a:ext uri="{FF2B5EF4-FFF2-40B4-BE49-F238E27FC236}">
                    <a16:creationId xmlns:a16="http://schemas.microsoft.com/office/drawing/2014/main" id="{D3C71061-FD5A-D797-2E4C-0D2521A283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01" y="9982"/>
                <a:ext cx="297" cy="444"/>
              </a:xfrm>
              <a:custGeom>
                <a:avLst/>
                <a:gdLst>
                  <a:gd name="T0" fmla="*/ 90 w 297"/>
                  <a:gd name="T1" fmla="*/ 21 h 444"/>
                  <a:gd name="T2" fmla="*/ 70 w 297"/>
                  <a:gd name="T3" fmla="*/ 37 h 444"/>
                  <a:gd name="T4" fmla="*/ 49 w 297"/>
                  <a:gd name="T5" fmla="*/ 49 h 444"/>
                  <a:gd name="T6" fmla="*/ 53 w 297"/>
                  <a:gd name="T7" fmla="*/ 86 h 444"/>
                  <a:gd name="T8" fmla="*/ 61 w 297"/>
                  <a:gd name="T9" fmla="*/ 98 h 444"/>
                  <a:gd name="T10" fmla="*/ 29 w 297"/>
                  <a:gd name="T11" fmla="*/ 110 h 444"/>
                  <a:gd name="T12" fmla="*/ 17 w 297"/>
                  <a:gd name="T13" fmla="*/ 127 h 444"/>
                  <a:gd name="T14" fmla="*/ 0 w 297"/>
                  <a:gd name="T15" fmla="*/ 159 h 444"/>
                  <a:gd name="T16" fmla="*/ 29 w 297"/>
                  <a:gd name="T17" fmla="*/ 192 h 444"/>
                  <a:gd name="T18" fmla="*/ 53 w 297"/>
                  <a:gd name="T19" fmla="*/ 204 h 444"/>
                  <a:gd name="T20" fmla="*/ 82 w 297"/>
                  <a:gd name="T21" fmla="*/ 204 h 444"/>
                  <a:gd name="T22" fmla="*/ 86 w 297"/>
                  <a:gd name="T23" fmla="*/ 232 h 444"/>
                  <a:gd name="T24" fmla="*/ 98 w 297"/>
                  <a:gd name="T25" fmla="*/ 249 h 444"/>
                  <a:gd name="T26" fmla="*/ 102 w 297"/>
                  <a:gd name="T27" fmla="*/ 265 h 444"/>
                  <a:gd name="T28" fmla="*/ 98 w 297"/>
                  <a:gd name="T29" fmla="*/ 297 h 444"/>
                  <a:gd name="T30" fmla="*/ 94 w 297"/>
                  <a:gd name="T31" fmla="*/ 326 h 444"/>
                  <a:gd name="T32" fmla="*/ 90 w 297"/>
                  <a:gd name="T33" fmla="*/ 363 h 444"/>
                  <a:gd name="T34" fmla="*/ 102 w 297"/>
                  <a:gd name="T35" fmla="*/ 399 h 444"/>
                  <a:gd name="T36" fmla="*/ 127 w 297"/>
                  <a:gd name="T37" fmla="*/ 428 h 444"/>
                  <a:gd name="T38" fmla="*/ 159 w 297"/>
                  <a:gd name="T39" fmla="*/ 444 h 444"/>
                  <a:gd name="T40" fmla="*/ 188 w 297"/>
                  <a:gd name="T41" fmla="*/ 420 h 444"/>
                  <a:gd name="T42" fmla="*/ 224 w 297"/>
                  <a:gd name="T43" fmla="*/ 415 h 444"/>
                  <a:gd name="T44" fmla="*/ 253 w 297"/>
                  <a:gd name="T45" fmla="*/ 399 h 444"/>
                  <a:gd name="T46" fmla="*/ 293 w 297"/>
                  <a:gd name="T47" fmla="*/ 399 h 444"/>
                  <a:gd name="T48" fmla="*/ 285 w 297"/>
                  <a:gd name="T49" fmla="*/ 395 h 444"/>
                  <a:gd name="T50" fmla="*/ 269 w 297"/>
                  <a:gd name="T51" fmla="*/ 367 h 444"/>
                  <a:gd name="T52" fmla="*/ 253 w 297"/>
                  <a:gd name="T53" fmla="*/ 330 h 444"/>
                  <a:gd name="T54" fmla="*/ 249 w 297"/>
                  <a:gd name="T55" fmla="*/ 310 h 444"/>
                  <a:gd name="T56" fmla="*/ 236 w 297"/>
                  <a:gd name="T57" fmla="*/ 314 h 444"/>
                  <a:gd name="T58" fmla="*/ 228 w 297"/>
                  <a:gd name="T59" fmla="*/ 302 h 444"/>
                  <a:gd name="T60" fmla="*/ 216 w 297"/>
                  <a:gd name="T61" fmla="*/ 285 h 444"/>
                  <a:gd name="T62" fmla="*/ 204 w 297"/>
                  <a:gd name="T63" fmla="*/ 269 h 444"/>
                  <a:gd name="T64" fmla="*/ 212 w 297"/>
                  <a:gd name="T65" fmla="*/ 245 h 444"/>
                  <a:gd name="T66" fmla="*/ 232 w 297"/>
                  <a:gd name="T67" fmla="*/ 216 h 444"/>
                  <a:gd name="T68" fmla="*/ 249 w 297"/>
                  <a:gd name="T69" fmla="*/ 212 h 444"/>
                  <a:gd name="T70" fmla="*/ 249 w 297"/>
                  <a:gd name="T71" fmla="*/ 188 h 444"/>
                  <a:gd name="T72" fmla="*/ 257 w 297"/>
                  <a:gd name="T73" fmla="*/ 163 h 444"/>
                  <a:gd name="T74" fmla="*/ 249 w 297"/>
                  <a:gd name="T75" fmla="*/ 139 h 444"/>
                  <a:gd name="T76" fmla="*/ 224 w 297"/>
                  <a:gd name="T77" fmla="*/ 122 h 444"/>
                  <a:gd name="T78" fmla="*/ 196 w 297"/>
                  <a:gd name="T79" fmla="*/ 106 h 444"/>
                  <a:gd name="T80" fmla="*/ 171 w 297"/>
                  <a:gd name="T81" fmla="*/ 114 h 444"/>
                  <a:gd name="T82" fmla="*/ 163 w 297"/>
                  <a:gd name="T83" fmla="*/ 131 h 444"/>
                  <a:gd name="T84" fmla="*/ 171 w 297"/>
                  <a:gd name="T85" fmla="*/ 118 h 444"/>
                  <a:gd name="T86" fmla="*/ 179 w 297"/>
                  <a:gd name="T87" fmla="*/ 86 h 444"/>
                  <a:gd name="T88" fmla="*/ 159 w 297"/>
                  <a:gd name="T89" fmla="*/ 53 h 444"/>
                  <a:gd name="T90" fmla="*/ 143 w 297"/>
                  <a:gd name="T91" fmla="*/ 37 h 444"/>
                  <a:gd name="T92" fmla="*/ 106 w 297"/>
                  <a:gd name="T93" fmla="*/ 17 h 444"/>
                  <a:gd name="T94" fmla="*/ 98 w 297"/>
                  <a:gd name="T95" fmla="*/ 13 h 444"/>
                  <a:gd name="T96" fmla="*/ 86 w 297"/>
                  <a:gd name="T97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7" h="444">
                    <a:moveTo>
                      <a:pt x="86" y="4"/>
                    </a:moveTo>
                    <a:lnTo>
                      <a:pt x="98" y="17"/>
                    </a:lnTo>
                    <a:lnTo>
                      <a:pt x="90" y="21"/>
                    </a:lnTo>
                    <a:lnTo>
                      <a:pt x="86" y="29"/>
                    </a:lnTo>
                    <a:lnTo>
                      <a:pt x="82" y="29"/>
                    </a:lnTo>
                    <a:lnTo>
                      <a:pt x="70" y="37"/>
                    </a:lnTo>
                    <a:lnTo>
                      <a:pt x="66" y="41"/>
                    </a:lnTo>
                    <a:lnTo>
                      <a:pt x="61" y="45"/>
                    </a:lnTo>
                    <a:lnTo>
                      <a:pt x="49" y="49"/>
                    </a:lnTo>
                    <a:lnTo>
                      <a:pt x="41" y="61"/>
                    </a:lnTo>
                    <a:lnTo>
                      <a:pt x="49" y="74"/>
                    </a:lnTo>
                    <a:lnTo>
                      <a:pt x="53" y="86"/>
                    </a:lnTo>
                    <a:lnTo>
                      <a:pt x="66" y="86"/>
                    </a:lnTo>
                    <a:lnTo>
                      <a:pt x="70" y="86"/>
                    </a:lnTo>
                    <a:lnTo>
                      <a:pt x="61" y="98"/>
                    </a:lnTo>
                    <a:lnTo>
                      <a:pt x="53" y="102"/>
                    </a:lnTo>
                    <a:lnTo>
                      <a:pt x="41" y="106"/>
                    </a:lnTo>
                    <a:lnTo>
                      <a:pt x="29" y="110"/>
                    </a:lnTo>
                    <a:lnTo>
                      <a:pt x="17" y="110"/>
                    </a:lnTo>
                    <a:lnTo>
                      <a:pt x="17" y="114"/>
                    </a:lnTo>
                    <a:lnTo>
                      <a:pt x="17" y="127"/>
                    </a:lnTo>
                    <a:lnTo>
                      <a:pt x="21" y="139"/>
                    </a:lnTo>
                    <a:lnTo>
                      <a:pt x="9" y="151"/>
                    </a:lnTo>
                    <a:lnTo>
                      <a:pt x="0" y="159"/>
                    </a:lnTo>
                    <a:lnTo>
                      <a:pt x="9" y="167"/>
                    </a:lnTo>
                    <a:lnTo>
                      <a:pt x="21" y="179"/>
                    </a:lnTo>
                    <a:lnTo>
                      <a:pt x="29" y="192"/>
                    </a:lnTo>
                    <a:lnTo>
                      <a:pt x="41" y="204"/>
                    </a:lnTo>
                    <a:lnTo>
                      <a:pt x="41" y="200"/>
                    </a:lnTo>
                    <a:lnTo>
                      <a:pt x="53" y="204"/>
                    </a:lnTo>
                    <a:lnTo>
                      <a:pt x="66" y="204"/>
                    </a:lnTo>
                    <a:lnTo>
                      <a:pt x="78" y="200"/>
                    </a:lnTo>
                    <a:lnTo>
                      <a:pt x="82" y="204"/>
                    </a:lnTo>
                    <a:lnTo>
                      <a:pt x="86" y="208"/>
                    </a:lnTo>
                    <a:lnTo>
                      <a:pt x="86" y="220"/>
                    </a:lnTo>
                    <a:lnTo>
                      <a:pt x="86" y="232"/>
                    </a:lnTo>
                    <a:lnTo>
                      <a:pt x="78" y="245"/>
                    </a:lnTo>
                    <a:lnTo>
                      <a:pt x="86" y="245"/>
                    </a:lnTo>
                    <a:lnTo>
                      <a:pt x="98" y="249"/>
                    </a:lnTo>
                    <a:lnTo>
                      <a:pt x="102" y="249"/>
                    </a:lnTo>
                    <a:lnTo>
                      <a:pt x="106" y="253"/>
                    </a:lnTo>
                    <a:lnTo>
                      <a:pt x="102" y="265"/>
                    </a:lnTo>
                    <a:lnTo>
                      <a:pt x="110" y="277"/>
                    </a:lnTo>
                    <a:lnTo>
                      <a:pt x="110" y="289"/>
                    </a:lnTo>
                    <a:lnTo>
                      <a:pt x="98" y="297"/>
                    </a:lnTo>
                    <a:lnTo>
                      <a:pt x="94" y="302"/>
                    </a:lnTo>
                    <a:lnTo>
                      <a:pt x="98" y="314"/>
                    </a:lnTo>
                    <a:lnTo>
                      <a:pt x="94" y="326"/>
                    </a:lnTo>
                    <a:lnTo>
                      <a:pt x="86" y="338"/>
                    </a:lnTo>
                    <a:lnTo>
                      <a:pt x="86" y="350"/>
                    </a:lnTo>
                    <a:lnTo>
                      <a:pt x="90" y="363"/>
                    </a:lnTo>
                    <a:lnTo>
                      <a:pt x="90" y="375"/>
                    </a:lnTo>
                    <a:lnTo>
                      <a:pt x="102" y="383"/>
                    </a:lnTo>
                    <a:lnTo>
                      <a:pt x="102" y="399"/>
                    </a:lnTo>
                    <a:lnTo>
                      <a:pt x="106" y="407"/>
                    </a:lnTo>
                    <a:lnTo>
                      <a:pt x="118" y="415"/>
                    </a:lnTo>
                    <a:lnTo>
                      <a:pt x="127" y="428"/>
                    </a:lnTo>
                    <a:lnTo>
                      <a:pt x="139" y="436"/>
                    </a:lnTo>
                    <a:lnTo>
                      <a:pt x="147" y="436"/>
                    </a:lnTo>
                    <a:lnTo>
                      <a:pt x="159" y="444"/>
                    </a:lnTo>
                    <a:lnTo>
                      <a:pt x="171" y="440"/>
                    </a:lnTo>
                    <a:lnTo>
                      <a:pt x="175" y="428"/>
                    </a:lnTo>
                    <a:lnTo>
                      <a:pt x="188" y="420"/>
                    </a:lnTo>
                    <a:lnTo>
                      <a:pt x="200" y="428"/>
                    </a:lnTo>
                    <a:lnTo>
                      <a:pt x="212" y="415"/>
                    </a:lnTo>
                    <a:lnTo>
                      <a:pt x="224" y="415"/>
                    </a:lnTo>
                    <a:lnTo>
                      <a:pt x="236" y="411"/>
                    </a:lnTo>
                    <a:lnTo>
                      <a:pt x="241" y="399"/>
                    </a:lnTo>
                    <a:lnTo>
                      <a:pt x="253" y="399"/>
                    </a:lnTo>
                    <a:lnTo>
                      <a:pt x="277" y="403"/>
                    </a:lnTo>
                    <a:lnTo>
                      <a:pt x="289" y="399"/>
                    </a:lnTo>
                    <a:lnTo>
                      <a:pt x="293" y="399"/>
                    </a:lnTo>
                    <a:lnTo>
                      <a:pt x="297" y="399"/>
                    </a:lnTo>
                    <a:lnTo>
                      <a:pt x="285" y="395"/>
                    </a:lnTo>
                    <a:lnTo>
                      <a:pt x="285" y="395"/>
                    </a:lnTo>
                    <a:lnTo>
                      <a:pt x="277" y="383"/>
                    </a:lnTo>
                    <a:lnTo>
                      <a:pt x="273" y="375"/>
                    </a:lnTo>
                    <a:lnTo>
                      <a:pt x="269" y="367"/>
                    </a:lnTo>
                    <a:lnTo>
                      <a:pt x="261" y="350"/>
                    </a:lnTo>
                    <a:lnTo>
                      <a:pt x="257" y="338"/>
                    </a:lnTo>
                    <a:lnTo>
                      <a:pt x="253" y="330"/>
                    </a:lnTo>
                    <a:lnTo>
                      <a:pt x="245" y="322"/>
                    </a:lnTo>
                    <a:lnTo>
                      <a:pt x="249" y="318"/>
                    </a:lnTo>
                    <a:lnTo>
                      <a:pt x="249" y="310"/>
                    </a:lnTo>
                    <a:lnTo>
                      <a:pt x="241" y="310"/>
                    </a:lnTo>
                    <a:lnTo>
                      <a:pt x="236" y="314"/>
                    </a:lnTo>
                    <a:lnTo>
                      <a:pt x="236" y="314"/>
                    </a:lnTo>
                    <a:lnTo>
                      <a:pt x="228" y="314"/>
                    </a:lnTo>
                    <a:lnTo>
                      <a:pt x="224" y="310"/>
                    </a:lnTo>
                    <a:lnTo>
                      <a:pt x="228" y="302"/>
                    </a:lnTo>
                    <a:lnTo>
                      <a:pt x="224" y="297"/>
                    </a:lnTo>
                    <a:lnTo>
                      <a:pt x="216" y="293"/>
                    </a:lnTo>
                    <a:lnTo>
                      <a:pt x="216" y="285"/>
                    </a:lnTo>
                    <a:lnTo>
                      <a:pt x="212" y="277"/>
                    </a:lnTo>
                    <a:lnTo>
                      <a:pt x="208" y="273"/>
                    </a:lnTo>
                    <a:lnTo>
                      <a:pt x="204" y="269"/>
                    </a:lnTo>
                    <a:lnTo>
                      <a:pt x="204" y="265"/>
                    </a:lnTo>
                    <a:lnTo>
                      <a:pt x="208" y="253"/>
                    </a:lnTo>
                    <a:lnTo>
                      <a:pt x="212" y="245"/>
                    </a:lnTo>
                    <a:lnTo>
                      <a:pt x="212" y="232"/>
                    </a:lnTo>
                    <a:lnTo>
                      <a:pt x="220" y="220"/>
                    </a:lnTo>
                    <a:lnTo>
                      <a:pt x="232" y="216"/>
                    </a:lnTo>
                    <a:lnTo>
                      <a:pt x="245" y="216"/>
                    </a:lnTo>
                    <a:lnTo>
                      <a:pt x="245" y="212"/>
                    </a:lnTo>
                    <a:lnTo>
                      <a:pt x="249" y="212"/>
                    </a:lnTo>
                    <a:lnTo>
                      <a:pt x="253" y="200"/>
                    </a:lnTo>
                    <a:lnTo>
                      <a:pt x="253" y="200"/>
                    </a:lnTo>
                    <a:lnTo>
                      <a:pt x="249" y="188"/>
                    </a:lnTo>
                    <a:lnTo>
                      <a:pt x="253" y="184"/>
                    </a:lnTo>
                    <a:lnTo>
                      <a:pt x="257" y="175"/>
                    </a:lnTo>
                    <a:lnTo>
                      <a:pt x="257" y="163"/>
                    </a:lnTo>
                    <a:lnTo>
                      <a:pt x="257" y="155"/>
                    </a:lnTo>
                    <a:lnTo>
                      <a:pt x="257" y="151"/>
                    </a:lnTo>
                    <a:lnTo>
                      <a:pt x="249" y="139"/>
                    </a:lnTo>
                    <a:lnTo>
                      <a:pt x="236" y="139"/>
                    </a:lnTo>
                    <a:lnTo>
                      <a:pt x="232" y="135"/>
                    </a:lnTo>
                    <a:lnTo>
                      <a:pt x="224" y="122"/>
                    </a:lnTo>
                    <a:lnTo>
                      <a:pt x="212" y="110"/>
                    </a:lnTo>
                    <a:lnTo>
                      <a:pt x="208" y="106"/>
                    </a:lnTo>
                    <a:lnTo>
                      <a:pt x="196" y="106"/>
                    </a:lnTo>
                    <a:lnTo>
                      <a:pt x="188" y="102"/>
                    </a:lnTo>
                    <a:lnTo>
                      <a:pt x="179" y="102"/>
                    </a:lnTo>
                    <a:lnTo>
                      <a:pt x="171" y="114"/>
                    </a:lnTo>
                    <a:lnTo>
                      <a:pt x="171" y="127"/>
                    </a:lnTo>
                    <a:lnTo>
                      <a:pt x="171" y="131"/>
                    </a:lnTo>
                    <a:lnTo>
                      <a:pt x="163" y="131"/>
                    </a:lnTo>
                    <a:lnTo>
                      <a:pt x="163" y="131"/>
                    </a:lnTo>
                    <a:lnTo>
                      <a:pt x="167" y="122"/>
                    </a:lnTo>
                    <a:lnTo>
                      <a:pt x="171" y="118"/>
                    </a:lnTo>
                    <a:lnTo>
                      <a:pt x="171" y="106"/>
                    </a:lnTo>
                    <a:lnTo>
                      <a:pt x="175" y="94"/>
                    </a:lnTo>
                    <a:lnTo>
                      <a:pt x="179" y="86"/>
                    </a:lnTo>
                    <a:lnTo>
                      <a:pt x="179" y="78"/>
                    </a:lnTo>
                    <a:lnTo>
                      <a:pt x="171" y="66"/>
                    </a:lnTo>
                    <a:lnTo>
                      <a:pt x="159" y="53"/>
                    </a:lnTo>
                    <a:lnTo>
                      <a:pt x="159" y="49"/>
                    </a:lnTo>
                    <a:lnTo>
                      <a:pt x="143" y="37"/>
                    </a:lnTo>
                    <a:lnTo>
                      <a:pt x="143" y="37"/>
                    </a:lnTo>
                    <a:lnTo>
                      <a:pt x="131" y="29"/>
                    </a:lnTo>
                    <a:lnTo>
                      <a:pt x="118" y="21"/>
                    </a:lnTo>
                    <a:lnTo>
                      <a:pt x="106" y="17"/>
                    </a:lnTo>
                    <a:lnTo>
                      <a:pt x="118" y="25"/>
                    </a:lnTo>
                    <a:lnTo>
                      <a:pt x="110" y="21"/>
                    </a:lnTo>
                    <a:lnTo>
                      <a:pt x="98" y="13"/>
                    </a:lnTo>
                    <a:lnTo>
                      <a:pt x="98" y="13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6" name="Freeform 567">
                <a:extLst>
                  <a:ext uri="{FF2B5EF4-FFF2-40B4-BE49-F238E27FC236}">
                    <a16:creationId xmlns:a16="http://schemas.microsoft.com/office/drawing/2014/main" id="{E12CB2C4-79AC-53A8-8502-91AE27A16A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05" y="10137"/>
                <a:ext cx="244" cy="252"/>
              </a:xfrm>
              <a:custGeom>
                <a:avLst/>
                <a:gdLst>
                  <a:gd name="T0" fmla="*/ 49 w 244"/>
                  <a:gd name="T1" fmla="*/ 45 h 252"/>
                  <a:gd name="T2" fmla="*/ 41 w 244"/>
                  <a:gd name="T3" fmla="*/ 57 h 252"/>
                  <a:gd name="T4" fmla="*/ 28 w 244"/>
                  <a:gd name="T5" fmla="*/ 61 h 252"/>
                  <a:gd name="T6" fmla="*/ 8 w 244"/>
                  <a:gd name="T7" fmla="*/ 77 h 252"/>
                  <a:gd name="T8" fmla="*/ 4 w 244"/>
                  <a:gd name="T9" fmla="*/ 98 h 252"/>
                  <a:gd name="T10" fmla="*/ 0 w 244"/>
                  <a:gd name="T11" fmla="*/ 114 h 252"/>
                  <a:gd name="T12" fmla="*/ 8 w 244"/>
                  <a:gd name="T13" fmla="*/ 122 h 252"/>
                  <a:gd name="T14" fmla="*/ 12 w 244"/>
                  <a:gd name="T15" fmla="*/ 138 h 252"/>
                  <a:gd name="T16" fmla="*/ 24 w 244"/>
                  <a:gd name="T17" fmla="*/ 147 h 252"/>
                  <a:gd name="T18" fmla="*/ 24 w 244"/>
                  <a:gd name="T19" fmla="*/ 159 h 252"/>
                  <a:gd name="T20" fmla="*/ 32 w 244"/>
                  <a:gd name="T21" fmla="*/ 159 h 252"/>
                  <a:gd name="T22" fmla="*/ 45 w 244"/>
                  <a:gd name="T23" fmla="*/ 155 h 252"/>
                  <a:gd name="T24" fmla="*/ 41 w 244"/>
                  <a:gd name="T25" fmla="*/ 167 h 252"/>
                  <a:gd name="T26" fmla="*/ 53 w 244"/>
                  <a:gd name="T27" fmla="*/ 183 h 252"/>
                  <a:gd name="T28" fmla="*/ 65 w 244"/>
                  <a:gd name="T29" fmla="*/ 212 h 252"/>
                  <a:gd name="T30" fmla="*/ 73 w 244"/>
                  <a:gd name="T31" fmla="*/ 228 h 252"/>
                  <a:gd name="T32" fmla="*/ 81 w 244"/>
                  <a:gd name="T33" fmla="*/ 240 h 252"/>
                  <a:gd name="T34" fmla="*/ 106 w 244"/>
                  <a:gd name="T35" fmla="*/ 248 h 252"/>
                  <a:gd name="T36" fmla="*/ 130 w 244"/>
                  <a:gd name="T37" fmla="*/ 240 h 252"/>
                  <a:gd name="T38" fmla="*/ 122 w 244"/>
                  <a:gd name="T39" fmla="*/ 216 h 252"/>
                  <a:gd name="T40" fmla="*/ 146 w 244"/>
                  <a:gd name="T41" fmla="*/ 216 h 252"/>
                  <a:gd name="T42" fmla="*/ 171 w 244"/>
                  <a:gd name="T43" fmla="*/ 212 h 252"/>
                  <a:gd name="T44" fmla="*/ 183 w 244"/>
                  <a:gd name="T45" fmla="*/ 203 h 252"/>
                  <a:gd name="T46" fmla="*/ 195 w 244"/>
                  <a:gd name="T47" fmla="*/ 216 h 252"/>
                  <a:gd name="T48" fmla="*/ 216 w 244"/>
                  <a:gd name="T49" fmla="*/ 216 h 252"/>
                  <a:gd name="T50" fmla="*/ 232 w 244"/>
                  <a:gd name="T51" fmla="*/ 191 h 252"/>
                  <a:gd name="T52" fmla="*/ 228 w 244"/>
                  <a:gd name="T53" fmla="*/ 175 h 252"/>
                  <a:gd name="T54" fmla="*/ 244 w 244"/>
                  <a:gd name="T55" fmla="*/ 159 h 252"/>
                  <a:gd name="T56" fmla="*/ 240 w 244"/>
                  <a:gd name="T57" fmla="*/ 147 h 252"/>
                  <a:gd name="T58" fmla="*/ 232 w 244"/>
                  <a:gd name="T59" fmla="*/ 138 h 252"/>
                  <a:gd name="T60" fmla="*/ 224 w 244"/>
                  <a:gd name="T61" fmla="*/ 126 h 252"/>
                  <a:gd name="T62" fmla="*/ 224 w 244"/>
                  <a:gd name="T63" fmla="*/ 114 h 252"/>
                  <a:gd name="T64" fmla="*/ 220 w 244"/>
                  <a:gd name="T65" fmla="*/ 106 h 252"/>
                  <a:gd name="T66" fmla="*/ 216 w 244"/>
                  <a:gd name="T67" fmla="*/ 98 h 252"/>
                  <a:gd name="T68" fmla="*/ 216 w 244"/>
                  <a:gd name="T69" fmla="*/ 73 h 252"/>
                  <a:gd name="T70" fmla="*/ 224 w 244"/>
                  <a:gd name="T71" fmla="*/ 49 h 252"/>
                  <a:gd name="T72" fmla="*/ 232 w 244"/>
                  <a:gd name="T73" fmla="*/ 37 h 252"/>
                  <a:gd name="T74" fmla="*/ 244 w 244"/>
                  <a:gd name="T75" fmla="*/ 16 h 252"/>
                  <a:gd name="T76" fmla="*/ 220 w 244"/>
                  <a:gd name="T77" fmla="*/ 4 h 252"/>
                  <a:gd name="T78" fmla="*/ 199 w 244"/>
                  <a:gd name="T79" fmla="*/ 4 h 252"/>
                  <a:gd name="T80" fmla="*/ 183 w 244"/>
                  <a:gd name="T81" fmla="*/ 0 h 252"/>
                  <a:gd name="T82" fmla="*/ 191 w 244"/>
                  <a:gd name="T83" fmla="*/ 8 h 252"/>
                  <a:gd name="T84" fmla="*/ 175 w 244"/>
                  <a:gd name="T85" fmla="*/ 12 h 252"/>
                  <a:gd name="T86" fmla="*/ 167 w 244"/>
                  <a:gd name="T87" fmla="*/ 4 h 252"/>
                  <a:gd name="T88" fmla="*/ 150 w 244"/>
                  <a:gd name="T89" fmla="*/ 0 h 252"/>
                  <a:gd name="T90" fmla="*/ 126 w 244"/>
                  <a:gd name="T91" fmla="*/ 8 h 252"/>
                  <a:gd name="T92" fmla="*/ 130 w 244"/>
                  <a:gd name="T93" fmla="*/ 12 h 252"/>
                  <a:gd name="T94" fmla="*/ 118 w 244"/>
                  <a:gd name="T95" fmla="*/ 8 h 252"/>
                  <a:gd name="T96" fmla="*/ 93 w 244"/>
                  <a:gd name="T97" fmla="*/ 4 h 252"/>
                  <a:gd name="T98" fmla="*/ 73 w 244"/>
                  <a:gd name="T99" fmla="*/ 0 h 252"/>
                  <a:gd name="T100" fmla="*/ 61 w 244"/>
                  <a:gd name="T101" fmla="*/ 4 h 252"/>
                  <a:gd name="T102" fmla="*/ 57 w 244"/>
                  <a:gd name="T103" fmla="*/ 8 h 252"/>
                  <a:gd name="T104" fmla="*/ 49 w 244"/>
                  <a:gd name="T105" fmla="*/ 29 h 252"/>
                  <a:gd name="T106" fmla="*/ 49 w 244"/>
                  <a:gd name="T107" fmla="*/ 4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44" h="252">
                    <a:moveTo>
                      <a:pt x="49" y="45"/>
                    </a:moveTo>
                    <a:lnTo>
                      <a:pt x="49" y="45"/>
                    </a:lnTo>
                    <a:lnTo>
                      <a:pt x="45" y="57"/>
                    </a:lnTo>
                    <a:lnTo>
                      <a:pt x="41" y="57"/>
                    </a:lnTo>
                    <a:lnTo>
                      <a:pt x="41" y="61"/>
                    </a:lnTo>
                    <a:lnTo>
                      <a:pt x="28" y="61"/>
                    </a:lnTo>
                    <a:lnTo>
                      <a:pt x="16" y="65"/>
                    </a:lnTo>
                    <a:lnTo>
                      <a:pt x="8" y="77"/>
                    </a:lnTo>
                    <a:lnTo>
                      <a:pt x="8" y="90"/>
                    </a:lnTo>
                    <a:lnTo>
                      <a:pt x="4" y="98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4" y="118"/>
                    </a:lnTo>
                    <a:lnTo>
                      <a:pt x="8" y="122"/>
                    </a:lnTo>
                    <a:lnTo>
                      <a:pt x="12" y="130"/>
                    </a:lnTo>
                    <a:lnTo>
                      <a:pt x="12" y="138"/>
                    </a:lnTo>
                    <a:lnTo>
                      <a:pt x="20" y="142"/>
                    </a:lnTo>
                    <a:lnTo>
                      <a:pt x="24" y="147"/>
                    </a:lnTo>
                    <a:lnTo>
                      <a:pt x="20" y="155"/>
                    </a:lnTo>
                    <a:lnTo>
                      <a:pt x="24" y="159"/>
                    </a:lnTo>
                    <a:lnTo>
                      <a:pt x="32" y="159"/>
                    </a:lnTo>
                    <a:lnTo>
                      <a:pt x="32" y="159"/>
                    </a:lnTo>
                    <a:lnTo>
                      <a:pt x="37" y="155"/>
                    </a:lnTo>
                    <a:lnTo>
                      <a:pt x="45" y="155"/>
                    </a:lnTo>
                    <a:lnTo>
                      <a:pt x="45" y="163"/>
                    </a:lnTo>
                    <a:lnTo>
                      <a:pt x="41" y="167"/>
                    </a:lnTo>
                    <a:lnTo>
                      <a:pt x="49" y="175"/>
                    </a:lnTo>
                    <a:lnTo>
                      <a:pt x="53" y="183"/>
                    </a:lnTo>
                    <a:lnTo>
                      <a:pt x="57" y="195"/>
                    </a:lnTo>
                    <a:lnTo>
                      <a:pt x="65" y="212"/>
                    </a:lnTo>
                    <a:lnTo>
                      <a:pt x="69" y="220"/>
                    </a:lnTo>
                    <a:lnTo>
                      <a:pt x="73" y="228"/>
                    </a:lnTo>
                    <a:lnTo>
                      <a:pt x="81" y="240"/>
                    </a:lnTo>
                    <a:lnTo>
                      <a:pt x="81" y="240"/>
                    </a:lnTo>
                    <a:lnTo>
                      <a:pt x="93" y="244"/>
                    </a:lnTo>
                    <a:lnTo>
                      <a:pt x="106" y="248"/>
                    </a:lnTo>
                    <a:lnTo>
                      <a:pt x="118" y="252"/>
                    </a:lnTo>
                    <a:lnTo>
                      <a:pt x="130" y="240"/>
                    </a:lnTo>
                    <a:lnTo>
                      <a:pt x="118" y="228"/>
                    </a:lnTo>
                    <a:lnTo>
                      <a:pt x="122" y="216"/>
                    </a:lnTo>
                    <a:lnTo>
                      <a:pt x="134" y="216"/>
                    </a:lnTo>
                    <a:lnTo>
                      <a:pt x="146" y="216"/>
                    </a:lnTo>
                    <a:lnTo>
                      <a:pt x="159" y="216"/>
                    </a:lnTo>
                    <a:lnTo>
                      <a:pt x="171" y="212"/>
                    </a:lnTo>
                    <a:lnTo>
                      <a:pt x="183" y="208"/>
                    </a:lnTo>
                    <a:lnTo>
                      <a:pt x="183" y="203"/>
                    </a:lnTo>
                    <a:lnTo>
                      <a:pt x="195" y="216"/>
                    </a:lnTo>
                    <a:lnTo>
                      <a:pt x="195" y="216"/>
                    </a:lnTo>
                    <a:lnTo>
                      <a:pt x="207" y="220"/>
                    </a:lnTo>
                    <a:lnTo>
                      <a:pt x="216" y="216"/>
                    </a:lnTo>
                    <a:lnTo>
                      <a:pt x="224" y="203"/>
                    </a:lnTo>
                    <a:lnTo>
                      <a:pt x="232" y="191"/>
                    </a:lnTo>
                    <a:lnTo>
                      <a:pt x="232" y="179"/>
                    </a:lnTo>
                    <a:lnTo>
                      <a:pt x="228" y="175"/>
                    </a:lnTo>
                    <a:lnTo>
                      <a:pt x="236" y="167"/>
                    </a:lnTo>
                    <a:lnTo>
                      <a:pt x="244" y="159"/>
                    </a:lnTo>
                    <a:lnTo>
                      <a:pt x="240" y="151"/>
                    </a:lnTo>
                    <a:lnTo>
                      <a:pt x="240" y="147"/>
                    </a:lnTo>
                    <a:lnTo>
                      <a:pt x="236" y="142"/>
                    </a:lnTo>
                    <a:lnTo>
                      <a:pt x="232" y="138"/>
                    </a:lnTo>
                    <a:lnTo>
                      <a:pt x="228" y="134"/>
                    </a:lnTo>
                    <a:lnTo>
                      <a:pt x="224" y="126"/>
                    </a:lnTo>
                    <a:lnTo>
                      <a:pt x="220" y="118"/>
                    </a:lnTo>
                    <a:lnTo>
                      <a:pt x="224" y="114"/>
                    </a:lnTo>
                    <a:lnTo>
                      <a:pt x="216" y="110"/>
                    </a:lnTo>
                    <a:lnTo>
                      <a:pt x="220" y="106"/>
                    </a:lnTo>
                    <a:lnTo>
                      <a:pt x="220" y="106"/>
                    </a:lnTo>
                    <a:lnTo>
                      <a:pt x="216" y="98"/>
                    </a:lnTo>
                    <a:lnTo>
                      <a:pt x="216" y="85"/>
                    </a:lnTo>
                    <a:lnTo>
                      <a:pt x="216" y="73"/>
                    </a:lnTo>
                    <a:lnTo>
                      <a:pt x="216" y="61"/>
                    </a:lnTo>
                    <a:lnTo>
                      <a:pt x="224" y="49"/>
                    </a:lnTo>
                    <a:lnTo>
                      <a:pt x="224" y="49"/>
                    </a:lnTo>
                    <a:lnTo>
                      <a:pt x="232" y="37"/>
                    </a:lnTo>
                    <a:lnTo>
                      <a:pt x="240" y="29"/>
                    </a:lnTo>
                    <a:lnTo>
                      <a:pt x="244" y="16"/>
                    </a:lnTo>
                    <a:lnTo>
                      <a:pt x="232" y="8"/>
                    </a:lnTo>
                    <a:lnTo>
                      <a:pt x="220" y="4"/>
                    </a:lnTo>
                    <a:lnTo>
                      <a:pt x="207" y="4"/>
                    </a:lnTo>
                    <a:lnTo>
                      <a:pt x="199" y="4"/>
                    </a:lnTo>
                    <a:lnTo>
                      <a:pt x="191" y="0"/>
                    </a:lnTo>
                    <a:lnTo>
                      <a:pt x="183" y="0"/>
                    </a:lnTo>
                    <a:lnTo>
                      <a:pt x="183" y="8"/>
                    </a:lnTo>
                    <a:lnTo>
                      <a:pt x="191" y="8"/>
                    </a:lnTo>
                    <a:lnTo>
                      <a:pt x="183" y="8"/>
                    </a:lnTo>
                    <a:lnTo>
                      <a:pt x="175" y="12"/>
                    </a:lnTo>
                    <a:lnTo>
                      <a:pt x="171" y="4"/>
                    </a:lnTo>
                    <a:lnTo>
                      <a:pt x="167" y="4"/>
                    </a:lnTo>
                    <a:lnTo>
                      <a:pt x="163" y="4"/>
                    </a:lnTo>
                    <a:lnTo>
                      <a:pt x="150" y="0"/>
                    </a:lnTo>
                    <a:lnTo>
                      <a:pt x="138" y="0"/>
                    </a:lnTo>
                    <a:lnTo>
                      <a:pt x="126" y="8"/>
                    </a:lnTo>
                    <a:lnTo>
                      <a:pt x="130" y="8"/>
                    </a:lnTo>
                    <a:lnTo>
                      <a:pt x="130" y="12"/>
                    </a:lnTo>
                    <a:lnTo>
                      <a:pt x="130" y="20"/>
                    </a:lnTo>
                    <a:lnTo>
                      <a:pt x="118" y="8"/>
                    </a:lnTo>
                    <a:lnTo>
                      <a:pt x="106" y="4"/>
                    </a:lnTo>
                    <a:lnTo>
                      <a:pt x="93" y="4"/>
                    </a:lnTo>
                    <a:lnTo>
                      <a:pt x="85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61" y="4"/>
                    </a:lnTo>
                    <a:lnTo>
                      <a:pt x="57" y="4"/>
                    </a:lnTo>
                    <a:lnTo>
                      <a:pt x="57" y="8"/>
                    </a:lnTo>
                    <a:lnTo>
                      <a:pt x="53" y="20"/>
                    </a:lnTo>
                    <a:lnTo>
                      <a:pt x="49" y="29"/>
                    </a:lnTo>
                    <a:lnTo>
                      <a:pt x="45" y="33"/>
                    </a:lnTo>
                    <a:lnTo>
                      <a:pt x="49" y="4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617" name="Freeform 568">
                <a:extLst>
                  <a:ext uri="{FF2B5EF4-FFF2-40B4-BE49-F238E27FC236}">
                    <a16:creationId xmlns:a16="http://schemas.microsoft.com/office/drawing/2014/main" id="{92179EBA-AAA8-880F-7459-6579618C931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12" y="10153"/>
                <a:ext cx="179" cy="216"/>
              </a:xfrm>
              <a:custGeom>
                <a:avLst/>
                <a:gdLst>
                  <a:gd name="T0" fmla="*/ 17 w 179"/>
                  <a:gd name="T1" fmla="*/ 33 h 216"/>
                  <a:gd name="T2" fmla="*/ 9 w 179"/>
                  <a:gd name="T3" fmla="*/ 45 h 216"/>
                  <a:gd name="T4" fmla="*/ 9 w 179"/>
                  <a:gd name="T5" fmla="*/ 69 h 216"/>
                  <a:gd name="T6" fmla="*/ 13 w 179"/>
                  <a:gd name="T7" fmla="*/ 90 h 216"/>
                  <a:gd name="T8" fmla="*/ 9 w 179"/>
                  <a:gd name="T9" fmla="*/ 94 h 216"/>
                  <a:gd name="T10" fmla="*/ 13 w 179"/>
                  <a:gd name="T11" fmla="*/ 102 h 216"/>
                  <a:gd name="T12" fmla="*/ 21 w 179"/>
                  <a:gd name="T13" fmla="*/ 118 h 216"/>
                  <a:gd name="T14" fmla="*/ 29 w 179"/>
                  <a:gd name="T15" fmla="*/ 126 h 216"/>
                  <a:gd name="T16" fmla="*/ 33 w 179"/>
                  <a:gd name="T17" fmla="*/ 135 h 216"/>
                  <a:gd name="T18" fmla="*/ 29 w 179"/>
                  <a:gd name="T19" fmla="*/ 151 h 216"/>
                  <a:gd name="T20" fmla="*/ 25 w 179"/>
                  <a:gd name="T21" fmla="*/ 163 h 216"/>
                  <a:gd name="T22" fmla="*/ 17 w 179"/>
                  <a:gd name="T23" fmla="*/ 187 h 216"/>
                  <a:gd name="T24" fmla="*/ 0 w 179"/>
                  <a:gd name="T25" fmla="*/ 204 h 216"/>
                  <a:gd name="T26" fmla="*/ 25 w 179"/>
                  <a:gd name="T27" fmla="*/ 216 h 216"/>
                  <a:gd name="T28" fmla="*/ 49 w 179"/>
                  <a:gd name="T29" fmla="*/ 208 h 216"/>
                  <a:gd name="T30" fmla="*/ 70 w 179"/>
                  <a:gd name="T31" fmla="*/ 208 h 216"/>
                  <a:gd name="T32" fmla="*/ 82 w 179"/>
                  <a:gd name="T33" fmla="*/ 212 h 216"/>
                  <a:gd name="T34" fmla="*/ 102 w 179"/>
                  <a:gd name="T35" fmla="*/ 212 h 216"/>
                  <a:gd name="T36" fmla="*/ 122 w 179"/>
                  <a:gd name="T37" fmla="*/ 192 h 216"/>
                  <a:gd name="T38" fmla="*/ 135 w 179"/>
                  <a:gd name="T39" fmla="*/ 167 h 216"/>
                  <a:gd name="T40" fmla="*/ 147 w 179"/>
                  <a:gd name="T41" fmla="*/ 143 h 216"/>
                  <a:gd name="T42" fmla="*/ 163 w 179"/>
                  <a:gd name="T43" fmla="*/ 118 h 216"/>
                  <a:gd name="T44" fmla="*/ 175 w 179"/>
                  <a:gd name="T45" fmla="*/ 102 h 216"/>
                  <a:gd name="T46" fmla="*/ 171 w 179"/>
                  <a:gd name="T47" fmla="*/ 78 h 216"/>
                  <a:gd name="T48" fmla="*/ 163 w 179"/>
                  <a:gd name="T49" fmla="*/ 78 h 216"/>
                  <a:gd name="T50" fmla="*/ 159 w 179"/>
                  <a:gd name="T51" fmla="*/ 74 h 216"/>
                  <a:gd name="T52" fmla="*/ 143 w 179"/>
                  <a:gd name="T53" fmla="*/ 53 h 216"/>
                  <a:gd name="T54" fmla="*/ 139 w 179"/>
                  <a:gd name="T55" fmla="*/ 61 h 216"/>
                  <a:gd name="T56" fmla="*/ 135 w 179"/>
                  <a:gd name="T57" fmla="*/ 49 h 216"/>
                  <a:gd name="T58" fmla="*/ 110 w 179"/>
                  <a:gd name="T59" fmla="*/ 25 h 216"/>
                  <a:gd name="T60" fmla="*/ 94 w 179"/>
                  <a:gd name="T61" fmla="*/ 17 h 216"/>
                  <a:gd name="T62" fmla="*/ 78 w 179"/>
                  <a:gd name="T63" fmla="*/ 13 h 216"/>
                  <a:gd name="T64" fmla="*/ 53 w 179"/>
                  <a:gd name="T65" fmla="*/ 0 h 216"/>
                  <a:gd name="T66" fmla="*/ 37 w 179"/>
                  <a:gd name="T67" fmla="*/ 13 h 216"/>
                  <a:gd name="T68" fmla="*/ 25 w 179"/>
                  <a:gd name="T69" fmla="*/ 21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9" h="216">
                    <a:moveTo>
                      <a:pt x="25" y="21"/>
                    </a:moveTo>
                    <a:lnTo>
                      <a:pt x="17" y="33"/>
                    </a:lnTo>
                    <a:lnTo>
                      <a:pt x="17" y="33"/>
                    </a:lnTo>
                    <a:lnTo>
                      <a:pt x="9" y="45"/>
                    </a:lnTo>
                    <a:lnTo>
                      <a:pt x="9" y="57"/>
                    </a:lnTo>
                    <a:lnTo>
                      <a:pt x="9" y="69"/>
                    </a:lnTo>
                    <a:lnTo>
                      <a:pt x="9" y="82"/>
                    </a:lnTo>
                    <a:lnTo>
                      <a:pt x="13" y="90"/>
                    </a:lnTo>
                    <a:lnTo>
                      <a:pt x="13" y="90"/>
                    </a:lnTo>
                    <a:lnTo>
                      <a:pt x="9" y="94"/>
                    </a:lnTo>
                    <a:lnTo>
                      <a:pt x="17" y="98"/>
                    </a:lnTo>
                    <a:lnTo>
                      <a:pt x="13" y="102"/>
                    </a:lnTo>
                    <a:lnTo>
                      <a:pt x="17" y="110"/>
                    </a:lnTo>
                    <a:lnTo>
                      <a:pt x="21" y="118"/>
                    </a:lnTo>
                    <a:lnTo>
                      <a:pt x="25" y="122"/>
                    </a:lnTo>
                    <a:lnTo>
                      <a:pt x="29" y="126"/>
                    </a:lnTo>
                    <a:lnTo>
                      <a:pt x="33" y="131"/>
                    </a:lnTo>
                    <a:lnTo>
                      <a:pt x="33" y="135"/>
                    </a:lnTo>
                    <a:lnTo>
                      <a:pt x="37" y="143"/>
                    </a:lnTo>
                    <a:lnTo>
                      <a:pt x="29" y="151"/>
                    </a:lnTo>
                    <a:lnTo>
                      <a:pt x="21" y="159"/>
                    </a:lnTo>
                    <a:lnTo>
                      <a:pt x="25" y="163"/>
                    </a:lnTo>
                    <a:lnTo>
                      <a:pt x="25" y="175"/>
                    </a:lnTo>
                    <a:lnTo>
                      <a:pt x="17" y="187"/>
                    </a:lnTo>
                    <a:lnTo>
                      <a:pt x="9" y="200"/>
                    </a:lnTo>
                    <a:lnTo>
                      <a:pt x="0" y="204"/>
                    </a:lnTo>
                    <a:lnTo>
                      <a:pt x="13" y="212"/>
                    </a:lnTo>
                    <a:lnTo>
                      <a:pt x="25" y="216"/>
                    </a:lnTo>
                    <a:lnTo>
                      <a:pt x="37" y="216"/>
                    </a:lnTo>
                    <a:lnTo>
                      <a:pt x="49" y="208"/>
                    </a:lnTo>
                    <a:lnTo>
                      <a:pt x="61" y="208"/>
                    </a:lnTo>
                    <a:lnTo>
                      <a:pt x="70" y="208"/>
                    </a:lnTo>
                    <a:lnTo>
                      <a:pt x="78" y="208"/>
                    </a:lnTo>
                    <a:lnTo>
                      <a:pt x="82" y="212"/>
                    </a:lnTo>
                    <a:lnTo>
                      <a:pt x="94" y="212"/>
                    </a:lnTo>
                    <a:lnTo>
                      <a:pt x="102" y="212"/>
                    </a:lnTo>
                    <a:lnTo>
                      <a:pt x="114" y="204"/>
                    </a:lnTo>
                    <a:lnTo>
                      <a:pt x="122" y="192"/>
                    </a:lnTo>
                    <a:lnTo>
                      <a:pt x="127" y="179"/>
                    </a:lnTo>
                    <a:lnTo>
                      <a:pt x="135" y="167"/>
                    </a:lnTo>
                    <a:lnTo>
                      <a:pt x="139" y="155"/>
                    </a:lnTo>
                    <a:lnTo>
                      <a:pt x="147" y="143"/>
                    </a:lnTo>
                    <a:lnTo>
                      <a:pt x="155" y="131"/>
                    </a:lnTo>
                    <a:lnTo>
                      <a:pt x="163" y="118"/>
                    </a:lnTo>
                    <a:lnTo>
                      <a:pt x="171" y="110"/>
                    </a:lnTo>
                    <a:lnTo>
                      <a:pt x="175" y="102"/>
                    </a:lnTo>
                    <a:lnTo>
                      <a:pt x="179" y="90"/>
                    </a:lnTo>
                    <a:lnTo>
                      <a:pt x="171" y="78"/>
                    </a:lnTo>
                    <a:lnTo>
                      <a:pt x="167" y="65"/>
                    </a:lnTo>
                    <a:lnTo>
                      <a:pt x="163" y="78"/>
                    </a:lnTo>
                    <a:lnTo>
                      <a:pt x="155" y="86"/>
                    </a:lnTo>
                    <a:lnTo>
                      <a:pt x="159" y="74"/>
                    </a:lnTo>
                    <a:lnTo>
                      <a:pt x="155" y="61"/>
                    </a:lnTo>
                    <a:lnTo>
                      <a:pt x="143" y="53"/>
                    </a:lnTo>
                    <a:lnTo>
                      <a:pt x="139" y="57"/>
                    </a:lnTo>
                    <a:lnTo>
                      <a:pt x="139" y="61"/>
                    </a:lnTo>
                    <a:lnTo>
                      <a:pt x="139" y="49"/>
                    </a:lnTo>
                    <a:lnTo>
                      <a:pt x="135" y="49"/>
                    </a:lnTo>
                    <a:lnTo>
                      <a:pt x="122" y="37"/>
                    </a:lnTo>
                    <a:lnTo>
                      <a:pt x="110" y="25"/>
                    </a:lnTo>
                    <a:lnTo>
                      <a:pt x="98" y="17"/>
                    </a:lnTo>
                    <a:lnTo>
                      <a:pt x="94" y="17"/>
                    </a:lnTo>
                    <a:lnTo>
                      <a:pt x="90" y="13"/>
                    </a:lnTo>
                    <a:lnTo>
                      <a:pt x="78" y="13"/>
                    </a:lnTo>
                    <a:lnTo>
                      <a:pt x="66" y="8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7" y="13"/>
                    </a:lnTo>
                    <a:lnTo>
                      <a:pt x="33" y="21"/>
                    </a:lnTo>
                    <a:lnTo>
                      <a:pt x="25" y="21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618" name="Group 569">
                <a:extLst>
                  <a:ext uri="{FF2B5EF4-FFF2-40B4-BE49-F238E27FC236}">
                    <a16:creationId xmlns:a16="http://schemas.microsoft.com/office/drawing/2014/main" id="{2DD73300-429D-1CCC-4CF9-F7F01B96A9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77" y="9755"/>
                <a:ext cx="822" cy="703"/>
                <a:chOff x="6177" y="9755"/>
                <a:chExt cx="822" cy="703"/>
              </a:xfrm>
              <a:grpFill/>
            </p:grpSpPr>
            <p:sp>
              <p:nvSpPr>
                <p:cNvPr id="1707" name="Freeform 570">
                  <a:extLst>
                    <a:ext uri="{FF2B5EF4-FFF2-40B4-BE49-F238E27FC236}">
                      <a16:creationId xmlns:a16="http://schemas.microsoft.com/office/drawing/2014/main" id="{84EA126D-9719-1CCB-316B-2D3D2B92497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7" y="9759"/>
                  <a:ext cx="822" cy="699"/>
                </a:xfrm>
                <a:custGeom>
                  <a:avLst/>
                  <a:gdLst>
                    <a:gd name="T0" fmla="*/ 65 w 822"/>
                    <a:gd name="T1" fmla="*/ 65 h 699"/>
                    <a:gd name="T2" fmla="*/ 29 w 822"/>
                    <a:gd name="T3" fmla="*/ 122 h 699"/>
                    <a:gd name="T4" fmla="*/ 0 w 822"/>
                    <a:gd name="T5" fmla="*/ 183 h 699"/>
                    <a:gd name="T6" fmla="*/ 37 w 822"/>
                    <a:gd name="T7" fmla="*/ 191 h 699"/>
                    <a:gd name="T8" fmla="*/ 61 w 822"/>
                    <a:gd name="T9" fmla="*/ 244 h 699"/>
                    <a:gd name="T10" fmla="*/ 65 w 822"/>
                    <a:gd name="T11" fmla="*/ 293 h 699"/>
                    <a:gd name="T12" fmla="*/ 126 w 822"/>
                    <a:gd name="T13" fmla="*/ 317 h 699"/>
                    <a:gd name="T14" fmla="*/ 199 w 822"/>
                    <a:gd name="T15" fmla="*/ 317 h 699"/>
                    <a:gd name="T16" fmla="*/ 236 w 822"/>
                    <a:gd name="T17" fmla="*/ 366 h 699"/>
                    <a:gd name="T18" fmla="*/ 301 w 822"/>
                    <a:gd name="T19" fmla="*/ 366 h 699"/>
                    <a:gd name="T20" fmla="*/ 358 w 822"/>
                    <a:gd name="T21" fmla="*/ 370 h 699"/>
                    <a:gd name="T22" fmla="*/ 338 w 822"/>
                    <a:gd name="T23" fmla="*/ 435 h 699"/>
                    <a:gd name="T24" fmla="*/ 338 w 822"/>
                    <a:gd name="T25" fmla="*/ 484 h 699"/>
                    <a:gd name="T26" fmla="*/ 362 w 822"/>
                    <a:gd name="T27" fmla="*/ 545 h 699"/>
                    <a:gd name="T28" fmla="*/ 362 w 822"/>
                    <a:gd name="T29" fmla="*/ 586 h 699"/>
                    <a:gd name="T30" fmla="*/ 387 w 822"/>
                    <a:gd name="T31" fmla="*/ 643 h 699"/>
                    <a:gd name="T32" fmla="*/ 431 w 822"/>
                    <a:gd name="T33" fmla="*/ 695 h 699"/>
                    <a:gd name="T34" fmla="*/ 484 w 822"/>
                    <a:gd name="T35" fmla="*/ 687 h 699"/>
                    <a:gd name="T36" fmla="*/ 549 w 822"/>
                    <a:gd name="T37" fmla="*/ 655 h 699"/>
                    <a:gd name="T38" fmla="*/ 606 w 822"/>
                    <a:gd name="T39" fmla="*/ 606 h 699"/>
                    <a:gd name="T40" fmla="*/ 562 w 822"/>
                    <a:gd name="T41" fmla="*/ 561 h 699"/>
                    <a:gd name="T42" fmla="*/ 529 w 822"/>
                    <a:gd name="T43" fmla="*/ 496 h 699"/>
                    <a:gd name="T44" fmla="*/ 586 w 822"/>
                    <a:gd name="T45" fmla="*/ 504 h 699"/>
                    <a:gd name="T46" fmla="*/ 643 w 822"/>
                    <a:gd name="T47" fmla="*/ 496 h 699"/>
                    <a:gd name="T48" fmla="*/ 712 w 822"/>
                    <a:gd name="T49" fmla="*/ 484 h 699"/>
                    <a:gd name="T50" fmla="*/ 773 w 822"/>
                    <a:gd name="T51" fmla="*/ 439 h 699"/>
                    <a:gd name="T52" fmla="*/ 733 w 822"/>
                    <a:gd name="T53" fmla="*/ 374 h 699"/>
                    <a:gd name="T54" fmla="*/ 765 w 822"/>
                    <a:gd name="T55" fmla="*/ 329 h 699"/>
                    <a:gd name="T56" fmla="*/ 773 w 822"/>
                    <a:gd name="T57" fmla="*/ 297 h 699"/>
                    <a:gd name="T58" fmla="*/ 806 w 822"/>
                    <a:gd name="T59" fmla="*/ 252 h 699"/>
                    <a:gd name="T60" fmla="*/ 810 w 822"/>
                    <a:gd name="T61" fmla="*/ 223 h 699"/>
                    <a:gd name="T62" fmla="*/ 777 w 822"/>
                    <a:gd name="T63" fmla="*/ 223 h 699"/>
                    <a:gd name="T64" fmla="*/ 708 w 822"/>
                    <a:gd name="T65" fmla="*/ 219 h 699"/>
                    <a:gd name="T66" fmla="*/ 741 w 822"/>
                    <a:gd name="T67" fmla="*/ 203 h 699"/>
                    <a:gd name="T68" fmla="*/ 737 w 822"/>
                    <a:gd name="T69" fmla="*/ 162 h 699"/>
                    <a:gd name="T70" fmla="*/ 704 w 822"/>
                    <a:gd name="T71" fmla="*/ 150 h 699"/>
                    <a:gd name="T72" fmla="*/ 692 w 822"/>
                    <a:gd name="T73" fmla="*/ 142 h 699"/>
                    <a:gd name="T74" fmla="*/ 680 w 822"/>
                    <a:gd name="T75" fmla="*/ 158 h 699"/>
                    <a:gd name="T76" fmla="*/ 667 w 822"/>
                    <a:gd name="T77" fmla="*/ 150 h 699"/>
                    <a:gd name="T78" fmla="*/ 631 w 822"/>
                    <a:gd name="T79" fmla="*/ 134 h 699"/>
                    <a:gd name="T80" fmla="*/ 631 w 822"/>
                    <a:gd name="T81" fmla="*/ 105 h 699"/>
                    <a:gd name="T82" fmla="*/ 680 w 822"/>
                    <a:gd name="T83" fmla="*/ 93 h 699"/>
                    <a:gd name="T84" fmla="*/ 606 w 822"/>
                    <a:gd name="T85" fmla="*/ 93 h 699"/>
                    <a:gd name="T86" fmla="*/ 582 w 822"/>
                    <a:gd name="T87" fmla="*/ 105 h 699"/>
                    <a:gd name="T88" fmla="*/ 521 w 822"/>
                    <a:gd name="T89" fmla="*/ 130 h 699"/>
                    <a:gd name="T90" fmla="*/ 448 w 822"/>
                    <a:gd name="T91" fmla="*/ 109 h 699"/>
                    <a:gd name="T92" fmla="*/ 374 w 822"/>
                    <a:gd name="T93" fmla="*/ 101 h 699"/>
                    <a:gd name="T94" fmla="*/ 309 w 822"/>
                    <a:gd name="T95" fmla="*/ 97 h 699"/>
                    <a:gd name="T96" fmla="*/ 277 w 822"/>
                    <a:gd name="T97" fmla="*/ 44 h 699"/>
                    <a:gd name="T98" fmla="*/ 216 w 822"/>
                    <a:gd name="T99" fmla="*/ 24 h 699"/>
                    <a:gd name="T100" fmla="*/ 191 w 822"/>
                    <a:gd name="T101" fmla="*/ 28 h 699"/>
                    <a:gd name="T102" fmla="*/ 208 w 822"/>
                    <a:gd name="T103" fmla="*/ 32 h 699"/>
                    <a:gd name="T104" fmla="*/ 195 w 822"/>
                    <a:gd name="T105" fmla="*/ 48 h 699"/>
                    <a:gd name="T106" fmla="*/ 118 w 822"/>
                    <a:gd name="T107" fmla="*/ 81 h 699"/>
                    <a:gd name="T108" fmla="*/ 118 w 822"/>
                    <a:gd name="T109" fmla="*/ 114 h 699"/>
                    <a:gd name="T110" fmla="*/ 143 w 822"/>
                    <a:gd name="T111" fmla="*/ 142 h 699"/>
                    <a:gd name="T112" fmla="*/ 130 w 822"/>
                    <a:gd name="T113" fmla="*/ 183 h 699"/>
                    <a:gd name="T114" fmla="*/ 98 w 822"/>
                    <a:gd name="T115" fmla="*/ 171 h 699"/>
                    <a:gd name="T116" fmla="*/ 94 w 822"/>
                    <a:gd name="T117" fmla="*/ 122 h 699"/>
                    <a:gd name="T118" fmla="*/ 106 w 822"/>
                    <a:gd name="T119" fmla="*/ 89 h 699"/>
                    <a:gd name="T120" fmla="*/ 90 w 822"/>
                    <a:gd name="T121" fmla="*/ 36 h 6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22" h="699">
                      <a:moveTo>
                        <a:pt x="110" y="28"/>
                      </a:moveTo>
                      <a:lnTo>
                        <a:pt x="94" y="32"/>
                      </a:lnTo>
                      <a:lnTo>
                        <a:pt x="86" y="36"/>
                      </a:lnTo>
                      <a:lnTo>
                        <a:pt x="77" y="48"/>
                      </a:lnTo>
                      <a:lnTo>
                        <a:pt x="77" y="53"/>
                      </a:lnTo>
                      <a:lnTo>
                        <a:pt x="65" y="65"/>
                      </a:lnTo>
                      <a:lnTo>
                        <a:pt x="53" y="73"/>
                      </a:lnTo>
                      <a:lnTo>
                        <a:pt x="41" y="85"/>
                      </a:lnTo>
                      <a:lnTo>
                        <a:pt x="37" y="97"/>
                      </a:lnTo>
                      <a:lnTo>
                        <a:pt x="29" y="109"/>
                      </a:lnTo>
                      <a:lnTo>
                        <a:pt x="33" y="109"/>
                      </a:lnTo>
                      <a:lnTo>
                        <a:pt x="29" y="122"/>
                      </a:lnTo>
                      <a:lnTo>
                        <a:pt x="25" y="134"/>
                      </a:lnTo>
                      <a:lnTo>
                        <a:pt x="25" y="138"/>
                      </a:lnTo>
                      <a:lnTo>
                        <a:pt x="25" y="150"/>
                      </a:lnTo>
                      <a:lnTo>
                        <a:pt x="16" y="162"/>
                      </a:lnTo>
                      <a:lnTo>
                        <a:pt x="8" y="175"/>
                      </a:lnTo>
                      <a:lnTo>
                        <a:pt x="0" y="183"/>
                      </a:lnTo>
                      <a:lnTo>
                        <a:pt x="4" y="187"/>
                      </a:lnTo>
                      <a:lnTo>
                        <a:pt x="16" y="183"/>
                      </a:lnTo>
                      <a:lnTo>
                        <a:pt x="25" y="187"/>
                      </a:lnTo>
                      <a:lnTo>
                        <a:pt x="41" y="191"/>
                      </a:lnTo>
                      <a:lnTo>
                        <a:pt x="37" y="191"/>
                      </a:lnTo>
                      <a:lnTo>
                        <a:pt x="37" y="191"/>
                      </a:lnTo>
                      <a:lnTo>
                        <a:pt x="41" y="203"/>
                      </a:lnTo>
                      <a:lnTo>
                        <a:pt x="45" y="219"/>
                      </a:lnTo>
                      <a:lnTo>
                        <a:pt x="49" y="219"/>
                      </a:lnTo>
                      <a:lnTo>
                        <a:pt x="61" y="232"/>
                      </a:lnTo>
                      <a:lnTo>
                        <a:pt x="61" y="232"/>
                      </a:lnTo>
                      <a:lnTo>
                        <a:pt x="61" y="244"/>
                      </a:lnTo>
                      <a:lnTo>
                        <a:pt x="61" y="256"/>
                      </a:lnTo>
                      <a:lnTo>
                        <a:pt x="57" y="268"/>
                      </a:lnTo>
                      <a:lnTo>
                        <a:pt x="57" y="268"/>
                      </a:lnTo>
                      <a:lnTo>
                        <a:pt x="57" y="280"/>
                      </a:lnTo>
                      <a:lnTo>
                        <a:pt x="61" y="293"/>
                      </a:lnTo>
                      <a:lnTo>
                        <a:pt x="65" y="293"/>
                      </a:lnTo>
                      <a:lnTo>
                        <a:pt x="77" y="301"/>
                      </a:lnTo>
                      <a:lnTo>
                        <a:pt x="81" y="313"/>
                      </a:lnTo>
                      <a:lnTo>
                        <a:pt x="90" y="317"/>
                      </a:lnTo>
                      <a:lnTo>
                        <a:pt x="102" y="313"/>
                      </a:lnTo>
                      <a:lnTo>
                        <a:pt x="114" y="317"/>
                      </a:lnTo>
                      <a:lnTo>
                        <a:pt x="126" y="317"/>
                      </a:lnTo>
                      <a:lnTo>
                        <a:pt x="138" y="317"/>
                      </a:lnTo>
                      <a:lnTo>
                        <a:pt x="151" y="317"/>
                      </a:lnTo>
                      <a:lnTo>
                        <a:pt x="163" y="313"/>
                      </a:lnTo>
                      <a:lnTo>
                        <a:pt x="171" y="313"/>
                      </a:lnTo>
                      <a:lnTo>
                        <a:pt x="183" y="321"/>
                      </a:lnTo>
                      <a:lnTo>
                        <a:pt x="199" y="317"/>
                      </a:lnTo>
                      <a:lnTo>
                        <a:pt x="199" y="317"/>
                      </a:lnTo>
                      <a:lnTo>
                        <a:pt x="208" y="329"/>
                      </a:lnTo>
                      <a:lnTo>
                        <a:pt x="208" y="329"/>
                      </a:lnTo>
                      <a:lnTo>
                        <a:pt x="216" y="337"/>
                      </a:lnTo>
                      <a:lnTo>
                        <a:pt x="224" y="350"/>
                      </a:lnTo>
                      <a:lnTo>
                        <a:pt x="236" y="366"/>
                      </a:lnTo>
                      <a:lnTo>
                        <a:pt x="240" y="370"/>
                      </a:lnTo>
                      <a:lnTo>
                        <a:pt x="252" y="374"/>
                      </a:lnTo>
                      <a:lnTo>
                        <a:pt x="265" y="366"/>
                      </a:lnTo>
                      <a:lnTo>
                        <a:pt x="277" y="366"/>
                      </a:lnTo>
                      <a:lnTo>
                        <a:pt x="289" y="370"/>
                      </a:lnTo>
                      <a:lnTo>
                        <a:pt x="301" y="366"/>
                      </a:lnTo>
                      <a:lnTo>
                        <a:pt x="309" y="366"/>
                      </a:lnTo>
                      <a:lnTo>
                        <a:pt x="326" y="366"/>
                      </a:lnTo>
                      <a:lnTo>
                        <a:pt x="334" y="362"/>
                      </a:lnTo>
                      <a:lnTo>
                        <a:pt x="346" y="362"/>
                      </a:lnTo>
                      <a:lnTo>
                        <a:pt x="358" y="366"/>
                      </a:lnTo>
                      <a:lnTo>
                        <a:pt x="358" y="370"/>
                      </a:lnTo>
                      <a:lnTo>
                        <a:pt x="358" y="382"/>
                      </a:lnTo>
                      <a:lnTo>
                        <a:pt x="350" y="394"/>
                      </a:lnTo>
                      <a:lnTo>
                        <a:pt x="350" y="407"/>
                      </a:lnTo>
                      <a:lnTo>
                        <a:pt x="338" y="415"/>
                      </a:lnTo>
                      <a:lnTo>
                        <a:pt x="338" y="427"/>
                      </a:lnTo>
                      <a:lnTo>
                        <a:pt x="338" y="435"/>
                      </a:lnTo>
                      <a:lnTo>
                        <a:pt x="338" y="439"/>
                      </a:lnTo>
                      <a:lnTo>
                        <a:pt x="338" y="443"/>
                      </a:lnTo>
                      <a:lnTo>
                        <a:pt x="338" y="447"/>
                      </a:lnTo>
                      <a:lnTo>
                        <a:pt x="334" y="459"/>
                      </a:lnTo>
                      <a:lnTo>
                        <a:pt x="338" y="468"/>
                      </a:lnTo>
                      <a:lnTo>
                        <a:pt x="338" y="484"/>
                      </a:lnTo>
                      <a:lnTo>
                        <a:pt x="342" y="492"/>
                      </a:lnTo>
                      <a:lnTo>
                        <a:pt x="346" y="500"/>
                      </a:lnTo>
                      <a:lnTo>
                        <a:pt x="350" y="512"/>
                      </a:lnTo>
                      <a:lnTo>
                        <a:pt x="362" y="520"/>
                      </a:lnTo>
                      <a:lnTo>
                        <a:pt x="370" y="533"/>
                      </a:lnTo>
                      <a:lnTo>
                        <a:pt x="362" y="545"/>
                      </a:lnTo>
                      <a:lnTo>
                        <a:pt x="358" y="549"/>
                      </a:lnTo>
                      <a:lnTo>
                        <a:pt x="342" y="561"/>
                      </a:lnTo>
                      <a:lnTo>
                        <a:pt x="334" y="569"/>
                      </a:lnTo>
                      <a:lnTo>
                        <a:pt x="338" y="569"/>
                      </a:lnTo>
                      <a:lnTo>
                        <a:pt x="350" y="573"/>
                      </a:lnTo>
                      <a:lnTo>
                        <a:pt x="362" y="586"/>
                      </a:lnTo>
                      <a:lnTo>
                        <a:pt x="374" y="594"/>
                      </a:lnTo>
                      <a:lnTo>
                        <a:pt x="374" y="606"/>
                      </a:lnTo>
                      <a:lnTo>
                        <a:pt x="379" y="618"/>
                      </a:lnTo>
                      <a:lnTo>
                        <a:pt x="379" y="618"/>
                      </a:lnTo>
                      <a:lnTo>
                        <a:pt x="387" y="630"/>
                      </a:lnTo>
                      <a:lnTo>
                        <a:pt x="387" y="643"/>
                      </a:lnTo>
                      <a:lnTo>
                        <a:pt x="391" y="655"/>
                      </a:lnTo>
                      <a:lnTo>
                        <a:pt x="395" y="667"/>
                      </a:lnTo>
                      <a:lnTo>
                        <a:pt x="395" y="667"/>
                      </a:lnTo>
                      <a:lnTo>
                        <a:pt x="407" y="675"/>
                      </a:lnTo>
                      <a:lnTo>
                        <a:pt x="419" y="687"/>
                      </a:lnTo>
                      <a:lnTo>
                        <a:pt x="431" y="695"/>
                      </a:lnTo>
                      <a:lnTo>
                        <a:pt x="440" y="695"/>
                      </a:lnTo>
                      <a:lnTo>
                        <a:pt x="452" y="687"/>
                      </a:lnTo>
                      <a:lnTo>
                        <a:pt x="464" y="679"/>
                      </a:lnTo>
                      <a:lnTo>
                        <a:pt x="476" y="687"/>
                      </a:lnTo>
                      <a:lnTo>
                        <a:pt x="480" y="699"/>
                      </a:lnTo>
                      <a:lnTo>
                        <a:pt x="484" y="687"/>
                      </a:lnTo>
                      <a:lnTo>
                        <a:pt x="497" y="683"/>
                      </a:lnTo>
                      <a:lnTo>
                        <a:pt x="509" y="671"/>
                      </a:lnTo>
                      <a:lnTo>
                        <a:pt x="513" y="667"/>
                      </a:lnTo>
                      <a:lnTo>
                        <a:pt x="525" y="663"/>
                      </a:lnTo>
                      <a:lnTo>
                        <a:pt x="537" y="655"/>
                      </a:lnTo>
                      <a:lnTo>
                        <a:pt x="549" y="655"/>
                      </a:lnTo>
                      <a:lnTo>
                        <a:pt x="562" y="647"/>
                      </a:lnTo>
                      <a:lnTo>
                        <a:pt x="566" y="634"/>
                      </a:lnTo>
                      <a:lnTo>
                        <a:pt x="570" y="622"/>
                      </a:lnTo>
                      <a:lnTo>
                        <a:pt x="582" y="622"/>
                      </a:lnTo>
                      <a:lnTo>
                        <a:pt x="594" y="614"/>
                      </a:lnTo>
                      <a:lnTo>
                        <a:pt x="606" y="606"/>
                      </a:lnTo>
                      <a:lnTo>
                        <a:pt x="602" y="594"/>
                      </a:lnTo>
                      <a:lnTo>
                        <a:pt x="590" y="594"/>
                      </a:lnTo>
                      <a:lnTo>
                        <a:pt x="578" y="594"/>
                      </a:lnTo>
                      <a:lnTo>
                        <a:pt x="566" y="590"/>
                      </a:lnTo>
                      <a:lnTo>
                        <a:pt x="570" y="577"/>
                      </a:lnTo>
                      <a:lnTo>
                        <a:pt x="562" y="561"/>
                      </a:lnTo>
                      <a:lnTo>
                        <a:pt x="554" y="553"/>
                      </a:lnTo>
                      <a:lnTo>
                        <a:pt x="554" y="541"/>
                      </a:lnTo>
                      <a:lnTo>
                        <a:pt x="558" y="529"/>
                      </a:lnTo>
                      <a:lnTo>
                        <a:pt x="549" y="516"/>
                      </a:lnTo>
                      <a:lnTo>
                        <a:pt x="537" y="508"/>
                      </a:lnTo>
                      <a:lnTo>
                        <a:pt x="529" y="496"/>
                      </a:lnTo>
                      <a:lnTo>
                        <a:pt x="529" y="484"/>
                      </a:lnTo>
                      <a:lnTo>
                        <a:pt x="537" y="492"/>
                      </a:lnTo>
                      <a:lnTo>
                        <a:pt x="549" y="488"/>
                      </a:lnTo>
                      <a:lnTo>
                        <a:pt x="562" y="492"/>
                      </a:lnTo>
                      <a:lnTo>
                        <a:pt x="574" y="504"/>
                      </a:lnTo>
                      <a:lnTo>
                        <a:pt x="586" y="504"/>
                      </a:lnTo>
                      <a:lnTo>
                        <a:pt x="594" y="508"/>
                      </a:lnTo>
                      <a:lnTo>
                        <a:pt x="610" y="500"/>
                      </a:lnTo>
                      <a:lnTo>
                        <a:pt x="619" y="512"/>
                      </a:lnTo>
                      <a:lnTo>
                        <a:pt x="631" y="525"/>
                      </a:lnTo>
                      <a:lnTo>
                        <a:pt x="643" y="520"/>
                      </a:lnTo>
                      <a:lnTo>
                        <a:pt x="643" y="496"/>
                      </a:lnTo>
                      <a:lnTo>
                        <a:pt x="655" y="496"/>
                      </a:lnTo>
                      <a:lnTo>
                        <a:pt x="667" y="488"/>
                      </a:lnTo>
                      <a:lnTo>
                        <a:pt x="680" y="492"/>
                      </a:lnTo>
                      <a:lnTo>
                        <a:pt x="692" y="488"/>
                      </a:lnTo>
                      <a:lnTo>
                        <a:pt x="704" y="484"/>
                      </a:lnTo>
                      <a:lnTo>
                        <a:pt x="712" y="484"/>
                      </a:lnTo>
                      <a:lnTo>
                        <a:pt x="728" y="472"/>
                      </a:lnTo>
                      <a:lnTo>
                        <a:pt x="741" y="468"/>
                      </a:lnTo>
                      <a:lnTo>
                        <a:pt x="749" y="468"/>
                      </a:lnTo>
                      <a:lnTo>
                        <a:pt x="757" y="455"/>
                      </a:lnTo>
                      <a:lnTo>
                        <a:pt x="769" y="451"/>
                      </a:lnTo>
                      <a:lnTo>
                        <a:pt x="773" y="439"/>
                      </a:lnTo>
                      <a:lnTo>
                        <a:pt x="765" y="427"/>
                      </a:lnTo>
                      <a:lnTo>
                        <a:pt x="753" y="415"/>
                      </a:lnTo>
                      <a:lnTo>
                        <a:pt x="745" y="402"/>
                      </a:lnTo>
                      <a:lnTo>
                        <a:pt x="733" y="390"/>
                      </a:lnTo>
                      <a:lnTo>
                        <a:pt x="724" y="382"/>
                      </a:lnTo>
                      <a:lnTo>
                        <a:pt x="733" y="374"/>
                      </a:lnTo>
                      <a:lnTo>
                        <a:pt x="745" y="362"/>
                      </a:lnTo>
                      <a:lnTo>
                        <a:pt x="741" y="350"/>
                      </a:lnTo>
                      <a:lnTo>
                        <a:pt x="741" y="337"/>
                      </a:lnTo>
                      <a:lnTo>
                        <a:pt x="741" y="333"/>
                      </a:lnTo>
                      <a:lnTo>
                        <a:pt x="753" y="333"/>
                      </a:lnTo>
                      <a:lnTo>
                        <a:pt x="765" y="329"/>
                      </a:lnTo>
                      <a:lnTo>
                        <a:pt x="777" y="325"/>
                      </a:lnTo>
                      <a:lnTo>
                        <a:pt x="785" y="321"/>
                      </a:lnTo>
                      <a:lnTo>
                        <a:pt x="794" y="309"/>
                      </a:lnTo>
                      <a:lnTo>
                        <a:pt x="790" y="309"/>
                      </a:lnTo>
                      <a:lnTo>
                        <a:pt x="777" y="309"/>
                      </a:lnTo>
                      <a:lnTo>
                        <a:pt x="773" y="297"/>
                      </a:lnTo>
                      <a:lnTo>
                        <a:pt x="765" y="284"/>
                      </a:lnTo>
                      <a:lnTo>
                        <a:pt x="773" y="272"/>
                      </a:lnTo>
                      <a:lnTo>
                        <a:pt x="785" y="268"/>
                      </a:lnTo>
                      <a:lnTo>
                        <a:pt x="790" y="264"/>
                      </a:lnTo>
                      <a:lnTo>
                        <a:pt x="794" y="260"/>
                      </a:lnTo>
                      <a:lnTo>
                        <a:pt x="806" y="252"/>
                      </a:lnTo>
                      <a:lnTo>
                        <a:pt x="810" y="252"/>
                      </a:lnTo>
                      <a:lnTo>
                        <a:pt x="814" y="244"/>
                      </a:lnTo>
                      <a:lnTo>
                        <a:pt x="822" y="240"/>
                      </a:lnTo>
                      <a:lnTo>
                        <a:pt x="810" y="227"/>
                      </a:lnTo>
                      <a:lnTo>
                        <a:pt x="810" y="223"/>
                      </a:lnTo>
                      <a:lnTo>
                        <a:pt x="810" y="223"/>
                      </a:lnTo>
                      <a:lnTo>
                        <a:pt x="810" y="223"/>
                      </a:lnTo>
                      <a:lnTo>
                        <a:pt x="810" y="223"/>
                      </a:lnTo>
                      <a:lnTo>
                        <a:pt x="794" y="219"/>
                      </a:lnTo>
                      <a:lnTo>
                        <a:pt x="781" y="219"/>
                      </a:lnTo>
                      <a:lnTo>
                        <a:pt x="781" y="223"/>
                      </a:lnTo>
                      <a:lnTo>
                        <a:pt x="777" y="223"/>
                      </a:lnTo>
                      <a:lnTo>
                        <a:pt x="765" y="219"/>
                      </a:lnTo>
                      <a:lnTo>
                        <a:pt x="757" y="219"/>
                      </a:lnTo>
                      <a:lnTo>
                        <a:pt x="745" y="227"/>
                      </a:lnTo>
                      <a:lnTo>
                        <a:pt x="733" y="232"/>
                      </a:lnTo>
                      <a:lnTo>
                        <a:pt x="720" y="227"/>
                      </a:lnTo>
                      <a:lnTo>
                        <a:pt x="708" y="219"/>
                      </a:lnTo>
                      <a:lnTo>
                        <a:pt x="708" y="219"/>
                      </a:lnTo>
                      <a:lnTo>
                        <a:pt x="712" y="219"/>
                      </a:lnTo>
                      <a:lnTo>
                        <a:pt x="724" y="219"/>
                      </a:lnTo>
                      <a:lnTo>
                        <a:pt x="737" y="219"/>
                      </a:lnTo>
                      <a:lnTo>
                        <a:pt x="741" y="207"/>
                      </a:lnTo>
                      <a:lnTo>
                        <a:pt x="741" y="203"/>
                      </a:lnTo>
                      <a:lnTo>
                        <a:pt x="741" y="199"/>
                      </a:lnTo>
                      <a:lnTo>
                        <a:pt x="745" y="187"/>
                      </a:lnTo>
                      <a:lnTo>
                        <a:pt x="749" y="183"/>
                      </a:lnTo>
                      <a:lnTo>
                        <a:pt x="761" y="171"/>
                      </a:lnTo>
                      <a:lnTo>
                        <a:pt x="749" y="162"/>
                      </a:lnTo>
                      <a:lnTo>
                        <a:pt x="737" y="162"/>
                      </a:lnTo>
                      <a:lnTo>
                        <a:pt x="737" y="158"/>
                      </a:lnTo>
                      <a:lnTo>
                        <a:pt x="724" y="154"/>
                      </a:lnTo>
                      <a:lnTo>
                        <a:pt x="712" y="146"/>
                      </a:lnTo>
                      <a:lnTo>
                        <a:pt x="712" y="150"/>
                      </a:lnTo>
                      <a:lnTo>
                        <a:pt x="700" y="146"/>
                      </a:lnTo>
                      <a:lnTo>
                        <a:pt x="704" y="150"/>
                      </a:lnTo>
                      <a:lnTo>
                        <a:pt x="704" y="150"/>
                      </a:lnTo>
                      <a:lnTo>
                        <a:pt x="704" y="158"/>
                      </a:lnTo>
                      <a:lnTo>
                        <a:pt x="704" y="150"/>
                      </a:lnTo>
                      <a:lnTo>
                        <a:pt x="696" y="158"/>
                      </a:lnTo>
                      <a:lnTo>
                        <a:pt x="700" y="150"/>
                      </a:lnTo>
                      <a:lnTo>
                        <a:pt x="692" y="142"/>
                      </a:lnTo>
                      <a:lnTo>
                        <a:pt x="680" y="134"/>
                      </a:lnTo>
                      <a:lnTo>
                        <a:pt x="676" y="134"/>
                      </a:lnTo>
                      <a:lnTo>
                        <a:pt x="676" y="138"/>
                      </a:lnTo>
                      <a:lnTo>
                        <a:pt x="688" y="142"/>
                      </a:lnTo>
                      <a:lnTo>
                        <a:pt x="680" y="146"/>
                      </a:lnTo>
                      <a:lnTo>
                        <a:pt x="680" y="158"/>
                      </a:lnTo>
                      <a:lnTo>
                        <a:pt x="676" y="158"/>
                      </a:lnTo>
                      <a:lnTo>
                        <a:pt x="680" y="154"/>
                      </a:lnTo>
                      <a:lnTo>
                        <a:pt x="676" y="142"/>
                      </a:lnTo>
                      <a:lnTo>
                        <a:pt x="672" y="154"/>
                      </a:lnTo>
                      <a:lnTo>
                        <a:pt x="667" y="150"/>
                      </a:lnTo>
                      <a:lnTo>
                        <a:pt x="667" y="150"/>
                      </a:lnTo>
                      <a:lnTo>
                        <a:pt x="663" y="138"/>
                      </a:lnTo>
                      <a:lnTo>
                        <a:pt x="663" y="134"/>
                      </a:lnTo>
                      <a:lnTo>
                        <a:pt x="663" y="134"/>
                      </a:lnTo>
                      <a:lnTo>
                        <a:pt x="651" y="122"/>
                      </a:lnTo>
                      <a:lnTo>
                        <a:pt x="643" y="134"/>
                      </a:lnTo>
                      <a:lnTo>
                        <a:pt x="631" y="134"/>
                      </a:lnTo>
                      <a:lnTo>
                        <a:pt x="627" y="130"/>
                      </a:lnTo>
                      <a:lnTo>
                        <a:pt x="635" y="130"/>
                      </a:lnTo>
                      <a:lnTo>
                        <a:pt x="647" y="122"/>
                      </a:lnTo>
                      <a:lnTo>
                        <a:pt x="643" y="109"/>
                      </a:lnTo>
                      <a:lnTo>
                        <a:pt x="631" y="118"/>
                      </a:lnTo>
                      <a:lnTo>
                        <a:pt x="631" y="105"/>
                      </a:lnTo>
                      <a:lnTo>
                        <a:pt x="643" y="101"/>
                      </a:lnTo>
                      <a:lnTo>
                        <a:pt x="655" y="101"/>
                      </a:lnTo>
                      <a:lnTo>
                        <a:pt x="667" y="101"/>
                      </a:lnTo>
                      <a:lnTo>
                        <a:pt x="680" y="97"/>
                      </a:lnTo>
                      <a:lnTo>
                        <a:pt x="692" y="89"/>
                      </a:lnTo>
                      <a:lnTo>
                        <a:pt x="680" y="93"/>
                      </a:lnTo>
                      <a:lnTo>
                        <a:pt x="667" y="89"/>
                      </a:lnTo>
                      <a:lnTo>
                        <a:pt x="655" y="89"/>
                      </a:lnTo>
                      <a:lnTo>
                        <a:pt x="643" y="89"/>
                      </a:lnTo>
                      <a:lnTo>
                        <a:pt x="631" y="93"/>
                      </a:lnTo>
                      <a:lnTo>
                        <a:pt x="619" y="89"/>
                      </a:lnTo>
                      <a:lnTo>
                        <a:pt x="606" y="93"/>
                      </a:lnTo>
                      <a:lnTo>
                        <a:pt x="594" y="97"/>
                      </a:lnTo>
                      <a:lnTo>
                        <a:pt x="582" y="93"/>
                      </a:lnTo>
                      <a:lnTo>
                        <a:pt x="570" y="97"/>
                      </a:lnTo>
                      <a:lnTo>
                        <a:pt x="558" y="101"/>
                      </a:lnTo>
                      <a:lnTo>
                        <a:pt x="570" y="101"/>
                      </a:lnTo>
                      <a:lnTo>
                        <a:pt x="582" y="105"/>
                      </a:lnTo>
                      <a:lnTo>
                        <a:pt x="570" y="105"/>
                      </a:lnTo>
                      <a:lnTo>
                        <a:pt x="558" y="105"/>
                      </a:lnTo>
                      <a:lnTo>
                        <a:pt x="549" y="109"/>
                      </a:lnTo>
                      <a:lnTo>
                        <a:pt x="537" y="118"/>
                      </a:lnTo>
                      <a:lnTo>
                        <a:pt x="525" y="126"/>
                      </a:lnTo>
                      <a:lnTo>
                        <a:pt x="521" y="130"/>
                      </a:lnTo>
                      <a:lnTo>
                        <a:pt x="497" y="130"/>
                      </a:lnTo>
                      <a:lnTo>
                        <a:pt x="492" y="130"/>
                      </a:lnTo>
                      <a:lnTo>
                        <a:pt x="480" y="126"/>
                      </a:lnTo>
                      <a:lnTo>
                        <a:pt x="472" y="122"/>
                      </a:lnTo>
                      <a:lnTo>
                        <a:pt x="460" y="122"/>
                      </a:lnTo>
                      <a:lnTo>
                        <a:pt x="448" y="109"/>
                      </a:lnTo>
                      <a:lnTo>
                        <a:pt x="444" y="105"/>
                      </a:lnTo>
                      <a:lnTo>
                        <a:pt x="440" y="97"/>
                      </a:lnTo>
                      <a:lnTo>
                        <a:pt x="427" y="97"/>
                      </a:lnTo>
                      <a:lnTo>
                        <a:pt x="399" y="97"/>
                      </a:lnTo>
                      <a:lnTo>
                        <a:pt x="387" y="97"/>
                      </a:lnTo>
                      <a:lnTo>
                        <a:pt x="374" y="101"/>
                      </a:lnTo>
                      <a:lnTo>
                        <a:pt x="362" y="101"/>
                      </a:lnTo>
                      <a:lnTo>
                        <a:pt x="350" y="105"/>
                      </a:lnTo>
                      <a:lnTo>
                        <a:pt x="346" y="105"/>
                      </a:lnTo>
                      <a:lnTo>
                        <a:pt x="334" y="105"/>
                      </a:lnTo>
                      <a:lnTo>
                        <a:pt x="322" y="105"/>
                      </a:lnTo>
                      <a:lnTo>
                        <a:pt x="309" y="97"/>
                      </a:lnTo>
                      <a:lnTo>
                        <a:pt x="309" y="93"/>
                      </a:lnTo>
                      <a:lnTo>
                        <a:pt x="313" y="81"/>
                      </a:lnTo>
                      <a:lnTo>
                        <a:pt x="305" y="69"/>
                      </a:lnTo>
                      <a:lnTo>
                        <a:pt x="301" y="61"/>
                      </a:lnTo>
                      <a:lnTo>
                        <a:pt x="289" y="53"/>
                      </a:lnTo>
                      <a:lnTo>
                        <a:pt x="277" y="44"/>
                      </a:lnTo>
                      <a:lnTo>
                        <a:pt x="269" y="44"/>
                      </a:lnTo>
                      <a:lnTo>
                        <a:pt x="256" y="44"/>
                      </a:lnTo>
                      <a:lnTo>
                        <a:pt x="244" y="44"/>
                      </a:lnTo>
                      <a:lnTo>
                        <a:pt x="232" y="44"/>
                      </a:lnTo>
                      <a:lnTo>
                        <a:pt x="224" y="36"/>
                      </a:lnTo>
                      <a:lnTo>
                        <a:pt x="216" y="24"/>
                      </a:lnTo>
                      <a:lnTo>
                        <a:pt x="216" y="12"/>
                      </a:lnTo>
                      <a:lnTo>
                        <a:pt x="208" y="0"/>
                      </a:lnTo>
                      <a:lnTo>
                        <a:pt x="204" y="0"/>
                      </a:lnTo>
                      <a:lnTo>
                        <a:pt x="191" y="8"/>
                      </a:lnTo>
                      <a:lnTo>
                        <a:pt x="191" y="16"/>
                      </a:lnTo>
                      <a:lnTo>
                        <a:pt x="191" y="28"/>
                      </a:lnTo>
                      <a:lnTo>
                        <a:pt x="195" y="28"/>
                      </a:lnTo>
                      <a:lnTo>
                        <a:pt x="191" y="36"/>
                      </a:lnTo>
                      <a:lnTo>
                        <a:pt x="195" y="36"/>
                      </a:lnTo>
                      <a:lnTo>
                        <a:pt x="195" y="36"/>
                      </a:lnTo>
                      <a:lnTo>
                        <a:pt x="199" y="36"/>
                      </a:lnTo>
                      <a:lnTo>
                        <a:pt x="208" y="32"/>
                      </a:lnTo>
                      <a:lnTo>
                        <a:pt x="216" y="32"/>
                      </a:lnTo>
                      <a:lnTo>
                        <a:pt x="212" y="44"/>
                      </a:lnTo>
                      <a:lnTo>
                        <a:pt x="208" y="44"/>
                      </a:lnTo>
                      <a:lnTo>
                        <a:pt x="208" y="40"/>
                      </a:lnTo>
                      <a:lnTo>
                        <a:pt x="199" y="36"/>
                      </a:lnTo>
                      <a:lnTo>
                        <a:pt x="195" y="48"/>
                      </a:lnTo>
                      <a:lnTo>
                        <a:pt x="187" y="53"/>
                      </a:lnTo>
                      <a:lnTo>
                        <a:pt x="175" y="57"/>
                      </a:lnTo>
                      <a:lnTo>
                        <a:pt x="155" y="61"/>
                      </a:lnTo>
                      <a:lnTo>
                        <a:pt x="138" y="69"/>
                      </a:lnTo>
                      <a:lnTo>
                        <a:pt x="130" y="73"/>
                      </a:lnTo>
                      <a:lnTo>
                        <a:pt x="118" y="81"/>
                      </a:lnTo>
                      <a:lnTo>
                        <a:pt x="110" y="85"/>
                      </a:lnTo>
                      <a:lnTo>
                        <a:pt x="110" y="89"/>
                      </a:lnTo>
                      <a:lnTo>
                        <a:pt x="114" y="89"/>
                      </a:lnTo>
                      <a:lnTo>
                        <a:pt x="110" y="101"/>
                      </a:lnTo>
                      <a:lnTo>
                        <a:pt x="118" y="105"/>
                      </a:lnTo>
                      <a:lnTo>
                        <a:pt x="118" y="114"/>
                      </a:lnTo>
                      <a:lnTo>
                        <a:pt x="122" y="118"/>
                      </a:lnTo>
                      <a:lnTo>
                        <a:pt x="126" y="122"/>
                      </a:lnTo>
                      <a:lnTo>
                        <a:pt x="126" y="122"/>
                      </a:lnTo>
                      <a:lnTo>
                        <a:pt x="134" y="134"/>
                      </a:lnTo>
                      <a:lnTo>
                        <a:pt x="138" y="142"/>
                      </a:lnTo>
                      <a:lnTo>
                        <a:pt x="143" y="142"/>
                      </a:lnTo>
                      <a:lnTo>
                        <a:pt x="138" y="146"/>
                      </a:lnTo>
                      <a:lnTo>
                        <a:pt x="143" y="158"/>
                      </a:lnTo>
                      <a:lnTo>
                        <a:pt x="143" y="166"/>
                      </a:lnTo>
                      <a:lnTo>
                        <a:pt x="143" y="175"/>
                      </a:lnTo>
                      <a:lnTo>
                        <a:pt x="134" y="183"/>
                      </a:lnTo>
                      <a:lnTo>
                        <a:pt x="130" y="183"/>
                      </a:lnTo>
                      <a:lnTo>
                        <a:pt x="130" y="187"/>
                      </a:lnTo>
                      <a:lnTo>
                        <a:pt x="122" y="191"/>
                      </a:lnTo>
                      <a:lnTo>
                        <a:pt x="110" y="191"/>
                      </a:lnTo>
                      <a:lnTo>
                        <a:pt x="98" y="183"/>
                      </a:lnTo>
                      <a:lnTo>
                        <a:pt x="102" y="175"/>
                      </a:lnTo>
                      <a:lnTo>
                        <a:pt x="98" y="171"/>
                      </a:lnTo>
                      <a:lnTo>
                        <a:pt x="98" y="171"/>
                      </a:lnTo>
                      <a:lnTo>
                        <a:pt x="86" y="166"/>
                      </a:lnTo>
                      <a:lnTo>
                        <a:pt x="86" y="154"/>
                      </a:lnTo>
                      <a:lnTo>
                        <a:pt x="77" y="146"/>
                      </a:lnTo>
                      <a:lnTo>
                        <a:pt x="86" y="134"/>
                      </a:lnTo>
                      <a:lnTo>
                        <a:pt x="94" y="122"/>
                      </a:lnTo>
                      <a:lnTo>
                        <a:pt x="94" y="122"/>
                      </a:lnTo>
                      <a:lnTo>
                        <a:pt x="106" y="105"/>
                      </a:lnTo>
                      <a:lnTo>
                        <a:pt x="106" y="105"/>
                      </a:lnTo>
                      <a:lnTo>
                        <a:pt x="110" y="97"/>
                      </a:lnTo>
                      <a:lnTo>
                        <a:pt x="106" y="89"/>
                      </a:lnTo>
                      <a:lnTo>
                        <a:pt x="106" y="89"/>
                      </a:lnTo>
                      <a:lnTo>
                        <a:pt x="102" y="85"/>
                      </a:lnTo>
                      <a:lnTo>
                        <a:pt x="98" y="73"/>
                      </a:lnTo>
                      <a:lnTo>
                        <a:pt x="106" y="73"/>
                      </a:lnTo>
                      <a:lnTo>
                        <a:pt x="94" y="61"/>
                      </a:lnTo>
                      <a:lnTo>
                        <a:pt x="90" y="48"/>
                      </a:lnTo>
                      <a:lnTo>
                        <a:pt x="90" y="36"/>
                      </a:lnTo>
                      <a:lnTo>
                        <a:pt x="102" y="32"/>
                      </a:lnTo>
                      <a:lnTo>
                        <a:pt x="114" y="32"/>
                      </a:lnTo>
                      <a:lnTo>
                        <a:pt x="126" y="20"/>
                      </a:lnTo>
                      <a:lnTo>
                        <a:pt x="122" y="24"/>
                      </a:lnTo>
                      <a:lnTo>
                        <a:pt x="110" y="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8" name="Freeform 571">
                  <a:extLst>
                    <a:ext uri="{FF2B5EF4-FFF2-40B4-BE49-F238E27FC236}">
                      <a16:creationId xmlns:a16="http://schemas.microsoft.com/office/drawing/2014/main" id="{47830C3D-26A4-7AF1-4C5A-60DC05F47AE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731" y="9824"/>
                  <a:ext cx="24" cy="16"/>
                </a:xfrm>
                <a:custGeom>
                  <a:avLst/>
                  <a:gdLst>
                    <a:gd name="T0" fmla="*/ 0 w 24"/>
                    <a:gd name="T1" fmla="*/ 12 h 16"/>
                    <a:gd name="T2" fmla="*/ 12 w 24"/>
                    <a:gd name="T3" fmla="*/ 16 h 16"/>
                    <a:gd name="T4" fmla="*/ 12 w 24"/>
                    <a:gd name="T5" fmla="*/ 16 h 16"/>
                    <a:gd name="T6" fmla="*/ 24 w 24"/>
                    <a:gd name="T7" fmla="*/ 12 h 16"/>
                    <a:gd name="T8" fmla="*/ 24 w 24"/>
                    <a:gd name="T9" fmla="*/ 0 h 16"/>
                    <a:gd name="T10" fmla="*/ 12 w 24"/>
                    <a:gd name="T11" fmla="*/ 8 h 16"/>
                    <a:gd name="T12" fmla="*/ 0 w 24"/>
                    <a:gd name="T13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6">
                      <a:moveTo>
                        <a:pt x="0" y="12"/>
                      </a:move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12" y="8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09" name="Freeform 572">
                  <a:extLst>
                    <a:ext uri="{FF2B5EF4-FFF2-40B4-BE49-F238E27FC236}">
                      <a16:creationId xmlns:a16="http://schemas.microsoft.com/office/drawing/2014/main" id="{0A7F8C91-5A39-0034-13C2-DFA812B554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33" y="9755"/>
                  <a:ext cx="25" cy="16"/>
                </a:xfrm>
                <a:custGeom>
                  <a:avLst/>
                  <a:gdLst>
                    <a:gd name="T0" fmla="*/ 13 w 25"/>
                    <a:gd name="T1" fmla="*/ 12 h 16"/>
                    <a:gd name="T2" fmla="*/ 25 w 25"/>
                    <a:gd name="T3" fmla="*/ 16 h 16"/>
                    <a:gd name="T4" fmla="*/ 25 w 25"/>
                    <a:gd name="T5" fmla="*/ 12 h 16"/>
                    <a:gd name="T6" fmla="*/ 13 w 25"/>
                    <a:gd name="T7" fmla="*/ 4 h 16"/>
                    <a:gd name="T8" fmla="*/ 0 w 25"/>
                    <a:gd name="T9" fmla="*/ 0 h 16"/>
                    <a:gd name="T10" fmla="*/ 13 w 25"/>
                    <a:gd name="T11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6">
                      <a:moveTo>
                        <a:pt x="13" y="12"/>
                      </a:moveTo>
                      <a:lnTo>
                        <a:pt x="25" y="16"/>
                      </a:lnTo>
                      <a:lnTo>
                        <a:pt x="25" y="12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10" name="Freeform 573">
                  <a:extLst>
                    <a:ext uri="{FF2B5EF4-FFF2-40B4-BE49-F238E27FC236}">
                      <a16:creationId xmlns:a16="http://schemas.microsoft.com/office/drawing/2014/main" id="{5A4D71AF-B3E7-404A-3E13-C58E8449C32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86" y="9759"/>
                  <a:ext cx="4" cy="12"/>
                </a:xfrm>
                <a:custGeom>
                  <a:avLst/>
                  <a:gdLst>
                    <a:gd name="T0" fmla="*/ 4 w 4"/>
                    <a:gd name="T1" fmla="*/ 12 h 12"/>
                    <a:gd name="T2" fmla="*/ 0 w 4"/>
                    <a:gd name="T3" fmla="*/ 0 h 12"/>
                    <a:gd name="T4" fmla="*/ 0 w 4"/>
                    <a:gd name="T5" fmla="*/ 12 h 12"/>
                    <a:gd name="T6" fmla="*/ 4 w 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2">
                      <a:moveTo>
                        <a:pt x="4" y="12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19" name="Group 574">
                <a:extLst>
                  <a:ext uri="{FF2B5EF4-FFF2-40B4-BE49-F238E27FC236}">
                    <a16:creationId xmlns:a16="http://schemas.microsoft.com/office/drawing/2014/main" id="{836BC5FA-F1FB-2811-6D74-C321E6C969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40" y="10182"/>
                <a:ext cx="2369" cy="2433"/>
                <a:chOff x="6140" y="10182"/>
                <a:chExt cx="2369" cy="2433"/>
              </a:xfrm>
              <a:grpFill/>
            </p:grpSpPr>
            <p:grpSp>
              <p:nvGrpSpPr>
                <p:cNvPr id="1691" name="Group 575">
                  <a:extLst>
                    <a:ext uri="{FF2B5EF4-FFF2-40B4-BE49-F238E27FC236}">
                      <a16:creationId xmlns:a16="http://schemas.microsoft.com/office/drawing/2014/main" id="{4A07151F-A1D7-6809-5797-45EC7D3008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40" y="10182"/>
                  <a:ext cx="2369" cy="2433"/>
                  <a:chOff x="6140" y="10182"/>
                  <a:chExt cx="2369" cy="2433"/>
                </a:xfrm>
                <a:grpFill/>
              </p:grpSpPr>
              <p:sp>
                <p:nvSpPr>
                  <p:cNvPr id="1695" name="Freeform 576">
                    <a:extLst>
                      <a:ext uri="{FF2B5EF4-FFF2-40B4-BE49-F238E27FC236}">
                        <a16:creationId xmlns:a16="http://schemas.microsoft.com/office/drawing/2014/main" id="{603A30FA-9ACD-AA45-3619-16B197F377E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40" y="10182"/>
                    <a:ext cx="2369" cy="2433"/>
                  </a:xfrm>
                  <a:custGeom>
                    <a:avLst/>
                    <a:gdLst>
                      <a:gd name="T0" fmla="*/ 2291 w 2369"/>
                      <a:gd name="T1" fmla="*/ 622 h 2433"/>
                      <a:gd name="T2" fmla="*/ 2137 w 2369"/>
                      <a:gd name="T3" fmla="*/ 541 h 2433"/>
                      <a:gd name="T4" fmla="*/ 1966 w 2369"/>
                      <a:gd name="T5" fmla="*/ 496 h 2433"/>
                      <a:gd name="T6" fmla="*/ 1811 w 2369"/>
                      <a:gd name="T7" fmla="*/ 480 h 2433"/>
                      <a:gd name="T8" fmla="*/ 1775 w 2369"/>
                      <a:gd name="T9" fmla="*/ 480 h 2433"/>
                      <a:gd name="T10" fmla="*/ 1734 w 2369"/>
                      <a:gd name="T11" fmla="*/ 399 h 2433"/>
                      <a:gd name="T12" fmla="*/ 1587 w 2369"/>
                      <a:gd name="T13" fmla="*/ 362 h 2433"/>
                      <a:gd name="T14" fmla="*/ 1514 w 2369"/>
                      <a:gd name="T15" fmla="*/ 427 h 2433"/>
                      <a:gd name="T16" fmla="*/ 1425 w 2369"/>
                      <a:gd name="T17" fmla="*/ 435 h 2433"/>
                      <a:gd name="T18" fmla="*/ 1335 w 2369"/>
                      <a:gd name="T19" fmla="*/ 411 h 2433"/>
                      <a:gd name="T20" fmla="*/ 1364 w 2369"/>
                      <a:gd name="T21" fmla="*/ 346 h 2433"/>
                      <a:gd name="T22" fmla="*/ 1449 w 2369"/>
                      <a:gd name="T23" fmla="*/ 211 h 2433"/>
                      <a:gd name="T24" fmla="*/ 1380 w 2369"/>
                      <a:gd name="T25" fmla="*/ 93 h 2433"/>
                      <a:gd name="T26" fmla="*/ 1294 w 2369"/>
                      <a:gd name="T27" fmla="*/ 163 h 2433"/>
                      <a:gd name="T28" fmla="*/ 1148 w 2369"/>
                      <a:gd name="T29" fmla="*/ 163 h 2433"/>
                      <a:gd name="T30" fmla="*/ 997 w 2369"/>
                      <a:gd name="T31" fmla="*/ 211 h 2433"/>
                      <a:gd name="T32" fmla="*/ 851 w 2369"/>
                      <a:gd name="T33" fmla="*/ 163 h 2433"/>
                      <a:gd name="T34" fmla="*/ 847 w 2369"/>
                      <a:gd name="T35" fmla="*/ 20 h 2433"/>
                      <a:gd name="T36" fmla="*/ 729 w 2369"/>
                      <a:gd name="T37" fmla="*/ 65 h 2433"/>
                      <a:gd name="T38" fmla="*/ 566 w 2369"/>
                      <a:gd name="T39" fmla="*/ 73 h 2433"/>
                      <a:gd name="T40" fmla="*/ 603 w 2369"/>
                      <a:gd name="T41" fmla="*/ 211 h 2433"/>
                      <a:gd name="T42" fmla="*/ 444 w 2369"/>
                      <a:gd name="T43" fmla="*/ 252 h 2433"/>
                      <a:gd name="T44" fmla="*/ 277 w 2369"/>
                      <a:gd name="T45" fmla="*/ 211 h 2433"/>
                      <a:gd name="T46" fmla="*/ 241 w 2369"/>
                      <a:gd name="T47" fmla="*/ 293 h 2433"/>
                      <a:gd name="T48" fmla="*/ 265 w 2369"/>
                      <a:gd name="T49" fmla="*/ 468 h 2433"/>
                      <a:gd name="T50" fmla="*/ 216 w 2369"/>
                      <a:gd name="T51" fmla="*/ 565 h 2433"/>
                      <a:gd name="T52" fmla="*/ 66 w 2369"/>
                      <a:gd name="T53" fmla="*/ 630 h 2433"/>
                      <a:gd name="T54" fmla="*/ 13 w 2369"/>
                      <a:gd name="T55" fmla="*/ 785 h 2433"/>
                      <a:gd name="T56" fmla="*/ 159 w 2369"/>
                      <a:gd name="T57" fmla="*/ 923 h 2433"/>
                      <a:gd name="T58" fmla="*/ 269 w 2369"/>
                      <a:gd name="T59" fmla="*/ 980 h 2433"/>
                      <a:gd name="T60" fmla="*/ 424 w 2369"/>
                      <a:gd name="T61" fmla="*/ 932 h 2433"/>
                      <a:gd name="T62" fmla="*/ 525 w 2369"/>
                      <a:gd name="T63" fmla="*/ 976 h 2433"/>
                      <a:gd name="T64" fmla="*/ 635 w 2369"/>
                      <a:gd name="T65" fmla="*/ 1078 h 2433"/>
                      <a:gd name="T66" fmla="*/ 798 w 2369"/>
                      <a:gd name="T67" fmla="*/ 1147 h 2433"/>
                      <a:gd name="T68" fmla="*/ 835 w 2369"/>
                      <a:gd name="T69" fmla="*/ 1294 h 2433"/>
                      <a:gd name="T70" fmla="*/ 945 w 2369"/>
                      <a:gd name="T71" fmla="*/ 1367 h 2433"/>
                      <a:gd name="T72" fmla="*/ 977 w 2369"/>
                      <a:gd name="T73" fmla="*/ 1489 h 2433"/>
                      <a:gd name="T74" fmla="*/ 973 w 2369"/>
                      <a:gd name="T75" fmla="*/ 1648 h 2433"/>
                      <a:gd name="T76" fmla="*/ 1083 w 2369"/>
                      <a:gd name="T77" fmla="*/ 1684 h 2433"/>
                      <a:gd name="T78" fmla="*/ 1136 w 2369"/>
                      <a:gd name="T79" fmla="*/ 1794 h 2433"/>
                      <a:gd name="T80" fmla="*/ 1172 w 2369"/>
                      <a:gd name="T81" fmla="*/ 1884 h 2433"/>
                      <a:gd name="T82" fmla="*/ 1181 w 2369"/>
                      <a:gd name="T83" fmla="*/ 2014 h 2433"/>
                      <a:gd name="T84" fmla="*/ 1046 w 2369"/>
                      <a:gd name="T85" fmla="*/ 2132 h 2433"/>
                      <a:gd name="T86" fmla="*/ 1058 w 2369"/>
                      <a:gd name="T87" fmla="*/ 2209 h 2433"/>
                      <a:gd name="T88" fmla="*/ 1189 w 2369"/>
                      <a:gd name="T89" fmla="*/ 2299 h 2433"/>
                      <a:gd name="T90" fmla="*/ 1258 w 2369"/>
                      <a:gd name="T91" fmla="*/ 2376 h 2433"/>
                      <a:gd name="T92" fmla="*/ 1311 w 2369"/>
                      <a:gd name="T93" fmla="*/ 2343 h 2433"/>
                      <a:gd name="T94" fmla="*/ 1380 w 2369"/>
                      <a:gd name="T95" fmla="*/ 2197 h 2433"/>
                      <a:gd name="T96" fmla="*/ 1331 w 2369"/>
                      <a:gd name="T97" fmla="*/ 2307 h 2433"/>
                      <a:gd name="T98" fmla="*/ 1457 w 2369"/>
                      <a:gd name="T99" fmla="*/ 2156 h 2433"/>
                      <a:gd name="T100" fmla="*/ 1535 w 2369"/>
                      <a:gd name="T101" fmla="*/ 1989 h 2433"/>
                      <a:gd name="T102" fmla="*/ 1555 w 2369"/>
                      <a:gd name="T103" fmla="*/ 1880 h 2433"/>
                      <a:gd name="T104" fmla="*/ 1665 w 2369"/>
                      <a:gd name="T105" fmla="*/ 1790 h 2433"/>
                      <a:gd name="T106" fmla="*/ 1779 w 2369"/>
                      <a:gd name="T107" fmla="*/ 1749 h 2433"/>
                      <a:gd name="T108" fmla="*/ 1860 w 2369"/>
                      <a:gd name="T109" fmla="*/ 1721 h 2433"/>
                      <a:gd name="T110" fmla="*/ 1966 w 2369"/>
                      <a:gd name="T111" fmla="*/ 1680 h 2433"/>
                      <a:gd name="T112" fmla="*/ 2051 w 2369"/>
                      <a:gd name="T113" fmla="*/ 1530 h 2433"/>
                      <a:gd name="T114" fmla="*/ 2100 w 2369"/>
                      <a:gd name="T115" fmla="*/ 1363 h 2433"/>
                      <a:gd name="T116" fmla="*/ 2112 w 2369"/>
                      <a:gd name="T117" fmla="*/ 1184 h 2433"/>
                      <a:gd name="T118" fmla="*/ 2169 w 2369"/>
                      <a:gd name="T119" fmla="*/ 1086 h 2433"/>
                      <a:gd name="T120" fmla="*/ 2239 w 2369"/>
                      <a:gd name="T121" fmla="*/ 972 h 2433"/>
                      <a:gd name="T122" fmla="*/ 2348 w 2369"/>
                      <a:gd name="T123" fmla="*/ 846 h 24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69" h="2433">
                        <a:moveTo>
                          <a:pt x="2361" y="748"/>
                        </a:moveTo>
                        <a:lnTo>
                          <a:pt x="2365" y="736"/>
                        </a:lnTo>
                        <a:lnTo>
                          <a:pt x="2361" y="724"/>
                        </a:lnTo>
                        <a:lnTo>
                          <a:pt x="2357" y="720"/>
                        </a:lnTo>
                        <a:lnTo>
                          <a:pt x="2357" y="712"/>
                        </a:lnTo>
                        <a:lnTo>
                          <a:pt x="2353" y="700"/>
                        </a:lnTo>
                        <a:lnTo>
                          <a:pt x="2348" y="687"/>
                        </a:lnTo>
                        <a:lnTo>
                          <a:pt x="2344" y="675"/>
                        </a:lnTo>
                        <a:lnTo>
                          <a:pt x="2344" y="667"/>
                        </a:lnTo>
                        <a:lnTo>
                          <a:pt x="2340" y="655"/>
                        </a:lnTo>
                        <a:lnTo>
                          <a:pt x="2336" y="643"/>
                        </a:lnTo>
                        <a:lnTo>
                          <a:pt x="2328" y="630"/>
                        </a:lnTo>
                        <a:lnTo>
                          <a:pt x="2328" y="630"/>
                        </a:lnTo>
                        <a:lnTo>
                          <a:pt x="2316" y="626"/>
                        </a:lnTo>
                        <a:lnTo>
                          <a:pt x="2304" y="622"/>
                        </a:lnTo>
                        <a:lnTo>
                          <a:pt x="2291" y="622"/>
                        </a:lnTo>
                        <a:lnTo>
                          <a:pt x="2279" y="626"/>
                        </a:lnTo>
                        <a:lnTo>
                          <a:pt x="2267" y="622"/>
                        </a:lnTo>
                        <a:lnTo>
                          <a:pt x="2255" y="626"/>
                        </a:lnTo>
                        <a:lnTo>
                          <a:pt x="2255" y="626"/>
                        </a:lnTo>
                        <a:lnTo>
                          <a:pt x="2243" y="618"/>
                        </a:lnTo>
                        <a:lnTo>
                          <a:pt x="2230" y="614"/>
                        </a:lnTo>
                        <a:lnTo>
                          <a:pt x="2226" y="614"/>
                        </a:lnTo>
                        <a:lnTo>
                          <a:pt x="2218" y="610"/>
                        </a:lnTo>
                        <a:lnTo>
                          <a:pt x="2206" y="598"/>
                        </a:lnTo>
                        <a:lnTo>
                          <a:pt x="2198" y="594"/>
                        </a:lnTo>
                        <a:lnTo>
                          <a:pt x="2190" y="582"/>
                        </a:lnTo>
                        <a:lnTo>
                          <a:pt x="2178" y="578"/>
                        </a:lnTo>
                        <a:lnTo>
                          <a:pt x="2165" y="565"/>
                        </a:lnTo>
                        <a:lnTo>
                          <a:pt x="2153" y="553"/>
                        </a:lnTo>
                        <a:lnTo>
                          <a:pt x="2145" y="541"/>
                        </a:lnTo>
                        <a:lnTo>
                          <a:pt x="2137" y="541"/>
                        </a:lnTo>
                        <a:lnTo>
                          <a:pt x="2125" y="533"/>
                        </a:lnTo>
                        <a:lnTo>
                          <a:pt x="2112" y="521"/>
                        </a:lnTo>
                        <a:lnTo>
                          <a:pt x="2100" y="512"/>
                        </a:lnTo>
                        <a:lnTo>
                          <a:pt x="2088" y="508"/>
                        </a:lnTo>
                        <a:lnTo>
                          <a:pt x="2076" y="500"/>
                        </a:lnTo>
                        <a:lnTo>
                          <a:pt x="2064" y="496"/>
                        </a:lnTo>
                        <a:lnTo>
                          <a:pt x="2051" y="488"/>
                        </a:lnTo>
                        <a:lnTo>
                          <a:pt x="2043" y="488"/>
                        </a:lnTo>
                        <a:lnTo>
                          <a:pt x="2035" y="488"/>
                        </a:lnTo>
                        <a:lnTo>
                          <a:pt x="2023" y="488"/>
                        </a:lnTo>
                        <a:lnTo>
                          <a:pt x="2011" y="488"/>
                        </a:lnTo>
                        <a:lnTo>
                          <a:pt x="2003" y="488"/>
                        </a:lnTo>
                        <a:lnTo>
                          <a:pt x="1990" y="492"/>
                        </a:lnTo>
                        <a:lnTo>
                          <a:pt x="1978" y="492"/>
                        </a:lnTo>
                        <a:lnTo>
                          <a:pt x="1978" y="500"/>
                        </a:lnTo>
                        <a:lnTo>
                          <a:pt x="1966" y="496"/>
                        </a:lnTo>
                        <a:lnTo>
                          <a:pt x="1954" y="492"/>
                        </a:lnTo>
                        <a:lnTo>
                          <a:pt x="1954" y="492"/>
                        </a:lnTo>
                        <a:lnTo>
                          <a:pt x="1942" y="484"/>
                        </a:lnTo>
                        <a:lnTo>
                          <a:pt x="1937" y="488"/>
                        </a:lnTo>
                        <a:lnTo>
                          <a:pt x="1921" y="488"/>
                        </a:lnTo>
                        <a:lnTo>
                          <a:pt x="1917" y="484"/>
                        </a:lnTo>
                        <a:lnTo>
                          <a:pt x="1905" y="484"/>
                        </a:lnTo>
                        <a:lnTo>
                          <a:pt x="1893" y="476"/>
                        </a:lnTo>
                        <a:lnTo>
                          <a:pt x="1880" y="468"/>
                        </a:lnTo>
                        <a:lnTo>
                          <a:pt x="1868" y="464"/>
                        </a:lnTo>
                        <a:lnTo>
                          <a:pt x="1856" y="460"/>
                        </a:lnTo>
                        <a:lnTo>
                          <a:pt x="1844" y="460"/>
                        </a:lnTo>
                        <a:lnTo>
                          <a:pt x="1844" y="468"/>
                        </a:lnTo>
                        <a:lnTo>
                          <a:pt x="1832" y="468"/>
                        </a:lnTo>
                        <a:lnTo>
                          <a:pt x="1819" y="472"/>
                        </a:lnTo>
                        <a:lnTo>
                          <a:pt x="1811" y="480"/>
                        </a:lnTo>
                        <a:lnTo>
                          <a:pt x="1807" y="484"/>
                        </a:lnTo>
                        <a:lnTo>
                          <a:pt x="1799" y="492"/>
                        </a:lnTo>
                        <a:lnTo>
                          <a:pt x="1799" y="480"/>
                        </a:lnTo>
                        <a:lnTo>
                          <a:pt x="1811" y="468"/>
                        </a:lnTo>
                        <a:lnTo>
                          <a:pt x="1799" y="468"/>
                        </a:lnTo>
                        <a:lnTo>
                          <a:pt x="1795" y="468"/>
                        </a:lnTo>
                        <a:lnTo>
                          <a:pt x="1791" y="472"/>
                        </a:lnTo>
                        <a:lnTo>
                          <a:pt x="1787" y="484"/>
                        </a:lnTo>
                        <a:lnTo>
                          <a:pt x="1787" y="492"/>
                        </a:lnTo>
                        <a:lnTo>
                          <a:pt x="1775" y="504"/>
                        </a:lnTo>
                        <a:lnTo>
                          <a:pt x="1767" y="517"/>
                        </a:lnTo>
                        <a:lnTo>
                          <a:pt x="1767" y="517"/>
                        </a:lnTo>
                        <a:lnTo>
                          <a:pt x="1762" y="517"/>
                        </a:lnTo>
                        <a:lnTo>
                          <a:pt x="1771" y="504"/>
                        </a:lnTo>
                        <a:lnTo>
                          <a:pt x="1771" y="492"/>
                        </a:lnTo>
                        <a:lnTo>
                          <a:pt x="1775" y="480"/>
                        </a:lnTo>
                        <a:lnTo>
                          <a:pt x="1779" y="468"/>
                        </a:lnTo>
                        <a:lnTo>
                          <a:pt x="1791" y="460"/>
                        </a:lnTo>
                        <a:lnTo>
                          <a:pt x="1787" y="447"/>
                        </a:lnTo>
                        <a:lnTo>
                          <a:pt x="1775" y="456"/>
                        </a:lnTo>
                        <a:lnTo>
                          <a:pt x="1762" y="456"/>
                        </a:lnTo>
                        <a:lnTo>
                          <a:pt x="1775" y="451"/>
                        </a:lnTo>
                        <a:lnTo>
                          <a:pt x="1783" y="439"/>
                        </a:lnTo>
                        <a:lnTo>
                          <a:pt x="1775" y="427"/>
                        </a:lnTo>
                        <a:lnTo>
                          <a:pt x="1762" y="415"/>
                        </a:lnTo>
                        <a:lnTo>
                          <a:pt x="1754" y="415"/>
                        </a:lnTo>
                        <a:lnTo>
                          <a:pt x="1750" y="415"/>
                        </a:lnTo>
                        <a:lnTo>
                          <a:pt x="1750" y="407"/>
                        </a:lnTo>
                        <a:lnTo>
                          <a:pt x="1742" y="407"/>
                        </a:lnTo>
                        <a:lnTo>
                          <a:pt x="1734" y="423"/>
                        </a:lnTo>
                        <a:lnTo>
                          <a:pt x="1730" y="411"/>
                        </a:lnTo>
                        <a:lnTo>
                          <a:pt x="1734" y="399"/>
                        </a:lnTo>
                        <a:lnTo>
                          <a:pt x="1726" y="411"/>
                        </a:lnTo>
                        <a:lnTo>
                          <a:pt x="1726" y="399"/>
                        </a:lnTo>
                        <a:lnTo>
                          <a:pt x="1714" y="394"/>
                        </a:lnTo>
                        <a:lnTo>
                          <a:pt x="1701" y="394"/>
                        </a:lnTo>
                        <a:lnTo>
                          <a:pt x="1689" y="390"/>
                        </a:lnTo>
                        <a:lnTo>
                          <a:pt x="1685" y="390"/>
                        </a:lnTo>
                        <a:lnTo>
                          <a:pt x="1681" y="378"/>
                        </a:lnTo>
                        <a:lnTo>
                          <a:pt x="1657" y="378"/>
                        </a:lnTo>
                        <a:lnTo>
                          <a:pt x="1644" y="370"/>
                        </a:lnTo>
                        <a:lnTo>
                          <a:pt x="1632" y="362"/>
                        </a:lnTo>
                        <a:lnTo>
                          <a:pt x="1620" y="362"/>
                        </a:lnTo>
                        <a:lnTo>
                          <a:pt x="1612" y="354"/>
                        </a:lnTo>
                        <a:lnTo>
                          <a:pt x="1608" y="366"/>
                        </a:lnTo>
                        <a:lnTo>
                          <a:pt x="1596" y="354"/>
                        </a:lnTo>
                        <a:lnTo>
                          <a:pt x="1587" y="358"/>
                        </a:lnTo>
                        <a:lnTo>
                          <a:pt x="1587" y="362"/>
                        </a:lnTo>
                        <a:lnTo>
                          <a:pt x="1587" y="358"/>
                        </a:lnTo>
                        <a:lnTo>
                          <a:pt x="1587" y="358"/>
                        </a:lnTo>
                        <a:lnTo>
                          <a:pt x="1579" y="358"/>
                        </a:lnTo>
                        <a:lnTo>
                          <a:pt x="1567" y="362"/>
                        </a:lnTo>
                        <a:lnTo>
                          <a:pt x="1555" y="370"/>
                        </a:lnTo>
                        <a:lnTo>
                          <a:pt x="1555" y="382"/>
                        </a:lnTo>
                        <a:lnTo>
                          <a:pt x="1551" y="390"/>
                        </a:lnTo>
                        <a:lnTo>
                          <a:pt x="1543" y="403"/>
                        </a:lnTo>
                        <a:lnTo>
                          <a:pt x="1551" y="407"/>
                        </a:lnTo>
                        <a:lnTo>
                          <a:pt x="1559" y="407"/>
                        </a:lnTo>
                        <a:lnTo>
                          <a:pt x="1547" y="407"/>
                        </a:lnTo>
                        <a:lnTo>
                          <a:pt x="1543" y="419"/>
                        </a:lnTo>
                        <a:lnTo>
                          <a:pt x="1535" y="407"/>
                        </a:lnTo>
                        <a:lnTo>
                          <a:pt x="1535" y="407"/>
                        </a:lnTo>
                        <a:lnTo>
                          <a:pt x="1522" y="415"/>
                        </a:lnTo>
                        <a:lnTo>
                          <a:pt x="1514" y="427"/>
                        </a:lnTo>
                        <a:lnTo>
                          <a:pt x="1502" y="431"/>
                        </a:lnTo>
                        <a:lnTo>
                          <a:pt x="1494" y="443"/>
                        </a:lnTo>
                        <a:lnTo>
                          <a:pt x="1490" y="456"/>
                        </a:lnTo>
                        <a:lnTo>
                          <a:pt x="1482" y="468"/>
                        </a:lnTo>
                        <a:lnTo>
                          <a:pt x="1482" y="472"/>
                        </a:lnTo>
                        <a:lnTo>
                          <a:pt x="1482" y="460"/>
                        </a:lnTo>
                        <a:lnTo>
                          <a:pt x="1482" y="447"/>
                        </a:lnTo>
                        <a:lnTo>
                          <a:pt x="1490" y="435"/>
                        </a:lnTo>
                        <a:lnTo>
                          <a:pt x="1494" y="423"/>
                        </a:lnTo>
                        <a:lnTo>
                          <a:pt x="1482" y="423"/>
                        </a:lnTo>
                        <a:lnTo>
                          <a:pt x="1469" y="431"/>
                        </a:lnTo>
                        <a:lnTo>
                          <a:pt x="1461" y="443"/>
                        </a:lnTo>
                        <a:lnTo>
                          <a:pt x="1457" y="431"/>
                        </a:lnTo>
                        <a:lnTo>
                          <a:pt x="1449" y="427"/>
                        </a:lnTo>
                        <a:lnTo>
                          <a:pt x="1437" y="431"/>
                        </a:lnTo>
                        <a:lnTo>
                          <a:pt x="1425" y="435"/>
                        </a:lnTo>
                        <a:lnTo>
                          <a:pt x="1413" y="427"/>
                        </a:lnTo>
                        <a:lnTo>
                          <a:pt x="1408" y="427"/>
                        </a:lnTo>
                        <a:lnTo>
                          <a:pt x="1408" y="423"/>
                        </a:lnTo>
                        <a:lnTo>
                          <a:pt x="1404" y="415"/>
                        </a:lnTo>
                        <a:lnTo>
                          <a:pt x="1404" y="407"/>
                        </a:lnTo>
                        <a:lnTo>
                          <a:pt x="1404" y="407"/>
                        </a:lnTo>
                        <a:lnTo>
                          <a:pt x="1404" y="403"/>
                        </a:lnTo>
                        <a:lnTo>
                          <a:pt x="1400" y="403"/>
                        </a:lnTo>
                        <a:lnTo>
                          <a:pt x="1400" y="390"/>
                        </a:lnTo>
                        <a:lnTo>
                          <a:pt x="1400" y="378"/>
                        </a:lnTo>
                        <a:lnTo>
                          <a:pt x="1388" y="378"/>
                        </a:lnTo>
                        <a:lnTo>
                          <a:pt x="1376" y="386"/>
                        </a:lnTo>
                        <a:lnTo>
                          <a:pt x="1364" y="394"/>
                        </a:lnTo>
                        <a:lnTo>
                          <a:pt x="1351" y="403"/>
                        </a:lnTo>
                        <a:lnTo>
                          <a:pt x="1347" y="403"/>
                        </a:lnTo>
                        <a:lnTo>
                          <a:pt x="1335" y="411"/>
                        </a:lnTo>
                        <a:lnTo>
                          <a:pt x="1323" y="415"/>
                        </a:lnTo>
                        <a:lnTo>
                          <a:pt x="1315" y="419"/>
                        </a:lnTo>
                        <a:lnTo>
                          <a:pt x="1315" y="419"/>
                        </a:lnTo>
                        <a:lnTo>
                          <a:pt x="1311" y="419"/>
                        </a:lnTo>
                        <a:lnTo>
                          <a:pt x="1303" y="415"/>
                        </a:lnTo>
                        <a:lnTo>
                          <a:pt x="1286" y="415"/>
                        </a:lnTo>
                        <a:lnTo>
                          <a:pt x="1286" y="411"/>
                        </a:lnTo>
                        <a:lnTo>
                          <a:pt x="1303" y="403"/>
                        </a:lnTo>
                        <a:lnTo>
                          <a:pt x="1315" y="399"/>
                        </a:lnTo>
                        <a:lnTo>
                          <a:pt x="1327" y="403"/>
                        </a:lnTo>
                        <a:lnTo>
                          <a:pt x="1335" y="390"/>
                        </a:lnTo>
                        <a:lnTo>
                          <a:pt x="1335" y="386"/>
                        </a:lnTo>
                        <a:lnTo>
                          <a:pt x="1347" y="378"/>
                        </a:lnTo>
                        <a:lnTo>
                          <a:pt x="1347" y="366"/>
                        </a:lnTo>
                        <a:lnTo>
                          <a:pt x="1351" y="354"/>
                        </a:lnTo>
                        <a:lnTo>
                          <a:pt x="1364" y="346"/>
                        </a:lnTo>
                        <a:lnTo>
                          <a:pt x="1372" y="329"/>
                        </a:lnTo>
                        <a:lnTo>
                          <a:pt x="1376" y="325"/>
                        </a:lnTo>
                        <a:lnTo>
                          <a:pt x="1384" y="321"/>
                        </a:lnTo>
                        <a:lnTo>
                          <a:pt x="1388" y="317"/>
                        </a:lnTo>
                        <a:lnTo>
                          <a:pt x="1396" y="305"/>
                        </a:lnTo>
                        <a:lnTo>
                          <a:pt x="1408" y="297"/>
                        </a:lnTo>
                        <a:lnTo>
                          <a:pt x="1417" y="285"/>
                        </a:lnTo>
                        <a:lnTo>
                          <a:pt x="1429" y="272"/>
                        </a:lnTo>
                        <a:lnTo>
                          <a:pt x="1437" y="260"/>
                        </a:lnTo>
                        <a:lnTo>
                          <a:pt x="1449" y="252"/>
                        </a:lnTo>
                        <a:lnTo>
                          <a:pt x="1449" y="244"/>
                        </a:lnTo>
                        <a:lnTo>
                          <a:pt x="1441" y="244"/>
                        </a:lnTo>
                        <a:lnTo>
                          <a:pt x="1449" y="240"/>
                        </a:lnTo>
                        <a:lnTo>
                          <a:pt x="1457" y="228"/>
                        </a:lnTo>
                        <a:lnTo>
                          <a:pt x="1457" y="215"/>
                        </a:lnTo>
                        <a:lnTo>
                          <a:pt x="1449" y="211"/>
                        </a:lnTo>
                        <a:lnTo>
                          <a:pt x="1437" y="207"/>
                        </a:lnTo>
                        <a:lnTo>
                          <a:pt x="1425" y="207"/>
                        </a:lnTo>
                        <a:lnTo>
                          <a:pt x="1413" y="195"/>
                        </a:lnTo>
                        <a:lnTo>
                          <a:pt x="1404" y="191"/>
                        </a:lnTo>
                        <a:lnTo>
                          <a:pt x="1404" y="179"/>
                        </a:lnTo>
                        <a:lnTo>
                          <a:pt x="1400" y="167"/>
                        </a:lnTo>
                        <a:lnTo>
                          <a:pt x="1396" y="154"/>
                        </a:lnTo>
                        <a:lnTo>
                          <a:pt x="1392" y="142"/>
                        </a:lnTo>
                        <a:lnTo>
                          <a:pt x="1388" y="130"/>
                        </a:lnTo>
                        <a:lnTo>
                          <a:pt x="1388" y="118"/>
                        </a:lnTo>
                        <a:lnTo>
                          <a:pt x="1384" y="106"/>
                        </a:lnTo>
                        <a:lnTo>
                          <a:pt x="1384" y="93"/>
                        </a:lnTo>
                        <a:lnTo>
                          <a:pt x="1384" y="81"/>
                        </a:lnTo>
                        <a:lnTo>
                          <a:pt x="1380" y="93"/>
                        </a:lnTo>
                        <a:lnTo>
                          <a:pt x="1380" y="97"/>
                        </a:lnTo>
                        <a:lnTo>
                          <a:pt x="1380" y="93"/>
                        </a:lnTo>
                        <a:lnTo>
                          <a:pt x="1380" y="85"/>
                        </a:lnTo>
                        <a:lnTo>
                          <a:pt x="1380" y="73"/>
                        </a:lnTo>
                        <a:lnTo>
                          <a:pt x="1368" y="61"/>
                        </a:lnTo>
                        <a:lnTo>
                          <a:pt x="1356" y="53"/>
                        </a:lnTo>
                        <a:lnTo>
                          <a:pt x="1360" y="65"/>
                        </a:lnTo>
                        <a:lnTo>
                          <a:pt x="1364" y="81"/>
                        </a:lnTo>
                        <a:lnTo>
                          <a:pt x="1356" y="69"/>
                        </a:lnTo>
                        <a:lnTo>
                          <a:pt x="1347" y="73"/>
                        </a:lnTo>
                        <a:lnTo>
                          <a:pt x="1343" y="81"/>
                        </a:lnTo>
                        <a:lnTo>
                          <a:pt x="1335" y="89"/>
                        </a:lnTo>
                        <a:lnTo>
                          <a:pt x="1327" y="102"/>
                        </a:lnTo>
                        <a:lnTo>
                          <a:pt x="1319" y="114"/>
                        </a:lnTo>
                        <a:lnTo>
                          <a:pt x="1311" y="126"/>
                        </a:lnTo>
                        <a:lnTo>
                          <a:pt x="1307" y="138"/>
                        </a:lnTo>
                        <a:lnTo>
                          <a:pt x="1299" y="150"/>
                        </a:lnTo>
                        <a:lnTo>
                          <a:pt x="1294" y="163"/>
                        </a:lnTo>
                        <a:lnTo>
                          <a:pt x="1286" y="175"/>
                        </a:lnTo>
                        <a:lnTo>
                          <a:pt x="1274" y="183"/>
                        </a:lnTo>
                        <a:lnTo>
                          <a:pt x="1266" y="183"/>
                        </a:lnTo>
                        <a:lnTo>
                          <a:pt x="1254" y="183"/>
                        </a:lnTo>
                        <a:lnTo>
                          <a:pt x="1250" y="179"/>
                        </a:lnTo>
                        <a:lnTo>
                          <a:pt x="1242" y="179"/>
                        </a:lnTo>
                        <a:lnTo>
                          <a:pt x="1233" y="179"/>
                        </a:lnTo>
                        <a:lnTo>
                          <a:pt x="1221" y="179"/>
                        </a:lnTo>
                        <a:lnTo>
                          <a:pt x="1209" y="187"/>
                        </a:lnTo>
                        <a:lnTo>
                          <a:pt x="1197" y="187"/>
                        </a:lnTo>
                        <a:lnTo>
                          <a:pt x="1185" y="183"/>
                        </a:lnTo>
                        <a:lnTo>
                          <a:pt x="1172" y="175"/>
                        </a:lnTo>
                        <a:lnTo>
                          <a:pt x="1160" y="171"/>
                        </a:lnTo>
                        <a:lnTo>
                          <a:pt x="1160" y="171"/>
                        </a:lnTo>
                        <a:lnTo>
                          <a:pt x="1148" y="158"/>
                        </a:lnTo>
                        <a:lnTo>
                          <a:pt x="1148" y="163"/>
                        </a:lnTo>
                        <a:lnTo>
                          <a:pt x="1136" y="167"/>
                        </a:lnTo>
                        <a:lnTo>
                          <a:pt x="1124" y="171"/>
                        </a:lnTo>
                        <a:lnTo>
                          <a:pt x="1111" y="171"/>
                        </a:lnTo>
                        <a:lnTo>
                          <a:pt x="1099" y="171"/>
                        </a:lnTo>
                        <a:lnTo>
                          <a:pt x="1087" y="171"/>
                        </a:lnTo>
                        <a:lnTo>
                          <a:pt x="1083" y="183"/>
                        </a:lnTo>
                        <a:lnTo>
                          <a:pt x="1095" y="195"/>
                        </a:lnTo>
                        <a:lnTo>
                          <a:pt x="1083" y="207"/>
                        </a:lnTo>
                        <a:lnTo>
                          <a:pt x="1071" y="203"/>
                        </a:lnTo>
                        <a:lnTo>
                          <a:pt x="1058" y="199"/>
                        </a:lnTo>
                        <a:lnTo>
                          <a:pt x="1054" y="199"/>
                        </a:lnTo>
                        <a:lnTo>
                          <a:pt x="1050" y="199"/>
                        </a:lnTo>
                        <a:lnTo>
                          <a:pt x="1038" y="203"/>
                        </a:lnTo>
                        <a:lnTo>
                          <a:pt x="1014" y="199"/>
                        </a:lnTo>
                        <a:lnTo>
                          <a:pt x="1002" y="199"/>
                        </a:lnTo>
                        <a:lnTo>
                          <a:pt x="997" y="211"/>
                        </a:lnTo>
                        <a:lnTo>
                          <a:pt x="985" y="215"/>
                        </a:lnTo>
                        <a:lnTo>
                          <a:pt x="973" y="215"/>
                        </a:lnTo>
                        <a:lnTo>
                          <a:pt x="961" y="228"/>
                        </a:lnTo>
                        <a:lnTo>
                          <a:pt x="949" y="220"/>
                        </a:lnTo>
                        <a:lnTo>
                          <a:pt x="936" y="228"/>
                        </a:lnTo>
                        <a:lnTo>
                          <a:pt x="932" y="240"/>
                        </a:lnTo>
                        <a:lnTo>
                          <a:pt x="920" y="244"/>
                        </a:lnTo>
                        <a:lnTo>
                          <a:pt x="908" y="236"/>
                        </a:lnTo>
                        <a:lnTo>
                          <a:pt x="900" y="236"/>
                        </a:lnTo>
                        <a:lnTo>
                          <a:pt x="888" y="228"/>
                        </a:lnTo>
                        <a:lnTo>
                          <a:pt x="879" y="215"/>
                        </a:lnTo>
                        <a:lnTo>
                          <a:pt x="867" y="207"/>
                        </a:lnTo>
                        <a:lnTo>
                          <a:pt x="863" y="199"/>
                        </a:lnTo>
                        <a:lnTo>
                          <a:pt x="863" y="183"/>
                        </a:lnTo>
                        <a:lnTo>
                          <a:pt x="851" y="175"/>
                        </a:lnTo>
                        <a:lnTo>
                          <a:pt x="851" y="163"/>
                        </a:lnTo>
                        <a:lnTo>
                          <a:pt x="847" y="150"/>
                        </a:lnTo>
                        <a:lnTo>
                          <a:pt x="847" y="138"/>
                        </a:lnTo>
                        <a:lnTo>
                          <a:pt x="855" y="126"/>
                        </a:lnTo>
                        <a:lnTo>
                          <a:pt x="859" y="114"/>
                        </a:lnTo>
                        <a:lnTo>
                          <a:pt x="855" y="102"/>
                        </a:lnTo>
                        <a:lnTo>
                          <a:pt x="859" y="97"/>
                        </a:lnTo>
                        <a:lnTo>
                          <a:pt x="871" y="89"/>
                        </a:lnTo>
                        <a:lnTo>
                          <a:pt x="871" y="77"/>
                        </a:lnTo>
                        <a:lnTo>
                          <a:pt x="863" y="65"/>
                        </a:lnTo>
                        <a:lnTo>
                          <a:pt x="867" y="53"/>
                        </a:lnTo>
                        <a:lnTo>
                          <a:pt x="863" y="49"/>
                        </a:lnTo>
                        <a:lnTo>
                          <a:pt x="859" y="49"/>
                        </a:lnTo>
                        <a:lnTo>
                          <a:pt x="847" y="45"/>
                        </a:lnTo>
                        <a:lnTo>
                          <a:pt x="839" y="45"/>
                        </a:lnTo>
                        <a:lnTo>
                          <a:pt x="847" y="32"/>
                        </a:lnTo>
                        <a:lnTo>
                          <a:pt x="847" y="20"/>
                        </a:lnTo>
                        <a:lnTo>
                          <a:pt x="847" y="8"/>
                        </a:lnTo>
                        <a:lnTo>
                          <a:pt x="843" y="4"/>
                        </a:lnTo>
                        <a:lnTo>
                          <a:pt x="839" y="0"/>
                        </a:lnTo>
                        <a:lnTo>
                          <a:pt x="827" y="4"/>
                        </a:lnTo>
                        <a:lnTo>
                          <a:pt x="814" y="4"/>
                        </a:lnTo>
                        <a:lnTo>
                          <a:pt x="802" y="0"/>
                        </a:lnTo>
                        <a:lnTo>
                          <a:pt x="802" y="4"/>
                        </a:lnTo>
                        <a:lnTo>
                          <a:pt x="810" y="16"/>
                        </a:lnTo>
                        <a:lnTo>
                          <a:pt x="806" y="28"/>
                        </a:lnTo>
                        <a:lnTo>
                          <a:pt x="794" y="32"/>
                        </a:lnTo>
                        <a:lnTo>
                          <a:pt x="786" y="45"/>
                        </a:lnTo>
                        <a:lnTo>
                          <a:pt x="778" y="45"/>
                        </a:lnTo>
                        <a:lnTo>
                          <a:pt x="765" y="49"/>
                        </a:lnTo>
                        <a:lnTo>
                          <a:pt x="749" y="61"/>
                        </a:lnTo>
                        <a:lnTo>
                          <a:pt x="741" y="61"/>
                        </a:lnTo>
                        <a:lnTo>
                          <a:pt x="729" y="65"/>
                        </a:lnTo>
                        <a:lnTo>
                          <a:pt x="717" y="69"/>
                        </a:lnTo>
                        <a:lnTo>
                          <a:pt x="704" y="65"/>
                        </a:lnTo>
                        <a:lnTo>
                          <a:pt x="692" y="73"/>
                        </a:lnTo>
                        <a:lnTo>
                          <a:pt x="680" y="73"/>
                        </a:lnTo>
                        <a:lnTo>
                          <a:pt x="680" y="97"/>
                        </a:lnTo>
                        <a:lnTo>
                          <a:pt x="668" y="102"/>
                        </a:lnTo>
                        <a:lnTo>
                          <a:pt x="656" y="89"/>
                        </a:lnTo>
                        <a:lnTo>
                          <a:pt x="647" y="77"/>
                        </a:lnTo>
                        <a:lnTo>
                          <a:pt x="631" y="85"/>
                        </a:lnTo>
                        <a:lnTo>
                          <a:pt x="623" y="81"/>
                        </a:lnTo>
                        <a:lnTo>
                          <a:pt x="611" y="81"/>
                        </a:lnTo>
                        <a:lnTo>
                          <a:pt x="599" y="69"/>
                        </a:lnTo>
                        <a:lnTo>
                          <a:pt x="586" y="65"/>
                        </a:lnTo>
                        <a:lnTo>
                          <a:pt x="574" y="69"/>
                        </a:lnTo>
                        <a:lnTo>
                          <a:pt x="566" y="61"/>
                        </a:lnTo>
                        <a:lnTo>
                          <a:pt x="566" y="73"/>
                        </a:lnTo>
                        <a:lnTo>
                          <a:pt x="574" y="85"/>
                        </a:lnTo>
                        <a:lnTo>
                          <a:pt x="586" y="93"/>
                        </a:lnTo>
                        <a:lnTo>
                          <a:pt x="595" y="106"/>
                        </a:lnTo>
                        <a:lnTo>
                          <a:pt x="591" y="118"/>
                        </a:lnTo>
                        <a:lnTo>
                          <a:pt x="591" y="130"/>
                        </a:lnTo>
                        <a:lnTo>
                          <a:pt x="599" y="138"/>
                        </a:lnTo>
                        <a:lnTo>
                          <a:pt x="607" y="154"/>
                        </a:lnTo>
                        <a:lnTo>
                          <a:pt x="603" y="167"/>
                        </a:lnTo>
                        <a:lnTo>
                          <a:pt x="615" y="171"/>
                        </a:lnTo>
                        <a:lnTo>
                          <a:pt x="627" y="171"/>
                        </a:lnTo>
                        <a:lnTo>
                          <a:pt x="639" y="171"/>
                        </a:lnTo>
                        <a:lnTo>
                          <a:pt x="643" y="183"/>
                        </a:lnTo>
                        <a:lnTo>
                          <a:pt x="631" y="191"/>
                        </a:lnTo>
                        <a:lnTo>
                          <a:pt x="619" y="199"/>
                        </a:lnTo>
                        <a:lnTo>
                          <a:pt x="607" y="199"/>
                        </a:lnTo>
                        <a:lnTo>
                          <a:pt x="603" y="211"/>
                        </a:lnTo>
                        <a:lnTo>
                          <a:pt x="599" y="224"/>
                        </a:lnTo>
                        <a:lnTo>
                          <a:pt x="586" y="232"/>
                        </a:lnTo>
                        <a:lnTo>
                          <a:pt x="574" y="232"/>
                        </a:lnTo>
                        <a:lnTo>
                          <a:pt x="562" y="240"/>
                        </a:lnTo>
                        <a:lnTo>
                          <a:pt x="550" y="244"/>
                        </a:lnTo>
                        <a:lnTo>
                          <a:pt x="546" y="248"/>
                        </a:lnTo>
                        <a:lnTo>
                          <a:pt x="534" y="260"/>
                        </a:lnTo>
                        <a:lnTo>
                          <a:pt x="521" y="264"/>
                        </a:lnTo>
                        <a:lnTo>
                          <a:pt x="517" y="276"/>
                        </a:lnTo>
                        <a:lnTo>
                          <a:pt x="513" y="264"/>
                        </a:lnTo>
                        <a:lnTo>
                          <a:pt x="501" y="256"/>
                        </a:lnTo>
                        <a:lnTo>
                          <a:pt x="489" y="264"/>
                        </a:lnTo>
                        <a:lnTo>
                          <a:pt x="477" y="272"/>
                        </a:lnTo>
                        <a:lnTo>
                          <a:pt x="468" y="272"/>
                        </a:lnTo>
                        <a:lnTo>
                          <a:pt x="456" y="264"/>
                        </a:lnTo>
                        <a:lnTo>
                          <a:pt x="444" y="252"/>
                        </a:lnTo>
                        <a:lnTo>
                          <a:pt x="432" y="244"/>
                        </a:lnTo>
                        <a:lnTo>
                          <a:pt x="432" y="244"/>
                        </a:lnTo>
                        <a:lnTo>
                          <a:pt x="432" y="244"/>
                        </a:lnTo>
                        <a:lnTo>
                          <a:pt x="420" y="244"/>
                        </a:lnTo>
                        <a:lnTo>
                          <a:pt x="420" y="232"/>
                        </a:lnTo>
                        <a:lnTo>
                          <a:pt x="420" y="220"/>
                        </a:lnTo>
                        <a:lnTo>
                          <a:pt x="416" y="207"/>
                        </a:lnTo>
                        <a:lnTo>
                          <a:pt x="407" y="199"/>
                        </a:lnTo>
                        <a:lnTo>
                          <a:pt x="395" y="191"/>
                        </a:lnTo>
                        <a:lnTo>
                          <a:pt x="383" y="199"/>
                        </a:lnTo>
                        <a:lnTo>
                          <a:pt x="371" y="211"/>
                        </a:lnTo>
                        <a:lnTo>
                          <a:pt x="363" y="207"/>
                        </a:lnTo>
                        <a:lnTo>
                          <a:pt x="350" y="199"/>
                        </a:lnTo>
                        <a:lnTo>
                          <a:pt x="354" y="211"/>
                        </a:lnTo>
                        <a:lnTo>
                          <a:pt x="281" y="211"/>
                        </a:lnTo>
                        <a:lnTo>
                          <a:pt x="277" y="211"/>
                        </a:lnTo>
                        <a:lnTo>
                          <a:pt x="265" y="211"/>
                        </a:lnTo>
                        <a:lnTo>
                          <a:pt x="253" y="215"/>
                        </a:lnTo>
                        <a:lnTo>
                          <a:pt x="253" y="252"/>
                        </a:lnTo>
                        <a:lnTo>
                          <a:pt x="253" y="252"/>
                        </a:lnTo>
                        <a:lnTo>
                          <a:pt x="265" y="252"/>
                        </a:lnTo>
                        <a:lnTo>
                          <a:pt x="277" y="252"/>
                        </a:lnTo>
                        <a:lnTo>
                          <a:pt x="289" y="256"/>
                        </a:lnTo>
                        <a:lnTo>
                          <a:pt x="293" y="268"/>
                        </a:lnTo>
                        <a:lnTo>
                          <a:pt x="289" y="281"/>
                        </a:lnTo>
                        <a:lnTo>
                          <a:pt x="289" y="281"/>
                        </a:lnTo>
                        <a:lnTo>
                          <a:pt x="277" y="276"/>
                        </a:lnTo>
                        <a:lnTo>
                          <a:pt x="265" y="276"/>
                        </a:lnTo>
                        <a:lnTo>
                          <a:pt x="253" y="281"/>
                        </a:lnTo>
                        <a:lnTo>
                          <a:pt x="245" y="281"/>
                        </a:lnTo>
                        <a:lnTo>
                          <a:pt x="241" y="281"/>
                        </a:lnTo>
                        <a:lnTo>
                          <a:pt x="241" y="293"/>
                        </a:lnTo>
                        <a:lnTo>
                          <a:pt x="241" y="305"/>
                        </a:lnTo>
                        <a:lnTo>
                          <a:pt x="241" y="321"/>
                        </a:lnTo>
                        <a:lnTo>
                          <a:pt x="245" y="329"/>
                        </a:lnTo>
                        <a:lnTo>
                          <a:pt x="245" y="333"/>
                        </a:lnTo>
                        <a:lnTo>
                          <a:pt x="257" y="342"/>
                        </a:lnTo>
                        <a:lnTo>
                          <a:pt x="269" y="354"/>
                        </a:lnTo>
                        <a:lnTo>
                          <a:pt x="269" y="366"/>
                        </a:lnTo>
                        <a:lnTo>
                          <a:pt x="277" y="378"/>
                        </a:lnTo>
                        <a:lnTo>
                          <a:pt x="277" y="382"/>
                        </a:lnTo>
                        <a:lnTo>
                          <a:pt x="281" y="390"/>
                        </a:lnTo>
                        <a:lnTo>
                          <a:pt x="277" y="403"/>
                        </a:lnTo>
                        <a:lnTo>
                          <a:pt x="277" y="411"/>
                        </a:lnTo>
                        <a:lnTo>
                          <a:pt x="273" y="419"/>
                        </a:lnTo>
                        <a:lnTo>
                          <a:pt x="273" y="431"/>
                        </a:lnTo>
                        <a:lnTo>
                          <a:pt x="269" y="443"/>
                        </a:lnTo>
                        <a:lnTo>
                          <a:pt x="265" y="468"/>
                        </a:lnTo>
                        <a:lnTo>
                          <a:pt x="265" y="480"/>
                        </a:lnTo>
                        <a:lnTo>
                          <a:pt x="261" y="492"/>
                        </a:lnTo>
                        <a:lnTo>
                          <a:pt x="261" y="500"/>
                        </a:lnTo>
                        <a:lnTo>
                          <a:pt x="257" y="512"/>
                        </a:lnTo>
                        <a:lnTo>
                          <a:pt x="257" y="525"/>
                        </a:lnTo>
                        <a:lnTo>
                          <a:pt x="253" y="537"/>
                        </a:lnTo>
                        <a:lnTo>
                          <a:pt x="253" y="549"/>
                        </a:lnTo>
                        <a:lnTo>
                          <a:pt x="249" y="561"/>
                        </a:lnTo>
                        <a:lnTo>
                          <a:pt x="245" y="569"/>
                        </a:lnTo>
                        <a:lnTo>
                          <a:pt x="245" y="574"/>
                        </a:lnTo>
                        <a:lnTo>
                          <a:pt x="245" y="578"/>
                        </a:lnTo>
                        <a:lnTo>
                          <a:pt x="245" y="578"/>
                        </a:lnTo>
                        <a:lnTo>
                          <a:pt x="241" y="578"/>
                        </a:lnTo>
                        <a:lnTo>
                          <a:pt x="232" y="578"/>
                        </a:lnTo>
                        <a:lnTo>
                          <a:pt x="228" y="578"/>
                        </a:lnTo>
                        <a:lnTo>
                          <a:pt x="216" y="565"/>
                        </a:lnTo>
                        <a:lnTo>
                          <a:pt x="204" y="565"/>
                        </a:lnTo>
                        <a:lnTo>
                          <a:pt x="192" y="569"/>
                        </a:lnTo>
                        <a:lnTo>
                          <a:pt x="184" y="582"/>
                        </a:lnTo>
                        <a:lnTo>
                          <a:pt x="171" y="582"/>
                        </a:lnTo>
                        <a:lnTo>
                          <a:pt x="155" y="586"/>
                        </a:lnTo>
                        <a:lnTo>
                          <a:pt x="151" y="586"/>
                        </a:lnTo>
                        <a:lnTo>
                          <a:pt x="139" y="586"/>
                        </a:lnTo>
                        <a:lnTo>
                          <a:pt x="135" y="590"/>
                        </a:lnTo>
                        <a:lnTo>
                          <a:pt x="123" y="594"/>
                        </a:lnTo>
                        <a:lnTo>
                          <a:pt x="110" y="602"/>
                        </a:lnTo>
                        <a:lnTo>
                          <a:pt x="98" y="614"/>
                        </a:lnTo>
                        <a:lnTo>
                          <a:pt x="86" y="618"/>
                        </a:lnTo>
                        <a:lnTo>
                          <a:pt x="78" y="622"/>
                        </a:lnTo>
                        <a:lnTo>
                          <a:pt x="70" y="626"/>
                        </a:lnTo>
                        <a:lnTo>
                          <a:pt x="66" y="626"/>
                        </a:lnTo>
                        <a:lnTo>
                          <a:pt x="66" y="630"/>
                        </a:lnTo>
                        <a:lnTo>
                          <a:pt x="70" y="630"/>
                        </a:lnTo>
                        <a:lnTo>
                          <a:pt x="66" y="643"/>
                        </a:lnTo>
                        <a:lnTo>
                          <a:pt x="66" y="655"/>
                        </a:lnTo>
                        <a:lnTo>
                          <a:pt x="57" y="667"/>
                        </a:lnTo>
                        <a:lnTo>
                          <a:pt x="49" y="679"/>
                        </a:lnTo>
                        <a:lnTo>
                          <a:pt x="49" y="687"/>
                        </a:lnTo>
                        <a:lnTo>
                          <a:pt x="53" y="700"/>
                        </a:lnTo>
                        <a:lnTo>
                          <a:pt x="49" y="712"/>
                        </a:lnTo>
                        <a:lnTo>
                          <a:pt x="37" y="716"/>
                        </a:lnTo>
                        <a:lnTo>
                          <a:pt x="29" y="724"/>
                        </a:lnTo>
                        <a:lnTo>
                          <a:pt x="17" y="736"/>
                        </a:lnTo>
                        <a:lnTo>
                          <a:pt x="13" y="748"/>
                        </a:lnTo>
                        <a:lnTo>
                          <a:pt x="21" y="761"/>
                        </a:lnTo>
                        <a:lnTo>
                          <a:pt x="9" y="765"/>
                        </a:lnTo>
                        <a:lnTo>
                          <a:pt x="0" y="773"/>
                        </a:lnTo>
                        <a:lnTo>
                          <a:pt x="13" y="785"/>
                        </a:lnTo>
                        <a:lnTo>
                          <a:pt x="17" y="797"/>
                        </a:lnTo>
                        <a:lnTo>
                          <a:pt x="25" y="809"/>
                        </a:lnTo>
                        <a:lnTo>
                          <a:pt x="29" y="822"/>
                        </a:lnTo>
                        <a:lnTo>
                          <a:pt x="41" y="830"/>
                        </a:lnTo>
                        <a:lnTo>
                          <a:pt x="45" y="842"/>
                        </a:lnTo>
                        <a:lnTo>
                          <a:pt x="57" y="854"/>
                        </a:lnTo>
                        <a:lnTo>
                          <a:pt x="66" y="862"/>
                        </a:lnTo>
                        <a:lnTo>
                          <a:pt x="57" y="875"/>
                        </a:lnTo>
                        <a:lnTo>
                          <a:pt x="70" y="887"/>
                        </a:lnTo>
                        <a:lnTo>
                          <a:pt x="78" y="887"/>
                        </a:lnTo>
                        <a:lnTo>
                          <a:pt x="90" y="891"/>
                        </a:lnTo>
                        <a:lnTo>
                          <a:pt x="102" y="895"/>
                        </a:lnTo>
                        <a:lnTo>
                          <a:pt x="106" y="907"/>
                        </a:lnTo>
                        <a:lnTo>
                          <a:pt x="114" y="915"/>
                        </a:lnTo>
                        <a:lnTo>
                          <a:pt x="110" y="923"/>
                        </a:lnTo>
                        <a:lnTo>
                          <a:pt x="159" y="923"/>
                        </a:lnTo>
                        <a:lnTo>
                          <a:pt x="171" y="915"/>
                        </a:lnTo>
                        <a:lnTo>
                          <a:pt x="184" y="907"/>
                        </a:lnTo>
                        <a:lnTo>
                          <a:pt x="196" y="899"/>
                        </a:lnTo>
                        <a:lnTo>
                          <a:pt x="208" y="887"/>
                        </a:lnTo>
                        <a:lnTo>
                          <a:pt x="212" y="887"/>
                        </a:lnTo>
                        <a:lnTo>
                          <a:pt x="204" y="895"/>
                        </a:lnTo>
                        <a:lnTo>
                          <a:pt x="208" y="907"/>
                        </a:lnTo>
                        <a:lnTo>
                          <a:pt x="204" y="919"/>
                        </a:lnTo>
                        <a:lnTo>
                          <a:pt x="204" y="976"/>
                        </a:lnTo>
                        <a:lnTo>
                          <a:pt x="212" y="980"/>
                        </a:lnTo>
                        <a:lnTo>
                          <a:pt x="224" y="989"/>
                        </a:lnTo>
                        <a:lnTo>
                          <a:pt x="236" y="984"/>
                        </a:lnTo>
                        <a:lnTo>
                          <a:pt x="245" y="980"/>
                        </a:lnTo>
                        <a:lnTo>
                          <a:pt x="253" y="980"/>
                        </a:lnTo>
                        <a:lnTo>
                          <a:pt x="269" y="980"/>
                        </a:lnTo>
                        <a:lnTo>
                          <a:pt x="269" y="980"/>
                        </a:lnTo>
                        <a:lnTo>
                          <a:pt x="281" y="980"/>
                        </a:lnTo>
                        <a:lnTo>
                          <a:pt x="293" y="980"/>
                        </a:lnTo>
                        <a:lnTo>
                          <a:pt x="302" y="984"/>
                        </a:lnTo>
                        <a:lnTo>
                          <a:pt x="318" y="984"/>
                        </a:lnTo>
                        <a:lnTo>
                          <a:pt x="318" y="984"/>
                        </a:lnTo>
                        <a:lnTo>
                          <a:pt x="330" y="989"/>
                        </a:lnTo>
                        <a:lnTo>
                          <a:pt x="338" y="984"/>
                        </a:lnTo>
                        <a:lnTo>
                          <a:pt x="350" y="972"/>
                        </a:lnTo>
                        <a:lnTo>
                          <a:pt x="363" y="964"/>
                        </a:lnTo>
                        <a:lnTo>
                          <a:pt x="375" y="964"/>
                        </a:lnTo>
                        <a:lnTo>
                          <a:pt x="379" y="964"/>
                        </a:lnTo>
                        <a:lnTo>
                          <a:pt x="383" y="960"/>
                        </a:lnTo>
                        <a:lnTo>
                          <a:pt x="395" y="952"/>
                        </a:lnTo>
                        <a:lnTo>
                          <a:pt x="407" y="940"/>
                        </a:lnTo>
                        <a:lnTo>
                          <a:pt x="416" y="944"/>
                        </a:lnTo>
                        <a:lnTo>
                          <a:pt x="424" y="932"/>
                        </a:lnTo>
                        <a:lnTo>
                          <a:pt x="436" y="923"/>
                        </a:lnTo>
                        <a:lnTo>
                          <a:pt x="444" y="919"/>
                        </a:lnTo>
                        <a:lnTo>
                          <a:pt x="456" y="915"/>
                        </a:lnTo>
                        <a:lnTo>
                          <a:pt x="468" y="911"/>
                        </a:lnTo>
                        <a:lnTo>
                          <a:pt x="481" y="911"/>
                        </a:lnTo>
                        <a:lnTo>
                          <a:pt x="505" y="911"/>
                        </a:lnTo>
                        <a:lnTo>
                          <a:pt x="517" y="907"/>
                        </a:lnTo>
                        <a:lnTo>
                          <a:pt x="517" y="903"/>
                        </a:lnTo>
                        <a:lnTo>
                          <a:pt x="525" y="915"/>
                        </a:lnTo>
                        <a:lnTo>
                          <a:pt x="525" y="923"/>
                        </a:lnTo>
                        <a:lnTo>
                          <a:pt x="525" y="936"/>
                        </a:lnTo>
                        <a:lnTo>
                          <a:pt x="521" y="948"/>
                        </a:lnTo>
                        <a:lnTo>
                          <a:pt x="517" y="952"/>
                        </a:lnTo>
                        <a:lnTo>
                          <a:pt x="517" y="960"/>
                        </a:lnTo>
                        <a:lnTo>
                          <a:pt x="521" y="972"/>
                        </a:lnTo>
                        <a:lnTo>
                          <a:pt x="525" y="976"/>
                        </a:lnTo>
                        <a:lnTo>
                          <a:pt x="525" y="980"/>
                        </a:lnTo>
                        <a:lnTo>
                          <a:pt x="521" y="993"/>
                        </a:lnTo>
                        <a:lnTo>
                          <a:pt x="525" y="1005"/>
                        </a:lnTo>
                        <a:lnTo>
                          <a:pt x="529" y="1017"/>
                        </a:lnTo>
                        <a:lnTo>
                          <a:pt x="546" y="1037"/>
                        </a:lnTo>
                        <a:lnTo>
                          <a:pt x="546" y="1045"/>
                        </a:lnTo>
                        <a:lnTo>
                          <a:pt x="558" y="1045"/>
                        </a:lnTo>
                        <a:lnTo>
                          <a:pt x="570" y="1058"/>
                        </a:lnTo>
                        <a:lnTo>
                          <a:pt x="570" y="1058"/>
                        </a:lnTo>
                        <a:lnTo>
                          <a:pt x="578" y="1070"/>
                        </a:lnTo>
                        <a:lnTo>
                          <a:pt x="578" y="1074"/>
                        </a:lnTo>
                        <a:lnTo>
                          <a:pt x="586" y="1074"/>
                        </a:lnTo>
                        <a:lnTo>
                          <a:pt x="599" y="1078"/>
                        </a:lnTo>
                        <a:lnTo>
                          <a:pt x="611" y="1078"/>
                        </a:lnTo>
                        <a:lnTo>
                          <a:pt x="623" y="1074"/>
                        </a:lnTo>
                        <a:lnTo>
                          <a:pt x="635" y="1078"/>
                        </a:lnTo>
                        <a:lnTo>
                          <a:pt x="647" y="1086"/>
                        </a:lnTo>
                        <a:lnTo>
                          <a:pt x="656" y="1082"/>
                        </a:lnTo>
                        <a:lnTo>
                          <a:pt x="664" y="1094"/>
                        </a:lnTo>
                        <a:lnTo>
                          <a:pt x="676" y="1107"/>
                        </a:lnTo>
                        <a:lnTo>
                          <a:pt x="688" y="1111"/>
                        </a:lnTo>
                        <a:lnTo>
                          <a:pt x="700" y="1115"/>
                        </a:lnTo>
                        <a:lnTo>
                          <a:pt x="713" y="1115"/>
                        </a:lnTo>
                        <a:lnTo>
                          <a:pt x="717" y="1119"/>
                        </a:lnTo>
                        <a:lnTo>
                          <a:pt x="729" y="1131"/>
                        </a:lnTo>
                        <a:lnTo>
                          <a:pt x="737" y="1139"/>
                        </a:lnTo>
                        <a:lnTo>
                          <a:pt x="749" y="1139"/>
                        </a:lnTo>
                        <a:lnTo>
                          <a:pt x="749" y="1139"/>
                        </a:lnTo>
                        <a:lnTo>
                          <a:pt x="761" y="1139"/>
                        </a:lnTo>
                        <a:lnTo>
                          <a:pt x="774" y="1139"/>
                        </a:lnTo>
                        <a:lnTo>
                          <a:pt x="786" y="1139"/>
                        </a:lnTo>
                        <a:lnTo>
                          <a:pt x="798" y="1147"/>
                        </a:lnTo>
                        <a:lnTo>
                          <a:pt x="802" y="1147"/>
                        </a:lnTo>
                        <a:lnTo>
                          <a:pt x="814" y="1155"/>
                        </a:lnTo>
                        <a:lnTo>
                          <a:pt x="822" y="1163"/>
                        </a:lnTo>
                        <a:lnTo>
                          <a:pt x="822" y="1168"/>
                        </a:lnTo>
                        <a:lnTo>
                          <a:pt x="818" y="1180"/>
                        </a:lnTo>
                        <a:lnTo>
                          <a:pt x="822" y="1192"/>
                        </a:lnTo>
                        <a:lnTo>
                          <a:pt x="827" y="1200"/>
                        </a:lnTo>
                        <a:lnTo>
                          <a:pt x="831" y="1216"/>
                        </a:lnTo>
                        <a:lnTo>
                          <a:pt x="831" y="1229"/>
                        </a:lnTo>
                        <a:lnTo>
                          <a:pt x="831" y="1229"/>
                        </a:lnTo>
                        <a:lnTo>
                          <a:pt x="814" y="1233"/>
                        </a:lnTo>
                        <a:lnTo>
                          <a:pt x="822" y="1249"/>
                        </a:lnTo>
                        <a:lnTo>
                          <a:pt x="835" y="1257"/>
                        </a:lnTo>
                        <a:lnTo>
                          <a:pt x="835" y="1269"/>
                        </a:lnTo>
                        <a:lnTo>
                          <a:pt x="835" y="1286"/>
                        </a:lnTo>
                        <a:lnTo>
                          <a:pt x="835" y="1294"/>
                        </a:lnTo>
                        <a:lnTo>
                          <a:pt x="839" y="1306"/>
                        </a:lnTo>
                        <a:lnTo>
                          <a:pt x="847" y="1306"/>
                        </a:lnTo>
                        <a:lnTo>
                          <a:pt x="859" y="1310"/>
                        </a:lnTo>
                        <a:lnTo>
                          <a:pt x="867" y="1310"/>
                        </a:lnTo>
                        <a:lnTo>
                          <a:pt x="879" y="1310"/>
                        </a:lnTo>
                        <a:lnTo>
                          <a:pt x="908" y="1310"/>
                        </a:lnTo>
                        <a:lnTo>
                          <a:pt x="908" y="1310"/>
                        </a:lnTo>
                        <a:lnTo>
                          <a:pt x="936" y="1310"/>
                        </a:lnTo>
                        <a:lnTo>
                          <a:pt x="949" y="1310"/>
                        </a:lnTo>
                        <a:lnTo>
                          <a:pt x="949" y="1314"/>
                        </a:lnTo>
                        <a:lnTo>
                          <a:pt x="945" y="1318"/>
                        </a:lnTo>
                        <a:lnTo>
                          <a:pt x="940" y="1330"/>
                        </a:lnTo>
                        <a:lnTo>
                          <a:pt x="940" y="1334"/>
                        </a:lnTo>
                        <a:lnTo>
                          <a:pt x="940" y="1343"/>
                        </a:lnTo>
                        <a:lnTo>
                          <a:pt x="940" y="1355"/>
                        </a:lnTo>
                        <a:lnTo>
                          <a:pt x="945" y="1367"/>
                        </a:lnTo>
                        <a:lnTo>
                          <a:pt x="965" y="1383"/>
                        </a:lnTo>
                        <a:lnTo>
                          <a:pt x="969" y="1383"/>
                        </a:lnTo>
                        <a:lnTo>
                          <a:pt x="973" y="1383"/>
                        </a:lnTo>
                        <a:lnTo>
                          <a:pt x="981" y="1387"/>
                        </a:lnTo>
                        <a:lnTo>
                          <a:pt x="981" y="1391"/>
                        </a:lnTo>
                        <a:lnTo>
                          <a:pt x="985" y="1399"/>
                        </a:lnTo>
                        <a:lnTo>
                          <a:pt x="985" y="1412"/>
                        </a:lnTo>
                        <a:lnTo>
                          <a:pt x="993" y="1420"/>
                        </a:lnTo>
                        <a:lnTo>
                          <a:pt x="997" y="1428"/>
                        </a:lnTo>
                        <a:lnTo>
                          <a:pt x="989" y="1440"/>
                        </a:lnTo>
                        <a:lnTo>
                          <a:pt x="985" y="1452"/>
                        </a:lnTo>
                        <a:lnTo>
                          <a:pt x="985" y="1465"/>
                        </a:lnTo>
                        <a:lnTo>
                          <a:pt x="985" y="1473"/>
                        </a:lnTo>
                        <a:lnTo>
                          <a:pt x="985" y="1477"/>
                        </a:lnTo>
                        <a:lnTo>
                          <a:pt x="985" y="1477"/>
                        </a:lnTo>
                        <a:lnTo>
                          <a:pt x="977" y="1489"/>
                        </a:lnTo>
                        <a:lnTo>
                          <a:pt x="969" y="1501"/>
                        </a:lnTo>
                        <a:lnTo>
                          <a:pt x="965" y="1513"/>
                        </a:lnTo>
                        <a:lnTo>
                          <a:pt x="961" y="1526"/>
                        </a:lnTo>
                        <a:lnTo>
                          <a:pt x="973" y="1538"/>
                        </a:lnTo>
                        <a:lnTo>
                          <a:pt x="977" y="1538"/>
                        </a:lnTo>
                        <a:lnTo>
                          <a:pt x="973" y="1542"/>
                        </a:lnTo>
                        <a:lnTo>
                          <a:pt x="957" y="1550"/>
                        </a:lnTo>
                        <a:lnTo>
                          <a:pt x="961" y="1562"/>
                        </a:lnTo>
                        <a:lnTo>
                          <a:pt x="965" y="1574"/>
                        </a:lnTo>
                        <a:lnTo>
                          <a:pt x="973" y="1587"/>
                        </a:lnTo>
                        <a:lnTo>
                          <a:pt x="973" y="1599"/>
                        </a:lnTo>
                        <a:lnTo>
                          <a:pt x="977" y="1611"/>
                        </a:lnTo>
                        <a:lnTo>
                          <a:pt x="973" y="1623"/>
                        </a:lnTo>
                        <a:lnTo>
                          <a:pt x="969" y="1635"/>
                        </a:lnTo>
                        <a:lnTo>
                          <a:pt x="973" y="1640"/>
                        </a:lnTo>
                        <a:lnTo>
                          <a:pt x="973" y="1648"/>
                        </a:lnTo>
                        <a:lnTo>
                          <a:pt x="969" y="1652"/>
                        </a:lnTo>
                        <a:lnTo>
                          <a:pt x="969" y="1656"/>
                        </a:lnTo>
                        <a:lnTo>
                          <a:pt x="969" y="1668"/>
                        </a:lnTo>
                        <a:lnTo>
                          <a:pt x="969" y="1672"/>
                        </a:lnTo>
                        <a:lnTo>
                          <a:pt x="969" y="1672"/>
                        </a:lnTo>
                        <a:lnTo>
                          <a:pt x="981" y="1672"/>
                        </a:lnTo>
                        <a:lnTo>
                          <a:pt x="993" y="1676"/>
                        </a:lnTo>
                        <a:lnTo>
                          <a:pt x="1002" y="1680"/>
                        </a:lnTo>
                        <a:lnTo>
                          <a:pt x="1014" y="1680"/>
                        </a:lnTo>
                        <a:lnTo>
                          <a:pt x="1026" y="1680"/>
                        </a:lnTo>
                        <a:lnTo>
                          <a:pt x="1038" y="1684"/>
                        </a:lnTo>
                        <a:lnTo>
                          <a:pt x="1050" y="1684"/>
                        </a:lnTo>
                        <a:lnTo>
                          <a:pt x="1054" y="1672"/>
                        </a:lnTo>
                        <a:lnTo>
                          <a:pt x="1058" y="1672"/>
                        </a:lnTo>
                        <a:lnTo>
                          <a:pt x="1071" y="1680"/>
                        </a:lnTo>
                        <a:lnTo>
                          <a:pt x="1083" y="1684"/>
                        </a:lnTo>
                        <a:lnTo>
                          <a:pt x="1091" y="1684"/>
                        </a:lnTo>
                        <a:lnTo>
                          <a:pt x="1099" y="1684"/>
                        </a:lnTo>
                        <a:lnTo>
                          <a:pt x="1103" y="1692"/>
                        </a:lnTo>
                        <a:lnTo>
                          <a:pt x="1103" y="1701"/>
                        </a:lnTo>
                        <a:lnTo>
                          <a:pt x="1111" y="1705"/>
                        </a:lnTo>
                        <a:lnTo>
                          <a:pt x="1111" y="1713"/>
                        </a:lnTo>
                        <a:lnTo>
                          <a:pt x="1107" y="1717"/>
                        </a:lnTo>
                        <a:lnTo>
                          <a:pt x="1107" y="1725"/>
                        </a:lnTo>
                        <a:lnTo>
                          <a:pt x="1115" y="1737"/>
                        </a:lnTo>
                        <a:lnTo>
                          <a:pt x="1120" y="1745"/>
                        </a:lnTo>
                        <a:lnTo>
                          <a:pt x="1115" y="1753"/>
                        </a:lnTo>
                        <a:lnTo>
                          <a:pt x="1115" y="1762"/>
                        </a:lnTo>
                        <a:lnTo>
                          <a:pt x="1115" y="1770"/>
                        </a:lnTo>
                        <a:lnTo>
                          <a:pt x="1120" y="1774"/>
                        </a:lnTo>
                        <a:lnTo>
                          <a:pt x="1124" y="1786"/>
                        </a:lnTo>
                        <a:lnTo>
                          <a:pt x="1136" y="1794"/>
                        </a:lnTo>
                        <a:lnTo>
                          <a:pt x="1148" y="1794"/>
                        </a:lnTo>
                        <a:lnTo>
                          <a:pt x="1148" y="1794"/>
                        </a:lnTo>
                        <a:lnTo>
                          <a:pt x="1160" y="1786"/>
                        </a:lnTo>
                        <a:lnTo>
                          <a:pt x="1172" y="1782"/>
                        </a:lnTo>
                        <a:lnTo>
                          <a:pt x="1185" y="1786"/>
                        </a:lnTo>
                        <a:lnTo>
                          <a:pt x="1189" y="1794"/>
                        </a:lnTo>
                        <a:lnTo>
                          <a:pt x="1193" y="1798"/>
                        </a:lnTo>
                        <a:lnTo>
                          <a:pt x="1189" y="1810"/>
                        </a:lnTo>
                        <a:lnTo>
                          <a:pt x="1193" y="1819"/>
                        </a:lnTo>
                        <a:lnTo>
                          <a:pt x="1189" y="1831"/>
                        </a:lnTo>
                        <a:lnTo>
                          <a:pt x="1189" y="1839"/>
                        </a:lnTo>
                        <a:lnTo>
                          <a:pt x="1185" y="1851"/>
                        </a:lnTo>
                        <a:lnTo>
                          <a:pt x="1181" y="1859"/>
                        </a:lnTo>
                        <a:lnTo>
                          <a:pt x="1181" y="1871"/>
                        </a:lnTo>
                        <a:lnTo>
                          <a:pt x="1172" y="1880"/>
                        </a:lnTo>
                        <a:lnTo>
                          <a:pt x="1172" y="1884"/>
                        </a:lnTo>
                        <a:lnTo>
                          <a:pt x="1172" y="1896"/>
                        </a:lnTo>
                        <a:lnTo>
                          <a:pt x="1189" y="1896"/>
                        </a:lnTo>
                        <a:lnTo>
                          <a:pt x="1197" y="1892"/>
                        </a:lnTo>
                        <a:lnTo>
                          <a:pt x="1209" y="1896"/>
                        </a:lnTo>
                        <a:lnTo>
                          <a:pt x="1217" y="1908"/>
                        </a:lnTo>
                        <a:lnTo>
                          <a:pt x="1217" y="1920"/>
                        </a:lnTo>
                        <a:lnTo>
                          <a:pt x="1225" y="1932"/>
                        </a:lnTo>
                        <a:lnTo>
                          <a:pt x="1229" y="1941"/>
                        </a:lnTo>
                        <a:lnTo>
                          <a:pt x="1225" y="1949"/>
                        </a:lnTo>
                        <a:lnTo>
                          <a:pt x="1225" y="1961"/>
                        </a:lnTo>
                        <a:lnTo>
                          <a:pt x="1225" y="1973"/>
                        </a:lnTo>
                        <a:lnTo>
                          <a:pt x="1225" y="1985"/>
                        </a:lnTo>
                        <a:lnTo>
                          <a:pt x="1217" y="1998"/>
                        </a:lnTo>
                        <a:lnTo>
                          <a:pt x="1205" y="2002"/>
                        </a:lnTo>
                        <a:lnTo>
                          <a:pt x="1193" y="2010"/>
                        </a:lnTo>
                        <a:lnTo>
                          <a:pt x="1181" y="2014"/>
                        </a:lnTo>
                        <a:lnTo>
                          <a:pt x="1172" y="2022"/>
                        </a:lnTo>
                        <a:lnTo>
                          <a:pt x="1160" y="2022"/>
                        </a:lnTo>
                        <a:lnTo>
                          <a:pt x="1156" y="2034"/>
                        </a:lnTo>
                        <a:lnTo>
                          <a:pt x="1148" y="2038"/>
                        </a:lnTo>
                        <a:lnTo>
                          <a:pt x="1136" y="2042"/>
                        </a:lnTo>
                        <a:lnTo>
                          <a:pt x="1128" y="2050"/>
                        </a:lnTo>
                        <a:lnTo>
                          <a:pt x="1120" y="2055"/>
                        </a:lnTo>
                        <a:lnTo>
                          <a:pt x="1111" y="2059"/>
                        </a:lnTo>
                        <a:lnTo>
                          <a:pt x="1107" y="2063"/>
                        </a:lnTo>
                        <a:lnTo>
                          <a:pt x="1107" y="2075"/>
                        </a:lnTo>
                        <a:lnTo>
                          <a:pt x="1095" y="2075"/>
                        </a:lnTo>
                        <a:lnTo>
                          <a:pt x="1087" y="2087"/>
                        </a:lnTo>
                        <a:lnTo>
                          <a:pt x="1079" y="2099"/>
                        </a:lnTo>
                        <a:lnTo>
                          <a:pt x="1071" y="2112"/>
                        </a:lnTo>
                        <a:lnTo>
                          <a:pt x="1063" y="2124"/>
                        </a:lnTo>
                        <a:lnTo>
                          <a:pt x="1046" y="2132"/>
                        </a:lnTo>
                        <a:lnTo>
                          <a:pt x="1042" y="2144"/>
                        </a:lnTo>
                        <a:lnTo>
                          <a:pt x="1034" y="2152"/>
                        </a:lnTo>
                        <a:lnTo>
                          <a:pt x="1026" y="2164"/>
                        </a:lnTo>
                        <a:lnTo>
                          <a:pt x="1022" y="2164"/>
                        </a:lnTo>
                        <a:lnTo>
                          <a:pt x="1022" y="2168"/>
                        </a:lnTo>
                        <a:lnTo>
                          <a:pt x="1010" y="2173"/>
                        </a:lnTo>
                        <a:lnTo>
                          <a:pt x="1006" y="2185"/>
                        </a:lnTo>
                        <a:lnTo>
                          <a:pt x="993" y="2193"/>
                        </a:lnTo>
                        <a:lnTo>
                          <a:pt x="989" y="2197"/>
                        </a:lnTo>
                        <a:lnTo>
                          <a:pt x="993" y="2197"/>
                        </a:lnTo>
                        <a:lnTo>
                          <a:pt x="1002" y="2201"/>
                        </a:lnTo>
                        <a:lnTo>
                          <a:pt x="1014" y="2201"/>
                        </a:lnTo>
                        <a:lnTo>
                          <a:pt x="1022" y="2189"/>
                        </a:lnTo>
                        <a:lnTo>
                          <a:pt x="1034" y="2189"/>
                        </a:lnTo>
                        <a:lnTo>
                          <a:pt x="1046" y="2197"/>
                        </a:lnTo>
                        <a:lnTo>
                          <a:pt x="1058" y="2209"/>
                        </a:lnTo>
                        <a:lnTo>
                          <a:pt x="1071" y="2217"/>
                        </a:lnTo>
                        <a:lnTo>
                          <a:pt x="1083" y="2230"/>
                        </a:lnTo>
                        <a:lnTo>
                          <a:pt x="1087" y="2242"/>
                        </a:lnTo>
                        <a:lnTo>
                          <a:pt x="1087" y="2254"/>
                        </a:lnTo>
                        <a:lnTo>
                          <a:pt x="1091" y="2254"/>
                        </a:lnTo>
                        <a:lnTo>
                          <a:pt x="1103" y="2246"/>
                        </a:lnTo>
                        <a:lnTo>
                          <a:pt x="1115" y="2242"/>
                        </a:lnTo>
                        <a:lnTo>
                          <a:pt x="1120" y="2242"/>
                        </a:lnTo>
                        <a:lnTo>
                          <a:pt x="1128" y="2254"/>
                        </a:lnTo>
                        <a:lnTo>
                          <a:pt x="1136" y="2266"/>
                        </a:lnTo>
                        <a:lnTo>
                          <a:pt x="1148" y="2266"/>
                        </a:lnTo>
                        <a:lnTo>
                          <a:pt x="1152" y="2270"/>
                        </a:lnTo>
                        <a:lnTo>
                          <a:pt x="1164" y="2278"/>
                        </a:lnTo>
                        <a:lnTo>
                          <a:pt x="1172" y="2282"/>
                        </a:lnTo>
                        <a:lnTo>
                          <a:pt x="1181" y="2295"/>
                        </a:lnTo>
                        <a:lnTo>
                          <a:pt x="1189" y="2299"/>
                        </a:lnTo>
                        <a:lnTo>
                          <a:pt x="1201" y="2311"/>
                        </a:lnTo>
                        <a:lnTo>
                          <a:pt x="1213" y="2311"/>
                        </a:lnTo>
                        <a:lnTo>
                          <a:pt x="1221" y="2319"/>
                        </a:lnTo>
                        <a:lnTo>
                          <a:pt x="1225" y="2323"/>
                        </a:lnTo>
                        <a:lnTo>
                          <a:pt x="1225" y="2323"/>
                        </a:lnTo>
                        <a:lnTo>
                          <a:pt x="1229" y="2331"/>
                        </a:lnTo>
                        <a:lnTo>
                          <a:pt x="1233" y="2331"/>
                        </a:lnTo>
                        <a:lnTo>
                          <a:pt x="1233" y="2339"/>
                        </a:lnTo>
                        <a:lnTo>
                          <a:pt x="1238" y="2348"/>
                        </a:lnTo>
                        <a:lnTo>
                          <a:pt x="1242" y="2352"/>
                        </a:lnTo>
                        <a:lnTo>
                          <a:pt x="1242" y="2356"/>
                        </a:lnTo>
                        <a:lnTo>
                          <a:pt x="1258" y="2360"/>
                        </a:lnTo>
                        <a:lnTo>
                          <a:pt x="1262" y="2364"/>
                        </a:lnTo>
                        <a:lnTo>
                          <a:pt x="1262" y="2368"/>
                        </a:lnTo>
                        <a:lnTo>
                          <a:pt x="1258" y="2368"/>
                        </a:lnTo>
                        <a:lnTo>
                          <a:pt x="1258" y="2376"/>
                        </a:lnTo>
                        <a:lnTo>
                          <a:pt x="1250" y="2376"/>
                        </a:lnTo>
                        <a:lnTo>
                          <a:pt x="1250" y="2380"/>
                        </a:lnTo>
                        <a:lnTo>
                          <a:pt x="1242" y="2384"/>
                        </a:lnTo>
                        <a:lnTo>
                          <a:pt x="1233" y="2396"/>
                        </a:lnTo>
                        <a:lnTo>
                          <a:pt x="1238" y="2417"/>
                        </a:lnTo>
                        <a:lnTo>
                          <a:pt x="1238" y="2425"/>
                        </a:lnTo>
                        <a:lnTo>
                          <a:pt x="1242" y="2429"/>
                        </a:lnTo>
                        <a:lnTo>
                          <a:pt x="1246" y="2433"/>
                        </a:lnTo>
                        <a:lnTo>
                          <a:pt x="1258" y="2425"/>
                        </a:lnTo>
                        <a:lnTo>
                          <a:pt x="1270" y="2413"/>
                        </a:lnTo>
                        <a:lnTo>
                          <a:pt x="1282" y="2404"/>
                        </a:lnTo>
                        <a:lnTo>
                          <a:pt x="1290" y="2392"/>
                        </a:lnTo>
                        <a:lnTo>
                          <a:pt x="1294" y="2380"/>
                        </a:lnTo>
                        <a:lnTo>
                          <a:pt x="1303" y="2368"/>
                        </a:lnTo>
                        <a:lnTo>
                          <a:pt x="1303" y="2356"/>
                        </a:lnTo>
                        <a:lnTo>
                          <a:pt x="1311" y="2343"/>
                        </a:lnTo>
                        <a:lnTo>
                          <a:pt x="1319" y="2331"/>
                        </a:lnTo>
                        <a:lnTo>
                          <a:pt x="1323" y="2319"/>
                        </a:lnTo>
                        <a:lnTo>
                          <a:pt x="1319" y="2307"/>
                        </a:lnTo>
                        <a:lnTo>
                          <a:pt x="1315" y="2299"/>
                        </a:lnTo>
                        <a:lnTo>
                          <a:pt x="1323" y="2291"/>
                        </a:lnTo>
                        <a:lnTo>
                          <a:pt x="1327" y="2278"/>
                        </a:lnTo>
                        <a:lnTo>
                          <a:pt x="1339" y="2266"/>
                        </a:lnTo>
                        <a:lnTo>
                          <a:pt x="1343" y="2266"/>
                        </a:lnTo>
                        <a:lnTo>
                          <a:pt x="1356" y="2258"/>
                        </a:lnTo>
                        <a:lnTo>
                          <a:pt x="1360" y="2246"/>
                        </a:lnTo>
                        <a:lnTo>
                          <a:pt x="1372" y="2221"/>
                        </a:lnTo>
                        <a:lnTo>
                          <a:pt x="1384" y="2209"/>
                        </a:lnTo>
                        <a:lnTo>
                          <a:pt x="1372" y="2197"/>
                        </a:lnTo>
                        <a:lnTo>
                          <a:pt x="1372" y="2185"/>
                        </a:lnTo>
                        <a:lnTo>
                          <a:pt x="1376" y="2185"/>
                        </a:lnTo>
                        <a:lnTo>
                          <a:pt x="1380" y="2197"/>
                        </a:lnTo>
                        <a:lnTo>
                          <a:pt x="1392" y="2209"/>
                        </a:lnTo>
                        <a:lnTo>
                          <a:pt x="1404" y="2201"/>
                        </a:lnTo>
                        <a:lnTo>
                          <a:pt x="1413" y="2197"/>
                        </a:lnTo>
                        <a:lnTo>
                          <a:pt x="1417" y="2209"/>
                        </a:lnTo>
                        <a:lnTo>
                          <a:pt x="1417" y="2213"/>
                        </a:lnTo>
                        <a:lnTo>
                          <a:pt x="1408" y="2225"/>
                        </a:lnTo>
                        <a:lnTo>
                          <a:pt x="1404" y="2238"/>
                        </a:lnTo>
                        <a:lnTo>
                          <a:pt x="1392" y="2242"/>
                        </a:lnTo>
                        <a:lnTo>
                          <a:pt x="1392" y="2254"/>
                        </a:lnTo>
                        <a:lnTo>
                          <a:pt x="1380" y="2254"/>
                        </a:lnTo>
                        <a:lnTo>
                          <a:pt x="1380" y="2266"/>
                        </a:lnTo>
                        <a:lnTo>
                          <a:pt x="1376" y="2278"/>
                        </a:lnTo>
                        <a:lnTo>
                          <a:pt x="1364" y="2282"/>
                        </a:lnTo>
                        <a:lnTo>
                          <a:pt x="1356" y="2295"/>
                        </a:lnTo>
                        <a:lnTo>
                          <a:pt x="1343" y="2303"/>
                        </a:lnTo>
                        <a:lnTo>
                          <a:pt x="1331" y="2307"/>
                        </a:lnTo>
                        <a:lnTo>
                          <a:pt x="1327" y="2319"/>
                        </a:lnTo>
                        <a:lnTo>
                          <a:pt x="1339" y="2311"/>
                        </a:lnTo>
                        <a:lnTo>
                          <a:pt x="1351" y="2303"/>
                        </a:lnTo>
                        <a:lnTo>
                          <a:pt x="1364" y="2299"/>
                        </a:lnTo>
                        <a:lnTo>
                          <a:pt x="1388" y="2274"/>
                        </a:lnTo>
                        <a:lnTo>
                          <a:pt x="1396" y="2266"/>
                        </a:lnTo>
                        <a:lnTo>
                          <a:pt x="1404" y="2254"/>
                        </a:lnTo>
                        <a:lnTo>
                          <a:pt x="1413" y="2242"/>
                        </a:lnTo>
                        <a:lnTo>
                          <a:pt x="1421" y="2234"/>
                        </a:lnTo>
                        <a:lnTo>
                          <a:pt x="1429" y="2221"/>
                        </a:lnTo>
                        <a:lnTo>
                          <a:pt x="1433" y="2205"/>
                        </a:lnTo>
                        <a:lnTo>
                          <a:pt x="1437" y="2197"/>
                        </a:lnTo>
                        <a:lnTo>
                          <a:pt x="1441" y="2185"/>
                        </a:lnTo>
                        <a:lnTo>
                          <a:pt x="1449" y="2173"/>
                        </a:lnTo>
                        <a:lnTo>
                          <a:pt x="1449" y="2168"/>
                        </a:lnTo>
                        <a:lnTo>
                          <a:pt x="1457" y="2156"/>
                        </a:lnTo>
                        <a:lnTo>
                          <a:pt x="1461" y="2144"/>
                        </a:lnTo>
                        <a:lnTo>
                          <a:pt x="1469" y="2140"/>
                        </a:lnTo>
                        <a:lnTo>
                          <a:pt x="1478" y="2128"/>
                        </a:lnTo>
                        <a:lnTo>
                          <a:pt x="1486" y="2116"/>
                        </a:lnTo>
                        <a:lnTo>
                          <a:pt x="1498" y="2103"/>
                        </a:lnTo>
                        <a:lnTo>
                          <a:pt x="1522" y="2087"/>
                        </a:lnTo>
                        <a:lnTo>
                          <a:pt x="1518" y="2079"/>
                        </a:lnTo>
                        <a:lnTo>
                          <a:pt x="1522" y="2079"/>
                        </a:lnTo>
                        <a:lnTo>
                          <a:pt x="1522" y="2079"/>
                        </a:lnTo>
                        <a:lnTo>
                          <a:pt x="1526" y="2083"/>
                        </a:lnTo>
                        <a:lnTo>
                          <a:pt x="1531" y="2071"/>
                        </a:lnTo>
                        <a:lnTo>
                          <a:pt x="1535" y="2059"/>
                        </a:lnTo>
                        <a:lnTo>
                          <a:pt x="1535" y="2046"/>
                        </a:lnTo>
                        <a:lnTo>
                          <a:pt x="1535" y="2022"/>
                        </a:lnTo>
                        <a:lnTo>
                          <a:pt x="1535" y="2010"/>
                        </a:lnTo>
                        <a:lnTo>
                          <a:pt x="1535" y="1989"/>
                        </a:lnTo>
                        <a:lnTo>
                          <a:pt x="1535" y="1977"/>
                        </a:lnTo>
                        <a:lnTo>
                          <a:pt x="1531" y="1965"/>
                        </a:lnTo>
                        <a:lnTo>
                          <a:pt x="1531" y="1961"/>
                        </a:lnTo>
                        <a:lnTo>
                          <a:pt x="1531" y="1949"/>
                        </a:lnTo>
                        <a:lnTo>
                          <a:pt x="1531" y="1945"/>
                        </a:lnTo>
                        <a:lnTo>
                          <a:pt x="1531" y="1945"/>
                        </a:lnTo>
                        <a:lnTo>
                          <a:pt x="1526" y="1932"/>
                        </a:lnTo>
                        <a:lnTo>
                          <a:pt x="1535" y="1920"/>
                        </a:lnTo>
                        <a:lnTo>
                          <a:pt x="1539" y="1908"/>
                        </a:lnTo>
                        <a:lnTo>
                          <a:pt x="1547" y="1896"/>
                        </a:lnTo>
                        <a:lnTo>
                          <a:pt x="1543" y="1896"/>
                        </a:lnTo>
                        <a:lnTo>
                          <a:pt x="1539" y="1892"/>
                        </a:lnTo>
                        <a:lnTo>
                          <a:pt x="1526" y="1888"/>
                        </a:lnTo>
                        <a:lnTo>
                          <a:pt x="1539" y="1888"/>
                        </a:lnTo>
                        <a:lnTo>
                          <a:pt x="1543" y="1876"/>
                        </a:lnTo>
                        <a:lnTo>
                          <a:pt x="1555" y="1880"/>
                        </a:lnTo>
                        <a:lnTo>
                          <a:pt x="1567" y="1880"/>
                        </a:lnTo>
                        <a:lnTo>
                          <a:pt x="1571" y="1871"/>
                        </a:lnTo>
                        <a:lnTo>
                          <a:pt x="1567" y="1859"/>
                        </a:lnTo>
                        <a:lnTo>
                          <a:pt x="1571" y="1863"/>
                        </a:lnTo>
                        <a:lnTo>
                          <a:pt x="1583" y="1851"/>
                        </a:lnTo>
                        <a:lnTo>
                          <a:pt x="1596" y="1839"/>
                        </a:lnTo>
                        <a:lnTo>
                          <a:pt x="1596" y="1839"/>
                        </a:lnTo>
                        <a:lnTo>
                          <a:pt x="1608" y="1835"/>
                        </a:lnTo>
                        <a:lnTo>
                          <a:pt x="1620" y="1827"/>
                        </a:lnTo>
                        <a:lnTo>
                          <a:pt x="1632" y="1815"/>
                        </a:lnTo>
                        <a:lnTo>
                          <a:pt x="1644" y="1806"/>
                        </a:lnTo>
                        <a:lnTo>
                          <a:pt x="1657" y="1798"/>
                        </a:lnTo>
                        <a:lnTo>
                          <a:pt x="1669" y="1794"/>
                        </a:lnTo>
                        <a:lnTo>
                          <a:pt x="1669" y="1794"/>
                        </a:lnTo>
                        <a:lnTo>
                          <a:pt x="1665" y="1794"/>
                        </a:lnTo>
                        <a:lnTo>
                          <a:pt x="1665" y="1790"/>
                        </a:lnTo>
                        <a:lnTo>
                          <a:pt x="1665" y="1790"/>
                        </a:lnTo>
                        <a:lnTo>
                          <a:pt x="1669" y="1786"/>
                        </a:lnTo>
                        <a:lnTo>
                          <a:pt x="1669" y="1790"/>
                        </a:lnTo>
                        <a:lnTo>
                          <a:pt x="1673" y="1794"/>
                        </a:lnTo>
                        <a:lnTo>
                          <a:pt x="1673" y="1794"/>
                        </a:lnTo>
                        <a:lnTo>
                          <a:pt x="1685" y="1782"/>
                        </a:lnTo>
                        <a:lnTo>
                          <a:pt x="1697" y="1778"/>
                        </a:lnTo>
                        <a:lnTo>
                          <a:pt x="1710" y="1778"/>
                        </a:lnTo>
                        <a:lnTo>
                          <a:pt x="1722" y="1782"/>
                        </a:lnTo>
                        <a:lnTo>
                          <a:pt x="1726" y="1770"/>
                        </a:lnTo>
                        <a:lnTo>
                          <a:pt x="1738" y="1766"/>
                        </a:lnTo>
                        <a:lnTo>
                          <a:pt x="1750" y="1758"/>
                        </a:lnTo>
                        <a:lnTo>
                          <a:pt x="1750" y="1758"/>
                        </a:lnTo>
                        <a:lnTo>
                          <a:pt x="1762" y="1753"/>
                        </a:lnTo>
                        <a:lnTo>
                          <a:pt x="1767" y="1753"/>
                        </a:lnTo>
                        <a:lnTo>
                          <a:pt x="1779" y="1749"/>
                        </a:lnTo>
                        <a:lnTo>
                          <a:pt x="1771" y="1737"/>
                        </a:lnTo>
                        <a:lnTo>
                          <a:pt x="1783" y="1733"/>
                        </a:lnTo>
                        <a:lnTo>
                          <a:pt x="1791" y="1725"/>
                        </a:lnTo>
                        <a:lnTo>
                          <a:pt x="1807" y="1733"/>
                        </a:lnTo>
                        <a:lnTo>
                          <a:pt x="1819" y="1725"/>
                        </a:lnTo>
                        <a:lnTo>
                          <a:pt x="1828" y="1729"/>
                        </a:lnTo>
                        <a:lnTo>
                          <a:pt x="1836" y="1733"/>
                        </a:lnTo>
                        <a:lnTo>
                          <a:pt x="1823" y="1733"/>
                        </a:lnTo>
                        <a:lnTo>
                          <a:pt x="1811" y="1737"/>
                        </a:lnTo>
                        <a:lnTo>
                          <a:pt x="1823" y="1733"/>
                        </a:lnTo>
                        <a:lnTo>
                          <a:pt x="1836" y="1733"/>
                        </a:lnTo>
                        <a:lnTo>
                          <a:pt x="1848" y="1729"/>
                        </a:lnTo>
                        <a:lnTo>
                          <a:pt x="1860" y="1729"/>
                        </a:lnTo>
                        <a:lnTo>
                          <a:pt x="1860" y="1725"/>
                        </a:lnTo>
                        <a:lnTo>
                          <a:pt x="1860" y="1721"/>
                        </a:lnTo>
                        <a:lnTo>
                          <a:pt x="1860" y="1721"/>
                        </a:lnTo>
                        <a:lnTo>
                          <a:pt x="1860" y="1721"/>
                        </a:lnTo>
                        <a:lnTo>
                          <a:pt x="1868" y="1709"/>
                        </a:lnTo>
                        <a:lnTo>
                          <a:pt x="1864" y="1721"/>
                        </a:lnTo>
                        <a:lnTo>
                          <a:pt x="1864" y="1725"/>
                        </a:lnTo>
                        <a:lnTo>
                          <a:pt x="1876" y="1729"/>
                        </a:lnTo>
                        <a:lnTo>
                          <a:pt x="1889" y="1729"/>
                        </a:lnTo>
                        <a:lnTo>
                          <a:pt x="1893" y="1725"/>
                        </a:lnTo>
                        <a:lnTo>
                          <a:pt x="1905" y="1725"/>
                        </a:lnTo>
                        <a:lnTo>
                          <a:pt x="1917" y="1725"/>
                        </a:lnTo>
                        <a:lnTo>
                          <a:pt x="1929" y="1725"/>
                        </a:lnTo>
                        <a:lnTo>
                          <a:pt x="1929" y="1729"/>
                        </a:lnTo>
                        <a:lnTo>
                          <a:pt x="1937" y="1717"/>
                        </a:lnTo>
                        <a:lnTo>
                          <a:pt x="1933" y="1705"/>
                        </a:lnTo>
                        <a:lnTo>
                          <a:pt x="1942" y="1692"/>
                        </a:lnTo>
                        <a:lnTo>
                          <a:pt x="1954" y="1684"/>
                        </a:lnTo>
                        <a:lnTo>
                          <a:pt x="1966" y="1680"/>
                        </a:lnTo>
                        <a:lnTo>
                          <a:pt x="1978" y="1676"/>
                        </a:lnTo>
                        <a:lnTo>
                          <a:pt x="1990" y="1668"/>
                        </a:lnTo>
                        <a:lnTo>
                          <a:pt x="1994" y="1656"/>
                        </a:lnTo>
                        <a:lnTo>
                          <a:pt x="1990" y="1648"/>
                        </a:lnTo>
                        <a:lnTo>
                          <a:pt x="1990" y="1627"/>
                        </a:lnTo>
                        <a:lnTo>
                          <a:pt x="1994" y="1619"/>
                        </a:lnTo>
                        <a:lnTo>
                          <a:pt x="2003" y="1607"/>
                        </a:lnTo>
                        <a:lnTo>
                          <a:pt x="2007" y="1595"/>
                        </a:lnTo>
                        <a:lnTo>
                          <a:pt x="2019" y="1591"/>
                        </a:lnTo>
                        <a:lnTo>
                          <a:pt x="2027" y="1579"/>
                        </a:lnTo>
                        <a:lnTo>
                          <a:pt x="2035" y="1566"/>
                        </a:lnTo>
                        <a:lnTo>
                          <a:pt x="2031" y="1554"/>
                        </a:lnTo>
                        <a:lnTo>
                          <a:pt x="2039" y="1558"/>
                        </a:lnTo>
                        <a:lnTo>
                          <a:pt x="2043" y="1546"/>
                        </a:lnTo>
                        <a:lnTo>
                          <a:pt x="2043" y="1542"/>
                        </a:lnTo>
                        <a:lnTo>
                          <a:pt x="2051" y="1530"/>
                        </a:lnTo>
                        <a:lnTo>
                          <a:pt x="2051" y="1526"/>
                        </a:lnTo>
                        <a:lnTo>
                          <a:pt x="2064" y="1517"/>
                        </a:lnTo>
                        <a:lnTo>
                          <a:pt x="2072" y="1505"/>
                        </a:lnTo>
                        <a:lnTo>
                          <a:pt x="2072" y="1493"/>
                        </a:lnTo>
                        <a:lnTo>
                          <a:pt x="2068" y="1481"/>
                        </a:lnTo>
                        <a:lnTo>
                          <a:pt x="2068" y="1469"/>
                        </a:lnTo>
                        <a:lnTo>
                          <a:pt x="2068" y="1456"/>
                        </a:lnTo>
                        <a:lnTo>
                          <a:pt x="2072" y="1448"/>
                        </a:lnTo>
                        <a:lnTo>
                          <a:pt x="2072" y="1436"/>
                        </a:lnTo>
                        <a:lnTo>
                          <a:pt x="2080" y="1424"/>
                        </a:lnTo>
                        <a:lnTo>
                          <a:pt x="2080" y="1420"/>
                        </a:lnTo>
                        <a:lnTo>
                          <a:pt x="2092" y="1408"/>
                        </a:lnTo>
                        <a:lnTo>
                          <a:pt x="2104" y="1399"/>
                        </a:lnTo>
                        <a:lnTo>
                          <a:pt x="2104" y="1387"/>
                        </a:lnTo>
                        <a:lnTo>
                          <a:pt x="2100" y="1375"/>
                        </a:lnTo>
                        <a:lnTo>
                          <a:pt x="2100" y="1363"/>
                        </a:lnTo>
                        <a:lnTo>
                          <a:pt x="2104" y="1351"/>
                        </a:lnTo>
                        <a:lnTo>
                          <a:pt x="2104" y="1338"/>
                        </a:lnTo>
                        <a:lnTo>
                          <a:pt x="2108" y="1326"/>
                        </a:lnTo>
                        <a:lnTo>
                          <a:pt x="2112" y="1314"/>
                        </a:lnTo>
                        <a:lnTo>
                          <a:pt x="2116" y="1302"/>
                        </a:lnTo>
                        <a:lnTo>
                          <a:pt x="2121" y="1294"/>
                        </a:lnTo>
                        <a:lnTo>
                          <a:pt x="2121" y="1281"/>
                        </a:lnTo>
                        <a:lnTo>
                          <a:pt x="2116" y="1269"/>
                        </a:lnTo>
                        <a:lnTo>
                          <a:pt x="2116" y="1257"/>
                        </a:lnTo>
                        <a:lnTo>
                          <a:pt x="2112" y="1249"/>
                        </a:lnTo>
                        <a:lnTo>
                          <a:pt x="2112" y="1237"/>
                        </a:lnTo>
                        <a:lnTo>
                          <a:pt x="2112" y="1225"/>
                        </a:lnTo>
                        <a:lnTo>
                          <a:pt x="2112" y="1212"/>
                        </a:lnTo>
                        <a:lnTo>
                          <a:pt x="2112" y="1200"/>
                        </a:lnTo>
                        <a:lnTo>
                          <a:pt x="2112" y="1188"/>
                        </a:lnTo>
                        <a:lnTo>
                          <a:pt x="2112" y="1184"/>
                        </a:lnTo>
                        <a:lnTo>
                          <a:pt x="2116" y="1172"/>
                        </a:lnTo>
                        <a:lnTo>
                          <a:pt x="2108" y="1159"/>
                        </a:lnTo>
                        <a:lnTo>
                          <a:pt x="2116" y="1147"/>
                        </a:lnTo>
                        <a:lnTo>
                          <a:pt x="2112" y="1135"/>
                        </a:lnTo>
                        <a:lnTo>
                          <a:pt x="2108" y="1139"/>
                        </a:lnTo>
                        <a:lnTo>
                          <a:pt x="2108" y="1143"/>
                        </a:lnTo>
                        <a:lnTo>
                          <a:pt x="2112" y="1131"/>
                        </a:lnTo>
                        <a:lnTo>
                          <a:pt x="2121" y="1119"/>
                        </a:lnTo>
                        <a:lnTo>
                          <a:pt x="2125" y="1107"/>
                        </a:lnTo>
                        <a:lnTo>
                          <a:pt x="2121" y="1098"/>
                        </a:lnTo>
                        <a:lnTo>
                          <a:pt x="2121" y="1090"/>
                        </a:lnTo>
                        <a:lnTo>
                          <a:pt x="2129" y="1086"/>
                        </a:lnTo>
                        <a:lnTo>
                          <a:pt x="2141" y="1090"/>
                        </a:lnTo>
                        <a:lnTo>
                          <a:pt x="2145" y="1102"/>
                        </a:lnTo>
                        <a:lnTo>
                          <a:pt x="2157" y="1098"/>
                        </a:lnTo>
                        <a:lnTo>
                          <a:pt x="2169" y="1086"/>
                        </a:lnTo>
                        <a:lnTo>
                          <a:pt x="2178" y="1074"/>
                        </a:lnTo>
                        <a:lnTo>
                          <a:pt x="2186" y="1062"/>
                        </a:lnTo>
                        <a:lnTo>
                          <a:pt x="2194" y="1054"/>
                        </a:lnTo>
                        <a:lnTo>
                          <a:pt x="2198" y="1041"/>
                        </a:lnTo>
                        <a:lnTo>
                          <a:pt x="2202" y="1033"/>
                        </a:lnTo>
                        <a:lnTo>
                          <a:pt x="2202" y="1029"/>
                        </a:lnTo>
                        <a:lnTo>
                          <a:pt x="2210" y="1017"/>
                        </a:lnTo>
                        <a:lnTo>
                          <a:pt x="2206" y="1017"/>
                        </a:lnTo>
                        <a:lnTo>
                          <a:pt x="2210" y="1005"/>
                        </a:lnTo>
                        <a:lnTo>
                          <a:pt x="2222" y="997"/>
                        </a:lnTo>
                        <a:lnTo>
                          <a:pt x="2218" y="984"/>
                        </a:lnTo>
                        <a:lnTo>
                          <a:pt x="2230" y="984"/>
                        </a:lnTo>
                        <a:lnTo>
                          <a:pt x="2230" y="980"/>
                        </a:lnTo>
                        <a:lnTo>
                          <a:pt x="2226" y="972"/>
                        </a:lnTo>
                        <a:lnTo>
                          <a:pt x="2226" y="968"/>
                        </a:lnTo>
                        <a:lnTo>
                          <a:pt x="2239" y="972"/>
                        </a:lnTo>
                        <a:lnTo>
                          <a:pt x="2251" y="964"/>
                        </a:lnTo>
                        <a:lnTo>
                          <a:pt x="2263" y="956"/>
                        </a:lnTo>
                        <a:lnTo>
                          <a:pt x="2271" y="952"/>
                        </a:lnTo>
                        <a:lnTo>
                          <a:pt x="2275" y="940"/>
                        </a:lnTo>
                        <a:lnTo>
                          <a:pt x="2287" y="932"/>
                        </a:lnTo>
                        <a:lnTo>
                          <a:pt x="2296" y="923"/>
                        </a:lnTo>
                        <a:lnTo>
                          <a:pt x="2304" y="911"/>
                        </a:lnTo>
                        <a:lnTo>
                          <a:pt x="2304" y="907"/>
                        </a:lnTo>
                        <a:lnTo>
                          <a:pt x="2308" y="903"/>
                        </a:lnTo>
                        <a:lnTo>
                          <a:pt x="2312" y="903"/>
                        </a:lnTo>
                        <a:lnTo>
                          <a:pt x="2312" y="903"/>
                        </a:lnTo>
                        <a:lnTo>
                          <a:pt x="2324" y="891"/>
                        </a:lnTo>
                        <a:lnTo>
                          <a:pt x="2332" y="879"/>
                        </a:lnTo>
                        <a:lnTo>
                          <a:pt x="2340" y="866"/>
                        </a:lnTo>
                        <a:lnTo>
                          <a:pt x="2344" y="854"/>
                        </a:lnTo>
                        <a:lnTo>
                          <a:pt x="2348" y="846"/>
                        </a:lnTo>
                        <a:lnTo>
                          <a:pt x="2353" y="834"/>
                        </a:lnTo>
                        <a:lnTo>
                          <a:pt x="2353" y="826"/>
                        </a:lnTo>
                        <a:lnTo>
                          <a:pt x="2361" y="814"/>
                        </a:lnTo>
                        <a:lnTo>
                          <a:pt x="2361" y="805"/>
                        </a:lnTo>
                        <a:lnTo>
                          <a:pt x="2361" y="805"/>
                        </a:lnTo>
                        <a:lnTo>
                          <a:pt x="2361" y="805"/>
                        </a:lnTo>
                        <a:lnTo>
                          <a:pt x="2361" y="805"/>
                        </a:lnTo>
                        <a:lnTo>
                          <a:pt x="2365" y="793"/>
                        </a:lnTo>
                        <a:lnTo>
                          <a:pt x="2361" y="785"/>
                        </a:lnTo>
                        <a:lnTo>
                          <a:pt x="2365" y="773"/>
                        </a:lnTo>
                        <a:lnTo>
                          <a:pt x="2361" y="773"/>
                        </a:lnTo>
                        <a:lnTo>
                          <a:pt x="2369" y="769"/>
                        </a:lnTo>
                        <a:lnTo>
                          <a:pt x="2369" y="757"/>
                        </a:lnTo>
                        <a:lnTo>
                          <a:pt x="2365" y="744"/>
                        </a:lnTo>
                        <a:lnTo>
                          <a:pt x="2361" y="74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96" name="Freeform 577">
                    <a:extLst>
                      <a:ext uri="{FF2B5EF4-FFF2-40B4-BE49-F238E27FC236}">
                        <a16:creationId xmlns:a16="http://schemas.microsoft.com/office/drawing/2014/main" id="{B5F5C71A-F53E-E6F6-83DB-E5A9C64092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40" y="10507"/>
                    <a:ext cx="143" cy="102"/>
                  </a:xfrm>
                  <a:custGeom>
                    <a:avLst/>
                    <a:gdLst>
                      <a:gd name="T0" fmla="*/ 8 w 143"/>
                      <a:gd name="T1" fmla="*/ 90 h 102"/>
                      <a:gd name="T2" fmla="*/ 13 w 143"/>
                      <a:gd name="T3" fmla="*/ 102 h 102"/>
                      <a:gd name="T4" fmla="*/ 29 w 143"/>
                      <a:gd name="T5" fmla="*/ 102 h 102"/>
                      <a:gd name="T6" fmla="*/ 33 w 143"/>
                      <a:gd name="T7" fmla="*/ 102 h 102"/>
                      <a:gd name="T8" fmla="*/ 29 w 143"/>
                      <a:gd name="T9" fmla="*/ 98 h 102"/>
                      <a:gd name="T10" fmla="*/ 37 w 143"/>
                      <a:gd name="T11" fmla="*/ 98 h 102"/>
                      <a:gd name="T12" fmla="*/ 49 w 143"/>
                      <a:gd name="T13" fmla="*/ 98 h 102"/>
                      <a:gd name="T14" fmla="*/ 61 w 143"/>
                      <a:gd name="T15" fmla="*/ 102 h 102"/>
                      <a:gd name="T16" fmla="*/ 74 w 143"/>
                      <a:gd name="T17" fmla="*/ 98 h 102"/>
                      <a:gd name="T18" fmla="*/ 86 w 143"/>
                      <a:gd name="T19" fmla="*/ 90 h 102"/>
                      <a:gd name="T20" fmla="*/ 98 w 143"/>
                      <a:gd name="T21" fmla="*/ 90 h 102"/>
                      <a:gd name="T22" fmla="*/ 110 w 143"/>
                      <a:gd name="T23" fmla="*/ 86 h 102"/>
                      <a:gd name="T24" fmla="*/ 122 w 143"/>
                      <a:gd name="T25" fmla="*/ 78 h 102"/>
                      <a:gd name="T26" fmla="*/ 122 w 143"/>
                      <a:gd name="T27" fmla="*/ 65 h 102"/>
                      <a:gd name="T28" fmla="*/ 131 w 143"/>
                      <a:gd name="T29" fmla="*/ 57 h 102"/>
                      <a:gd name="T30" fmla="*/ 139 w 143"/>
                      <a:gd name="T31" fmla="*/ 41 h 102"/>
                      <a:gd name="T32" fmla="*/ 143 w 143"/>
                      <a:gd name="T33" fmla="*/ 29 h 102"/>
                      <a:gd name="T34" fmla="*/ 143 w 143"/>
                      <a:gd name="T35" fmla="*/ 21 h 102"/>
                      <a:gd name="T36" fmla="*/ 139 w 143"/>
                      <a:gd name="T37" fmla="*/ 8 h 102"/>
                      <a:gd name="T38" fmla="*/ 126 w 143"/>
                      <a:gd name="T39" fmla="*/ 4 h 102"/>
                      <a:gd name="T40" fmla="*/ 114 w 143"/>
                      <a:gd name="T41" fmla="*/ 4 h 102"/>
                      <a:gd name="T42" fmla="*/ 102 w 143"/>
                      <a:gd name="T43" fmla="*/ 0 h 102"/>
                      <a:gd name="T44" fmla="*/ 98 w 143"/>
                      <a:gd name="T45" fmla="*/ 0 h 102"/>
                      <a:gd name="T46" fmla="*/ 86 w 143"/>
                      <a:gd name="T47" fmla="*/ 8 h 102"/>
                      <a:gd name="T48" fmla="*/ 74 w 143"/>
                      <a:gd name="T49" fmla="*/ 4 h 102"/>
                      <a:gd name="T50" fmla="*/ 61 w 143"/>
                      <a:gd name="T51" fmla="*/ 4 h 102"/>
                      <a:gd name="T52" fmla="*/ 49 w 143"/>
                      <a:gd name="T53" fmla="*/ 4 h 102"/>
                      <a:gd name="T54" fmla="*/ 41 w 143"/>
                      <a:gd name="T55" fmla="*/ 0 h 102"/>
                      <a:gd name="T56" fmla="*/ 33 w 143"/>
                      <a:gd name="T57" fmla="*/ 0 h 102"/>
                      <a:gd name="T58" fmla="*/ 17 w 143"/>
                      <a:gd name="T59" fmla="*/ 0 h 102"/>
                      <a:gd name="T60" fmla="*/ 8 w 143"/>
                      <a:gd name="T61" fmla="*/ 13 h 102"/>
                      <a:gd name="T62" fmla="*/ 8 w 143"/>
                      <a:gd name="T63" fmla="*/ 25 h 102"/>
                      <a:gd name="T64" fmla="*/ 17 w 143"/>
                      <a:gd name="T65" fmla="*/ 33 h 102"/>
                      <a:gd name="T66" fmla="*/ 8 w 143"/>
                      <a:gd name="T67" fmla="*/ 33 h 102"/>
                      <a:gd name="T68" fmla="*/ 4 w 143"/>
                      <a:gd name="T69" fmla="*/ 37 h 102"/>
                      <a:gd name="T70" fmla="*/ 4 w 143"/>
                      <a:gd name="T71" fmla="*/ 41 h 102"/>
                      <a:gd name="T72" fmla="*/ 0 w 143"/>
                      <a:gd name="T73" fmla="*/ 45 h 102"/>
                      <a:gd name="T74" fmla="*/ 4 w 143"/>
                      <a:gd name="T75" fmla="*/ 57 h 102"/>
                      <a:gd name="T76" fmla="*/ 13 w 143"/>
                      <a:gd name="T77" fmla="*/ 57 h 102"/>
                      <a:gd name="T78" fmla="*/ 17 w 143"/>
                      <a:gd name="T79" fmla="*/ 53 h 102"/>
                      <a:gd name="T80" fmla="*/ 21 w 143"/>
                      <a:gd name="T81" fmla="*/ 57 h 102"/>
                      <a:gd name="T82" fmla="*/ 17 w 143"/>
                      <a:gd name="T83" fmla="*/ 65 h 102"/>
                      <a:gd name="T84" fmla="*/ 4 w 143"/>
                      <a:gd name="T85" fmla="*/ 65 h 102"/>
                      <a:gd name="T86" fmla="*/ 4 w 143"/>
                      <a:gd name="T87" fmla="*/ 78 h 102"/>
                      <a:gd name="T88" fmla="*/ 4 w 143"/>
                      <a:gd name="T89" fmla="*/ 82 h 102"/>
                      <a:gd name="T90" fmla="*/ 8 w 143"/>
                      <a:gd name="T91" fmla="*/ 9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43" h="102">
                        <a:moveTo>
                          <a:pt x="8" y="90"/>
                        </a:moveTo>
                        <a:lnTo>
                          <a:pt x="13" y="102"/>
                        </a:lnTo>
                        <a:lnTo>
                          <a:pt x="29" y="102"/>
                        </a:lnTo>
                        <a:lnTo>
                          <a:pt x="33" y="102"/>
                        </a:lnTo>
                        <a:lnTo>
                          <a:pt x="29" y="98"/>
                        </a:lnTo>
                        <a:lnTo>
                          <a:pt x="37" y="98"/>
                        </a:lnTo>
                        <a:lnTo>
                          <a:pt x="49" y="98"/>
                        </a:lnTo>
                        <a:lnTo>
                          <a:pt x="61" y="102"/>
                        </a:lnTo>
                        <a:lnTo>
                          <a:pt x="74" y="98"/>
                        </a:lnTo>
                        <a:lnTo>
                          <a:pt x="86" y="90"/>
                        </a:lnTo>
                        <a:lnTo>
                          <a:pt x="98" y="90"/>
                        </a:lnTo>
                        <a:lnTo>
                          <a:pt x="110" y="86"/>
                        </a:lnTo>
                        <a:lnTo>
                          <a:pt x="122" y="78"/>
                        </a:lnTo>
                        <a:lnTo>
                          <a:pt x="122" y="65"/>
                        </a:lnTo>
                        <a:lnTo>
                          <a:pt x="131" y="57"/>
                        </a:lnTo>
                        <a:lnTo>
                          <a:pt x="139" y="41"/>
                        </a:lnTo>
                        <a:lnTo>
                          <a:pt x="143" y="29"/>
                        </a:lnTo>
                        <a:lnTo>
                          <a:pt x="143" y="21"/>
                        </a:lnTo>
                        <a:lnTo>
                          <a:pt x="139" y="8"/>
                        </a:lnTo>
                        <a:lnTo>
                          <a:pt x="126" y="4"/>
                        </a:lnTo>
                        <a:lnTo>
                          <a:pt x="114" y="4"/>
                        </a:lnTo>
                        <a:lnTo>
                          <a:pt x="102" y="0"/>
                        </a:lnTo>
                        <a:lnTo>
                          <a:pt x="98" y="0"/>
                        </a:lnTo>
                        <a:lnTo>
                          <a:pt x="86" y="8"/>
                        </a:lnTo>
                        <a:lnTo>
                          <a:pt x="74" y="4"/>
                        </a:lnTo>
                        <a:lnTo>
                          <a:pt x="61" y="4"/>
                        </a:lnTo>
                        <a:lnTo>
                          <a:pt x="49" y="4"/>
                        </a:lnTo>
                        <a:lnTo>
                          <a:pt x="41" y="0"/>
                        </a:lnTo>
                        <a:lnTo>
                          <a:pt x="33" y="0"/>
                        </a:lnTo>
                        <a:lnTo>
                          <a:pt x="17" y="0"/>
                        </a:lnTo>
                        <a:lnTo>
                          <a:pt x="8" y="13"/>
                        </a:lnTo>
                        <a:lnTo>
                          <a:pt x="8" y="25"/>
                        </a:lnTo>
                        <a:lnTo>
                          <a:pt x="17" y="33"/>
                        </a:lnTo>
                        <a:lnTo>
                          <a:pt x="8" y="33"/>
                        </a:lnTo>
                        <a:lnTo>
                          <a:pt x="4" y="37"/>
                        </a:lnTo>
                        <a:lnTo>
                          <a:pt x="4" y="41"/>
                        </a:lnTo>
                        <a:lnTo>
                          <a:pt x="0" y="45"/>
                        </a:lnTo>
                        <a:lnTo>
                          <a:pt x="4" y="57"/>
                        </a:lnTo>
                        <a:lnTo>
                          <a:pt x="13" y="57"/>
                        </a:lnTo>
                        <a:lnTo>
                          <a:pt x="17" y="53"/>
                        </a:lnTo>
                        <a:lnTo>
                          <a:pt x="21" y="57"/>
                        </a:lnTo>
                        <a:lnTo>
                          <a:pt x="17" y="65"/>
                        </a:lnTo>
                        <a:lnTo>
                          <a:pt x="4" y="65"/>
                        </a:lnTo>
                        <a:lnTo>
                          <a:pt x="4" y="78"/>
                        </a:lnTo>
                        <a:lnTo>
                          <a:pt x="4" y="82"/>
                        </a:lnTo>
                        <a:lnTo>
                          <a:pt x="8" y="9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97" name="Freeform 578">
                    <a:extLst>
                      <a:ext uri="{FF2B5EF4-FFF2-40B4-BE49-F238E27FC236}">
                        <a16:creationId xmlns:a16="http://schemas.microsoft.com/office/drawing/2014/main" id="{F05C29FD-AE39-D666-EAFF-346F07A099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61" y="10373"/>
                    <a:ext cx="12" cy="12"/>
                  </a:xfrm>
                  <a:custGeom>
                    <a:avLst/>
                    <a:gdLst>
                      <a:gd name="T0" fmla="*/ 0 w 12"/>
                      <a:gd name="T1" fmla="*/ 0 h 12"/>
                      <a:gd name="T2" fmla="*/ 4 w 12"/>
                      <a:gd name="T3" fmla="*/ 12 h 12"/>
                      <a:gd name="T4" fmla="*/ 12 w 12"/>
                      <a:gd name="T5" fmla="*/ 4 h 12"/>
                      <a:gd name="T6" fmla="*/ 0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0" y="0"/>
                        </a:moveTo>
                        <a:lnTo>
                          <a:pt x="4" y="12"/>
                        </a:lnTo>
                        <a:lnTo>
                          <a:pt x="12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98" name="Freeform 579">
                    <a:extLst>
                      <a:ext uri="{FF2B5EF4-FFF2-40B4-BE49-F238E27FC236}">
                        <a16:creationId xmlns:a16="http://schemas.microsoft.com/office/drawing/2014/main" id="{C6156CC4-E07F-B139-AD7A-DE53584B82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601" y="10495"/>
                    <a:ext cx="25" cy="12"/>
                  </a:xfrm>
                  <a:custGeom>
                    <a:avLst/>
                    <a:gdLst>
                      <a:gd name="T0" fmla="*/ 25 w 25"/>
                      <a:gd name="T1" fmla="*/ 4 h 12"/>
                      <a:gd name="T2" fmla="*/ 13 w 25"/>
                      <a:gd name="T3" fmla="*/ 0 h 12"/>
                      <a:gd name="T4" fmla="*/ 4 w 25"/>
                      <a:gd name="T5" fmla="*/ 4 h 12"/>
                      <a:gd name="T6" fmla="*/ 0 w 25"/>
                      <a:gd name="T7" fmla="*/ 12 h 12"/>
                      <a:gd name="T8" fmla="*/ 13 w 25"/>
                      <a:gd name="T9" fmla="*/ 12 h 12"/>
                      <a:gd name="T10" fmla="*/ 25 w 25"/>
                      <a:gd name="T11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12">
                        <a:moveTo>
                          <a:pt x="25" y="4"/>
                        </a:moveTo>
                        <a:lnTo>
                          <a:pt x="13" y="0"/>
                        </a:lnTo>
                        <a:lnTo>
                          <a:pt x="4" y="4"/>
                        </a:lnTo>
                        <a:lnTo>
                          <a:pt x="0" y="12"/>
                        </a:lnTo>
                        <a:lnTo>
                          <a:pt x="13" y="12"/>
                        </a:lnTo>
                        <a:lnTo>
                          <a:pt x="25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99" name="Freeform 580">
                    <a:extLst>
                      <a:ext uri="{FF2B5EF4-FFF2-40B4-BE49-F238E27FC236}">
                        <a16:creationId xmlns:a16="http://schemas.microsoft.com/office/drawing/2014/main" id="{32189764-76BF-BCA0-0AAB-0842863DEFC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475" y="10532"/>
                    <a:ext cx="45" cy="57"/>
                  </a:xfrm>
                  <a:custGeom>
                    <a:avLst/>
                    <a:gdLst>
                      <a:gd name="T0" fmla="*/ 16 w 45"/>
                      <a:gd name="T1" fmla="*/ 12 h 57"/>
                      <a:gd name="T2" fmla="*/ 12 w 45"/>
                      <a:gd name="T3" fmla="*/ 20 h 57"/>
                      <a:gd name="T4" fmla="*/ 12 w 45"/>
                      <a:gd name="T5" fmla="*/ 32 h 57"/>
                      <a:gd name="T6" fmla="*/ 0 w 45"/>
                      <a:gd name="T7" fmla="*/ 44 h 57"/>
                      <a:gd name="T8" fmla="*/ 0 w 45"/>
                      <a:gd name="T9" fmla="*/ 57 h 57"/>
                      <a:gd name="T10" fmla="*/ 8 w 45"/>
                      <a:gd name="T11" fmla="*/ 57 h 57"/>
                      <a:gd name="T12" fmla="*/ 16 w 45"/>
                      <a:gd name="T13" fmla="*/ 49 h 57"/>
                      <a:gd name="T14" fmla="*/ 29 w 45"/>
                      <a:gd name="T15" fmla="*/ 36 h 57"/>
                      <a:gd name="T16" fmla="*/ 41 w 45"/>
                      <a:gd name="T17" fmla="*/ 24 h 57"/>
                      <a:gd name="T18" fmla="*/ 45 w 45"/>
                      <a:gd name="T19" fmla="*/ 12 h 57"/>
                      <a:gd name="T20" fmla="*/ 45 w 45"/>
                      <a:gd name="T21" fmla="*/ 0 h 57"/>
                      <a:gd name="T22" fmla="*/ 33 w 45"/>
                      <a:gd name="T23" fmla="*/ 0 h 57"/>
                      <a:gd name="T24" fmla="*/ 16 w 45"/>
                      <a:gd name="T25" fmla="*/ 12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5" h="57">
                        <a:moveTo>
                          <a:pt x="16" y="12"/>
                        </a:moveTo>
                        <a:lnTo>
                          <a:pt x="12" y="20"/>
                        </a:lnTo>
                        <a:lnTo>
                          <a:pt x="12" y="32"/>
                        </a:lnTo>
                        <a:lnTo>
                          <a:pt x="0" y="44"/>
                        </a:lnTo>
                        <a:lnTo>
                          <a:pt x="0" y="57"/>
                        </a:lnTo>
                        <a:lnTo>
                          <a:pt x="8" y="57"/>
                        </a:lnTo>
                        <a:lnTo>
                          <a:pt x="16" y="49"/>
                        </a:lnTo>
                        <a:lnTo>
                          <a:pt x="29" y="36"/>
                        </a:lnTo>
                        <a:lnTo>
                          <a:pt x="41" y="24"/>
                        </a:lnTo>
                        <a:lnTo>
                          <a:pt x="45" y="12"/>
                        </a:lnTo>
                        <a:lnTo>
                          <a:pt x="45" y="0"/>
                        </a:lnTo>
                        <a:lnTo>
                          <a:pt x="33" y="0"/>
                        </a:lnTo>
                        <a:lnTo>
                          <a:pt x="16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0" name="Freeform 581">
                    <a:extLst>
                      <a:ext uri="{FF2B5EF4-FFF2-40B4-BE49-F238E27FC236}">
                        <a16:creationId xmlns:a16="http://schemas.microsoft.com/office/drawing/2014/main" id="{7B2ACD63-8C29-B848-1FDB-9488C0FFFB0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61" y="10467"/>
                    <a:ext cx="8" cy="20"/>
                  </a:xfrm>
                  <a:custGeom>
                    <a:avLst/>
                    <a:gdLst>
                      <a:gd name="T0" fmla="*/ 4 w 8"/>
                      <a:gd name="T1" fmla="*/ 0 h 20"/>
                      <a:gd name="T2" fmla="*/ 0 w 8"/>
                      <a:gd name="T3" fmla="*/ 8 h 20"/>
                      <a:gd name="T4" fmla="*/ 0 w 8"/>
                      <a:gd name="T5" fmla="*/ 20 h 20"/>
                      <a:gd name="T6" fmla="*/ 8 w 8"/>
                      <a:gd name="T7" fmla="*/ 8 h 20"/>
                      <a:gd name="T8" fmla="*/ 4 w 8"/>
                      <a:gd name="T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0">
                        <a:moveTo>
                          <a:pt x="4" y="0"/>
                        </a:moveTo>
                        <a:lnTo>
                          <a:pt x="0" y="8"/>
                        </a:lnTo>
                        <a:lnTo>
                          <a:pt x="0" y="20"/>
                        </a:lnTo>
                        <a:lnTo>
                          <a:pt x="8" y="8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1" name="Freeform 582">
                    <a:extLst>
                      <a:ext uri="{FF2B5EF4-FFF2-40B4-BE49-F238E27FC236}">
                        <a16:creationId xmlns:a16="http://schemas.microsoft.com/office/drawing/2014/main" id="{491514B9-79AB-79B8-BC77-276332CF685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73" y="10458"/>
                    <a:ext cx="12" cy="21"/>
                  </a:xfrm>
                  <a:custGeom>
                    <a:avLst/>
                    <a:gdLst>
                      <a:gd name="T0" fmla="*/ 0 w 12"/>
                      <a:gd name="T1" fmla="*/ 21 h 21"/>
                      <a:gd name="T2" fmla="*/ 8 w 12"/>
                      <a:gd name="T3" fmla="*/ 13 h 21"/>
                      <a:gd name="T4" fmla="*/ 12 w 12"/>
                      <a:gd name="T5" fmla="*/ 0 h 21"/>
                      <a:gd name="T6" fmla="*/ 0 w 12"/>
                      <a:gd name="T7" fmla="*/ 9 h 21"/>
                      <a:gd name="T8" fmla="*/ 0 w 12"/>
                      <a:gd name="T9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21">
                        <a:moveTo>
                          <a:pt x="0" y="21"/>
                        </a:moveTo>
                        <a:lnTo>
                          <a:pt x="8" y="13"/>
                        </a:lnTo>
                        <a:lnTo>
                          <a:pt x="12" y="0"/>
                        </a:lnTo>
                        <a:lnTo>
                          <a:pt x="0" y="9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2" name="Freeform 583">
                    <a:extLst>
                      <a:ext uri="{FF2B5EF4-FFF2-40B4-BE49-F238E27FC236}">
                        <a16:creationId xmlns:a16="http://schemas.microsoft.com/office/drawing/2014/main" id="{20A38C82-235F-EAAC-CD74-9FED75C1FD6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73" y="10479"/>
                    <a:ext cx="28" cy="24"/>
                  </a:xfrm>
                  <a:custGeom>
                    <a:avLst/>
                    <a:gdLst>
                      <a:gd name="T0" fmla="*/ 0 w 28"/>
                      <a:gd name="T1" fmla="*/ 20 h 24"/>
                      <a:gd name="T2" fmla="*/ 12 w 28"/>
                      <a:gd name="T3" fmla="*/ 20 h 24"/>
                      <a:gd name="T4" fmla="*/ 16 w 28"/>
                      <a:gd name="T5" fmla="*/ 24 h 24"/>
                      <a:gd name="T6" fmla="*/ 24 w 28"/>
                      <a:gd name="T7" fmla="*/ 20 h 24"/>
                      <a:gd name="T8" fmla="*/ 28 w 28"/>
                      <a:gd name="T9" fmla="*/ 12 h 24"/>
                      <a:gd name="T10" fmla="*/ 28 w 28"/>
                      <a:gd name="T11" fmla="*/ 0 h 24"/>
                      <a:gd name="T12" fmla="*/ 16 w 28"/>
                      <a:gd name="T13" fmla="*/ 4 h 24"/>
                      <a:gd name="T14" fmla="*/ 8 w 28"/>
                      <a:gd name="T15" fmla="*/ 4 h 24"/>
                      <a:gd name="T16" fmla="*/ 0 w 28"/>
                      <a:gd name="T17" fmla="*/ 8 h 24"/>
                      <a:gd name="T18" fmla="*/ 0 w 28"/>
                      <a:gd name="T19" fmla="*/ 2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8" h="24">
                        <a:moveTo>
                          <a:pt x="0" y="20"/>
                        </a:moveTo>
                        <a:lnTo>
                          <a:pt x="12" y="20"/>
                        </a:lnTo>
                        <a:lnTo>
                          <a:pt x="16" y="24"/>
                        </a:lnTo>
                        <a:lnTo>
                          <a:pt x="24" y="20"/>
                        </a:lnTo>
                        <a:lnTo>
                          <a:pt x="28" y="12"/>
                        </a:lnTo>
                        <a:lnTo>
                          <a:pt x="28" y="0"/>
                        </a:lnTo>
                        <a:lnTo>
                          <a:pt x="16" y="4"/>
                        </a:lnTo>
                        <a:lnTo>
                          <a:pt x="8" y="4"/>
                        </a:lnTo>
                        <a:lnTo>
                          <a:pt x="0" y="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3" name="Freeform 584">
                    <a:extLst>
                      <a:ext uri="{FF2B5EF4-FFF2-40B4-BE49-F238E27FC236}">
                        <a16:creationId xmlns:a16="http://schemas.microsoft.com/office/drawing/2014/main" id="{6B72892B-E54C-C51A-1ADE-E5C5F2A91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53" y="10487"/>
                    <a:ext cx="12" cy="16"/>
                  </a:xfrm>
                  <a:custGeom>
                    <a:avLst/>
                    <a:gdLst>
                      <a:gd name="T0" fmla="*/ 8 w 12"/>
                      <a:gd name="T1" fmla="*/ 16 h 16"/>
                      <a:gd name="T2" fmla="*/ 12 w 12"/>
                      <a:gd name="T3" fmla="*/ 12 h 16"/>
                      <a:gd name="T4" fmla="*/ 0 w 12"/>
                      <a:gd name="T5" fmla="*/ 0 h 16"/>
                      <a:gd name="T6" fmla="*/ 4 w 12"/>
                      <a:gd name="T7" fmla="*/ 12 h 16"/>
                      <a:gd name="T8" fmla="*/ 8 w 12"/>
                      <a:gd name="T9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6">
                        <a:moveTo>
                          <a:pt x="8" y="16"/>
                        </a:moveTo>
                        <a:lnTo>
                          <a:pt x="12" y="12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8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4" name="Freeform 585">
                    <a:extLst>
                      <a:ext uri="{FF2B5EF4-FFF2-40B4-BE49-F238E27FC236}">
                        <a16:creationId xmlns:a16="http://schemas.microsoft.com/office/drawing/2014/main" id="{FFA77852-893A-024C-54B8-7982C186BE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32" y="10503"/>
                    <a:ext cx="25" cy="12"/>
                  </a:xfrm>
                  <a:custGeom>
                    <a:avLst/>
                    <a:gdLst>
                      <a:gd name="T0" fmla="*/ 12 w 25"/>
                      <a:gd name="T1" fmla="*/ 8 h 12"/>
                      <a:gd name="T2" fmla="*/ 25 w 25"/>
                      <a:gd name="T3" fmla="*/ 0 h 12"/>
                      <a:gd name="T4" fmla="*/ 12 w 25"/>
                      <a:gd name="T5" fmla="*/ 0 h 12"/>
                      <a:gd name="T6" fmla="*/ 0 w 25"/>
                      <a:gd name="T7" fmla="*/ 0 h 12"/>
                      <a:gd name="T8" fmla="*/ 4 w 25"/>
                      <a:gd name="T9" fmla="*/ 12 h 12"/>
                      <a:gd name="T10" fmla="*/ 12 w 25"/>
                      <a:gd name="T11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5" h="12">
                        <a:moveTo>
                          <a:pt x="12" y="8"/>
                        </a:moveTo>
                        <a:lnTo>
                          <a:pt x="25" y="0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lnTo>
                          <a:pt x="12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5" name="Freeform 586">
                    <a:extLst>
                      <a:ext uri="{FF2B5EF4-FFF2-40B4-BE49-F238E27FC236}">
                        <a16:creationId xmlns:a16="http://schemas.microsoft.com/office/drawing/2014/main" id="{16D305B5-B6D1-6963-3E6B-DE128ED5B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520" y="10536"/>
                    <a:ext cx="16" cy="20"/>
                  </a:xfrm>
                  <a:custGeom>
                    <a:avLst/>
                    <a:gdLst>
                      <a:gd name="T0" fmla="*/ 0 w 16"/>
                      <a:gd name="T1" fmla="*/ 20 h 20"/>
                      <a:gd name="T2" fmla="*/ 12 w 16"/>
                      <a:gd name="T3" fmla="*/ 8 h 20"/>
                      <a:gd name="T4" fmla="*/ 16 w 16"/>
                      <a:gd name="T5" fmla="*/ 0 h 20"/>
                      <a:gd name="T6" fmla="*/ 4 w 16"/>
                      <a:gd name="T7" fmla="*/ 8 h 20"/>
                      <a:gd name="T8" fmla="*/ 0 w 16"/>
                      <a:gd name="T9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" h="20">
                        <a:moveTo>
                          <a:pt x="0" y="20"/>
                        </a:moveTo>
                        <a:lnTo>
                          <a:pt x="12" y="8"/>
                        </a:lnTo>
                        <a:lnTo>
                          <a:pt x="16" y="0"/>
                        </a:lnTo>
                        <a:lnTo>
                          <a:pt x="4" y="8"/>
                        </a:lnTo>
                        <a:lnTo>
                          <a:pt x="0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706" name="Freeform 587">
                    <a:extLst>
                      <a:ext uri="{FF2B5EF4-FFF2-40B4-BE49-F238E27FC236}">
                        <a16:creationId xmlns:a16="http://schemas.microsoft.com/office/drawing/2014/main" id="{A267FDDC-37D5-0474-14FC-B374A6AC77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7426" y="10581"/>
                    <a:ext cx="41" cy="20"/>
                  </a:xfrm>
                  <a:custGeom>
                    <a:avLst/>
                    <a:gdLst>
                      <a:gd name="T0" fmla="*/ 0 w 41"/>
                      <a:gd name="T1" fmla="*/ 12 h 20"/>
                      <a:gd name="T2" fmla="*/ 0 w 41"/>
                      <a:gd name="T3" fmla="*/ 16 h 20"/>
                      <a:gd name="T4" fmla="*/ 4 w 41"/>
                      <a:gd name="T5" fmla="*/ 16 h 20"/>
                      <a:gd name="T6" fmla="*/ 17 w 41"/>
                      <a:gd name="T7" fmla="*/ 16 h 20"/>
                      <a:gd name="T8" fmla="*/ 25 w 41"/>
                      <a:gd name="T9" fmla="*/ 20 h 20"/>
                      <a:gd name="T10" fmla="*/ 29 w 41"/>
                      <a:gd name="T11" fmla="*/ 20 h 20"/>
                      <a:gd name="T12" fmla="*/ 29 w 41"/>
                      <a:gd name="T13" fmla="*/ 8 h 20"/>
                      <a:gd name="T14" fmla="*/ 41 w 41"/>
                      <a:gd name="T15" fmla="*/ 4 h 20"/>
                      <a:gd name="T16" fmla="*/ 41 w 41"/>
                      <a:gd name="T17" fmla="*/ 4 h 20"/>
                      <a:gd name="T18" fmla="*/ 29 w 41"/>
                      <a:gd name="T19" fmla="*/ 0 h 20"/>
                      <a:gd name="T20" fmla="*/ 0 w 41"/>
                      <a:gd name="T21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1" h="20">
                        <a:moveTo>
                          <a:pt x="0" y="12"/>
                        </a:moveTo>
                        <a:lnTo>
                          <a:pt x="0" y="16"/>
                        </a:lnTo>
                        <a:lnTo>
                          <a:pt x="4" y="16"/>
                        </a:lnTo>
                        <a:lnTo>
                          <a:pt x="17" y="16"/>
                        </a:lnTo>
                        <a:lnTo>
                          <a:pt x="25" y="20"/>
                        </a:lnTo>
                        <a:lnTo>
                          <a:pt x="29" y="20"/>
                        </a:lnTo>
                        <a:lnTo>
                          <a:pt x="29" y="8"/>
                        </a:lnTo>
                        <a:lnTo>
                          <a:pt x="41" y="4"/>
                        </a:lnTo>
                        <a:lnTo>
                          <a:pt x="41" y="4"/>
                        </a:lnTo>
                        <a:lnTo>
                          <a:pt x="29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692" name="Freeform 588">
                  <a:extLst>
                    <a:ext uri="{FF2B5EF4-FFF2-40B4-BE49-F238E27FC236}">
                      <a16:creationId xmlns:a16="http://schemas.microsoft.com/office/drawing/2014/main" id="{B24FCEEC-BADA-5B6B-C65E-3D9F452417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679" y="12200"/>
                  <a:ext cx="4" cy="24"/>
                </a:xfrm>
                <a:custGeom>
                  <a:avLst/>
                  <a:gdLst>
                    <a:gd name="T0" fmla="*/ 0 w 4"/>
                    <a:gd name="T1" fmla="*/ 8 h 24"/>
                    <a:gd name="T2" fmla="*/ 0 w 4"/>
                    <a:gd name="T3" fmla="*/ 24 h 24"/>
                    <a:gd name="T4" fmla="*/ 4 w 4"/>
                    <a:gd name="T5" fmla="*/ 8 h 24"/>
                    <a:gd name="T6" fmla="*/ 0 w 4"/>
                    <a:gd name="T7" fmla="*/ 0 h 24"/>
                    <a:gd name="T8" fmla="*/ 0 w 4"/>
                    <a:gd name="T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4">
                      <a:moveTo>
                        <a:pt x="0" y="8"/>
                      </a:moveTo>
                      <a:lnTo>
                        <a:pt x="0" y="24"/>
                      </a:lnTo>
                      <a:lnTo>
                        <a:pt x="4" y="8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3" name="Freeform 589">
                  <a:extLst>
                    <a:ext uri="{FF2B5EF4-FFF2-40B4-BE49-F238E27FC236}">
                      <a16:creationId xmlns:a16="http://schemas.microsoft.com/office/drawing/2014/main" id="{B9FA1B1C-00C6-A98C-C232-AE28278D005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866" y="11960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12 w 12"/>
                    <a:gd name="T3" fmla="*/ 12 h 12"/>
                    <a:gd name="T4" fmla="*/ 12 w 12"/>
                    <a:gd name="T5" fmla="*/ 12 h 12"/>
                    <a:gd name="T6" fmla="*/ 8 w 12"/>
                    <a:gd name="T7" fmla="*/ 0 h 12"/>
                    <a:gd name="T8" fmla="*/ 0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4" name="Freeform 590">
                  <a:extLst>
                    <a:ext uri="{FF2B5EF4-FFF2-40B4-BE49-F238E27FC236}">
                      <a16:creationId xmlns:a16="http://schemas.microsoft.com/office/drawing/2014/main" id="{5592DE6F-6D0D-3E57-2B0E-05B5409C86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8269" y="11284"/>
                  <a:ext cx="8" cy="13"/>
                </a:xfrm>
                <a:custGeom>
                  <a:avLst/>
                  <a:gdLst>
                    <a:gd name="T0" fmla="*/ 0 w 8"/>
                    <a:gd name="T1" fmla="*/ 13 h 13"/>
                    <a:gd name="T2" fmla="*/ 8 w 8"/>
                    <a:gd name="T3" fmla="*/ 0 h 13"/>
                    <a:gd name="T4" fmla="*/ 0 w 8"/>
                    <a:gd name="T5" fmla="*/ 5 h 13"/>
                    <a:gd name="T6" fmla="*/ 0 w 8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20" name="Group 591">
                <a:extLst>
                  <a:ext uri="{FF2B5EF4-FFF2-40B4-BE49-F238E27FC236}">
                    <a16:creationId xmlns:a16="http://schemas.microsoft.com/office/drawing/2014/main" id="{96971D39-4951-A4DC-3E5D-BC26D211E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18" y="13901"/>
                <a:ext cx="203" cy="77"/>
                <a:chOff x="6918" y="13901"/>
                <a:chExt cx="203" cy="77"/>
              </a:xfrm>
              <a:grpFill/>
            </p:grpSpPr>
            <p:sp>
              <p:nvSpPr>
                <p:cNvPr id="1688" name="Freeform 592">
                  <a:extLst>
                    <a:ext uri="{FF2B5EF4-FFF2-40B4-BE49-F238E27FC236}">
                      <a16:creationId xmlns:a16="http://schemas.microsoft.com/office/drawing/2014/main" id="{F135BF34-0EBA-9F8A-B31B-DCCAF66793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30" y="13905"/>
                  <a:ext cx="106" cy="65"/>
                </a:xfrm>
                <a:custGeom>
                  <a:avLst/>
                  <a:gdLst>
                    <a:gd name="T0" fmla="*/ 93 w 106"/>
                    <a:gd name="T1" fmla="*/ 16 h 65"/>
                    <a:gd name="T2" fmla="*/ 106 w 106"/>
                    <a:gd name="T3" fmla="*/ 4 h 65"/>
                    <a:gd name="T4" fmla="*/ 93 w 106"/>
                    <a:gd name="T5" fmla="*/ 8 h 65"/>
                    <a:gd name="T6" fmla="*/ 81 w 106"/>
                    <a:gd name="T7" fmla="*/ 4 h 65"/>
                    <a:gd name="T8" fmla="*/ 69 w 106"/>
                    <a:gd name="T9" fmla="*/ 4 h 65"/>
                    <a:gd name="T10" fmla="*/ 57 w 106"/>
                    <a:gd name="T11" fmla="*/ 4 h 65"/>
                    <a:gd name="T12" fmla="*/ 57 w 106"/>
                    <a:gd name="T13" fmla="*/ 8 h 65"/>
                    <a:gd name="T14" fmla="*/ 57 w 106"/>
                    <a:gd name="T15" fmla="*/ 8 h 65"/>
                    <a:gd name="T16" fmla="*/ 57 w 106"/>
                    <a:gd name="T17" fmla="*/ 8 h 65"/>
                    <a:gd name="T18" fmla="*/ 45 w 106"/>
                    <a:gd name="T19" fmla="*/ 8 h 65"/>
                    <a:gd name="T20" fmla="*/ 28 w 106"/>
                    <a:gd name="T21" fmla="*/ 4 h 65"/>
                    <a:gd name="T22" fmla="*/ 20 w 106"/>
                    <a:gd name="T23" fmla="*/ 0 h 65"/>
                    <a:gd name="T24" fmla="*/ 28 w 106"/>
                    <a:gd name="T25" fmla="*/ 12 h 65"/>
                    <a:gd name="T26" fmla="*/ 41 w 106"/>
                    <a:gd name="T27" fmla="*/ 20 h 65"/>
                    <a:gd name="T28" fmla="*/ 53 w 106"/>
                    <a:gd name="T29" fmla="*/ 28 h 65"/>
                    <a:gd name="T30" fmla="*/ 41 w 106"/>
                    <a:gd name="T31" fmla="*/ 24 h 65"/>
                    <a:gd name="T32" fmla="*/ 28 w 106"/>
                    <a:gd name="T33" fmla="*/ 28 h 65"/>
                    <a:gd name="T34" fmla="*/ 16 w 106"/>
                    <a:gd name="T35" fmla="*/ 28 h 65"/>
                    <a:gd name="T36" fmla="*/ 28 w 106"/>
                    <a:gd name="T37" fmla="*/ 32 h 65"/>
                    <a:gd name="T38" fmla="*/ 41 w 106"/>
                    <a:gd name="T39" fmla="*/ 32 h 65"/>
                    <a:gd name="T40" fmla="*/ 28 w 106"/>
                    <a:gd name="T41" fmla="*/ 36 h 65"/>
                    <a:gd name="T42" fmla="*/ 20 w 106"/>
                    <a:gd name="T43" fmla="*/ 49 h 65"/>
                    <a:gd name="T44" fmla="*/ 12 w 106"/>
                    <a:gd name="T45" fmla="*/ 53 h 65"/>
                    <a:gd name="T46" fmla="*/ 0 w 106"/>
                    <a:gd name="T47" fmla="*/ 57 h 65"/>
                    <a:gd name="T48" fmla="*/ 12 w 106"/>
                    <a:gd name="T49" fmla="*/ 61 h 65"/>
                    <a:gd name="T50" fmla="*/ 20 w 106"/>
                    <a:gd name="T51" fmla="*/ 61 h 65"/>
                    <a:gd name="T52" fmla="*/ 37 w 106"/>
                    <a:gd name="T53" fmla="*/ 65 h 65"/>
                    <a:gd name="T54" fmla="*/ 45 w 106"/>
                    <a:gd name="T55" fmla="*/ 53 h 65"/>
                    <a:gd name="T56" fmla="*/ 57 w 106"/>
                    <a:gd name="T57" fmla="*/ 49 h 65"/>
                    <a:gd name="T58" fmla="*/ 65 w 106"/>
                    <a:gd name="T59" fmla="*/ 49 h 65"/>
                    <a:gd name="T60" fmla="*/ 73 w 106"/>
                    <a:gd name="T61" fmla="*/ 36 h 65"/>
                    <a:gd name="T62" fmla="*/ 81 w 106"/>
                    <a:gd name="T63" fmla="*/ 24 h 65"/>
                    <a:gd name="T64" fmla="*/ 93 w 106"/>
                    <a:gd name="T65" fmla="*/ 1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06" h="65">
                      <a:moveTo>
                        <a:pt x="93" y="16"/>
                      </a:moveTo>
                      <a:lnTo>
                        <a:pt x="106" y="4"/>
                      </a:lnTo>
                      <a:lnTo>
                        <a:pt x="93" y="8"/>
                      </a:lnTo>
                      <a:lnTo>
                        <a:pt x="81" y="4"/>
                      </a:lnTo>
                      <a:lnTo>
                        <a:pt x="69" y="4"/>
                      </a:lnTo>
                      <a:lnTo>
                        <a:pt x="57" y="4"/>
                      </a:lnTo>
                      <a:lnTo>
                        <a:pt x="57" y="8"/>
                      </a:lnTo>
                      <a:lnTo>
                        <a:pt x="57" y="8"/>
                      </a:lnTo>
                      <a:lnTo>
                        <a:pt x="57" y="8"/>
                      </a:lnTo>
                      <a:lnTo>
                        <a:pt x="45" y="8"/>
                      </a:lnTo>
                      <a:lnTo>
                        <a:pt x="28" y="4"/>
                      </a:lnTo>
                      <a:lnTo>
                        <a:pt x="20" y="0"/>
                      </a:lnTo>
                      <a:lnTo>
                        <a:pt x="28" y="12"/>
                      </a:lnTo>
                      <a:lnTo>
                        <a:pt x="41" y="20"/>
                      </a:lnTo>
                      <a:lnTo>
                        <a:pt x="53" y="28"/>
                      </a:lnTo>
                      <a:lnTo>
                        <a:pt x="41" y="24"/>
                      </a:lnTo>
                      <a:lnTo>
                        <a:pt x="28" y="28"/>
                      </a:lnTo>
                      <a:lnTo>
                        <a:pt x="16" y="28"/>
                      </a:lnTo>
                      <a:lnTo>
                        <a:pt x="28" y="32"/>
                      </a:lnTo>
                      <a:lnTo>
                        <a:pt x="41" y="32"/>
                      </a:lnTo>
                      <a:lnTo>
                        <a:pt x="28" y="36"/>
                      </a:lnTo>
                      <a:lnTo>
                        <a:pt x="20" y="49"/>
                      </a:lnTo>
                      <a:lnTo>
                        <a:pt x="12" y="53"/>
                      </a:lnTo>
                      <a:lnTo>
                        <a:pt x="0" y="57"/>
                      </a:lnTo>
                      <a:lnTo>
                        <a:pt x="12" y="61"/>
                      </a:lnTo>
                      <a:lnTo>
                        <a:pt x="20" y="61"/>
                      </a:lnTo>
                      <a:lnTo>
                        <a:pt x="37" y="65"/>
                      </a:lnTo>
                      <a:lnTo>
                        <a:pt x="45" y="53"/>
                      </a:lnTo>
                      <a:lnTo>
                        <a:pt x="57" y="49"/>
                      </a:lnTo>
                      <a:lnTo>
                        <a:pt x="65" y="49"/>
                      </a:lnTo>
                      <a:lnTo>
                        <a:pt x="73" y="36"/>
                      </a:lnTo>
                      <a:lnTo>
                        <a:pt x="81" y="24"/>
                      </a:lnTo>
                      <a:lnTo>
                        <a:pt x="93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9" name="Freeform 593">
                  <a:extLst>
                    <a:ext uri="{FF2B5EF4-FFF2-40B4-BE49-F238E27FC236}">
                      <a16:creationId xmlns:a16="http://schemas.microsoft.com/office/drawing/2014/main" id="{E0C50B28-732A-5461-5227-F856B219BDA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918" y="13941"/>
                  <a:ext cx="12" cy="13"/>
                </a:xfrm>
                <a:custGeom>
                  <a:avLst/>
                  <a:gdLst>
                    <a:gd name="T0" fmla="*/ 0 w 12"/>
                    <a:gd name="T1" fmla="*/ 0 h 13"/>
                    <a:gd name="T2" fmla="*/ 8 w 12"/>
                    <a:gd name="T3" fmla="*/ 13 h 13"/>
                    <a:gd name="T4" fmla="*/ 12 w 12"/>
                    <a:gd name="T5" fmla="*/ 4 h 13"/>
                    <a:gd name="T6" fmla="*/ 0 w 12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0" y="0"/>
                      </a:moveTo>
                      <a:lnTo>
                        <a:pt x="8" y="13"/>
                      </a:lnTo>
                      <a:lnTo>
                        <a:pt x="1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90" name="Freeform 594">
                  <a:extLst>
                    <a:ext uri="{FF2B5EF4-FFF2-40B4-BE49-F238E27FC236}">
                      <a16:creationId xmlns:a16="http://schemas.microsoft.com/office/drawing/2014/main" id="{7AEECE92-045E-B9D9-45AA-95378DB83A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7003" y="13901"/>
                  <a:ext cx="118" cy="77"/>
                </a:xfrm>
                <a:custGeom>
                  <a:avLst/>
                  <a:gdLst>
                    <a:gd name="T0" fmla="*/ 110 w 118"/>
                    <a:gd name="T1" fmla="*/ 4 h 77"/>
                    <a:gd name="T2" fmla="*/ 98 w 118"/>
                    <a:gd name="T3" fmla="*/ 8 h 77"/>
                    <a:gd name="T4" fmla="*/ 86 w 118"/>
                    <a:gd name="T5" fmla="*/ 12 h 77"/>
                    <a:gd name="T6" fmla="*/ 86 w 118"/>
                    <a:gd name="T7" fmla="*/ 24 h 77"/>
                    <a:gd name="T8" fmla="*/ 77 w 118"/>
                    <a:gd name="T9" fmla="*/ 12 h 77"/>
                    <a:gd name="T10" fmla="*/ 77 w 118"/>
                    <a:gd name="T11" fmla="*/ 0 h 77"/>
                    <a:gd name="T12" fmla="*/ 65 w 118"/>
                    <a:gd name="T13" fmla="*/ 4 h 77"/>
                    <a:gd name="T14" fmla="*/ 53 w 118"/>
                    <a:gd name="T15" fmla="*/ 4 h 77"/>
                    <a:gd name="T16" fmla="*/ 45 w 118"/>
                    <a:gd name="T17" fmla="*/ 16 h 77"/>
                    <a:gd name="T18" fmla="*/ 37 w 118"/>
                    <a:gd name="T19" fmla="*/ 16 h 77"/>
                    <a:gd name="T20" fmla="*/ 45 w 118"/>
                    <a:gd name="T21" fmla="*/ 28 h 77"/>
                    <a:gd name="T22" fmla="*/ 41 w 118"/>
                    <a:gd name="T23" fmla="*/ 40 h 77"/>
                    <a:gd name="T24" fmla="*/ 33 w 118"/>
                    <a:gd name="T25" fmla="*/ 32 h 77"/>
                    <a:gd name="T26" fmla="*/ 20 w 118"/>
                    <a:gd name="T27" fmla="*/ 40 h 77"/>
                    <a:gd name="T28" fmla="*/ 12 w 118"/>
                    <a:gd name="T29" fmla="*/ 53 h 77"/>
                    <a:gd name="T30" fmla="*/ 0 w 118"/>
                    <a:gd name="T31" fmla="*/ 65 h 77"/>
                    <a:gd name="T32" fmla="*/ 8 w 118"/>
                    <a:gd name="T33" fmla="*/ 73 h 77"/>
                    <a:gd name="T34" fmla="*/ 20 w 118"/>
                    <a:gd name="T35" fmla="*/ 77 h 77"/>
                    <a:gd name="T36" fmla="*/ 25 w 118"/>
                    <a:gd name="T37" fmla="*/ 65 h 77"/>
                    <a:gd name="T38" fmla="*/ 33 w 118"/>
                    <a:gd name="T39" fmla="*/ 69 h 77"/>
                    <a:gd name="T40" fmla="*/ 29 w 118"/>
                    <a:gd name="T41" fmla="*/ 57 h 77"/>
                    <a:gd name="T42" fmla="*/ 41 w 118"/>
                    <a:gd name="T43" fmla="*/ 57 h 77"/>
                    <a:gd name="T44" fmla="*/ 53 w 118"/>
                    <a:gd name="T45" fmla="*/ 57 h 77"/>
                    <a:gd name="T46" fmla="*/ 65 w 118"/>
                    <a:gd name="T47" fmla="*/ 65 h 77"/>
                    <a:gd name="T48" fmla="*/ 57 w 118"/>
                    <a:gd name="T49" fmla="*/ 53 h 77"/>
                    <a:gd name="T50" fmla="*/ 45 w 118"/>
                    <a:gd name="T51" fmla="*/ 40 h 77"/>
                    <a:gd name="T52" fmla="*/ 57 w 118"/>
                    <a:gd name="T53" fmla="*/ 44 h 77"/>
                    <a:gd name="T54" fmla="*/ 69 w 118"/>
                    <a:gd name="T55" fmla="*/ 44 h 77"/>
                    <a:gd name="T56" fmla="*/ 82 w 118"/>
                    <a:gd name="T57" fmla="*/ 44 h 77"/>
                    <a:gd name="T58" fmla="*/ 90 w 118"/>
                    <a:gd name="T59" fmla="*/ 36 h 77"/>
                    <a:gd name="T60" fmla="*/ 94 w 118"/>
                    <a:gd name="T61" fmla="*/ 36 h 77"/>
                    <a:gd name="T62" fmla="*/ 106 w 118"/>
                    <a:gd name="T63" fmla="*/ 36 h 77"/>
                    <a:gd name="T64" fmla="*/ 118 w 118"/>
                    <a:gd name="T65" fmla="*/ 24 h 77"/>
                    <a:gd name="T66" fmla="*/ 106 w 118"/>
                    <a:gd name="T67" fmla="*/ 16 h 77"/>
                    <a:gd name="T68" fmla="*/ 118 w 118"/>
                    <a:gd name="T69" fmla="*/ 16 h 77"/>
                    <a:gd name="T70" fmla="*/ 110 w 118"/>
                    <a:gd name="T71" fmla="*/ 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18" h="77">
                      <a:moveTo>
                        <a:pt x="110" y="4"/>
                      </a:moveTo>
                      <a:lnTo>
                        <a:pt x="98" y="8"/>
                      </a:lnTo>
                      <a:lnTo>
                        <a:pt x="86" y="12"/>
                      </a:lnTo>
                      <a:lnTo>
                        <a:pt x="86" y="24"/>
                      </a:lnTo>
                      <a:lnTo>
                        <a:pt x="77" y="12"/>
                      </a:lnTo>
                      <a:lnTo>
                        <a:pt x="77" y="0"/>
                      </a:lnTo>
                      <a:lnTo>
                        <a:pt x="65" y="4"/>
                      </a:lnTo>
                      <a:lnTo>
                        <a:pt x="53" y="4"/>
                      </a:lnTo>
                      <a:lnTo>
                        <a:pt x="45" y="16"/>
                      </a:lnTo>
                      <a:lnTo>
                        <a:pt x="37" y="16"/>
                      </a:lnTo>
                      <a:lnTo>
                        <a:pt x="45" y="28"/>
                      </a:lnTo>
                      <a:lnTo>
                        <a:pt x="41" y="40"/>
                      </a:lnTo>
                      <a:lnTo>
                        <a:pt x="33" y="32"/>
                      </a:lnTo>
                      <a:lnTo>
                        <a:pt x="20" y="40"/>
                      </a:lnTo>
                      <a:lnTo>
                        <a:pt x="12" y="53"/>
                      </a:lnTo>
                      <a:lnTo>
                        <a:pt x="0" y="65"/>
                      </a:lnTo>
                      <a:lnTo>
                        <a:pt x="8" y="73"/>
                      </a:lnTo>
                      <a:lnTo>
                        <a:pt x="20" y="77"/>
                      </a:lnTo>
                      <a:lnTo>
                        <a:pt x="25" y="65"/>
                      </a:lnTo>
                      <a:lnTo>
                        <a:pt x="33" y="69"/>
                      </a:lnTo>
                      <a:lnTo>
                        <a:pt x="29" y="57"/>
                      </a:lnTo>
                      <a:lnTo>
                        <a:pt x="41" y="57"/>
                      </a:lnTo>
                      <a:lnTo>
                        <a:pt x="53" y="57"/>
                      </a:lnTo>
                      <a:lnTo>
                        <a:pt x="65" y="65"/>
                      </a:lnTo>
                      <a:lnTo>
                        <a:pt x="57" y="53"/>
                      </a:lnTo>
                      <a:lnTo>
                        <a:pt x="45" y="40"/>
                      </a:lnTo>
                      <a:lnTo>
                        <a:pt x="57" y="44"/>
                      </a:lnTo>
                      <a:lnTo>
                        <a:pt x="69" y="44"/>
                      </a:lnTo>
                      <a:lnTo>
                        <a:pt x="82" y="44"/>
                      </a:lnTo>
                      <a:lnTo>
                        <a:pt x="90" y="36"/>
                      </a:lnTo>
                      <a:lnTo>
                        <a:pt x="94" y="36"/>
                      </a:lnTo>
                      <a:lnTo>
                        <a:pt x="106" y="36"/>
                      </a:lnTo>
                      <a:lnTo>
                        <a:pt x="118" y="24"/>
                      </a:lnTo>
                      <a:lnTo>
                        <a:pt x="106" y="16"/>
                      </a:lnTo>
                      <a:lnTo>
                        <a:pt x="118" y="16"/>
                      </a:lnTo>
                      <a:lnTo>
                        <a:pt x="11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621" name="Freeform 595">
                <a:extLst>
                  <a:ext uri="{FF2B5EF4-FFF2-40B4-BE49-F238E27FC236}">
                    <a16:creationId xmlns:a16="http://schemas.microsoft.com/office/drawing/2014/main" id="{9C75538C-1325-94F5-B8CA-7AB6F03EDFE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22" y="14125"/>
                <a:ext cx="118" cy="73"/>
              </a:xfrm>
              <a:custGeom>
                <a:avLst/>
                <a:gdLst>
                  <a:gd name="T0" fmla="*/ 101 w 118"/>
                  <a:gd name="T1" fmla="*/ 32 h 73"/>
                  <a:gd name="T2" fmla="*/ 93 w 118"/>
                  <a:gd name="T3" fmla="*/ 20 h 73"/>
                  <a:gd name="T4" fmla="*/ 81 w 118"/>
                  <a:gd name="T5" fmla="*/ 20 h 73"/>
                  <a:gd name="T6" fmla="*/ 69 w 118"/>
                  <a:gd name="T7" fmla="*/ 20 h 73"/>
                  <a:gd name="T8" fmla="*/ 69 w 118"/>
                  <a:gd name="T9" fmla="*/ 8 h 73"/>
                  <a:gd name="T10" fmla="*/ 57 w 118"/>
                  <a:gd name="T11" fmla="*/ 4 h 73"/>
                  <a:gd name="T12" fmla="*/ 48 w 118"/>
                  <a:gd name="T13" fmla="*/ 4 h 73"/>
                  <a:gd name="T14" fmla="*/ 36 w 118"/>
                  <a:gd name="T15" fmla="*/ 4 h 73"/>
                  <a:gd name="T16" fmla="*/ 24 w 118"/>
                  <a:gd name="T17" fmla="*/ 0 h 73"/>
                  <a:gd name="T18" fmla="*/ 12 w 118"/>
                  <a:gd name="T19" fmla="*/ 0 h 73"/>
                  <a:gd name="T20" fmla="*/ 0 w 118"/>
                  <a:gd name="T21" fmla="*/ 4 h 73"/>
                  <a:gd name="T22" fmla="*/ 12 w 118"/>
                  <a:gd name="T23" fmla="*/ 4 h 73"/>
                  <a:gd name="T24" fmla="*/ 16 w 118"/>
                  <a:gd name="T25" fmla="*/ 12 h 73"/>
                  <a:gd name="T26" fmla="*/ 28 w 118"/>
                  <a:gd name="T27" fmla="*/ 20 h 73"/>
                  <a:gd name="T28" fmla="*/ 40 w 118"/>
                  <a:gd name="T29" fmla="*/ 20 h 73"/>
                  <a:gd name="T30" fmla="*/ 48 w 118"/>
                  <a:gd name="T31" fmla="*/ 28 h 73"/>
                  <a:gd name="T32" fmla="*/ 61 w 118"/>
                  <a:gd name="T33" fmla="*/ 36 h 73"/>
                  <a:gd name="T34" fmla="*/ 77 w 118"/>
                  <a:gd name="T35" fmla="*/ 40 h 73"/>
                  <a:gd name="T36" fmla="*/ 85 w 118"/>
                  <a:gd name="T37" fmla="*/ 48 h 73"/>
                  <a:gd name="T38" fmla="*/ 93 w 118"/>
                  <a:gd name="T39" fmla="*/ 61 h 73"/>
                  <a:gd name="T40" fmla="*/ 105 w 118"/>
                  <a:gd name="T41" fmla="*/ 73 h 73"/>
                  <a:gd name="T42" fmla="*/ 105 w 118"/>
                  <a:gd name="T43" fmla="*/ 61 h 73"/>
                  <a:gd name="T44" fmla="*/ 118 w 118"/>
                  <a:gd name="T45" fmla="*/ 56 h 73"/>
                  <a:gd name="T46" fmla="*/ 118 w 118"/>
                  <a:gd name="T47" fmla="*/ 44 h 73"/>
                  <a:gd name="T48" fmla="*/ 105 w 118"/>
                  <a:gd name="T49" fmla="*/ 44 h 73"/>
                  <a:gd name="T50" fmla="*/ 101 w 118"/>
                  <a:gd name="T51" fmla="*/ 3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8" h="73">
                    <a:moveTo>
                      <a:pt x="101" y="32"/>
                    </a:moveTo>
                    <a:lnTo>
                      <a:pt x="93" y="20"/>
                    </a:lnTo>
                    <a:lnTo>
                      <a:pt x="81" y="20"/>
                    </a:lnTo>
                    <a:lnTo>
                      <a:pt x="69" y="20"/>
                    </a:lnTo>
                    <a:lnTo>
                      <a:pt x="69" y="8"/>
                    </a:lnTo>
                    <a:lnTo>
                      <a:pt x="57" y="4"/>
                    </a:lnTo>
                    <a:lnTo>
                      <a:pt x="48" y="4"/>
                    </a:lnTo>
                    <a:lnTo>
                      <a:pt x="36" y="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2" y="4"/>
                    </a:lnTo>
                    <a:lnTo>
                      <a:pt x="16" y="12"/>
                    </a:lnTo>
                    <a:lnTo>
                      <a:pt x="28" y="20"/>
                    </a:lnTo>
                    <a:lnTo>
                      <a:pt x="40" y="20"/>
                    </a:lnTo>
                    <a:lnTo>
                      <a:pt x="48" y="28"/>
                    </a:lnTo>
                    <a:lnTo>
                      <a:pt x="61" y="36"/>
                    </a:lnTo>
                    <a:lnTo>
                      <a:pt x="77" y="40"/>
                    </a:lnTo>
                    <a:lnTo>
                      <a:pt x="85" y="48"/>
                    </a:lnTo>
                    <a:lnTo>
                      <a:pt x="93" y="61"/>
                    </a:lnTo>
                    <a:lnTo>
                      <a:pt x="105" y="73"/>
                    </a:lnTo>
                    <a:lnTo>
                      <a:pt x="105" y="61"/>
                    </a:lnTo>
                    <a:lnTo>
                      <a:pt x="118" y="56"/>
                    </a:lnTo>
                    <a:lnTo>
                      <a:pt x="118" y="44"/>
                    </a:lnTo>
                    <a:lnTo>
                      <a:pt x="105" y="44"/>
                    </a:lnTo>
                    <a:lnTo>
                      <a:pt x="101" y="3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1622" name="Group 596">
                <a:extLst>
                  <a:ext uri="{FF2B5EF4-FFF2-40B4-BE49-F238E27FC236}">
                    <a16:creationId xmlns:a16="http://schemas.microsoft.com/office/drawing/2014/main" id="{88FD8766-F0E9-E98F-FEC0-52BB133DA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69" y="11834"/>
                <a:ext cx="1200" cy="2376"/>
                <a:chOff x="6169" y="11834"/>
                <a:chExt cx="1200" cy="2376"/>
              </a:xfrm>
              <a:grpFill/>
            </p:grpSpPr>
            <p:grpSp>
              <p:nvGrpSpPr>
                <p:cNvPr id="1682" name="Group 597">
                  <a:extLst>
                    <a:ext uri="{FF2B5EF4-FFF2-40B4-BE49-F238E27FC236}">
                      <a16:creationId xmlns:a16="http://schemas.microsoft.com/office/drawing/2014/main" id="{722BEACF-DD79-A718-CC52-E598F31CD5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169" y="11834"/>
                  <a:ext cx="1200" cy="2376"/>
                  <a:chOff x="6169" y="11834"/>
                  <a:chExt cx="1200" cy="2376"/>
                </a:xfrm>
                <a:grpFill/>
              </p:grpSpPr>
              <p:sp>
                <p:nvSpPr>
                  <p:cNvPr id="1684" name="Freeform 598">
                    <a:extLst>
                      <a:ext uri="{FF2B5EF4-FFF2-40B4-BE49-F238E27FC236}">
                        <a16:creationId xmlns:a16="http://schemas.microsoft.com/office/drawing/2014/main" id="{17605538-89B5-BE17-B6B4-6646ED809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169" y="11834"/>
                    <a:ext cx="1200" cy="2152"/>
                  </a:xfrm>
                  <a:custGeom>
                    <a:avLst/>
                    <a:gdLst>
                      <a:gd name="T0" fmla="*/ 936 w 1200"/>
                      <a:gd name="T1" fmla="*/ 643 h 2152"/>
                      <a:gd name="T2" fmla="*/ 956 w 1200"/>
                      <a:gd name="T3" fmla="*/ 553 h 2152"/>
                      <a:gd name="T4" fmla="*/ 1017 w 1200"/>
                      <a:gd name="T5" fmla="*/ 480 h 2152"/>
                      <a:gd name="T6" fmla="*/ 1107 w 1200"/>
                      <a:gd name="T7" fmla="*/ 390 h 2152"/>
                      <a:gd name="T8" fmla="*/ 1196 w 1200"/>
                      <a:gd name="T9" fmla="*/ 309 h 2152"/>
                      <a:gd name="T10" fmla="*/ 1139 w 1200"/>
                      <a:gd name="T11" fmla="*/ 248 h 2152"/>
                      <a:gd name="T12" fmla="*/ 1091 w 1200"/>
                      <a:gd name="T13" fmla="*/ 333 h 2152"/>
                      <a:gd name="T14" fmla="*/ 993 w 1200"/>
                      <a:gd name="T15" fmla="*/ 366 h 2152"/>
                      <a:gd name="T16" fmla="*/ 916 w 1200"/>
                      <a:gd name="T17" fmla="*/ 329 h 2152"/>
                      <a:gd name="T18" fmla="*/ 956 w 1200"/>
                      <a:gd name="T19" fmla="*/ 224 h 2152"/>
                      <a:gd name="T20" fmla="*/ 838 w 1200"/>
                      <a:gd name="T21" fmla="*/ 158 h 2152"/>
                      <a:gd name="T22" fmla="*/ 749 w 1200"/>
                      <a:gd name="T23" fmla="*/ 114 h 2152"/>
                      <a:gd name="T24" fmla="*/ 659 w 1200"/>
                      <a:gd name="T25" fmla="*/ 28 h 2152"/>
                      <a:gd name="T26" fmla="*/ 570 w 1200"/>
                      <a:gd name="T27" fmla="*/ 36 h 2152"/>
                      <a:gd name="T28" fmla="*/ 505 w 1200"/>
                      <a:gd name="T29" fmla="*/ 20 h 2152"/>
                      <a:gd name="T30" fmla="*/ 419 w 1200"/>
                      <a:gd name="T31" fmla="*/ 24 h 2152"/>
                      <a:gd name="T32" fmla="*/ 378 w 1200"/>
                      <a:gd name="T33" fmla="*/ 130 h 2152"/>
                      <a:gd name="T34" fmla="*/ 309 w 1200"/>
                      <a:gd name="T35" fmla="*/ 207 h 2152"/>
                      <a:gd name="T36" fmla="*/ 317 w 1200"/>
                      <a:gd name="T37" fmla="*/ 325 h 2152"/>
                      <a:gd name="T38" fmla="*/ 232 w 1200"/>
                      <a:gd name="T39" fmla="*/ 435 h 2152"/>
                      <a:gd name="T40" fmla="*/ 224 w 1200"/>
                      <a:gd name="T41" fmla="*/ 541 h 2152"/>
                      <a:gd name="T42" fmla="*/ 187 w 1200"/>
                      <a:gd name="T43" fmla="*/ 655 h 2152"/>
                      <a:gd name="T44" fmla="*/ 207 w 1200"/>
                      <a:gd name="T45" fmla="*/ 740 h 2152"/>
                      <a:gd name="T46" fmla="*/ 199 w 1200"/>
                      <a:gd name="T47" fmla="*/ 846 h 2152"/>
                      <a:gd name="T48" fmla="*/ 175 w 1200"/>
                      <a:gd name="T49" fmla="*/ 952 h 2152"/>
                      <a:gd name="T50" fmla="*/ 142 w 1200"/>
                      <a:gd name="T51" fmla="*/ 1050 h 2152"/>
                      <a:gd name="T52" fmla="*/ 130 w 1200"/>
                      <a:gd name="T53" fmla="*/ 1139 h 2152"/>
                      <a:gd name="T54" fmla="*/ 110 w 1200"/>
                      <a:gd name="T55" fmla="*/ 1241 h 2152"/>
                      <a:gd name="T56" fmla="*/ 106 w 1200"/>
                      <a:gd name="T57" fmla="*/ 1359 h 2152"/>
                      <a:gd name="T58" fmla="*/ 102 w 1200"/>
                      <a:gd name="T59" fmla="*/ 1469 h 2152"/>
                      <a:gd name="T60" fmla="*/ 138 w 1200"/>
                      <a:gd name="T61" fmla="*/ 1538 h 2152"/>
                      <a:gd name="T62" fmla="*/ 134 w 1200"/>
                      <a:gd name="T63" fmla="*/ 1603 h 2152"/>
                      <a:gd name="T64" fmla="*/ 110 w 1200"/>
                      <a:gd name="T65" fmla="*/ 1680 h 2152"/>
                      <a:gd name="T66" fmla="*/ 77 w 1200"/>
                      <a:gd name="T67" fmla="*/ 1762 h 2152"/>
                      <a:gd name="T68" fmla="*/ 49 w 1200"/>
                      <a:gd name="T69" fmla="*/ 1875 h 2152"/>
                      <a:gd name="T70" fmla="*/ 12 w 1200"/>
                      <a:gd name="T71" fmla="*/ 1981 h 2152"/>
                      <a:gd name="T72" fmla="*/ 77 w 1200"/>
                      <a:gd name="T73" fmla="*/ 2063 h 2152"/>
                      <a:gd name="T74" fmla="*/ 240 w 1200"/>
                      <a:gd name="T75" fmla="*/ 2132 h 2152"/>
                      <a:gd name="T76" fmla="*/ 309 w 1200"/>
                      <a:gd name="T77" fmla="*/ 2152 h 2152"/>
                      <a:gd name="T78" fmla="*/ 240 w 1200"/>
                      <a:gd name="T79" fmla="*/ 2091 h 2152"/>
                      <a:gd name="T80" fmla="*/ 252 w 1200"/>
                      <a:gd name="T81" fmla="*/ 2046 h 2152"/>
                      <a:gd name="T82" fmla="*/ 301 w 1200"/>
                      <a:gd name="T83" fmla="*/ 1965 h 2152"/>
                      <a:gd name="T84" fmla="*/ 297 w 1200"/>
                      <a:gd name="T85" fmla="*/ 1949 h 2152"/>
                      <a:gd name="T86" fmla="*/ 350 w 1200"/>
                      <a:gd name="T87" fmla="*/ 1941 h 2152"/>
                      <a:gd name="T88" fmla="*/ 435 w 1200"/>
                      <a:gd name="T89" fmla="*/ 1835 h 2152"/>
                      <a:gd name="T90" fmla="*/ 472 w 1200"/>
                      <a:gd name="T91" fmla="*/ 1766 h 2152"/>
                      <a:gd name="T92" fmla="*/ 362 w 1200"/>
                      <a:gd name="T93" fmla="*/ 1688 h 2152"/>
                      <a:gd name="T94" fmla="*/ 439 w 1200"/>
                      <a:gd name="T95" fmla="*/ 1578 h 2152"/>
                      <a:gd name="T96" fmla="*/ 500 w 1200"/>
                      <a:gd name="T97" fmla="*/ 1526 h 2152"/>
                      <a:gd name="T98" fmla="*/ 537 w 1200"/>
                      <a:gd name="T99" fmla="*/ 1428 h 2152"/>
                      <a:gd name="T100" fmla="*/ 602 w 1200"/>
                      <a:gd name="T101" fmla="*/ 1395 h 2152"/>
                      <a:gd name="T102" fmla="*/ 537 w 1200"/>
                      <a:gd name="T103" fmla="*/ 1375 h 2152"/>
                      <a:gd name="T104" fmla="*/ 521 w 1200"/>
                      <a:gd name="T105" fmla="*/ 1269 h 2152"/>
                      <a:gd name="T106" fmla="*/ 663 w 1200"/>
                      <a:gd name="T107" fmla="*/ 1286 h 2152"/>
                      <a:gd name="T108" fmla="*/ 692 w 1200"/>
                      <a:gd name="T109" fmla="*/ 1180 h 2152"/>
                      <a:gd name="T110" fmla="*/ 749 w 1200"/>
                      <a:gd name="T111" fmla="*/ 1143 h 2152"/>
                      <a:gd name="T112" fmla="*/ 887 w 1200"/>
                      <a:gd name="T113" fmla="*/ 1119 h 2152"/>
                      <a:gd name="T114" fmla="*/ 1009 w 1200"/>
                      <a:gd name="T115" fmla="*/ 1009 h 2152"/>
                      <a:gd name="T116" fmla="*/ 977 w 1200"/>
                      <a:gd name="T117" fmla="*/ 919 h 2152"/>
                      <a:gd name="T118" fmla="*/ 903 w 1200"/>
                      <a:gd name="T119" fmla="*/ 818 h 2152"/>
                      <a:gd name="T120" fmla="*/ 920 w 1200"/>
                      <a:gd name="T121" fmla="*/ 740 h 2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1200" h="2152">
                        <a:moveTo>
                          <a:pt x="928" y="732"/>
                        </a:moveTo>
                        <a:lnTo>
                          <a:pt x="928" y="724"/>
                        </a:lnTo>
                        <a:lnTo>
                          <a:pt x="924" y="700"/>
                        </a:lnTo>
                        <a:lnTo>
                          <a:pt x="928" y="696"/>
                        </a:lnTo>
                        <a:lnTo>
                          <a:pt x="928" y="691"/>
                        </a:lnTo>
                        <a:lnTo>
                          <a:pt x="932" y="679"/>
                        </a:lnTo>
                        <a:lnTo>
                          <a:pt x="928" y="679"/>
                        </a:lnTo>
                        <a:lnTo>
                          <a:pt x="928" y="671"/>
                        </a:lnTo>
                        <a:lnTo>
                          <a:pt x="928" y="667"/>
                        </a:lnTo>
                        <a:lnTo>
                          <a:pt x="928" y="655"/>
                        </a:lnTo>
                        <a:lnTo>
                          <a:pt x="936" y="643"/>
                        </a:lnTo>
                        <a:lnTo>
                          <a:pt x="936" y="630"/>
                        </a:lnTo>
                        <a:lnTo>
                          <a:pt x="940" y="622"/>
                        </a:lnTo>
                        <a:lnTo>
                          <a:pt x="944" y="614"/>
                        </a:lnTo>
                        <a:lnTo>
                          <a:pt x="944" y="606"/>
                        </a:lnTo>
                        <a:lnTo>
                          <a:pt x="944" y="594"/>
                        </a:lnTo>
                        <a:lnTo>
                          <a:pt x="952" y="582"/>
                        </a:lnTo>
                        <a:lnTo>
                          <a:pt x="948" y="582"/>
                        </a:lnTo>
                        <a:lnTo>
                          <a:pt x="948" y="578"/>
                        </a:lnTo>
                        <a:lnTo>
                          <a:pt x="944" y="565"/>
                        </a:lnTo>
                        <a:lnTo>
                          <a:pt x="944" y="565"/>
                        </a:lnTo>
                        <a:lnTo>
                          <a:pt x="956" y="553"/>
                        </a:lnTo>
                        <a:lnTo>
                          <a:pt x="960" y="545"/>
                        </a:lnTo>
                        <a:lnTo>
                          <a:pt x="960" y="545"/>
                        </a:lnTo>
                        <a:lnTo>
                          <a:pt x="964" y="541"/>
                        </a:lnTo>
                        <a:lnTo>
                          <a:pt x="977" y="533"/>
                        </a:lnTo>
                        <a:lnTo>
                          <a:pt x="981" y="521"/>
                        </a:lnTo>
                        <a:lnTo>
                          <a:pt x="993" y="516"/>
                        </a:lnTo>
                        <a:lnTo>
                          <a:pt x="993" y="512"/>
                        </a:lnTo>
                        <a:lnTo>
                          <a:pt x="997" y="512"/>
                        </a:lnTo>
                        <a:lnTo>
                          <a:pt x="1005" y="500"/>
                        </a:lnTo>
                        <a:lnTo>
                          <a:pt x="1013" y="492"/>
                        </a:lnTo>
                        <a:lnTo>
                          <a:pt x="1017" y="480"/>
                        </a:lnTo>
                        <a:lnTo>
                          <a:pt x="1034" y="472"/>
                        </a:lnTo>
                        <a:lnTo>
                          <a:pt x="1042" y="460"/>
                        </a:lnTo>
                        <a:lnTo>
                          <a:pt x="1050" y="447"/>
                        </a:lnTo>
                        <a:lnTo>
                          <a:pt x="1058" y="435"/>
                        </a:lnTo>
                        <a:lnTo>
                          <a:pt x="1066" y="423"/>
                        </a:lnTo>
                        <a:lnTo>
                          <a:pt x="1078" y="423"/>
                        </a:lnTo>
                        <a:lnTo>
                          <a:pt x="1078" y="411"/>
                        </a:lnTo>
                        <a:lnTo>
                          <a:pt x="1082" y="407"/>
                        </a:lnTo>
                        <a:lnTo>
                          <a:pt x="1091" y="403"/>
                        </a:lnTo>
                        <a:lnTo>
                          <a:pt x="1099" y="398"/>
                        </a:lnTo>
                        <a:lnTo>
                          <a:pt x="1107" y="390"/>
                        </a:lnTo>
                        <a:lnTo>
                          <a:pt x="1119" y="386"/>
                        </a:lnTo>
                        <a:lnTo>
                          <a:pt x="1127" y="382"/>
                        </a:lnTo>
                        <a:lnTo>
                          <a:pt x="1131" y="370"/>
                        </a:lnTo>
                        <a:lnTo>
                          <a:pt x="1143" y="370"/>
                        </a:lnTo>
                        <a:lnTo>
                          <a:pt x="1152" y="362"/>
                        </a:lnTo>
                        <a:lnTo>
                          <a:pt x="1164" y="358"/>
                        </a:lnTo>
                        <a:lnTo>
                          <a:pt x="1176" y="350"/>
                        </a:lnTo>
                        <a:lnTo>
                          <a:pt x="1188" y="346"/>
                        </a:lnTo>
                        <a:lnTo>
                          <a:pt x="1196" y="333"/>
                        </a:lnTo>
                        <a:lnTo>
                          <a:pt x="1196" y="321"/>
                        </a:lnTo>
                        <a:lnTo>
                          <a:pt x="1196" y="309"/>
                        </a:lnTo>
                        <a:lnTo>
                          <a:pt x="1196" y="297"/>
                        </a:lnTo>
                        <a:lnTo>
                          <a:pt x="1200" y="289"/>
                        </a:lnTo>
                        <a:lnTo>
                          <a:pt x="1196" y="280"/>
                        </a:lnTo>
                        <a:lnTo>
                          <a:pt x="1188" y="268"/>
                        </a:lnTo>
                        <a:lnTo>
                          <a:pt x="1188" y="256"/>
                        </a:lnTo>
                        <a:lnTo>
                          <a:pt x="1180" y="244"/>
                        </a:lnTo>
                        <a:lnTo>
                          <a:pt x="1168" y="240"/>
                        </a:lnTo>
                        <a:lnTo>
                          <a:pt x="1160" y="244"/>
                        </a:lnTo>
                        <a:lnTo>
                          <a:pt x="1143" y="244"/>
                        </a:lnTo>
                        <a:lnTo>
                          <a:pt x="1143" y="244"/>
                        </a:lnTo>
                        <a:lnTo>
                          <a:pt x="1139" y="248"/>
                        </a:lnTo>
                        <a:lnTo>
                          <a:pt x="1143" y="260"/>
                        </a:lnTo>
                        <a:lnTo>
                          <a:pt x="1139" y="272"/>
                        </a:lnTo>
                        <a:lnTo>
                          <a:pt x="1139" y="285"/>
                        </a:lnTo>
                        <a:lnTo>
                          <a:pt x="1139" y="285"/>
                        </a:lnTo>
                        <a:lnTo>
                          <a:pt x="1139" y="297"/>
                        </a:lnTo>
                        <a:lnTo>
                          <a:pt x="1131" y="309"/>
                        </a:lnTo>
                        <a:lnTo>
                          <a:pt x="1119" y="321"/>
                        </a:lnTo>
                        <a:lnTo>
                          <a:pt x="1119" y="321"/>
                        </a:lnTo>
                        <a:lnTo>
                          <a:pt x="1107" y="333"/>
                        </a:lnTo>
                        <a:lnTo>
                          <a:pt x="1103" y="329"/>
                        </a:lnTo>
                        <a:lnTo>
                          <a:pt x="1091" y="333"/>
                        </a:lnTo>
                        <a:lnTo>
                          <a:pt x="1082" y="346"/>
                        </a:lnTo>
                        <a:lnTo>
                          <a:pt x="1078" y="358"/>
                        </a:lnTo>
                        <a:lnTo>
                          <a:pt x="1070" y="362"/>
                        </a:lnTo>
                        <a:lnTo>
                          <a:pt x="1062" y="354"/>
                        </a:lnTo>
                        <a:lnTo>
                          <a:pt x="1058" y="354"/>
                        </a:lnTo>
                        <a:lnTo>
                          <a:pt x="1042" y="358"/>
                        </a:lnTo>
                        <a:lnTo>
                          <a:pt x="1034" y="370"/>
                        </a:lnTo>
                        <a:lnTo>
                          <a:pt x="1021" y="366"/>
                        </a:lnTo>
                        <a:lnTo>
                          <a:pt x="1013" y="366"/>
                        </a:lnTo>
                        <a:lnTo>
                          <a:pt x="1005" y="362"/>
                        </a:lnTo>
                        <a:lnTo>
                          <a:pt x="993" y="366"/>
                        </a:lnTo>
                        <a:lnTo>
                          <a:pt x="981" y="362"/>
                        </a:lnTo>
                        <a:lnTo>
                          <a:pt x="973" y="362"/>
                        </a:lnTo>
                        <a:lnTo>
                          <a:pt x="960" y="358"/>
                        </a:lnTo>
                        <a:lnTo>
                          <a:pt x="948" y="354"/>
                        </a:lnTo>
                        <a:lnTo>
                          <a:pt x="936" y="354"/>
                        </a:lnTo>
                        <a:lnTo>
                          <a:pt x="928" y="354"/>
                        </a:lnTo>
                        <a:lnTo>
                          <a:pt x="911" y="354"/>
                        </a:lnTo>
                        <a:lnTo>
                          <a:pt x="903" y="354"/>
                        </a:lnTo>
                        <a:lnTo>
                          <a:pt x="903" y="350"/>
                        </a:lnTo>
                        <a:lnTo>
                          <a:pt x="903" y="337"/>
                        </a:lnTo>
                        <a:lnTo>
                          <a:pt x="916" y="329"/>
                        </a:lnTo>
                        <a:lnTo>
                          <a:pt x="920" y="321"/>
                        </a:lnTo>
                        <a:lnTo>
                          <a:pt x="928" y="309"/>
                        </a:lnTo>
                        <a:lnTo>
                          <a:pt x="924" y="305"/>
                        </a:lnTo>
                        <a:lnTo>
                          <a:pt x="928" y="293"/>
                        </a:lnTo>
                        <a:lnTo>
                          <a:pt x="932" y="276"/>
                        </a:lnTo>
                        <a:lnTo>
                          <a:pt x="944" y="272"/>
                        </a:lnTo>
                        <a:lnTo>
                          <a:pt x="948" y="260"/>
                        </a:lnTo>
                        <a:lnTo>
                          <a:pt x="956" y="248"/>
                        </a:lnTo>
                        <a:lnTo>
                          <a:pt x="964" y="236"/>
                        </a:lnTo>
                        <a:lnTo>
                          <a:pt x="956" y="224"/>
                        </a:lnTo>
                        <a:lnTo>
                          <a:pt x="956" y="224"/>
                        </a:lnTo>
                        <a:lnTo>
                          <a:pt x="956" y="219"/>
                        </a:lnTo>
                        <a:lnTo>
                          <a:pt x="940" y="211"/>
                        </a:lnTo>
                        <a:lnTo>
                          <a:pt x="928" y="207"/>
                        </a:lnTo>
                        <a:lnTo>
                          <a:pt x="920" y="203"/>
                        </a:lnTo>
                        <a:lnTo>
                          <a:pt x="911" y="195"/>
                        </a:lnTo>
                        <a:lnTo>
                          <a:pt x="899" y="195"/>
                        </a:lnTo>
                        <a:lnTo>
                          <a:pt x="887" y="187"/>
                        </a:lnTo>
                        <a:lnTo>
                          <a:pt x="875" y="183"/>
                        </a:lnTo>
                        <a:lnTo>
                          <a:pt x="863" y="175"/>
                        </a:lnTo>
                        <a:lnTo>
                          <a:pt x="850" y="167"/>
                        </a:lnTo>
                        <a:lnTo>
                          <a:pt x="838" y="158"/>
                        </a:lnTo>
                        <a:lnTo>
                          <a:pt x="830" y="150"/>
                        </a:lnTo>
                        <a:lnTo>
                          <a:pt x="818" y="142"/>
                        </a:lnTo>
                        <a:lnTo>
                          <a:pt x="810" y="142"/>
                        </a:lnTo>
                        <a:lnTo>
                          <a:pt x="798" y="142"/>
                        </a:lnTo>
                        <a:lnTo>
                          <a:pt x="798" y="142"/>
                        </a:lnTo>
                        <a:lnTo>
                          <a:pt x="793" y="142"/>
                        </a:lnTo>
                        <a:lnTo>
                          <a:pt x="781" y="134"/>
                        </a:lnTo>
                        <a:lnTo>
                          <a:pt x="769" y="134"/>
                        </a:lnTo>
                        <a:lnTo>
                          <a:pt x="769" y="134"/>
                        </a:lnTo>
                        <a:lnTo>
                          <a:pt x="757" y="126"/>
                        </a:lnTo>
                        <a:lnTo>
                          <a:pt x="749" y="114"/>
                        </a:lnTo>
                        <a:lnTo>
                          <a:pt x="736" y="106"/>
                        </a:lnTo>
                        <a:lnTo>
                          <a:pt x="736" y="106"/>
                        </a:lnTo>
                        <a:lnTo>
                          <a:pt x="724" y="97"/>
                        </a:lnTo>
                        <a:lnTo>
                          <a:pt x="712" y="89"/>
                        </a:lnTo>
                        <a:lnTo>
                          <a:pt x="700" y="81"/>
                        </a:lnTo>
                        <a:lnTo>
                          <a:pt x="692" y="69"/>
                        </a:lnTo>
                        <a:lnTo>
                          <a:pt x="684" y="57"/>
                        </a:lnTo>
                        <a:lnTo>
                          <a:pt x="675" y="45"/>
                        </a:lnTo>
                        <a:lnTo>
                          <a:pt x="671" y="45"/>
                        </a:lnTo>
                        <a:lnTo>
                          <a:pt x="671" y="40"/>
                        </a:lnTo>
                        <a:lnTo>
                          <a:pt x="659" y="28"/>
                        </a:lnTo>
                        <a:lnTo>
                          <a:pt x="655" y="24"/>
                        </a:lnTo>
                        <a:lnTo>
                          <a:pt x="647" y="12"/>
                        </a:lnTo>
                        <a:lnTo>
                          <a:pt x="635" y="12"/>
                        </a:lnTo>
                        <a:lnTo>
                          <a:pt x="623" y="16"/>
                        </a:lnTo>
                        <a:lnTo>
                          <a:pt x="598" y="16"/>
                        </a:lnTo>
                        <a:lnTo>
                          <a:pt x="594" y="16"/>
                        </a:lnTo>
                        <a:lnTo>
                          <a:pt x="594" y="16"/>
                        </a:lnTo>
                        <a:lnTo>
                          <a:pt x="594" y="16"/>
                        </a:lnTo>
                        <a:lnTo>
                          <a:pt x="586" y="16"/>
                        </a:lnTo>
                        <a:lnTo>
                          <a:pt x="574" y="24"/>
                        </a:lnTo>
                        <a:lnTo>
                          <a:pt x="570" y="36"/>
                        </a:lnTo>
                        <a:lnTo>
                          <a:pt x="562" y="49"/>
                        </a:lnTo>
                        <a:lnTo>
                          <a:pt x="557" y="61"/>
                        </a:lnTo>
                        <a:lnTo>
                          <a:pt x="557" y="69"/>
                        </a:lnTo>
                        <a:lnTo>
                          <a:pt x="549" y="61"/>
                        </a:lnTo>
                        <a:lnTo>
                          <a:pt x="549" y="57"/>
                        </a:lnTo>
                        <a:lnTo>
                          <a:pt x="549" y="49"/>
                        </a:lnTo>
                        <a:lnTo>
                          <a:pt x="541" y="36"/>
                        </a:lnTo>
                        <a:lnTo>
                          <a:pt x="537" y="24"/>
                        </a:lnTo>
                        <a:lnTo>
                          <a:pt x="529" y="24"/>
                        </a:lnTo>
                        <a:lnTo>
                          <a:pt x="517" y="20"/>
                        </a:lnTo>
                        <a:lnTo>
                          <a:pt x="505" y="20"/>
                        </a:lnTo>
                        <a:lnTo>
                          <a:pt x="492" y="20"/>
                        </a:lnTo>
                        <a:lnTo>
                          <a:pt x="480" y="20"/>
                        </a:lnTo>
                        <a:lnTo>
                          <a:pt x="480" y="20"/>
                        </a:lnTo>
                        <a:lnTo>
                          <a:pt x="476" y="20"/>
                        </a:lnTo>
                        <a:lnTo>
                          <a:pt x="464" y="20"/>
                        </a:lnTo>
                        <a:lnTo>
                          <a:pt x="456" y="8"/>
                        </a:lnTo>
                        <a:lnTo>
                          <a:pt x="444" y="0"/>
                        </a:lnTo>
                        <a:lnTo>
                          <a:pt x="439" y="12"/>
                        </a:lnTo>
                        <a:lnTo>
                          <a:pt x="435" y="20"/>
                        </a:lnTo>
                        <a:lnTo>
                          <a:pt x="431" y="20"/>
                        </a:lnTo>
                        <a:lnTo>
                          <a:pt x="419" y="24"/>
                        </a:lnTo>
                        <a:lnTo>
                          <a:pt x="411" y="36"/>
                        </a:lnTo>
                        <a:lnTo>
                          <a:pt x="407" y="40"/>
                        </a:lnTo>
                        <a:lnTo>
                          <a:pt x="395" y="53"/>
                        </a:lnTo>
                        <a:lnTo>
                          <a:pt x="382" y="65"/>
                        </a:lnTo>
                        <a:lnTo>
                          <a:pt x="395" y="77"/>
                        </a:lnTo>
                        <a:lnTo>
                          <a:pt x="391" y="89"/>
                        </a:lnTo>
                        <a:lnTo>
                          <a:pt x="387" y="101"/>
                        </a:lnTo>
                        <a:lnTo>
                          <a:pt x="382" y="114"/>
                        </a:lnTo>
                        <a:lnTo>
                          <a:pt x="378" y="122"/>
                        </a:lnTo>
                        <a:lnTo>
                          <a:pt x="378" y="126"/>
                        </a:lnTo>
                        <a:lnTo>
                          <a:pt x="378" y="130"/>
                        </a:lnTo>
                        <a:lnTo>
                          <a:pt x="370" y="142"/>
                        </a:lnTo>
                        <a:lnTo>
                          <a:pt x="362" y="150"/>
                        </a:lnTo>
                        <a:lnTo>
                          <a:pt x="358" y="150"/>
                        </a:lnTo>
                        <a:lnTo>
                          <a:pt x="354" y="150"/>
                        </a:lnTo>
                        <a:lnTo>
                          <a:pt x="342" y="158"/>
                        </a:lnTo>
                        <a:lnTo>
                          <a:pt x="330" y="163"/>
                        </a:lnTo>
                        <a:lnTo>
                          <a:pt x="317" y="171"/>
                        </a:lnTo>
                        <a:lnTo>
                          <a:pt x="317" y="171"/>
                        </a:lnTo>
                        <a:lnTo>
                          <a:pt x="305" y="183"/>
                        </a:lnTo>
                        <a:lnTo>
                          <a:pt x="301" y="195"/>
                        </a:lnTo>
                        <a:lnTo>
                          <a:pt x="309" y="207"/>
                        </a:lnTo>
                        <a:lnTo>
                          <a:pt x="305" y="215"/>
                        </a:lnTo>
                        <a:lnTo>
                          <a:pt x="301" y="224"/>
                        </a:lnTo>
                        <a:lnTo>
                          <a:pt x="301" y="232"/>
                        </a:lnTo>
                        <a:lnTo>
                          <a:pt x="301" y="244"/>
                        </a:lnTo>
                        <a:lnTo>
                          <a:pt x="305" y="256"/>
                        </a:lnTo>
                        <a:lnTo>
                          <a:pt x="309" y="268"/>
                        </a:lnTo>
                        <a:lnTo>
                          <a:pt x="309" y="280"/>
                        </a:lnTo>
                        <a:lnTo>
                          <a:pt x="301" y="293"/>
                        </a:lnTo>
                        <a:lnTo>
                          <a:pt x="301" y="305"/>
                        </a:lnTo>
                        <a:lnTo>
                          <a:pt x="309" y="313"/>
                        </a:lnTo>
                        <a:lnTo>
                          <a:pt x="317" y="325"/>
                        </a:lnTo>
                        <a:lnTo>
                          <a:pt x="317" y="329"/>
                        </a:lnTo>
                        <a:lnTo>
                          <a:pt x="305" y="337"/>
                        </a:lnTo>
                        <a:lnTo>
                          <a:pt x="293" y="342"/>
                        </a:lnTo>
                        <a:lnTo>
                          <a:pt x="281" y="350"/>
                        </a:lnTo>
                        <a:lnTo>
                          <a:pt x="277" y="362"/>
                        </a:lnTo>
                        <a:lnTo>
                          <a:pt x="264" y="386"/>
                        </a:lnTo>
                        <a:lnTo>
                          <a:pt x="264" y="390"/>
                        </a:lnTo>
                        <a:lnTo>
                          <a:pt x="256" y="403"/>
                        </a:lnTo>
                        <a:lnTo>
                          <a:pt x="244" y="415"/>
                        </a:lnTo>
                        <a:lnTo>
                          <a:pt x="236" y="427"/>
                        </a:lnTo>
                        <a:lnTo>
                          <a:pt x="232" y="435"/>
                        </a:lnTo>
                        <a:lnTo>
                          <a:pt x="232" y="447"/>
                        </a:lnTo>
                        <a:lnTo>
                          <a:pt x="228" y="460"/>
                        </a:lnTo>
                        <a:lnTo>
                          <a:pt x="224" y="472"/>
                        </a:lnTo>
                        <a:lnTo>
                          <a:pt x="216" y="484"/>
                        </a:lnTo>
                        <a:lnTo>
                          <a:pt x="212" y="484"/>
                        </a:lnTo>
                        <a:lnTo>
                          <a:pt x="216" y="496"/>
                        </a:lnTo>
                        <a:lnTo>
                          <a:pt x="216" y="500"/>
                        </a:lnTo>
                        <a:lnTo>
                          <a:pt x="220" y="512"/>
                        </a:lnTo>
                        <a:lnTo>
                          <a:pt x="220" y="521"/>
                        </a:lnTo>
                        <a:lnTo>
                          <a:pt x="220" y="533"/>
                        </a:lnTo>
                        <a:lnTo>
                          <a:pt x="224" y="541"/>
                        </a:lnTo>
                        <a:lnTo>
                          <a:pt x="224" y="545"/>
                        </a:lnTo>
                        <a:lnTo>
                          <a:pt x="216" y="557"/>
                        </a:lnTo>
                        <a:lnTo>
                          <a:pt x="203" y="561"/>
                        </a:lnTo>
                        <a:lnTo>
                          <a:pt x="195" y="573"/>
                        </a:lnTo>
                        <a:lnTo>
                          <a:pt x="195" y="590"/>
                        </a:lnTo>
                        <a:lnTo>
                          <a:pt x="195" y="598"/>
                        </a:lnTo>
                        <a:lnTo>
                          <a:pt x="183" y="606"/>
                        </a:lnTo>
                        <a:lnTo>
                          <a:pt x="179" y="618"/>
                        </a:lnTo>
                        <a:lnTo>
                          <a:pt x="179" y="630"/>
                        </a:lnTo>
                        <a:lnTo>
                          <a:pt x="183" y="643"/>
                        </a:lnTo>
                        <a:lnTo>
                          <a:pt x="187" y="655"/>
                        </a:lnTo>
                        <a:lnTo>
                          <a:pt x="191" y="667"/>
                        </a:lnTo>
                        <a:lnTo>
                          <a:pt x="195" y="679"/>
                        </a:lnTo>
                        <a:lnTo>
                          <a:pt x="199" y="683"/>
                        </a:lnTo>
                        <a:lnTo>
                          <a:pt x="203" y="696"/>
                        </a:lnTo>
                        <a:lnTo>
                          <a:pt x="203" y="708"/>
                        </a:lnTo>
                        <a:lnTo>
                          <a:pt x="207" y="716"/>
                        </a:lnTo>
                        <a:lnTo>
                          <a:pt x="207" y="720"/>
                        </a:lnTo>
                        <a:lnTo>
                          <a:pt x="216" y="724"/>
                        </a:lnTo>
                        <a:lnTo>
                          <a:pt x="216" y="724"/>
                        </a:lnTo>
                        <a:lnTo>
                          <a:pt x="207" y="736"/>
                        </a:lnTo>
                        <a:lnTo>
                          <a:pt x="207" y="740"/>
                        </a:lnTo>
                        <a:lnTo>
                          <a:pt x="216" y="752"/>
                        </a:lnTo>
                        <a:lnTo>
                          <a:pt x="216" y="752"/>
                        </a:lnTo>
                        <a:lnTo>
                          <a:pt x="228" y="757"/>
                        </a:lnTo>
                        <a:lnTo>
                          <a:pt x="224" y="769"/>
                        </a:lnTo>
                        <a:lnTo>
                          <a:pt x="224" y="781"/>
                        </a:lnTo>
                        <a:lnTo>
                          <a:pt x="220" y="793"/>
                        </a:lnTo>
                        <a:lnTo>
                          <a:pt x="224" y="805"/>
                        </a:lnTo>
                        <a:lnTo>
                          <a:pt x="216" y="818"/>
                        </a:lnTo>
                        <a:lnTo>
                          <a:pt x="212" y="818"/>
                        </a:lnTo>
                        <a:lnTo>
                          <a:pt x="212" y="822"/>
                        </a:lnTo>
                        <a:lnTo>
                          <a:pt x="199" y="846"/>
                        </a:lnTo>
                        <a:lnTo>
                          <a:pt x="195" y="858"/>
                        </a:lnTo>
                        <a:lnTo>
                          <a:pt x="191" y="870"/>
                        </a:lnTo>
                        <a:lnTo>
                          <a:pt x="183" y="883"/>
                        </a:lnTo>
                        <a:lnTo>
                          <a:pt x="183" y="887"/>
                        </a:lnTo>
                        <a:lnTo>
                          <a:pt x="187" y="899"/>
                        </a:lnTo>
                        <a:lnTo>
                          <a:pt x="187" y="911"/>
                        </a:lnTo>
                        <a:lnTo>
                          <a:pt x="191" y="923"/>
                        </a:lnTo>
                        <a:lnTo>
                          <a:pt x="191" y="936"/>
                        </a:lnTo>
                        <a:lnTo>
                          <a:pt x="187" y="944"/>
                        </a:lnTo>
                        <a:lnTo>
                          <a:pt x="187" y="948"/>
                        </a:lnTo>
                        <a:lnTo>
                          <a:pt x="175" y="952"/>
                        </a:lnTo>
                        <a:lnTo>
                          <a:pt x="171" y="964"/>
                        </a:lnTo>
                        <a:lnTo>
                          <a:pt x="159" y="964"/>
                        </a:lnTo>
                        <a:lnTo>
                          <a:pt x="151" y="968"/>
                        </a:lnTo>
                        <a:lnTo>
                          <a:pt x="151" y="972"/>
                        </a:lnTo>
                        <a:lnTo>
                          <a:pt x="146" y="984"/>
                        </a:lnTo>
                        <a:lnTo>
                          <a:pt x="146" y="997"/>
                        </a:lnTo>
                        <a:lnTo>
                          <a:pt x="146" y="1001"/>
                        </a:lnTo>
                        <a:lnTo>
                          <a:pt x="146" y="1013"/>
                        </a:lnTo>
                        <a:lnTo>
                          <a:pt x="142" y="1025"/>
                        </a:lnTo>
                        <a:lnTo>
                          <a:pt x="146" y="1037"/>
                        </a:lnTo>
                        <a:lnTo>
                          <a:pt x="142" y="1050"/>
                        </a:lnTo>
                        <a:lnTo>
                          <a:pt x="146" y="1062"/>
                        </a:lnTo>
                        <a:lnTo>
                          <a:pt x="151" y="1074"/>
                        </a:lnTo>
                        <a:lnTo>
                          <a:pt x="155" y="1086"/>
                        </a:lnTo>
                        <a:lnTo>
                          <a:pt x="155" y="1086"/>
                        </a:lnTo>
                        <a:lnTo>
                          <a:pt x="155" y="1098"/>
                        </a:lnTo>
                        <a:lnTo>
                          <a:pt x="163" y="1111"/>
                        </a:lnTo>
                        <a:lnTo>
                          <a:pt x="163" y="1123"/>
                        </a:lnTo>
                        <a:lnTo>
                          <a:pt x="163" y="1123"/>
                        </a:lnTo>
                        <a:lnTo>
                          <a:pt x="146" y="1127"/>
                        </a:lnTo>
                        <a:lnTo>
                          <a:pt x="138" y="1135"/>
                        </a:lnTo>
                        <a:lnTo>
                          <a:pt x="130" y="1139"/>
                        </a:lnTo>
                        <a:lnTo>
                          <a:pt x="130" y="1163"/>
                        </a:lnTo>
                        <a:lnTo>
                          <a:pt x="126" y="1176"/>
                        </a:lnTo>
                        <a:lnTo>
                          <a:pt x="122" y="1188"/>
                        </a:lnTo>
                        <a:lnTo>
                          <a:pt x="114" y="1188"/>
                        </a:lnTo>
                        <a:lnTo>
                          <a:pt x="110" y="1192"/>
                        </a:lnTo>
                        <a:lnTo>
                          <a:pt x="114" y="1200"/>
                        </a:lnTo>
                        <a:lnTo>
                          <a:pt x="114" y="1204"/>
                        </a:lnTo>
                        <a:lnTo>
                          <a:pt x="114" y="1216"/>
                        </a:lnTo>
                        <a:lnTo>
                          <a:pt x="114" y="1220"/>
                        </a:lnTo>
                        <a:lnTo>
                          <a:pt x="106" y="1233"/>
                        </a:lnTo>
                        <a:lnTo>
                          <a:pt x="110" y="1241"/>
                        </a:lnTo>
                        <a:lnTo>
                          <a:pt x="102" y="1253"/>
                        </a:lnTo>
                        <a:lnTo>
                          <a:pt x="98" y="1269"/>
                        </a:lnTo>
                        <a:lnTo>
                          <a:pt x="98" y="1277"/>
                        </a:lnTo>
                        <a:lnTo>
                          <a:pt x="102" y="1286"/>
                        </a:lnTo>
                        <a:lnTo>
                          <a:pt x="102" y="1294"/>
                        </a:lnTo>
                        <a:lnTo>
                          <a:pt x="102" y="1306"/>
                        </a:lnTo>
                        <a:lnTo>
                          <a:pt x="102" y="1318"/>
                        </a:lnTo>
                        <a:lnTo>
                          <a:pt x="102" y="1330"/>
                        </a:lnTo>
                        <a:lnTo>
                          <a:pt x="102" y="1342"/>
                        </a:lnTo>
                        <a:lnTo>
                          <a:pt x="106" y="1355"/>
                        </a:lnTo>
                        <a:lnTo>
                          <a:pt x="106" y="1359"/>
                        </a:lnTo>
                        <a:lnTo>
                          <a:pt x="102" y="1371"/>
                        </a:lnTo>
                        <a:lnTo>
                          <a:pt x="89" y="1375"/>
                        </a:lnTo>
                        <a:lnTo>
                          <a:pt x="89" y="1387"/>
                        </a:lnTo>
                        <a:lnTo>
                          <a:pt x="85" y="1399"/>
                        </a:lnTo>
                        <a:lnTo>
                          <a:pt x="85" y="1412"/>
                        </a:lnTo>
                        <a:lnTo>
                          <a:pt x="85" y="1424"/>
                        </a:lnTo>
                        <a:lnTo>
                          <a:pt x="85" y="1436"/>
                        </a:lnTo>
                        <a:lnTo>
                          <a:pt x="98" y="1440"/>
                        </a:lnTo>
                        <a:lnTo>
                          <a:pt x="110" y="1444"/>
                        </a:lnTo>
                        <a:lnTo>
                          <a:pt x="98" y="1456"/>
                        </a:lnTo>
                        <a:lnTo>
                          <a:pt x="102" y="1469"/>
                        </a:lnTo>
                        <a:lnTo>
                          <a:pt x="106" y="1473"/>
                        </a:lnTo>
                        <a:lnTo>
                          <a:pt x="110" y="1477"/>
                        </a:lnTo>
                        <a:lnTo>
                          <a:pt x="106" y="1489"/>
                        </a:lnTo>
                        <a:lnTo>
                          <a:pt x="114" y="1501"/>
                        </a:lnTo>
                        <a:lnTo>
                          <a:pt x="114" y="1501"/>
                        </a:lnTo>
                        <a:lnTo>
                          <a:pt x="110" y="1509"/>
                        </a:lnTo>
                        <a:lnTo>
                          <a:pt x="106" y="1521"/>
                        </a:lnTo>
                        <a:lnTo>
                          <a:pt x="102" y="1534"/>
                        </a:lnTo>
                        <a:lnTo>
                          <a:pt x="114" y="1534"/>
                        </a:lnTo>
                        <a:lnTo>
                          <a:pt x="126" y="1534"/>
                        </a:lnTo>
                        <a:lnTo>
                          <a:pt x="138" y="1538"/>
                        </a:lnTo>
                        <a:lnTo>
                          <a:pt x="146" y="1546"/>
                        </a:lnTo>
                        <a:lnTo>
                          <a:pt x="138" y="1558"/>
                        </a:lnTo>
                        <a:lnTo>
                          <a:pt x="126" y="1562"/>
                        </a:lnTo>
                        <a:lnTo>
                          <a:pt x="118" y="1562"/>
                        </a:lnTo>
                        <a:lnTo>
                          <a:pt x="106" y="1562"/>
                        </a:lnTo>
                        <a:lnTo>
                          <a:pt x="94" y="1562"/>
                        </a:lnTo>
                        <a:lnTo>
                          <a:pt x="98" y="1574"/>
                        </a:lnTo>
                        <a:lnTo>
                          <a:pt x="110" y="1574"/>
                        </a:lnTo>
                        <a:lnTo>
                          <a:pt x="118" y="1578"/>
                        </a:lnTo>
                        <a:lnTo>
                          <a:pt x="126" y="1591"/>
                        </a:lnTo>
                        <a:lnTo>
                          <a:pt x="134" y="1603"/>
                        </a:lnTo>
                        <a:lnTo>
                          <a:pt x="122" y="1611"/>
                        </a:lnTo>
                        <a:lnTo>
                          <a:pt x="118" y="1619"/>
                        </a:lnTo>
                        <a:lnTo>
                          <a:pt x="110" y="1623"/>
                        </a:lnTo>
                        <a:lnTo>
                          <a:pt x="106" y="1631"/>
                        </a:lnTo>
                        <a:lnTo>
                          <a:pt x="110" y="1644"/>
                        </a:lnTo>
                        <a:lnTo>
                          <a:pt x="114" y="1648"/>
                        </a:lnTo>
                        <a:lnTo>
                          <a:pt x="118" y="1648"/>
                        </a:lnTo>
                        <a:lnTo>
                          <a:pt x="114" y="1656"/>
                        </a:lnTo>
                        <a:lnTo>
                          <a:pt x="102" y="1664"/>
                        </a:lnTo>
                        <a:lnTo>
                          <a:pt x="110" y="1676"/>
                        </a:lnTo>
                        <a:lnTo>
                          <a:pt x="110" y="1680"/>
                        </a:lnTo>
                        <a:lnTo>
                          <a:pt x="110" y="1692"/>
                        </a:lnTo>
                        <a:lnTo>
                          <a:pt x="114" y="1696"/>
                        </a:lnTo>
                        <a:lnTo>
                          <a:pt x="114" y="1696"/>
                        </a:lnTo>
                        <a:lnTo>
                          <a:pt x="110" y="1709"/>
                        </a:lnTo>
                        <a:lnTo>
                          <a:pt x="98" y="1717"/>
                        </a:lnTo>
                        <a:lnTo>
                          <a:pt x="94" y="1725"/>
                        </a:lnTo>
                        <a:lnTo>
                          <a:pt x="98" y="1737"/>
                        </a:lnTo>
                        <a:lnTo>
                          <a:pt x="102" y="1745"/>
                        </a:lnTo>
                        <a:lnTo>
                          <a:pt x="94" y="1749"/>
                        </a:lnTo>
                        <a:lnTo>
                          <a:pt x="89" y="1753"/>
                        </a:lnTo>
                        <a:lnTo>
                          <a:pt x="77" y="1762"/>
                        </a:lnTo>
                        <a:lnTo>
                          <a:pt x="69" y="1786"/>
                        </a:lnTo>
                        <a:lnTo>
                          <a:pt x="61" y="1798"/>
                        </a:lnTo>
                        <a:lnTo>
                          <a:pt x="69" y="1810"/>
                        </a:lnTo>
                        <a:lnTo>
                          <a:pt x="77" y="1819"/>
                        </a:lnTo>
                        <a:lnTo>
                          <a:pt x="77" y="1823"/>
                        </a:lnTo>
                        <a:lnTo>
                          <a:pt x="69" y="1835"/>
                        </a:lnTo>
                        <a:lnTo>
                          <a:pt x="57" y="1843"/>
                        </a:lnTo>
                        <a:lnTo>
                          <a:pt x="57" y="1843"/>
                        </a:lnTo>
                        <a:lnTo>
                          <a:pt x="61" y="1855"/>
                        </a:lnTo>
                        <a:lnTo>
                          <a:pt x="61" y="1867"/>
                        </a:lnTo>
                        <a:lnTo>
                          <a:pt x="49" y="1875"/>
                        </a:lnTo>
                        <a:lnTo>
                          <a:pt x="41" y="1880"/>
                        </a:lnTo>
                        <a:lnTo>
                          <a:pt x="28" y="1892"/>
                        </a:lnTo>
                        <a:lnTo>
                          <a:pt x="24" y="1904"/>
                        </a:lnTo>
                        <a:lnTo>
                          <a:pt x="12" y="1908"/>
                        </a:lnTo>
                        <a:lnTo>
                          <a:pt x="0" y="1920"/>
                        </a:lnTo>
                        <a:lnTo>
                          <a:pt x="0" y="1932"/>
                        </a:lnTo>
                        <a:lnTo>
                          <a:pt x="4" y="1945"/>
                        </a:lnTo>
                        <a:lnTo>
                          <a:pt x="0" y="1957"/>
                        </a:lnTo>
                        <a:lnTo>
                          <a:pt x="4" y="1961"/>
                        </a:lnTo>
                        <a:lnTo>
                          <a:pt x="0" y="1973"/>
                        </a:lnTo>
                        <a:lnTo>
                          <a:pt x="12" y="1981"/>
                        </a:lnTo>
                        <a:lnTo>
                          <a:pt x="16" y="1993"/>
                        </a:lnTo>
                        <a:lnTo>
                          <a:pt x="16" y="2006"/>
                        </a:lnTo>
                        <a:lnTo>
                          <a:pt x="20" y="2018"/>
                        </a:lnTo>
                        <a:lnTo>
                          <a:pt x="33" y="2022"/>
                        </a:lnTo>
                        <a:lnTo>
                          <a:pt x="45" y="2014"/>
                        </a:lnTo>
                        <a:lnTo>
                          <a:pt x="57" y="2014"/>
                        </a:lnTo>
                        <a:lnTo>
                          <a:pt x="69" y="2010"/>
                        </a:lnTo>
                        <a:lnTo>
                          <a:pt x="77" y="2030"/>
                        </a:lnTo>
                        <a:lnTo>
                          <a:pt x="77" y="2042"/>
                        </a:lnTo>
                        <a:lnTo>
                          <a:pt x="69" y="2055"/>
                        </a:lnTo>
                        <a:lnTo>
                          <a:pt x="77" y="2063"/>
                        </a:lnTo>
                        <a:lnTo>
                          <a:pt x="77" y="2063"/>
                        </a:lnTo>
                        <a:lnTo>
                          <a:pt x="73" y="2075"/>
                        </a:lnTo>
                        <a:lnTo>
                          <a:pt x="69" y="2087"/>
                        </a:lnTo>
                        <a:lnTo>
                          <a:pt x="77" y="2099"/>
                        </a:lnTo>
                        <a:lnTo>
                          <a:pt x="89" y="2103"/>
                        </a:lnTo>
                        <a:lnTo>
                          <a:pt x="98" y="2116"/>
                        </a:lnTo>
                        <a:lnTo>
                          <a:pt x="98" y="2120"/>
                        </a:lnTo>
                        <a:lnTo>
                          <a:pt x="216" y="2120"/>
                        </a:lnTo>
                        <a:lnTo>
                          <a:pt x="224" y="2128"/>
                        </a:lnTo>
                        <a:lnTo>
                          <a:pt x="240" y="2132"/>
                        </a:lnTo>
                        <a:lnTo>
                          <a:pt x="240" y="2132"/>
                        </a:lnTo>
                        <a:lnTo>
                          <a:pt x="252" y="2132"/>
                        </a:lnTo>
                        <a:lnTo>
                          <a:pt x="264" y="2136"/>
                        </a:lnTo>
                        <a:lnTo>
                          <a:pt x="269" y="2136"/>
                        </a:lnTo>
                        <a:lnTo>
                          <a:pt x="281" y="2144"/>
                        </a:lnTo>
                        <a:lnTo>
                          <a:pt x="289" y="2144"/>
                        </a:lnTo>
                        <a:lnTo>
                          <a:pt x="293" y="2148"/>
                        </a:lnTo>
                        <a:lnTo>
                          <a:pt x="301" y="2148"/>
                        </a:lnTo>
                        <a:lnTo>
                          <a:pt x="301" y="2148"/>
                        </a:lnTo>
                        <a:lnTo>
                          <a:pt x="305" y="2148"/>
                        </a:lnTo>
                        <a:lnTo>
                          <a:pt x="305" y="2148"/>
                        </a:lnTo>
                        <a:lnTo>
                          <a:pt x="309" y="2152"/>
                        </a:lnTo>
                        <a:lnTo>
                          <a:pt x="309" y="2152"/>
                        </a:lnTo>
                        <a:lnTo>
                          <a:pt x="309" y="2152"/>
                        </a:lnTo>
                        <a:lnTo>
                          <a:pt x="309" y="2152"/>
                        </a:lnTo>
                        <a:lnTo>
                          <a:pt x="305" y="2140"/>
                        </a:lnTo>
                        <a:lnTo>
                          <a:pt x="297" y="2128"/>
                        </a:lnTo>
                        <a:lnTo>
                          <a:pt x="289" y="2116"/>
                        </a:lnTo>
                        <a:lnTo>
                          <a:pt x="285" y="2103"/>
                        </a:lnTo>
                        <a:lnTo>
                          <a:pt x="277" y="2091"/>
                        </a:lnTo>
                        <a:lnTo>
                          <a:pt x="264" y="2095"/>
                        </a:lnTo>
                        <a:lnTo>
                          <a:pt x="252" y="2087"/>
                        </a:lnTo>
                        <a:lnTo>
                          <a:pt x="240" y="2091"/>
                        </a:lnTo>
                        <a:lnTo>
                          <a:pt x="236" y="2091"/>
                        </a:lnTo>
                        <a:lnTo>
                          <a:pt x="240" y="2091"/>
                        </a:lnTo>
                        <a:lnTo>
                          <a:pt x="240" y="2091"/>
                        </a:lnTo>
                        <a:lnTo>
                          <a:pt x="248" y="2087"/>
                        </a:lnTo>
                        <a:lnTo>
                          <a:pt x="260" y="2087"/>
                        </a:lnTo>
                        <a:lnTo>
                          <a:pt x="273" y="2087"/>
                        </a:lnTo>
                        <a:lnTo>
                          <a:pt x="273" y="2075"/>
                        </a:lnTo>
                        <a:lnTo>
                          <a:pt x="269" y="2063"/>
                        </a:lnTo>
                        <a:lnTo>
                          <a:pt x="264" y="2050"/>
                        </a:lnTo>
                        <a:lnTo>
                          <a:pt x="264" y="2038"/>
                        </a:lnTo>
                        <a:lnTo>
                          <a:pt x="252" y="2046"/>
                        </a:lnTo>
                        <a:lnTo>
                          <a:pt x="248" y="2050"/>
                        </a:lnTo>
                        <a:lnTo>
                          <a:pt x="252" y="2046"/>
                        </a:lnTo>
                        <a:lnTo>
                          <a:pt x="252" y="2046"/>
                        </a:lnTo>
                        <a:lnTo>
                          <a:pt x="260" y="2038"/>
                        </a:lnTo>
                        <a:lnTo>
                          <a:pt x="264" y="2026"/>
                        </a:lnTo>
                        <a:lnTo>
                          <a:pt x="269" y="2014"/>
                        </a:lnTo>
                        <a:lnTo>
                          <a:pt x="273" y="2002"/>
                        </a:lnTo>
                        <a:lnTo>
                          <a:pt x="281" y="1989"/>
                        </a:lnTo>
                        <a:lnTo>
                          <a:pt x="293" y="1981"/>
                        </a:lnTo>
                        <a:lnTo>
                          <a:pt x="305" y="1981"/>
                        </a:lnTo>
                        <a:lnTo>
                          <a:pt x="301" y="1965"/>
                        </a:lnTo>
                        <a:lnTo>
                          <a:pt x="301" y="1961"/>
                        </a:lnTo>
                        <a:lnTo>
                          <a:pt x="289" y="1961"/>
                        </a:lnTo>
                        <a:lnTo>
                          <a:pt x="281" y="1961"/>
                        </a:lnTo>
                        <a:lnTo>
                          <a:pt x="281" y="1961"/>
                        </a:lnTo>
                        <a:lnTo>
                          <a:pt x="277" y="1965"/>
                        </a:lnTo>
                        <a:lnTo>
                          <a:pt x="273" y="1965"/>
                        </a:lnTo>
                        <a:lnTo>
                          <a:pt x="273" y="1961"/>
                        </a:lnTo>
                        <a:lnTo>
                          <a:pt x="277" y="1961"/>
                        </a:lnTo>
                        <a:lnTo>
                          <a:pt x="281" y="1961"/>
                        </a:lnTo>
                        <a:lnTo>
                          <a:pt x="293" y="1961"/>
                        </a:lnTo>
                        <a:lnTo>
                          <a:pt x="297" y="1949"/>
                        </a:lnTo>
                        <a:lnTo>
                          <a:pt x="293" y="1945"/>
                        </a:lnTo>
                        <a:lnTo>
                          <a:pt x="289" y="1941"/>
                        </a:lnTo>
                        <a:lnTo>
                          <a:pt x="297" y="1945"/>
                        </a:lnTo>
                        <a:lnTo>
                          <a:pt x="297" y="1949"/>
                        </a:lnTo>
                        <a:lnTo>
                          <a:pt x="305" y="1961"/>
                        </a:lnTo>
                        <a:lnTo>
                          <a:pt x="305" y="1961"/>
                        </a:lnTo>
                        <a:lnTo>
                          <a:pt x="317" y="1973"/>
                        </a:lnTo>
                        <a:lnTo>
                          <a:pt x="330" y="1969"/>
                        </a:lnTo>
                        <a:lnTo>
                          <a:pt x="338" y="1961"/>
                        </a:lnTo>
                        <a:lnTo>
                          <a:pt x="350" y="1949"/>
                        </a:lnTo>
                        <a:lnTo>
                          <a:pt x="350" y="1941"/>
                        </a:lnTo>
                        <a:lnTo>
                          <a:pt x="354" y="1928"/>
                        </a:lnTo>
                        <a:lnTo>
                          <a:pt x="354" y="1916"/>
                        </a:lnTo>
                        <a:lnTo>
                          <a:pt x="354" y="1904"/>
                        </a:lnTo>
                        <a:lnTo>
                          <a:pt x="358" y="1892"/>
                        </a:lnTo>
                        <a:lnTo>
                          <a:pt x="370" y="1880"/>
                        </a:lnTo>
                        <a:lnTo>
                          <a:pt x="378" y="1871"/>
                        </a:lnTo>
                        <a:lnTo>
                          <a:pt x="387" y="1859"/>
                        </a:lnTo>
                        <a:lnTo>
                          <a:pt x="399" y="1851"/>
                        </a:lnTo>
                        <a:lnTo>
                          <a:pt x="411" y="1847"/>
                        </a:lnTo>
                        <a:lnTo>
                          <a:pt x="423" y="1839"/>
                        </a:lnTo>
                        <a:lnTo>
                          <a:pt x="435" y="1835"/>
                        </a:lnTo>
                        <a:lnTo>
                          <a:pt x="444" y="1823"/>
                        </a:lnTo>
                        <a:lnTo>
                          <a:pt x="456" y="1814"/>
                        </a:lnTo>
                        <a:lnTo>
                          <a:pt x="468" y="1802"/>
                        </a:lnTo>
                        <a:lnTo>
                          <a:pt x="456" y="1790"/>
                        </a:lnTo>
                        <a:lnTo>
                          <a:pt x="448" y="1794"/>
                        </a:lnTo>
                        <a:lnTo>
                          <a:pt x="435" y="1798"/>
                        </a:lnTo>
                        <a:lnTo>
                          <a:pt x="431" y="1794"/>
                        </a:lnTo>
                        <a:lnTo>
                          <a:pt x="444" y="1794"/>
                        </a:lnTo>
                        <a:lnTo>
                          <a:pt x="456" y="1786"/>
                        </a:lnTo>
                        <a:lnTo>
                          <a:pt x="468" y="1778"/>
                        </a:lnTo>
                        <a:lnTo>
                          <a:pt x="472" y="1766"/>
                        </a:lnTo>
                        <a:lnTo>
                          <a:pt x="472" y="1753"/>
                        </a:lnTo>
                        <a:lnTo>
                          <a:pt x="468" y="1741"/>
                        </a:lnTo>
                        <a:lnTo>
                          <a:pt x="456" y="1733"/>
                        </a:lnTo>
                        <a:lnTo>
                          <a:pt x="444" y="1737"/>
                        </a:lnTo>
                        <a:lnTo>
                          <a:pt x="431" y="1733"/>
                        </a:lnTo>
                        <a:lnTo>
                          <a:pt x="419" y="1733"/>
                        </a:lnTo>
                        <a:lnTo>
                          <a:pt x="407" y="1729"/>
                        </a:lnTo>
                        <a:lnTo>
                          <a:pt x="395" y="1717"/>
                        </a:lnTo>
                        <a:lnTo>
                          <a:pt x="382" y="1709"/>
                        </a:lnTo>
                        <a:lnTo>
                          <a:pt x="370" y="1701"/>
                        </a:lnTo>
                        <a:lnTo>
                          <a:pt x="362" y="1688"/>
                        </a:lnTo>
                        <a:lnTo>
                          <a:pt x="358" y="1676"/>
                        </a:lnTo>
                        <a:lnTo>
                          <a:pt x="358" y="1664"/>
                        </a:lnTo>
                        <a:lnTo>
                          <a:pt x="362" y="1656"/>
                        </a:lnTo>
                        <a:lnTo>
                          <a:pt x="370" y="1644"/>
                        </a:lnTo>
                        <a:lnTo>
                          <a:pt x="374" y="1631"/>
                        </a:lnTo>
                        <a:lnTo>
                          <a:pt x="382" y="1619"/>
                        </a:lnTo>
                        <a:lnTo>
                          <a:pt x="391" y="1607"/>
                        </a:lnTo>
                        <a:lnTo>
                          <a:pt x="403" y="1595"/>
                        </a:lnTo>
                        <a:lnTo>
                          <a:pt x="415" y="1595"/>
                        </a:lnTo>
                        <a:lnTo>
                          <a:pt x="427" y="1591"/>
                        </a:lnTo>
                        <a:lnTo>
                          <a:pt x="439" y="1578"/>
                        </a:lnTo>
                        <a:lnTo>
                          <a:pt x="439" y="1578"/>
                        </a:lnTo>
                        <a:lnTo>
                          <a:pt x="452" y="1578"/>
                        </a:lnTo>
                        <a:lnTo>
                          <a:pt x="456" y="1578"/>
                        </a:lnTo>
                        <a:lnTo>
                          <a:pt x="464" y="1578"/>
                        </a:lnTo>
                        <a:lnTo>
                          <a:pt x="476" y="1583"/>
                        </a:lnTo>
                        <a:lnTo>
                          <a:pt x="480" y="1578"/>
                        </a:lnTo>
                        <a:lnTo>
                          <a:pt x="472" y="1566"/>
                        </a:lnTo>
                        <a:lnTo>
                          <a:pt x="476" y="1554"/>
                        </a:lnTo>
                        <a:lnTo>
                          <a:pt x="488" y="1546"/>
                        </a:lnTo>
                        <a:lnTo>
                          <a:pt x="496" y="1534"/>
                        </a:lnTo>
                        <a:lnTo>
                          <a:pt x="500" y="1526"/>
                        </a:lnTo>
                        <a:lnTo>
                          <a:pt x="500" y="1509"/>
                        </a:lnTo>
                        <a:lnTo>
                          <a:pt x="500" y="1501"/>
                        </a:lnTo>
                        <a:lnTo>
                          <a:pt x="496" y="1489"/>
                        </a:lnTo>
                        <a:lnTo>
                          <a:pt x="496" y="1477"/>
                        </a:lnTo>
                        <a:lnTo>
                          <a:pt x="509" y="1465"/>
                        </a:lnTo>
                        <a:lnTo>
                          <a:pt x="513" y="1456"/>
                        </a:lnTo>
                        <a:lnTo>
                          <a:pt x="513" y="1452"/>
                        </a:lnTo>
                        <a:lnTo>
                          <a:pt x="525" y="1444"/>
                        </a:lnTo>
                        <a:lnTo>
                          <a:pt x="537" y="1440"/>
                        </a:lnTo>
                        <a:lnTo>
                          <a:pt x="549" y="1436"/>
                        </a:lnTo>
                        <a:lnTo>
                          <a:pt x="537" y="1428"/>
                        </a:lnTo>
                        <a:lnTo>
                          <a:pt x="525" y="1420"/>
                        </a:lnTo>
                        <a:lnTo>
                          <a:pt x="517" y="1408"/>
                        </a:lnTo>
                        <a:lnTo>
                          <a:pt x="529" y="1403"/>
                        </a:lnTo>
                        <a:lnTo>
                          <a:pt x="541" y="1395"/>
                        </a:lnTo>
                        <a:lnTo>
                          <a:pt x="553" y="1399"/>
                        </a:lnTo>
                        <a:lnTo>
                          <a:pt x="562" y="1408"/>
                        </a:lnTo>
                        <a:lnTo>
                          <a:pt x="566" y="1420"/>
                        </a:lnTo>
                        <a:lnTo>
                          <a:pt x="578" y="1424"/>
                        </a:lnTo>
                        <a:lnTo>
                          <a:pt x="590" y="1420"/>
                        </a:lnTo>
                        <a:lnTo>
                          <a:pt x="598" y="1408"/>
                        </a:lnTo>
                        <a:lnTo>
                          <a:pt x="602" y="1395"/>
                        </a:lnTo>
                        <a:lnTo>
                          <a:pt x="602" y="1383"/>
                        </a:lnTo>
                        <a:lnTo>
                          <a:pt x="594" y="1371"/>
                        </a:lnTo>
                        <a:lnTo>
                          <a:pt x="582" y="1367"/>
                        </a:lnTo>
                        <a:lnTo>
                          <a:pt x="570" y="1371"/>
                        </a:lnTo>
                        <a:lnTo>
                          <a:pt x="557" y="1375"/>
                        </a:lnTo>
                        <a:lnTo>
                          <a:pt x="570" y="1379"/>
                        </a:lnTo>
                        <a:lnTo>
                          <a:pt x="570" y="1391"/>
                        </a:lnTo>
                        <a:lnTo>
                          <a:pt x="557" y="1387"/>
                        </a:lnTo>
                        <a:lnTo>
                          <a:pt x="545" y="1391"/>
                        </a:lnTo>
                        <a:lnTo>
                          <a:pt x="549" y="1379"/>
                        </a:lnTo>
                        <a:lnTo>
                          <a:pt x="537" y="1375"/>
                        </a:lnTo>
                        <a:lnTo>
                          <a:pt x="525" y="1371"/>
                        </a:lnTo>
                        <a:lnTo>
                          <a:pt x="513" y="1363"/>
                        </a:lnTo>
                        <a:lnTo>
                          <a:pt x="513" y="1359"/>
                        </a:lnTo>
                        <a:lnTo>
                          <a:pt x="513" y="1347"/>
                        </a:lnTo>
                        <a:lnTo>
                          <a:pt x="513" y="1338"/>
                        </a:lnTo>
                        <a:lnTo>
                          <a:pt x="517" y="1322"/>
                        </a:lnTo>
                        <a:lnTo>
                          <a:pt x="509" y="1310"/>
                        </a:lnTo>
                        <a:lnTo>
                          <a:pt x="509" y="1302"/>
                        </a:lnTo>
                        <a:lnTo>
                          <a:pt x="505" y="1290"/>
                        </a:lnTo>
                        <a:lnTo>
                          <a:pt x="509" y="1277"/>
                        </a:lnTo>
                        <a:lnTo>
                          <a:pt x="521" y="1269"/>
                        </a:lnTo>
                        <a:lnTo>
                          <a:pt x="533" y="1269"/>
                        </a:lnTo>
                        <a:lnTo>
                          <a:pt x="541" y="1277"/>
                        </a:lnTo>
                        <a:lnTo>
                          <a:pt x="566" y="1286"/>
                        </a:lnTo>
                        <a:lnTo>
                          <a:pt x="578" y="1290"/>
                        </a:lnTo>
                        <a:lnTo>
                          <a:pt x="590" y="1298"/>
                        </a:lnTo>
                        <a:lnTo>
                          <a:pt x="602" y="1298"/>
                        </a:lnTo>
                        <a:lnTo>
                          <a:pt x="614" y="1298"/>
                        </a:lnTo>
                        <a:lnTo>
                          <a:pt x="627" y="1298"/>
                        </a:lnTo>
                        <a:lnTo>
                          <a:pt x="639" y="1294"/>
                        </a:lnTo>
                        <a:lnTo>
                          <a:pt x="651" y="1290"/>
                        </a:lnTo>
                        <a:lnTo>
                          <a:pt x="663" y="1286"/>
                        </a:lnTo>
                        <a:lnTo>
                          <a:pt x="675" y="1277"/>
                        </a:lnTo>
                        <a:lnTo>
                          <a:pt x="680" y="1269"/>
                        </a:lnTo>
                        <a:lnTo>
                          <a:pt x="680" y="1257"/>
                        </a:lnTo>
                        <a:lnTo>
                          <a:pt x="671" y="1245"/>
                        </a:lnTo>
                        <a:lnTo>
                          <a:pt x="671" y="1233"/>
                        </a:lnTo>
                        <a:lnTo>
                          <a:pt x="675" y="1220"/>
                        </a:lnTo>
                        <a:lnTo>
                          <a:pt x="675" y="1216"/>
                        </a:lnTo>
                        <a:lnTo>
                          <a:pt x="680" y="1204"/>
                        </a:lnTo>
                        <a:lnTo>
                          <a:pt x="688" y="1204"/>
                        </a:lnTo>
                        <a:lnTo>
                          <a:pt x="692" y="1192"/>
                        </a:lnTo>
                        <a:lnTo>
                          <a:pt x="692" y="1180"/>
                        </a:lnTo>
                        <a:lnTo>
                          <a:pt x="680" y="1168"/>
                        </a:lnTo>
                        <a:lnTo>
                          <a:pt x="692" y="1176"/>
                        </a:lnTo>
                        <a:lnTo>
                          <a:pt x="680" y="1163"/>
                        </a:lnTo>
                        <a:lnTo>
                          <a:pt x="675" y="1151"/>
                        </a:lnTo>
                        <a:lnTo>
                          <a:pt x="675" y="1139"/>
                        </a:lnTo>
                        <a:lnTo>
                          <a:pt x="688" y="1131"/>
                        </a:lnTo>
                        <a:lnTo>
                          <a:pt x="700" y="1143"/>
                        </a:lnTo>
                        <a:lnTo>
                          <a:pt x="712" y="1143"/>
                        </a:lnTo>
                        <a:lnTo>
                          <a:pt x="724" y="1147"/>
                        </a:lnTo>
                        <a:lnTo>
                          <a:pt x="736" y="1143"/>
                        </a:lnTo>
                        <a:lnTo>
                          <a:pt x="749" y="1143"/>
                        </a:lnTo>
                        <a:lnTo>
                          <a:pt x="761" y="1143"/>
                        </a:lnTo>
                        <a:lnTo>
                          <a:pt x="773" y="1143"/>
                        </a:lnTo>
                        <a:lnTo>
                          <a:pt x="781" y="1139"/>
                        </a:lnTo>
                        <a:lnTo>
                          <a:pt x="798" y="1139"/>
                        </a:lnTo>
                        <a:lnTo>
                          <a:pt x="810" y="1135"/>
                        </a:lnTo>
                        <a:lnTo>
                          <a:pt x="818" y="1135"/>
                        </a:lnTo>
                        <a:lnTo>
                          <a:pt x="830" y="1131"/>
                        </a:lnTo>
                        <a:lnTo>
                          <a:pt x="842" y="1131"/>
                        </a:lnTo>
                        <a:lnTo>
                          <a:pt x="863" y="1123"/>
                        </a:lnTo>
                        <a:lnTo>
                          <a:pt x="875" y="1123"/>
                        </a:lnTo>
                        <a:lnTo>
                          <a:pt x="887" y="1119"/>
                        </a:lnTo>
                        <a:lnTo>
                          <a:pt x="899" y="1115"/>
                        </a:lnTo>
                        <a:lnTo>
                          <a:pt x="911" y="1111"/>
                        </a:lnTo>
                        <a:lnTo>
                          <a:pt x="924" y="1106"/>
                        </a:lnTo>
                        <a:lnTo>
                          <a:pt x="952" y="1090"/>
                        </a:lnTo>
                        <a:lnTo>
                          <a:pt x="964" y="1082"/>
                        </a:lnTo>
                        <a:lnTo>
                          <a:pt x="964" y="1070"/>
                        </a:lnTo>
                        <a:lnTo>
                          <a:pt x="973" y="1058"/>
                        </a:lnTo>
                        <a:lnTo>
                          <a:pt x="985" y="1045"/>
                        </a:lnTo>
                        <a:lnTo>
                          <a:pt x="993" y="1033"/>
                        </a:lnTo>
                        <a:lnTo>
                          <a:pt x="1001" y="1021"/>
                        </a:lnTo>
                        <a:lnTo>
                          <a:pt x="1009" y="1009"/>
                        </a:lnTo>
                        <a:lnTo>
                          <a:pt x="1017" y="1001"/>
                        </a:lnTo>
                        <a:lnTo>
                          <a:pt x="1017" y="988"/>
                        </a:lnTo>
                        <a:lnTo>
                          <a:pt x="1017" y="976"/>
                        </a:lnTo>
                        <a:lnTo>
                          <a:pt x="1017" y="964"/>
                        </a:lnTo>
                        <a:lnTo>
                          <a:pt x="1013" y="960"/>
                        </a:lnTo>
                        <a:lnTo>
                          <a:pt x="1013" y="956"/>
                        </a:lnTo>
                        <a:lnTo>
                          <a:pt x="1001" y="960"/>
                        </a:lnTo>
                        <a:lnTo>
                          <a:pt x="989" y="952"/>
                        </a:lnTo>
                        <a:lnTo>
                          <a:pt x="981" y="940"/>
                        </a:lnTo>
                        <a:lnTo>
                          <a:pt x="977" y="927"/>
                        </a:lnTo>
                        <a:lnTo>
                          <a:pt x="977" y="919"/>
                        </a:lnTo>
                        <a:lnTo>
                          <a:pt x="985" y="907"/>
                        </a:lnTo>
                        <a:lnTo>
                          <a:pt x="989" y="895"/>
                        </a:lnTo>
                        <a:lnTo>
                          <a:pt x="981" y="883"/>
                        </a:lnTo>
                        <a:lnTo>
                          <a:pt x="973" y="870"/>
                        </a:lnTo>
                        <a:lnTo>
                          <a:pt x="964" y="866"/>
                        </a:lnTo>
                        <a:lnTo>
                          <a:pt x="952" y="858"/>
                        </a:lnTo>
                        <a:lnTo>
                          <a:pt x="940" y="854"/>
                        </a:lnTo>
                        <a:lnTo>
                          <a:pt x="928" y="850"/>
                        </a:lnTo>
                        <a:lnTo>
                          <a:pt x="916" y="838"/>
                        </a:lnTo>
                        <a:lnTo>
                          <a:pt x="907" y="826"/>
                        </a:lnTo>
                        <a:lnTo>
                          <a:pt x="903" y="818"/>
                        </a:lnTo>
                        <a:lnTo>
                          <a:pt x="911" y="814"/>
                        </a:lnTo>
                        <a:lnTo>
                          <a:pt x="916" y="814"/>
                        </a:lnTo>
                        <a:lnTo>
                          <a:pt x="916" y="809"/>
                        </a:lnTo>
                        <a:lnTo>
                          <a:pt x="911" y="801"/>
                        </a:lnTo>
                        <a:lnTo>
                          <a:pt x="911" y="793"/>
                        </a:lnTo>
                        <a:lnTo>
                          <a:pt x="907" y="785"/>
                        </a:lnTo>
                        <a:lnTo>
                          <a:pt x="903" y="777"/>
                        </a:lnTo>
                        <a:lnTo>
                          <a:pt x="907" y="765"/>
                        </a:lnTo>
                        <a:lnTo>
                          <a:pt x="911" y="752"/>
                        </a:lnTo>
                        <a:lnTo>
                          <a:pt x="911" y="740"/>
                        </a:lnTo>
                        <a:lnTo>
                          <a:pt x="920" y="740"/>
                        </a:lnTo>
                        <a:lnTo>
                          <a:pt x="920" y="740"/>
                        </a:lnTo>
                        <a:lnTo>
                          <a:pt x="928" y="7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85" name="Freeform 599">
                    <a:extLst>
                      <a:ext uri="{FF2B5EF4-FFF2-40B4-BE49-F238E27FC236}">
                        <a16:creationId xmlns:a16="http://schemas.microsoft.com/office/drawing/2014/main" id="{300E3589-B088-9A21-E4A4-B9A1F3F27D4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702" y="14177"/>
                    <a:ext cx="49" cy="17"/>
                  </a:xfrm>
                  <a:custGeom>
                    <a:avLst/>
                    <a:gdLst>
                      <a:gd name="T0" fmla="*/ 12 w 49"/>
                      <a:gd name="T1" fmla="*/ 4 h 17"/>
                      <a:gd name="T2" fmla="*/ 0 w 49"/>
                      <a:gd name="T3" fmla="*/ 17 h 17"/>
                      <a:gd name="T4" fmla="*/ 12 w 49"/>
                      <a:gd name="T5" fmla="*/ 13 h 17"/>
                      <a:gd name="T6" fmla="*/ 24 w 49"/>
                      <a:gd name="T7" fmla="*/ 9 h 17"/>
                      <a:gd name="T8" fmla="*/ 37 w 49"/>
                      <a:gd name="T9" fmla="*/ 9 h 17"/>
                      <a:gd name="T10" fmla="*/ 49 w 49"/>
                      <a:gd name="T11" fmla="*/ 0 h 17"/>
                      <a:gd name="T12" fmla="*/ 24 w 49"/>
                      <a:gd name="T13" fmla="*/ 0 h 17"/>
                      <a:gd name="T14" fmla="*/ 12 w 49"/>
                      <a:gd name="T15" fmla="*/ 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9" h="17">
                        <a:moveTo>
                          <a:pt x="12" y="4"/>
                        </a:moveTo>
                        <a:lnTo>
                          <a:pt x="0" y="17"/>
                        </a:lnTo>
                        <a:lnTo>
                          <a:pt x="12" y="13"/>
                        </a:lnTo>
                        <a:lnTo>
                          <a:pt x="24" y="9"/>
                        </a:lnTo>
                        <a:lnTo>
                          <a:pt x="37" y="9"/>
                        </a:lnTo>
                        <a:lnTo>
                          <a:pt x="49" y="0"/>
                        </a:lnTo>
                        <a:lnTo>
                          <a:pt x="24" y="0"/>
                        </a:lnTo>
                        <a:lnTo>
                          <a:pt x="12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86" name="Freeform 600">
                    <a:extLst>
                      <a:ext uri="{FF2B5EF4-FFF2-40B4-BE49-F238E27FC236}">
                        <a16:creationId xmlns:a16="http://schemas.microsoft.com/office/drawing/2014/main" id="{684AF90A-B85B-6E85-C1C9-57BB29C1D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466" y="14007"/>
                    <a:ext cx="212" cy="199"/>
                  </a:xfrm>
                  <a:custGeom>
                    <a:avLst/>
                    <a:gdLst>
                      <a:gd name="T0" fmla="*/ 187 w 212"/>
                      <a:gd name="T1" fmla="*/ 166 h 199"/>
                      <a:gd name="T2" fmla="*/ 175 w 212"/>
                      <a:gd name="T3" fmla="*/ 166 h 199"/>
                      <a:gd name="T4" fmla="*/ 163 w 212"/>
                      <a:gd name="T5" fmla="*/ 162 h 199"/>
                      <a:gd name="T6" fmla="*/ 151 w 212"/>
                      <a:gd name="T7" fmla="*/ 158 h 199"/>
                      <a:gd name="T8" fmla="*/ 126 w 212"/>
                      <a:gd name="T9" fmla="*/ 146 h 199"/>
                      <a:gd name="T10" fmla="*/ 114 w 212"/>
                      <a:gd name="T11" fmla="*/ 134 h 199"/>
                      <a:gd name="T12" fmla="*/ 102 w 212"/>
                      <a:gd name="T13" fmla="*/ 130 h 199"/>
                      <a:gd name="T14" fmla="*/ 90 w 212"/>
                      <a:gd name="T15" fmla="*/ 122 h 199"/>
                      <a:gd name="T16" fmla="*/ 77 w 212"/>
                      <a:gd name="T17" fmla="*/ 118 h 199"/>
                      <a:gd name="T18" fmla="*/ 65 w 212"/>
                      <a:gd name="T19" fmla="*/ 105 h 199"/>
                      <a:gd name="T20" fmla="*/ 53 w 212"/>
                      <a:gd name="T21" fmla="*/ 93 h 199"/>
                      <a:gd name="T22" fmla="*/ 49 w 212"/>
                      <a:gd name="T23" fmla="*/ 89 h 199"/>
                      <a:gd name="T24" fmla="*/ 37 w 212"/>
                      <a:gd name="T25" fmla="*/ 77 h 199"/>
                      <a:gd name="T26" fmla="*/ 33 w 212"/>
                      <a:gd name="T27" fmla="*/ 69 h 199"/>
                      <a:gd name="T28" fmla="*/ 28 w 212"/>
                      <a:gd name="T29" fmla="*/ 56 h 199"/>
                      <a:gd name="T30" fmla="*/ 16 w 212"/>
                      <a:gd name="T31" fmla="*/ 56 h 199"/>
                      <a:gd name="T32" fmla="*/ 4 w 212"/>
                      <a:gd name="T33" fmla="*/ 48 h 199"/>
                      <a:gd name="T34" fmla="*/ 12 w 212"/>
                      <a:gd name="T35" fmla="*/ 36 h 199"/>
                      <a:gd name="T36" fmla="*/ 20 w 212"/>
                      <a:gd name="T37" fmla="*/ 32 h 199"/>
                      <a:gd name="T38" fmla="*/ 16 w 212"/>
                      <a:gd name="T39" fmla="*/ 20 h 199"/>
                      <a:gd name="T40" fmla="*/ 4 w 212"/>
                      <a:gd name="T41" fmla="*/ 8 h 199"/>
                      <a:gd name="T42" fmla="*/ 4 w 212"/>
                      <a:gd name="T43" fmla="*/ 8 h 199"/>
                      <a:gd name="T44" fmla="*/ 0 w 212"/>
                      <a:gd name="T45" fmla="*/ 0 h 199"/>
                      <a:gd name="T46" fmla="*/ 0 w 212"/>
                      <a:gd name="T47" fmla="*/ 0 h 199"/>
                      <a:gd name="T48" fmla="*/ 0 w 212"/>
                      <a:gd name="T49" fmla="*/ 158 h 199"/>
                      <a:gd name="T50" fmla="*/ 0 w 212"/>
                      <a:gd name="T51" fmla="*/ 170 h 199"/>
                      <a:gd name="T52" fmla="*/ 0 w 212"/>
                      <a:gd name="T53" fmla="*/ 179 h 199"/>
                      <a:gd name="T54" fmla="*/ 4 w 212"/>
                      <a:gd name="T55" fmla="*/ 183 h 199"/>
                      <a:gd name="T56" fmla="*/ 8 w 212"/>
                      <a:gd name="T57" fmla="*/ 183 h 199"/>
                      <a:gd name="T58" fmla="*/ 20 w 212"/>
                      <a:gd name="T59" fmla="*/ 179 h 199"/>
                      <a:gd name="T60" fmla="*/ 20 w 212"/>
                      <a:gd name="T61" fmla="*/ 179 h 199"/>
                      <a:gd name="T62" fmla="*/ 28 w 212"/>
                      <a:gd name="T63" fmla="*/ 183 h 199"/>
                      <a:gd name="T64" fmla="*/ 41 w 212"/>
                      <a:gd name="T65" fmla="*/ 183 h 199"/>
                      <a:gd name="T66" fmla="*/ 53 w 212"/>
                      <a:gd name="T67" fmla="*/ 187 h 199"/>
                      <a:gd name="T68" fmla="*/ 65 w 212"/>
                      <a:gd name="T69" fmla="*/ 187 h 199"/>
                      <a:gd name="T70" fmla="*/ 90 w 212"/>
                      <a:gd name="T71" fmla="*/ 187 h 199"/>
                      <a:gd name="T72" fmla="*/ 102 w 212"/>
                      <a:gd name="T73" fmla="*/ 191 h 199"/>
                      <a:gd name="T74" fmla="*/ 114 w 212"/>
                      <a:gd name="T75" fmla="*/ 191 h 199"/>
                      <a:gd name="T76" fmla="*/ 126 w 212"/>
                      <a:gd name="T77" fmla="*/ 199 h 199"/>
                      <a:gd name="T78" fmla="*/ 138 w 212"/>
                      <a:gd name="T79" fmla="*/ 195 h 199"/>
                      <a:gd name="T80" fmla="*/ 151 w 212"/>
                      <a:gd name="T81" fmla="*/ 195 h 199"/>
                      <a:gd name="T82" fmla="*/ 159 w 212"/>
                      <a:gd name="T83" fmla="*/ 187 h 199"/>
                      <a:gd name="T84" fmla="*/ 175 w 212"/>
                      <a:gd name="T85" fmla="*/ 187 h 199"/>
                      <a:gd name="T86" fmla="*/ 183 w 212"/>
                      <a:gd name="T87" fmla="*/ 191 h 199"/>
                      <a:gd name="T88" fmla="*/ 195 w 212"/>
                      <a:gd name="T89" fmla="*/ 191 h 199"/>
                      <a:gd name="T90" fmla="*/ 203 w 212"/>
                      <a:gd name="T91" fmla="*/ 179 h 199"/>
                      <a:gd name="T92" fmla="*/ 212 w 212"/>
                      <a:gd name="T93" fmla="*/ 166 h 199"/>
                      <a:gd name="T94" fmla="*/ 199 w 212"/>
                      <a:gd name="T95" fmla="*/ 166 h 199"/>
                      <a:gd name="T96" fmla="*/ 187 w 212"/>
                      <a:gd name="T97" fmla="*/ 166 h 1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212" h="199">
                        <a:moveTo>
                          <a:pt x="187" y="166"/>
                        </a:moveTo>
                        <a:lnTo>
                          <a:pt x="175" y="166"/>
                        </a:lnTo>
                        <a:lnTo>
                          <a:pt x="163" y="162"/>
                        </a:lnTo>
                        <a:lnTo>
                          <a:pt x="151" y="158"/>
                        </a:lnTo>
                        <a:lnTo>
                          <a:pt x="126" y="146"/>
                        </a:lnTo>
                        <a:lnTo>
                          <a:pt x="114" y="134"/>
                        </a:lnTo>
                        <a:lnTo>
                          <a:pt x="102" y="130"/>
                        </a:lnTo>
                        <a:lnTo>
                          <a:pt x="90" y="122"/>
                        </a:lnTo>
                        <a:lnTo>
                          <a:pt x="77" y="118"/>
                        </a:lnTo>
                        <a:lnTo>
                          <a:pt x="65" y="105"/>
                        </a:lnTo>
                        <a:lnTo>
                          <a:pt x="53" y="93"/>
                        </a:lnTo>
                        <a:lnTo>
                          <a:pt x="49" y="89"/>
                        </a:lnTo>
                        <a:lnTo>
                          <a:pt x="37" y="77"/>
                        </a:lnTo>
                        <a:lnTo>
                          <a:pt x="33" y="69"/>
                        </a:lnTo>
                        <a:lnTo>
                          <a:pt x="28" y="56"/>
                        </a:lnTo>
                        <a:lnTo>
                          <a:pt x="16" y="56"/>
                        </a:lnTo>
                        <a:lnTo>
                          <a:pt x="4" y="48"/>
                        </a:lnTo>
                        <a:lnTo>
                          <a:pt x="12" y="36"/>
                        </a:lnTo>
                        <a:lnTo>
                          <a:pt x="20" y="32"/>
                        </a:lnTo>
                        <a:lnTo>
                          <a:pt x="16" y="20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58"/>
                        </a:lnTo>
                        <a:lnTo>
                          <a:pt x="0" y="170"/>
                        </a:lnTo>
                        <a:lnTo>
                          <a:pt x="0" y="179"/>
                        </a:lnTo>
                        <a:lnTo>
                          <a:pt x="4" y="183"/>
                        </a:lnTo>
                        <a:lnTo>
                          <a:pt x="8" y="183"/>
                        </a:lnTo>
                        <a:lnTo>
                          <a:pt x="20" y="179"/>
                        </a:lnTo>
                        <a:lnTo>
                          <a:pt x="20" y="179"/>
                        </a:lnTo>
                        <a:lnTo>
                          <a:pt x="28" y="183"/>
                        </a:lnTo>
                        <a:lnTo>
                          <a:pt x="41" y="183"/>
                        </a:lnTo>
                        <a:lnTo>
                          <a:pt x="53" y="187"/>
                        </a:lnTo>
                        <a:lnTo>
                          <a:pt x="65" y="187"/>
                        </a:lnTo>
                        <a:lnTo>
                          <a:pt x="90" y="187"/>
                        </a:lnTo>
                        <a:lnTo>
                          <a:pt x="102" y="191"/>
                        </a:lnTo>
                        <a:lnTo>
                          <a:pt x="114" y="191"/>
                        </a:lnTo>
                        <a:lnTo>
                          <a:pt x="126" y="199"/>
                        </a:lnTo>
                        <a:lnTo>
                          <a:pt x="138" y="195"/>
                        </a:lnTo>
                        <a:lnTo>
                          <a:pt x="151" y="195"/>
                        </a:lnTo>
                        <a:lnTo>
                          <a:pt x="159" y="187"/>
                        </a:lnTo>
                        <a:lnTo>
                          <a:pt x="175" y="187"/>
                        </a:lnTo>
                        <a:lnTo>
                          <a:pt x="183" y="191"/>
                        </a:lnTo>
                        <a:lnTo>
                          <a:pt x="195" y="191"/>
                        </a:lnTo>
                        <a:lnTo>
                          <a:pt x="203" y="179"/>
                        </a:lnTo>
                        <a:lnTo>
                          <a:pt x="212" y="166"/>
                        </a:lnTo>
                        <a:lnTo>
                          <a:pt x="199" y="166"/>
                        </a:lnTo>
                        <a:lnTo>
                          <a:pt x="187" y="16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687" name="Freeform 601">
                    <a:extLst>
                      <a:ext uri="{FF2B5EF4-FFF2-40B4-BE49-F238E27FC236}">
                        <a16:creationId xmlns:a16="http://schemas.microsoft.com/office/drawing/2014/main" id="{35D34531-5B1A-2BE4-F42A-4605460A77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6564" y="14202"/>
                    <a:ext cx="12" cy="8"/>
                  </a:xfrm>
                  <a:custGeom>
                    <a:avLst/>
                    <a:gdLst>
                      <a:gd name="T0" fmla="*/ 0 w 12"/>
                      <a:gd name="T1" fmla="*/ 4 h 8"/>
                      <a:gd name="T2" fmla="*/ 12 w 12"/>
                      <a:gd name="T3" fmla="*/ 8 h 8"/>
                      <a:gd name="T4" fmla="*/ 0 w 12"/>
                      <a:gd name="T5" fmla="*/ 0 h 8"/>
                      <a:gd name="T6" fmla="*/ 0 w 12"/>
                      <a:gd name="T7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0" y="4"/>
                        </a:moveTo>
                        <a:lnTo>
                          <a:pt x="12" y="8"/>
                        </a:lnTo>
                        <a:lnTo>
                          <a:pt x="0" y="0"/>
                        </a:lnTo>
                        <a:lnTo>
                          <a:pt x="0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683" name="Freeform 602">
                  <a:extLst>
                    <a:ext uri="{FF2B5EF4-FFF2-40B4-BE49-F238E27FC236}">
                      <a16:creationId xmlns:a16="http://schemas.microsoft.com/office/drawing/2014/main" id="{EC62D6A4-508B-0760-E199-44D21CBF07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861" y="12985"/>
                  <a:ext cx="12" cy="12"/>
                </a:xfrm>
                <a:custGeom>
                  <a:avLst/>
                  <a:gdLst>
                    <a:gd name="T0" fmla="*/ 12 w 12"/>
                    <a:gd name="T1" fmla="*/ 12 h 12"/>
                    <a:gd name="T2" fmla="*/ 12 w 12"/>
                    <a:gd name="T3" fmla="*/ 4 h 12"/>
                    <a:gd name="T4" fmla="*/ 0 w 12"/>
                    <a:gd name="T5" fmla="*/ 0 h 12"/>
                    <a:gd name="T6" fmla="*/ 12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2" y="12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623" name="Group 603">
                <a:extLst>
                  <a:ext uri="{FF2B5EF4-FFF2-40B4-BE49-F238E27FC236}">
                    <a16:creationId xmlns:a16="http://schemas.microsoft.com/office/drawing/2014/main" id="{395F8019-DEBB-4819-4617-97DED2293F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39" y="11565"/>
                <a:ext cx="525" cy="2706"/>
                <a:chOff x="6039" y="11565"/>
                <a:chExt cx="525" cy="2706"/>
              </a:xfrm>
              <a:grpFill/>
            </p:grpSpPr>
            <p:sp>
              <p:nvSpPr>
                <p:cNvPr id="1624" name="Freeform 604">
                  <a:extLst>
                    <a:ext uri="{FF2B5EF4-FFF2-40B4-BE49-F238E27FC236}">
                      <a16:creationId xmlns:a16="http://schemas.microsoft.com/office/drawing/2014/main" id="{8F894E74-55BF-DB96-1903-2FF63C947F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39" y="11565"/>
                  <a:ext cx="525" cy="2543"/>
                </a:xfrm>
                <a:custGeom>
                  <a:avLst/>
                  <a:gdLst>
                    <a:gd name="T0" fmla="*/ 219 w 525"/>
                    <a:gd name="T1" fmla="*/ 2372 h 2543"/>
                    <a:gd name="T2" fmla="*/ 150 w 525"/>
                    <a:gd name="T3" fmla="*/ 2287 h 2543"/>
                    <a:gd name="T4" fmla="*/ 171 w 525"/>
                    <a:gd name="T5" fmla="*/ 2149 h 2543"/>
                    <a:gd name="T6" fmla="*/ 219 w 525"/>
                    <a:gd name="T7" fmla="*/ 2022 h 2543"/>
                    <a:gd name="T8" fmla="*/ 244 w 525"/>
                    <a:gd name="T9" fmla="*/ 1925 h 2543"/>
                    <a:gd name="T10" fmla="*/ 224 w 525"/>
                    <a:gd name="T11" fmla="*/ 1831 h 2543"/>
                    <a:gd name="T12" fmla="*/ 244 w 525"/>
                    <a:gd name="T13" fmla="*/ 1770 h 2543"/>
                    <a:gd name="T14" fmla="*/ 219 w 525"/>
                    <a:gd name="T15" fmla="*/ 1644 h 2543"/>
                    <a:gd name="T16" fmla="*/ 240 w 525"/>
                    <a:gd name="T17" fmla="*/ 1510 h 2543"/>
                    <a:gd name="T18" fmla="*/ 276 w 525"/>
                    <a:gd name="T19" fmla="*/ 1396 h 2543"/>
                    <a:gd name="T20" fmla="*/ 276 w 525"/>
                    <a:gd name="T21" fmla="*/ 1270 h 2543"/>
                    <a:gd name="T22" fmla="*/ 317 w 525"/>
                    <a:gd name="T23" fmla="*/ 1168 h 2543"/>
                    <a:gd name="T24" fmla="*/ 358 w 525"/>
                    <a:gd name="T25" fmla="*/ 1026 h 2543"/>
                    <a:gd name="T26" fmla="*/ 321 w 525"/>
                    <a:gd name="T27" fmla="*/ 936 h 2543"/>
                    <a:gd name="T28" fmla="*/ 350 w 525"/>
                    <a:gd name="T29" fmla="*/ 802 h 2543"/>
                    <a:gd name="T30" fmla="*/ 386 w 525"/>
                    <a:gd name="T31" fmla="*/ 672 h 2543"/>
                    <a:gd name="T32" fmla="*/ 439 w 525"/>
                    <a:gd name="T33" fmla="*/ 537 h 2543"/>
                    <a:gd name="T34" fmla="*/ 484 w 525"/>
                    <a:gd name="T35" fmla="*/ 419 h 2543"/>
                    <a:gd name="T36" fmla="*/ 488 w 525"/>
                    <a:gd name="T37" fmla="*/ 342 h 2543"/>
                    <a:gd name="T38" fmla="*/ 439 w 525"/>
                    <a:gd name="T39" fmla="*/ 220 h 2543"/>
                    <a:gd name="T40" fmla="*/ 411 w 525"/>
                    <a:gd name="T41" fmla="*/ 98 h 2543"/>
                    <a:gd name="T42" fmla="*/ 358 w 525"/>
                    <a:gd name="T43" fmla="*/ 12 h 2543"/>
                    <a:gd name="T44" fmla="*/ 325 w 525"/>
                    <a:gd name="T45" fmla="*/ 110 h 2543"/>
                    <a:gd name="T46" fmla="*/ 342 w 525"/>
                    <a:gd name="T47" fmla="*/ 248 h 2543"/>
                    <a:gd name="T48" fmla="*/ 317 w 525"/>
                    <a:gd name="T49" fmla="*/ 391 h 2543"/>
                    <a:gd name="T50" fmla="*/ 305 w 525"/>
                    <a:gd name="T51" fmla="*/ 541 h 2543"/>
                    <a:gd name="T52" fmla="*/ 272 w 525"/>
                    <a:gd name="T53" fmla="*/ 676 h 2543"/>
                    <a:gd name="T54" fmla="*/ 260 w 525"/>
                    <a:gd name="T55" fmla="*/ 802 h 2543"/>
                    <a:gd name="T56" fmla="*/ 252 w 525"/>
                    <a:gd name="T57" fmla="*/ 932 h 2543"/>
                    <a:gd name="T58" fmla="*/ 232 w 525"/>
                    <a:gd name="T59" fmla="*/ 1062 h 2543"/>
                    <a:gd name="T60" fmla="*/ 187 w 525"/>
                    <a:gd name="T61" fmla="*/ 1184 h 2543"/>
                    <a:gd name="T62" fmla="*/ 130 w 525"/>
                    <a:gd name="T63" fmla="*/ 1286 h 2543"/>
                    <a:gd name="T64" fmla="*/ 142 w 525"/>
                    <a:gd name="T65" fmla="*/ 1412 h 2543"/>
                    <a:gd name="T66" fmla="*/ 110 w 525"/>
                    <a:gd name="T67" fmla="*/ 1534 h 2543"/>
                    <a:gd name="T68" fmla="*/ 154 w 525"/>
                    <a:gd name="T69" fmla="*/ 1599 h 2543"/>
                    <a:gd name="T70" fmla="*/ 195 w 525"/>
                    <a:gd name="T71" fmla="*/ 1660 h 2543"/>
                    <a:gd name="T72" fmla="*/ 154 w 525"/>
                    <a:gd name="T73" fmla="*/ 1734 h 2543"/>
                    <a:gd name="T74" fmla="*/ 179 w 525"/>
                    <a:gd name="T75" fmla="*/ 1823 h 2543"/>
                    <a:gd name="T76" fmla="*/ 130 w 525"/>
                    <a:gd name="T77" fmla="*/ 1892 h 2543"/>
                    <a:gd name="T78" fmla="*/ 106 w 525"/>
                    <a:gd name="T79" fmla="*/ 1933 h 2543"/>
                    <a:gd name="T80" fmla="*/ 40 w 525"/>
                    <a:gd name="T81" fmla="*/ 1917 h 2543"/>
                    <a:gd name="T82" fmla="*/ 8 w 525"/>
                    <a:gd name="T83" fmla="*/ 1978 h 2543"/>
                    <a:gd name="T84" fmla="*/ 101 w 525"/>
                    <a:gd name="T85" fmla="*/ 2002 h 2543"/>
                    <a:gd name="T86" fmla="*/ 85 w 525"/>
                    <a:gd name="T87" fmla="*/ 2059 h 2543"/>
                    <a:gd name="T88" fmla="*/ 93 w 525"/>
                    <a:gd name="T89" fmla="*/ 2075 h 2543"/>
                    <a:gd name="T90" fmla="*/ 77 w 525"/>
                    <a:gd name="T91" fmla="*/ 2144 h 2543"/>
                    <a:gd name="T92" fmla="*/ 110 w 525"/>
                    <a:gd name="T93" fmla="*/ 2177 h 2543"/>
                    <a:gd name="T94" fmla="*/ 93 w 525"/>
                    <a:gd name="T95" fmla="*/ 2230 h 2543"/>
                    <a:gd name="T96" fmla="*/ 93 w 525"/>
                    <a:gd name="T97" fmla="*/ 2271 h 2543"/>
                    <a:gd name="T98" fmla="*/ 89 w 525"/>
                    <a:gd name="T99" fmla="*/ 2303 h 2543"/>
                    <a:gd name="T100" fmla="*/ 138 w 525"/>
                    <a:gd name="T101" fmla="*/ 2389 h 2543"/>
                    <a:gd name="T102" fmla="*/ 183 w 525"/>
                    <a:gd name="T103" fmla="*/ 2376 h 2543"/>
                    <a:gd name="T104" fmla="*/ 191 w 525"/>
                    <a:gd name="T105" fmla="*/ 2417 h 2543"/>
                    <a:gd name="T106" fmla="*/ 122 w 525"/>
                    <a:gd name="T107" fmla="*/ 2437 h 2543"/>
                    <a:gd name="T108" fmla="*/ 163 w 525"/>
                    <a:gd name="T109" fmla="*/ 2466 h 2543"/>
                    <a:gd name="T110" fmla="*/ 219 w 525"/>
                    <a:gd name="T111" fmla="*/ 2442 h 2543"/>
                    <a:gd name="T112" fmla="*/ 187 w 525"/>
                    <a:gd name="T113" fmla="*/ 2515 h 2543"/>
                    <a:gd name="T114" fmla="*/ 268 w 525"/>
                    <a:gd name="T115" fmla="*/ 2466 h 2543"/>
                    <a:gd name="T116" fmla="*/ 195 w 525"/>
                    <a:gd name="T117" fmla="*/ 2507 h 2543"/>
                    <a:gd name="T118" fmla="*/ 293 w 525"/>
                    <a:gd name="T119" fmla="*/ 2466 h 2543"/>
                    <a:gd name="T120" fmla="*/ 386 w 525"/>
                    <a:gd name="T121" fmla="*/ 2409 h 2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25" h="2543">
                      <a:moveTo>
                        <a:pt x="423" y="2417"/>
                      </a:moveTo>
                      <a:lnTo>
                        <a:pt x="419" y="2413"/>
                      </a:lnTo>
                      <a:lnTo>
                        <a:pt x="411" y="2413"/>
                      </a:lnTo>
                      <a:lnTo>
                        <a:pt x="399" y="2405"/>
                      </a:lnTo>
                      <a:lnTo>
                        <a:pt x="394" y="2405"/>
                      </a:lnTo>
                      <a:lnTo>
                        <a:pt x="382" y="2401"/>
                      </a:lnTo>
                      <a:lnTo>
                        <a:pt x="370" y="2401"/>
                      </a:lnTo>
                      <a:lnTo>
                        <a:pt x="370" y="2401"/>
                      </a:lnTo>
                      <a:lnTo>
                        <a:pt x="354" y="2397"/>
                      </a:lnTo>
                      <a:lnTo>
                        <a:pt x="346" y="2389"/>
                      </a:lnTo>
                      <a:lnTo>
                        <a:pt x="228" y="2389"/>
                      </a:lnTo>
                      <a:lnTo>
                        <a:pt x="228" y="2385"/>
                      </a:lnTo>
                      <a:lnTo>
                        <a:pt x="219" y="2372"/>
                      </a:lnTo>
                      <a:lnTo>
                        <a:pt x="207" y="2368"/>
                      </a:lnTo>
                      <a:lnTo>
                        <a:pt x="199" y="2356"/>
                      </a:lnTo>
                      <a:lnTo>
                        <a:pt x="203" y="2344"/>
                      </a:lnTo>
                      <a:lnTo>
                        <a:pt x="207" y="2332"/>
                      </a:lnTo>
                      <a:lnTo>
                        <a:pt x="207" y="2332"/>
                      </a:lnTo>
                      <a:lnTo>
                        <a:pt x="199" y="2324"/>
                      </a:lnTo>
                      <a:lnTo>
                        <a:pt x="207" y="2311"/>
                      </a:lnTo>
                      <a:lnTo>
                        <a:pt x="207" y="2299"/>
                      </a:lnTo>
                      <a:lnTo>
                        <a:pt x="199" y="2279"/>
                      </a:lnTo>
                      <a:lnTo>
                        <a:pt x="187" y="2283"/>
                      </a:lnTo>
                      <a:lnTo>
                        <a:pt x="175" y="2283"/>
                      </a:lnTo>
                      <a:lnTo>
                        <a:pt x="163" y="2291"/>
                      </a:lnTo>
                      <a:lnTo>
                        <a:pt x="150" y="2287"/>
                      </a:lnTo>
                      <a:lnTo>
                        <a:pt x="146" y="2275"/>
                      </a:lnTo>
                      <a:lnTo>
                        <a:pt x="146" y="2262"/>
                      </a:lnTo>
                      <a:lnTo>
                        <a:pt x="142" y="2250"/>
                      </a:lnTo>
                      <a:lnTo>
                        <a:pt x="130" y="2242"/>
                      </a:lnTo>
                      <a:lnTo>
                        <a:pt x="134" y="2230"/>
                      </a:lnTo>
                      <a:lnTo>
                        <a:pt x="130" y="2226"/>
                      </a:lnTo>
                      <a:lnTo>
                        <a:pt x="134" y="2214"/>
                      </a:lnTo>
                      <a:lnTo>
                        <a:pt x="130" y="2201"/>
                      </a:lnTo>
                      <a:lnTo>
                        <a:pt x="130" y="2189"/>
                      </a:lnTo>
                      <a:lnTo>
                        <a:pt x="142" y="2177"/>
                      </a:lnTo>
                      <a:lnTo>
                        <a:pt x="154" y="2173"/>
                      </a:lnTo>
                      <a:lnTo>
                        <a:pt x="158" y="2161"/>
                      </a:lnTo>
                      <a:lnTo>
                        <a:pt x="171" y="2149"/>
                      </a:lnTo>
                      <a:lnTo>
                        <a:pt x="179" y="2144"/>
                      </a:lnTo>
                      <a:lnTo>
                        <a:pt x="191" y="2136"/>
                      </a:lnTo>
                      <a:lnTo>
                        <a:pt x="191" y="2124"/>
                      </a:lnTo>
                      <a:lnTo>
                        <a:pt x="187" y="2112"/>
                      </a:lnTo>
                      <a:lnTo>
                        <a:pt x="187" y="2112"/>
                      </a:lnTo>
                      <a:lnTo>
                        <a:pt x="199" y="2104"/>
                      </a:lnTo>
                      <a:lnTo>
                        <a:pt x="207" y="2092"/>
                      </a:lnTo>
                      <a:lnTo>
                        <a:pt x="207" y="2088"/>
                      </a:lnTo>
                      <a:lnTo>
                        <a:pt x="199" y="2079"/>
                      </a:lnTo>
                      <a:lnTo>
                        <a:pt x="191" y="2067"/>
                      </a:lnTo>
                      <a:lnTo>
                        <a:pt x="199" y="2055"/>
                      </a:lnTo>
                      <a:lnTo>
                        <a:pt x="207" y="2031"/>
                      </a:lnTo>
                      <a:lnTo>
                        <a:pt x="219" y="2022"/>
                      </a:lnTo>
                      <a:lnTo>
                        <a:pt x="224" y="2018"/>
                      </a:lnTo>
                      <a:lnTo>
                        <a:pt x="232" y="2014"/>
                      </a:lnTo>
                      <a:lnTo>
                        <a:pt x="228" y="2006"/>
                      </a:lnTo>
                      <a:lnTo>
                        <a:pt x="224" y="1994"/>
                      </a:lnTo>
                      <a:lnTo>
                        <a:pt x="228" y="1986"/>
                      </a:lnTo>
                      <a:lnTo>
                        <a:pt x="240" y="1978"/>
                      </a:lnTo>
                      <a:lnTo>
                        <a:pt x="244" y="1965"/>
                      </a:lnTo>
                      <a:lnTo>
                        <a:pt x="244" y="1965"/>
                      </a:lnTo>
                      <a:lnTo>
                        <a:pt x="240" y="1961"/>
                      </a:lnTo>
                      <a:lnTo>
                        <a:pt x="240" y="1949"/>
                      </a:lnTo>
                      <a:lnTo>
                        <a:pt x="240" y="1945"/>
                      </a:lnTo>
                      <a:lnTo>
                        <a:pt x="232" y="1933"/>
                      </a:lnTo>
                      <a:lnTo>
                        <a:pt x="244" y="1925"/>
                      </a:lnTo>
                      <a:lnTo>
                        <a:pt x="248" y="1917"/>
                      </a:lnTo>
                      <a:lnTo>
                        <a:pt x="244" y="1917"/>
                      </a:lnTo>
                      <a:lnTo>
                        <a:pt x="240" y="1913"/>
                      </a:lnTo>
                      <a:lnTo>
                        <a:pt x="236" y="1900"/>
                      </a:lnTo>
                      <a:lnTo>
                        <a:pt x="240" y="1892"/>
                      </a:lnTo>
                      <a:lnTo>
                        <a:pt x="248" y="1888"/>
                      </a:lnTo>
                      <a:lnTo>
                        <a:pt x="252" y="1880"/>
                      </a:lnTo>
                      <a:lnTo>
                        <a:pt x="264" y="1872"/>
                      </a:lnTo>
                      <a:lnTo>
                        <a:pt x="256" y="1860"/>
                      </a:lnTo>
                      <a:lnTo>
                        <a:pt x="248" y="1847"/>
                      </a:lnTo>
                      <a:lnTo>
                        <a:pt x="240" y="1843"/>
                      </a:lnTo>
                      <a:lnTo>
                        <a:pt x="228" y="1843"/>
                      </a:lnTo>
                      <a:lnTo>
                        <a:pt x="224" y="1831"/>
                      </a:lnTo>
                      <a:lnTo>
                        <a:pt x="236" y="1831"/>
                      </a:lnTo>
                      <a:lnTo>
                        <a:pt x="248" y="1831"/>
                      </a:lnTo>
                      <a:lnTo>
                        <a:pt x="256" y="1831"/>
                      </a:lnTo>
                      <a:lnTo>
                        <a:pt x="268" y="1827"/>
                      </a:lnTo>
                      <a:lnTo>
                        <a:pt x="276" y="1815"/>
                      </a:lnTo>
                      <a:lnTo>
                        <a:pt x="268" y="1807"/>
                      </a:lnTo>
                      <a:lnTo>
                        <a:pt x="256" y="1803"/>
                      </a:lnTo>
                      <a:lnTo>
                        <a:pt x="244" y="1803"/>
                      </a:lnTo>
                      <a:lnTo>
                        <a:pt x="232" y="1803"/>
                      </a:lnTo>
                      <a:lnTo>
                        <a:pt x="236" y="1790"/>
                      </a:lnTo>
                      <a:lnTo>
                        <a:pt x="240" y="1778"/>
                      </a:lnTo>
                      <a:lnTo>
                        <a:pt x="244" y="1770"/>
                      </a:lnTo>
                      <a:lnTo>
                        <a:pt x="244" y="1770"/>
                      </a:lnTo>
                      <a:lnTo>
                        <a:pt x="236" y="1758"/>
                      </a:lnTo>
                      <a:lnTo>
                        <a:pt x="240" y="1746"/>
                      </a:lnTo>
                      <a:lnTo>
                        <a:pt x="236" y="1742"/>
                      </a:lnTo>
                      <a:lnTo>
                        <a:pt x="232" y="1738"/>
                      </a:lnTo>
                      <a:lnTo>
                        <a:pt x="228" y="1725"/>
                      </a:lnTo>
                      <a:lnTo>
                        <a:pt x="240" y="1713"/>
                      </a:lnTo>
                      <a:lnTo>
                        <a:pt x="228" y="1709"/>
                      </a:lnTo>
                      <a:lnTo>
                        <a:pt x="215" y="1705"/>
                      </a:lnTo>
                      <a:lnTo>
                        <a:pt x="215" y="1693"/>
                      </a:lnTo>
                      <a:lnTo>
                        <a:pt x="215" y="1681"/>
                      </a:lnTo>
                      <a:lnTo>
                        <a:pt x="215" y="1668"/>
                      </a:lnTo>
                      <a:lnTo>
                        <a:pt x="219" y="1656"/>
                      </a:lnTo>
                      <a:lnTo>
                        <a:pt x="219" y="1644"/>
                      </a:lnTo>
                      <a:lnTo>
                        <a:pt x="232" y="1640"/>
                      </a:lnTo>
                      <a:lnTo>
                        <a:pt x="236" y="1628"/>
                      </a:lnTo>
                      <a:lnTo>
                        <a:pt x="236" y="1624"/>
                      </a:lnTo>
                      <a:lnTo>
                        <a:pt x="232" y="1611"/>
                      </a:lnTo>
                      <a:lnTo>
                        <a:pt x="232" y="1599"/>
                      </a:lnTo>
                      <a:lnTo>
                        <a:pt x="232" y="1587"/>
                      </a:lnTo>
                      <a:lnTo>
                        <a:pt x="232" y="1575"/>
                      </a:lnTo>
                      <a:lnTo>
                        <a:pt x="232" y="1563"/>
                      </a:lnTo>
                      <a:lnTo>
                        <a:pt x="232" y="1555"/>
                      </a:lnTo>
                      <a:lnTo>
                        <a:pt x="228" y="1546"/>
                      </a:lnTo>
                      <a:lnTo>
                        <a:pt x="228" y="1538"/>
                      </a:lnTo>
                      <a:lnTo>
                        <a:pt x="232" y="1522"/>
                      </a:lnTo>
                      <a:lnTo>
                        <a:pt x="240" y="1510"/>
                      </a:lnTo>
                      <a:lnTo>
                        <a:pt x="236" y="1502"/>
                      </a:lnTo>
                      <a:lnTo>
                        <a:pt x="244" y="1489"/>
                      </a:lnTo>
                      <a:lnTo>
                        <a:pt x="244" y="1485"/>
                      </a:lnTo>
                      <a:lnTo>
                        <a:pt x="244" y="1473"/>
                      </a:lnTo>
                      <a:lnTo>
                        <a:pt x="244" y="1469"/>
                      </a:lnTo>
                      <a:lnTo>
                        <a:pt x="240" y="1461"/>
                      </a:lnTo>
                      <a:lnTo>
                        <a:pt x="244" y="1457"/>
                      </a:lnTo>
                      <a:lnTo>
                        <a:pt x="252" y="1457"/>
                      </a:lnTo>
                      <a:lnTo>
                        <a:pt x="256" y="1445"/>
                      </a:lnTo>
                      <a:lnTo>
                        <a:pt x="260" y="1432"/>
                      </a:lnTo>
                      <a:lnTo>
                        <a:pt x="260" y="1408"/>
                      </a:lnTo>
                      <a:lnTo>
                        <a:pt x="268" y="1404"/>
                      </a:lnTo>
                      <a:lnTo>
                        <a:pt x="276" y="1396"/>
                      </a:lnTo>
                      <a:lnTo>
                        <a:pt x="293" y="1392"/>
                      </a:lnTo>
                      <a:lnTo>
                        <a:pt x="293" y="1392"/>
                      </a:lnTo>
                      <a:lnTo>
                        <a:pt x="293" y="1380"/>
                      </a:lnTo>
                      <a:lnTo>
                        <a:pt x="285" y="1367"/>
                      </a:lnTo>
                      <a:lnTo>
                        <a:pt x="285" y="1355"/>
                      </a:lnTo>
                      <a:lnTo>
                        <a:pt x="285" y="1355"/>
                      </a:lnTo>
                      <a:lnTo>
                        <a:pt x="281" y="1343"/>
                      </a:lnTo>
                      <a:lnTo>
                        <a:pt x="276" y="1331"/>
                      </a:lnTo>
                      <a:lnTo>
                        <a:pt x="272" y="1319"/>
                      </a:lnTo>
                      <a:lnTo>
                        <a:pt x="276" y="1306"/>
                      </a:lnTo>
                      <a:lnTo>
                        <a:pt x="272" y="1294"/>
                      </a:lnTo>
                      <a:lnTo>
                        <a:pt x="276" y="1282"/>
                      </a:lnTo>
                      <a:lnTo>
                        <a:pt x="276" y="1270"/>
                      </a:lnTo>
                      <a:lnTo>
                        <a:pt x="276" y="1266"/>
                      </a:lnTo>
                      <a:lnTo>
                        <a:pt x="276" y="1253"/>
                      </a:lnTo>
                      <a:lnTo>
                        <a:pt x="281" y="1241"/>
                      </a:lnTo>
                      <a:lnTo>
                        <a:pt x="281" y="1237"/>
                      </a:lnTo>
                      <a:lnTo>
                        <a:pt x="289" y="1233"/>
                      </a:lnTo>
                      <a:lnTo>
                        <a:pt x="301" y="1233"/>
                      </a:lnTo>
                      <a:lnTo>
                        <a:pt x="305" y="1221"/>
                      </a:lnTo>
                      <a:lnTo>
                        <a:pt x="317" y="1217"/>
                      </a:lnTo>
                      <a:lnTo>
                        <a:pt x="317" y="1213"/>
                      </a:lnTo>
                      <a:lnTo>
                        <a:pt x="321" y="1205"/>
                      </a:lnTo>
                      <a:lnTo>
                        <a:pt x="321" y="1192"/>
                      </a:lnTo>
                      <a:lnTo>
                        <a:pt x="317" y="1180"/>
                      </a:lnTo>
                      <a:lnTo>
                        <a:pt x="317" y="1168"/>
                      </a:lnTo>
                      <a:lnTo>
                        <a:pt x="313" y="1156"/>
                      </a:lnTo>
                      <a:lnTo>
                        <a:pt x="313" y="1152"/>
                      </a:lnTo>
                      <a:lnTo>
                        <a:pt x="321" y="1139"/>
                      </a:lnTo>
                      <a:lnTo>
                        <a:pt x="325" y="1127"/>
                      </a:lnTo>
                      <a:lnTo>
                        <a:pt x="329" y="1115"/>
                      </a:lnTo>
                      <a:lnTo>
                        <a:pt x="342" y="1091"/>
                      </a:lnTo>
                      <a:lnTo>
                        <a:pt x="342" y="1087"/>
                      </a:lnTo>
                      <a:lnTo>
                        <a:pt x="346" y="1087"/>
                      </a:lnTo>
                      <a:lnTo>
                        <a:pt x="354" y="1074"/>
                      </a:lnTo>
                      <a:lnTo>
                        <a:pt x="350" y="1062"/>
                      </a:lnTo>
                      <a:lnTo>
                        <a:pt x="354" y="1050"/>
                      </a:lnTo>
                      <a:lnTo>
                        <a:pt x="354" y="1038"/>
                      </a:lnTo>
                      <a:lnTo>
                        <a:pt x="358" y="1026"/>
                      </a:lnTo>
                      <a:lnTo>
                        <a:pt x="346" y="1021"/>
                      </a:lnTo>
                      <a:lnTo>
                        <a:pt x="346" y="1021"/>
                      </a:lnTo>
                      <a:lnTo>
                        <a:pt x="337" y="1009"/>
                      </a:lnTo>
                      <a:lnTo>
                        <a:pt x="337" y="1005"/>
                      </a:lnTo>
                      <a:lnTo>
                        <a:pt x="346" y="993"/>
                      </a:lnTo>
                      <a:lnTo>
                        <a:pt x="346" y="993"/>
                      </a:lnTo>
                      <a:lnTo>
                        <a:pt x="337" y="989"/>
                      </a:lnTo>
                      <a:lnTo>
                        <a:pt x="337" y="985"/>
                      </a:lnTo>
                      <a:lnTo>
                        <a:pt x="333" y="977"/>
                      </a:lnTo>
                      <a:lnTo>
                        <a:pt x="333" y="965"/>
                      </a:lnTo>
                      <a:lnTo>
                        <a:pt x="329" y="952"/>
                      </a:lnTo>
                      <a:lnTo>
                        <a:pt x="325" y="948"/>
                      </a:lnTo>
                      <a:lnTo>
                        <a:pt x="321" y="936"/>
                      </a:lnTo>
                      <a:lnTo>
                        <a:pt x="317" y="924"/>
                      </a:lnTo>
                      <a:lnTo>
                        <a:pt x="313" y="912"/>
                      </a:lnTo>
                      <a:lnTo>
                        <a:pt x="309" y="899"/>
                      </a:lnTo>
                      <a:lnTo>
                        <a:pt x="309" y="887"/>
                      </a:lnTo>
                      <a:lnTo>
                        <a:pt x="313" y="875"/>
                      </a:lnTo>
                      <a:lnTo>
                        <a:pt x="325" y="867"/>
                      </a:lnTo>
                      <a:lnTo>
                        <a:pt x="325" y="859"/>
                      </a:lnTo>
                      <a:lnTo>
                        <a:pt x="325" y="842"/>
                      </a:lnTo>
                      <a:lnTo>
                        <a:pt x="333" y="830"/>
                      </a:lnTo>
                      <a:lnTo>
                        <a:pt x="346" y="826"/>
                      </a:lnTo>
                      <a:lnTo>
                        <a:pt x="354" y="814"/>
                      </a:lnTo>
                      <a:lnTo>
                        <a:pt x="354" y="810"/>
                      </a:lnTo>
                      <a:lnTo>
                        <a:pt x="350" y="802"/>
                      </a:lnTo>
                      <a:lnTo>
                        <a:pt x="350" y="790"/>
                      </a:lnTo>
                      <a:lnTo>
                        <a:pt x="350" y="781"/>
                      </a:lnTo>
                      <a:lnTo>
                        <a:pt x="346" y="769"/>
                      </a:lnTo>
                      <a:lnTo>
                        <a:pt x="346" y="765"/>
                      </a:lnTo>
                      <a:lnTo>
                        <a:pt x="342" y="753"/>
                      </a:lnTo>
                      <a:lnTo>
                        <a:pt x="346" y="753"/>
                      </a:lnTo>
                      <a:lnTo>
                        <a:pt x="354" y="741"/>
                      </a:lnTo>
                      <a:lnTo>
                        <a:pt x="358" y="729"/>
                      </a:lnTo>
                      <a:lnTo>
                        <a:pt x="362" y="716"/>
                      </a:lnTo>
                      <a:lnTo>
                        <a:pt x="362" y="704"/>
                      </a:lnTo>
                      <a:lnTo>
                        <a:pt x="366" y="696"/>
                      </a:lnTo>
                      <a:lnTo>
                        <a:pt x="374" y="684"/>
                      </a:lnTo>
                      <a:lnTo>
                        <a:pt x="386" y="672"/>
                      </a:lnTo>
                      <a:lnTo>
                        <a:pt x="394" y="659"/>
                      </a:lnTo>
                      <a:lnTo>
                        <a:pt x="394" y="655"/>
                      </a:lnTo>
                      <a:lnTo>
                        <a:pt x="407" y="631"/>
                      </a:lnTo>
                      <a:lnTo>
                        <a:pt x="411" y="619"/>
                      </a:lnTo>
                      <a:lnTo>
                        <a:pt x="423" y="611"/>
                      </a:lnTo>
                      <a:lnTo>
                        <a:pt x="435" y="606"/>
                      </a:lnTo>
                      <a:lnTo>
                        <a:pt x="447" y="598"/>
                      </a:lnTo>
                      <a:lnTo>
                        <a:pt x="447" y="594"/>
                      </a:lnTo>
                      <a:lnTo>
                        <a:pt x="439" y="582"/>
                      </a:lnTo>
                      <a:lnTo>
                        <a:pt x="431" y="574"/>
                      </a:lnTo>
                      <a:lnTo>
                        <a:pt x="431" y="562"/>
                      </a:lnTo>
                      <a:lnTo>
                        <a:pt x="439" y="549"/>
                      </a:lnTo>
                      <a:lnTo>
                        <a:pt x="439" y="537"/>
                      </a:lnTo>
                      <a:lnTo>
                        <a:pt x="435" y="525"/>
                      </a:lnTo>
                      <a:lnTo>
                        <a:pt x="431" y="513"/>
                      </a:lnTo>
                      <a:lnTo>
                        <a:pt x="431" y="501"/>
                      </a:lnTo>
                      <a:lnTo>
                        <a:pt x="431" y="493"/>
                      </a:lnTo>
                      <a:lnTo>
                        <a:pt x="435" y="484"/>
                      </a:lnTo>
                      <a:lnTo>
                        <a:pt x="439" y="476"/>
                      </a:lnTo>
                      <a:lnTo>
                        <a:pt x="431" y="464"/>
                      </a:lnTo>
                      <a:lnTo>
                        <a:pt x="435" y="452"/>
                      </a:lnTo>
                      <a:lnTo>
                        <a:pt x="447" y="440"/>
                      </a:lnTo>
                      <a:lnTo>
                        <a:pt x="447" y="440"/>
                      </a:lnTo>
                      <a:lnTo>
                        <a:pt x="460" y="432"/>
                      </a:lnTo>
                      <a:lnTo>
                        <a:pt x="472" y="427"/>
                      </a:lnTo>
                      <a:lnTo>
                        <a:pt x="484" y="419"/>
                      </a:lnTo>
                      <a:lnTo>
                        <a:pt x="488" y="419"/>
                      </a:lnTo>
                      <a:lnTo>
                        <a:pt x="492" y="419"/>
                      </a:lnTo>
                      <a:lnTo>
                        <a:pt x="500" y="411"/>
                      </a:lnTo>
                      <a:lnTo>
                        <a:pt x="508" y="399"/>
                      </a:lnTo>
                      <a:lnTo>
                        <a:pt x="508" y="395"/>
                      </a:lnTo>
                      <a:lnTo>
                        <a:pt x="508" y="391"/>
                      </a:lnTo>
                      <a:lnTo>
                        <a:pt x="512" y="383"/>
                      </a:lnTo>
                      <a:lnTo>
                        <a:pt x="517" y="370"/>
                      </a:lnTo>
                      <a:lnTo>
                        <a:pt x="521" y="358"/>
                      </a:lnTo>
                      <a:lnTo>
                        <a:pt x="525" y="346"/>
                      </a:lnTo>
                      <a:lnTo>
                        <a:pt x="512" y="334"/>
                      </a:lnTo>
                      <a:lnTo>
                        <a:pt x="500" y="338"/>
                      </a:lnTo>
                      <a:lnTo>
                        <a:pt x="488" y="342"/>
                      </a:lnTo>
                      <a:lnTo>
                        <a:pt x="476" y="338"/>
                      </a:lnTo>
                      <a:lnTo>
                        <a:pt x="472" y="326"/>
                      </a:lnTo>
                      <a:lnTo>
                        <a:pt x="472" y="314"/>
                      </a:lnTo>
                      <a:lnTo>
                        <a:pt x="468" y="301"/>
                      </a:lnTo>
                      <a:lnTo>
                        <a:pt x="468" y="289"/>
                      </a:lnTo>
                      <a:lnTo>
                        <a:pt x="460" y="281"/>
                      </a:lnTo>
                      <a:lnTo>
                        <a:pt x="460" y="269"/>
                      </a:lnTo>
                      <a:lnTo>
                        <a:pt x="451" y="257"/>
                      </a:lnTo>
                      <a:lnTo>
                        <a:pt x="451" y="244"/>
                      </a:lnTo>
                      <a:lnTo>
                        <a:pt x="451" y="236"/>
                      </a:lnTo>
                      <a:lnTo>
                        <a:pt x="451" y="232"/>
                      </a:lnTo>
                      <a:lnTo>
                        <a:pt x="447" y="232"/>
                      </a:lnTo>
                      <a:lnTo>
                        <a:pt x="439" y="220"/>
                      </a:lnTo>
                      <a:lnTo>
                        <a:pt x="431" y="216"/>
                      </a:lnTo>
                      <a:lnTo>
                        <a:pt x="431" y="204"/>
                      </a:lnTo>
                      <a:lnTo>
                        <a:pt x="427" y="191"/>
                      </a:lnTo>
                      <a:lnTo>
                        <a:pt x="419" y="179"/>
                      </a:lnTo>
                      <a:lnTo>
                        <a:pt x="423" y="167"/>
                      </a:lnTo>
                      <a:lnTo>
                        <a:pt x="431" y="159"/>
                      </a:lnTo>
                      <a:lnTo>
                        <a:pt x="431" y="147"/>
                      </a:lnTo>
                      <a:lnTo>
                        <a:pt x="423" y="143"/>
                      </a:lnTo>
                      <a:lnTo>
                        <a:pt x="431" y="130"/>
                      </a:lnTo>
                      <a:lnTo>
                        <a:pt x="431" y="126"/>
                      </a:lnTo>
                      <a:lnTo>
                        <a:pt x="435" y="118"/>
                      </a:lnTo>
                      <a:lnTo>
                        <a:pt x="423" y="106"/>
                      </a:lnTo>
                      <a:lnTo>
                        <a:pt x="411" y="98"/>
                      </a:lnTo>
                      <a:lnTo>
                        <a:pt x="407" y="94"/>
                      </a:lnTo>
                      <a:lnTo>
                        <a:pt x="407" y="82"/>
                      </a:lnTo>
                      <a:lnTo>
                        <a:pt x="403" y="69"/>
                      </a:lnTo>
                      <a:lnTo>
                        <a:pt x="403" y="61"/>
                      </a:lnTo>
                      <a:lnTo>
                        <a:pt x="399" y="49"/>
                      </a:lnTo>
                      <a:lnTo>
                        <a:pt x="399" y="45"/>
                      </a:lnTo>
                      <a:lnTo>
                        <a:pt x="399" y="33"/>
                      </a:lnTo>
                      <a:lnTo>
                        <a:pt x="390" y="29"/>
                      </a:lnTo>
                      <a:lnTo>
                        <a:pt x="386" y="21"/>
                      </a:lnTo>
                      <a:lnTo>
                        <a:pt x="374" y="8"/>
                      </a:lnTo>
                      <a:lnTo>
                        <a:pt x="374" y="0"/>
                      </a:lnTo>
                      <a:lnTo>
                        <a:pt x="370" y="4"/>
                      </a:lnTo>
                      <a:lnTo>
                        <a:pt x="358" y="12"/>
                      </a:lnTo>
                      <a:lnTo>
                        <a:pt x="354" y="21"/>
                      </a:lnTo>
                      <a:lnTo>
                        <a:pt x="358" y="33"/>
                      </a:lnTo>
                      <a:lnTo>
                        <a:pt x="346" y="45"/>
                      </a:lnTo>
                      <a:lnTo>
                        <a:pt x="346" y="49"/>
                      </a:lnTo>
                      <a:lnTo>
                        <a:pt x="333" y="53"/>
                      </a:lnTo>
                      <a:lnTo>
                        <a:pt x="325" y="53"/>
                      </a:lnTo>
                      <a:lnTo>
                        <a:pt x="325" y="53"/>
                      </a:lnTo>
                      <a:lnTo>
                        <a:pt x="317" y="53"/>
                      </a:lnTo>
                      <a:lnTo>
                        <a:pt x="325" y="61"/>
                      </a:lnTo>
                      <a:lnTo>
                        <a:pt x="321" y="73"/>
                      </a:lnTo>
                      <a:lnTo>
                        <a:pt x="325" y="82"/>
                      </a:lnTo>
                      <a:lnTo>
                        <a:pt x="325" y="94"/>
                      </a:lnTo>
                      <a:lnTo>
                        <a:pt x="325" y="110"/>
                      </a:lnTo>
                      <a:lnTo>
                        <a:pt x="329" y="118"/>
                      </a:lnTo>
                      <a:lnTo>
                        <a:pt x="333" y="126"/>
                      </a:lnTo>
                      <a:lnTo>
                        <a:pt x="333" y="139"/>
                      </a:lnTo>
                      <a:lnTo>
                        <a:pt x="337" y="151"/>
                      </a:lnTo>
                      <a:lnTo>
                        <a:pt x="337" y="159"/>
                      </a:lnTo>
                      <a:lnTo>
                        <a:pt x="337" y="167"/>
                      </a:lnTo>
                      <a:lnTo>
                        <a:pt x="333" y="179"/>
                      </a:lnTo>
                      <a:lnTo>
                        <a:pt x="333" y="204"/>
                      </a:lnTo>
                      <a:lnTo>
                        <a:pt x="337" y="216"/>
                      </a:lnTo>
                      <a:lnTo>
                        <a:pt x="337" y="228"/>
                      </a:lnTo>
                      <a:lnTo>
                        <a:pt x="337" y="240"/>
                      </a:lnTo>
                      <a:lnTo>
                        <a:pt x="342" y="244"/>
                      </a:lnTo>
                      <a:lnTo>
                        <a:pt x="342" y="248"/>
                      </a:lnTo>
                      <a:lnTo>
                        <a:pt x="337" y="261"/>
                      </a:lnTo>
                      <a:lnTo>
                        <a:pt x="337" y="273"/>
                      </a:lnTo>
                      <a:lnTo>
                        <a:pt x="333" y="285"/>
                      </a:lnTo>
                      <a:lnTo>
                        <a:pt x="329" y="297"/>
                      </a:lnTo>
                      <a:lnTo>
                        <a:pt x="329" y="305"/>
                      </a:lnTo>
                      <a:lnTo>
                        <a:pt x="325" y="322"/>
                      </a:lnTo>
                      <a:lnTo>
                        <a:pt x="325" y="334"/>
                      </a:lnTo>
                      <a:lnTo>
                        <a:pt x="325" y="342"/>
                      </a:lnTo>
                      <a:lnTo>
                        <a:pt x="317" y="350"/>
                      </a:lnTo>
                      <a:lnTo>
                        <a:pt x="309" y="362"/>
                      </a:lnTo>
                      <a:lnTo>
                        <a:pt x="309" y="375"/>
                      </a:lnTo>
                      <a:lnTo>
                        <a:pt x="317" y="379"/>
                      </a:lnTo>
                      <a:lnTo>
                        <a:pt x="317" y="391"/>
                      </a:lnTo>
                      <a:lnTo>
                        <a:pt x="313" y="399"/>
                      </a:lnTo>
                      <a:lnTo>
                        <a:pt x="313" y="411"/>
                      </a:lnTo>
                      <a:lnTo>
                        <a:pt x="313" y="423"/>
                      </a:lnTo>
                      <a:lnTo>
                        <a:pt x="309" y="436"/>
                      </a:lnTo>
                      <a:lnTo>
                        <a:pt x="309" y="448"/>
                      </a:lnTo>
                      <a:lnTo>
                        <a:pt x="309" y="460"/>
                      </a:lnTo>
                      <a:lnTo>
                        <a:pt x="313" y="472"/>
                      </a:lnTo>
                      <a:lnTo>
                        <a:pt x="317" y="484"/>
                      </a:lnTo>
                      <a:lnTo>
                        <a:pt x="317" y="497"/>
                      </a:lnTo>
                      <a:lnTo>
                        <a:pt x="305" y="509"/>
                      </a:lnTo>
                      <a:lnTo>
                        <a:pt x="301" y="521"/>
                      </a:lnTo>
                      <a:lnTo>
                        <a:pt x="301" y="529"/>
                      </a:lnTo>
                      <a:lnTo>
                        <a:pt x="305" y="541"/>
                      </a:lnTo>
                      <a:lnTo>
                        <a:pt x="305" y="554"/>
                      </a:lnTo>
                      <a:lnTo>
                        <a:pt x="305" y="562"/>
                      </a:lnTo>
                      <a:lnTo>
                        <a:pt x="301" y="574"/>
                      </a:lnTo>
                      <a:lnTo>
                        <a:pt x="297" y="586"/>
                      </a:lnTo>
                      <a:lnTo>
                        <a:pt x="293" y="598"/>
                      </a:lnTo>
                      <a:lnTo>
                        <a:pt x="293" y="606"/>
                      </a:lnTo>
                      <a:lnTo>
                        <a:pt x="289" y="623"/>
                      </a:lnTo>
                      <a:lnTo>
                        <a:pt x="289" y="623"/>
                      </a:lnTo>
                      <a:lnTo>
                        <a:pt x="289" y="635"/>
                      </a:lnTo>
                      <a:lnTo>
                        <a:pt x="281" y="647"/>
                      </a:lnTo>
                      <a:lnTo>
                        <a:pt x="276" y="659"/>
                      </a:lnTo>
                      <a:lnTo>
                        <a:pt x="276" y="672"/>
                      </a:lnTo>
                      <a:lnTo>
                        <a:pt x="272" y="676"/>
                      </a:lnTo>
                      <a:lnTo>
                        <a:pt x="272" y="688"/>
                      </a:lnTo>
                      <a:lnTo>
                        <a:pt x="272" y="696"/>
                      </a:lnTo>
                      <a:lnTo>
                        <a:pt x="272" y="696"/>
                      </a:lnTo>
                      <a:lnTo>
                        <a:pt x="268" y="708"/>
                      </a:lnTo>
                      <a:lnTo>
                        <a:pt x="260" y="720"/>
                      </a:lnTo>
                      <a:lnTo>
                        <a:pt x="252" y="733"/>
                      </a:lnTo>
                      <a:lnTo>
                        <a:pt x="252" y="745"/>
                      </a:lnTo>
                      <a:lnTo>
                        <a:pt x="256" y="749"/>
                      </a:lnTo>
                      <a:lnTo>
                        <a:pt x="264" y="761"/>
                      </a:lnTo>
                      <a:lnTo>
                        <a:pt x="264" y="769"/>
                      </a:lnTo>
                      <a:lnTo>
                        <a:pt x="264" y="781"/>
                      </a:lnTo>
                      <a:lnTo>
                        <a:pt x="268" y="794"/>
                      </a:lnTo>
                      <a:lnTo>
                        <a:pt x="260" y="802"/>
                      </a:lnTo>
                      <a:lnTo>
                        <a:pt x="260" y="814"/>
                      </a:lnTo>
                      <a:lnTo>
                        <a:pt x="248" y="818"/>
                      </a:lnTo>
                      <a:lnTo>
                        <a:pt x="240" y="830"/>
                      </a:lnTo>
                      <a:lnTo>
                        <a:pt x="240" y="842"/>
                      </a:lnTo>
                      <a:lnTo>
                        <a:pt x="240" y="847"/>
                      </a:lnTo>
                      <a:lnTo>
                        <a:pt x="240" y="859"/>
                      </a:lnTo>
                      <a:lnTo>
                        <a:pt x="244" y="871"/>
                      </a:lnTo>
                      <a:lnTo>
                        <a:pt x="244" y="883"/>
                      </a:lnTo>
                      <a:lnTo>
                        <a:pt x="248" y="895"/>
                      </a:lnTo>
                      <a:lnTo>
                        <a:pt x="248" y="908"/>
                      </a:lnTo>
                      <a:lnTo>
                        <a:pt x="248" y="908"/>
                      </a:lnTo>
                      <a:lnTo>
                        <a:pt x="252" y="920"/>
                      </a:lnTo>
                      <a:lnTo>
                        <a:pt x="252" y="932"/>
                      </a:lnTo>
                      <a:lnTo>
                        <a:pt x="252" y="944"/>
                      </a:lnTo>
                      <a:lnTo>
                        <a:pt x="252" y="944"/>
                      </a:lnTo>
                      <a:lnTo>
                        <a:pt x="256" y="956"/>
                      </a:lnTo>
                      <a:lnTo>
                        <a:pt x="256" y="969"/>
                      </a:lnTo>
                      <a:lnTo>
                        <a:pt x="252" y="981"/>
                      </a:lnTo>
                      <a:lnTo>
                        <a:pt x="252" y="993"/>
                      </a:lnTo>
                      <a:lnTo>
                        <a:pt x="248" y="993"/>
                      </a:lnTo>
                      <a:lnTo>
                        <a:pt x="240" y="1005"/>
                      </a:lnTo>
                      <a:lnTo>
                        <a:pt x="240" y="1017"/>
                      </a:lnTo>
                      <a:lnTo>
                        <a:pt x="240" y="1030"/>
                      </a:lnTo>
                      <a:lnTo>
                        <a:pt x="244" y="1042"/>
                      </a:lnTo>
                      <a:lnTo>
                        <a:pt x="236" y="1054"/>
                      </a:lnTo>
                      <a:lnTo>
                        <a:pt x="232" y="1062"/>
                      </a:lnTo>
                      <a:lnTo>
                        <a:pt x="224" y="1074"/>
                      </a:lnTo>
                      <a:lnTo>
                        <a:pt x="224" y="1087"/>
                      </a:lnTo>
                      <a:lnTo>
                        <a:pt x="219" y="1095"/>
                      </a:lnTo>
                      <a:lnTo>
                        <a:pt x="219" y="1107"/>
                      </a:lnTo>
                      <a:lnTo>
                        <a:pt x="219" y="1119"/>
                      </a:lnTo>
                      <a:lnTo>
                        <a:pt x="215" y="1119"/>
                      </a:lnTo>
                      <a:lnTo>
                        <a:pt x="211" y="1131"/>
                      </a:lnTo>
                      <a:lnTo>
                        <a:pt x="211" y="1139"/>
                      </a:lnTo>
                      <a:lnTo>
                        <a:pt x="203" y="1152"/>
                      </a:lnTo>
                      <a:lnTo>
                        <a:pt x="199" y="1156"/>
                      </a:lnTo>
                      <a:lnTo>
                        <a:pt x="199" y="1160"/>
                      </a:lnTo>
                      <a:lnTo>
                        <a:pt x="191" y="1172"/>
                      </a:lnTo>
                      <a:lnTo>
                        <a:pt x="187" y="1184"/>
                      </a:lnTo>
                      <a:lnTo>
                        <a:pt x="183" y="1192"/>
                      </a:lnTo>
                      <a:lnTo>
                        <a:pt x="175" y="1205"/>
                      </a:lnTo>
                      <a:lnTo>
                        <a:pt x="175" y="1209"/>
                      </a:lnTo>
                      <a:lnTo>
                        <a:pt x="175" y="1221"/>
                      </a:lnTo>
                      <a:lnTo>
                        <a:pt x="171" y="1229"/>
                      </a:lnTo>
                      <a:lnTo>
                        <a:pt x="163" y="1241"/>
                      </a:lnTo>
                      <a:lnTo>
                        <a:pt x="163" y="1253"/>
                      </a:lnTo>
                      <a:lnTo>
                        <a:pt x="150" y="1257"/>
                      </a:lnTo>
                      <a:lnTo>
                        <a:pt x="154" y="1262"/>
                      </a:lnTo>
                      <a:lnTo>
                        <a:pt x="154" y="1270"/>
                      </a:lnTo>
                      <a:lnTo>
                        <a:pt x="150" y="1282"/>
                      </a:lnTo>
                      <a:lnTo>
                        <a:pt x="138" y="1290"/>
                      </a:lnTo>
                      <a:lnTo>
                        <a:pt x="130" y="1286"/>
                      </a:lnTo>
                      <a:lnTo>
                        <a:pt x="122" y="1298"/>
                      </a:lnTo>
                      <a:lnTo>
                        <a:pt x="126" y="1306"/>
                      </a:lnTo>
                      <a:lnTo>
                        <a:pt x="122" y="1314"/>
                      </a:lnTo>
                      <a:lnTo>
                        <a:pt x="126" y="1327"/>
                      </a:lnTo>
                      <a:lnTo>
                        <a:pt x="130" y="1339"/>
                      </a:lnTo>
                      <a:lnTo>
                        <a:pt x="134" y="1351"/>
                      </a:lnTo>
                      <a:lnTo>
                        <a:pt x="130" y="1363"/>
                      </a:lnTo>
                      <a:lnTo>
                        <a:pt x="130" y="1375"/>
                      </a:lnTo>
                      <a:lnTo>
                        <a:pt x="130" y="1375"/>
                      </a:lnTo>
                      <a:lnTo>
                        <a:pt x="134" y="1388"/>
                      </a:lnTo>
                      <a:lnTo>
                        <a:pt x="138" y="1396"/>
                      </a:lnTo>
                      <a:lnTo>
                        <a:pt x="138" y="1400"/>
                      </a:lnTo>
                      <a:lnTo>
                        <a:pt x="142" y="1412"/>
                      </a:lnTo>
                      <a:lnTo>
                        <a:pt x="146" y="1424"/>
                      </a:lnTo>
                      <a:lnTo>
                        <a:pt x="150" y="1428"/>
                      </a:lnTo>
                      <a:lnTo>
                        <a:pt x="150" y="1441"/>
                      </a:lnTo>
                      <a:lnTo>
                        <a:pt x="146" y="1441"/>
                      </a:lnTo>
                      <a:lnTo>
                        <a:pt x="146" y="1453"/>
                      </a:lnTo>
                      <a:lnTo>
                        <a:pt x="138" y="1465"/>
                      </a:lnTo>
                      <a:lnTo>
                        <a:pt x="138" y="1473"/>
                      </a:lnTo>
                      <a:lnTo>
                        <a:pt x="130" y="1477"/>
                      </a:lnTo>
                      <a:lnTo>
                        <a:pt x="122" y="1485"/>
                      </a:lnTo>
                      <a:lnTo>
                        <a:pt x="122" y="1498"/>
                      </a:lnTo>
                      <a:lnTo>
                        <a:pt x="118" y="1510"/>
                      </a:lnTo>
                      <a:lnTo>
                        <a:pt x="118" y="1522"/>
                      </a:lnTo>
                      <a:lnTo>
                        <a:pt x="110" y="1534"/>
                      </a:lnTo>
                      <a:lnTo>
                        <a:pt x="110" y="1538"/>
                      </a:lnTo>
                      <a:lnTo>
                        <a:pt x="110" y="1542"/>
                      </a:lnTo>
                      <a:lnTo>
                        <a:pt x="101" y="1555"/>
                      </a:lnTo>
                      <a:lnTo>
                        <a:pt x="106" y="1567"/>
                      </a:lnTo>
                      <a:lnTo>
                        <a:pt x="110" y="1579"/>
                      </a:lnTo>
                      <a:lnTo>
                        <a:pt x="110" y="1591"/>
                      </a:lnTo>
                      <a:lnTo>
                        <a:pt x="122" y="1599"/>
                      </a:lnTo>
                      <a:lnTo>
                        <a:pt x="130" y="1599"/>
                      </a:lnTo>
                      <a:lnTo>
                        <a:pt x="122" y="1611"/>
                      </a:lnTo>
                      <a:lnTo>
                        <a:pt x="130" y="1616"/>
                      </a:lnTo>
                      <a:lnTo>
                        <a:pt x="142" y="1611"/>
                      </a:lnTo>
                      <a:lnTo>
                        <a:pt x="154" y="1611"/>
                      </a:lnTo>
                      <a:lnTo>
                        <a:pt x="154" y="1599"/>
                      </a:lnTo>
                      <a:lnTo>
                        <a:pt x="167" y="1591"/>
                      </a:lnTo>
                      <a:lnTo>
                        <a:pt x="179" y="1599"/>
                      </a:lnTo>
                      <a:lnTo>
                        <a:pt x="191" y="1607"/>
                      </a:lnTo>
                      <a:lnTo>
                        <a:pt x="203" y="1595"/>
                      </a:lnTo>
                      <a:lnTo>
                        <a:pt x="199" y="1607"/>
                      </a:lnTo>
                      <a:lnTo>
                        <a:pt x="187" y="1607"/>
                      </a:lnTo>
                      <a:lnTo>
                        <a:pt x="175" y="1616"/>
                      </a:lnTo>
                      <a:lnTo>
                        <a:pt x="179" y="1628"/>
                      </a:lnTo>
                      <a:lnTo>
                        <a:pt x="191" y="1632"/>
                      </a:lnTo>
                      <a:lnTo>
                        <a:pt x="195" y="1640"/>
                      </a:lnTo>
                      <a:lnTo>
                        <a:pt x="195" y="1648"/>
                      </a:lnTo>
                      <a:lnTo>
                        <a:pt x="199" y="1660"/>
                      </a:lnTo>
                      <a:lnTo>
                        <a:pt x="195" y="1660"/>
                      </a:lnTo>
                      <a:lnTo>
                        <a:pt x="191" y="1648"/>
                      </a:lnTo>
                      <a:lnTo>
                        <a:pt x="179" y="1644"/>
                      </a:lnTo>
                      <a:lnTo>
                        <a:pt x="179" y="1656"/>
                      </a:lnTo>
                      <a:lnTo>
                        <a:pt x="191" y="1664"/>
                      </a:lnTo>
                      <a:lnTo>
                        <a:pt x="191" y="1668"/>
                      </a:lnTo>
                      <a:lnTo>
                        <a:pt x="187" y="1668"/>
                      </a:lnTo>
                      <a:lnTo>
                        <a:pt x="175" y="1664"/>
                      </a:lnTo>
                      <a:lnTo>
                        <a:pt x="171" y="1677"/>
                      </a:lnTo>
                      <a:lnTo>
                        <a:pt x="171" y="1689"/>
                      </a:lnTo>
                      <a:lnTo>
                        <a:pt x="179" y="1697"/>
                      </a:lnTo>
                      <a:lnTo>
                        <a:pt x="167" y="1709"/>
                      </a:lnTo>
                      <a:lnTo>
                        <a:pt x="163" y="1717"/>
                      </a:lnTo>
                      <a:lnTo>
                        <a:pt x="154" y="1734"/>
                      </a:lnTo>
                      <a:lnTo>
                        <a:pt x="163" y="1746"/>
                      </a:lnTo>
                      <a:lnTo>
                        <a:pt x="167" y="1746"/>
                      </a:lnTo>
                      <a:lnTo>
                        <a:pt x="158" y="1754"/>
                      </a:lnTo>
                      <a:lnTo>
                        <a:pt x="171" y="1750"/>
                      </a:lnTo>
                      <a:lnTo>
                        <a:pt x="163" y="1762"/>
                      </a:lnTo>
                      <a:lnTo>
                        <a:pt x="154" y="1774"/>
                      </a:lnTo>
                      <a:lnTo>
                        <a:pt x="146" y="1786"/>
                      </a:lnTo>
                      <a:lnTo>
                        <a:pt x="150" y="1790"/>
                      </a:lnTo>
                      <a:lnTo>
                        <a:pt x="163" y="1795"/>
                      </a:lnTo>
                      <a:lnTo>
                        <a:pt x="175" y="1807"/>
                      </a:lnTo>
                      <a:lnTo>
                        <a:pt x="187" y="1803"/>
                      </a:lnTo>
                      <a:lnTo>
                        <a:pt x="183" y="1815"/>
                      </a:lnTo>
                      <a:lnTo>
                        <a:pt x="179" y="1823"/>
                      </a:lnTo>
                      <a:lnTo>
                        <a:pt x="171" y="1835"/>
                      </a:lnTo>
                      <a:lnTo>
                        <a:pt x="158" y="1843"/>
                      </a:lnTo>
                      <a:lnTo>
                        <a:pt x="146" y="1847"/>
                      </a:lnTo>
                      <a:lnTo>
                        <a:pt x="138" y="1847"/>
                      </a:lnTo>
                      <a:lnTo>
                        <a:pt x="142" y="1860"/>
                      </a:lnTo>
                      <a:lnTo>
                        <a:pt x="154" y="1872"/>
                      </a:lnTo>
                      <a:lnTo>
                        <a:pt x="167" y="1880"/>
                      </a:lnTo>
                      <a:lnTo>
                        <a:pt x="175" y="1880"/>
                      </a:lnTo>
                      <a:lnTo>
                        <a:pt x="171" y="1884"/>
                      </a:lnTo>
                      <a:lnTo>
                        <a:pt x="158" y="1880"/>
                      </a:lnTo>
                      <a:lnTo>
                        <a:pt x="146" y="1872"/>
                      </a:lnTo>
                      <a:lnTo>
                        <a:pt x="138" y="1880"/>
                      </a:lnTo>
                      <a:lnTo>
                        <a:pt x="130" y="1892"/>
                      </a:lnTo>
                      <a:lnTo>
                        <a:pt x="130" y="1904"/>
                      </a:lnTo>
                      <a:lnTo>
                        <a:pt x="138" y="1896"/>
                      </a:lnTo>
                      <a:lnTo>
                        <a:pt x="130" y="1908"/>
                      </a:lnTo>
                      <a:lnTo>
                        <a:pt x="126" y="1921"/>
                      </a:lnTo>
                      <a:lnTo>
                        <a:pt x="126" y="1933"/>
                      </a:lnTo>
                      <a:lnTo>
                        <a:pt x="122" y="1945"/>
                      </a:lnTo>
                      <a:lnTo>
                        <a:pt x="134" y="1933"/>
                      </a:lnTo>
                      <a:lnTo>
                        <a:pt x="130" y="1945"/>
                      </a:lnTo>
                      <a:lnTo>
                        <a:pt x="118" y="1957"/>
                      </a:lnTo>
                      <a:lnTo>
                        <a:pt x="114" y="1970"/>
                      </a:lnTo>
                      <a:lnTo>
                        <a:pt x="110" y="1957"/>
                      </a:lnTo>
                      <a:lnTo>
                        <a:pt x="118" y="1945"/>
                      </a:lnTo>
                      <a:lnTo>
                        <a:pt x="106" y="1933"/>
                      </a:lnTo>
                      <a:lnTo>
                        <a:pt x="110" y="1945"/>
                      </a:lnTo>
                      <a:lnTo>
                        <a:pt x="97" y="1941"/>
                      </a:lnTo>
                      <a:lnTo>
                        <a:pt x="85" y="1941"/>
                      </a:lnTo>
                      <a:lnTo>
                        <a:pt x="73" y="1937"/>
                      </a:lnTo>
                      <a:lnTo>
                        <a:pt x="85" y="1941"/>
                      </a:lnTo>
                      <a:lnTo>
                        <a:pt x="97" y="1937"/>
                      </a:lnTo>
                      <a:lnTo>
                        <a:pt x="101" y="1925"/>
                      </a:lnTo>
                      <a:lnTo>
                        <a:pt x="93" y="1917"/>
                      </a:lnTo>
                      <a:lnTo>
                        <a:pt x="81" y="1908"/>
                      </a:lnTo>
                      <a:lnTo>
                        <a:pt x="77" y="1921"/>
                      </a:lnTo>
                      <a:lnTo>
                        <a:pt x="65" y="1913"/>
                      </a:lnTo>
                      <a:lnTo>
                        <a:pt x="53" y="1908"/>
                      </a:lnTo>
                      <a:lnTo>
                        <a:pt x="40" y="1917"/>
                      </a:lnTo>
                      <a:lnTo>
                        <a:pt x="36" y="1925"/>
                      </a:lnTo>
                      <a:lnTo>
                        <a:pt x="49" y="1933"/>
                      </a:lnTo>
                      <a:lnTo>
                        <a:pt x="57" y="1921"/>
                      </a:lnTo>
                      <a:lnTo>
                        <a:pt x="53" y="1933"/>
                      </a:lnTo>
                      <a:lnTo>
                        <a:pt x="44" y="1941"/>
                      </a:lnTo>
                      <a:lnTo>
                        <a:pt x="32" y="1945"/>
                      </a:lnTo>
                      <a:lnTo>
                        <a:pt x="24" y="1953"/>
                      </a:lnTo>
                      <a:lnTo>
                        <a:pt x="8" y="1961"/>
                      </a:lnTo>
                      <a:lnTo>
                        <a:pt x="0" y="1974"/>
                      </a:lnTo>
                      <a:lnTo>
                        <a:pt x="4" y="1986"/>
                      </a:lnTo>
                      <a:lnTo>
                        <a:pt x="16" y="1994"/>
                      </a:lnTo>
                      <a:lnTo>
                        <a:pt x="20" y="1982"/>
                      </a:lnTo>
                      <a:lnTo>
                        <a:pt x="8" y="1978"/>
                      </a:lnTo>
                      <a:lnTo>
                        <a:pt x="20" y="1974"/>
                      </a:lnTo>
                      <a:lnTo>
                        <a:pt x="32" y="1970"/>
                      </a:lnTo>
                      <a:lnTo>
                        <a:pt x="44" y="1961"/>
                      </a:lnTo>
                      <a:lnTo>
                        <a:pt x="36" y="1974"/>
                      </a:lnTo>
                      <a:lnTo>
                        <a:pt x="49" y="1986"/>
                      </a:lnTo>
                      <a:lnTo>
                        <a:pt x="61" y="1990"/>
                      </a:lnTo>
                      <a:lnTo>
                        <a:pt x="73" y="1994"/>
                      </a:lnTo>
                      <a:lnTo>
                        <a:pt x="69" y="1982"/>
                      </a:lnTo>
                      <a:lnTo>
                        <a:pt x="81" y="1982"/>
                      </a:lnTo>
                      <a:lnTo>
                        <a:pt x="93" y="1986"/>
                      </a:lnTo>
                      <a:lnTo>
                        <a:pt x="93" y="1998"/>
                      </a:lnTo>
                      <a:lnTo>
                        <a:pt x="97" y="2002"/>
                      </a:lnTo>
                      <a:lnTo>
                        <a:pt x="101" y="2002"/>
                      </a:lnTo>
                      <a:lnTo>
                        <a:pt x="97" y="2006"/>
                      </a:lnTo>
                      <a:lnTo>
                        <a:pt x="101" y="2010"/>
                      </a:lnTo>
                      <a:lnTo>
                        <a:pt x="93" y="2022"/>
                      </a:lnTo>
                      <a:lnTo>
                        <a:pt x="85" y="2018"/>
                      </a:lnTo>
                      <a:lnTo>
                        <a:pt x="73" y="2026"/>
                      </a:lnTo>
                      <a:lnTo>
                        <a:pt x="77" y="2039"/>
                      </a:lnTo>
                      <a:lnTo>
                        <a:pt x="89" y="2047"/>
                      </a:lnTo>
                      <a:lnTo>
                        <a:pt x="89" y="2055"/>
                      </a:lnTo>
                      <a:lnTo>
                        <a:pt x="77" y="2051"/>
                      </a:lnTo>
                      <a:lnTo>
                        <a:pt x="65" y="2047"/>
                      </a:lnTo>
                      <a:lnTo>
                        <a:pt x="61" y="2055"/>
                      </a:lnTo>
                      <a:lnTo>
                        <a:pt x="73" y="2059"/>
                      </a:lnTo>
                      <a:lnTo>
                        <a:pt x="85" y="2059"/>
                      </a:lnTo>
                      <a:lnTo>
                        <a:pt x="97" y="2059"/>
                      </a:lnTo>
                      <a:lnTo>
                        <a:pt x="110" y="2063"/>
                      </a:lnTo>
                      <a:lnTo>
                        <a:pt x="118" y="2051"/>
                      </a:lnTo>
                      <a:lnTo>
                        <a:pt x="130" y="2063"/>
                      </a:lnTo>
                      <a:lnTo>
                        <a:pt x="134" y="2071"/>
                      </a:lnTo>
                      <a:lnTo>
                        <a:pt x="146" y="2075"/>
                      </a:lnTo>
                      <a:lnTo>
                        <a:pt x="134" y="2075"/>
                      </a:lnTo>
                      <a:lnTo>
                        <a:pt x="138" y="2088"/>
                      </a:lnTo>
                      <a:lnTo>
                        <a:pt x="142" y="2092"/>
                      </a:lnTo>
                      <a:lnTo>
                        <a:pt x="130" y="2096"/>
                      </a:lnTo>
                      <a:lnTo>
                        <a:pt x="118" y="2083"/>
                      </a:lnTo>
                      <a:lnTo>
                        <a:pt x="106" y="2079"/>
                      </a:lnTo>
                      <a:lnTo>
                        <a:pt x="93" y="2075"/>
                      </a:lnTo>
                      <a:lnTo>
                        <a:pt x="89" y="2088"/>
                      </a:lnTo>
                      <a:lnTo>
                        <a:pt x="77" y="2075"/>
                      </a:lnTo>
                      <a:lnTo>
                        <a:pt x="65" y="2075"/>
                      </a:lnTo>
                      <a:lnTo>
                        <a:pt x="73" y="2088"/>
                      </a:lnTo>
                      <a:lnTo>
                        <a:pt x="85" y="2096"/>
                      </a:lnTo>
                      <a:lnTo>
                        <a:pt x="97" y="2104"/>
                      </a:lnTo>
                      <a:lnTo>
                        <a:pt x="101" y="2116"/>
                      </a:lnTo>
                      <a:lnTo>
                        <a:pt x="89" y="2112"/>
                      </a:lnTo>
                      <a:lnTo>
                        <a:pt x="77" y="2124"/>
                      </a:lnTo>
                      <a:lnTo>
                        <a:pt x="89" y="2132"/>
                      </a:lnTo>
                      <a:lnTo>
                        <a:pt x="97" y="2132"/>
                      </a:lnTo>
                      <a:lnTo>
                        <a:pt x="85" y="2132"/>
                      </a:lnTo>
                      <a:lnTo>
                        <a:pt x="77" y="2144"/>
                      </a:lnTo>
                      <a:lnTo>
                        <a:pt x="73" y="2157"/>
                      </a:lnTo>
                      <a:lnTo>
                        <a:pt x="77" y="2169"/>
                      </a:lnTo>
                      <a:lnTo>
                        <a:pt x="77" y="2181"/>
                      </a:lnTo>
                      <a:lnTo>
                        <a:pt x="85" y="2193"/>
                      </a:lnTo>
                      <a:lnTo>
                        <a:pt x="93" y="2181"/>
                      </a:lnTo>
                      <a:lnTo>
                        <a:pt x="93" y="2169"/>
                      </a:lnTo>
                      <a:lnTo>
                        <a:pt x="97" y="2157"/>
                      </a:lnTo>
                      <a:lnTo>
                        <a:pt x="110" y="2157"/>
                      </a:lnTo>
                      <a:lnTo>
                        <a:pt x="101" y="2165"/>
                      </a:lnTo>
                      <a:lnTo>
                        <a:pt x="110" y="2177"/>
                      </a:lnTo>
                      <a:lnTo>
                        <a:pt x="110" y="2177"/>
                      </a:lnTo>
                      <a:lnTo>
                        <a:pt x="110" y="2177"/>
                      </a:lnTo>
                      <a:lnTo>
                        <a:pt x="110" y="2177"/>
                      </a:lnTo>
                      <a:lnTo>
                        <a:pt x="97" y="2177"/>
                      </a:lnTo>
                      <a:lnTo>
                        <a:pt x="97" y="2189"/>
                      </a:lnTo>
                      <a:lnTo>
                        <a:pt x="110" y="2193"/>
                      </a:lnTo>
                      <a:lnTo>
                        <a:pt x="118" y="2206"/>
                      </a:lnTo>
                      <a:lnTo>
                        <a:pt x="106" y="2197"/>
                      </a:lnTo>
                      <a:lnTo>
                        <a:pt x="93" y="2197"/>
                      </a:lnTo>
                      <a:lnTo>
                        <a:pt x="85" y="2210"/>
                      </a:lnTo>
                      <a:lnTo>
                        <a:pt x="93" y="2210"/>
                      </a:lnTo>
                      <a:lnTo>
                        <a:pt x="85" y="2214"/>
                      </a:lnTo>
                      <a:lnTo>
                        <a:pt x="93" y="2226"/>
                      </a:lnTo>
                      <a:lnTo>
                        <a:pt x="106" y="2222"/>
                      </a:lnTo>
                      <a:lnTo>
                        <a:pt x="101" y="2230"/>
                      </a:lnTo>
                      <a:lnTo>
                        <a:pt x="93" y="2230"/>
                      </a:lnTo>
                      <a:lnTo>
                        <a:pt x="81" y="2226"/>
                      </a:lnTo>
                      <a:lnTo>
                        <a:pt x="81" y="2230"/>
                      </a:lnTo>
                      <a:lnTo>
                        <a:pt x="89" y="2242"/>
                      </a:lnTo>
                      <a:lnTo>
                        <a:pt x="101" y="2246"/>
                      </a:lnTo>
                      <a:lnTo>
                        <a:pt x="89" y="2246"/>
                      </a:lnTo>
                      <a:lnTo>
                        <a:pt x="77" y="2238"/>
                      </a:lnTo>
                      <a:lnTo>
                        <a:pt x="65" y="2242"/>
                      </a:lnTo>
                      <a:lnTo>
                        <a:pt x="73" y="2250"/>
                      </a:lnTo>
                      <a:lnTo>
                        <a:pt x="85" y="2250"/>
                      </a:lnTo>
                      <a:lnTo>
                        <a:pt x="85" y="2262"/>
                      </a:lnTo>
                      <a:lnTo>
                        <a:pt x="93" y="2262"/>
                      </a:lnTo>
                      <a:lnTo>
                        <a:pt x="106" y="2275"/>
                      </a:lnTo>
                      <a:lnTo>
                        <a:pt x="93" y="2271"/>
                      </a:lnTo>
                      <a:lnTo>
                        <a:pt x="89" y="2283"/>
                      </a:lnTo>
                      <a:lnTo>
                        <a:pt x="97" y="2295"/>
                      </a:lnTo>
                      <a:lnTo>
                        <a:pt x="110" y="2295"/>
                      </a:lnTo>
                      <a:lnTo>
                        <a:pt x="114" y="2283"/>
                      </a:lnTo>
                      <a:lnTo>
                        <a:pt x="122" y="2271"/>
                      </a:lnTo>
                      <a:lnTo>
                        <a:pt x="126" y="2267"/>
                      </a:lnTo>
                      <a:lnTo>
                        <a:pt x="122" y="2279"/>
                      </a:lnTo>
                      <a:lnTo>
                        <a:pt x="134" y="2283"/>
                      </a:lnTo>
                      <a:lnTo>
                        <a:pt x="122" y="2283"/>
                      </a:lnTo>
                      <a:lnTo>
                        <a:pt x="114" y="2295"/>
                      </a:lnTo>
                      <a:lnTo>
                        <a:pt x="114" y="2307"/>
                      </a:lnTo>
                      <a:lnTo>
                        <a:pt x="101" y="2303"/>
                      </a:lnTo>
                      <a:lnTo>
                        <a:pt x="89" y="2303"/>
                      </a:lnTo>
                      <a:lnTo>
                        <a:pt x="89" y="2315"/>
                      </a:lnTo>
                      <a:lnTo>
                        <a:pt x="93" y="2328"/>
                      </a:lnTo>
                      <a:lnTo>
                        <a:pt x="106" y="2328"/>
                      </a:lnTo>
                      <a:lnTo>
                        <a:pt x="118" y="2324"/>
                      </a:lnTo>
                      <a:lnTo>
                        <a:pt x="122" y="2336"/>
                      </a:lnTo>
                      <a:lnTo>
                        <a:pt x="122" y="2348"/>
                      </a:lnTo>
                      <a:lnTo>
                        <a:pt x="126" y="2360"/>
                      </a:lnTo>
                      <a:lnTo>
                        <a:pt x="118" y="2348"/>
                      </a:lnTo>
                      <a:lnTo>
                        <a:pt x="110" y="2356"/>
                      </a:lnTo>
                      <a:lnTo>
                        <a:pt x="118" y="2372"/>
                      </a:lnTo>
                      <a:lnTo>
                        <a:pt x="130" y="2364"/>
                      </a:lnTo>
                      <a:lnTo>
                        <a:pt x="130" y="2376"/>
                      </a:lnTo>
                      <a:lnTo>
                        <a:pt x="138" y="2389"/>
                      </a:lnTo>
                      <a:lnTo>
                        <a:pt x="126" y="2376"/>
                      </a:lnTo>
                      <a:lnTo>
                        <a:pt x="130" y="2389"/>
                      </a:lnTo>
                      <a:lnTo>
                        <a:pt x="138" y="2401"/>
                      </a:lnTo>
                      <a:lnTo>
                        <a:pt x="146" y="2389"/>
                      </a:lnTo>
                      <a:lnTo>
                        <a:pt x="142" y="2376"/>
                      </a:lnTo>
                      <a:lnTo>
                        <a:pt x="138" y="2364"/>
                      </a:lnTo>
                      <a:lnTo>
                        <a:pt x="146" y="2380"/>
                      </a:lnTo>
                      <a:lnTo>
                        <a:pt x="146" y="2389"/>
                      </a:lnTo>
                      <a:lnTo>
                        <a:pt x="158" y="2385"/>
                      </a:lnTo>
                      <a:lnTo>
                        <a:pt x="158" y="2372"/>
                      </a:lnTo>
                      <a:lnTo>
                        <a:pt x="146" y="2360"/>
                      </a:lnTo>
                      <a:lnTo>
                        <a:pt x="158" y="2364"/>
                      </a:lnTo>
                      <a:lnTo>
                        <a:pt x="183" y="2376"/>
                      </a:lnTo>
                      <a:lnTo>
                        <a:pt x="179" y="2364"/>
                      </a:lnTo>
                      <a:lnTo>
                        <a:pt x="167" y="2356"/>
                      </a:lnTo>
                      <a:lnTo>
                        <a:pt x="154" y="2360"/>
                      </a:lnTo>
                      <a:lnTo>
                        <a:pt x="154" y="2348"/>
                      </a:lnTo>
                      <a:lnTo>
                        <a:pt x="158" y="2344"/>
                      </a:lnTo>
                      <a:lnTo>
                        <a:pt x="171" y="2356"/>
                      </a:lnTo>
                      <a:lnTo>
                        <a:pt x="183" y="2360"/>
                      </a:lnTo>
                      <a:lnTo>
                        <a:pt x="195" y="2372"/>
                      </a:lnTo>
                      <a:lnTo>
                        <a:pt x="195" y="2380"/>
                      </a:lnTo>
                      <a:lnTo>
                        <a:pt x="183" y="2389"/>
                      </a:lnTo>
                      <a:lnTo>
                        <a:pt x="187" y="2397"/>
                      </a:lnTo>
                      <a:lnTo>
                        <a:pt x="195" y="2405"/>
                      </a:lnTo>
                      <a:lnTo>
                        <a:pt x="191" y="2417"/>
                      </a:lnTo>
                      <a:lnTo>
                        <a:pt x="179" y="2425"/>
                      </a:lnTo>
                      <a:lnTo>
                        <a:pt x="171" y="2429"/>
                      </a:lnTo>
                      <a:lnTo>
                        <a:pt x="179" y="2421"/>
                      </a:lnTo>
                      <a:lnTo>
                        <a:pt x="191" y="2409"/>
                      </a:lnTo>
                      <a:lnTo>
                        <a:pt x="179" y="2397"/>
                      </a:lnTo>
                      <a:lnTo>
                        <a:pt x="175" y="2397"/>
                      </a:lnTo>
                      <a:lnTo>
                        <a:pt x="171" y="2409"/>
                      </a:lnTo>
                      <a:lnTo>
                        <a:pt x="163" y="2409"/>
                      </a:lnTo>
                      <a:lnTo>
                        <a:pt x="150" y="2405"/>
                      </a:lnTo>
                      <a:lnTo>
                        <a:pt x="138" y="2405"/>
                      </a:lnTo>
                      <a:lnTo>
                        <a:pt x="126" y="2405"/>
                      </a:lnTo>
                      <a:lnTo>
                        <a:pt x="126" y="2425"/>
                      </a:lnTo>
                      <a:lnTo>
                        <a:pt x="122" y="2437"/>
                      </a:lnTo>
                      <a:lnTo>
                        <a:pt x="126" y="2450"/>
                      </a:lnTo>
                      <a:lnTo>
                        <a:pt x="138" y="2442"/>
                      </a:lnTo>
                      <a:lnTo>
                        <a:pt x="146" y="2442"/>
                      </a:lnTo>
                      <a:lnTo>
                        <a:pt x="150" y="2433"/>
                      </a:lnTo>
                      <a:lnTo>
                        <a:pt x="163" y="2429"/>
                      </a:lnTo>
                      <a:lnTo>
                        <a:pt x="154" y="2442"/>
                      </a:lnTo>
                      <a:lnTo>
                        <a:pt x="150" y="2454"/>
                      </a:lnTo>
                      <a:lnTo>
                        <a:pt x="138" y="2454"/>
                      </a:lnTo>
                      <a:lnTo>
                        <a:pt x="150" y="2462"/>
                      </a:lnTo>
                      <a:lnTo>
                        <a:pt x="138" y="2470"/>
                      </a:lnTo>
                      <a:lnTo>
                        <a:pt x="150" y="2482"/>
                      </a:lnTo>
                      <a:lnTo>
                        <a:pt x="163" y="2478"/>
                      </a:lnTo>
                      <a:lnTo>
                        <a:pt x="163" y="2466"/>
                      </a:lnTo>
                      <a:lnTo>
                        <a:pt x="171" y="2454"/>
                      </a:lnTo>
                      <a:lnTo>
                        <a:pt x="179" y="2442"/>
                      </a:lnTo>
                      <a:lnTo>
                        <a:pt x="171" y="2446"/>
                      </a:lnTo>
                      <a:lnTo>
                        <a:pt x="171" y="2433"/>
                      </a:lnTo>
                      <a:lnTo>
                        <a:pt x="183" y="2433"/>
                      </a:lnTo>
                      <a:lnTo>
                        <a:pt x="195" y="2433"/>
                      </a:lnTo>
                      <a:lnTo>
                        <a:pt x="219" y="2433"/>
                      </a:lnTo>
                      <a:lnTo>
                        <a:pt x="232" y="2433"/>
                      </a:lnTo>
                      <a:lnTo>
                        <a:pt x="244" y="2437"/>
                      </a:lnTo>
                      <a:lnTo>
                        <a:pt x="256" y="2442"/>
                      </a:lnTo>
                      <a:lnTo>
                        <a:pt x="244" y="2446"/>
                      </a:lnTo>
                      <a:lnTo>
                        <a:pt x="232" y="2446"/>
                      </a:lnTo>
                      <a:lnTo>
                        <a:pt x="219" y="2442"/>
                      </a:lnTo>
                      <a:lnTo>
                        <a:pt x="207" y="2450"/>
                      </a:lnTo>
                      <a:lnTo>
                        <a:pt x="199" y="2458"/>
                      </a:lnTo>
                      <a:lnTo>
                        <a:pt x="187" y="2458"/>
                      </a:lnTo>
                      <a:lnTo>
                        <a:pt x="175" y="2454"/>
                      </a:lnTo>
                      <a:lnTo>
                        <a:pt x="167" y="2466"/>
                      </a:lnTo>
                      <a:lnTo>
                        <a:pt x="171" y="2478"/>
                      </a:lnTo>
                      <a:lnTo>
                        <a:pt x="179" y="2482"/>
                      </a:lnTo>
                      <a:lnTo>
                        <a:pt x="179" y="2494"/>
                      </a:lnTo>
                      <a:lnTo>
                        <a:pt x="167" y="2486"/>
                      </a:lnTo>
                      <a:lnTo>
                        <a:pt x="154" y="2486"/>
                      </a:lnTo>
                      <a:lnTo>
                        <a:pt x="163" y="2498"/>
                      </a:lnTo>
                      <a:lnTo>
                        <a:pt x="175" y="2503"/>
                      </a:lnTo>
                      <a:lnTo>
                        <a:pt x="187" y="2515"/>
                      </a:lnTo>
                      <a:lnTo>
                        <a:pt x="199" y="2515"/>
                      </a:lnTo>
                      <a:lnTo>
                        <a:pt x="187" y="2503"/>
                      </a:lnTo>
                      <a:lnTo>
                        <a:pt x="199" y="2494"/>
                      </a:lnTo>
                      <a:lnTo>
                        <a:pt x="211" y="2490"/>
                      </a:lnTo>
                      <a:lnTo>
                        <a:pt x="199" y="2478"/>
                      </a:lnTo>
                      <a:lnTo>
                        <a:pt x="211" y="2474"/>
                      </a:lnTo>
                      <a:lnTo>
                        <a:pt x="224" y="2482"/>
                      </a:lnTo>
                      <a:lnTo>
                        <a:pt x="232" y="2470"/>
                      </a:lnTo>
                      <a:lnTo>
                        <a:pt x="244" y="2462"/>
                      </a:lnTo>
                      <a:lnTo>
                        <a:pt x="256" y="2458"/>
                      </a:lnTo>
                      <a:lnTo>
                        <a:pt x="260" y="2450"/>
                      </a:lnTo>
                      <a:lnTo>
                        <a:pt x="272" y="2458"/>
                      </a:lnTo>
                      <a:lnTo>
                        <a:pt x="268" y="2466"/>
                      </a:lnTo>
                      <a:lnTo>
                        <a:pt x="264" y="2482"/>
                      </a:lnTo>
                      <a:lnTo>
                        <a:pt x="252" y="2486"/>
                      </a:lnTo>
                      <a:lnTo>
                        <a:pt x="240" y="2490"/>
                      </a:lnTo>
                      <a:lnTo>
                        <a:pt x="236" y="2503"/>
                      </a:lnTo>
                      <a:lnTo>
                        <a:pt x="236" y="2515"/>
                      </a:lnTo>
                      <a:lnTo>
                        <a:pt x="224" y="2519"/>
                      </a:lnTo>
                      <a:lnTo>
                        <a:pt x="236" y="2511"/>
                      </a:lnTo>
                      <a:lnTo>
                        <a:pt x="232" y="2498"/>
                      </a:lnTo>
                      <a:lnTo>
                        <a:pt x="224" y="2494"/>
                      </a:lnTo>
                      <a:lnTo>
                        <a:pt x="219" y="2503"/>
                      </a:lnTo>
                      <a:lnTo>
                        <a:pt x="215" y="2494"/>
                      </a:lnTo>
                      <a:lnTo>
                        <a:pt x="203" y="2494"/>
                      </a:lnTo>
                      <a:lnTo>
                        <a:pt x="195" y="2507"/>
                      </a:lnTo>
                      <a:lnTo>
                        <a:pt x="207" y="2519"/>
                      </a:lnTo>
                      <a:lnTo>
                        <a:pt x="215" y="2527"/>
                      </a:lnTo>
                      <a:lnTo>
                        <a:pt x="228" y="2531"/>
                      </a:lnTo>
                      <a:lnTo>
                        <a:pt x="240" y="2539"/>
                      </a:lnTo>
                      <a:lnTo>
                        <a:pt x="252" y="2539"/>
                      </a:lnTo>
                      <a:lnTo>
                        <a:pt x="264" y="2543"/>
                      </a:lnTo>
                      <a:lnTo>
                        <a:pt x="276" y="2539"/>
                      </a:lnTo>
                      <a:lnTo>
                        <a:pt x="285" y="2527"/>
                      </a:lnTo>
                      <a:lnTo>
                        <a:pt x="285" y="2519"/>
                      </a:lnTo>
                      <a:lnTo>
                        <a:pt x="285" y="2503"/>
                      </a:lnTo>
                      <a:lnTo>
                        <a:pt x="285" y="2494"/>
                      </a:lnTo>
                      <a:lnTo>
                        <a:pt x="293" y="2478"/>
                      </a:lnTo>
                      <a:lnTo>
                        <a:pt x="293" y="2466"/>
                      </a:lnTo>
                      <a:lnTo>
                        <a:pt x="297" y="2458"/>
                      </a:lnTo>
                      <a:lnTo>
                        <a:pt x="309" y="2446"/>
                      </a:lnTo>
                      <a:lnTo>
                        <a:pt x="321" y="2446"/>
                      </a:lnTo>
                      <a:lnTo>
                        <a:pt x="333" y="2437"/>
                      </a:lnTo>
                      <a:lnTo>
                        <a:pt x="346" y="2433"/>
                      </a:lnTo>
                      <a:lnTo>
                        <a:pt x="354" y="2433"/>
                      </a:lnTo>
                      <a:lnTo>
                        <a:pt x="366" y="2429"/>
                      </a:lnTo>
                      <a:lnTo>
                        <a:pt x="370" y="2429"/>
                      </a:lnTo>
                      <a:lnTo>
                        <a:pt x="370" y="2429"/>
                      </a:lnTo>
                      <a:lnTo>
                        <a:pt x="370" y="2429"/>
                      </a:lnTo>
                      <a:lnTo>
                        <a:pt x="370" y="2425"/>
                      </a:lnTo>
                      <a:lnTo>
                        <a:pt x="374" y="2413"/>
                      </a:lnTo>
                      <a:lnTo>
                        <a:pt x="386" y="2409"/>
                      </a:lnTo>
                      <a:lnTo>
                        <a:pt x="399" y="2409"/>
                      </a:lnTo>
                      <a:lnTo>
                        <a:pt x="411" y="2417"/>
                      </a:lnTo>
                      <a:lnTo>
                        <a:pt x="423" y="2417"/>
                      </a:lnTo>
                      <a:lnTo>
                        <a:pt x="427" y="2417"/>
                      </a:lnTo>
                      <a:lnTo>
                        <a:pt x="431" y="2417"/>
                      </a:lnTo>
                      <a:lnTo>
                        <a:pt x="431" y="2417"/>
                      </a:lnTo>
                      <a:lnTo>
                        <a:pt x="423" y="24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5" name="Freeform 605">
                  <a:extLst>
                    <a:ext uri="{FF2B5EF4-FFF2-40B4-BE49-F238E27FC236}">
                      <a16:creationId xmlns:a16="http://schemas.microsoft.com/office/drawing/2014/main" id="{E3EB0C44-D1CB-A4B4-A570-C4B4C5B90C3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2" y="13669"/>
                  <a:ext cx="12" cy="8"/>
                </a:xfrm>
                <a:custGeom>
                  <a:avLst/>
                  <a:gdLst>
                    <a:gd name="T0" fmla="*/ 12 w 12"/>
                    <a:gd name="T1" fmla="*/ 0 h 8"/>
                    <a:gd name="T2" fmla="*/ 0 w 12"/>
                    <a:gd name="T3" fmla="*/ 0 h 8"/>
                    <a:gd name="T4" fmla="*/ 12 w 12"/>
                    <a:gd name="T5" fmla="*/ 8 h 8"/>
                    <a:gd name="T6" fmla="*/ 12 w 12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8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8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6" name="Freeform 606">
                  <a:extLst>
                    <a:ext uri="{FF2B5EF4-FFF2-40B4-BE49-F238E27FC236}">
                      <a16:creationId xmlns:a16="http://schemas.microsoft.com/office/drawing/2014/main" id="{A64C9D45-6052-CB50-4F0D-47E34603CB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04" y="13657"/>
                  <a:ext cx="12" cy="12"/>
                </a:xfrm>
                <a:custGeom>
                  <a:avLst/>
                  <a:gdLst>
                    <a:gd name="T0" fmla="*/ 4 w 12"/>
                    <a:gd name="T1" fmla="*/ 12 h 12"/>
                    <a:gd name="T2" fmla="*/ 12 w 12"/>
                    <a:gd name="T3" fmla="*/ 0 h 12"/>
                    <a:gd name="T4" fmla="*/ 0 w 12"/>
                    <a:gd name="T5" fmla="*/ 0 h 12"/>
                    <a:gd name="T6" fmla="*/ 4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4" y="12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7" name="Freeform 607">
                  <a:extLst>
                    <a:ext uri="{FF2B5EF4-FFF2-40B4-BE49-F238E27FC236}">
                      <a16:creationId xmlns:a16="http://schemas.microsoft.com/office/drawing/2014/main" id="{3C2594E3-2327-154A-6122-098846225C9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55" y="13697"/>
                  <a:ext cx="61" cy="98"/>
                </a:xfrm>
                <a:custGeom>
                  <a:avLst/>
                  <a:gdLst>
                    <a:gd name="T0" fmla="*/ 57 w 61"/>
                    <a:gd name="T1" fmla="*/ 21 h 98"/>
                    <a:gd name="T2" fmla="*/ 49 w 61"/>
                    <a:gd name="T3" fmla="*/ 8 h 98"/>
                    <a:gd name="T4" fmla="*/ 37 w 61"/>
                    <a:gd name="T5" fmla="*/ 0 h 98"/>
                    <a:gd name="T6" fmla="*/ 24 w 61"/>
                    <a:gd name="T7" fmla="*/ 4 h 98"/>
                    <a:gd name="T8" fmla="*/ 28 w 61"/>
                    <a:gd name="T9" fmla="*/ 17 h 98"/>
                    <a:gd name="T10" fmla="*/ 37 w 61"/>
                    <a:gd name="T11" fmla="*/ 29 h 98"/>
                    <a:gd name="T12" fmla="*/ 33 w 61"/>
                    <a:gd name="T13" fmla="*/ 41 h 98"/>
                    <a:gd name="T14" fmla="*/ 28 w 61"/>
                    <a:gd name="T15" fmla="*/ 41 h 98"/>
                    <a:gd name="T16" fmla="*/ 28 w 61"/>
                    <a:gd name="T17" fmla="*/ 41 h 98"/>
                    <a:gd name="T18" fmla="*/ 24 w 61"/>
                    <a:gd name="T19" fmla="*/ 41 h 98"/>
                    <a:gd name="T20" fmla="*/ 20 w 61"/>
                    <a:gd name="T21" fmla="*/ 41 h 98"/>
                    <a:gd name="T22" fmla="*/ 16 w 61"/>
                    <a:gd name="T23" fmla="*/ 53 h 98"/>
                    <a:gd name="T24" fmla="*/ 8 w 61"/>
                    <a:gd name="T25" fmla="*/ 41 h 98"/>
                    <a:gd name="T26" fmla="*/ 8 w 61"/>
                    <a:gd name="T27" fmla="*/ 53 h 98"/>
                    <a:gd name="T28" fmla="*/ 0 w 61"/>
                    <a:gd name="T29" fmla="*/ 45 h 98"/>
                    <a:gd name="T30" fmla="*/ 8 w 61"/>
                    <a:gd name="T31" fmla="*/ 57 h 98"/>
                    <a:gd name="T32" fmla="*/ 8 w 61"/>
                    <a:gd name="T33" fmla="*/ 69 h 98"/>
                    <a:gd name="T34" fmla="*/ 12 w 61"/>
                    <a:gd name="T35" fmla="*/ 82 h 98"/>
                    <a:gd name="T36" fmla="*/ 24 w 61"/>
                    <a:gd name="T37" fmla="*/ 90 h 98"/>
                    <a:gd name="T38" fmla="*/ 24 w 61"/>
                    <a:gd name="T39" fmla="*/ 78 h 98"/>
                    <a:gd name="T40" fmla="*/ 24 w 61"/>
                    <a:gd name="T41" fmla="*/ 69 h 98"/>
                    <a:gd name="T42" fmla="*/ 37 w 61"/>
                    <a:gd name="T43" fmla="*/ 61 h 98"/>
                    <a:gd name="T44" fmla="*/ 49 w 61"/>
                    <a:gd name="T45" fmla="*/ 49 h 98"/>
                    <a:gd name="T46" fmla="*/ 37 w 61"/>
                    <a:gd name="T47" fmla="*/ 61 h 98"/>
                    <a:gd name="T48" fmla="*/ 33 w 61"/>
                    <a:gd name="T49" fmla="*/ 74 h 98"/>
                    <a:gd name="T50" fmla="*/ 37 w 61"/>
                    <a:gd name="T51" fmla="*/ 86 h 98"/>
                    <a:gd name="T52" fmla="*/ 33 w 61"/>
                    <a:gd name="T53" fmla="*/ 98 h 98"/>
                    <a:gd name="T54" fmla="*/ 45 w 61"/>
                    <a:gd name="T55" fmla="*/ 94 h 98"/>
                    <a:gd name="T56" fmla="*/ 33 w 61"/>
                    <a:gd name="T57" fmla="*/ 98 h 98"/>
                    <a:gd name="T58" fmla="*/ 45 w 61"/>
                    <a:gd name="T59" fmla="*/ 98 h 98"/>
                    <a:gd name="T60" fmla="*/ 53 w 61"/>
                    <a:gd name="T61" fmla="*/ 98 h 98"/>
                    <a:gd name="T62" fmla="*/ 57 w 61"/>
                    <a:gd name="T63" fmla="*/ 94 h 98"/>
                    <a:gd name="T64" fmla="*/ 57 w 61"/>
                    <a:gd name="T65" fmla="*/ 82 h 98"/>
                    <a:gd name="T66" fmla="*/ 53 w 61"/>
                    <a:gd name="T67" fmla="*/ 69 h 98"/>
                    <a:gd name="T68" fmla="*/ 57 w 61"/>
                    <a:gd name="T69" fmla="*/ 57 h 98"/>
                    <a:gd name="T70" fmla="*/ 61 w 61"/>
                    <a:gd name="T71" fmla="*/ 45 h 98"/>
                    <a:gd name="T72" fmla="*/ 57 w 61"/>
                    <a:gd name="T73" fmla="*/ 33 h 98"/>
                    <a:gd name="T74" fmla="*/ 57 w 61"/>
                    <a:gd name="T75" fmla="*/ 2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61" h="98">
                      <a:moveTo>
                        <a:pt x="57" y="21"/>
                      </a:moveTo>
                      <a:lnTo>
                        <a:pt x="49" y="8"/>
                      </a:lnTo>
                      <a:lnTo>
                        <a:pt x="37" y="0"/>
                      </a:lnTo>
                      <a:lnTo>
                        <a:pt x="24" y="4"/>
                      </a:lnTo>
                      <a:lnTo>
                        <a:pt x="28" y="17"/>
                      </a:lnTo>
                      <a:lnTo>
                        <a:pt x="37" y="29"/>
                      </a:lnTo>
                      <a:lnTo>
                        <a:pt x="33" y="41"/>
                      </a:lnTo>
                      <a:lnTo>
                        <a:pt x="28" y="41"/>
                      </a:lnTo>
                      <a:lnTo>
                        <a:pt x="28" y="41"/>
                      </a:lnTo>
                      <a:lnTo>
                        <a:pt x="24" y="41"/>
                      </a:lnTo>
                      <a:lnTo>
                        <a:pt x="20" y="41"/>
                      </a:lnTo>
                      <a:lnTo>
                        <a:pt x="16" y="53"/>
                      </a:lnTo>
                      <a:lnTo>
                        <a:pt x="8" y="41"/>
                      </a:lnTo>
                      <a:lnTo>
                        <a:pt x="8" y="53"/>
                      </a:lnTo>
                      <a:lnTo>
                        <a:pt x="0" y="45"/>
                      </a:lnTo>
                      <a:lnTo>
                        <a:pt x="8" y="57"/>
                      </a:lnTo>
                      <a:lnTo>
                        <a:pt x="8" y="69"/>
                      </a:lnTo>
                      <a:lnTo>
                        <a:pt x="12" y="82"/>
                      </a:lnTo>
                      <a:lnTo>
                        <a:pt x="24" y="90"/>
                      </a:lnTo>
                      <a:lnTo>
                        <a:pt x="24" y="78"/>
                      </a:lnTo>
                      <a:lnTo>
                        <a:pt x="24" y="69"/>
                      </a:lnTo>
                      <a:lnTo>
                        <a:pt x="37" y="61"/>
                      </a:lnTo>
                      <a:lnTo>
                        <a:pt x="49" y="49"/>
                      </a:lnTo>
                      <a:lnTo>
                        <a:pt x="37" y="61"/>
                      </a:lnTo>
                      <a:lnTo>
                        <a:pt x="33" y="74"/>
                      </a:lnTo>
                      <a:lnTo>
                        <a:pt x="37" y="86"/>
                      </a:lnTo>
                      <a:lnTo>
                        <a:pt x="33" y="98"/>
                      </a:lnTo>
                      <a:lnTo>
                        <a:pt x="45" y="94"/>
                      </a:lnTo>
                      <a:lnTo>
                        <a:pt x="33" y="98"/>
                      </a:lnTo>
                      <a:lnTo>
                        <a:pt x="45" y="98"/>
                      </a:lnTo>
                      <a:lnTo>
                        <a:pt x="53" y="98"/>
                      </a:lnTo>
                      <a:lnTo>
                        <a:pt x="57" y="94"/>
                      </a:lnTo>
                      <a:lnTo>
                        <a:pt x="57" y="82"/>
                      </a:lnTo>
                      <a:lnTo>
                        <a:pt x="53" y="69"/>
                      </a:lnTo>
                      <a:lnTo>
                        <a:pt x="57" y="57"/>
                      </a:lnTo>
                      <a:lnTo>
                        <a:pt x="61" y="45"/>
                      </a:lnTo>
                      <a:lnTo>
                        <a:pt x="57" y="33"/>
                      </a:lnTo>
                      <a:lnTo>
                        <a:pt x="57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8" name="Freeform 608">
                  <a:extLst>
                    <a:ext uri="{FF2B5EF4-FFF2-40B4-BE49-F238E27FC236}">
                      <a16:creationId xmlns:a16="http://schemas.microsoft.com/office/drawing/2014/main" id="{BE3045EF-76AE-A9CB-FA1D-23E8A50718B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9" y="13657"/>
                  <a:ext cx="33" cy="36"/>
                </a:xfrm>
                <a:custGeom>
                  <a:avLst/>
                  <a:gdLst>
                    <a:gd name="T0" fmla="*/ 17 w 33"/>
                    <a:gd name="T1" fmla="*/ 0 h 36"/>
                    <a:gd name="T2" fmla="*/ 13 w 33"/>
                    <a:gd name="T3" fmla="*/ 12 h 36"/>
                    <a:gd name="T4" fmla="*/ 17 w 33"/>
                    <a:gd name="T5" fmla="*/ 24 h 36"/>
                    <a:gd name="T6" fmla="*/ 4 w 33"/>
                    <a:gd name="T7" fmla="*/ 16 h 36"/>
                    <a:gd name="T8" fmla="*/ 0 w 33"/>
                    <a:gd name="T9" fmla="*/ 28 h 36"/>
                    <a:gd name="T10" fmla="*/ 13 w 33"/>
                    <a:gd name="T11" fmla="*/ 32 h 36"/>
                    <a:gd name="T12" fmla="*/ 25 w 33"/>
                    <a:gd name="T13" fmla="*/ 36 h 36"/>
                    <a:gd name="T14" fmla="*/ 33 w 33"/>
                    <a:gd name="T15" fmla="*/ 32 h 36"/>
                    <a:gd name="T16" fmla="*/ 25 w 33"/>
                    <a:gd name="T17" fmla="*/ 24 h 36"/>
                    <a:gd name="T18" fmla="*/ 25 w 33"/>
                    <a:gd name="T19" fmla="*/ 12 h 36"/>
                    <a:gd name="T20" fmla="*/ 17 w 33"/>
                    <a:gd name="T21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3" h="36">
                      <a:moveTo>
                        <a:pt x="17" y="0"/>
                      </a:moveTo>
                      <a:lnTo>
                        <a:pt x="13" y="12"/>
                      </a:lnTo>
                      <a:lnTo>
                        <a:pt x="17" y="24"/>
                      </a:lnTo>
                      <a:lnTo>
                        <a:pt x="4" y="16"/>
                      </a:lnTo>
                      <a:lnTo>
                        <a:pt x="0" y="28"/>
                      </a:lnTo>
                      <a:lnTo>
                        <a:pt x="13" y="32"/>
                      </a:lnTo>
                      <a:lnTo>
                        <a:pt x="25" y="36"/>
                      </a:lnTo>
                      <a:lnTo>
                        <a:pt x="33" y="32"/>
                      </a:lnTo>
                      <a:lnTo>
                        <a:pt x="25" y="24"/>
                      </a:lnTo>
                      <a:lnTo>
                        <a:pt x="25" y="12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29" name="Freeform 609">
                  <a:extLst>
                    <a:ext uri="{FF2B5EF4-FFF2-40B4-BE49-F238E27FC236}">
                      <a16:creationId xmlns:a16="http://schemas.microsoft.com/office/drawing/2014/main" id="{5B3BF79D-3BB9-D1E8-27CE-2B9B1220D3C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8" y="13921"/>
                  <a:ext cx="12" cy="20"/>
                </a:xfrm>
                <a:custGeom>
                  <a:avLst/>
                  <a:gdLst>
                    <a:gd name="T0" fmla="*/ 0 w 12"/>
                    <a:gd name="T1" fmla="*/ 12 h 20"/>
                    <a:gd name="T2" fmla="*/ 12 w 12"/>
                    <a:gd name="T3" fmla="*/ 20 h 20"/>
                    <a:gd name="T4" fmla="*/ 12 w 12"/>
                    <a:gd name="T5" fmla="*/ 12 h 20"/>
                    <a:gd name="T6" fmla="*/ 8 w 12"/>
                    <a:gd name="T7" fmla="*/ 0 h 20"/>
                    <a:gd name="T8" fmla="*/ 0 w 1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0">
                      <a:moveTo>
                        <a:pt x="0" y="12"/>
                      </a:moveTo>
                      <a:lnTo>
                        <a:pt x="12" y="20"/>
                      </a:lnTo>
                      <a:lnTo>
                        <a:pt x="12" y="12"/>
                      </a:lnTo>
                      <a:lnTo>
                        <a:pt x="8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0" name="Freeform 610">
                  <a:extLst>
                    <a:ext uri="{FF2B5EF4-FFF2-40B4-BE49-F238E27FC236}">
                      <a16:creationId xmlns:a16="http://schemas.microsoft.com/office/drawing/2014/main" id="{35724C44-15AF-7210-8A9F-E13E092F71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0" y="13962"/>
                  <a:ext cx="25" cy="24"/>
                </a:xfrm>
                <a:custGeom>
                  <a:avLst/>
                  <a:gdLst>
                    <a:gd name="T0" fmla="*/ 12 w 25"/>
                    <a:gd name="T1" fmla="*/ 24 h 24"/>
                    <a:gd name="T2" fmla="*/ 25 w 25"/>
                    <a:gd name="T3" fmla="*/ 20 h 24"/>
                    <a:gd name="T4" fmla="*/ 12 w 25"/>
                    <a:gd name="T5" fmla="*/ 8 h 24"/>
                    <a:gd name="T6" fmla="*/ 0 w 25"/>
                    <a:gd name="T7" fmla="*/ 0 h 24"/>
                    <a:gd name="T8" fmla="*/ 8 w 25"/>
                    <a:gd name="T9" fmla="*/ 12 h 24"/>
                    <a:gd name="T10" fmla="*/ 12 w 25"/>
                    <a:gd name="T11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4">
                      <a:moveTo>
                        <a:pt x="12" y="24"/>
                      </a:moveTo>
                      <a:lnTo>
                        <a:pt x="25" y="20"/>
                      </a:lnTo>
                      <a:lnTo>
                        <a:pt x="12" y="8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1" name="Freeform 611">
                  <a:extLst>
                    <a:ext uri="{FF2B5EF4-FFF2-40B4-BE49-F238E27FC236}">
                      <a16:creationId xmlns:a16="http://schemas.microsoft.com/office/drawing/2014/main" id="{562CE6C3-16B3-B83A-1122-E2BAFA37F8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0" y="13974"/>
                  <a:ext cx="13" cy="16"/>
                </a:xfrm>
                <a:custGeom>
                  <a:avLst/>
                  <a:gdLst>
                    <a:gd name="T0" fmla="*/ 13 w 13"/>
                    <a:gd name="T1" fmla="*/ 12 h 16"/>
                    <a:gd name="T2" fmla="*/ 13 w 13"/>
                    <a:gd name="T3" fmla="*/ 0 h 16"/>
                    <a:gd name="T4" fmla="*/ 0 w 13"/>
                    <a:gd name="T5" fmla="*/ 0 h 16"/>
                    <a:gd name="T6" fmla="*/ 13 w 13"/>
                    <a:gd name="T7" fmla="*/ 16 h 16"/>
                    <a:gd name="T8" fmla="*/ 13 w 13"/>
                    <a:gd name="T9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6">
                      <a:moveTo>
                        <a:pt x="13" y="12"/>
                      </a:move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13" y="16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2" name="Freeform 612">
                  <a:extLst>
                    <a:ext uri="{FF2B5EF4-FFF2-40B4-BE49-F238E27FC236}">
                      <a16:creationId xmlns:a16="http://schemas.microsoft.com/office/drawing/2014/main" id="{FEF95F92-3558-F71E-0FA9-2D5E520035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2" y="13937"/>
                  <a:ext cx="24" cy="17"/>
                </a:xfrm>
                <a:custGeom>
                  <a:avLst/>
                  <a:gdLst>
                    <a:gd name="T0" fmla="*/ 20 w 24"/>
                    <a:gd name="T1" fmla="*/ 17 h 17"/>
                    <a:gd name="T2" fmla="*/ 24 w 24"/>
                    <a:gd name="T3" fmla="*/ 8 h 17"/>
                    <a:gd name="T4" fmla="*/ 12 w 24"/>
                    <a:gd name="T5" fmla="*/ 4 h 17"/>
                    <a:gd name="T6" fmla="*/ 0 w 24"/>
                    <a:gd name="T7" fmla="*/ 0 h 17"/>
                    <a:gd name="T8" fmla="*/ 8 w 24"/>
                    <a:gd name="T9" fmla="*/ 8 h 17"/>
                    <a:gd name="T10" fmla="*/ 20 w 24"/>
                    <a:gd name="T11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7">
                      <a:moveTo>
                        <a:pt x="20" y="17"/>
                      </a:moveTo>
                      <a:lnTo>
                        <a:pt x="24" y="8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3" name="Freeform 613">
                  <a:extLst>
                    <a:ext uri="{FF2B5EF4-FFF2-40B4-BE49-F238E27FC236}">
                      <a16:creationId xmlns:a16="http://schemas.microsoft.com/office/drawing/2014/main" id="{F0746C9B-9BE3-9AAB-3008-6E1639F3DD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5" y="13990"/>
                  <a:ext cx="12" cy="25"/>
                </a:xfrm>
                <a:custGeom>
                  <a:avLst/>
                  <a:gdLst>
                    <a:gd name="T0" fmla="*/ 12 w 12"/>
                    <a:gd name="T1" fmla="*/ 12 h 25"/>
                    <a:gd name="T2" fmla="*/ 8 w 12"/>
                    <a:gd name="T3" fmla="*/ 0 h 25"/>
                    <a:gd name="T4" fmla="*/ 4 w 12"/>
                    <a:gd name="T5" fmla="*/ 12 h 25"/>
                    <a:gd name="T6" fmla="*/ 0 w 12"/>
                    <a:gd name="T7" fmla="*/ 25 h 25"/>
                    <a:gd name="T8" fmla="*/ 4 w 12"/>
                    <a:gd name="T9" fmla="*/ 25 h 25"/>
                    <a:gd name="T10" fmla="*/ 12 w 12"/>
                    <a:gd name="T11" fmla="*/ 1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25">
                      <a:moveTo>
                        <a:pt x="12" y="12"/>
                      </a:moveTo>
                      <a:lnTo>
                        <a:pt x="8" y="0"/>
                      </a:lnTo>
                      <a:lnTo>
                        <a:pt x="4" y="12"/>
                      </a:lnTo>
                      <a:lnTo>
                        <a:pt x="0" y="25"/>
                      </a:lnTo>
                      <a:lnTo>
                        <a:pt x="4" y="25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4" name="Freeform 614">
                  <a:extLst>
                    <a:ext uri="{FF2B5EF4-FFF2-40B4-BE49-F238E27FC236}">
                      <a16:creationId xmlns:a16="http://schemas.microsoft.com/office/drawing/2014/main" id="{C906A7F3-4FDA-E312-A4DF-C6FC43C20F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55" y="13799"/>
                  <a:ext cx="33" cy="33"/>
                </a:xfrm>
                <a:custGeom>
                  <a:avLst/>
                  <a:gdLst>
                    <a:gd name="T0" fmla="*/ 0 w 33"/>
                    <a:gd name="T1" fmla="*/ 28 h 33"/>
                    <a:gd name="T2" fmla="*/ 8 w 33"/>
                    <a:gd name="T3" fmla="*/ 33 h 33"/>
                    <a:gd name="T4" fmla="*/ 24 w 33"/>
                    <a:gd name="T5" fmla="*/ 20 h 33"/>
                    <a:gd name="T6" fmla="*/ 33 w 33"/>
                    <a:gd name="T7" fmla="*/ 8 h 33"/>
                    <a:gd name="T8" fmla="*/ 20 w 33"/>
                    <a:gd name="T9" fmla="*/ 12 h 33"/>
                    <a:gd name="T10" fmla="*/ 16 w 33"/>
                    <a:gd name="T11" fmla="*/ 0 h 33"/>
                    <a:gd name="T12" fmla="*/ 8 w 33"/>
                    <a:gd name="T13" fmla="*/ 4 h 33"/>
                    <a:gd name="T14" fmla="*/ 12 w 33"/>
                    <a:gd name="T15" fmla="*/ 16 h 33"/>
                    <a:gd name="T16" fmla="*/ 0 w 33"/>
                    <a:gd name="T17" fmla="*/ 16 h 33"/>
                    <a:gd name="T18" fmla="*/ 0 w 33"/>
                    <a:gd name="T19" fmla="*/ 2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3">
                      <a:moveTo>
                        <a:pt x="0" y="28"/>
                      </a:moveTo>
                      <a:lnTo>
                        <a:pt x="8" y="33"/>
                      </a:lnTo>
                      <a:lnTo>
                        <a:pt x="24" y="20"/>
                      </a:lnTo>
                      <a:lnTo>
                        <a:pt x="33" y="8"/>
                      </a:lnTo>
                      <a:lnTo>
                        <a:pt x="20" y="12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12" y="16"/>
                      </a:lnTo>
                      <a:lnTo>
                        <a:pt x="0" y="16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5" name="Freeform 615">
                  <a:extLst>
                    <a:ext uri="{FF2B5EF4-FFF2-40B4-BE49-F238E27FC236}">
                      <a16:creationId xmlns:a16="http://schemas.microsoft.com/office/drawing/2014/main" id="{531A87C9-4550-8E05-55D8-3BA1DD73831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2" y="13954"/>
                  <a:ext cx="25" cy="20"/>
                </a:xfrm>
                <a:custGeom>
                  <a:avLst/>
                  <a:gdLst>
                    <a:gd name="T0" fmla="*/ 17 w 25"/>
                    <a:gd name="T1" fmla="*/ 8 h 20"/>
                    <a:gd name="T2" fmla="*/ 25 w 25"/>
                    <a:gd name="T3" fmla="*/ 20 h 20"/>
                    <a:gd name="T4" fmla="*/ 25 w 25"/>
                    <a:gd name="T5" fmla="*/ 12 h 20"/>
                    <a:gd name="T6" fmla="*/ 17 w 25"/>
                    <a:gd name="T7" fmla="*/ 0 h 20"/>
                    <a:gd name="T8" fmla="*/ 0 w 25"/>
                    <a:gd name="T9" fmla="*/ 0 h 20"/>
                    <a:gd name="T10" fmla="*/ 17 w 25"/>
                    <a:gd name="T11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0">
                      <a:moveTo>
                        <a:pt x="17" y="8"/>
                      </a:moveTo>
                      <a:lnTo>
                        <a:pt x="25" y="20"/>
                      </a:lnTo>
                      <a:lnTo>
                        <a:pt x="25" y="12"/>
                      </a:lnTo>
                      <a:lnTo>
                        <a:pt x="17" y="0"/>
                      </a:lnTo>
                      <a:lnTo>
                        <a:pt x="0" y="0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6" name="Freeform 616">
                  <a:extLst>
                    <a:ext uri="{FF2B5EF4-FFF2-40B4-BE49-F238E27FC236}">
                      <a16:creationId xmlns:a16="http://schemas.microsoft.com/office/drawing/2014/main" id="{5FC16D76-5145-CD67-CA2C-F272CF3BC7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5" y="13848"/>
                  <a:ext cx="8" cy="12"/>
                </a:xfrm>
                <a:custGeom>
                  <a:avLst/>
                  <a:gdLst>
                    <a:gd name="T0" fmla="*/ 8 w 8"/>
                    <a:gd name="T1" fmla="*/ 12 h 12"/>
                    <a:gd name="T2" fmla="*/ 0 w 8"/>
                    <a:gd name="T3" fmla="*/ 0 h 12"/>
                    <a:gd name="T4" fmla="*/ 4 w 8"/>
                    <a:gd name="T5" fmla="*/ 12 h 12"/>
                    <a:gd name="T6" fmla="*/ 8 w 8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8" y="12"/>
                      </a:move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7" name="Freeform 617">
                  <a:extLst>
                    <a:ext uri="{FF2B5EF4-FFF2-40B4-BE49-F238E27FC236}">
                      <a16:creationId xmlns:a16="http://schemas.microsoft.com/office/drawing/2014/main" id="{DEE83583-6BF1-9AE7-A71A-22766C1B8A1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88" y="13856"/>
                  <a:ext cx="28" cy="28"/>
                </a:xfrm>
                <a:custGeom>
                  <a:avLst/>
                  <a:gdLst>
                    <a:gd name="T0" fmla="*/ 12 w 28"/>
                    <a:gd name="T1" fmla="*/ 28 h 28"/>
                    <a:gd name="T2" fmla="*/ 20 w 28"/>
                    <a:gd name="T3" fmla="*/ 24 h 28"/>
                    <a:gd name="T4" fmla="*/ 28 w 28"/>
                    <a:gd name="T5" fmla="*/ 20 h 28"/>
                    <a:gd name="T6" fmla="*/ 28 w 28"/>
                    <a:gd name="T7" fmla="*/ 8 h 28"/>
                    <a:gd name="T8" fmla="*/ 16 w 28"/>
                    <a:gd name="T9" fmla="*/ 0 h 28"/>
                    <a:gd name="T10" fmla="*/ 12 w 28"/>
                    <a:gd name="T11" fmla="*/ 12 h 28"/>
                    <a:gd name="T12" fmla="*/ 0 w 28"/>
                    <a:gd name="T13" fmla="*/ 16 h 28"/>
                    <a:gd name="T14" fmla="*/ 12 w 28"/>
                    <a:gd name="T1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8">
                      <a:moveTo>
                        <a:pt x="12" y="28"/>
                      </a:moveTo>
                      <a:lnTo>
                        <a:pt x="20" y="24"/>
                      </a:lnTo>
                      <a:lnTo>
                        <a:pt x="28" y="20"/>
                      </a:lnTo>
                      <a:lnTo>
                        <a:pt x="28" y="8"/>
                      </a:lnTo>
                      <a:lnTo>
                        <a:pt x="16" y="0"/>
                      </a:lnTo>
                      <a:lnTo>
                        <a:pt x="12" y="12"/>
                      </a:lnTo>
                      <a:lnTo>
                        <a:pt x="0" y="16"/>
                      </a:lnTo>
                      <a:lnTo>
                        <a:pt x="12" y="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8" name="Freeform 618">
                  <a:extLst>
                    <a:ext uri="{FF2B5EF4-FFF2-40B4-BE49-F238E27FC236}">
                      <a16:creationId xmlns:a16="http://schemas.microsoft.com/office/drawing/2014/main" id="{66BA8B04-BDB5-DAD5-7871-E7E3974A63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83" y="13893"/>
                  <a:ext cx="25" cy="20"/>
                </a:xfrm>
                <a:custGeom>
                  <a:avLst/>
                  <a:gdLst>
                    <a:gd name="T0" fmla="*/ 13 w 25"/>
                    <a:gd name="T1" fmla="*/ 8 h 20"/>
                    <a:gd name="T2" fmla="*/ 25 w 25"/>
                    <a:gd name="T3" fmla="*/ 12 h 20"/>
                    <a:gd name="T4" fmla="*/ 21 w 25"/>
                    <a:gd name="T5" fmla="*/ 0 h 20"/>
                    <a:gd name="T6" fmla="*/ 9 w 25"/>
                    <a:gd name="T7" fmla="*/ 8 h 20"/>
                    <a:gd name="T8" fmla="*/ 0 w 25"/>
                    <a:gd name="T9" fmla="*/ 20 h 20"/>
                    <a:gd name="T10" fmla="*/ 5 w 25"/>
                    <a:gd name="T11" fmla="*/ 20 h 20"/>
                    <a:gd name="T12" fmla="*/ 13 w 25"/>
                    <a:gd name="T13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0">
                      <a:moveTo>
                        <a:pt x="13" y="8"/>
                      </a:moveTo>
                      <a:lnTo>
                        <a:pt x="25" y="12"/>
                      </a:lnTo>
                      <a:lnTo>
                        <a:pt x="21" y="0"/>
                      </a:lnTo>
                      <a:lnTo>
                        <a:pt x="9" y="8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13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39" name="Freeform 619">
                  <a:extLst>
                    <a:ext uri="{FF2B5EF4-FFF2-40B4-BE49-F238E27FC236}">
                      <a16:creationId xmlns:a16="http://schemas.microsoft.com/office/drawing/2014/main" id="{76147342-AEB0-FB8E-CBA6-F0C6F0E49B3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63" y="13994"/>
                  <a:ext cx="203" cy="204"/>
                </a:xfrm>
                <a:custGeom>
                  <a:avLst/>
                  <a:gdLst>
                    <a:gd name="T0" fmla="*/ 203 w 203"/>
                    <a:gd name="T1" fmla="*/ 13 h 204"/>
                    <a:gd name="T2" fmla="*/ 199 w 203"/>
                    <a:gd name="T3" fmla="*/ 13 h 204"/>
                    <a:gd name="T4" fmla="*/ 175 w 203"/>
                    <a:gd name="T5" fmla="*/ 17 h 204"/>
                    <a:gd name="T6" fmla="*/ 150 w 203"/>
                    <a:gd name="T7" fmla="*/ 0 h 204"/>
                    <a:gd name="T8" fmla="*/ 146 w 203"/>
                    <a:gd name="T9" fmla="*/ 13 h 204"/>
                    <a:gd name="T10" fmla="*/ 138 w 203"/>
                    <a:gd name="T11" fmla="*/ 25 h 204"/>
                    <a:gd name="T12" fmla="*/ 122 w 203"/>
                    <a:gd name="T13" fmla="*/ 29 h 204"/>
                    <a:gd name="T14" fmla="*/ 97 w 203"/>
                    <a:gd name="T15" fmla="*/ 21 h 204"/>
                    <a:gd name="T16" fmla="*/ 113 w 203"/>
                    <a:gd name="T17" fmla="*/ 33 h 204"/>
                    <a:gd name="T18" fmla="*/ 93 w 203"/>
                    <a:gd name="T19" fmla="*/ 45 h 204"/>
                    <a:gd name="T20" fmla="*/ 93 w 203"/>
                    <a:gd name="T21" fmla="*/ 69 h 204"/>
                    <a:gd name="T22" fmla="*/ 109 w 203"/>
                    <a:gd name="T23" fmla="*/ 82 h 204"/>
                    <a:gd name="T24" fmla="*/ 122 w 203"/>
                    <a:gd name="T25" fmla="*/ 74 h 204"/>
                    <a:gd name="T26" fmla="*/ 146 w 203"/>
                    <a:gd name="T27" fmla="*/ 69 h 204"/>
                    <a:gd name="T28" fmla="*/ 154 w 203"/>
                    <a:gd name="T29" fmla="*/ 86 h 204"/>
                    <a:gd name="T30" fmla="*/ 130 w 203"/>
                    <a:gd name="T31" fmla="*/ 98 h 204"/>
                    <a:gd name="T32" fmla="*/ 109 w 203"/>
                    <a:gd name="T33" fmla="*/ 110 h 204"/>
                    <a:gd name="T34" fmla="*/ 122 w 203"/>
                    <a:gd name="T35" fmla="*/ 135 h 204"/>
                    <a:gd name="T36" fmla="*/ 146 w 203"/>
                    <a:gd name="T37" fmla="*/ 143 h 204"/>
                    <a:gd name="T38" fmla="*/ 170 w 203"/>
                    <a:gd name="T39" fmla="*/ 155 h 204"/>
                    <a:gd name="T40" fmla="*/ 170 w 203"/>
                    <a:gd name="T41" fmla="*/ 175 h 204"/>
                    <a:gd name="T42" fmla="*/ 162 w 203"/>
                    <a:gd name="T43" fmla="*/ 163 h 204"/>
                    <a:gd name="T44" fmla="*/ 142 w 203"/>
                    <a:gd name="T45" fmla="*/ 155 h 204"/>
                    <a:gd name="T46" fmla="*/ 130 w 203"/>
                    <a:gd name="T47" fmla="*/ 159 h 204"/>
                    <a:gd name="T48" fmla="*/ 113 w 203"/>
                    <a:gd name="T49" fmla="*/ 159 h 204"/>
                    <a:gd name="T50" fmla="*/ 81 w 203"/>
                    <a:gd name="T51" fmla="*/ 143 h 204"/>
                    <a:gd name="T52" fmla="*/ 81 w 203"/>
                    <a:gd name="T53" fmla="*/ 147 h 204"/>
                    <a:gd name="T54" fmla="*/ 101 w 203"/>
                    <a:gd name="T55" fmla="*/ 167 h 204"/>
                    <a:gd name="T56" fmla="*/ 77 w 203"/>
                    <a:gd name="T57" fmla="*/ 167 h 204"/>
                    <a:gd name="T58" fmla="*/ 69 w 203"/>
                    <a:gd name="T59" fmla="*/ 151 h 204"/>
                    <a:gd name="T60" fmla="*/ 48 w 203"/>
                    <a:gd name="T61" fmla="*/ 159 h 204"/>
                    <a:gd name="T62" fmla="*/ 24 w 203"/>
                    <a:gd name="T63" fmla="*/ 167 h 204"/>
                    <a:gd name="T64" fmla="*/ 24 w 203"/>
                    <a:gd name="T65" fmla="*/ 171 h 204"/>
                    <a:gd name="T66" fmla="*/ 0 w 203"/>
                    <a:gd name="T67" fmla="*/ 167 h 204"/>
                    <a:gd name="T68" fmla="*/ 20 w 203"/>
                    <a:gd name="T69" fmla="*/ 179 h 204"/>
                    <a:gd name="T70" fmla="*/ 44 w 203"/>
                    <a:gd name="T71" fmla="*/ 171 h 204"/>
                    <a:gd name="T72" fmla="*/ 61 w 203"/>
                    <a:gd name="T73" fmla="*/ 179 h 204"/>
                    <a:gd name="T74" fmla="*/ 69 w 203"/>
                    <a:gd name="T75" fmla="*/ 187 h 204"/>
                    <a:gd name="T76" fmla="*/ 69 w 203"/>
                    <a:gd name="T77" fmla="*/ 196 h 204"/>
                    <a:gd name="T78" fmla="*/ 93 w 203"/>
                    <a:gd name="T79" fmla="*/ 192 h 204"/>
                    <a:gd name="T80" fmla="*/ 109 w 203"/>
                    <a:gd name="T81" fmla="*/ 196 h 204"/>
                    <a:gd name="T82" fmla="*/ 122 w 203"/>
                    <a:gd name="T83" fmla="*/ 183 h 204"/>
                    <a:gd name="T84" fmla="*/ 130 w 203"/>
                    <a:gd name="T85" fmla="*/ 192 h 204"/>
                    <a:gd name="T86" fmla="*/ 154 w 203"/>
                    <a:gd name="T87" fmla="*/ 200 h 204"/>
                    <a:gd name="T88" fmla="*/ 179 w 203"/>
                    <a:gd name="T89" fmla="*/ 204 h 204"/>
                    <a:gd name="T90" fmla="*/ 203 w 203"/>
                    <a:gd name="T91" fmla="*/ 200 h 204"/>
                    <a:gd name="T92" fmla="*/ 203 w 203"/>
                    <a:gd name="T93" fmla="*/ 192 h 204"/>
                    <a:gd name="T94" fmla="*/ 203 w 203"/>
                    <a:gd name="T95" fmla="*/ 171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03" h="204">
                      <a:moveTo>
                        <a:pt x="203" y="171"/>
                      </a:moveTo>
                      <a:lnTo>
                        <a:pt x="203" y="13"/>
                      </a:lnTo>
                      <a:lnTo>
                        <a:pt x="203" y="13"/>
                      </a:lnTo>
                      <a:lnTo>
                        <a:pt x="199" y="13"/>
                      </a:lnTo>
                      <a:lnTo>
                        <a:pt x="187" y="13"/>
                      </a:lnTo>
                      <a:lnTo>
                        <a:pt x="175" y="17"/>
                      </a:lnTo>
                      <a:lnTo>
                        <a:pt x="162" y="8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46" y="13"/>
                      </a:lnTo>
                      <a:lnTo>
                        <a:pt x="138" y="21"/>
                      </a:lnTo>
                      <a:lnTo>
                        <a:pt x="138" y="25"/>
                      </a:lnTo>
                      <a:lnTo>
                        <a:pt x="130" y="25"/>
                      </a:lnTo>
                      <a:lnTo>
                        <a:pt x="122" y="29"/>
                      </a:lnTo>
                      <a:lnTo>
                        <a:pt x="109" y="21"/>
                      </a:lnTo>
                      <a:lnTo>
                        <a:pt x="97" y="21"/>
                      </a:lnTo>
                      <a:lnTo>
                        <a:pt x="101" y="33"/>
                      </a:lnTo>
                      <a:lnTo>
                        <a:pt x="113" y="33"/>
                      </a:lnTo>
                      <a:lnTo>
                        <a:pt x="105" y="45"/>
                      </a:lnTo>
                      <a:lnTo>
                        <a:pt x="93" y="45"/>
                      </a:lnTo>
                      <a:lnTo>
                        <a:pt x="93" y="57"/>
                      </a:lnTo>
                      <a:lnTo>
                        <a:pt x="93" y="69"/>
                      </a:lnTo>
                      <a:lnTo>
                        <a:pt x="97" y="74"/>
                      </a:lnTo>
                      <a:lnTo>
                        <a:pt x="109" y="82"/>
                      </a:lnTo>
                      <a:lnTo>
                        <a:pt x="122" y="74"/>
                      </a:lnTo>
                      <a:lnTo>
                        <a:pt x="122" y="74"/>
                      </a:lnTo>
                      <a:lnTo>
                        <a:pt x="134" y="74"/>
                      </a:lnTo>
                      <a:lnTo>
                        <a:pt x="146" y="69"/>
                      </a:lnTo>
                      <a:lnTo>
                        <a:pt x="158" y="74"/>
                      </a:lnTo>
                      <a:lnTo>
                        <a:pt x="154" y="86"/>
                      </a:lnTo>
                      <a:lnTo>
                        <a:pt x="142" y="90"/>
                      </a:lnTo>
                      <a:lnTo>
                        <a:pt x="130" y="98"/>
                      </a:lnTo>
                      <a:lnTo>
                        <a:pt x="122" y="98"/>
                      </a:lnTo>
                      <a:lnTo>
                        <a:pt x="109" y="110"/>
                      </a:lnTo>
                      <a:lnTo>
                        <a:pt x="113" y="122"/>
                      </a:lnTo>
                      <a:lnTo>
                        <a:pt x="122" y="135"/>
                      </a:lnTo>
                      <a:lnTo>
                        <a:pt x="134" y="143"/>
                      </a:lnTo>
                      <a:lnTo>
                        <a:pt x="146" y="143"/>
                      </a:lnTo>
                      <a:lnTo>
                        <a:pt x="154" y="151"/>
                      </a:lnTo>
                      <a:lnTo>
                        <a:pt x="170" y="155"/>
                      </a:lnTo>
                      <a:lnTo>
                        <a:pt x="179" y="163"/>
                      </a:lnTo>
                      <a:lnTo>
                        <a:pt x="170" y="175"/>
                      </a:lnTo>
                      <a:lnTo>
                        <a:pt x="158" y="175"/>
                      </a:lnTo>
                      <a:lnTo>
                        <a:pt x="162" y="163"/>
                      </a:lnTo>
                      <a:lnTo>
                        <a:pt x="154" y="155"/>
                      </a:lnTo>
                      <a:lnTo>
                        <a:pt x="142" y="155"/>
                      </a:lnTo>
                      <a:lnTo>
                        <a:pt x="130" y="151"/>
                      </a:lnTo>
                      <a:lnTo>
                        <a:pt x="130" y="159"/>
                      </a:lnTo>
                      <a:lnTo>
                        <a:pt x="122" y="151"/>
                      </a:lnTo>
                      <a:lnTo>
                        <a:pt x="113" y="159"/>
                      </a:lnTo>
                      <a:lnTo>
                        <a:pt x="101" y="155"/>
                      </a:lnTo>
                      <a:lnTo>
                        <a:pt x="81" y="143"/>
                      </a:lnTo>
                      <a:lnTo>
                        <a:pt x="69" y="147"/>
                      </a:lnTo>
                      <a:lnTo>
                        <a:pt x="81" y="147"/>
                      </a:lnTo>
                      <a:lnTo>
                        <a:pt x="93" y="159"/>
                      </a:lnTo>
                      <a:lnTo>
                        <a:pt x="101" y="167"/>
                      </a:lnTo>
                      <a:lnTo>
                        <a:pt x="89" y="163"/>
                      </a:lnTo>
                      <a:lnTo>
                        <a:pt x="77" y="167"/>
                      </a:lnTo>
                      <a:lnTo>
                        <a:pt x="81" y="155"/>
                      </a:lnTo>
                      <a:lnTo>
                        <a:pt x="69" y="151"/>
                      </a:lnTo>
                      <a:lnTo>
                        <a:pt x="61" y="163"/>
                      </a:lnTo>
                      <a:lnTo>
                        <a:pt x="48" y="159"/>
                      </a:lnTo>
                      <a:lnTo>
                        <a:pt x="36" y="163"/>
                      </a:lnTo>
                      <a:lnTo>
                        <a:pt x="24" y="167"/>
                      </a:lnTo>
                      <a:lnTo>
                        <a:pt x="12" y="163"/>
                      </a:lnTo>
                      <a:lnTo>
                        <a:pt x="24" y="171"/>
                      </a:lnTo>
                      <a:lnTo>
                        <a:pt x="12" y="171"/>
                      </a:lnTo>
                      <a:lnTo>
                        <a:pt x="0" y="167"/>
                      </a:lnTo>
                      <a:lnTo>
                        <a:pt x="8" y="179"/>
                      </a:lnTo>
                      <a:lnTo>
                        <a:pt x="20" y="179"/>
                      </a:lnTo>
                      <a:lnTo>
                        <a:pt x="32" y="179"/>
                      </a:lnTo>
                      <a:lnTo>
                        <a:pt x="44" y="171"/>
                      </a:lnTo>
                      <a:lnTo>
                        <a:pt x="52" y="183"/>
                      </a:lnTo>
                      <a:lnTo>
                        <a:pt x="61" y="179"/>
                      </a:lnTo>
                      <a:lnTo>
                        <a:pt x="57" y="192"/>
                      </a:lnTo>
                      <a:lnTo>
                        <a:pt x="69" y="187"/>
                      </a:lnTo>
                      <a:lnTo>
                        <a:pt x="81" y="187"/>
                      </a:lnTo>
                      <a:lnTo>
                        <a:pt x="69" y="196"/>
                      </a:lnTo>
                      <a:lnTo>
                        <a:pt x="81" y="192"/>
                      </a:lnTo>
                      <a:lnTo>
                        <a:pt x="93" y="192"/>
                      </a:lnTo>
                      <a:lnTo>
                        <a:pt x="105" y="183"/>
                      </a:lnTo>
                      <a:lnTo>
                        <a:pt x="109" y="196"/>
                      </a:lnTo>
                      <a:lnTo>
                        <a:pt x="122" y="196"/>
                      </a:lnTo>
                      <a:lnTo>
                        <a:pt x="122" y="183"/>
                      </a:lnTo>
                      <a:lnTo>
                        <a:pt x="122" y="183"/>
                      </a:lnTo>
                      <a:lnTo>
                        <a:pt x="130" y="192"/>
                      </a:lnTo>
                      <a:lnTo>
                        <a:pt x="142" y="196"/>
                      </a:lnTo>
                      <a:lnTo>
                        <a:pt x="154" y="200"/>
                      </a:lnTo>
                      <a:lnTo>
                        <a:pt x="166" y="204"/>
                      </a:lnTo>
                      <a:lnTo>
                        <a:pt x="179" y="204"/>
                      </a:lnTo>
                      <a:lnTo>
                        <a:pt x="191" y="192"/>
                      </a:lnTo>
                      <a:lnTo>
                        <a:pt x="203" y="200"/>
                      </a:lnTo>
                      <a:lnTo>
                        <a:pt x="203" y="192"/>
                      </a:lnTo>
                      <a:lnTo>
                        <a:pt x="203" y="192"/>
                      </a:lnTo>
                      <a:lnTo>
                        <a:pt x="203" y="183"/>
                      </a:lnTo>
                      <a:lnTo>
                        <a:pt x="203" y="17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0" name="Freeform 620">
                  <a:extLst>
                    <a:ext uri="{FF2B5EF4-FFF2-40B4-BE49-F238E27FC236}">
                      <a16:creationId xmlns:a16="http://schemas.microsoft.com/office/drawing/2014/main" id="{469F391F-EE0C-247D-104D-0D7243E0A79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83" y="14116"/>
                  <a:ext cx="41" cy="33"/>
                </a:xfrm>
                <a:custGeom>
                  <a:avLst/>
                  <a:gdLst>
                    <a:gd name="T0" fmla="*/ 12 w 41"/>
                    <a:gd name="T1" fmla="*/ 21 h 33"/>
                    <a:gd name="T2" fmla="*/ 20 w 41"/>
                    <a:gd name="T3" fmla="*/ 29 h 33"/>
                    <a:gd name="T4" fmla="*/ 32 w 41"/>
                    <a:gd name="T5" fmla="*/ 33 h 33"/>
                    <a:gd name="T6" fmla="*/ 41 w 41"/>
                    <a:gd name="T7" fmla="*/ 21 h 33"/>
                    <a:gd name="T8" fmla="*/ 37 w 41"/>
                    <a:gd name="T9" fmla="*/ 13 h 33"/>
                    <a:gd name="T10" fmla="*/ 24 w 41"/>
                    <a:gd name="T11" fmla="*/ 17 h 33"/>
                    <a:gd name="T12" fmla="*/ 24 w 41"/>
                    <a:gd name="T13" fmla="*/ 4 h 33"/>
                    <a:gd name="T14" fmla="*/ 12 w 41"/>
                    <a:gd name="T15" fmla="*/ 4 h 33"/>
                    <a:gd name="T16" fmla="*/ 0 w 41"/>
                    <a:gd name="T17" fmla="*/ 0 h 33"/>
                    <a:gd name="T18" fmla="*/ 4 w 41"/>
                    <a:gd name="T19" fmla="*/ 13 h 33"/>
                    <a:gd name="T20" fmla="*/ 0 w 41"/>
                    <a:gd name="T21" fmla="*/ 25 h 33"/>
                    <a:gd name="T22" fmla="*/ 12 w 41"/>
                    <a:gd name="T23" fmla="*/ 2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1" h="33">
                      <a:moveTo>
                        <a:pt x="12" y="21"/>
                      </a:moveTo>
                      <a:lnTo>
                        <a:pt x="20" y="29"/>
                      </a:lnTo>
                      <a:lnTo>
                        <a:pt x="32" y="33"/>
                      </a:lnTo>
                      <a:lnTo>
                        <a:pt x="41" y="21"/>
                      </a:lnTo>
                      <a:lnTo>
                        <a:pt x="37" y="13"/>
                      </a:lnTo>
                      <a:lnTo>
                        <a:pt x="24" y="17"/>
                      </a:lnTo>
                      <a:lnTo>
                        <a:pt x="24" y="4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4" y="13"/>
                      </a:lnTo>
                      <a:lnTo>
                        <a:pt x="0" y="25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1" name="Freeform 621">
                  <a:extLst>
                    <a:ext uri="{FF2B5EF4-FFF2-40B4-BE49-F238E27FC236}">
                      <a16:creationId xmlns:a16="http://schemas.microsoft.com/office/drawing/2014/main" id="{0096996A-F873-54DA-D3D6-2BB0D06C81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8" y="14084"/>
                  <a:ext cx="32" cy="53"/>
                </a:xfrm>
                <a:custGeom>
                  <a:avLst/>
                  <a:gdLst>
                    <a:gd name="T0" fmla="*/ 4 w 32"/>
                    <a:gd name="T1" fmla="*/ 36 h 53"/>
                    <a:gd name="T2" fmla="*/ 12 w 32"/>
                    <a:gd name="T3" fmla="*/ 49 h 53"/>
                    <a:gd name="T4" fmla="*/ 24 w 32"/>
                    <a:gd name="T5" fmla="*/ 53 h 53"/>
                    <a:gd name="T6" fmla="*/ 24 w 32"/>
                    <a:gd name="T7" fmla="*/ 49 h 53"/>
                    <a:gd name="T8" fmla="*/ 20 w 32"/>
                    <a:gd name="T9" fmla="*/ 36 h 53"/>
                    <a:gd name="T10" fmla="*/ 32 w 32"/>
                    <a:gd name="T11" fmla="*/ 36 h 53"/>
                    <a:gd name="T12" fmla="*/ 28 w 32"/>
                    <a:gd name="T13" fmla="*/ 24 h 53"/>
                    <a:gd name="T14" fmla="*/ 24 w 32"/>
                    <a:gd name="T15" fmla="*/ 12 h 53"/>
                    <a:gd name="T16" fmla="*/ 24 w 32"/>
                    <a:gd name="T17" fmla="*/ 0 h 53"/>
                    <a:gd name="T18" fmla="*/ 12 w 32"/>
                    <a:gd name="T19" fmla="*/ 12 h 53"/>
                    <a:gd name="T20" fmla="*/ 12 w 32"/>
                    <a:gd name="T21" fmla="*/ 24 h 53"/>
                    <a:gd name="T22" fmla="*/ 0 w 32"/>
                    <a:gd name="T23" fmla="*/ 24 h 53"/>
                    <a:gd name="T24" fmla="*/ 4 w 32"/>
                    <a:gd name="T25" fmla="*/ 36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53">
                      <a:moveTo>
                        <a:pt x="4" y="36"/>
                      </a:moveTo>
                      <a:lnTo>
                        <a:pt x="12" y="49"/>
                      </a:lnTo>
                      <a:lnTo>
                        <a:pt x="24" y="53"/>
                      </a:lnTo>
                      <a:lnTo>
                        <a:pt x="24" y="49"/>
                      </a:lnTo>
                      <a:lnTo>
                        <a:pt x="20" y="36"/>
                      </a:lnTo>
                      <a:lnTo>
                        <a:pt x="32" y="36"/>
                      </a:lnTo>
                      <a:lnTo>
                        <a:pt x="28" y="24"/>
                      </a:lnTo>
                      <a:lnTo>
                        <a:pt x="24" y="12"/>
                      </a:lnTo>
                      <a:lnTo>
                        <a:pt x="24" y="0"/>
                      </a:ln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4" y="3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2" name="Freeform 622">
                  <a:extLst>
                    <a:ext uri="{FF2B5EF4-FFF2-40B4-BE49-F238E27FC236}">
                      <a16:creationId xmlns:a16="http://schemas.microsoft.com/office/drawing/2014/main" id="{96C93328-48B0-35BC-1C24-F0EFA09D93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04" y="13832"/>
                  <a:ext cx="28" cy="32"/>
                </a:xfrm>
                <a:custGeom>
                  <a:avLst/>
                  <a:gdLst>
                    <a:gd name="T0" fmla="*/ 28 w 28"/>
                    <a:gd name="T1" fmla="*/ 24 h 32"/>
                    <a:gd name="T2" fmla="*/ 20 w 28"/>
                    <a:gd name="T3" fmla="*/ 12 h 32"/>
                    <a:gd name="T4" fmla="*/ 12 w 28"/>
                    <a:gd name="T5" fmla="*/ 0 h 32"/>
                    <a:gd name="T6" fmla="*/ 0 w 28"/>
                    <a:gd name="T7" fmla="*/ 4 h 32"/>
                    <a:gd name="T8" fmla="*/ 4 w 28"/>
                    <a:gd name="T9" fmla="*/ 16 h 32"/>
                    <a:gd name="T10" fmla="*/ 12 w 28"/>
                    <a:gd name="T11" fmla="*/ 28 h 32"/>
                    <a:gd name="T12" fmla="*/ 24 w 28"/>
                    <a:gd name="T13" fmla="*/ 32 h 32"/>
                    <a:gd name="T14" fmla="*/ 28 w 28"/>
                    <a:gd name="T15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32">
                      <a:moveTo>
                        <a:pt x="28" y="24"/>
                      </a:moveTo>
                      <a:lnTo>
                        <a:pt x="20" y="12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4" y="16"/>
                      </a:lnTo>
                      <a:lnTo>
                        <a:pt x="12" y="28"/>
                      </a:lnTo>
                      <a:lnTo>
                        <a:pt x="24" y="32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3" name="Freeform 623">
                  <a:extLst>
                    <a:ext uri="{FF2B5EF4-FFF2-40B4-BE49-F238E27FC236}">
                      <a16:creationId xmlns:a16="http://schemas.microsoft.com/office/drawing/2014/main" id="{D66A641F-550F-1CAE-8D48-0015200F48C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55" y="13836"/>
                  <a:ext cx="8" cy="24"/>
                </a:xfrm>
                <a:custGeom>
                  <a:avLst/>
                  <a:gdLst>
                    <a:gd name="T0" fmla="*/ 8 w 8"/>
                    <a:gd name="T1" fmla="*/ 0 h 24"/>
                    <a:gd name="T2" fmla="*/ 0 w 8"/>
                    <a:gd name="T3" fmla="*/ 0 h 24"/>
                    <a:gd name="T4" fmla="*/ 0 w 8"/>
                    <a:gd name="T5" fmla="*/ 12 h 24"/>
                    <a:gd name="T6" fmla="*/ 8 w 8"/>
                    <a:gd name="T7" fmla="*/ 24 h 24"/>
                    <a:gd name="T8" fmla="*/ 8 w 8"/>
                    <a:gd name="T9" fmla="*/ 12 h 24"/>
                    <a:gd name="T10" fmla="*/ 8 w 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" h="24">
                      <a:moveTo>
                        <a:pt x="8" y="0"/>
                      </a:move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8" y="24"/>
                      </a:lnTo>
                      <a:lnTo>
                        <a:pt x="8" y="12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4" name="Freeform 624">
                  <a:extLst>
                    <a:ext uri="{FF2B5EF4-FFF2-40B4-BE49-F238E27FC236}">
                      <a16:creationId xmlns:a16="http://schemas.microsoft.com/office/drawing/2014/main" id="{BFD36EC7-A6C6-7E53-1067-50909A5BEC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63" y="13905"/>
                  <a:ext cx="16" cy="20"/>
                </a:xfrm>
                <a:custGeom>
                  <a:avLst/>
                  <a:gdLst>
                    <a:gd name="T0" fmla="*/ 4 w 16"/>
                    <a:gd name="T1" fmla="*/ 0 h 20"/>
                    <a:gd name="T2" fmla="*/ 4 w 16"/>
                    <a:gd name="T3" fmla="*/ 8 h 20"/>
                    <a:gd name="T4" fmla="*/ 0 w 16"/>
                    <a:gd name="T5" fmla="*/ 20 h 20"/>
                    <a:gd name="T6" fmla="*/ 0 w 16"/>
                    <a:gd name="T7" fmla="*/ 20 h 20"/>
                    <a:gd name="T8" fmla="*/ 8 w 16"/>
                    <a:gd name="T9" fmla="*/ 8 h 20"/>
                    <a:gd name="T10" fmla="*/ 16 w 16"/>
                    <a:gd name="T11" fmla="*/ 0 h 20"/>
                    <a:gd name="T12" fmla="*/ 4 w 16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0">
                      <a:moveTo>
                        <a:pt x="4" y="0"/>
                      </a:moveTo>
                      <a:lnTo>
                        <a:pt x="4" y="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8" y="8"/>
                      </a:lnTo>
                      <a:lnTo>
                        <a:pt x="1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5" name="Freeform 625">
                  <a:extLst>
                    <a:ext uri="{FF2B5EF4-FFF2-40B4-BE49-F238E27FC236}">
                      <a16:creationId xmlns:a16="http://schemas.microsoft.com/office/drawing/2014/main" id="{397A98B5-B022-9118-4C21-2DB15794634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5" y="13929"/>
                  <a:ext cx="21" cy="37"/>
                </a:xfrm>
                <a:custGeom>
                  <a:avLst/>
                  <a:gdLst>
                    <a:gd name="T0" fmla="*/ 21 w 21"/>
                    <a:gd name="T1" fmla="*/ 12 h 37"/>
                    <a:gd name="T2" fmla="*/ 13 w 21"/>
                    <a:gd name="T3" fmla="*/ 0 h 37"/>
                    <a:gd name="T4" fmla="*/ 8 w 21"/>
                    <a:gd name="T5" fmla="*/ 12 h 37"/>
                    <a:gd name="T6" fmla="*/ 0 w 21"/>
                    <a:gd name="T7" fmla="*/ 25 h 37"/>
                    <a:gd name="T8" fmla="*/ 8 w 21"/>
                    <a:gd name="T9" fmla="*/ 37 h 37"/>
                    <a:gd name="T10" fmla="*/ 17 w 21"/>
                    <a:gd name="T11" fmla="*/ 25 h 37"/>
                    <a:gd name="T12" fmla="*/ 21 w 21"/>
                    <a:gd name="T13" fmla="*/ 1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37">
                      <a:moveTo>
                        <a:pt x="21" y="12"/>
                      </a:moveTo>
                      <a:lnTo>
                        <a:pt x="13" y="0"/>
                      </a:lnTo>
                      <a:lnTo>
                        <a:pt x="8" y="12"/>
                      </a:lnTo>
                      <a:lnTo>
                        <a:pt x="0" y="25"/>
                      </a:lnTo>
                      <a:lnTo>
                        <a:pt x="8" y="37"/>
                      </a:lnTo>
                      <a:lnTo>
                        <a:pt x="17" y="25"/>
                      </a:lnTo>
                      <a:lnTo>
                        <a:pt x="21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6" name="Freeform 626">
                  <a:extLst>
                    <a:ext uri="{FF2B5EF4-FFF2-40B4-BE49-F238E27FC236}">
                      <a16:creationId xmlns:a16="http://schemas.microsoft.com/office/drawing/2014/main" id="{CABBA6E8-60CC-15AD-DFA3-9FAE79BAED6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7" y="13640"/>
                  <a:ext cx="28" cy="57"/>
                </a:xfrm>
                <a:custGeom>
                  <a:avLst/>
                  <a:gdLst>
                    <a:gd name="T0" fmla="*/ 12 w 28"/>
                    <a:gd name="T1" fmla="*/ 0 h 57"/>
                    <a:gd name="T2" fmla="*/ 0 w 28"/>
                    <a:gd name="T3" fmla="*/ 8 h 57"/>
                    <a:gd name="T4" fmla="*/ 4 w 28"/>
                    <a:gd name="T5" fmla="*/ 21 h 57"/>
                    <a:gd name="T6" fmla="*/ 0 w 28"/>
                    <a:gd name="T7" fmla="*/ 33 h 57"/>
                    <a:gd name="T8" fmla="*/ 16 w 28"/>
                    <a:gd name="T9" fmla="*/ 29 h 57"/>
                    <a:gd name="T10" fmla="*/ 16 w 28"/>
                    <a:gd name="T11" fmla="*/ 41 h 57"/>
                    <a:gd name="T12" fmla="*/ 20 w 28"/>
                    <a:gd name="T13" fmla="*/ 57 h 57"/>
                    <a:gd name="T14" fmla="*/ 28 w 28"/>
                    <a:gd name="T15" fmla="*/ 49 h 57"/>
                    <a:gd name="T16" fmla="*/ 28 w 28"/>
                    <a:gd name="T17" fmla="*/ 37 h 57"/>
                    <a:gd name="T18" fmla="*/ 20 w 28"/>
                    <a:gd name="T19" fmla="*/ 25 h 57"/>
                    <a:gd name="T20" fmla="*/ 16 w 28"/>
                    <a:gd name="T21" fmla="*/ 13 h 57"/>
                    <a:gd name="T22" fmla="*/ 12 w 28"/>
                    <a:gd name="T23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8" h="57">
                      <a:moveTo>
                        <a:pt x="12" y="0"/>
                      </a:moveTo>
                      <a:lnTo>
                        <a:pt x="0" y="8"/>
                      </a:lnTo>
                      <a:lnTo>
                        <a:pt x="4" y="21"/>
                      </a:lnTo>
                      <a:lnTo>
                        <a:pt x="0" y="33"/>
                      </a:lnTo>
                      <a:lnTo>
                        <a:pt x="16" y="29"/>
                      </a:lnTo>
                      <a:lnTo>
                        <a:pt x="16" y="41"/>
                      </a:lnTo>
                      <a:lnTo>
                        <a:pt x="20" y="57"/>
                      </a:lnTo>
                      <a:lnTo>
                        <a:pt x="28" y="49"/>
                      </a:lnTo>
                      <a:lnTo>
                        <a:pt x="28" y="37"/>
                      </a:lnTo>
                      <a:lnTo>
                        <a:pt x="20" y="25"/>
                      </a:lnTo>
                      <a:lnTo>
                        <a:pt x="16" y="13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7" name="Freeform 627">
                  <a:extLst>
                    <a:ext uri="{FF2B5EF4-FFF2-40B4-BE49-F238E27FC236}">
                      <a16:creationId xmlns:a16="http://schemas.microsoft.com/office/drawing/2014/main" id="{247C7488-3A11-0059-0430-FF63E8C2FE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5" y="13632"/>
                  <a:ext cx="17" cy="12"/>
                </a:xfrm>
                <a:custGeom>
                  <a:avLst/>
                  <a:gdLst>
                    <a:gd name="T0" fmla="*/ 0 w 17"/>
                    <a:gd name="T1" fmla="*/ 8 h 12"/>
                    <a:gd name="T2" fmla="*/ 13 w 17"/>
                    <a:gd name="T3" fmla="*/ 12 h 12"/>
                    <a:gd name="T4" fmla="*/ 17 w 17"/>
                    <a:gd name="T5" fmla="*/ 12 h 12"/>
                    <a:gd name="T6" fmla="*/ 13 w 17"/>
                    <a:gd name="T7" fmla="*/ 0 h 12"/>
                    <a:gd name="T8" fmla="*/ 0 w 17"/>
                    <a:gd name="T9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2">
                      <a:moveTo>
                        <a:pt x="0" y="8"/>
                      </a:moveTo>
                      <a:lnTo>
                        <a:pt x="13" y="12"/>
                      </a:lnTo>
                      <a:lnTo>
                        <a:pt x="17" y="12"/>
                      </a:lnTo>
                      <a:lnTo>
                        <a:pt x="1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8" name="Freeform 628">
                  <a:extLst>
                    <a:ext uri="{FF2B5EF4-FFF2-40B4-BE49-F238E27FC236}">
                      <a16:creationId xmlns:a16="http://schemas.microsoft.com/office/drawing/2014/main" id="{7299F990-E0BC-30A6-D07F-7A921F18A52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67" y="13648"/>
                  <a:ext cx="25" cy="29"/>
                </a:xfrm>
                <a:custGeom>
                  <a:avLst/>
                  <a:gdLst>
                    <a:gd name="T0" fmla="*/ 4 w 25"/>
                    <a:gd name="T1" fmla="*/ 17 h 29"/>
                    <a:gd name="T2" fmla="*/ 12 w 25"/>
                    <a:gd name="T3" fmla="*/ 29 h 29"/>
                    <a:gd name="T4" fmla="*/ 25 w 25"/>
                    <a:gd name="T5" fmla="*/ 17 h 29"/>
                    <a:gd name="T6" fmla="*/ 25 w 25"/>
                    <a:gd name="T7" fmla="*/ 5 h 29"/>
                    <a:gd name="T8" fmla="*/ 12 w 25"/>
                    <a:gd name="T9" fmla="*/ 0 h 29"/>
                    <a:gd name="T10" fmla="*/ 0 w 25"/>
                    <a:gd name="T11" fmla="*/ 5 h 29"/>
                    <a:gd name="T12" fmla="*/ 4 w 25"/>
                    <a:gd name="T13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9">
                      <a:moveTo>
                        <a:pt x="4" y="17"/>
                      </a:moveTo>
                      <a:lnTo>
                        <a:pt x="12" y="29"/>
                      </a:lnTo>
                      <a:lnTo>
                        <a:pt x="25" y="17"/>
                      </a:lnTo>
                      <a:lnTo>
                        <a:pt x="25" y="5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4" y="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49" name="Freeform 629">
                  <a:extLst>
                    <a:ext uri="{FF2B5EF4-FFF2-40B4-BE49-F238E27FC236}">
                      <a16:creationId xmlns:a16="http://schemas.microsoft.com/office/drawing/2014/main" id="{B2762605-5B05-067C-4ED1-FD48D30FF9C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3" y="13673"/>
                  <a:ext cx="20" cy="20"/>
                </a:xfrm>
                <a:custGeom>
                  <a:avLst/>
                  <a:gdLst>
                    <a:gd name="T0" fmla="*/ 0 w 20"/>
                    <a:gd name="T1" fmla="*/ 20 h 20"/>
                    <a:gd name="T2" fmla="*/ 8 w 20"/>
                    <a:gd name="T3" fmla="*/ 20 h 20"/>
                    <a:gd name="T4" fmla="*/ 20 w 20"/>
                    <a:gd name="T5" fmla="*/ 16 h 20"/>
                    <a:gd name="T6" fmla="*/ 12 w 20"/>
                    <a:gd name="T7" fmla="*/ 0 h 20"/>
                    <a:gd name="T8" fmla="*/ 0 w 20"/>
                    <a:gd name="T9" fmla="*/ 8 h 20"/>
                    <a:gd name="T10" fmla="*/ 0 w 20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0" h="20">
                      <a:moveTo>
                        <a:pt x="0" y="20"/>
                      </a:moveTo>
                      <a:lnTo>
                        <a:pt x="8" y="20"/>
                      </a:lnTo>
                      <a:lnTo>
                        <a:pt x="20" y="16"/>
                      </a:ln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0" name="Freeform 630">
                  <a:extLst>
                    <a:ext uri="{FF2B5EF4-FFF2-40B4-BE49-F238E27FC236}">
                      <a16:creationId xmlns:a16="http://schemas.microsoft.com/office/drawing/2014/main" id="{EA946550-A268-A26D-4D79-CE3394B94BF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3" y="13709"/>
                  <a:ext cx="20" cy="17"/>
                </a:xfrm>
                <a:custGeom>
                  <a:avLst/>
                  <a:gdLst>
                    <a:gd name="T0" fmla="*/ 12 w 20"/>
                    <a:gd name="T1" fmla="*/ 13 h 17"/>
                    <a:gd name="T2" fmla="*/ 16 w 20"/>
                    <a:gd name="T3" fmla="*/ 9 h 17"/>
                    <a:gd name="T4" fmla="*/ 16 w 20"/>
                    <a:gd name="T5" fmla="*/ 13 h 17"/>
                    <a:gd name="T6" fmla="*/ 20 w 20"/>
                    <a:gd name="T7" fmla="*/ 17 h 17"/>
                    <a:gd name="T8" fmla="*/ 20 w 20"/>
                    <a:gd name="T9" fmla="*/ 5 h 17"/>
                    <a:gd name="T10" fmla="*/ 12 w 20"/>
                    <a:gd name="T11" fmla="*/ 0 h 17"/>
                    <a:gd name="T12" fmla="*/ 0 w 20"/>
                    <a:gd name="T13" fmla="*/ 5 h 17"/>
                    <a:gd name="T14" fmla="*/ 12 w 20"/>
                    <a:gd name="T15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7">
                      <a:moveTo>
                        <a:pt x="12" y="13"/>
                      </a:moveTo>
                      <a:lnTo>
                        <a:pt x="16" y="9"/>
                      </a:lnTo>
                      <a:lnTo>
                        <a:pt x="16" y="13"/>
                      </a:lnTo>
                      <a:lnTo>
                        <a:pt x="20" y="17"/>
                      </a:lnTo>
                      <a:lnTo>
                        <a:pt x="20" y="5"/>
                      </a:ln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12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1" name="Freeform 631">
                  <a:extLst>
                    <a:ext uri="{FF2B5EF4-FFF2-40B4-BE49-F238E27FC236}">
                      <a16:creationId xmlns:a16="http://schemas.microsoft.com/office/drawing/2014/main" id="{A8FB896F-6E61-50EA-C85A-50D6C82C574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5" y="14198"/>
                  <a:ext cx="118" cy="61"/>
                </a:xfrm>
                <a:custGeom>
                  <a:avLst/>
                  <a:gdLst>
                    <a:gd name="T0" fmla="*/ 105 w 118"/>
                    <a:gd name="T1" fmla="*/ 40 h 61"/>
                    <a:gd name="T2" fmla="*/ 93 w 118"/>
                    <a:gd name="T3" fmla="*/ 32 h 61"/>
                    <a:gd name="T4" fmla="*/ 81 w 118"/>
                    <a:gd name="T5" fmla="*/ 28 h 61"/>
                    <a:gd name="T6" fmla="*/ 93 w 118"/>
                    <a:gd name="T7" fmla="*/ 28 h 61"/>
                    <a:gd name="T8" fmla="*/ 105 w 118"/>
                    <a:gd name="T9" fmla="*/ 24 h 61"/>
                    <a:gd name="T10" fmla="*/ 93 w 118"/>
                    <a:gd name="T11" fmla="*/ 20 h 61"/>
                    <a:gd name="T12" fmla="*/ 81 w 118"/>
                    <a:gd name="T13" fmla="*/ 20 h 61"/>
                    <a:gd name="T14" fmla="*/ 69 w 118"/>
                    <a:gd name="T15" fmla="*/ 16 h 61"/>
                    <a:gd name="T16" fmla="*/ 57 w 118"/>
                    <a:gd name="T17" fmla="*/ 8 h 61"/>
                    <a:gd name="T18" fmla="*/ 69 w 118"/>
                    <a:gd name="T19" fmla="*/ 12 h 61"/>
                    <a:gd name="T20" fmla="*/ 77 w 118"/>
                    <a:gd name="T21" fmla="*/ 16 h 61"/>
                    <a:gd name="T22" fmla="*/ 93 w 118"/>
                    <a:gd name="T23" fmla="*/ 12 h 61"/>
                    <a:gd name="T24" fmla="*/ 93 w 118"/>
                    <a:gd name="T25" fmla="*/ 0 h 61"/>
                    <a:gd name="T26" fmla="*/ 81 w 118"/>
                    <a:gd name="T27" fmla="*/ 0 h 61"/>
                    <a:gd name="T28" fmla="*/ 69 w 118"/>
                    <a:gd name="T29" fmla="*/ 4 h 61"/>
                    <a:gd name="T30" fmla="*/ 57 w 118"/>
                    <a:gd name="T31" fmla="*/ 4 h 61"/>
                    <a:gd name="T32" fmla="*/ 32 w 118"/>
                    <a:gd name="T33" fmla="*/ 8 h 61"/>
                    <a:gd name="T34" fmla="*/ 24 w 118"/>
                    <a:gd name="T35" fmla="*/ 8 h 61"/>
                    <a:gd name="T36" fmla="*/ 8 w 118"/>
                    <a:gd name="T37" fmla="*/ 8 h 61"/>
                    <a:gd name="T38" fmla="*/ 0 w 118"/>
                    <a:gd name="T39" fmla="*/ 16 h 61"/>
                    <a:gd name="T40" fmla="*/ 0 w 118"/>
                    <a:gd name="T41" fmla="*/ 20 h 61"/>
                    <a:gd name="T42" fmla="*/ 0 w 118"/>
                    <a:gd name="T43" fmla="*/ 20 h 61"/>
                    <a:gd name="T44" fmla="*/ 12 w 118"/>
                    <a:gd name="T45" fmla="*/ 24 h 61"/>
                    <a:gd name="T46" fmla="*/ 24 w 118"/>
                    <a:gd name="T47" fmla="*/ 24 h 61"/>
                    <a:gd name="T48" fmla="*/ 12 w 118"/>
                    <a:gd name="T49" fmla="*/ 32 h 61"/>
                    <a:gd name="T50" fmla="*/ 24 w 118"/>
                    <a:gd name="T51" fmla="*/ 36 h 61"/>
                    <a:gd name="T52" fmla="*/ 36 w 118"/>
                    <a:gd name="T53" fmla="*/ 45 h 61"/>
                    <a:gd name="T54" fmla="*/ 48 w 118"/>
                    <a:gd name="T55" fmla="*/ 49 h 61"/>
                    <a:gd name="T56" fmla="*/ 44 w 118"/>
                    <a:gd name="T57" fmla="*/ 36 h 61"/>
                    <a:gd name="T58" fmla="*/ 32 w 118"/>
                    <a:gd name="T59" fmla="*/ 28 h 61"/>
                    <a:gd name="T60" fmla="*/ 40 w 118"/>
                    <a:gd name="T61" fmla="*/ 16 h 61"/>
                    <a:gd name="T62" fmla="*/ 53 w 118"/>
                    <a:gd name="T63" fmla="*/ 24 h 61"/>
                    <a:gd name="T64" fmla="*/ 65 w 118"/>
                    <a:gd name="T65" fmla="*/ 28 h 61"/>
                    <a:gd name="T66" fmla="*/ 69 w 118"/>
                    <a:gd name="T67" fmla="*/ 40 h 61"/>
                    <a:gd name="T68" fmla="*/ 81 w 118"/>
                    <a:gd name="T69" fmla="*/ 40 h 61"/>
                    <a:gd name="T70" fmla="*/ 93 w 118"/>
                    <a:gd name="T71" fmla="*/ 49 h 61"/>
                    <a:gd name="T72" fmla="*/ 105 w 118"/>
                    <a:gd name="T73" fmla="*/ 57 h 61"/>
                    <a:gd name="T74" fmla="*/ 118 w 118"/>
                    <a:gd name="T75" fmla="*/ 61 h 61"/>
                    <a:gd name="T76" fmla="*/ 114 w 118"/>
                    <a:gd name="T77" fmla="*/ 49 h 61"/>
                    <a:gd name="T78" fmla="*/ 105 w 118"/>
                    <a:gd name="T79" fmla="*/ 4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18" h="61">
                      <a:moveTo>
                        <a:pt x="105" y="40"/>
                      </a:moveTo>
                      <a:lnTo>
                        <a:pt x="93" y="32"/>
                      </a:lnTo>
                      <a:lnTo>
                        <a:pt x="81" y="28"/>
                      </a:lnTo>
                      <a:lnTo>
                        <a:pt x="93" y="28"/>
                      </a:lnTo>
                      <a:lnTo>
                        <a:pt x="105" y="24"/>
                      </a:lnTo>
                      <a:lnTo>
                        <a:pt x="93" y="20"/>
                      </a:lnTo>
                      <a:lnTo>
                        <a:pt x="81" y="20"/>
                      </a:lnTo>
                      <a:lnTo>
                        <a:pt x="69" y="16"/>
                      </a:lnTo>
                      <a:lnTo>
                        <a:pt x="57" y="8"/>
                      </a:lnTo>
                      <a:lnTo>
                        <a:pt x="69" y="12"/>
                      </a:lnTo>
                      <a:lnTo>
                        <a:pt x="77" y="16"/>
                      </a:lnTo>
                      <a:lnTo>
                        <a:pt x="93" y="12"/>
                      </a:lnTo>
                      <a:lnTo>
                        <a:pt x="93" y="0"/>
                      </a:lnTo>
                      <a:lnTo>
                        <a:pt x="81" y="0"/>
                      </a:lnTo>
                      <a:lnTo>
                        <a:pt x="69" y="4"/>
                      </a:lnTo>
                      <a:lnTo>
                        <a:pt x="57" y="4"/>
                      </a:lnTo>
                      <a:lnTo>
                        <a:pt x="32" y="8"/>
                      </a:lnTo>
                      <a:lnTo>
                        <a:pt x="24" y="8"/>
                      </a:lnTo>
                      <a:lnTo>
                        <a:pt x="8" y="8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12" y="32"/>
                      </a:lnTo>
                      <a:lnTo>
                        <a:pt x="24" y="36"/>
                      </a:lnTo>
                      <a:lnTo>
                        <a:pt x="36" y="45"/>
                      </a:lnTo>
                      <a:lnTo>
                        <a:pt x="48" y="49"/>
                      </a:lnTo>
                      <a:lnTo>
                        <a:pt x="44" y="36"/>
                      </a:lnTo>
                      <a:lnTo>
                        <a:pt x="32" y="28"/>
                      </a:lnTo>
                      <a:lnTo>
                        <a:pt x="40" y="16"/>
                      </a:lnTo>
                      <a:lnTo>
                        <a:pt x="53" y="24"/>
                      </a:lnTo>
                      <a:lnTo>
                        <a:pt x="65" y="28"/>
                      </a:lnTo>
                      <a:lnTo>
                        <a:pt x="69" y="40"/>
                      </a:lnTo>
                      <a:lnTo>
                        <a:pt x="81" y="40"/>
                      </a:lnTo>
                      <a:lnTo>
                        <a:pt x="93" y="49"/>
                      </a:lnTo>
                      <a:lnTo>
                        <a:pt x="105" y="57"/>
                      </a:lnTo>
                      <a:lnTo>
                        <a:pt x="118" y="61"/>
                      </a:lnTo>
                      <a:lnTo>
                        <a:pt x="114" y="49"/>
                      </a:lnTo>
                      <a:lnTo>
                        <a:pt x="105" y="4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2" name="Freeform 632">
                  <a:extLst>
                    <a:ext uri="{FF2B5EF4-FFF2-40B4-BE49-F238E27FC236}">
                      <a16:creationId xmlns:a16="http://schemas.microsoft.com/office/drawing/2014/main" id="{2C5B22BE-CFAD-2F2F-7AF1-01D5E397B1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482" y="14194"/>
                  <a:ext cx="78" cy="36"/>
                </a:xfrm>
                <a:custGeom>
                  <a:avLst/>
                  <a:gdLst>
                    <a:gd name="T0" fmla="*/ 74 w 78"/>
                    <a:gd name="T1" fmla="*/ 8 h 36"/>
                    <a:gd name="T2" fmla="*/ 61 w 78"/>
                    <a:gd name="T3" fmla="*/ 4 h 36"/>
                    <a:gd name="T4" fmla="*/ 49 w 78"/>
                    <a:gd name="T5" fmla="*/ 4 h 36"/>
                    <a:gd name="T6" fmla="*/ 37 w 78"/>
                    <a:gd name="T7" fmla="*/ 4 h 36"/>
                    <a:gd name="T8" fmla="*/ 25 w 78"/>
                    <a:gd name="T9" fmla="*/ 0 h 36"/>
                    <a:gd name="T10" fmla="*/ 12 w 78"/>
                    <a:gd name="T11" fmla="*/ 0 h 36"/>
                    <a:gd name="T12" fmla="*/ 0 w 78"/>
                    <a:gd name="T13" fmla="*/ 4 h 36"/>
                    <a:gd name="T14" fmla="*/ 12 w 78"/>
                    <a:gd name="T15" fmla="*/ 16 h 36"/>
                    <a:gd name="T16" fmla="*/ 12 w 78"/>
                    <a:gd name="T17" fmla="*/ 28 h 36"/>
                    <a:gd name="T18" fmla="*/ 25 w 78"/>
                    <a:gd name="T19" fmla="*/ 24 h 36"/>
                    <a:gd name="T20" fmla="*/ 37 w 78"/>
                    <a:gd name="T21" fmla="*/ 28 h 36"/>
                    <a:gd name="T22" fmla="*/ 49 w 78"/>
                    <a:gd name="T23" fmla="*/ 24 h 36"/>
                    <a:gd name="T24" fmla="*/ 61 w 78"/>
                    <a:gd name="T25" fmla="*/ 36 h 36"/>
                    <a:gd name="T26" fmla="*/ 74 w 78"/>
                    <a:gd name="T27" fmla="*/ 28 h 36"/>
                    <a:gd name="T28" fmla="*/ 78 w 78"/>
                    <a:gd name="T29" fmla="*/ 16 h 36"/>
                    <a:gd name="T30" fmla="*/ 74 w 78"/>
                    <a:gd name="T31" fmla="*/ 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" h="36">
                      <a:moveTo>
                        <a:pt x="74" y="8"/>
                      </a:moveTo>
                      <a:lnTo>
                        <a:pt x="61" y="4"/>
                      </a:lnTo>
                      <a:lnTo>
                        <a:pt x="49" y="4"/>
                      </a:lnTo>
                      <a:lnTo>
                        <a:pt x="37" y="4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16"/>
                      </a:lnTo>
                      <a:lnTo>
                        <a:pt x="12" y="28"/>
                      </a:lnTo>
                      <a:lnTo>
                        <a:pt x="25" y="24"/>
                      </a:lnTo>
                      <a:lnTo>
                        <a:pt x="37" y="28"/>
                      </a:lnTo>
                      <a:lnTo>
                        <a:pt x="49" y="24"/>
                      </a:lnTo>
                      <a:lnTo>
                        <a:pt x="61" y="36"/>
                      </a:lnTo>
                      <a:lnTo>
                        <a:pt x="74" y="28"/>
                      </a:lnTo>
                      <a:lnTo>
                        <a:pt x="78" y="16"/>
                      </a:lnTo>
                      <a:lnTo>
                        <a:pt x="74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3" name="Freeform 633">
                  <a:extLst>
                    <a:ext uri="{FF2B5EF4-FFF2-40B4-BE49-F238E27FC236}">
                      <a16:creationId xmlns:a16="http://schemas.microsoft.com/office/drawing/2014/main" id="{711B4EE4-EBA4-AD18-C7CD-EF1CAE69F4A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04" y="14023"/>
                  <a:ext cx="85" cy="40"/>
                </a:xfrm>
                <a:custGeom>
                  <a:avLst/>
                  <a:gdLst>
                    <a:gd name="T0" fmla="*/ 69 w 85"/>
                    <a:gd name="T1" fmla="*/ 40 h 40"/>
                    <a:gd name="T2" fmla="*/ 73 w 85"/>
                    <a:gd name="T3" fmla="*/ 40 h 40"/>
                    <a:gd name="T4" fmla="*/ 85 w 85"/>
                    <a:gd name="T5" fmla="*/ 36 h 40"/>
                    <a:gd name="T6" fmla="*/ 73 w 85"/>
                    <a:gd name="T7" fmla="*/ 28 h 40"/>
                    <a:gd name="T8" fmla="*/ 61 w 85"/>
                    <a:gd name="T9" fmla="*/ 24 h 40"/>
                    <a:gd name="T10" fmla="*/ 49 w 85"/>
                    <a:gd name="T11" fmla="*/ 20 h 40"/>
                    <a:gd name="T12" fmla="*/ 36 w 85"/>
                    <a:gd name="T13" fmla="*/ 12 h 40"/>
                    <a:gd name="T14" fmla="*/ 24 w 85"/>
                    <a:gd name="T15" fmla="*/ 8 h 40"/>
                    <a:gd name="T16" fmla="*/ 12 w 85"/>
                    <a:gd name="T17" fmla="*/ 4 h 40"/>
                    <a:gd name="T18" fmla="*/ 0 w 85"/>
                    <a:gd name="T19" fmla="*/ 0 h 40"/>
                    <a:gd name="T20" fmla="*/ 12 w 85"/>
                    <a:gd name="T21" fmla="*/ 12 h 40"/>
                    <a:gd name="T22" fmla="*/ 20 w 85"/>
                    <a:gd name="T23" fmla="*/ 16 h 40"/>
                    <a:gd name="T24" fmla="*/ 32 w 85"/>
                    <a:gd name="T25" fmla="*/ 20 h 40"/>
                    <a:gd name="T26" fmla="*/ 49 w 85"/>
                    <a:gd name="T27" fmla="*/ 20 h 40"/>
                    <a:gd name="T28" fmla="*/ 57 w 85"/>
                    <a:gd name="T29" fmla="*/ 32 h 40"/>
                    <a:gd name="T30" fmla="*/ 69 w 85"/>
                    <a:gd name="T31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40">
                      <a:moveTo>
                        <a:pt x="69" y="40"/>
                      </a:moveTo>
                      <a:lnTo>
                        <a:pt x="73" y="40"/>
                      </a:lnTo>
                      <a:lnTo>
                        <a:pt x="85" y="36"/>
                      </a:lnTo>
                      <a:lnTo>
                        <a:pt x="73" y="28"/>
                      </a:lnTo>
                      <a:lnTo>
                        <a:pt x="61" y="24"/>
                      </a:lnTo>
                      <a:lnTo>
                        <a:pt x="49" y="20"/>
                      </a:lnTo>
                      <a:lnTo>
                        <a:pt x="36" y="12"/>
                      </a:lnTo>
                      <a:lnTo>
                        <a:pt x="24" y="8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0" y="16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57" y="32"/>
                      </a:lnTo>
                      <a:lnTo>
                        <a:pt x="69" y="4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4" name="Freeform 634">
                  <a:extLst>
                    <a:ext uri="{FF2B5EF4-FFF2-40B4-BE49-F238E27FC236}">
                      <a16:creationId xmlns:a16="http://schemas.microsoft.com/office/drawing/2014/main" id="{EF1C1597-7500-B88C-1DE0-982D4C84D42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34" y="14129"/>
                  <a:ext cx="12" cy="12"/>
                </a:xfrm>
                <a:custGeom>
                  <a:avLst/>
                  <a:gdLst>
                    <a:gd name="T0" fmla="*/ 12 w 12"/>
                    <a:gd name="T1" fmla="*/ 8 h 12"/>
                    <a:gd name="T2" fmla="*/ 12 w 12"/>
                    <a:gd name="T3" fmla="*/ 0 h 12"/>
                    <a:gd name="T4" fmla="*/ 0 w 12"/>
                    <a:gd name="T5" fmla="*/ 12 h 12"/>
                    <a:gd name="T6" fmla="*/ 12 w 12"/>
                    <a:gd name="T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12" y="8"/>
                      </a:move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5" name="Freeform 635">
                  <a:extLst>
                    <a:ext uri="{FF2B5EF4-FFF2-40B4-BE49-F238E27FC236}">
                      <a16:creationId xmlns:a16="http://schemas.microsoft.com/office/drawing/2014/main" id="{49C395E3-FFA6-34DD-0FBE-5DAE64671A5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250" y="14112"/>
                  <a:ext cx="33" cy="33"/>
                </a:xfrm>
                <a:custGeom>
                  <a:avLst/>
                  <a:gdLst>
                    <a:gd name="T0" fmla="*/ 21 w 33"/>
                    <a:gd name="T1" fmla="*/ 21 h 33"/>
                    <a:gd name="T2" fmla="*/ 17 w 33"/>
                    <a:gd name="T3" fmla="*/ 8 h 33"/>
                    <a:gd name="T4" fmla="*/ 29 w 33"/>
                    <a:gd name="T5" fmla="*/ 17 h 33"/>
                    <a:gd name="T6" fmla="*/ 33 w 33"/>
                    <a:gd name="T7" fmla="*/ 4 h 33"/>
                    <a:gd name="T8" fmla="*/ 21 w 33"/>
                    <a:gd name="T9" fmla="*/ 4 h 33"/>
                    <a:gd name="T10" fmla="*/ 13 w 33"/>
                    <a:gd name="T11" fmla="*/ 0 h 33"/>
                    <a:gd name="T12" fmla="*/ 0 w 33"/>
                    <a:gd name="T13" fmla="*/ 13 h 33"/>
                    <a:gd name="T14" fmla="*/ 8 w 33"/>
                    <a:gd name="T15" fmla="*/ 25 h 33"/>
                    <a:gd name="T16" fmla="*/ 21 w 33"/>
                    <a:gd name="T17" fmla="*/ 33 h 33"/>
                    <a:gd name="T18" fmla="*/ 21 w 33"/>
                    <a:gd name="T19" fmla="*/ 2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3">
                      <a:moveTo>
                        <a:pt x="21" y="21"/>
                      </a:moveTo>
                      <a:lnTo>
                        <a:pt x="17" y="8"/>
                      </a:lnTo>
                      <a:lnTo>
                        <a:pt x="29" y="17"/>
                      </a:lnTo>
                      <a:lnTo>
                        <a:pt x="33" y="4"/>
                      </a:lnTo>
                      <a:lnTo>
                        <a:pt x="21" y="4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8" y="25"/>
                      </a:lnTo>
                      <a:lnTo>
                        <a:pt x="21" y="33"/>
                      </a:lnTo>
                      <a:lnTo>
                        <a:pt x="21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6" name="Freeform 636">
                  <a:extLst>
                    <a:ext uri="{FF2B5EF4-FFF2-40B4-BE49-F238E27FC236}">
                      <a16:creationId xmlns:a16="http://schemas.microsoft.com/office/drawing/2014/main" id="{0E08B612-0D94-B0D9-D6AC-24320349D9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65" y="14076"/>
                  <a:ext cx="81" cy="57"/>
                </a:xfrm>
                <a:custGeom>
                  <a:avLst/>
                  <a:gdLst>
                    <a:gd name="T0" fmla="*/ 69 w 81"/>
                    <a:gd name="T1" fmla="*/ 8 h 57"/>
                    <a:gd name="T2" fmla="*/ 57 w 81"/>
                    <a:gd name="T3" fmla="*/ 12 h 57"/>
                    <a:gd name="T4" fmla="*/ 45 w 81"/>
                    <a:gd name="T5" fmla="*/ 0 h 57"/>
                    <a:gd name="T6" fmla="*/ 41 w 81"/>
                    <a:gd name="T7" fmla="*/ 12 h 57"/>
                    <a:gd name="T8" fmla="*/ 37 w 81"/>
                    <a:gd name="T9" fmla="*/ 0 h 57"/>
                    <a:gd name="T10" fmla="*/ 24 w 81"/>
                    <a:gd name="T11" fmla="*/ 4 h 57"/>
                    <a:gd name="T12" fmla="*/ 12 w 81"/>
                    <a:gd name="T13" fmla="*/ 0 h 57"/>
                    <a:gd name="T14" fmla="*/ 24 w 81"/>
                    <a:gd name="T15" fmla="*/ 12 h 57"/>
                    <a:gd name="T16" fmla="*/ 37 w 81"/>
                    <a:gd name="T17" fmla="*/ 16 h 57"/>
                    <a:gd name="T18" fmla="*/ 24 w 81"/>
                    <a:gd name="T19" fmla="*/ 16 h 57"/>
                    <a:gd name="T20" fmla="*/ 12 w 81"/>
                    <a:gd name="T21" fmla="*/ 8 h 57"/>
                    <a:gd name="T22" fmla="*/ 0 w 81"/>
                    <a:gd name="T23" fmla="*/ 12 h 57"/>
                    <a:gd name="T24" fmla="*/ 4 w 81"/>
                    <a:gd name="T25" fmla="*/ 24 h 57"/>
                    <a:gd name="T26" fmla="*/ 16 w 81"/>
                    <a:gd name="T27" fmla="*/ 32 h 57"/>
                    <a:gd name="T28" fmla="*/ 24 w 81"/>
                    <a:gd name="T29" fmla="*/ 44 h 57"/>
                    <a:gd name="T30" fmla="*/ 37 w 81"/>
                    <a:gd name="T31" fmla="*/ 44 h 57"/>
                    <a:gd name="T32" fmla="*/ 37 w 81"/>
                    <a:gd name="T33" fmla="*/ 32 h 57"/>
                    <a:gd name="T34" fmla="*/ 49 w 81"/>
                    <a:gd name="T35" fmla="*/ 36 h 57"/>
                    <a:gd name="T36" fmla="*/ 45 w 81"/>
                    <a:gd name="T37" fmla="*/ 49 h 57"/>
                    <a:gd name="T38" fmla="*/ 37 w 81"/>
                    <a:gd name="T39" fmla="*/ 53 h 57"/>
                    <a:gd name="T40" fmla="*/ 45 w 81"/>
                    <a:gd name="T41" fmla="*/ 57 h 57"/>
                    <a:gd name="T42" fmla="*/ 53 w 81"/>
                    <a:gd name="T43" fmla="*/ 53 h 57"/>
                    <a:gd name="T44" fmla="*/ 65 w 81"/>
                    <a:gd name="T45" fmla="*/ 44 h 57"/>
                    <a:gd name="T46" fmla="*/ 77 w 81"/>
                    <a:gd name="T47" fmla="*/ 44 h 57"/>
                    <a:gd name="T48" fmla="*/ 81 w 81"/>
                    <a:gd name="T49" fmla="*/ 32 h 57"/>
                    <a:gd name="T50" fmla="*/ 81 w 81"/>
                    <a:gd name="T51" fmla="*/ 20 h 57"/>
                    <a:gd name="T52" fmla="*/ 73 w 81"/>
                    <a:gd name="T53" fmla="*/ 20 h 57"/>
                    <a:gd name="T54" fmla="*/ 69 w 81"/>
                    <a:gd name="T55" fmla="*/ 8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81" h="57">
                      <a:moveTo>
                        <a:pt x="69" y="8"/>
                      </a:moveTo>
                      <a:lnTo>
                        <a:pt x="57" y="12"/>
                      </a:lnTo>
                      <a:lnTo>
                        <a:pt x="45" y="0"/>
                      </a:lnTo>
                      <a:lnTo>
                        <a:pt x="41" y="12"/>
                      </a:lnTo>
                      <a:lnTo>
                        <a:pt x="37" y="0"/>
                      </a:lnTo>
                      <a:lnTo>
                        <a:pt x="24" y="4"/>
                      </a:lnTo>
                      <a:lnTo>
                        <a:pt x="12" y="0"/>
                      </a:lnTo>
                      <a:lnTo>
                        <a:pt x="24" y="12"/>
                      </a:lnTo>
                      <a:lnTo>
                        <a:pt x="37" y="16"/>
                      </a:lnTo>
                      <a:lnTo>
                        <a:pt x="24" y="16"/>
                      </a:lnTo>
                      <a:lnTo>
                        <a:pt x="12" y="8"/>
                      </a:lnTo>
                      <a:lnTo>
                        <a:pt x="0" y="12"/>
                      </a:lnTo>
                      <a:lnTo>
                        <a:pt x="4" y="24"/>
                      </a:lnTo>
                      <a:lnTo>
                        <a:pt x="16" y="32"/>
                      </a:lnTo>
                      <a:lnTo>
                        <a:pt x="24" y="44"/>
                      </a:lnTo>
                      <a:lnTo>
                        <a:pt x="37" y="44"/>
                      </a:lnTo>
                      <a:lnTo>
                        <a:pt x="37" y="32"/>
                      </a:lnTo>
                      <a:lnTo>
                        <a:pt x="49" y="36"/>
                      </a:lnTo>
                      <a:lnTo>
                        <a:pt x="45" y="49"/>
                      </a:lnTo>
                      <a:lnTo>
                        <a:pt x="37" y="53"/>
                      </a:lnTo>
                      <a:lnTo>
                        <a:pt x="45" y="57"/>
                      </a:lnTo>
                      <a:lnTo>
                        <a:pt x="53" y="53"/>
                      </a:lnTo>
                      <a:lnTo>
                        <a:pt x="65" y="44"/>
                      </a:lnTo>
                      <a:lnTo>
                        <a:pt x="77" y="44"/>
                      </a:lnTo>
                      <a:lnTo>
                        <a:pt x="81" y="32"/>
                      </a:lnTo>
                      <a:lnTo>
                        <a:pt x="81" y="20"/>
                      </a:lnTo>
                      <a:lnTo>
                        <a:pt x="73" y="20"/>
                      </a:lnTo>
                      <a:lnTo>
                        <a:pt x="69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7" name="Freeform 637">
                  <a:extLst>
                    <a:ext uri="{FF2B5EF4-FFF2-40B4-BE49-F238E27FC236}">
                      <a16:creationId xmlns:a16="http://schemas.microsoft.com/office/drawing/2014/main" id="{C707AB35-5FF9-CC5C-D743-B3E032DF8A9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7" y="13722"/>
                  <a:ext cx="16" cy="16"/>
                </a:xfrm>
                <a:custGeom>
                  <a:avLst/>
                  <a:gdLst>
                    <a:gd name="T0" fmla="*/ 0 w 16"/>
                    <a:gd name="T1" fmla="*/ 4 h 16"/>
                    <a:gd name="T2" fmla="*/ 4 w 16"/>
                    <a:gd name="T3" fmla="*/ 16 h 16"/>
                    <a:gd name="T4" fmla="*/ 16 w 16"/>
                    <a:gd name="T5" fmla="*/ 8 h 16"/>
                    <a:gd name="T6" fmla="*/ 12 w 16"/>
                    <a:gd name="T7" fmla="*/ 0 h 16"/>
                    <a:gd name="T8" fmla="*/ 8 w 16"/>
                    <a:gd name="T9" fmla="*/ 0 h 16"/>
                    <a:gd name="T10" fmla="*/ 0 w 16"/>
                    <a:gd name="T11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6">
                      <a:moveTo>
                        <a:pt x="0" y="4"/>
                      </a:moveTo>
                      <a:lnTo>
                        <a:pt x="4" y="16"/>
                      </a:lnTo>
                      <a:lnTo>
                        <a:pt x="16" y="8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8" name="Freeform 638">
                  <a:extLst>
                    <a:ext uri="{FF2B5EF4-FFF2-40B4-BE49-F238E27FC236}">
                      <a16:creationId xmlns:a16="http://schemas.microsoft.com/office/drawing/2014/main" id="{555EDFB7-B1A5-3C06-C4EC-168740C199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6" y="13567"/>
                  <a:ext cx="4" cy="4"/>
                </a:xfrm>
                <a:custGeom>
                  <a:avLst/>
                  <a:gdLst>
                    <a:gd name="T0" fmla="*/ 0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  <a:gd name="T6" fmla="*/ 0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59" name="Freeform 639">
                  <a:extLst>
                    <a:ext uri="{FF2B5EF4-FFF2-40B4-BE49-F238E27FC236}">
                      <a16:creationId xmlns:a16="http://schemas.microsoft.com/office/drawing/2014/main" id="{A16A5B6E-ECF7-3E8A-2A68-0B16DB80D17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0" y="13181"/>
                  <a:ext cx="57" cy="113"/>
                </a:xfrm>
                <a:custGeom>
                  <a:avLst/>
                  <a:gdLst>
                    <a:gd name="T0" fmla="*/ 4 w 57"/>
                    <a:gd name="T1" fmla="*/ 85 h 113"/>
                    <a:gd name="T2" fmla="*/ 0 w 57"/>
                    <a:gd name="T3" fmla="*/ 97 h 113"/>
                    <a:gd name="T4" fmla="*/ 4 w 57"/>
                    <a:gd name="T5" fmla="*/ 109 h 113"/>
                    <a:gd name="T6" fmla="*/ 16 w 57"/>
                    <a:gd name="T7" fmla="*/ 109 h 113"/>
                    <a:gd name="T8" fmla="*/ 29 w 57"/>
                    <a:gd name="T9" fmla="*/ 113 h 113"/>
                    <a:gd name="T10" fmla="*/ 41 w 57"/>
                    <a:gd name="T11" fmla="*/ 105 h 113"/>
                    <a:gd name="T12" fmla="*/ 45 w 57"/>
                    <a:gd name="T13" fmla="*/ 93 h 113"/>
                    <a:gd name="T14" fmla="*/ 49 w 57"/>
                    <a:gd name="T15" fmla="*/ 89 h 113"/>
                    <a:gd name="T16" fmla="*/ 41 w 57"/>
                    <a:gd name="T17" fmla="*/ 81 h 113"/>
                    <a:gd name="T18" fmla="*/ 49 w 57"/>
                    <a:gd name="T19" fmla="*/ 69 h 113"/>
                    <a:gd name="T20" fmla="*/ 37 w 57"/>
                    <a:gd name="T21" fmla="*/ 61 h 113"/>
                    <a:gd name="T22" fmla="*/ 41 w 57"/>
                    <a:gd name="T23" fmla="*/ 48 h 113"/>
                    <a:gd name="T24" fmla="*/ 45 w 57"/>
                    <a:gd name="T25" fmla="*/ 40 h 113"/>
                    <a:gd name="T26" fmla="*/ 45 w 57"/>
                    <a:gd name="T27" fmla="*/ 40 h 113"/>
                    <a:gd name="T28" fmla="*/ 45 w 57"/>
                    <a:gd name="T29" fmla="*/ 40 h 113"/>
                    <a:gd name="T30" fmla="*/ 45 w 57"/>
                    <a:gd name="T31" fmla="*/ 36 h 113"/>
                    <a:gd name="T32" fmla="*/ 57 w 57"/>
                    <a:gd name="T33" fmla="*/ 24 h 113"/>
                    <a:gd name="T34" fmla="*/ 49 w 57"/>
                    <a:gd name="T35" fmla="*/ 12 h 113"/>
                    <a:gd name="T36" fmla="*/ 49 w 57"/>
                    <a:gd name="T37" fmla="*/ 0 h 113"/>
                    <a:gd name="T38" fmla="*/ 41 w 57"/>
                    <a:gd name="T39" fmla="*/ 0 h 113"/>
                    <a:gd name="T40" fmla="*/ 33 w 57"/>
                    <a:gd name="T41" fmla="*/ 4 h 113"/>
                    <a:gd name="T42" fmla="*/ 20 w 57"/>
                    <a:gd name="T43" fmla="*/ 0 h 113"/>
                    <a:gd name="T44" fmla="*/ 16 w 57"/>
                    <a:gd name="T45" fmla="*/ 12 h 113"/>
                    <a:gd name="T46" fmla="*/ 12 w 57"/>
                    <a:gd name="T47" fmla="*/ 24 h 113"/>
                    <a:gd name="T48" fmla="*/ 12 w 57"/>
                    <a:gd name="T49" fmla="*/ 36 h 113"/>
                    <a:gd name="T50" fmla="*/ 8 w 57"/>
                    <a:gd name="T51" fmla="*/ 48 h 113"/>
                    <a:gd name="T52" fmla="*/ 12 w 57"/>
                    <a:gd name="T53" fmla="*/ 61 h 113"/>
                    <a:gd name="T54" fmla="*/ 12 w 57"/>
                    <a:gd name="T55" fmla="*/ 73 h 113"/>
                    <a:gd name="T56" fmla="*/ 4 w 57"/>
                    <a:gd name="T57" fmla="*/ 85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7" h="113">
                      <a:moveTo>
                        <a:pt x="4" y="85"/>
                      </a:moveTo>
                      <a:lnTo>
                        <a:pt x="0" y="97"/>
                      </a:lnTo>
                      <a:lnTo>
                        <a:pt x="4" y="109"/>
                      </a:lnTo>
                      <a:lnTo>
                        <a:pt x="16" y="109"/>
                      </a:lnTo>
                      <a:lnTo>
                        <a:pt x="29" y="113"/>
                      </a:lnTo>
                      <a:lnTo>
                        <a:pt x="41" y="105"/>
                      </a:lnTo>
                      <a:lnTo>
                        <a:pt x="45" y="93"/>
                      </a:lnTo>
                      <a:lnTo>
                        <a:pt x="49" y="89"/>
                      </a:lnTo>
                      <a:lnTo>
                        <a:pt x="41" y="81"/>
                      </a:lnTo>
                      <a:lnTo>
                        <a:pt x="49" y="69"/>
                      </a:lnTo>
                      <a:lnTo>
                        <a:pt x="37" y="61"/>
                      </a:lnTo>
                      <a:lnTo>
                        <a:pt x="41" y="48"/>
                      </a:lnTo>
                      <a:lnTo>
                        <a:pt x="45" y="40"/>
                      </a:lnTo>
                      <a:lnTo>
                        <a:pt x="45" y="40"/>
                      </a:lnTo>
                      <a:lnTo>
                        <a:pt x="45" y="40"/>
                      </a:lnTo>
                      <a:lnTo>
                        <a:pt x="45" y="36"/>
                      </a:lnTo>
                      <a:lnTo>
                        <a:pt x="57" y="24"/>
                      </a:lnTo>
                      <a:lnTo>
                        <a:pt x="49" y="12"/>
                      </a:lnTo>
                      <a:lnTo>
                        <a:pt x="49" y="0"/>
                      </a:lnTo>
                      <a:lnTo>
                        <a:pt x="41" y="0"/>
                      </a:lnTo>
                      <a:lnTo>
                        <a:pt x="33" y="4"/>
                      </a:lnTo>
                      <a:lnTo>
                        <a:pt x="20" y="0"/>
                      </a:lnTo>
                      <a:lnTo>
                        <a:pt x="16" y="12"/>
                      </a:lnTo>
                      <a:lnTo>
                        <a:pt x="12" y="24"/>
                      </a:lnTo>
                      <a:lnTo>
                        <a:pt x="12" y="36"/>
                      </a:lnTo>
                      <a:lnTo>
                        <a:pt x="8" y="48"/>
                      </a:lnTo>
                      <a:lnTo>
                        <a:pt x="12" y="61"/>
                      </a:lnTo>
                      <a:lnTo>
                        <a:pt x="12" y="73"/>
                      </a:lnTo>
                      <a:lnTo>
                        <a:pt x="4" y="8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0" name="Freeform 640">
                  <a:extLst>
                    <a:ext uri="{FF2B5EF4-FFF2-40B4-BE49-F238E27FC236}">
                      <a16:creationId xmlns:a16="http://schemas.microsoft.com/office/drawing/2014/main" id="{2DA33013-BA67-2927-D928-8695DC4F9D5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2" y="13445"/>
                  <a:ext cx="17" cy="12"/>
                </a:xfrm>
                <a:custGeom>
                  <a:avLst/>
                  <a:gdLst>
                    <a:gd name="T0" fmla="*/ 4 w 17"/>
                    <a:gd name="T1" fmla="*/ 0 h 12"/>
                    <a:gd name="T2" fmla="*/ 0 w 17"/>
                    <a:gd name="T3" fmla="*/ 12 h 12"/>
                    <a:gd name="T4" fmla="*/ 4 w 17"/>
                    <a:gd name="T5" fmla="*/ 8 h 12"/>
                    <a:gd name="T6" fmla="*/ 17 w 17"/>
                    <a:gd name="T7" fmla="*/ 4 h 12"/>
                    <a:gd name="T8" fmla="*/ 4 w 17"/>
                    <a:gd name="T9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2">
                      <a:moveTo>
                        <a:pt x="4" y="0"/>
                      </a:move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7" y="4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1" name="Freeform 641">
                  <a:extLst>
                    <a:ext uri="{FF2B5EF4-FFF2-40B4-BE49-F238E27FC236}">
                      <a16:creationId xmlns:a16="http://schemas.microsoft.com/office/drawing/2014/main" id="{6E38E8FC-B940-4D0A-B872-D217D18EC23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7" y="13372"/>
                  <a:ext cx="37" cy="36"/>
                </a:xfrm>
                <a:custGeom>
                  <a:avLst/>
                  <a:gdLst>
                    <a:gd name="T0" fmla="*/ 12 w 37"/>
                    <a:gd name="T1" fmla="*/ 24 h 36"/>
                    <a:gd name="T2" fmla="*/ 8 w 37"/>
                    <a:gd name="T3" fmla="*/ 36 h 36"/>
                    <a:gd name="T4" fmla="*/ 20 w 37"/>
                    <a:gd name="T5" fmla="*/ 32 h 36"/>
                    <a:gd name="T6" fmla="*/ 33 w 37"/>
                    <a:gd name="T7" fmla="*/ 24 h 36"/>
                    <a:gd name="T8" fmla="*/ 25 w 37"/>
                    <a:gd name="T9" fmla="*/ 12 h 36"/>
                    <a:gd name="T10" fmla="*/ 37 w 37"/>
                    <a:gd name="T11" fmla="*/ 12 h 36"/>
                    <a:gd name="T12" fmla="*/ 33 w 37"/>
                    <a:gd name="T13" fmla="*/ 0 h 36"/>
                    <a:gd name="T14" fmla="*/ 20 w 37"/>
                    <a:gd name="T15" fmla="*/ 0 h 36"/>
                    <a:gd name="T16" fmla="*/ 8 w 37"/>
                    <a:gd name="T17" fmla="*/ 4 h 36"/>
                    <a:gd name="T18" fmla="*/ 12 w 37"/>
                    <a:gd name="T19" fmla="*/ 16 h 36"/>
                    <a:gd name="T20" fmla="*/ 0 w 37"/>
                    <a:gd name="T21" fmla="*/ 20 h 36"/>
                    <a:gd name="T22" fmla="*/ 12 w 37"/>
                    <a:gd name="T23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7" h="36">
                      <a:moveTo>
                        <a:pt x="12" y="24"/>
                      </a:moveTo>
                      <a:lnTo>
                        <a:pt x="8" y="36"/>
                      </a:lnTo>
                      <a:lnTo>
                        <a:pt x="20" y="32"/>
                      </a:lnTo>
                      <a:lnTo>
                        <a:pt x="33" y="24"/>
                      </a:lnTo>
                      <a:lnTo>
                        <a:pt x="25" y="12"/>
                      </a:lnTo>
                      <a:lnTo>
                        <a:pt x="37" y="12"/>
                      </a:lnTo>
                      <a:lnTo>
                        <a:pt x="33" y="0"/>
                      </a:lnTo>
                      <a:lnTo>
                        <a:pt x="20" y="0"/>
                      </a:lnTo>
                      <a:lnTo>
                        <a:pt x="8" y="4"/>
                      </a:lnTo>
                      <a:lnTo>
                        <a:pt x="12" y="16"/>
                      </a:lnTo>
                      <a:lnTo>
                        <a:pt x="0" y="20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2" name="Freeform 642">
                  <a:extLst>
                    <a:ext uri="{FF2B5EF4-FFF2-40B4-BE49-F238E27FC236}">
                      <a16:creationId xmlns:a16="http://schemas.microsoft.com/office/drawing/2014/main" id="{49D5380D-CFC5-7001-A8C0-32757D5F68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36" y="13412"/>
                  <a:ext cx="25" cy="21"/>
                </a:xfrm>
                <a:custGeom>
                  <a:avLst/>
                  <a:gdLst>
                    <a:gd name="T0" fmla="*/ 17 w 25"/>
                    <a:gd name="T1" fmla="*/ 0 h 21"/>
                    <a:gd name="T2" fmla="*/ 9 w 25"/>
                    <a:gd name="T3" fmla="*/ 0 h 21"/>
                    <a:gd name="T4" fmla="*/ 0 w 25"/>
                    <a:gd name="T5" fmla="*/ 13 h 21"/>
                    <a:gd name="T6" fmla="*/ 13 w 25"/>
                    <a:gd name="T7" fmla="*/ 21 h 21"/>
                    <a:gd name="T8" fmla="*/ 25 w 25"/>
                    <a:gd name="T9" fmla="*/ 13 h 21"/>
                    <a:gd name="T10" fmla="*/ 17 w 25"/>
                    <a:gd name="T1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1">
                      <a:moveTo>
                        <a:pt x="17" y="0"/>
                      </a:moveTo>
                      <a:lnTo>
                        <a:pt x="9" y="0"/>
                      </a:lnTo>
                      <a:lnTo>
                        <a:pt x="0" y="13"/>
                      </a:lnTo>
                      <a:lnTo>
                        <a:pt x="13" y="21"/>
                      </a:lnTo>
                      <a:lnTo>
                        <a:pt x="25" y="13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3" name="Freeform 643">
                  <a:extLst>
                    <a:ext uri="{FF2B5EF4-FFF2-40B4-BE49-F238E27FC236}">
                      <a16:creationId xmlns:a16="http://schemas.microsoft.com/office/drawing/2014/main" id="{BC92E234-A104-F8A6-2919-DF8F4EAC9F3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3" y="13384"/>
                  <a:ext cx="12" cy="12"/>
                </a:xfrm>
                <a:custGeom>
                  <a:avLst/>
                  <a:gdLst>
                    <a:gd name="T0" fmla="*/ 4 w 12"/>
                    <a:gd name="T1" fmla="*/ 12 h 12"/>
                    <a:gd name="T2" fmla="*/ 12 w 12"/>
                    <a:gd name="T3" fmla="*/ 0 h 12"/>
                    <a:gd name="T4" fmla="*/ 0 w 12"/>
                    <a:gd name="T5" fmla="*/ 0 h 12"/>
                    <a:gd name="T6" fmla="*/ 4 w 12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2">
                      <a:moveTo>
                        <a:pt x="4" y="12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4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4" name="Freeform 644">
                  <a:extLst>
                    <a:ext uri="{FF2B5EF4-FFF2-40B4-BE49-F238E27FC236}">
                      <a16:creationId xmlns:a16="http://schemas.microsoft.com/office/drawing/2014/main" id="{ED5B56FA-A8ED-972F-94B9-37EE656327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0" y="13628"/>
                  <a:ext cx="25" cy="12"/>
                </a:xfrm>
                <a:custGeom>
                  <a:avLst/>
                  <a:gdLst>
                    <a:gd name="T0" fmla="*/ 25 w 25"/>
                    <a:gd name="T1" fmla="*/ 4 h 12"/>
                    <a:gd name="T2" fmla="*/ 12 w 25"/>
                    <a:gd name="T3" fmla="*/ 0 h 12"/>
                    <a:gd name="T4" fmla="*/ 0 w 25"/>
                    <a:gd name="T5" fmla="*/ 0 h 12"/>
                    <a:gd name="T6" fmla="*/ 4 w 25"/>
                    <a:gd name="T7" fmla="*/ 12 h 12"/>
                    <a:gd name="T8" fmla="*/ 12 w 25"/>
                    <a:gd name="T9" fmla="*/ 8 h 12"/>
                    <a:gd name="T10" fmla="*/ 25 w 25"/>
                    <a:gd name="T11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2">
                      <a:moveTo>
                        <a:pt x="25" y="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12" y="8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5" name="Freeform 645">
                  <a:extLst>
                    <a:ext uri="{FF2B5EF4-FFF2-40B4-BE49-F238E27FC236}">
                      <a16:creationId xmlns:a16="http://schemas.microsoft.com/office/drawing/2014/main" id="{1236981B-7CEF-9E91-1C93-7861EF5227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0" y="13323"/>
                  <a:ext cx="9" cy="12"/>
                </a:xfrm>
                <a:custGeom>
                  <a:avLst/>
                  <a:gdLst>
                    <a:gd name="T0" fmla="*/ 5 w 9"/>
                    <a:gd name="T1" fmla="*/ 12 h 12"/>
                    <a:gd name="T2" fmla="*/ 9 w 9"/>
                    <a:gd name="T3" fmla="*/ 0 h 12"/>
                    <a:gd name="T4" fmla="*/ 0 w 9"/>
                    <a:gd name="T5" fmla="*/ 12 h 12"/>
                    <a:gd name="T6" fmla="*/ 5 w 9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2">
                      <a:moveTo>
                        <a:pt x="5" y="12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5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6" name="Freeform 646">
                  <a:extLst>
                    <a:ext uri="{FF2B5EF4-FFF2-40B4-BE49-F238E27FC236}">
                      <a16:creationId xmlns:a16="http://schemas.microsoft.com/office/drawing/2014/main" id="{41A46D94-D14B-9DD6-337B-0030077A28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00" y="13457"/>
                  <a:ext cx="8" cy="12"/>
                </a:xfrm>
                <a:custGeom>
                  <a:avLst/>
                  <a:gdLst>
                    <a:gd name="T0" fmla="*/ 8 w 8"/>
                    <a:gd name="T1" fmla="*/ 12 h 12"/>
                    <a:gd name="T2" fmla="*/ 8 w 8"/>
                    <a:gd name="T3" fmla="*/ 0 h 12"/>
                    <a:gd name="T4" fmla="*/ 0 w 8"/>
                    <a:gd name="T5" fmla="*/ 12 h 12"/>
                    <a:gd name="T6" fmla="*/ 8 w 8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2">
                      <a:moveTo>
                        <a:pt x="8" y="12"/>
                      </a:moveTo>
                      <a:lnTo>
                        <a:pt x="8" y="0"/>
                      </a:lnTo>
                      <a:lnTo>
                        <a:pt x="0" y="12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7" name="Freeform 647">
                  <a:extLst>
                    <a:ext uri="{FF2B5EF4-FFF2-40B4-BE49-F238E27FC236}">
                      <a16:creationId xmlns:a16="http://schemas.microsoft.com/office/drawing/2014/main" id="{61116DC1-D6A2-EE84-E258-79522F7578F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45" y="13490"/>
                  <a:ext cx="12" cy="16"/>
                </a:xfrm>
                <a:custGeom>
                  <a:avLst/>
                  <a:gdLst>
                    <a:gd name="T0" fmla="*/ 12 w 12"/>
                    <a:gd name="T1" fmla="*/ 12 h 16"/>
                    <a:gd name="T2" fmla="*/ 12 w 12"/>
                    <a:gd name="T3" fmla="*/ 0 h 16"/>
                    <a:gd name="T4" fmla="*/ 0 w 12"/>
                    <a:gd name="T5" fmla="*/ 4 h 16"/>
                    <a:gd name="T6" fmla="*/ 12 w 12"/>
                    <a:gd name="T7" fmla="*/ 16 h 16"/>
                    <a:gd name="T8" fmla="*/ 12 w 12"/>
                    <a:gd name="T9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12" y="12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16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8" name="Freeform 648">
                  <a:extLst>
                    <a:ext uri="{FF2B5EF4-FFF2-40B4-BE49-F238E27FC236}">
                      <a16:creationId xmlns:a16="http://schemas.microsoft.com/office/drawing/2014/main" id="{6AE24A54-4008-4A3A-21C1-D7751F7A4F5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20" y="13404"/>
                  <a:ext cx="25" cy="8"/>
                </a:xfrm>
                <a:custGeom>
                  <a:avLst/>
                  <a:gdLst>
                    <a:gd name="T0" fmla="*/ 0 w 25"/>
                    <a:gd name="T1" fmla="*/ 8 h 8"/>
                    <a:gd name="T2" fmla="*/ 12 w 25"/>
                    <a:gd name="T3" fmla="*/ 8 h 8"/>
                    <a:gd name="T4" fmla="*/ 25 w 25"/>
                    <a:gd name="T5" fmla="*/ 0 h 8"/>
                    <a:gd name="T6" fmla="*/ 12 w 25"/>
                    <a:gd name="T7" fmla="*/ 0 h 8"/>
                    <a:gd name="T8" fmla="*/ 0 w 25"/>
                    <a:gd name="T9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8">
                      <a:moveTo>
                        <a:pt x="0" y="8"/>
                      </a:moveTo>
                      <a:lnTo>
                        <a:pt x="12" y="8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69" name="Freeform 649">
                  <a:extLst>
                    <a:ext uri="{FF2B5EF4-FFF2-40B4-BE49-F238E27FC236}">
                      <a16:creationId xmlns:a16="http://schemas.microsoft.com/office/drawing/2014/main" id="{A16003C6-5690-22DC-6CAD-CB055E8DC8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6" y="13384"/>
                  <a:ext cx="24" cy="16"/>
                </a:xfrm>
                <a:custGeom>
                  <a:avLst/>
                  <a:gdLst>
                    <a:gd name="T0" fmla="*/ 8 w 24"/>
                    <a:gd name="T1" fmla="*/ 16 h 16"/>
                    <a:gd name="T2" fmla="*/ 16 w 24"/>
                    <a:gd name="T3" fmla="*/ 12 h 16"/>
                    <a:gd name="T4" fmla="*/ 24 w 24"/>
                    <a:gd name="T5" fmla="*/ 0 h 16"/>
                    <a:gd name="T6" fmla="*/ 12 w 24"/>
                    <a:gd name="T7" fmla="*/ 0 h 16"/>
                    <a:gd name="T8" fmla="*/ 0 w 24"/>
                    <a:gd name="T9" fmla="*/ 4 h 16"/>
                    <a:gd name="T10" fmla="*/ 8 w 24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6">
                      <a:moveTo>
                        <a:pt x="8" y="16"/>
                      </a:moveTo>
                      <a:lnTo>
                        <a:pt x="16" y="12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0" name="Freeform 650">
                  <a:extLst>
                    <a:ext uri="{FF2B5EF4-FFF2-40B4-BE49-F238E27FC236}">
                      <a16:creationId xmlns:a16="http://schemas.microsoft.com/office/drawing/2014/main" id="{DDEE54E4-CD33-8A34-92B7-D2E15FB5362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12" y="13449"/>
                  <a:ext cx="16" cy="24"/>
                </a:xfrm>
                <a:custGeom>
                  <a:avLst/>
                  <a:gdLst>
                    <a:gd name="T0" fmla="*/ 0 w 16"/>
                    <a:gd name="T1" fmla="*/ 12 h 24"/>
                    <a:gd name="T2" fmla="*/ 0 w 16"/>
                    <a:gd name="T3" fmla="*/ 24 h 24"/>
                    <a:gd name="T4" fmla="*/ 8 w 16"/>
                    <a:gd name="T5" fmla="*/ 20 h 24"/>
                    <a:gd name="T6" fmla="*/ 16 w 16"/>
                    <a:gd name="T7" fmla="*/ 8 h 24"/>
                    <a:gd name="T8" fmla="*/ 4 w 16"/>
                    <a:gd name="T9" fmla="*/ 0 h 24"/>
                    <a:gd name="T10" fmla="*/ 0 w 16"/>
                    <a:gd name="T1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4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8" y="20"/>
                      </a:lnTo>
                      <a:lnTo>
                        <a:pt x="16" y="8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1" name="Freeform 651">
                  <a:extLst>
                    <a:ext uri="{FF2B5EF4-FFF2-40B4-BE49-F238E27FC236}">
                      <a16:creationId xmlns:a16="http://schemas.microsoft.com/office/drawing/2014/main" id="{68C009CD-F64A-46BD-53D1-D53E27BD072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7" y="13445"/>
                  <a:ext cx="8" cy="24"/>
                </a:xfrm>
                <a:custGeom>
                  <a:avLst/>
                  <a:gdLst>
                    <a:gd name="T0" fmla="*/ 8 w 8"/>
                    <a:gd name="T1" fmla="*/ 12 h 24"/>
                    <a:gd name="T2" fmla="*/ 4 w 8"/>
                    <a:gd name="T3" fmla="*/ 0 h 24"/>
                    <a:gd name="T4" fmla="*/ 0 w 8"/>
                    <a:gd name="T5" fmla="*/ 12 h 24"/>
                    <a:gd name="T6" fmla="*/ 4 w 8"/>
                    <a:gd name="T7" fmla="*/ 24 h 24"/>
                    <a:gd name="T8" fmla="*/ 8 w 8"/>
                    <a:gd name="T9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4">
                      <a:moveTo>
                        <a:pt x="8" y="12"/>
                      </a:move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4" y="24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2" name="Freeform 652">
                  <a:extLst>
                    <a:ext uri="{FF2B5EF4-FFF2-40B4-BE49-F238E27FC236}">
                      <a16:creationId xmlns:a16="http://schemas.microsoft.com/office/drawing/2014/main" id="{BFA9AA13-7BDF-F525-52B9-DF484424147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71" y="13722"/>
                  <a:ext cx="17" cy="16"/>
                </a:xfrm>
                <a:custGeom>
                  <a:avLst/>
                  <a:gdLst>
                    <a:gd name="T0" fmla="*/ 17 w 17"/>
                    <a:gd name="T1" fmla="*/ 12 h 16"/>
                    <a:gd name="T2" fmla="*/ 12 w 17"/>
                    <a:gd name="T3" fmla="*/ 0 h 16"/>
                    <a:gd name="T4" fmla="*/ 0 w 17"/>
                    <a:gd name="T5" fmla="*/ 8 h 16"/>
                    <a:gd name="T6" fmla="*/ 8 w 17"/>
                    <a:gd name="T7" fmla="*/ 16 h 16"/>
                    <a:gd name="T8" fmla="*/ 12 w 17"/>
                    <a:gd name="T9" fmla="*/ 16 h 16"/>
                    <a:gd name="T10" fmla="*/ 17 w 17"/>
                    <a:gd name="T11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6">
                      <a:moveTo>
                        <a:pt x="17" y="12"/>
                      </a:move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12" y="16"/>
                      </a:lnTo>
                      <a:lnTo>
                        <a:pt x="17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3" name="Freeform 653">
                  <a:extLst>
                    <a:ext uri="{FF2B5EF4-FFF2-40B4-BE49-F238E27FC236}">
                      <a16:creationId xmlns:a16="http://schemas.microsoft.com/office/drawing/2014/main" id="{A1370DF6-01BE-277A-0725-9298E73B26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88" y="13852"/>
                  <a:ext cx="12" cy="16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12 h 16"/>
                    <a:gd name="T4" fmla="*/ 12 w 12"/>
                    <a:gd name="T5" fmla="*/ 16 h 16"/>
                    <a:gd name="T6" fmla="*/ 12 w 12"/>
                    <a:gd name="T7" fmla="*/ 12 h 16"/>
                    <a:gd name="T8" fmla="*/ 0 w 12"/>
                    <a:gd name="T9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6">
                      <a:moveTo>
                        <a:pt x="0" y="0"/>
                      </a:moveTo>
                      <a:lnTo>
                        <a:pt x="0" y="12"/>
                      </a:lnTo>
                      <a:lnTo>
                        <a:pt x="12" y="16"/>
                      </a:lnTo>
                      <a:lnTo>
                        <a:pt x="12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4" name="Freeform 654">
                  <a:extLst>
                    <a:ext uri="{FF2B5EF4-FFF2-40B4-BE49-F238E27FC236}">
                      <a16:creationId xmlns:a16="http://schemas.microsoft.com/office/drawing/2014/main" id="{34988576-7098-6AC0-FD14-982F94A684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47" y="13766"/>
                  <a:ext cx="24" cy="25"/>
                </a:xfrm>
                <a:custGeom>
                  <a:avLst/>
                  <a:gdLst>
                    <a:gd name="T0" fmla="*/ 24 w 24"/>
                    <a:gd name="T1" fmla="*/ 25 h 25"/>
                    <a:gd name="T2" fmla="*/ 20 w 24"/>
                    <a:gd name="T3" fmla="*/ 13 h 25"/>
                    <a:gd name="T4" fmla="*/ 8 w 24"/>
                    <a:gd name="T5" fmla="*/ 0 h 25"/>
                    <a:gd name="T6" fmla="*/ 0 w 24"/>
                    <a:gd name="T7" fmla="*/ 5 h 25"/>
                    <a:gd name="T8" fmla="*/ 0 w 24"/>
                    <a:gd name="T9" fmla="*/ 17 h 25"/>
                    <a:gd name="T10" fmla="*/ 12 w 24"/>
                    <a:gd name="T11" fmla="*/ 17 h 25"/>
                    <a:gd name="T12" fmla="*/ 24 w 24"/>
                    <a:gd name="T13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25">
                      <a:moveTo>
                        <a:pt x="24" y="25"/>
                      </a:moveTo>
                      <a:lnTo>
                        <a:pt x="20" y="13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17"/>
                      </a:lnTo>
                      <a:lnTo>
                        <a:pt x="12" y="17"/>
                      </a:lnTo>
                      <a:lnTo>
                        <a:pt x="24" y="2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5" name="Freeform 655">
                  <a:extLst>
                    <a:ext uri="{FF2B5EF4-FFF2-40B4-BE49-F238E27FC236}">
                      <a16:creationId xmlns:a16="http://schemas.microsoft.com/office/drawing/2014/main" id="{434FDD92-D028-CC5C-D881-2A6D9E9FA7B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63" y="13705"/>
                  <a:ext cx="12" cy="13"/>
                </a:xfrm>
                <a:custGeom>
                  <a:avLst/>
                  <a:gdLst>
                    <a:gd name="T0" fmla="*/ 4 w 12"/>
                    <a:gd name="T1" fmla="*/ 13 h 13"/>
                    <a:gd name="T2" fmla="*/ 12 w 12"/>
                    <a:gd name="T3" fmla="*/ 4 h 13"/>
                    <a:gd name="T4" fmla="*/ 0 w 12"/>
                    <a:gd name="T5" fmla="*/ 0 h 13"/>
                    <a:gd name="T6" fmla="*/ 4 w 12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3">
                      <a:moveTo>
                        <a:pt x="4" y="13"/>
                      </a:move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4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6" name="Freeform 656">
                  <a:extLst>
                    <a:ext uri="{FF2B5EF4-FFF2-40B4-BE49-F238E27FC236}">
                      <a16:creationId xmlns:a16="http://schemas.microsoft.com/office/drawing/2014/main" id="{60CBE1A7-F6A2-E65D-477F-C595B85071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088" y="13945"/>
                  <a:ext cx="12" cy="21"/>
                </a:xfrm>
                <a:custGeom>
                  <a:avLst/>
                  <a:gdLst>
                    <a:gd name="T0" fmla="*/ 8 w 12"/>
                    <a:gd name="T1" fmla="*/ 0 h 21"/>
                    <a:gd name="T2" fmla="*/ 4 w 12"/>
                    <a:gd name="T3" fmla="*/ 9 h 21"/>
                    <a:gd name="T4" fmla="*/ 0 w 12"/>
                    <a:gd name="T5" fmla="*/ 21 h 21"/>
                    <a:gd name="T6" fmla="*/ 12 w 12"/>
                    <a:gd name="T7" fmla="*/ 9 h 21"/>
                    <a:gd name="T8" fmla="*/ 8 w 12"/>
                    <a:gd name="T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1">
                      <a:moveTo>
                        <a:pt x="8" y="0"/>
                      </a:moveTo>
                      <a:lnTo>
                        <a:pt x="4" y="9"/>
                      </a:lnTo>
                      <a:lnTo>
                        <a:pt x="0" y="21"/>
                      </a:lnTo>
                      <a:lnTo>
                        <a:pt x="12" y="9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7" name="Freeform 657">
                  <a:extLst>
                    <a:ext uri="{FF2B5EF4-FFF2-40B4-BE49-F238E27FC236}">
                      <a16:creationId xmlns:a16="http://schemas.microsoft.com/office/drawing/2014/main" id="{27618798-1980-5DB9-8E07-8E2B6BBDB4E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89" y="14194"/>
                  <a:ext cx="32" cy="12"/>
                </a:xfrm>
                <a:custGeom>
                  <a:avLst/>
                  <a:gdLst>
                    <a:gd name="T0" fmla="*/ 20 w 32"/>
                    <a:gd name="T1" fmla="*/ 12 h 12"/>
                    <a:gd name="T2" fmla="*/ 32 w 32"/>
                    <a:gd name="T3" fmla="*/ 4 h 12"/>
                    <a:gd name="T4" fmla="*/ 20 w 32"/>
                    <a:gd name="T5" fmla="*/ 0 h 12"/>
                    <a:gd name="T6" fmla="*/ 12 w 32"/>
                    <a:gd name="T7" fmla="*/ 4 h 12"/>
                    <a:gd name="T8" fmla="*/ 0 w 32"/>
                    <a:gd name="T9" fmla="*/ 0 h 12"/>
                    <a:gd name="T10" fmla="*/ 0 w 32"/>
                    <a:gd name="T11" fmla="*/ 12 h 12"/>
                    <a:gd name="T12" fmla="*/ 12 w 32"/>
                    <a:gd name="T13" fmla="*/ 12 h 12"/>
                    <a:gd name="T14" fmla="*/ 20 w 32"/>
                    <a:gd name="T1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12">
                      <a:moveTo>
                        <a:pt x="20" y="12"/>
                      </a:moveTo>
                      <a:lnTo>
                        <a:pt x="32" y="4"/>
                      </a:lnTo>
                      <a:lnTo>
                        <a:pt x="20" y="0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8" name="Freeform 658">
                  <a:extLst>
                    <a:ext uri="{FF2B5EF4-FFF2-40B4-BE49-F238E27FC236}">
                      <a16:creationId xmlns:a16="http://schemas.microsoft.com/office/drawing/2014/main" id="{DC6A1EDD-9C19-AAAD-6811-58E8A1F7A7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324" y="14194"/>
                  <a:ext cx="36" cy="28"/>
                </a:xfrm>
                <a:custGeom>
                  <a:avLst/>
                  <a:gdLst>
                    <a:gd name="T0" fmla="*/ 24 w 36"/>
                    <a:gd name="T1" fmla="*/ 8 h 28"/>
                    <a:gd name="T2" fmla="*/ 12 w 36"/>
                    <a:gd name="T3" fmla="*/ 4 h 28"/>
                    <a:gd name="T4" fmla="*/ 0 w 36"/>
                    <a:gd name="T5" fmla="*/ 12 h 28"/>
                    <a:gd name="T6" fmla="*/ 12 w 36"/>
                    <a:gd name="T7" fmla="*/ 12 h 28"/>
                    <a:gd name="T8" fmla="*/ 24 w 36"/>
                    <a:gd name="T9" fmla="*/ 16 h 28"/>
                    <a:gd name="T10" fmla="*/ 28 w 36"/>
                    <a:gd name="T11" fmla="*/ 28 h 28"/>
                    <a:gd name="T12" fmla="*/ 36 w 36"/>
                    <a:gd name="T13" fmla="*/ 24 h 28"/>
                    <a:gd name="T14" fmla="*/ 36 w 36"/>
                    <a:gd name="T15" fmla="*/ 12 h 28"/>
                    <a:gd name="T16" fmla="*/ 24 w 36"/>
                    <a:gd name="T17" fmla="*/ 8 h 28"/>
                    <a:gd name="T18" fmla="*/ 36 w 36"/>
                    <a:gd name="T19" fmla="*/ 0 h 28"/>
                    <a:gd name="T20" fmla="*/ 24 w 36"/>
                    <a:gd name="T21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28">
                      <a:moveTo>
                        <a:pt x="24" y="8"/>
                      </a:moveTo>
                      <a:lnTo>
                        <a:pt x="12" y="4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24" y="16"/>
                      </a:lnTo>
                      <a:lnTo>
                        <a:pt x="28" y="28"/>
                      </a:lnTo>
                      <a:lnTo>
                        <a:pt x="36" y="24"/>
                      </a:lnTo>
                      <a:lnTo>
                        <a:pt x="36" y="12"/>
                      </a:lnTo>
                      <a:lnTo>
                        <a:pt x="24" y="8"/>
                      </a:lnTo>
                      <a:lnTo>
                        <a:pt x="36" y="0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79" name="Freeform 659">
                  <a:extLst>
                    <a:ext uri="{FF2B5EF4-FFF2-40B4-BE49-F238E27FC236}">
                      <a16:creationId xmlns:a16="http://schemas.microsoft.com/office/drawing/2014/main" id="{EAEBE5E4-8C41-BA74-2576-775C37C726A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531" y="14255"/>
                  <a:ext cx="16" cy="16"/>
                </a:xfrm>
                <a:custGeom>
                  <a:avLst/>
                  <a:gdLst>
                    <a:gd name="T0" fmla="*/ 0 w 16"/>
                    <a:gd name="T1" fmla="*/ 8 h 16"/>
                    <a:gd name="T2" fmla="*/ 12 w 16"/>
                    <a:gd name="T3" fmla="*/ 16 h 16"/>
                    <a:gd name="T4" fmla="*/ 16 w 16"/>
                    <a:gd name="T5" fmla="*/ 8 h 16"/>
                    <a:gd name="T6" fmla="*/ 8 w 16"/>
                    <a:gd name="T7" fmla="*/ 0 h 16"/>
                    <a:gd name="T8" fmla="*/ 0 w 16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8"/>
                      </a:moveTo>
                      <a:lnTo>
                        <a:pt x="12" y="16"/>
                      </a:lnTo>
                      <a:lnTo>
                        <a:pt x="16" y="8"/>
                      </a:lnTo>
                      <a:lnTo>
                        <a:pt x="8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0" name="Freeform 660">
                  <a:extLst>
                    <a:ext uri="{FF2B5EF4-FFF2-40B4-BE49-F238E27FC236}">
                      <a16:creationId xmlns:a16="http://schemas.microsoft.com/office/drawing/2014/main" id="{07A0B518-401C-89D7-B411-5078A99C3B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73" y="14120"/>
                  <a:ext cx="12" cy="9"/>
                </a:xfrm>
                <a:custGeom>
                  <a:avLst/>
                  <a:gdLst>
                    <a:gd name="T0" fmla="*/ 12 w 12"/>
                    <a:gd name="T1" fmla="*/ 9 h 9"/>
                    <a:gd name="T2" fmla="*/ 12 w 12"/>
                    <a:gd name="T3" fmla="*/ 0 h 9"/>
                    <a:gd name="T4" fmla="*/ 0 w 12"/>
                    <a:gd name="T5" fmla="*/ 5 h 9"/>
                    <a:gd name="T6" fmla="*/ 12 w 12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12" y="9"/>
                      </a:moveTo>
                      <a:lnTo>
                        <a:pt x="12" y="0"/>
                      </a:lnTo>
                      <a:lnTo>
                        <a:pt x="0" y="5"/>
                      </a:lnTo>
                      <a:lnTo>
                        <a:pt x="12" y="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681" name="Freeform 661">
                  <a:extLst>
                    <a:ext uri="{FF2B5EF4-FFF2-40B4-BE49-F238E27FC236}">
                      <a16:creationId xmlns:a16="http://schemas.microsoft.com/office/drawing/2014/main" id="{4A57472F-61AE-D998-A2FB-228B27FF5B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6153" y="14068"/>
                  <a:ext cx="24" cy="16"/>
                </a:xfrm>
                <a:custGeom>
                  <a:avLst/>
                  <a:gdLst>
                    <a:gd name="T0" fmla="*/ 24 w 24"/>
                    <a:gd name="T1" fmla="*/ 16 h 16"/>
                    <a:gd name="T2" fmla="*/ 24 w 24"/>
                    <a:gd name="T3" fmla="*/ 0 h 16"/>
                    <a:gd name="T4" fmla="*/ 16 w 24"/>
                    <a:gd name="T5" fmla="*/ 8 h 16"/>
                    <a:gd name="T6" fmla="*/ 0 w 24"/>
                    <a:gd name="T7" fmla="*/ 8 h 16"/>
                    <a:gd name="T8" fmla="*/ 12 w 24"/>
                    <a:gd name="T9" fmla="*/ 12 h 16"/>
                    <a:gd name="T10" fmla="*/ 24 w 24"/>
                    <a:gd name="T11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6">
                      <a:moveTo>
                        <a:pt x="24" y="16"/>
                      </a:moveTo>
                      <a:lnTo>
                        <a:pt x="24" y="0"/>
                      </a:lnTo>
                      <a:lnTo>
                        <a:pt x="16" y="8"/>
                      </a:lnTo>
                      <a:lnTo>
                        <a:pt x="0" y="8"/>
                      </a:lnTo>
                      <a:lnTo>
                        <a:pt x="12" y="12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717" name="Group 1716">
              <a:extLst>
                <a:ext uri="{FF2B5EF4-FFF2-40B4-BE49-F238E27FC236}">
                  <a16:creationId xmlns:a16="http://schemas.microsoft.com/office/drawing/2014/main" id="{4428F751-992A-0E46-A0C3-78DD2E181C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9982" y="1066192"/>
              <a:ext cx="1155965" cy="868353"/>
              <a:chOff x="6202" y="3635"/>
              <a:chExt cx="3678" cy="2742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718" name="Freeform 663">
                <a:extLst>
                  <a:ext uri="{FF2B5EF4-FFF2-40B4-BE49-F238E27FC236}">
                    <a16:creationId xmlns:a16="http://schemas.microsoft.com/office/drawing/2014/main" id="{87E29936-491D-3352-D81E-C4729C2B4A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02" y="3635"/>
                <a:ext cx="3678" cy="2726"/>
              </a:xfrm>
              <a:custGeom>
                <a:avLst/>
                <a:gdLst>
                  <a:gd name="T0" fmla="*/ 3153 w 3678"/>
                  <a:gd name="T1" fmla="*/ 460 h 2726"/>
                  <a:gd name="T2" fmla="*/ 3678 w 3678"/>
                  <a:gd name="T3" fmla="*/ 301 h 2726"/>
                  <a:gd name="T4" fmla="*/ 3186 w 3678"/>
                  <a:gd name="T5" fmla="*/ 305 h 2726"/>
                  <a:gd name="T6" fmla="*/ 3027 w 3678"/>
                  <a:gd name="T7" fmla="*/ 236 h 2726"/>
                  <a:gd name="T8" fmla="*/ 2665 w 3678"/>
                  <a:gd name="T9" fmla="*/ 244 h 2726"/>
                  <a:gd name="T10" fmla="*/ 2640 w 3678"/>
                  <a:gd name="T11" fmla="*/ 224 h 2726"/>
                  <a:gd name="T12" fmla="*/ 2921 w 3678"/>
                  <a:gd name="T13" fmla="*/ 110 h 2726"/>
                  <a:gd name="T14" fmla="*/ 2384 w 3678"/>
                  <a:gd name="T15" fmla="*/ 102 h 2726"/>
                  <a:gd name="T16" fmla="*/ 2710 w 3678"/>
                  <a:gd name="T17" fmla="*/ 73 h 2726"/>
                  <a:gd name="T18" fmla="*/ 2343 w 3678"/>
                  <a:gd name="T19" fmla="*/ 20 h 2726"/>
                  <a:gd name="T20" fmla="*/ 2148 w 3678"/>
                  <a:gd name="T21" fmla="*/ 94 h 2726"/>
                  <a:gd name="T22" fmla="*/ 1709 w 3678"/>
                  <a:gd name="T23" fmla="*/ 73 h 2726"/>
                  <a:gd name="T24" fmla="*/ 1766 w 3678"/>
                  <a:gd name="T25" fmla="*/ 122 h 2726"/>
                  <a:gd name="T26" fmla="*/ 1664 w 3678"/>
                  <a:gd name="T27" fmla="*/ 142 h 2726"/>
                  <a:gd name="T28" fmla="*/ 1599 w 3678"/>
                  <a:gd name="T29" fmla="*/ 228 h 2726"/>
                  <a:gd name="T30" fmla="*/ 1355 w 3678"/>
                  <a:gd name="T31" fmla="*/ 281 h 2726"/>
                  <a:gd name="T32" fmla="*/ 948 w 3678"/>
                  <a:gd name="T33" fmla="*/ 220 h 2726"/>
                  <a:gd name="T34" fmla="*/ 716 w 3678"/>
                  <a:gd name="T35" fmla="*/ 301 h 2726"/>
                  <a:gd name="T36" fmla="*/ 345 w 3678"/>
                  <a:gd name="T37" fmla="*/ 480 h 2726"/>
                  <a:gd name="T38" fmla="*/ 260 w 3678"/>
                  <a:gd name="T39" fmla="*/ 659 h 2726"/>
                  <a:gd name="T40" fmla="*/ 142 w 3678"/>
                  <a:gd name="T41" fmla="*/ 834 h 2726"/>
                  <a:gd name="T42" fmla="*/ 276 w 3678"/>
                  <a:gd name="T43" fmla="*/ 899 h 2726"/>
                  <a:gd name="T44" fmla="*/ 195 w 3678"/>
                  <a:gd name="T45" fmla="*/ 932 h 2726"/>
                  <a:gd name="T46" fmla="*/ 447 w 3678"/>
                  <a:gd name="T47" fmla="*/ 1046 h 2726"/>
                  <a:gd name="T48" fmla="*/ 891 w 3678"/>
                  <a:gd name="T49" fmla="*/ 1123 h 2726"/>
                  <a:gd name="T50" fmla="*/ 1078 w 3678"/>
                  <a:gd name="T51" fmla="*/ 1363 h 2726"/>
                  <a:gd name="T52" fmla="*/ 1033 w 3678"/>
                  <a:gd name="T53" fmla="*/ 1558 h 2726"/>
                  <a:gd name="T54" fmla="*/ 1220 w 3678"/>
                  <a:gd name="T55" fmla="*/ 1591 h 2726"/>
                  <a:gd name="T56" fmla="*/ 1342 w 3678"/>
                  <a:gd name="T57" fmla="*/ 1697 h 2726"/>
                  <a:gd name="T58" fmla="*/ 1371 w 3678"/>
                  <a:gd name="T59" fmla="*/ 1746 h 2726"/>
                  <a:gd name="T60" fmla="*/ 1281 w 3678"/>
                  <a:gd name="T61" fmla="*/ 1900 h 2726"/>
                  <a:gd name="T62" fmla="*/ 1257 w 3678"/>
                  <a:gd name="T63" fmla="*/ 1945 h 2726"/>
                  <a:gd name="T64" fmla="*/ 1310 w 3678"/>
                  <a:gd name="T65" fmla="*/ 1961 h 2726"/>
                  <a:gd name="T66" fmla="*/ 1167 w 3678"/>
                  <a:gd name="T67" fmla="*/ 2034 h 2726"/>
                  <a:gd name="T68" fmla="*/ 1212 w 3678"/>
                  <a:gd name="T69" fmla="*/ 2067 h 2726"/>
                  <a:gd name="T70" fmla="*/ 1326 w 3678"/>
                  <a:gd name="T71" fmla="*/ 2063 h 2726"/>
                  <a:gd name="T72" fmla="*/ 1212 w 3678"/>
                  <a:gd name="T73" fmla="*/ 2177 h 2726"/>
                  <a:gd name="T74" fmla="*/ 1265 w 3678"/>
                  <a:gd name="T75" fmla="*/ 2323 h 2726"/>
                  <a:gd name="T76" fmla="*/ 1318 w 3678"/>
                  <a:gd name="T77" fmla="*/ 2336 h 2726"/>
                  <a:gd name="T78" fmla="*/ 1326 w 3678"/>
                  <a:gd name="T79" fmla="*/ 2429 h 2726"/>
                  <a:gd name="T80" fmla="*/ 1456 w 3678"/>
                  <a:gd name="T81" fmla="*/ 2580 h 2726"/>
                  <a:gd name="T82" fmla="*/ 1648 w 3678"/>
                  <a:gd name="T83" fmla="*/ 2637 h 2726"/>
                  <a:gd name="T84" fmla="*/ 1749 w 3678"/>
                  <a:gd name="T85" fmla="*/ 2698 h 2726"/>
                  <a:gd name="T86" fmla="*/ 1831 w 3678"/>
                  <a:gd name="T87" fmla="*/ 2604 h 2726"/>
                  <a:gd name="T88" fmla="*/ 1871 w 3678"/>
                  <a:gd name="T89" fmla="*/ 2429 h 2726"/>
                  <a:gd name="T90" fmla="*/ 1941 w 3678"/>
                  <a:gd name="T91" fmla="*/ 2246 h 2726"/>
                  <a:gd name="T92" fmla="*/ 2205 w 3678"/>
                  <a:gd name="T93" fmla="*/ 2148 h 2726"/>
                  <a:gd name="T94" fmla="*/ 2478 w 3678"/>
                  <a:gd name="T95" fmla="*/ 1925 h 2726"/>
                  <a:gd name="T96" fmla="*/ 2897 w 3678"/>
                  <a:gd name="T97" fmla="*/ 1819 h 2726"/>
                  <a:gd name="T98" fmla="*/ 2799 w 3678"/>
                  <a:gd name="T99" fmla="*/ 1717 h 2726"/>
                  <a:gd name="T100" fmla="*/ 2689 w 3678"/>
                  <a:gd name="T101" fmla="*/ 1636 h 2726"/>
                  <a:gd name="T102" fmla="*/ 2673 w 3678"/>
                  <a:gd name="T103" fmla="*/ 1510 h 2726"/>
                  <a:gd name="T104" fmla="*/ 3080 w 3678"/>
                  <a:gd name="T105" fmla="*/ 1636 h 2726"/>
                  <a:gd name="T106" fmla="*/ 2872 w 3678"/>
                  <a:gd name="T107" fmla="*/ 1477 h 2726"/>
                  <a:gd name="T108" fmla="*/ 2775 w 3678"/>
                  <a:gd name="T109" fmla="*/ 1392 h 2726"/>
                  <a:gd name="T110" fmla="*/ 3031 w 3678"/>
                  <a:gd name="T111" fmla="*/ 1343 h 2726"/>
                  <a:gd name="T112" fmla="*/ 3060 w 3678"/>
                  <a:gd name="T113" fmla="*/ 1282 h 2726"/>
                  <a:gd name="T114" fmla="*/ 3076 w 3678"/>
                  <a:gd name="T115" fmla="*/ 1164 h 2726"/>
                  <a:gd name="T116" fmla="*/ 3226 w 3678"/>
                  <a:gd name="T117" fmla="*/ 1095 h 2726"/>
                  <a:gd name="T118" fmla="*/ 3056 w 3678"/>
                  <a:gd name="T119" fmla="*/ 997 h 2726"/>
                  <a:gd name="T120" fmla="*/ 3308 w 3678"/>
                  <a:gd name="T121" fmla="*/ 903 h 2726"/>
                  <a:gd name="T122" fmla="*/ 3137 w 3678"/>
                  <a:gd name="T123" fmla="*/ 798 h 2726"/>
                  <a:gd name="T124" fmla="*/ 3226 w 3678"/>
                  <a:gd name="T125" fmla="*/ 586 h 2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78" h="2726">
                    <a:moveTo>
                      <a:pt x="3169" y="529"/>
                    </a:moveTo>
                    <a:lnTo>
                      <a:pt x="3165" y="525"/>
                    </a:lnTo>
                    <a:lnTo>
                      <a:pt x="3169" y="513"/>
                    </a:lnTo>
                    <a:lnTo>
                      <a:pt x="3182" y="509"/>
                    </a:lnTo>
                    <a:lnTo>
                      <a:pt x="3194" y="501"/>
                    </a:lnTo>
                    <a:lnTo>
                      <a:pt x="3206" y="492"/>
                    </a:lnTo>
                    <a:lnTo>
                      <a:pt x="3218" y="488"/>
                    </a:lnTo>
                    <a:lnTo>
                      <a:pt x="3231" y="488"/>
                    </a:lnTo>
                    <a:lnTo>
                      <a:pt x="3247" y="492"/>
                    </a:lnTo>
                    <a:lnTo>
                      <a:pt x="3255" y="496"/>
                    </a:lnTo>
                    <a:lnTo>
                      <a:pt x="3267" y="496"/>
                    </a:lnTo>
                    <a:lnTo>
                      <a:pt x="3283" y="496"/>
                    </a:lnTo>
                    <a:lnTo>
                      <a:pt x="3296" y="501"/>
                    </a:lnTo>
                    <a:lnTo>
                      <a:pt x="3308" y="496"/>
                    </a:lnTo>
                    <a:lnTo>
                      <a:pt x="3320" y="496"/>
                    </a:lnTo>
                    <a:lnTo>
                      <a:pt x="3332" y="496"/>
                    </a:lnTo>
                    <a:lnTo>
                      <a:pt x="3344" y="496"/>
                    </a:lnTo>
                    <a:lnTo>
                      <a:pt x="3369" y="496"/>
                    </a:lnTo>
                    <a:lnTo>
                      <a:pt x="3381" y="496"/>
                    </a:lnTo>
                    <a:lnTo>
                      <a:pt x="3393" y="488"/>
                    </a:lnTo>
                    <a:lnTo>
                      <a:pt x="3405" y="484"/>
                    </a:lnTo>
                    <a:lnTo>
                      <a:pt x="3401" y="472"/>
                    </a:lnTo>
                    <a:lnTo>
                      <a:pt x="3414" y="476"/>
                    </a:lnTo>
                    <a:lnTo>
                      <a:pt x="3426" y="468"/>
                    </a:lnTo>
                    <a:lnTo>
                      <a:pt x="3434" y="456"/>
                    </a:lnTo>
                    <a:lnTo>
                      <a:pt x="3422" y="452"/>
                    </a:lnTo>
                    <a:lnTo>
                      <a:pt x="3410" y="452"/>
                    </a:lnTo>
                    <a:lnTo>
                      <a:pt x="3397" y="452"/>
                    </a:lnTo>
                    <a:lnTo>
                      <a:pt x="3381" y="452"/>
                    </a:lnTo>
                    <a:lnTo>
                      <a:pt x="3369" y="444"/>
                    </a:lnTo>
                    <a:lnTo>
                      <a:pt x="3357" y="439"/>
                    </a:lnTo>
                    <a:lnTo>
                      <a:pt x="3344" y="444"/>
                    </a:lnTo>
                    <a:lnTo>
                      <a:pt x="3332" y="448"/>
                    </a:lnTo>
                    <a:lnTo>
                      <a:pt x="3320" y="452"/>
                    </a:lnTo>
                    <a:lnTo>
                      <a:pt x="3304" y="452"/>
                    </a:lnTo>
                    <a:lnTo>
                      <a:pt x="3292" y="452"/>
                    </a:lnTo>
                    <a:lnTo>
                      <a:pt x="3279" y="452"/>
                    </a:lnTo>
                    <a:lnTo>
                      <a:pt x="3267" y="448"/>
                    </a:lnTo>
                    <a:lnTo>
                      <a:pt x="3255" y="448"/>
                    </a:lnTo>
                    <a:lnTo>
                      <a:pt x="3239" y="444"/>
                    </a:lnTo>
                    <a:lnTo>
                      <a:pt x="3226" y="439"/>
                    </a:lnTo>
                    <a:lnTo>
                      <a:pt x="3214" y="439"/>
                    </a:lnTo>
                    <a:lnTo>
                      <a:pt x="3202" y="439"/>
                    </a:lnTo>
                    <a:lnTo>
                      <a:pt x="3190" y="439"/>
                    </a:lnTo>
                    <a:lnTo>
                      <a:pt x="3178" y="448"/>
                    </a:lnTo>
                    <a:lnTo>
                      <a:pt x="3165" y="452"/>
                    </a:lnTo>
                    <a:lnTo>
                      <a:pt x="3153" y="460"/>
                    </a:lnTo>
                    <a:lnTo>
                      <a:pt x="3141" y="452"/>
                    </a:lnTo>
                    <a:lnTo>
                      <a:pt x="3125" y="448"/>
                    </a:lnTo>
                    <a:lnTo>
                      <a:pt x="3141" y="448"/>
                    </a:lnTo>
                    <a:lnTo>
                      <a:pt x="3153" y="448"/>
                    </a:lnTo>
                    <a:lnTo>
                      <a:pt x="3165" y="448"/>
                    </a:lnTo>
                    <a:lnTo>
                      <a:pt x="3178" y="439"/>
                    </a:lnTo>
                    <a:lnTo>
                      <a:pt x="3190" y="435"/>
                    </a:lnTo>
                    <a:lnTo>
                      <a:pt x="3202" y="435"/>
                    </a:lnTo>
                    <a:lnTo>
                      <a:pt x="3226" y="435"/>
                    </a:lnTo>
                    <a:lnTo>
                      <a:pt x="3243" y="439"/>
                    </a:lnTo>
                    <a:lnTo>
                      <a:pt x="3255" y="439"/>
                    </a:lnTo>
                    <a:lnTo>
                      <a:pt x="3267" y="444"/>
                    </a:lnTo>
                    <a:lnTo>
                      <a:pt x="3279" y="444"/>
                    </a:lnTo>
                    <a:lnTo>
                      <a:pt x="3296" y="439"/>
                    </a:lnTo>
                    <a:lnTo>
                      <a:pt x="3304" y="431"/>
                    </a:lnTo>
                    <a:lnTo>
                      <a:pt x="3320" y="431"/>
                    </a:lnTo>
                    <a:lnTo>
                      <a:pt x="3320" y="419"/>
                    </a:lnTo>
                    <a:lnTo>
                      <a:pt x="3332" y="419"/>
                    </a:lnTo>
                    <a:lnTo>
                      <a:pt x="3344" y="427"/>
                    </a:lnTo>
                    <a:lnTo>
                      <a:pt x="3357" y="427"/>
                    </a:lnTo>
                    <a:lnTo>
                      <a:pt x="3369" y="423"/>
                    </a:lnTo>
                    <a:lnTo>
                      <a:pt x="3381" y="427"/>
                    </a:lnTo>
                    <a:lnTo>
                      <a:pt x="3393" y="427"/>
                    </a:lnTo>
                    <a:lnTo>
                      <a:pt x="3410" y="431"/>
                    </a:lnTo>
                    <a:lnTo>
                      <a:pt x="3422" y="427"/>
                    </a:lnTo>
                    <a:lnTo>
                      <a:pt x="3434" y="427"/>
                    </a:lnTo>
                    <a:lnTo>
                      <a:pt x="3446" y="427"/>
                    </a:lnTo>
                    <a:lnTo>
                      <a:pt x="3458" y="411"/>
                    </a:lnTo>
                    <a:lnTo>
                      <a:pt x="3471" y="411"/>
                    </a:lnTo>
                    <a:lnTo>
                      <a:pt x="3507" y="407"/>
                    </a:lnTo>
                    <a:lnTo>
                      <a:pt x="3519" y="403"/>
                    </a:lnTo>
                    <a:lnTo>
                      <a:pt x="3523" y="395"/>
                    </a:lnTo>
                    <a:lnTo>
                      <a:pt x="3507" y="383"/>
                    </a:lnTo>
                    <a:lnTo>
                      <a:pt x="3507" y="374"/>
                    </a:lnTo>
                    <a:lnTo>
                      <a:pt x="3519" y="370"/>
                    </a:lnTo>
                    <a:lnTo>
                      <a:pt x="3560" y="370"/>
                    </a:lnTo>
                    <a:lnTo>
                      <a:pt x="3572" y="366"/>
                    </a:lnTo>
                    <a:lnTo>
                      <a:pt x="3585" y="358"/>
                    </a:lnTo>
                    <a:lnTo>
                      <a:pt x="3597" y="350"/>
                    </a:lnTo>
                    <a:lnTo>
                      <a:pt x="3609" y="346"/>
                    </a:lnTo>
                    <a:lnTo>
                      <a:pt x="3621" y="342"/>
                    </a:lnTo>
                    <a:lnTo>
                      <a:pt x="3629" y="334"/>
                    </a:lnTo>
                    <a:lnTo>
                      <a:pt x="3641" y="326"/>
                    </a:lnTo>
                    <a:lnTo>
                      <a:pt x="3654" y="326"/>
                    </a:lnTo>
                    <a:lnTo>
                      <a:pt x="3666" y="317"/>
                    </a:lnTo>
                    <a:lnTo>
                      <a:pt x="3678" y="313"/>
                    </a:lnTo>
                    <a:lnTo>
                      <a:pt x="3678" y="301"/>
                    </a:lnTo>
                    <a:lnTo>
                      <a:pt x="3666" y="297"/>
                    </a:lnTo>
                    <a:lnTo>
                      <a:pt x="3654" y="289"/>
                    </a:lnTo>
                    <a:lnTo>
                      <a:pt x="3641" y="281"/>
                    </a:lnTo>
                    <a:lnTo>
                      <a:pt x="3629" y="281"/>
                    </a:lnTo>
                    <a:lnTo>
                      <a:pt x="3617" y="277"/>
                    </a:lnTo>
                    <a:lnTo>
                      <a:pt x="3605" y="273"/>
                    </a:lnTo>
                    <a:lnTo>
                      <a:pt x="3593" y="273"/>
                    </a:lnTo>
                    <a:lnTo>
                      <a:pt x="3580" y="273"/>
                    </a:lnTo>
                    <a:lnTo>
                      <a:pt x="3564" y="269"/>
                    </a:lnTo>
                    <a:lnTo>
                      <a:pt x="3556" y="265"/>
                    </a:lnTo>
                    <a:lnTo>
                      <a:pt x="3540" y="260"/>
                    </a:lnTo>
                    <a:lnTo>
                      <a:pt x="3528" y="256"/>
                    </a:lnTo>
                    <a:lnTo>
                      <a:pt x="3515" y="256"/>
                    </a:lnTo>
                    <a:lnTo>
                      <a:pt x="3503" y="256"/>
                    </a:lnTo>
                    <a:lnTo>
                      <a:pt x="3491" y="256"/>
                    </a:lnTo>
                    <a:lnTo>
                      <a:pt x="3479" y="256"/>
                    </a:lnTo>
                    <a:lnTo>
                      <a:pt x="3462" y="260"/>
                    </a:lnTo>
                    <a:lnTo>
                      <a:pt x="3450" y="256"/>
                    </a:lnTo>
                    <a:lnTo>
                      <a:pt x="3442" y="256"/>
                    </a:lnTo>
                    <a:lnTo>
                      <a:pt x="3426" y="256"/>
                    </a:lnTo>
                    <a:lnTo>
                      <a:pt x="3418" y="256"/>
                    </a:lnTo>
                    <a:lnTo>
                      <a:pt x="3401" y="256"/>
                    </a:lnTo>
                    <a:lnTo>
                      <a:pt x="3389" y="265"/>
                    </a:lnTo>
                    <a:lnTo>
                      <a:pt x="3377" y="265"/>
                    </a:lnTo>
                    <a:lnTo>
                      <a:pt x="3365" y="269"/>
                    </a:lnTo>
                    <a:lnTo>
                      <a:pt x="3353" y="265"/>
                    </a:lnTo>
                    <a:lnTo>
                      <a:pt x="3357" y="277"/>
                    </a:lnTo>
                    <a:lnTo>
                      <a:pt x="3361" y="289"/>
                    </a:lnTo>
                    <a:lnTo>
                      <a:pt x="3344" y="285"/>
                    </a:lnTo>
                    <a:lnTo>
                      <a:pt x="3332" y="285"/>
                    </a:lnTo>
                    <a:lnTo>
                      <a:pt x="3332" y="297"/>
                    </a:lnTo>
                    <a:lnTo>
                      <a:pt x="3344" y="305"/>
                    </a:lnTo>
                    <a:lnTo>
                      <a:pt x="3332" y="309"/>
                    </a:lnTo>
                    <a:lnTo>
                      <a:pt x="3320" y="309"/>
                    </a:lnTo>
                    <a:lnTo>
                      <a:pt x="3324" y="321"/>
                    </a:lnTo>
                    <a:lnTo>
                      <a:pt x="3300" y="326"/>
                    </a:lnTo>
                    <a:lnTo>
                      <a:pt x="3287" y="317"/>
                    </a:lnTo>
                    <a:lnTo>
                      <a:pt x="3271" y="321"/>
                    </a:lnTo>
                    <a:lnTo>
                      <a:pt x="3263" y="309"/>
                    </a:lnTo>
                    <a:lnTo>
                      <a:pt x="3251" y="309"/>
                    </a:lnTo>
                    <a:lnTo>
                      <a:pt x="3239" y="309"/>
                    </a:lnTo>
                    <a:lnTo>
                      <a:pt x="3222" y="313"/>
                    </a:lnTo>
                    <a:lnTo>
                      <a:pt x="3210" y="317"/>
                    </a:lnTo>
                    <a:lnTo>
                      <a:pt x="3198" y="326"/>
                    </a:lnTo>
                    <a:lnTo>
                      <a:pt x="3186" y="330"/>
                    </a:lnTo>
                    <a:lnTo>
                      <a:pt x="3186" y="317"/>
                    </a:lnTo>
                    <a:lnTo>
                      <a:pt x="3186" y="305"/>
                    </a:lnTo>
                    <a:lnTo>
                      <a:pt x="3202" y="297"/>
                    </a:lnTo>
                    <a:lnTo>
                      <a:pt x="3186" y="297"/>
                    </a:lnTo>
                    <a:lnTo>
                      <a:pt x="3174" y="301"/>
                    </a:lnTo>
                    <a:lnTo>
                      <a:pt x="3161" y="305"/>
                    </a:lnTo>
                    <a:lnTo>
                      <a:pt x="3149" y="309"/>
                    </a:lnTo>
                    <a:lnTo>
                      <a:pt x="3137" y="317"/>
                    </a:lnTo>
                    <a:lnTo>
                      <a:pt x="3125" y="326"/>
                    </a:lnTo>
                    <a:lnTo>
                      <a:pt x="3112" y="338"/>
                    </a:lnTo>
                    <a:lnTo>
                      <a:pt x="3100" y="346"/>
                    </a:lnTo>
                    <a:lnTo>
                      <a:pt x="3084" y="358"/>
                    </a:lnTo>
                    <a:lnTo>
                      <a:pt x="3072" y="358"/>
                    </a:lnTo>
                    <a:lnTo>
                      <a:pt x="3060" y="366"/>
                    </a:lnTo>
                    <a:lnTo>
                      <a:pt x="3047" y="374"/>
                    </a:lnTo>
                    <a:lnTo>
                      <a:pt x="3035" y="383"/>
                    </a:lnTo>
                    <a:lnTo>
                      <a:pt x="3023" y="395"/>
                    </a:lnTo>
                    <a:lnTo>
                      <a:pt x="3011" y="399"/>
                    </a:lnTo>
                    <a:lnTo>
                      <a:pt x="2999" y="403"/>
                    </a:lnTo>
                    <a:lnTo>
                      <a:pt x="2986" y="403"/>
                    </a:lnTo>
                    <a:lnTo>
                      <a:pt x="2986" y="415"/>
                    </a:lnTo>
                    <a:lnTo>
                      <a:pt x="2974" y="423"/>
                    </a:lnTo>
                    <a:lnTo>
                      <a:pt x="2970" y="435"/>
                    </a:lnTo>
                    <a:lnTo>
                      <a:pt x="2958" y="439"/>
                    </a:lnTo>
                    <a:lnTo>
                      <a:pt x="2946" y="448"/>
                    </a:lnTo>
                    <a:lnTo>
                      <a:pt x="2929" y="452"/>
                    </a:lnTo>
                    <a:lnTo>
                      <a:pt x="2938" y="439"/>
                    </a:lnTo>
                    <a:lnTo>
                      <a:pt x="2950" y="435"/>
                    </a:lnTo>
                    <a:lnTo>
                      <a:pt x="2938" y="435"/>
                    </a:lnTo>
                    <a:lnTo>
                      <a:pt x="2950" y="427"/>
                    </a:lnTo>
                    <a:lnTo>
                      <a:pt x="2962" y="419"/>
                    </a:lnTo>
                    <a:lnTo>
                      <a:pt x="2966" y="411"/>
                    </a:lnTo>
                    <a:lnTo>
                      <a:pt x="2974" y="399"/>
                    </a:lnTo>
                    <a:lnTo>
                      <a:pt x="2986" y="391"/>
                    </a:lnTo>
                    <a:lnTo>
                      <a:pt x="3011" y="370"/>
                    </a:lnTo>
                    <a:lnTo>
                      <a:pt x="3023" y="362"/>
                    </a:lnTo>
                    <a:lnTo>
                      <a:pt x="3031" y="350"/>
                    </a:lnTo>
                    <a:lnTo>
                      <a:pt x="3043" y="346"/>
                    </a:lnTo>
                    <a:lnTo>
                      <a:pt x="3064" y="321"/>
                    </a:lnTo>
                    <a:lnTo>
                      <a:pt x="3072" y="309"/>
                    </a:lnTo>
                    <a:lnTo>
                      <a:pt x="3076" y="297"/>
                    </a:lnTo>
                    <a:lnTo>
                      <a:pt x="3080" y="285"/>
                    </a:lnTo>
                    <a:lnTo>
                      <a:pt x="3080" y="273"/>
                    </a:lnTo>
                    <a:lnTo>
                      <a:pt x="3076" y="260"/>
                    </a:lnTo>
                    <a:lnTo>
                      <a:pt x="3076" y="248"/>
                    </a:lnTo>
                    <a:lnTo>
                      <a:pt x="3064" y="236"/>
                    </a:lnTo>
                    <a:lnTo>
                      <a:pt x="3051" y="232"/>
                    </a:lnTo>
                    <a:lnTo>
                      <a:pt x="3039" y="232"/>
                    </a:lnTo>
                    <a:lnTo>
                      <a:pt x="3027" y="236"/>
                    </a:lnTo>
                    <a:lnTo>
                      <a:pt x="3015" y="236"/>
                    </a:lnTo>
                    <a:lnTo>
                      <a:pt x="3003" y="236"/>
                    </a:lnTo>
                    <a:lnTo>
                      <a:pt x="2990" y="236"/>
                    </a:lnTo>
                    <a:lnTo>
                      <a:pt x="2978" y="236"/>
                    </a:lnTo>
                    <a:lnTo>
                      <a:pt x="2966" y="244"/>
                    </a:lnTo>
                    <a:lnTo>
                      <a:pt x="2954" y="248"/>
                    </a:lnTo>
                    <a:lnTo>
                      <a:pt x="2954" y="260"/>
                    </a:lnTo>
                    <a:lnTo>
                      <a:pt x="2950" y="273"/>
                    </a:lnTo>
                    <a:lnTo>
                      <a:pt x="2946" y="285"/>
                    </a:lnTo>
                    <a:lnTo>
                      <a:pt x="2933" y="289"/>
                    </a:lnTo>
                    <a:lnTo>
                      <a:pt x="2921" y="285"/>
                    </a:lnTo>
                    <a:lnTo>
                      <a:pt x="2909" y="289"/>
                    </a:lnTo>
                    <a:lnTo>
                      <a:pt x="2897" y="289"/>
                    </a:lnTo>
                    <a:lnTo>
                      <a:pt x="2885" y="297"/>
                    </a:lnTo>
                    <a:lnTo>
                      <a:pt x="2860" y="305"/>
                    </a:lnTo>
                    <a:lnTo>
                      <a:pt x="2844" y="309"/>
                    </a:lnTo>
                    <a:lnTo>
                      <a:pt x="2820" y="317"/>
                    </a:lnTo>
                    <a:lnTo>
                      <a:pt x="2807" y="317"/>
                    </a:lnTo>
                    <a:lnTo>
                      <a:pt x="2795" y="321"/>
                    </a:lnTo>
                    <a:lnTo>
                      <a:pt x="2783" y="330"/>
                    </a:lnTo>
                    <a:lnTo>
                      <a:pt x="2771" y="334"/>
                    </a:lnTo>
                    <a:lnTo>
                      <a:pt x="2758" y="334"/>
                    </a:lnTo>
                    <a:lnTo>
                      <a:pt x="2746" y="334"/>
                    </a:lnTo>
                    <a:lnTo>
                      <a:pt x="2758" y="334"/>
                    </a:lnTo>
                    <a:lnTo>
                      <a:pt x="2746" y="326"/>
                    </a:lnTo>
                    <a:lnTo>
                      <a:pt x="2758" y="313"/>
                    </a:lnTo>
                    <a:lnTo>
                      <a:pt x="2783" y="309"/>
                    </a:lnTo>
                    <a:lnTo>
                      <a:pt x="2795" y="305"/>
                    </a:lnTo>
                    <a:lnTo>
                      <a:pt x="2811" y="301"/>
                    </a:lnTo>
                    <a:lnTo>
                      <a:pt x="2836" y="293"/>
                    </a:lnTo>
                    <a:lnTo>
                      <a:pt x="2860" y="285"/>
                    </a:lnTo>
                    <a:lnTo>
                      <a:pt x="2876" y="281"/>
                    </a:lnTo>
                    <a:lnTo>
                      <a:pt x="2881" y="269"/>
                    </a:lnTo>
                    <a:lnTo>
                      <a:pt x="2881" y="256"/>
                    </a:lnTo>
                    <a:lnTo>
                      <a:pt x="2868" y="244"/>
                    </a:lnTo>
                    <a:lnTo>
                      <a:pt x="2856" y="244"/>
                    </a:lnTo>
                    <a:lnTo>
                      <a:pt x="2840" y="244"/>
                    </a:lnTo>
                    <a:lnTo>
                      <a:pt x="2832" y="244"/>
                    </a:lnTo>
                    <a:lnTo>
                      <a:pt x="2791" y="244"/>
                    </a:lnTo>
                    <a:lnTo>
                      <a:pt x="2779" y="240"/>
                    </a:lnTo>
                    <a:lnTo>
                      <a:pt x="2754" y="240"/>
                    </a:lnTo>
                    <a:lnTo>
                      <a:pt x="2742" y="244"/>
                    </a:lnTo>
                    <a:lnTo>
                      <a:pt x="2714" y="244"/>
                    </a:lnTo>
                    <a:lnTo>
                      <a:pt x="2701" y="244"/>
                    </a:lnTo>
                    <a:lnTo>
                      <a:pt x="2689" y="244"/>
                    </a:lnTo>
                    <a:lnTo>
                      <a:pt x="2677" y="244"/>
                    </a:lnTo>
                    <a:lnTo>
                      <a:pt x="2665" y="244"/>
                    </a:lnTo>
                    <a:lnTo>
                      <a:pt x="2653" y="248"/>
                    </a:lnTo>
                    <a:lnTo>
                      <a:pt x="2640" y="248"/>
                    </a:lnTo>
                    <a:lnTo>
                      <a:pt x="2624" y="252"/>
                    </a:lnTo>
                    <a:lnTo>
                      <a:pt x="2616" y="265"/>
                    </a:lnTo>
                    <a:lnTo>
                      <a:pt x="2604" y="256"/>
                    </a:lnTo>
                    <a:lnTo>
                      <a:pt x="2575" y="260"/>
                    </a:lnTo>
                    <a:lnTo>
                      <a:pt x="2563" y="260"/>
                    </a:lnTo>
                    <a:lnTo>
                      <a:pt x="2551" y="265"/>
                    </a:lnTo>
                    <a:lnTo>
                      <a:pt x="2535" y="265"/>
                    </a:lnTo>
                    <a:lnTo>
                      <a:pt x="2510" y="269"/>
                    </a:lnTo>
                    <a:lnTo>
                      <a:pt x="2498" y="269"/>
                    </a:lnTo>
                    <a:lnTo>
                      <a:pt x="2486" y="273"/>
                    </a:lnTo>
                    <a:lnTo>
                      <a:pt x="2474" y="277"/>
                    </a:lnTo>
                    <a:lnTo>
                      <a:pt x="2457" y="281"/>
                    </a:lnTo>
                    <a:lnTo>
                      <a:pt x="2445" y="285"/>
                    </a:lnTo>
                    <a:lnTo>
                      <a:pt x="2433" y="293"/>
                    </a:lnTo>
                    <a:lnTo>
                      <a:pt x="2421" y="293"/>
                    </a:lnTo>
                    <a:lnTo>
                      <a:pt x="2417" y="281"/>
                    </a:lnTo>
                    <a:lnTo>
                      <a:pt x="2417" y="269"/>
                    </a:lnTo>
                    <a:lnTo>
                      <a:pt x="2429" y="265"/>
                    </a:lnTo>
                    <a:lnTo>
                      <a:pt x="2441" y="265"/>
                    </a:lnTo>
                    <a:lnTo>
                      <a:pt x="2453" y="260"/>
                    </a:lnTo>
                    <a:lnTo>
                      <a:pt x="2465" y="256"/>
                    </a:lnTo>
                    <a:lnTo>
                      <a:pt x="2478" y="256"/>
                    </a:lnTo>
                    <a:lnTo>
                      <a:pt x="2490" y="252"/>
                    </a:lnTo>
                    <a:lnTo>
                      <a:pt x="2502" y="252"/>
                    </a:lnTo>
                    <a:lnTo>
                      <a:pt x="2514" y="248"/>
                    </a:lnTo>
                    <a:lnTo>
                      <a:pt x="2522" y="248"/>
                    </a:lnTo>
                    <a:lnTo>
                      <a:pt x="2539" y="244"/>
                    </a:lnTo>
                    <a:lnTo>
                      <a:pt x="2588" y="236"/>
                    </a:lnTo>
                    <a:lnTo>
                      <a:pt x="2600" y="232"/>
                    </a:lnTo>
                    <a:lnTo>
                      <a:pt x="2588" y="224"/>
                    </a:lnTo>
                    <a:lnTo>
                      <a:pt x="2575" y="220"/>
                    </a:lnTo>
                    <a:lnTo>
                      <a:pt x="2563" y="220"/>
                    </a:lnTo>
                    <a:lnTo>
                      <a:pt x="2522" y="220"/>
                    </a:lnTo>
                    <a:lnTo>
                      <a:pt x="2498" y="216"/>
                    </a:lnTo>
                    <a:lnTo>
                      <a:pt x="2514" y="216"/>
                    </a:lnTo>
                    <a:lnTo>
                      <a:pt x="2527" y="216"/>
                    </a:lnTo>
                    <a:lnTo>
                      <a:pt x="2539" y="216"/>
                    </a:lnTo>
                    <a:lnTo>
                      <a:pt x="2551" y="216"/>
                    </a:lnTo>
                    <a:lnTo>
                      <a:pt x="2567" y="216"/>
                    </a:lnTo>
                    <a:lnTo>
                      <a:pt x="2579" y="220"/>
                    </a:lnTo>
                    <a:lnTo>
                      <a:pt x="2592" y="220"/>
                    </a:lnTo>
                    <a:lnTo>
                      <a:pt x="2600" y="224"/>
                    </a:lnTo>
                    <a:lnTo>
                      <a:pt x="2616" y="224"/>
                    </a:lnTo>
                    <a:lnTo>
                      <a:pt x="2628" y="224"/>
                    </a:lnTo>
                    <a:lnTo>
                      <a:pt x="2640" y="224"/>
                    </a:lnTo>
                    <a:lnTo>
                      <a:pt x="2653" y="224"/>
                    </a:lnTo>
                    <a:lnTo>
                      <a:pt x="2669" y="220"/>
                    </a:lnTo>
                    <a:lnTo>
                      <a:pt x="2681" y="220"/>
                    </a:lnTo>
                    <a:lnTo>
                      <a:pt x="2693" y="220"/>
                    </a:lnTo>
                    <a:lnTo>
                      <a:pt x="2706" y="220"/>
                    </a:lnTo>
                    <a:lnTo>
                      <a:pt x="2722" y="216"/>
                    </a:lnTo>
                    <a:lnTo>
                      <a:pt x="2734" y="220"/>
                    </a:lnTo>
                    <a:lnTo>
                      <a:pt x="2746" y="220"/>
                    </a:lnTo>
                    <a:lnTo>
                      <a:pt x="2771" y="220"/>
                    </a:lnTo>
                    <a:lnTo>
                      <a:pt x="2787" y="220"/>
                    </a:lnTo>
                    <a:lnTo>
                      <a:pt x="2815" y="224"/>
                    </a:lnTo>
                    <a:lnTo>
                      <a:pt x="2828" y="224"/>
                    </a:lnTo>
                    <a:lnTo>
                      <a:pt x="2840" y="224"/>
                    </a:lnTo>
                    <a:lnTo>
                      <a:pt x="2893" y="224"/>
                    </a:lnTo>
                    <a:lnTo>
                      <a:pt x="2901" y="220"/>
                    </a:lnTo>
                    <a:lnTo>
                      <a:pt x="2917" y="220"/>
                    </a:lnTo>
                    <a:lnTo>
                      <a:pt x="2929" y="216"/>
                    </a:lnTo>
                    <a:lnTo>
                      <a:pt x="2942" y="208"/>
                    </a:lnTo>
                    <a:lnTo>
                      <a:pt x="2954" y="208"/>
                    </a:lnTo>
                    <a:lnTo>
                      <a:pt x="2970" y="203"/>
                    </a:lnTo>
                    <a:lnTo>
                      <a:pt x="3007" y="203"/>
                    </a:lnTo>
                    <a:lnTo>
                      <a:pt x="3019" y="203"/>
                    </a:lnTo>
                    <a:lnTo>
                      <a:pt x="3031" y="199"/>
                    </a:lnTo>
                    <a:lnTo>
                      <a:pt x="3043" y="195"/>
                    </a:lnTo>
                    <a:lnTo>
                      <a:pt x="3056" y="191"/>
                    </a:lnTo>
                    <a:lnTo>
                      <a:pt x="3064" y="179"/>
                    </a:lnTo>
                    <a:lnTo>
                      <a:pt x="3076" y="175"/>
                    </a:lnTo>
                    <a:lnTo>
                      <a:pt x="3092" y="171"/>
                    </a:lnTo>
                    <a:lnTo>
                      <a:pt x="3104" y="167"/>
                    </a:lnTo>
                    <a:lnTo>
                      <a:pt x="3117" y="163"/>
                    </a:lnTo>
                    <a:lnTo>
                      <a:pt x="3108" y="151"/>
                    </a:lnTo>
                    <a:lnTo>
                      <a:pt x="3096" y="147"/>
                    </a:lnTo>
                    <a:lnTo>
                      <a:pt x="3084" y="142"/>
                    </a:lnTo>
                    <a:lnTo>
                      <a:pt x="3072" y="138"/>
                    </a:lnTo>
                    <a:lnTo>
                      <a:pt x="3060" y="134"/>
                    </a:lnTo>
                    <a:lnTo>
                      <a:pt x="3043" y="126"/>
                    </a:lnTo>
                    <a:lnTo>
                      <a:pt x="3031" y="130"/>
                    </a:lnTo>
                    <a:lnTo>
                      <a:pt x="3019" y="126"/>
                    </a:lnTo>
                    <a:lnTo>
                      <a:pt x="3007" y="126"/>
                    </a:lnTo>
                    <a:lnTo>
                      <a:pt x="2994" y="118"/>
                    </a:lnTo>
                    <a:lnTo>
                      <a:pt x="2982" y="122"/>
                    </a:lnTo>
                    <a:lnTo>
                      <a:pt x="2970" y="130"/>
                    </a:lnTo>
                    <a:lnTo>
                      <a:pt x="2958" y="134"/>
                    </a:lnTo>
                    <a:lnTo>
                      <a:pt x="2958" y="122"/>
                    </a:lnTo>
                    <a:lnTo>
                      <a:pt x="2946" y="114"/>
                    </a:lnTo>
                    <a:lnTo>
                      <a:pt x="2933" y="114"/>
                    </a:lnTo>
                    <a:lnTo>
                      <a:pt x="2921" y="110"/>
                    </a:lnTo>
                    <a:lnTo>
                      <a:pt x="2909" y="118"/>
                    </a:lnTo>
                    <a:lnTo>
                      <a:pt x="2893" y="122"/>
                    </a:lnTo>
                    <a:lnTo>
                      <a:pt x="2881" y="126"/>
                    </a:lnTo>
                    <a:lnTo>
                      <a:pt x="2868" y="130"/>
                    </a:lnTo>
                    <a:lnTo>
                      <a:pt x="2852" y="130"/>
                    </a:lnTo>
                    <a:lnTo>
                      <a:pt x="2868" y="126"/>
                    </a:lnTo>
                    <a:lnTo>
                      <a:pt x="2881" y="118"/>
                    </a:lnTo>
                    <a:lnTo>
                      <a:pt x="2893" y="110"/>
                    </a:lnTo>
                    <a:lnTo>
                      <a:pt x="2905" y="102"/>
                    </a:lnTo>
                    <a:lnTo>
                      <a:pt x="2901" y="90"/>
                    </a:lnTo>
                    <a:lnTo>
                      <a:pt x="2905" y="77"/>
                    </a:lnTo>
                    <a:lnTo>
                      <a:pt x="2889" y="73"/>
                    </a:lnTo>
                    <a:lnTo>
                      <a:pt x="2864" y="73"/>
                    </a:lnTo>
                    <a:lnTo>
                      <a:pt x="2852" y="77"/>
                    </a:lnTo>
                    <a:lnTo>
                      <a:pt x="2836" y="77"/>
                    </a:lnTo>
                    <a:lnTo>
                      <a:pt x="2824" y="81"/>
                    </a:lnTo>
                    <a:lnTo>
                      <a:pt x="2811" y="81"/>
                    </a:lnTo>
                    <a:lnTo>
                      <a:pt x="2799" y="85"/>
                    </a:lnTo>
                    <a:lnTo>
                      <a:pt x="2787" y="85"/>
                    </a:lnTo>
                    <a:lnTo>
                      <a:pt x="2771" y="90"/>
                    </a:lnTo>
                    <a:lnTo>
                      <a:pt x="2758" y="85"/>
                    </a:lnTo>
                    <a:lnTo>
                      <a:pt x="2746" y="85"/>
                    </a:lnTo>
                    <a:lnTo>
                      <a:pt x="2738" y="85"/>
                    </a:lnTo>
                    <a:lnTo>
                      <a:pt x="2722" y="85"/>
                    </a:lnTo>
                    <a:lnTo>
                      <a:pt x="2710" y="85"/>
                    </a:lnTo>
                    <a:lnTo>
                      <a:pt x="2701" y="85"/>
                    </a:lnTo>
                    <a:lnTo>
                      <a:pt x="2685" y="81"/>
                    </a:lnTo>
                    <a:lnTo>
                      <a:pt x="2673" y="81"/>
                    </a:lnTo>
                    <a:lnTo>
                      <a:pt x="2632" y="77"/>
                    </a:lnTo>
                    <a:lnTo>
                      <a:pt x="2608" y="77"/>
                    </a:lnTo>
                    <a:lnTo>
                      <a:pt x="2596" y="77"/>
                    </a:lnTo>
                    <a:lnTo>
                      <a:pt x="2583" y="81"/>
                    </a:lnTo>
                    <a:lnTo>
                      <a:pt x="2567" y="85"/>
                    </a:lnTo>
                    <a:lnTo>
                      <a:pt x="2555" y="85"/>
                    </a:lnTo>
                    <a:lnTo>
                      <a:pt x="2543" y="85"/>
                    </a:lnTo>
                    <a:lnTo>
                      <a:pt x="2531" y="90"/>
                    </a:lnTo>
                    <a:lnTo>
                      <a:pt x="2518" y="94"/>
                    </a:lnTo>
                    <a:lnTo>
                      <a:pt x="2506" y="98"/>
                    </a:lnTo>
                    <a:lnTo>
                      <a:pt x="2490" y="106"/>
                    </a:lnTo>
                    <a:lnTo>
                      <a:pt x="2478" y="98"/>
                    </a:lnTo>
                    <a:lnTo>
                      <a:pt x="2465" y="98"/>
                    </a:lnTo>
                    <a:lnTo>
                      <a:pt x="2449" y="98"/>
                    </a:lnTo>
                    <a:lnTo>
                      <a:pt x="2437" y="102"/>
                    </a:lnTo>
                    <a:lnTo>
                      <a:pt x="2425" y="102"/>
                    </a:lnTo>
                    <a:lnTo>
                      <a:pt x="2409" y="102"/>
                    </a:lnTo>
                    <a:lnTo>
                      <a:pt x="2396" y="102"/>
                    </a:lnTo>
                    <a:lnTo>
                      <a:pt x="2384" y="102"/>
                    </a:lnTo>
                    <a:lnTo>
                      <a:pt x="2372" y="106"/>
                    </a:lnTo>
                    <a:lnTo>
                      <a:pt x="2372" y="118"/>
                    </a:lnTo>
                    <a:lnTo>
                      <a:pt x="2360" y="126"/>
                    </a:lnTo>
                    <a:lnTo>
                      <a:pt x="2364" y="118"/>
                    </a:lnTo>
                    <a:lnTo>
                      <a:pt x="2352" y="110"/>
                    </a:lnTo>
                    <a:lnTo>
                      <a:pt x="2323" y="110"/>
                    </a:lnTo>
                    <a:lnTo>
                      <a:pt x="2311" y="110"/>
                    </a:lnTo>
                    <a:lnTo>
                      <a:pt x="2299" y="110"/>
                    </a:lnTo>
                    <a:lnTo>
                      <a:pt x="2286" y="114"/>
                    </a:lnTo>
                    <a:lnTo>
                      <a:pt x="2274" y="126"/>
                    </a:lnTo>
                    <a:lnTo>
                      <a:pt x="2262" y="134"/>
                    </a:lnTo>
                    <a:lnTo>
                      <a:pt x="2266" y="122"/>
                    </a:lnTo>
                    <a:lnTo>
                      <a:pt x="2258" y="110"/>
                    </a:lnTo>
                    <a:lnTo>
                      <a:pt x="2270" y="110"/>
                    </a:lnTo>
                    <a:lnTo>
                      <a:pt x="2286" y="110"/>
                    </a:lnTo>
                    <a:lnTo>
                      <a:pt x="2299" y="110"/>
                    </a:lnTo>
                    <a:lnTo>
                      <a:pt x="2311" y="106"/>
                    </a:lnTo>
                    <a:lnTo>
                      <a:pt x="2335" y="106"/>
                    </a:lnTo>
                    <a:lnTo>
                      <a:pt x="2352" y="106"/>
                    </a:lnTo>
                    <a:lnTo>
                      <a:pt x="2364" y="102"/>
                    </a:lnTo>
                    <a:lnTo>
                      <a:pt x="2376" y="98"/>
                    </a:lnTo>
                    <a:lnTo>
                      <a:pt x="2392" y="98"/>
                    </a:lnTo>
                    <a:lnTo>
                      <a:pt x="2417" y="94"/>
                    </a:lnTo>
                    <a:lnTo>
                      <a:pt x="2429" y="94"/>
                    </a:lnTo>
                    <a:lnTo>
                      <a:pt x="2441" y="94"/>
                    </a:lnTo>
                    <a:lnTo>
                      <a:pt x="2429" y="81"/>
                    </a:lnTo>
                    <a:lnTo>
                      <a:pt x="2421" y="77"/>
                    </a:lnTo>
                    <a:lnTo>
                      <a:pt x="2404" y="77"/>
                    </a:lnTo>
                    <a:lnTo>
                      <a:pt x="2392" y="77"/>
                    </a:lnTo>
                    <a:lnTo>
                      <a:pt x="2404" y="73"/>
                    </a:lnTo>
                    <a:lnTo>
                      <a:pt x="2417" y="77"/>
                    </a:lnTo>
                    <a:lnTo>
                      <a:pt x="2429" y="77"/>
                    </a:lnTo>
                    <a:lnTo>
                      <a:pt x="2445" y="81"/>
                    </a:lnTo>
                    <a:lnTo>
                      <a:pt x="2470" y="90"/>
                    </a:lnTo>
                    <a:lnTo>
                      <a:pt x="2494" y="90"/>
                    </a:lnTo>
                    <a:lnTo>
                      <a:pt x="2518" y="81"/>
                    </a:lnTo>
                    <a:lnTo>
                      <a:pt x="2531" y="81"/>
                    </a:lnTo>
                    <a:lnTo>
                      <a:pt x="2543" y="81"/>
                    </a:lnTo>
                    <a:lnTo>
                      <a:pt x="2555" y="73"/>
                    </a:lnTo>
                    <a:lnTo>
                      <a:pt x="2571" y="73"/>
                    </a:lnTo>
                    <a:lnTo>
                      <a:pt x="2600" y="69"/>
                    </a:lnTo>
                    <a:lnTo>
                      <a:pt x="2620" y="69"/>
                    </a:lnTo>
                    <a:lnTo>
                      <a:pt x="2632" y="69"/>
                    </a:lnTo>
                    <a:lnTo>
                      <a:pt x="2649" y="69"/>
                    </a:lnTo>
                    <a:lnTo>
                      <a:pt x="2661" y="69"/>
                    </a:lnTo>
                    <a:lnTo>
                      <a:pt x="2673" y="73"/>
                    </a:lnTo>
                    <a:lnTo>
                      <a:pt x="2710" y="73"/>
                    </a:lnTo>
                    <a:lnTo>
                      <a:pt x="2722" y="73"/>
                    </a:lnTo>
                    <a:lnTo>
                      <a:pt x="2738" y="77"/>
                    </a:lnTo>
                    <a:lnTo>
                      <a:pt x="2750" y="73"/>
                    </a:lnTo>
                    <a:lnTo>
                      <a:pt x="2775" y="73"/>
                    </a:lnTo>
                    <a:lnTo>
                      <a:pt x="2803" y="69"/>
                    </a:lnTo>
                    <a:lnTo>
                      <a:pt x="2815" y="65"/>
                    </a:lnTo>
                    <a:lnTo>
                      <a:pt x="2828" y="65"/>
                    </a:lnTo>
                    <a:lnTo>
                      <a:pt x="2840" y="61"/>
                    </a:lnTo>
                    <a:lnTo>
                      <a:pt x="2852" y="57"/>
                    </a:lnTo>
                    <a:lnTo>
                      <a:pt x="2840" y="45"/>
                    </a:lnTo>
                    <a:lnTo>
                      <a:pt x="2824" y="41"/>
                    </a:lnTo>
                    <a:lnTo>
                      <a:pt x="2811" y="37"/>
                    </a:lnTo>
                    <a:lnTo>
                      <a:pt x="2799" y="33"/>
                    </a:lnTo>
                    <a:lnTo>
                      <a:pt x="2775" y="29"/>
                    </a:lnTo>
                    <a:lnTo>
                      <a:pt x="2763" y="29"/>
                    </a:lnTo>
                    <a:lnTo>
                      <a:pt x="2750" y="24"/>
                    </a:lnTo>
                    <a:lnTo>
                      <a:pt x="2726" y="24"/>
                    </a:lnTo>
                    <a:lnTo>
                      <a:pt x="2710" y="24"/>
                    </a:lnTo>
                    <a:lnTo>
                      <a:pt x="2697" y="24"/>
                    </a:lnTo>
                    <a:lnTo>
                      <a:pt x="2685" y="33"/>
                    </a:lnTo>
                    <a:lnTo>
                      <a:pt x="2673" y="33"/>
                    </a:lnTo>
                    <a:lnTo>
                      <a:pt x="2661" y="24"/>
                    </a:lnTo>
                    <a:lnTo>
                      <a:pt x="2673" y="24"/>
                    </a:lnTo>
                    <a:lnTo>
                      <a:pt x="2661" y="20"/>
                    </a:lnTo>
                    <a:lnTo>
                      <a:pt x="2645" y="24"/>
                    </a:lnTo>
                    <a:lnTo>
                      <a:pt x="2632" y="12"/>
                    </a:lnTo>
                    <a:lnTo>
                      <a:pt x="2620" y="12"/>
                    </a:lnTo>
                    <a:lnTo>
                      <a:pt x="2608" y="8"/>
                    </a:lnTo>
                    <a:lnTo>
                      <a:pt x="2567" y="4"/>
                    </a:lnTo>
                    <a:lnTo>
                      <a:pt x="2555" y="4"/>
                    </a:lnTo>
                    <a:lnTo>
                      <a:pt x="2539" y="8"/>
                    </a:lnTo>
                    <a:lnTo>
                      <a:pt x="2514" y="8"/>
                    </a:lnTo>
                    <a:lnTo>
                      <a:pt x="2502" y="8"/>
                    </a:lnTo>
                    <a:lnTo>
                      <a:pt x="2490" y="4"/>
                    </a:lnTo>
                    <a:lnTo>
                      <a:pt x="2478" y="4"/>
                    </a:lnTo>
                    <a:lnTo>
                      <a:pt x="2465" y="8"/>
                    </a:lnTo>
                    <a:lnTo>
                      <a:pt x="2449" y="4"/>
                    </a:lnTo>
                    <a:lnTo>
                      <a:pt x="2437" y="0"/>
                    </a:lnTo>
                    <a:lnTo>
                      <a:pt x="2425" y="4"/>
                    </a:lnTo>
                    <a:lnTo>
                      <a:pt x="2409" y="0"/>
                    </a:lnTo>
                    <a:lnTo>
                      <a:pt x="2396" y="4"/>
                    </a:lnTo>
                    <a:lnTo>
                      <a:pt x="2384" y="4"/>
                    </a:lnTo>
                    <a:lnTo>
                      <a:pt x="2360" y="4"/>
                    </a:lnTo>
                    <a:lnTo>
                      <a:pt x="2356" y="16"/>
                    </a:lnTo>
                    <a:lnTo>
                      <a:pt x="2368" y="24"/>
                    </a:lnTo>
                    <a:lnTo>
                      <a:pt x="2356" y="24"/>
                    </a:lnTo>
                    <a:lnTo>
                      <a:pt x="2343" y="20"/>
                    </a:lnTo>
                    <a:lnTo>
                      <a:pt x="2331" y="4"/>
                    </a:lnTo>
                    <a:lnTo>
                      <a:pt x="2319" y="12"/>
                    </a:lnTo>
                    <a:lnTo>
                      <a:pt x="2307" y="4"/>
                    </a:lnTo>
                    <a:lnTo>
                      <a:pt x="2295" y="12"/>
                    </a:lnTo>
                    <a:lnTo>
                      <a:pt x="2282" y="12"/>
                    </a:lnTo>
                    <a:lnTo>
                      <a:pt x="2266" y="12"/>
                    </a:lnTo>
                    <a:lnTo>
                      <a:pt x="2242" y="12"/>
                    </a:lnTo>
                    <a:lnTo>
                      <a:pt x="2229" y="12"/>
                    </a:lnTo>
                    <a:lnTo>
                      <a:pt x="2213" y="12"/>
                    </a:lnTo>
                    <a:lnTo>
                      <a:pt x="2201" y="12"/>
                    </a:lnTo>
                    <a:lnTo>
                      <a:pt x="2189" y="16"/>
                    </a:lnTo>
                    <a:lnTo>
                      <a:pt x="2197" y="29"/>
                    </a:lnTo>
                    <a:lnTo>
                      <a:pt x="2209" y="41"/>
                    </a:lnTo>
                    <a:lnTo>
                      <a:pt x="2193" y="41"/>
                    </a:lnTo>
                    <a:lnTo>
                      <a:pt x="2181" y="33"/>
                    </a:lnTo>
                    <a:lnTo>
                      <a:pt x="2168" y="29"/>
                    </a:lnTo>
                    <a:lnTo>
                      <a:pt x="2156" y="29"/>
                    </a:lnTo>
                    <a:lnTo>
                      <a:pt x="2144" y="24"/>
                    </a:lnTo>
                    <a:lnTo>
                      <a:pt x="2132" y="20"/>
                    </a:lnTo>
                    <a:lnTo>
                      <a:pt x="2120" y="20"/>
                    </a:lnTo>
                    <a:lnTo>
                      <a:pt x="2116" y="33"/>
                    </a:lnTo>
                    <a:lnTo>
                      <a:pt x="2128" y="41"/>
                    </a:lnTo>
                    <a:lnTo>
                      <a:pt x="2116" y="41"/>
                    </a:lnTo>
                    <a:lnTo>
                      <a:pt x="2099" y="37"/>
                    </a:lnTo>
                    <a:lnTo>
                      <a:pt x="2087" y="33"/>
                    </a:lnTo>
                    <a:lnTo>
                      <a:pt x="2075" y="33"/>
                    </a:lnTo>
                    <a:lnTo>
                      <a:pt x="2063" y="33"/>
                    </a:lnTo>
                    <a:lnTo>
                      <a:pt x="2063" y="41"/>
                    </a:lnTo>
                    <a:lnTo>
                      <a:pt x="2067" y="57"/>
                    </a:lnTo>
                    <a:lnTo>
                      <a:pt x="2079" y="65"/>
                    </a:lnTo>
                    <a:lnTo>
                      <a:pt x="2091" y="65"/>
                    </a:lnTo>
                    <a:lnTo>
                      <a:pt x="2107" y="65"/>
                    </a:lnTo>
                    <a:lnTo>
                      <a:pt x="2120" y="69"/>
                    </a:lnTo>
                    <a:lnTo>
                      <a:pt x="2136" y="69"/>
                    </a:lnTo>
                    <a:lnTo>
                      <a:pt x="2148" y="73"/>
                    </a:lnTo>
                    <a:lnTo>
                      <a:pt x="2160" y="73"/>
                    </a:lnTo>
                    <a:lnTo>
                      <a:pt x="2177" y="73"/>
                    </a:lnTo>
                    <a:lnTo>
                      <a:pt x="2164" y="77"/>
                    </a:lnTo>
                    <a:lnTo>
                      <a:pt x="2148" y="77"/>
                    </a:lnTo>
                    <a:lnTo>
                      <a:pt x="2124" y="77"/>
                    </a:lnTo>
                    <a:lnTo>
                      <a:pt x="2095" y="81"/>
                    </a:lnTo>
                    <a:lnTo>
                      <a:pt x="2075" y="85"/>
                    </a:lnTo>
                    <a:lnTo>
                      <a:pt x="2083" y="94"/>
                    </a:lnTo>
                    <a:lnTo>
                      <a:pt x="2099" y="94"/>
                    </a:lnTo>
                    <a:lnTo>
                      <a:pt x="2111" y="90"/>
                    </a:lnTo>
                    <a:lnTo>
                      <a:pt x="2124" y="90"/>
                    </a:lnTo>
                    <a:lnTo>
                      <a:pt x="2148" y="94"/>
                    </a:lnTo>
                    <a:lnTo>
                      <a:pt x="2136" y="94"/>
                    </a:lnTo>
                    <a:lnTo>
                      <a:pt x="2124" y="94"/>
                    </a:lnTo>
                    <a:lnTo>
                      <a:pt x="2107" y="94"/>
                    </a:lnTo>
                    <a:lnTo>
                      <a:pt x="2095" y="94"/>
                    </a:lnTo>
                    <a:lnTo>
                      <a:pt x="2083" y="94"/>
                    </a:lnTo>
                    <a:lnTo>
                      <a:pt x="2059" y="94"/>
                    </a:lnTo>
                    <a:lnTo>
                      <a:pt x="2046" y="98"/>
                    </a:lnTo>
                    <a:lnTo>
                      <a:pt x="2059" y="106"/>
                    </a:lnTo>
                    <a:lnTo>
                      <a:pt x="2067" y="118"/>
                    </a:lnTo>
                    <a:lnTo>
                      <a:pt x="2079" y="122"/>
                    </a:lnTo>
                    <a:lnTo>
                      <a:pt x="2063" y="126"/>
                    </a:lnTo>
                    <a:lnTo>
                      <a:pt x="2050" y="118"/>
                    </a:lnTo>
                    <a:lnTo>
                      <a:pt x="2042" y="110"/>
                    </a:lnTo>
                    <a:lnTo>
                      <a:pt x="2026" y="106"/>
                    </a:lnTo>
                    <a:lnTo>
                      <a:pt x="2014" y="102"/>
                    </a:lnTo>
                    <a:lnTo>
                      <a:pt x="2002" y="102"/>
                    </a:lnTo>
                    <a:lnTo>
                      <a:pt x="1989" y="102"/>
                    </a:lnTo>
                    <a:lnTo>
                      <a:pt x="1977" y="102"/>
                    </a:lnTo>
                    <a:lnTo>
                      <a:pt x="1961" y="102"/>
                    </a:lnTo>
                    <a:lnTo>
                      <a:pt x="1949" y="98"/>
                    </a:lnTo>
                    <a:lnTo>
                      <a:pt x="1936" y="94"/>
                    </a:lnTo>
                    <a:lnTo>
                      <a:pt x="1924" y="85"/>
                    </a:lnTo>
                    <a:lnTo>
                      <a:pt x="1912" y="81"/>
                    </a:lnTo>
                    <a:lnTo>
                      <a:pt x="1900" y="77"/>
                    </a:lnTo>
                    <a:lnTo>
                      <a:pt x="1884" y="77"/>
                    </a:lnTo>
                    <a:lnTo>
                      <a:pt x="1875" y="65"/>
                    </a:lnTo>
                    <a:lnTo>
                      <a:pt x="1863" y="61"/>
                    </a:lnTo>
                    <a:lnTo>
                      <a:pt x="1851" y="61"/>
                    </a:lnTo>
                    <a:lnTo>
                      <a:pt x="1835" y="57"/>
                    </a:lnTo>
                    <a:lnTo>
                      <a:pt x="1823" y="57"/>
                    </a:lnTo>
                    <a:lnTo>
                      <a:pt x="1810" y="57"/>
                    </a:lnTo>
                    <a:lnTo>
                      <a:pt x="1798" y="57"/>
                    </a:lnTo>
                    <a:lnTo>
                      <a:pt x="1810" y="61"/>
                    </a:lnTo>
                    <a:lnTo>
                      <a:pt x="1798" y="65"/>
                    </a:lnTo>
                    <a:lnTo>
                      <a:pt x="1786" y="65"/>
                    </a:lnTo>
                    <a:lnTo>
                      <a:pt x="1774" y="65"/>
                    </a:lnTo>
                    <a:lnTo>
                      <a:pt x="1761" y="65"/>
                    </a:lnTo>
                    <a:lnTo>
                      <a:pt x="1774" y="69"/>
                    </a:lnTo>
                    <a:lnTo>
                      <a:pt x="1786" y="73"/>
                    </a:lnTo>
                    <a:lnTo>
                      <a:pt x="1810" y="77"/>
                    </a:lnTo>
                    <a:lnTo>
                      <a:pt x="1798" y="77"/>
                    </a:lnTo>
                    <a:lnTo>
                      <a:pt x="1786" y="73"/>
                    </a:lnTo>
                    <a:lnTo>
                      <a:pt x="1774" y="77"/>
                    </a:lnTo>
                    <a:lnTo>
                      <a:pt x="1761" y="77"/>
                    </a:lnTo>
                    <a:lnTo>
                      <a:pt x="1749" y="73"/>
                    </a:lnTo>
                    <a:lnTo>
                      <a:pt x="1733" y="73"/>
                    </a:lnTo>
                    <a:lnTo>
                      <a:pt x="1709" y="73"/>
                    </a:lnTo>
                    <a:lnTo>
                      <a:pt x="1696" y="77"/>
                    </a:lnTo>
                    <a:lnTo>
                      <a:pt x="1684" y="73"/>
                    </a:lnTo>
                    <a:lnTo>
                      <a:pt x="1672" y="77"/>
                    </a:lnTo>
                    <a:lnTo>
                      <a:pt x="1660" y="77"/>
                    </a:lnTo>
                    <a:lnTo>
                      <a:pt x="1672" y="85"/>
                    </a:lnTo>
                    <a:lnTo>
                      <a:pt x="1684" y="90"/>
                    </a:lnTo>
                    <a:lnTo>
                      <a:pt x="1696" y="98"/>
                    </a:lnTo>
                    <a:lnTo>
                      <a:pt x="1709" y="98"/>
                    </a:lnTo>
                    <a:lnTo>
                      <a:pt x="1721" y="102"/>
                    </a:lnTo>
                    <a:lnTo>
                      <a:pt x="1733" y="106"/>
                    </a:lnTo>
                    <a:lnTo>
                      <a:pt x="1745" y="106"/>
                    </a:lnTo>
                    <a:lnTo>
                      <a:pt x="1757" y="110"/>
                    </a:lnTo>
                    <a:lnTo>
                      <a:pt x="1786" y="110"/>
                    </a:lnTo>
                    <a:lnTo>
                      <a:pt x="1761" y="110"/>
                    </a:lnTo>
                    <a:lnTo>
                      <a:pt x="1749" y="110"/>
                    </a:lnTo>
                    <a:lnTo>
                      <a:pt x="1733" y="106"/>
                    </a:lnTo>
                    <a:lnTo>
                      <a:pt x="1721" y="106"/>
                    </a:lnTo>
                    <a:lnTo>
                      <a:pt x="1709" y="102"/>
                    </a:lnTo>
                    <a:lnTo>
                      <a:pt x="1684" y="106"/>
                    </a:lnTo>
                    <a:lnTo>
                      <a:pt x="1684" y="106"/>
                    </a:lnTo>
                    <a:lnTo>
                      <a:pt x="1676" y="98"/>
                    </a:lnTo>
                    <a:lnTo>
                      <a:pt x="1664" y="94"/>
                    </a:lnTo>
                    <a:lnTo>
                      <a:pt x="1652" y="94"/>
                    </a:lnTo>
                    <a:lnTo>
                      <a:pt x="1639" y="85"/>
                    </a:lnTo>
                    <a:lnTo>
                      <a:pt x="1627" y="81"/>
                    </a:lnTo>
                    <a:lnTo>
                      <a:pt x="1615" y="85"/>
                    </a:lnTo>
                    <a:lnTo>
                      <a:pt x="1603" y="90"/>
                    </a:lnTo>
                    <a:lnTo>
                      <a:pt x="1587" y="98"/>
                    </a:lnTo>
                    <a:lnTo>
                      <a:pt x="1603" y="98"/>
                    </a:lnTo>
                    <a:lnTo>
                      <a:pt x="1615" y="102"/>
                    </a:lnTo>
                    <a:lnTo>
                      <a:pt x="1627" y="110"/>
                    </a:lnTo>
                    <a:lnTo>
                      <a:pt x="1615" y="106"/>
                    </a:lnTo>
                    <a:lnTo>
                      <a:pt x="1603" y="102"/>
                    </a:lnTo>
                    <a:lnTo>
                      <a:pt x="1587" y="106"/>
                    </a:lnTo>
                    <a:lnTo>
                      <a:pt x="1599" y="114"/>
                    </a:lnTo>
                    <a:lnTo>
                      <a:pt x="1611" y="118"/>
                    </a:lnTo>
                    <a:lnTo>
                      <a:pt x="1623" y="118"/>
                    </a:lnTo>
                    <a:lnTo>
                      <a:pt x="1635" y="118"/>
                    </a:lnTo>
                    <a:lnTo>
                      <a:pt x="1652" y="114"/>
                    </a:lnTo>
                    <a:lnTo>
                      <a:pt x="1664" y="118"/>
                    </a:lnTo>
                    <a:lnTo>
                      <a:pt x="1676" y="118"/>
                    </a:lnTo>
                    <a:lnTo>
                      <a:pt x="1688" y="110"/>
                    </a:lnTo>
                    <a:lnTo>
                      <a:pt x="1700" y="114"/>
                    </a:lnTo>
                    <a:lnTo>
                      <a:pt x="1713" y="118"/>
                    </a:lnTo>
                    <a:lnTo>
                      <a:pt x="1737" y="118"/>
                    </a:lnTo>
                    <a:lnTo>
                      <a:pt x="1753" y="122"/>
                    </a:lnTo>
                    <a:lnTo>
                      <a:pt x="1766" y="122"/>
                    </a:lnTo>
                    <a:lnTo>
                      <a:pt x="1778" y="118"/>
                    </a:lnTo>
                    <a:lnTo>
                      <a:pt x="1802" y="118"/>
                    </a:lnTo>
                    <a:lnTo>
                      <a:pt x="1818" y="118"/>
                    </a:lnTo>
                    <a:lnTo>
                      <a:pt x="1859" y="118"/>
                    </a:lnTo>
                    <a:lnTo>
                      <a:pt x="1871" y="118"/>
                    </a:lnTo>
                    <a:lnTo>
                      <a:pt x="1884" y="122"/>
                    </a:lnTo>
                    <a:lnTo>
                      <a:pt x="1924" y="130"/>
                    </a:lnTo>
                    <a:lnTo>
                      <a:pt x="1936" y="134"/>
                    </a:lnTo>
                    <a:lnTo>
                      <a:pt x="1953" y="134"/>
                    </a:lnTo>
                    <a:lnTo>
                      <a:pt x="1961" y="138"/>
                    </a:lnTo>
                    <a:lnTo>
                      <a:pt x="1977" y="138"/>
                    </a:lnTo>
                    <a:lnTo>
                      <a:pt x="1993" y="142"/>
                    </a:lnTo>
                    <a:lnTo>
                      <a:pt x="1998" y="155"/>
                    </a:lnTo>
                    <a:lnTo>
                      <a:pt x="1998" y="167"/>
                    </a:lnTo>
                    <a:lnTo>
                      <a:pt x="1998" y="179"/>
                    </a:lnTo>
                    <a:lnTo>
                      <a:pt x="1998" y="191"/>
                    </a:lnTo>
                    <a:lnTo>
                      <a:pt x="1985" y="183"/>
                    </a:lnTo>
                    <a:lnTo>
                      <a:pt x="1985" y="171"/>
                    </a:lnTo>
                    <a:lnTo>
                      <a:pt x="1973" y="159"/>
                    </a:lnTo>
                    <a:lnTo>
                      <a:pt x="1961" y="159"/>
                    </a:lnTo>
                    <a:lnTo>
                      <a:pt x="1949" y="155"/>
                    </a:lnTo>
                    <a:lnTo>
                      <a:pt x="1936" y="151"/>
                    </a:lnTo>
                    <a:lnTo>
                      <a:pt x="1920" y="147"/>
                    </a:lnTo>
                    <a:lnTo>
                      <a:pt x="1912" y="138"/>
                    </a:lnTo>
                    <a:lnTo>
                      <a:pt x="1896" y="134"/>
                    </a:lnTo>
                    <a:lnTo>
                      <a:pt x="1884" y="142"/>
                    </a:lnTo>
                    <a:lnTo>
                      <a:pt x="1892" y="155"/>
                    </a:lnTo>
                    <a:lnTo>
                      <a:pt x="1896" y="167"/>
                    </a:lnTo>
                    <a:lnTo>
                      <a:pt x="1884" y="171"/>
                    </a:lnTo>
                    <a:lnTo>
                      <a:pt x="1880" y="159"/>
                    </a:lnTo>
                    <a:lnTo>
                      <a:pt x="1880" y="147"/>
                    </a:lnTo>
                    <a:lnTo>
                      <a:pt x="1867" y="142"/>
                    </a:lnTo>
                    <a:lnTo>
                      <a:pt x="1859" y="130"/>
                    </a:lnTo>
                    <a:lnTo>
                      <a:pt x="1843" y="130"/>
                    </a:lnTo>
                    <a:lnTo>
                      <a:pt x="1831" y="130"/>
                    </a:lnTo>
                    <a:lnTo>
                      <a:pt x="1818" y="130"/>
                    </a:lnTo>
                    <a:lnTo>
                      <a:pt x="1806" y="130"/>
                    </a:lnTo>
                    <a:lnTo>
                      <a:pt x="1770" y="130"/>
                    </a:lnTo>
                    <a:lnTo>
                      <a:pt x="1757" y="130"/>
                    </a:lnTo>
                    <a:lnTo>
                      <a:pt x="1741" y="130"/>
                    </a:lnTo>
                    <a:lnTo>
                      <a:pt x="1717" y="130"/>
                    </a:lnTo>
                    <a:lnTo>
                      <a:pt x="1705" y="130"/>
                    </a:lnTo>
                    <a:lnTo>
                      <a:pt x="1688" y="130"/>
                    </a:lnTo>
                    <a:lnTo>
                      <a:pt x="1680" y="130"/>
                    </a:lnTo>
                    <a:lnTo>
                      <a:pt x="1664" y="130"/>
                    </a:lnTo>
                    <a:lnTo>
                      <a:pt x="1652" y="138"/>
                    </a:lnTo>
                    <a:lnTo>
                      <a:pt x="1664" y="142"/>
                    </a:lnTo>
                    <a:lnTo>
                      <a:pt x="1676" y="147"/>
                    </a:lnTo>
                    <a:lnTo>
                      <a:pt x="1688" y="155"/>
                    </a:lnTo>
                    <a:lnTo>
                      <a:pt x="1700" y="159"/>
                    </a:lnTo>
                    <a:lnTo>
                      <a:pt x="1713" y="163"/>
                    </a:lnTo>
                    <a:lnTo>
                      <a:pt x="1725" y="175"/>
                    </a:lnTo>
                    <a:lnTo>
                      <a:pt x="1737" y="175"/>
                    </a:lnTo>
                    <a:lnTo>
                      <a:pt x="1749" y="179"/>
                    </a:lnTo>
                    <a:lnTo>
                      <a:pt x="1761" y="183"/>
                    </a:lnTo>
                    <a:lnTo>
                      <a:pt x="1761" y="195"/>
                    </a:lnTo>
                    <a:lnTo>
                      <a:pt x="1774" y="199"/>
                    </a:lnTo>
                    <a:lnTo>
                      <a:pt x="1786" y="203"/>
                    </a:lnTo>
                    <a:lnTo>
                      <a:pt x="1798" y="203"/>
                    </a:lnTo>
                    <a:lnTo>
                      <a:pt x="1810" y="203"/>
                    </a:lnTo>
                    <a:lnTo>
                      <a:pt x="1827" y="203"/>
                    </a:lnTo>
                    <a:lnTo>
                      <a:pt x="1839" y="208"/>
                    </a:lnTo>
                    <a:lnTo>
                      <a:pt x="1851" y="212"/>
                    </a:lnTo>
                    <a:lnTo>
                      <a:pt x="1835" y="212"/>
                    </a:lnTo>
                    <a:lnTo>
                      <a:pt x="1823" y="208"/>
                    </a:lnTo>
                    <a:lnTo>
                      <a:pt x="1806" y="208"/>
                    </a:lnTo>
                    <a:lnTo>
                      <a:pt x="1798" y="208"/>
                    </a:lnTo>
                    <a:lnTo>
                      <a:pt x="1782" y="208"/>
                    </a:lnTo>
                    <a:lnTo>
                      <a:pt x="1770" y="203"/>
                    </a:lnTo>
                    <a:lnTo>
                      <a:pt x="1757" y="203"/>
                    </a:lnTo>
                    <a:lnTo>
                      <a:pt x="1745" y="199"/>
                    </a:lnTo>
                    <a:lnTo>
                      <a:pt x="1729" y="199"/>
                    </a:lnTo>
                    <a:lnTo>
                      <a:pt x="1717" y="203"/>
                    </a:lnTo>
                    <a:lnTo>
                      <a:pt x="1705" y="208"/>
                    </a:lnTo>
                    <a:lnTo>
                      <a:pt x="1709" y="220"/>
                    </a:lnTo>
                    <a:lnTo>
                      <a:pt x="1721" y="232"/>
                    </a:lnTo>
                    <a:lnTo>
                      <a:pt x="1709" y="236"/>
                    </a:lnTo>
                    <a:lnTo>
                      <a:pt x="1696" y="248"/>
                    </a:lnTo>
                    <a:lnTo>
                      <a:pt x="1705" y="248"/>
                    </a:lnTo>
                    <a:lnTo>
                      <a:pt x="1721" y="252"/>
                    </a:lnTo>
                    <a:lnTo>
                      <a:pt x="1709" y="256"/>
                    </a:lnTo>
                    <a:lnTo>
                      <a:pt x="1721" y="260"/>
                    </a:lnTo>
                    <a:lnTo>
                      <a:pt x="1729" y="273"/>
                    </a:lnTo>
                    <a:lnTo>
                      <a:pt x="1717" y="277"/>
                    </a:lnTo>
                    <a:lnTo>
                      <a:pt x="1705" y="281"/>
                    </a:lnTo>
                    <a:lnTo>
                      <a:pt x="1692" y="277"/>
                    </a:lnTo>
                    <a:lnTo>
                      <a:pt x="1680" y="277"/>
                    </a:lnTo>
                    <a:lnTo>
                      <a:pt x="1668" y="265"/>
                    </a:lnTo>
                    <a:lnTo>
                      <a:pt x="1656" y="260"/>
                    </a:lnTo>
                    <a:lnTo>
                      <a:pt x="1643" y="256"/>
                    </a:lnTo>
                    <a:lnTo>
                      <a:pt x="1631" y="252"/>
                    </a:lnTo>
                    <a:lnTo>
                      <a:pt x="1623" y="236"/>
                    </a:lnTo>
                    <a:lnTo>
                      <a:pt x="1611" y="232"/>
                    </a:lnTo>
                    <a:lnTo>
                      <a:pt x="1599" y="228"/>
                    </a:lnTo>
                    <a:lnTo>
                      <a:pt x="1587" y="228"/>
                    </a:lnTo>
                    <a:lnTo>
                      <a:pt x="1574" y="224"/>
                    </a:lnTo>
                    <a:lnTo>
                      <a:pt x="1558" y="220"/>
                    </a:lnTo>
                    <a:lnTo>
                      <a:pt x="1550" y="220"/>
                    </a:lnTo>
                    <a:lnTo>
                      <a:pt x="1521" y="208"/>
                    </a:lnTo>
                    <a:lnTo>
                      <a:pt x="1509" y="203"/>
                    </a:lnTo>
                    <a:lnTo>
                      <a:pt x="1497" y="199"/>
                    </a:lnTo>
                    <a:lnTo>
                      <a:pt x="1485" y="199"/>
                    </a:lnTo>
                    <a:lnTo>
                      <a:pt x="1473" y="195"/>
                    </a:lnTo>
                    <a:lnTo>
                      <a:pt x="1460" y="187"/>
                    </a:lnTo>
                    <a:lnTo>
                      <a:pt x="1448" y="179"/>
                    </a:lnTo>
                    <a:lnTo>
                      <a:pt x="1436" y="175"/>
                    </a:lnTo>
                    <a:lnTo>
                      <a:pt x="1407" y="171"/>
                    </a:lnTo>
                    <a:lnTo>
                      <a:pt x="1395" y="171"/>
                    </a:lnTo>
                    <a:lnTo>
                      <a:pt x="1383" y="171"/>
                    </a:lnTo>
                    <a:lnTo>
                      <a:pt x="1371" y="171"/>
                    </a:lnTo>
                    <a:lnTo>
                      <a:pt x="1355" y="171"/>
                    </a:lnTo>
                    <a:lnTo>
                      <a:pt x="1330" y="171"/>
                    </a:lnTo>
                    <a:lnTo>
                      <a:pt x="1326" y="183"/>
                    </a:lnTo>
                    <a:lnTo>
                      <a:pt x="1338" y="191"/>
                    </a:lnTo>
                    <a:lnTo>
                      <a:pt x="1342" y="203"/>
                    </a:lnTo>
                    <a:lnTo>
                      <a:pt x="1342" y="216"/>
                    </a:lnTo>
                    <a:lnTo>
                      <a:pt x="1355" y="224"/>
                    </a:lnTo>
                    <a:lnTo>
                      <a:pt x="1367" y="228"/>
                    </a:lnTo>
                    <a:lnTo>
                      <a:pt x="1379" y="240"/>
                    </a:lnTo>
                    <a:lnTo>
                      <a:pt x="1391" y="244"/>
                    </a:lnTo>
                    <a:lnTo>
                      <a:pt x="1403" y="248"/>
                    </a:lnTo>
                    <a:lnTo>
                      <a:pt x="1416" y="252"/>
                    </a:lnTo>
                    <a:lnTo>
                      <a:pt x="1403" y="265"/>
                    </a:lnTo>
                    <a:lnTo>
                      <a:pt x="1391" y="265"/>
                    </a:lnTo>
                    <a:lnTo>
                      <a:pt x="1379" y="260"/>
                    </a:lnTo>
                    <a:lnTo>
                      <a:pt x="1363" y="256"/>
                    </a:lnTo>
                    <a:lnTo>
                      <a:pt x="1351" y="256"/>
                    </a:lnTo>
                    <a:lnTo>
                      <a:pt x="1338" y="256"/>
                    </a:lnTo>
                    <a:lnTo>
                      <a:pt x="1326" y="252"/>
                    </a:lnTo>
                    <a:lnTo>
                      <a:pt x="1334" y="265"/>
                    </a:lnTo>
                    <a:lnTo>
                      <a:pt x="1346" y="265"/>
                    </a:lnTo>
                    <a:lnTo>
                      <a:pt x="1359" y="277"/>
                    </a:lnTo>
                    <a:lnTo>
                      <a:pt x="1371" y="281"/>
                    </a:lnTo>
                    <a:lnTo>
                      <a:pt x="1383" y="281"/>
                    </a:lnTo>
                    <a:lnTo>
                      <a:pt x="1395" y="293"/>
                    </a:lnTo>
                    <a:lnTo>
                      <a:pt x="1412" y="297"/>
                    </a:lnTo>
                    <a:lnTo>
                      <a:pt x="1399" y="301"/>
                    </a:lnTo>
                    <a:lnTo>
                      <a:pt x="1387" y="301"/>
                    </a:lnTo>
                    <a:lnTo>
                      <a:pt x="1375" y="297"/>
                    </a:lnTo>
                    <a:lnTo>
                      <a:pt x="1367" y="285"/>
                    </a:lnTo>
                    <a:lnTo>
                      <a:pt x="1355" y="281"/>
                    </a:lnTo>
                    <a:lnTo>
                      <a:pt x="1342" y="277"/>
                    </a:lnTo>
                    <a:lnTo>
                      <a:pt x="1330" y="269"/>
                    </a:lnTo>
                    <a:lnTo>
                      <a:pt x="1318" y="265"/>
                    </a:lnTo>
                    <a:lnTo>
                      <a:pt x="1302" y="260"/>
                    </a:lnTo>
                    <a:lnTo>
                      <a:pt x="1273" y="256"/>
                    </a:lnTo>
                    <a:lnTo>
                      <a:pt x="1265" y="252"/>
                    </a:lnTo>
                    <a:lnTo>
                      <a:pt x="1249" y="248"/>
                    </a:lnTo>
                    <a:lnTo>
                      <a:pt x="1237" y="244"/>
                    </a:lnTo>
                    <a:lnTo>
                      <a:pt x="1224" y="244"/>
                    </a:lnTo>
                    <a:lnTo>
                      <a:pt x="1212" y="240"/>
                    </a:lnTo>
                    <a:lnTo>
                      <a:pt x="1208" y="252"/>
                    </a:lnTo>
                    <a:lnTo>
                      <a:pt x="1212" y="265"/>
                    </a:lnTo>
                    <a:lnTo>
                      <a:pt x="1200" y="277"/>
                    </a:lnTo>
                    <a:lnTo>
                      <a:pt x="1188" y="281"/>
                    </a:lnTo>
                    <a:lnTo>
                      <a:pt x="1176" y="293"/>
                    </a:lnTo>
                    <a:lnTo>
                      <a:pt x="1176" y="305"/>
                    </a:lnTo>
                    <a:lnTo>
                      <a:pt x="1176" y="317"/>
                    </a:lnTo>
                    <a:lnTo>
                      <a:pt x="1163" y="313"/>
                    </a:lnTo>
                    <a:lnTo>
                      <a:pt x="1159" y="301"/>
                    </a:lnTo>
                    <a:lnTo>
                      <a:pt x="1155" y="289"/>
                    </a:lnTo>
                    <a:lnTo>
                      <a:pt x="1167" y="277"/>
                    </a:lnTo>
                    <a:lnTo>
                      <a:pt x="1176" y="265"/>
                    </a:lnTo>
                    <a:lnTo>
                      <a:pt x="1176" y="252"/>
                    </a:lnTo>
                    <a:lnTo>
                      <a:pt x="1171" y="240"/>
                    </a:lnTo>
                    <a:lnTo>
                      <a:pt x="1171" y="228"/>
                    </a:lnTo>
                    <a:lnTo>
                      <a:pt x="1163" y="216"/>
                    </a:lnTo>
                    <a:lnTo>
                      <a:pt x="1147" y="203"/>
                    </a:lnTo>
                    <a:lnTo>
                      <a:pt x="1135" y="195"/>
                    </a:lnTo>
                    <a:lnTo>
                      <a:pt x="1127" y="195"/>
                    </a:lnTo>
                    <a:lnTo>
                      <a:pt x="1110" y="191"/>
                    </a:lnTo>
                    <a:lnTo>
                      <a:pt x="1098" y="195"/>
                    </a:lnTo>
                    <a:lnTo>
                      <a:pt x="1086" y="195"/>
                    </a:lnTo>
                    <a:lnTo>
                      <a:pt x="1049" y="203"/>
                    </a:lnTo>
                    <a:lnTo>
                      <a:pt x="1062" y="203"/>
                    </a:lnTo>
                    <a:lnTo>
                      <a:pt x="1074" y="208"/>
                    </a:lnTo>
                    <a:lnTo>
                      <a:pt x="1082" y="220"/>
                    </a:lnTo>
                    <a:lnTo>
                      <a:pt x="1066" y="216"/>
                    </a:lnTo>
                    <a:lnTo>
                      <a:pt x="1058" y="212"/>
                    </a:lnTo>
                    <a:lnTo>
                      <a:pt x="1041" y="208"/>
                    </a:lnTo>
                    <a:lnTo>
                      <a:pt x="1033" y="203"/>
                    </a:lnTo>
                    <a:lnTo>
                      <a:pt x="1017" y="208"/>
                    </a:lnTo>
                    <a:lnTo>
                      <a:pt x="1013" y="220"/>
                    </a:lnTo>
                    <a:lnTo>
                      <a:pt x="1001" y="212"/>
                    </a:lnTo>
                    <a:lnTo>
                      <a:pt x="984" y="212"/>
                    </a:lnTo>
                    <a:lnTo>
                      <a:pt x="972" y="216"/>
                    </a:lnTo>
                    <a:lnTo>
                      <a:pt x="960" y="216"/>
                    </a:lnTo>
                    <a:lnTo>
                      <a:pt x="948" y="220"/>
                    </a:lnTo>
                    <a:lnTo>
                      <a:pt x="935" y="220"/>
                    </a:lnTo>
                    <a:lnTo>
                      <a:pt x="923" y="220"/>
                    </a:lnTo>
                    <a:lnTo>
                      <a:pt x="907" y="224"/>
                    </a:lnTo>
                    <a:lnTo>
                      <a:pt x="895" y="224"/>
                    </a:lnTo>
                    <a:lnTo>
                      <a:pt x="883" y="228"/>
                    </a:lnTo>
                    <a:lnTo>
                      <a:pt x="870" y="228"/>
                    </a:lnTo>
                    <a:lnTo>
                      <a:pt x="858" y="232"/>
                    </a:lnTo>
                    <a:lnTo>
                      <a:pt x="846" y="236"/>
                    </a:lnTo>
                    <a:lnTo>
                      <a:pt x="821" y="244"/>
                    </a:lnTo>
                    <a:lnTo>
                      <a:pt x="834" y="252"/>
                    </a:lnTo>
                    <a:lnTo>
                      <a:pt x="846" y="252"/>
                    </a:lnTo>
                    <a:lnTo>
                      <a:pt x="858" y="256"/>
                    </a:lnTo>
                    <a:lnTo>
                      <a:pt x="870" y="260"/>
                    </a:lnTo>
                    <a:lnTo>
                      <a:pt x="883" y="273"/>
                    </a:lnTo>
                    <a:lnTo>
                      <a:pt x="891" y="285"/>
                    </a:lnTo>
                    <a:lnTo>
                      <a:pt x="903" y="293"/>
                    </a:lnTo>
                    <a:lnTo>
                      <a:pt x="919" y="297"/>
                    </a:lnTo>
                    <a:lnTo>
                      <a:pt x="944" y="309"/>
                    </a:lnTo>
                    <a:lnTo>
                      <a:pt x="956" y="317"/>
                    </a:lnTo>
                    <a:lnTo>
                      <a:pt x="968" y="330"/>
                    </a:lnTo>
                    <a:lnTo>
                      <a:pt x="980" y="330"/>
                    </a:lnTo>
                    <a:lnTo>
                      <a:pt x="992" y="338"/>
                    </a:lnTo>
                    <a:lnTo>
                      <a:pt x="980" y="334"/>
                    </a:lnTo>
                    <a:lnTo>
                      <a:pt x="956" y="330"/>
                    </a:lnTo>
                    <a:lnTo>
                      <a:pt x="944" y="317"/>
                    </a:lnTo>
                    <a:lnTo>
                      <a:pt x="931" y="313"/>
                    </a:lnTo>
                    <a:lnTo>
                      <a:pt x="919" y="305"/>
                    </a:lnTo>
                    <a:lnTo>
                      <a:pt x="907" y="305"/>
                    </a:lnTo>
                    <a:lnTo>
                      <a:pt x="895" y="301"/>
                    </a:lnTo>
                    <a:lnTo>
                      <a:pt x="883" y="297"/>
                    </a:lnTo>
                    <a:lnTo>
                      <a:pt x="870" y="293"/>
                    </a:lnTo>
                    <a:lnTo>
                      <a:pt x="862" y="281"/>
                    </a:lnTo>
                    <a:lnTo>
                      <a:pt x="858" y="269"/>
                    </a:lnTo>
                    <a:lnTo>
                      <a:pt x="846" y="265"/>
                    </a:lnTo>
                    <a:lnTo>
                      <a:pt x="817" y="260"/>
                    </a:lnTo>
                    <a:lnTo>
                      <a:pt x="805" y="260"/>
                    </a:lnTo>
                    <a:lnTo>
                      <a:pt x="793" y="256"/>
                    </a:lnTo>
                    <a:lnTo>
                      <a:pt x="781" y="252"/>
                    </a:lnTo>
                    <a:lnTo>
                      <a:pt x="773" y="256"/>
                    </a:lnTo>
                    <a:lnTo>
                      <a:pt x="760" y="256"/>
                    </a:lnTo>
                    <a:lnTo>
                      <a:pt x="744" y="260"/>
                    </a:lnTo>
                    <a:lnTo>
                      <a:pt x="732" y="265"/>
                    </a:lnTo>
                    <a:lnTo>
                      <a:pt x="724" y="269"/>
                    </a:lnTo>
                    <a:lnTo>
                      <a:pt x="708" y="273"/>
                    </a:lnTo>
                    <a:lnTo>
                      <a:pt x="699" y="281"/>
                    </a:lnTo>
                    <a:lnTo>
                      <a:pt x="703" y="293"/>
                    </a:lnTo>
                    <a:lnTo>
                      <a:pt x="716" y="301"/>
                    </a:lnTo>
                    <a:lnTo>
                      <a:pt x="728" y="313"/>
                    </a:lnTo>
                    <a:lnTo>
                      <a:pt x="732" y="326"/>
                    </a:lnTo>
                    <a:lnTo>
                      <a:pt x="720" y="330"/>
                    </a:lnTo>
                    <a:lnTo>
                      <a:pt x="712" y="342"/>
                    </a:lnTo>
                    <a:lnTo>
                      <a:pt x="716" y="354"/>
                    </a:lnTo>
                    <a:lnTo>
                      <a:pt x="728" y="366"/>
                    </a:lnTo>
                    <a:lnTo>
                      <a:pt x="716" y="370"/>
                    </a:lnTo>
                    <a:lnTo>
                      <a:pt x="703" y="374"/>
                    </a:lnTo>
                    <a:lnTo>
                      <a:pt x="691" y="378"/>
                    </a:lnTo>
                    <a:lnTo>
                      <a:pt x="679" y="374"/>
                    </a:lnTo>
                    <a:lnTo>
                      <a:pt x="663" y="366"/>
                    </a:lnTo>
                    <a:lnTo>
                      <a:pt x="651" y="362"/>
                    </a:lnTo>
                    <a:lnTo>
                      <a:pt x="638" y="358"/>
                    </a:lnTo>
                    <a:lnTo>
                      <a:pt x="626" y="358"/>
                    </a:lnTo>
                    <a:lnTo>
                      <a:pt x="614" y="358"/>
                    </a:lnTo>
                    <a:lnTo>
                      <a:pt x="602" y="358"/>
                    </a:lnTo>
                    <a:lnTo>
                      <a:pt x="590" y="362"/>
                    </a:lnTo>
                    <a:lnTo>
                      <a:pt x="581" y="374"/>
                    </a:lnTo>
                    <a:lnTo>
                      <a:pt x="585" y="387"/>
                    </a:lnTo>
                    <a:lnTo>
                      <a:pt x="594" y="399"/>
                    </a:lnTo>
                    <a:lnTo>
                      <a:pt x="606" y="411"/>
                    </a:lnTo>
                    <a:lnTo>
                      <a:pt x="618" y="423"/>
                    </a:lnTo>
                    <a:lnTo>
                      <a:pt x="606" y="419"/>
                    </a:lnTo>
                    <a:lnTo>
                      <a:pt x="598" y="407"/>
                    </a:lnTo>
                    <a:lnTo>
                      <a:pt x="585" y="395"/>
                    </a:lnTo>
                    <a:lnTo>
                      <a:pt x="577" y="383"/>
                    </a:lnTo>
                    <a:lnTo>
                      <a:pt x="573" y="370"/>
                    </a:lnTo>
                    <a:lnTo>
                      <a:pt x="561" y="366"/>
                    </a:lnTo>
                    <a:lnTo>
                      <a:pt x="549" y="378"/>
                    </a:lnTo>
                    <a:lnTo>
                      <a:pt x="537" y="383"/>
                    </a:lnTo>
                    <a:lnTo>
                      <a:pt x="524" y="387"/>
                    </a:lnTo>
                    <a:lnTo>
                      <a:pt x="508" y="391"/>
                    </a:lnTo>
                    <a:lnTo>
                      <a:pt x="496" y="391"/>
                    </a:lnTo>
                    <a:lnTo>
                      <a:pt x="492" y="403"/>
                    </a:lnTo>
                    <a:lnTo>
                      <a:pt x="480" y="407"/>
                    </a:lnTo>
                    <a:lnTo>
                      <a:pt x="476" y="419"/>
                    </a:lnTo>
                    <a:lnTo>
                      <a:pt x="463" y="423"/>
                    </a:lnTo>
                    <a:lnTo>
                      <a:pt x="451" y="427"/>
                    </a:lnTo>
                    <a:lnTo>
                      <a:pt x="439" y="431"/>
                    </a:lnTo>
                    <a:lnTo>
                      <a:pt x="451" y="435"/>
                    </a:lnTo>
                    <a:lnTo>
                      <a:pt x="439" y="435"/>
                    </a:lnTo>
                    <a:lnTo>
                      <a:pt x="427" y="435"/>
                    </a:lnTo>
                    <a:lnTo>
                      <a:pt x="415" y="444"/>
                    </a:lnTo>
                    <a:lnTo>
                      <a:pt x="386" y="452"/>
                    </a:lnTo>
                    <a:lnTo>
                      <a:pt x="374" y="452"/>
                    </a:lnTo>
                    <a:lnTo>
                      <a:pt x="370" y="464"/>
                    </a:lnTo>
                    <a:lnTo>
                      <a:pt x="345" y="480"/>
                    </a:lnTo>
                    <a:lnTo>
                      <a:pt x="333" y="484"/>
                    </a:lnTo>
                    <a:lnTo>
                      <a:pt x="333" y="496"/>
                    </a:lnTo>
                    <a:lnTo>
                      <a:pt x="341" y="505"/>
                    </a:lnTo>
                    <a:lnTo>
                      <a:pt x="354" y="513"/>
                    </a:lnTo>
                    <a:lnTo>
                      <a:pt x="366" y="521"/>
                    </a:lnTo>
                    <a:lnTo>
                      <a:pt x="378" y="521"/>
                    </a:lnTo>
                    <a:lnTo>
                      <a:pt x="394" y="517"/>
                    </a:lnTo>
                    <a:lnTo>
                      <a:pt x="406" y="517"/>
                    </a:lnTo>
                    <a:lnTo>
                      <a:pt x="419" y="525"/>
                    </a:lnTo>
                    <a:lnTo>
                      <a:pt x="431" y="529"/>
                    </a:lnTo>
                    <a:lnTo>
                      <a:pt x="443" y="525"/>
                    </a:lnTo>
                    <a:lnTo>
                      <a:pt x="455" y="521"/>
                    </a:lnTo>
                    <a:lnTo>
                      <a:pt x="467" y="517"/>
                    </a:lnTo>
                    <a:lnTo>
                      <a:pt x="484" y="521"/>
                    </a:lnTo>
                    <a:lnTo>
                      <a:pt x="492" y="517"/>
                    </a:lnTo>
                    <a:lnTo>
                      <a:pt x="504" y="517"/>
                    </a:lnTo>
                    <a:lnTo>
                      <a:pt x="520" y="513"/>
                    </a:lnTo>
                    <a:lnTo>
                      <a:pt x="533" y="505"/>
                    </a:lnTo>
                    <a:lnTo>
                      <a:pt x="541" y="509"/>
                    </a:lnTo>
                    <a:lnTo>
                      <a:pt x="557" y="509"/>
                    </a:lnTo>
                    <a:lnTo>
                      <a:pt x="529" y="513"/>
                    </a:lnTo>
                    <a:lnTo>
                      <a:pt x="516" y="521"/>
                    </a:lnTo>
                    <a:lnTo>
                      <a:pt x="492" y="525"/>
                    </a:lnTo>
                    <a:lnTo>
                      <a:pt x="480" y="529"/>
                    </a:lnTo>
                    <a:lnTo>
                      <a:pt x="484" y="541"/>
                    </a:lnTo>
                    <a:lnTo>
                      <a:pt x="484" y="553"/>
                    </a:lnTo>
                    <a:lnTo>
                      <a:pt x="484" y="566"/>
                    </a:lnTo>
                    <a:lnTo>
                      <a:pt x="484" y="578"/>
                    </a:lnTo>
                    <a:lnTo>
                      <a:pt x="492" y="590"/>
                    </a:lnTo>
                    <a:lnTo>
                      <a:pt x="476" y="610"/>
                    </a:lnTo>
                    <a:lnTo>
                      <a:pt x="463" y="618"/>
                    </a:lnTo>
                    <a:lnTo>
                      <a:pt x="451" y="627"/>
                    </a:lnTo>
                    <a:lnTo>
                      <a:pt x="439" y="639"/>
                    </a:lnTo>
                    <a:lnTo>
                      <a:pt x="427" y="647"/>
                    </a:lnTo>
                    <a:lnTo>
                      <a:pt x="411" y="651"/>
                    </a:lnTo>
                    <a:lnTo>
                      <a:pt x="398" y="643"/>
                    </a:lnTo>
                    <a:lnTo>
                      <a:pt x="386" y="643"/>
                    </a:lnTo>
                    <a:lnTo>
                      <a:pt x="374" y="651"/>
                    </a:lnTo>
                    <a:lnTo>
                      <a:pt x="362" y="651"/>
                    </a:lnTo>
                    <a:lnTo>
                      <a:pt x="349" y="647"/>
                    </a:lnTo>
                    <a:lnTo>
                      <a:pt x="337" y="647"/>
                    </a:lnTo>
                    <a:lnTo>
                      <a:pt x="325" y="651"/>
                    </a:lnTo>
                    <a:lnTo>
                      <a:pt x="313" y="659"/>
                    </a:lnTo>
                    <a:lnTo>
                      <a:pt x="301" y="655"/>
                    </a:lnTo>
                    <a:lnTo>
                      <a:pt x="288" y="655"/>
                    </a:lnTo>
                    <a:lnTo>
                      <a:pt x="276" y="659"/>
                    </a:lnTo>
                    <a:lnTo>
                      <a:pt x="260" y="659"/>
                    </a:lnTo>
                    <a:lnTo>
                      <a:pt x="252" y="663"/>
                    </a:lnTo>
                    <a:lnTo>
                      <a:pt x="236" y="667"/>
                    </a:lnTo>
                    <a:lnTo>
                      <a:pt x="248" y="680"/>
                    </a:lnTo>
                    <a:lnTo>
                      <a:pt x="236" y="684"/>
                    </a:lnTo>
                    <a:lnTo>
                      <a:pt x="223" y="688"/>
                    </a:lnTo>
                    <a:lnTo>
                      <a:pt x="211" y="692"/>
                    </a:lnTo>
                    <a:lnTo>
                      <a:pt x="199" y="692"/>
                    </a:lnTo>
                    <a:lnTo>
                      <a:pt x="187" y="692"/>
                    </a:lnTo>
                    <a:lnTo>
                      <a:pt x="183" y="692"/>
                    </a:lnTo>
                    <a:lnTo>
                      <a:pt x="183" y="696"/>
                    </a:lnTo>
                    <a:lnTo>
                      <a:pt x="170" y="700"/>
                    </a:lnTo>
                    <a:lnTo>
                      <a:pt x="154" y="700"/>
                    </a:lnTo>
                    <a:lnTo>
                      <a:pt x="142" y="704"/>
                    </a:lnTo>
                    <a:lnTo>
                      <a:pt x="130" y="716"/>
                    </a:lnTo>
                    <a:lnTo>
                      <a:pt x="122" y="716"/>
                    </a:lnTo>
                    <a:lnTo>
                      <a:pt x="105" y="712"/>
                    </a:lnTo>
                    <a:lnTo>
                      <a:pt x="93" y="712"/>
                    </a:lnTo>
                    <a:lnTo>
                      <a:pt x="81" y="716"/>
                    </a:lnTo>
                    <a:lnTo>
                      <a:pt x="69" y="720"/>
                    </a:lnTo>
                    <a:lnTo>
                      <a:pt x="56" y="724"/>
                    </a:lnTo>
                    <a:lnTo>
                      <a:pt x="44" y="724"/>
                    </a:lnTo>
                    <a:lnTo>
                      <a:pt x="32" y="728"/>
                    </a:lnTo>
                    <a:lnTo>
                      <a:pt x="20" y="736"/>
                    </a:lnTo>
                    <a:lnTo>
                      <a:pt x="12" y="753"/>
                    </a:lnTo>
                    <a:lnTo>
                      <a:pt x="24" y="757"/>
                    </a:lnTo>
                    <a:lnTo>
                      <a:pt x="12" y="769"/>
                    </a:lnTo>
                    <a:lnTo>
                      <a:pt x="0" y="773"/>
                    </a:lnTo>
                    <a:lnTo>
                      <a:pt x="12" y="781"/>
                    </a:lnTo>
                    <a:lnTo>
                      <a:pt x="24" y="785"/>
                    </a:lnTo>
                    <a:lnTo>
                      <a:pt x="36" y="789"/>
                    </a:lnTo>
                    <a:lnTo>
                      <a:pt x="44" y="802"/>
                    </a:lnTo>
                    <a:lnTo>
                      <a:pt x="61" y="806"/>
                    </a:lnTo>
                    <a:lnTo>
                      <a:pt x="69" y="810"/>
                    </a:lnTo>
                    <a:lnTo>
                      <a:pt x="81" y="806"/>
                    </a:lnTo>
                    <a:lnTo>
                      <a:pt x="93" y="814"/>
                    </a:lnTo>
                    <a:lnTo>
                      <a:pt x="105" y="814"/>
                    </a:lnTo>
                    <a:lnTo>
                      <a:pt x="93" y="822"/>
                    </a:lnTo>
                    <a:lnTo>
                      <a:pt x="105" y="826"/>
                    </a:lnTo>
                    <a:lnTo>
                      <a:pt x="134" y="826"/>
                    </a:lnTo>
                    <a:lnTo>
                      <a:pt x="146" y="822"/>
                    </a:lnTo>
                    <a:lnTo>
                      <a:pt x="158" y="814"/>
                    </a:lnTo>
                    <a:lnTo>
                      <a:pt x="170" y="814"/>
                    </a:lnTo>
                    <a:lnTo>
                      <a:pt x="183" y="818"/>
                    </a:lnTo>
                    <a:lnTo>
                      <a:pt x="183" y="818"/>
                    </a:lnTo>
                    <a:lnTo>
                      <a:pt x="170" y="818"/>
                    </a:lnTo>
                    <a:lnTo>
                      <a:pt x="154" y="826"/>
                    </a:lnTo>
                    <a:lnTo>
                      <a:pt x="142" y="834"/>
                    </a:lnTo>
                    <a:lnTo>
                      <a:pt x="154" y="838"/>
                    </a:lnTo>
                    <a:lnTo>
                      <a:pt x="170" y="838"/>
                    </a:lnTo>
                    <a:lnTo>
                      <a:pt x="183" y="838"/>
                    </a:lnTo>
                    <a:lnTo>
                      <a:pt x="195" y="834"/>
                    </a:lnTo>
                    <a:lnTo>
                      <a:pt x="207" y="830"/>
                    </a:lnTo>
                    <a:lnTo>
                      <a:pt x="195" y="842"/>
                    </a:lnTo>
                    <a:lnTo>
                      <a:pt x="166" y="850"/>
                    </a:lnTo>
                    <a:lnTo>
                      <a:pt x="183" y="854"/>
                    </a:lnTo>
                    <a:lnTo>
                      <a:pt x="191" y="859"/>
                    </a:lnTo>
                    <a:lnTo>
                      <a:pt x="207" y="859"/>
                    </a:lnTo>
                    <a:lnTo>
                      <a:pt x="219" y="867"/>
                    </a:lnTo>
                    <a:lnTo>
                      <a:pt x="231" y="867"/>
                    </a:lnTo>
                    <a:lnTo>
                      <a:pt x="244" y="863"/>
                    </a:lnTo>
                    <a:lnTo>
                      <a:pt x="256" y="863"/>
                    </a:lnTo>
                    <a:lnTo>
                      <a:pt x="260" y="850"/>
                    </a:lnTo>
                    <a:lnTo>
                      <a:pt x="276" y="850"/>
                    </a:lnTo>
                    <a:lnTo>
                      <a:pt x="280" y="863"/>
                    </a:lnTo>
                    <a:lnTo>
                      <a:pt x="305" y="859"/>
                    </a:lnTo>
                    <a:lnTo>
                      <a:pt x="317" y="859"/>
                    </a:lnTo>
                    <a:lnTo>
                      <a:pt x="329" y="859"/>
                    </a:lnTo>
                    <a:lnTo>
                      <a:pt x="341" y="854"/>
                    </a:lnTo>
                    <a:lnTo>
                      <a:pt x="354" y="842"/>
                    </a:lnTo>
                    <a:lnTo>
                      <a:pt x="366" y="838"/>
                    </a:lnTo>
                    <a:lnTo>
                      <a:pt x="378" y="834"/>
                    </a:lnTo>
                    <a:lnTo>
                      <a:pt x="390" y="842"/>
                    </a:lnTo>
                    <a:lnTo>
                      <a:pt x="402" y="846"/>
                    </a:lnTo>
                    <a:lnTo>
                      <a:pt x="415" y="859"/>
                    </a:lnTo>
                    <a:lnTo>
                      <a:pt x="415" y="871"/>
                    </a:lnTo>
                    <a:lnTo>
                      <a:pt x="402" y="871"/>
                    </a:lnTo>
                    <a:lnTo>
                      <a:pt x="390" y="871"/>
                    </a:lnTo>
                    <a:lnTo>
                      <a:pt x="390" y="883"/>
                    </a:lnTo>
                    <a:lnTo>
                      <a:pt x="402" y="891"/>
                    </a:lnTo>
                    <a:lnTo>
                      <a:pt x="390" y="887"/>
                    </a:lnTo>
                    <a:lnTo>
                      <a:pt x="378" y="879"/>
                    </a:lnTo>
                    <a:lnTo>
                      <a:pt x="362" y="879"/>
                    </a:lnTo>
                    <a:lnTo>
                      <a:pt x="354" y="879"/>
                    </a:lnTo>
                    <a:lnTo>
                      <a:pt x="325" y="875"/>
                    </a:lnTo>
                    <a:lnTo>
                      <a:pt x="313" y="875"/>
                    </a:lnTo>
                    <a:lnTo>
                      <a:pt x="301" y="875"/>
                    </a:lnTo>
                    <a:lnTo>
                      <a:pt x="288" y="879"/>
                    </a:lnTo>
                    <a:lnTo>
                      <a:pt x="276" y="879"/>
                    </a:lnTo>
                    <a:lnTo>
                      <a:pt x="260" y="883"/>
                    </a:lnTo>
                    <a:lnTo>
                      <a:pt x="252" y="887"/>
                    </a:lnTo>
                    <a:lnTo>
                      <a:pt x="236" y="891"/>
                    </a:lnTo>
                    <a:lnTo>
                      <a:pt x="252" y="895"/>
                    </a:lnTo>
                    <a:lnTo>
                      <a:pt x="264" y="895"/>
                    </a:lnTo>
                    <a:lnTo>
                      <a:pt x="276" y="899"/>
                    </a:lnTo>
                    <a:lnTo>
                      <a:pt x="288" y="899"/>
                    </a:lnTo>
                    <a:lnTo>
                      <a:pt x="301" y="895"/>
                    </a:lnTo>
                    <a:lnTo>
                      <a:pt x="313" y="895"/>
                    </a:lnTo>
                    <a:lnTo>
                      <a:pt x="325" y="899"/>
                    </a:lnTo>
                    <a:lnTo>
                      <a:pt x="337" y="899"/>
                    </a:lnTo>
                    <a:lnTo>
                      <a:pt x="362" y="903"/>
                    </a:lnTo>
                    <a:lnTo>
                      <a:pt x="374" y="907"/>
                    </a:lnTo>
                    <a:lnTo>
                      <a:pt x="386" y="903"/>
                    </a:lnTo>
                    <a:lnTo>
                      <a:pt x="411" y="899"/>
                    </a:lnTo>
                    <a:lnTo>
                      <a:pt x="398" y="907"/>
                    </a:lnTo>
                    <a:lnTo>
                      <a:pt x="386" y="907"/>
                    </a:lnTo>
                    <a:lnTo>
                      <a:pt x="374" y="911"/>
                    </a:lnTo>
                    <a:lnTo>
                      <a:pt x="362" y="907"/>
                    </a:lnTo>
                    <a:lnTo>
                      <a:pt x="349" y="903"/>
                    </a:lnTo>
                    <a:lnTo>
                      <a:pt x="337" y="903"/>
                    </a:lnTo>
                    <a:lnTo>
                      <a:pt x="313" y="899"/>
                    </a:lnTo>
                    <a:lnTo>
                      <a:pt x="301" y="899"/>
                    </a:lnTo>
                    <a:lnTo>
                      <a:pt x="288" y="903"/>
                    </a:lnTo>
                    <a:lnTo>
                      <a:pt x="276" y="903"/>
                    </a:lnTo>
                    <a:lnTo>
                      <a:pt x="260" y="903"/>
                    </a:lnTo>
                    <a:lnTo>
                      <a:pt x="252" y="899"/>
                    </a:lnTo>
                    <a:lnTo>
                      <a:pt x="240" y="899"/>
                    </a:lnTo>
                    <a:lnTo>
                      <a:pt x="223" y="899"/>
                    </a:lnTo>
                    <a:lnTo>
                      <a:pt x="211" y="895"/>
                    </a:lnTo>
                    <a:lnTo>
                      <a:pt x="199" y="895"/>
                    </a:lnTo>
                    <a:lnTo>
                      <a:pt x="187" y="895"/>
                    </a:lnTo>
                    <a:lnTo>
                      <a:pt x="183" y="895"/>
                    </a:lnTo>
                    <a:lnTo>
                      <a:pt x="170" y="895"/>
                    </a:lnTo>
                    <a:lnTo>
                      <a:pt x="154" y="895"/>
                    </a:lnTo>
                    <a:lnTo>
                      <a:pt x="146" y="899"/>
                    </a:lnTo>
                    <a:lnTo>
                      <a:pt x="134" y="899"/>
                    </a:lnTo>
                    <a:lnTo>
                      <a:pt x="122" y="907"/>
                    </a:lnTo>
                    <a:lnTo>
                      <a:pt x="109" y="911"/>
                    </a:lnTo>
                    <a:lnTo>
                      <a:pt x="97" y="924"/>
                    </a:lnTo>
                    <a:lnTo>
                      <a:pt x="109" y="932"/>
                    </a:lnTo>
                    <a:lnTo>
                      <a:pt x="122" y="932"/>
                    </a:lnTo>
                    <a:lnTo>
                      <a:pt x="134" y="936"/>
                    </a:lnTo>
                    <a:lnTo>
                      <a:pt x="122" y="936"/>
                    </a:lnTo>
                    <a:lnTo>
                      <a:pt x="134" y="948"/>
                    </a:lnTo>
                    <a:lnTo>
                      <a:pt x="146" y="952"/>
                    </a:lnTo>
                    <a:lnTo>
                      <a:pt x="158" y="952"/>
                    </a:lnTo>
                    <a:lnTo>
                      <a:pt x="170" y="944"/>
                    </a:lnTo>
                    <a:lnTo>
                      <a:pt x="183" y="936"/>
                    </a:lnTo>
                    <a:lnTo>
                      <a:pt x="183" y="936"/>
                    </a:lnTo>
                    <a:lnTo>
                      <a:pt x="195" y="928"/>
                    </a:lnTo>
                    <a:lnTo>
                      <a:pt x="207" y="928"/>
                    </a:lnTo>
                    <a:lnTo>
                      <a:pt x="195" y="932"/>
                    </a:lnTo>
                    <a:lnTo>
                      <a:pt x="183" y="944"/>
                    </a:lnTo>
                    <a:lnTo>
                      <a:pt x="183" y="956"/>
                    </a:lnTo>
                    <a:lnTo>
                      <a:pt x="195" y="956"/>
                    </a:lnTo>
                    <a:lnTo>
                      <a:pt x="207" y="960"/>
                    </a:lnTo>
                    <a:lnTo>
                      <a:pt x="215" y="960"/>
                    </a:lnTo>
                    <a:lnTo>
                      <a:pt x="231" y="964"/>
                    </a:lnTo>
                    <a:lnTo>
                      <a:pt x="256" y="968"/>
                    </a:lnTo>
                    <a:lnTo>
                      <a:pt x="268" y="968"/>
                    </a:lnTo>
                    <a:lnTo>
                      <a:pt x="280" y="964"/>
                    </a:lnTo>
                    <a:lnTo>
                      <a:pt x="292" y="960"/>
                    </a:lnTo>
                    <a:lnTo>
                      <a:pt x="301" y="977"/>
                    </a:lnTo>
                    <a:lnTo>
                      <a:pt x="288" y="977"/>
                    </a:lnTo>
                    <a:lnTo>
                      <a:pt x="276" y="977"/>
                    </a:lnTo>
                    <a:lnTo>
                      <a:pt x="264" y="977"/>
                    </a:lnTo>
                    <a:lnTo>
                      <a:pt x="252" y="981"/>
                    </a:lnTo>
                    <a:lnTo>
                      <a:pt x="240" y="989"/>
                    </a:lnTo>
                    <a:lnTo>
                      <a:pt x="227" y="993"/>
                    </a:lnTo>
                    <a:lnTo>
                      <a:pt x="215" y="997"/>
                    </a:lnTo>
                    <a:lnTo>
                      <a:pt x="211" y="1009"/>
                    </a:lnTo>
                    <a:lnTo>
                      <a:pt x="223" y="1013"/>
                    </a:lnTo>
                    <a:lnTo>
                      <a:pt x="236" y="1017"/>
                    </a:lnTo>
                    <a:lnTo>
                      <a:pt x="252" y="1025"/>
                    </a:lnTo>
                    <a:lnTo>
                      <a:pt x="260" y="1029"/>
                    </a:lnTo>
                    <a:lnTo>
                      <a:pt x="276" y="1029"/>
                    </a:lnTo>
                    <a:lnTo>
                      <a:pt x="280" y="1042"/>
                    </a:lnTo>
                    <a:lnTo>
                      <a:pt x="288" y="1042"/>
                    </a:lnTo>
                    <a:lnTo>
                      <a:pt x="313" y="1046"/>
                    </a:lnTo>
                    <a:lnTo>
                      <a:pt x="325" y="1046"/>
                    </a:lnTo>
                    <a:lnTo>
                      <a:pt x="337" y="1050"/>
                    </a:lnTo>
                    <a:lnTo>
                      <a:pt x="349" y="1050"/>
                    </a:lnTo>
                    <a:lnTo>
                      <a:pt x="374" y="1054"/>
                    </a:lnTo>
                    <a:lnTo>
                      <a:pt x="386" y="1054"/>
                    </a:lnTo>
                    <a:lnTo>
                      <a:pt x="374" y="1046"/>
                    </a:lnTo>
                    <a:lnTo>
                      <a:pt x="362" y="1038"/>
                    </a:lnTo>
                    <a:lnTo>
                      <a:pt x="349" y="1025"/>
                    </a:lnTo>
                    <a:lnTo>
                      <a:pt x="362" y="1017"/>
                    </a:lnTo>
                    <a:lnTo>
                      <a:pt x="374" y="1025"/>
                    </a:lnTo>
                    <a:lnTo>
                      <a:pt x="386" y="1034"/>
                    </a:lnTo>
                    <a:lnTo>
                      <a:pt x="398" y="1038"/>
                    </a:lnTo>
                    <a:lnTo>
                      <a:pt x="402" y="1025"/>
                    </a:lnTo>
                    <a:lnTo>
                      <a:pt x="415" y="1013"/>
                    </a:lnTo>
                    <a:lnTo>
                      <a:pt x="427" y="1017"/>
                    </a:lnTo>
                    <a:lnTo>
                      <a:pt x="439" y="1017"/>
                    </a:lnTo>
                    <a:lnTo>
                      <a:pt x="447" y="1021"/>
                    </a:lnTo>
                    <a:lnTo>
                      <a:pt x="439" y="1029"/>
                    </a:lnTo>
                    <a:lnTo>
                      <a:pt x="435" y="1042"/>
                    </a:lnTo>
                    <a:lnTo>
                      <a:pt x="447" y="1046"/>
                    </a:lnTo>
                    <a:lnTo>
                      <a:pt x="459" y="1046"/>
                    </a:lnTo>
                    <a:lnTo>
                      <a:pt x="459" y="1034"/>
                    </a:lnTo>
                    <a:lnTo>
                      <a:pt x="484" y="1038"/>
                    </a:lnTo>
                    <a:lnTo>
                      <a:pt x="488" y="1029"/>
                    </a:lnTo>
                    <a:lnTo>
                      <a:pt x="500" y="1029"/>
                    </a:lnTo>
                    <a:lnTo>
                      <a:pt x="508" y="1017"/>
                    </a:lnTo>
                    <a:lnTo>
                      <a:pt x="520" y="1017"/>
                    </a:lnTo>
                    <a:lnTo>
                      <a:pt x="524" y="1005"/>
                    </a:lnTo>
                    <a:lnTo>
                      <a:pt x="529" y="1017"/>
                    </a:lnTo>
                    <a:lnTo>
                      <a:pt x="533" y="1029"/>
                    </a:lnTo>
                    <a:lnTo>
                      <a:pt x="549" y="1029"/>
                    </a:lnTo>
                    <a:lnTo>
                      <a:pt x="561" y="1025"/>
                    </a:lnTo>
                    <a:lnTo>
                      <a:pt x="569" y="1013"/>
                    </a:lnTo>
                    <a:lnTo>
                      <a:pt x="585" y="1005"/>
                    </a:lnTo>
                    <a:lnTo>
                      <a:pt x="610" y="1013"/>
                    </a:lnTo>
                    <a:lnTo>
                      <a:pt x="622" y="1017"/>
                    </a:lnTo>
                    <a:lnTo>
                      <a:pt x="634" y="1017"/>
                    </a:lnTo>
                    <a:lnTo>
                      <a:pt x="647" y="1013"/>
                    </a:lnTo>
                    <a:lnTo>
                      <a:pt x="659" y="1021"/>
                    </a:lnTo>
                    <a:lnTo>
                      <a:pt x="671" y="1025"/>
                    </a:lnTo>
                    <a:lnTo>
                      <a:pt x="683" y="1029"/>
                    </a:lnTo>
                    <a:lnTo>
                      <a:pt x="695" y="1029"/>
                    </a:lnTo>
                    <a:lnTo>
                      <a:pt x="708" y="1029"/>
                    </a:lnTo>
                    <a:lnTo>
                      <a:pt x="720" y="1029"/>
                    </a:lnTo>
                    <a:lnTo>
                      <a:pt x="732" y="1034"/>
                    </a:lnTo>
                    <a:lnTo>
                      <a:pt x="736" y="1046"/>
                    </a:lnTo>
                    <a:lnTo>
                      <a:pt x="773" y="1046"/>
                    </a:lnTo>
                    <a:lnTo>
                      <a:pt x="785" y="1054"/>
                    </a:lnTo>
                    <a:lnTo>
                      <a:pt x="785" y="1058"/>
                    </a:lnTo>
                    <a:lnTo>
                      <a:pt x="797" y="1054"/>
                    </a:lnTo>
                    <a:lnTo>
                      <a:pt x="809" y="1062"/>
                    </a:lnTo>
                    <a:lnTo>
                      <a:pt x="797" y="1070"/>
                    </a:lnTo>
                    <a:lnTo>
                      <a:pt x="809" y="1074"/>
                    </a:lnTo>
                    <a:lnTo>
                      <a:pt x="821" y="1066"/>
                    </a:lnTo>
                    <a:lnTo>
                      <a:pt x="834" y="1066"/>
                    </a:lnTo>
                    <a:lnTo>
                      <a:pt x="830" y="1078"/>
                    </a:lnTo>
                    <a:lnTo>
                      <a:pt x="842" y="1082"/>
                    </a:lnTo>
                    <a:lnTo>
                      <a:pt x="854" y="1086"/>
                    </a:lnTo>
                    <a:lnTo>
                      <a:pt x="866" y="1082"/>
                    </a:lnTo>
                    <a:lnTo>
                      <a:pt x="878" y="1082"/>
                    </a:lnTo>
                    <a:lnTo>
                      <a:pt x="887" y="1095"/>
                    </a:lnTo>
                    <a:lnTo>
                      <a:pt x="895" y="1107"/>
                    </a:lnTo>
                    <a:lnTo>
                      <a:pt x="891" y="1119"/>
                    </a:lnTo>
                    <a:lnTo>
                      <a:pt x="878" y="1123"/>
                    </a:lnTo>
                    <a:lnTo>
                      <a:pt x="866" y="1127"/>
                    </a:lnTo>
                    <a:lnTo>
                      <a:pt x="878" y="1127"/>
                    </a:lnTo>
                    <a:lnTo>
                      <a:pt x="891" y="1123"/>
                    </a:lnTo>
                    <a:lnTo>
                      <a:pt x="878" y="1135"/>
                    </a:lnTo>
                    <a:lnTo>
                      <a:pt x="891" y="1147"/>
                    </a:lnTo>
                    <a:lnTo>
                      <a:pt x="903" y="1147"/>
                    </a:lnTo>
                    <a:lnTo>
                      <a:pt x="899" y="1160"/>
                    </a:lnTo>
                    <a:lnTo>
                      <a:pt x="911" y="1168"/>
                    </a:lnTo>
                    <a:lnTo>
                      <a:pt x="923" y="1172"/>
                    </a:lnTo>
                    <a:lnTo>
                      <a:pt x="931" y="1176"/>
                    </a:lnTo>
                    <a:lnTo>
                      <a:pt x="944" y="1180"/>
                    </a:lnTo>
                    <a:lnTo>
                      <a:pt x="956" y="1184"/>
                    </a:lnTo>
                    <a:lnTo>
                      <a:pt x="968" y="1192"/>
                    </a:lnTo>
                    <a:lnTo>
                      <a:pt x="956" y="1196"/>
                    </a:lnTo>
                    <a:lnTo>
                      <a:pt x="964" y="1208"/>
                    </a:lnTo>
                    <a:lnTo>
                      <a:pt x="976" y="1213"/>
                    </a:lnTo>
                    <a:lnTo>
                      <a:pt x="988" y="1217"/>
                    </a:lnTo>
                    <a:lnTo>
                      <a:pt x="1001" y="1229"/>
                    </a:lnTo>
                    <a:lnTo>
                      <a:pt x="1013" y="1225"/>
                    </a:lnTo>
                    <a:lnTo>
                      <a:pt x="1001" y="1237"/>
                    </a:lnTo>
                    <a:lnTo>
                      <a:pt x="988" y="1237"/>
                    </a:lnTo>
                    <a:lnTo>
                      <a:pt x="976" y="1237"/>
                    </a:lnTo>
                    <a:lnTo>
                      <a:pt x="988" y="1245"/>
                    </a:lnTo>
                    <a:lnTo>
                      <a:pt x="1017" y="1245"/>
                    </a:lnTo>
                    <a:lnTo>
                      <a:pt x="1005" y="1249"/>
                    </a:lnTo>
                    <a:lnTo>
                      <a:pt x="988" y="1249"/>
                    </a:lnTo>
                    <a:lnTo>
                      <a:pt x="1001" y="1253"/>
                    </a:lnTo>
                    <a:lnTo>
                      <a:pt x="988" y="1261"/>
                    </a:lnTo>
                    <a:lnTo>
                      <a:pt x="976" y="1270"/>
                    </a:lnTo>
                    <a:lnTo>
                      <a:pt x="964" y="1270"/>
                    </a:lnTo>
                    <a:lnTo>
                      <a:pt x="956" y="1274"/>
                    </a:lnTo>
                    <a:lnTo>
                      <a:pt x="968" y="1278"/>
                    </a:lnTo>
                    <a:lnTo>
                      <a:pt x="980" y="1274"/>
                    </a:lnTo>
                    <a:lnTo>
                      <a:pt x="992" y="1270"/>
                    </a:lnTo>
                    <a:lnTo>
                      <a:pt x="1005" y="1265"/>
                    </a:lnTo>
                    <a:lnTo>
                      <a:pt x="1017" y="1257"/>
                    </a:lnTo>
                    <a:lnTo>
                      <a:pt x="1013" y="1270"/>
                    </a:lnTo>
                    <a:lnTo>
                      <a:pt x="1009" y="1282"/>
                    </a:lnTo>
                    <a:lnTo>
                      <a:pt x="1021" y="1286"/>
                    </a:lnTo>
                    <a:lnTo>
                      <a:pt x="1029" y="1298"/>
                    </a:lnTo>
                    <a:lnTo>
                      <a:pt x="1041" y="1306"/>
                    </a:lnTo>
                    <a:lnTo>
                      <a:pt x="1033" y="1314"/>
                    </a:lnTo>
                    <a:lnTo>
                      <a:pt x="1045" y="1322"/>
                    </a:lnTo>
                    <a:lnTo>
                      <a:pt x="1033" y="1322"/>
                    </a:lnTo>
                    <a:lnTo>
                      <a:pt x="1021" y="1331"/>
                    </a:lnTo>
                    <a:lnTo>
                      <a:pt x="1033" y="1339"/>
                    </a:lnTo>
                    <a:lnTo>
                      <a:pt x="1045" y="1339"/>
                    </a:lnTo>
                    <a:lnTo>
                      <a:pt x="1053" y="1351"/>
                    </a:lnTo>
                    <a:lnTo>
                      <a:pt x="1066" y="1359"/>
                    </a:lnTo>
                    <a:lnTo>
                      <a:pt x="1078" y="1363"/>
                    </a:lnTo>
                    <a:lnTo>
                      <a:pt x="1082" y="1367"/>
                    </a:lnTo>
                    <a:lnTo>
                      <a:pt x="1066" y="1367"/>
                    </a:lnTo>
                    <a:lnTo>
                      <a:pt x="1058" y="1375"/>
                    </a:lnTo>
                    <a:lnTo>
                      <a:pt x="1070" y="1379"/>
                    </a:lnTo>
                    <a:lnTo>
                      <a:pt x="1058" y="1388"/>
                    </a:lnTo>
                    <a:lnTo>
                      <a:pt x="1045" y="1392"/>
                    </a:lnTo>
                    <a:lnTo>
                      <a:pt x="1058" y="1400"/>
                    </a:lnTo>
                    <a:lnTo>
                      <a:pt x="1070" y="1404"/>
                    </a:lnTo>
                    <a:lnTo>
                      <a:pt x="1082" y="1400"/>
                    </a:lnTo>
                    <a:lnTo>
                      <a:pt x="1094" y="1408"/>
                    </a:lnTo>
                    <a:lnTo>
                      <a:pt x="1102" y="1416"/>
                    </a:lnTo>
                    <a:lnTo>
                      <a:pt x="1106" y="1428"/>
                    </a:lnTo>
                    <a:lnTo>
                      <a:pt x="1094" y="1432"/>
                    </a:lnTo>
                    <a:lnTo>
                      <a:pt x="1106" y="1436"/>
                    </a:lnTo>
                    <a:lnTo>
                      <a:pt x="1098" y="1449"/>
                    </a:lnTo>
                    <a:lnTo>
                      <a:pt x="1086" y="1457"/>
                    </a:lnTo>
                    <a:lnTo>
                      <a:pt x="1098" y="1465"/>
                    </a:lnTo>
                    <a:lnTo>
                      <a:pt x="1110" y="1469"/>
                    </a:lnTo>
                    <a:lnTo>
                      <a:pt x="1123" y="1465"/>
                    </a:lnTo>
                    <a:lnTo>
                      <a:pt x="1110" y="1469"/>
                    </a:lnTo>
                    <a:lnTo>
                      <a:pt x="1098" y="1469"/>
                    </a:lnTo>
                    <a:lnTo>
                      <a:pt x="1086" y="1469"/>
                    </a:lnTo>
                    <a:lnTo>
                      <a:pt x="1062" y="1465"/>
                    </a:lnTo>
                    <a:lnTo>
                      <a:pt x="1049" y="1469"/>
                    </a:lnTo>
                    <a:lnTo>
                      <a:pt x="1062" y="1477"/>
                    </a:lnTo>
                    <a:lnTo>
                      <a:pt x="1074" y="1481"/>
                    </a:lnTo>
                    <a:lnTo>
                      <a:pt x="1086" y="1473"/>
                    </a:lnTo>
                    <a:lnTo>
                      <a:pt x="1098" y="1481"/>
                    </a:lnTo>
                    <a:lnTo>
                      <a:pt x="1094" y="1493"/>
                    </a:lnTo>
                    <a:lnTo>
                      <a:pt x="1082" y="1501"/>
                    </a:lnTo>
                    <a:lnTo>
                      <a:pt x="1078" y="1501"/>
                    </a:lnTo>
                    <a:lnTo>
                      <a:pt x="1070" y="1514"/>
                    </a:lnTo>
                    <a:lnTo>
                      <a:pt x="1058" y="1526"/>
                    </a:lnTo>
                    <a:lnTo>
                      <a:pt x="1070" y="1530"/>
                    </a:lnTo>
                    <a:lnTo>
                      <a:pt x="1086" y="1530"/>
                    </a:lnTo>
                    <a:lnTo>
                      <a:pt x="1098" y="1526"/>
                    </a:lnTo>
                    <a:lnTo>
                      <a:pt x="1110" y="1518"/>
                    </a:lnTo>
                    <a:lnTo>
                      <a:pt x="1119" y="1506"/>
                    </a:lnTo>
                    <a:lnTo>
                      <a:pt x="1110" y="1522"/>
                    </a:lnTo>
                    <a:lnTo>
                      <a:pt x="1102" y="1530"/>
                    </a:lnTo>
                    <a:lnTo>
                      <a:pt x="1090" y="1534"/>
                    </a:lnTo>
                    <a:lnTo>
                      <a:pt x="1078" y="1534"/>
                    </a:lnTo>
                    <a:lnTo>
                      <a:pt x="1066" y="1538"/>
                    </a:lnTo>
                    <a:lnTo>
                      <a:pt x="1070" y="1546"/>
                    </a:lnTo>
                    <a:lnTo>
                      <a:pt x="1058" y="1546"/>
                    </a:lnTo>
                    <a:lnTo>
                      <a:pt x="1045" y="1550"/>
                    </a:lnTo>
                    <a:lnTo>
                      <a:pt x="1033" y="1558"/>
                    </a:lnTo>
                    <a:lnTo>
                      <a:pt x="1045" y="1562"/>
                    </a:lnTo>
                    <a:lnTo>
                      <a:pt x="1049" y="1579"/>
                    </a:lnTo>
                    <a:lnTo>
                      <a:pt x="1062" y="1591"/>
                    </a:lnTo>
                    <a:lnTo>
                      <a:pt x="1074" y="1583"/>
                    </a:lnTo>
                    <a:lnTo>
                      <a:pt x="1086" y="1587"/>
                    </a:lnTo>
                    <a:lnTo>
                      <a:pt x="1098" y="1595"/>
                    </a:lnTo>
                    <a:lnTo>
                      <a:pt x="1110" y="1595"/>
                    </a:lnTo>
                    <a:lnTo>
                      <a:pt x="1123" y="1591"/>
                    </a:lnTo>
                    <a:lnTo>
                      <a:pt x="1147" y="1587"/>
                    </a:lnTo>
                    <a:lnTo>
                      <a:pt x="1155" y="1575"/>
                    </a:lnTo>
                    <a:lnTo>
                      <a:pt x="1151" y="1562"/>
                    </a:lnTo>
                    <a:lnTo>
                      <a:pt x="1163" y="1562"/>
                    </a:lnTo>
                    <a:lnTo>
                      <a:pt x="1159" y="1550"/>
                    </a:lnTo>
                    <a:lnTo>
                      <a:pt x="1171" y="1550"/>
                    </a:lnTo>
                    <a:lnTo>
                      <a:pt x="1184" y="1538"/>
                    </a:lnTo>
                    <a:lnTo>
                      <a:pt x="1176" y="1526"/>
                    </a:lnTo>
                    <a:lnTo>
                      <a:pt x="1171" y="1514"/>
                    </a:lnTo>
                    <a:lnTo>
                      <a:pt x="1159" y="1506"/>
                    </a:lnTo>
                    <a:lnTo>
                      <a:pt x="1155" y="1493"/>
                    </a:lnTo>
                    <a:lnTo>
                      <a:pt x="1155" y="1481"/>
                    </a:lnTo>
                    <a:lnTo>
                      <a:pt x="1167" y="1481"/>
                    </a:lnTo>
                    <a:lnTo>
                      <a:pt x="1155" y="1485"/>
                    </a:lnTo>
                    <a:lnTo>
                      <a:pt x="1163" y="1497"/>
                    </a:lnTo>
                    <a:lnTo>
                      <a:pt x="1171" y="1510"/>
                    </a:lnTo>
                    <a:lnTo>
                      <a:pt x="1184" y="1522"/>
                    </a:lnTo>
                    <a:lnTo>
                      <a:pt x="1184" y="1530"/>
                    </a:lnTo>
                    <a:lnTo>
                      <a:pt x="1196" y="1542"/>
                    </a:lnTo>
                    <a:lnTo>
                      <a:pt x="1208" y="1538"/>
                    </a:lnTo>
                    <a:lnTo>
                      <a:pt x="1212" y="1526"/>
                    </a:lnTo>
                    <a:lnTo>
                      <a:pt x="1224" y="1522"/>
                    </a:lnTo>
                    <a:lnTo>
                      <a:pt x="1212" y="1534"/>
                    </a:lnTo>
                    <a:lnTo>
                      <a:pt x="1204" y="1546"/>
                    </a:lnTo>
                    <a:lnTo>
                      <a:pt x="1192" y="1554"/>
                    </a:lnTo>
                    <a:lnTo>
                      <a:pt x="1204" y="1558"/>
                    </a:lnTo>
                    <a:lnTo>
                      <a:pt x="1228" y="1558"/>
                    </a:lnTo>
                    <a:lnTo>
                      <a:pt x="1241" y="1562"/>
                    </a:lnTo>
                    <a:lnTo>
                      <a:pt x="1253" y="1562"/>
                    </a:lnTo>
                    <a:lnTo>
                      <a:pt x="1265" y="1562"/>
                    </a:lnTo>
                    <a:lnTo>
                      <a:pt x="1277" y="1558"/>
                    </a:lnTo>
                    <a:lnTo>
                      <a:pt x="1289" y="1554"/>
                    </a:lnTo>
                    <a:lnTo>
                      <a:pt x="1281" y="1567"/>
                    </a:lnTo>
                    <a:lnTo>
                      <a:pt x="1257" y="1571"/>
                    </a:lnTo>
                    <a:lnTo>
                      <a:pt x="1245" y="1571"/>
                    </a:lnTo>
                    <a:lnTo>
                      <a:pt x="1232" y="1575"/>
                    </a:lnTo>
                    <a:lnTo>
                      <a:pt x="1220" y="1579"/>
                    </a:lnTo>
                    <a:lnTo>
                      <a:pt x="1208" y="1587"/>
                    </a:lnTo>
                    <a:lnTo>
                      <a:pt x="1220" y="1591"/>
                    </a:lnTo>
                    <a:lnTo>
                      <a:pt x="1232" y="1591"/>
                    </a:lnTo>
                    <a:lnTo>
                      <a:pt x="1245" y="1591"/>
                    </a:lnTo>
                    <a:lnTo>
                      <a:pt x="1257" y="1587"/>
                    </a:lnTo>
                    <a:lnTo>
                      <a:pt x="1269" y="1583"/>
                    </a:lnTo>
                    <a:lnTo>
                      <a:pt x="1281" y="1579"/>
                    </a:lnTo>
                    <a:lnTo>
                      <a:pt x="1294" y="1579"/>
                    </a:lnTo>
                    <a:lnTo>
                      <a:pt x="1306" y="1579"/>
                    </a:lnTo>
                    <a:lnTo>
                      <a:pt x="1294" y="1583"/>
                    </a:lnTo>
                    <a:lnTo>
                      <a:pt x="1269" y="1587"/>
                    </a:lnTo>
                    <a:lnTo>
                      <a:pt x="1257" y="1591"/>
                    </a:lnTo>
                    <a:lnTo>
                      <a:pt x="1253" y="1603"/>
                    </a:lnTo>
                    <a:lnTo>
                      <a:pt x="1241" y="1607"/>
                    </a:lnTo>
                    <a:lnTo>
                      <a:pt x="1253" y="1611"/>
                    </a:lnTo>
                    <a:lnTo>
                      <a:pt x="1265" y="1607"/>
                    </a:lnTo>
                    <a:lnTo>
                      <a:pt x="1277" y="1599"/>
                    </a:lnTo>
                    <a:lnTo>
                      <a:pt x="1289" y="1595"/>
                    </a:lnTo>
                    <a:lnTo>
                      <a:pt x="1294" y="1607"/>
                    </a:lnTo>
                    <a:lnTo>
                      <a:pt x="1281" y="1607"/>
                    </a:lnTo>
                    <a:lnTo>
                      <a:pt x="1269" y="1607"/>
                    </a:lnTo>
                    <a:lnTo>
                      <a:pt x="1257" y="1615"/>
                    </a:lnTo>
                    <a:lnTo>
                      <a:pt x="1269" y="1619"/>
                    </a:lnTo>
                    <a:lnTo>
                      <a:pt x="1281" y="1619"/>
                    </a:lnTo>
                    <a:lnTo>
                      <a:pt x="1294" y="1619"/>
                    </a:lnTo>
                    <a:lnTo>
                      <a:pt x="1306" y="1619"/>
                    </a:lnTo>
                    <a:lnTo>
                      <a:pt x="1310" y="1632"/>
                    </a:lnTo>
                    <a:lnTo>
                      <a:pt x="1322" y="1632"/>
                    </a:lnTo>
                    <a:lnTo>
                      <a:pt x="1310" y="1636"/>
                    </a:lnTo>
                    <a:lnTo>
                      <a:pt x="1298" y="1632"/>
                    </a:lnTo>
                    <a:lnTo>
                      <a:pt x="1285" y="1628"/>
                    </a:lnTo>
                    <a:lnTo>
                      <a:pt x="1273" y="1628"/>
                    </a:lnTo>
                    <a:lnTo>
                      <a:pt x="1285" y="1636"/>
                    </a:lnTo>
                    <a:lnTo>
                      <a:pt x="1298" y="1644"/>
                    </a:lnTo>
                    <a:lnTo>
                      <a:pt x="1310" y="1644"/>
                    </a:lnTo>
                    <a:lnTo>
                      <a:pt x="1322" y="1652"/>
                    </a:lnTo>
                    <a:lnTo>
                      <a:pt x="1334" y="1648"/>
                    </a:lnTo>
                    <a:lnTo>
                      <a:pt x="1342" y="1660"/>
                    </a:lnTo>
                    <a:lnTo>
                      <a:pt x="1330" y="1660"/>
                    </a:lnTo>
                    <a:lnTo>
                      <a:pt x="1318" y="1656"/>
                    </a:lnTo>
                    <a:lnTo>
                      <a:pt x="1306" y="1660"/>
                    </a:lnTo>
                    <a:lnTo>
                      <a:pt x="1318" y="1668"/>
                    </a:lnTo>
                    <a:lnTo>
                      <a:pt x="1342" y="1672"/>
                    </a:lnTo>
                    <a:lnTo>
                      <a:pt x="1330" y="1672"/>
                    </a:lnTo>
                    <a:lnTo>
                      <a:pt x="1342" y="1680"/>
                    </a:lnTo>
                    <a:lnTo>
                      <a:pt x="1330" y="1685"/>
                    </a:lnTo>
                    <a:lnTo>
                      <a:pt x="1318" y="1680"/>
                    </a:lnTo>
                    <a:lnTo>
                      <a:pt x="1330" y="1689"/>
                    </a:lnTo>
                    <a:lnTo>
                      <a:pt x="1342" y="1697"/>
                    </a:lnTo>
                    <a:lnTo>
                      <a:pt x="1355" y="1685"/>
                    </a:lnTo>
                    <a:lnTo>
                      <a:pt x="1346" y="1697"/>
                    </a:lnTo>
                    <a:lnTo>
                      <a:pt x="1334" y="1705"/>
                    </a:lnTo>
                    <a:lnTo>
                      <a:pt x="1322" y="1701"/>
                    </a:lnTo>
                    <a:lnTo>
                      <a:pt x="1289" y="1693"/>
                    </a:lnTo>
                    <a:lnTo>
                      <a:pt x="1273" y="1689"/>
                    </a:lnTo>
                    <a:lnTo>
                      <a:pt x="1265" y="1680"/>
                    </a:lnTo>
                    <a:lnTo>
                      <a:pt x="1249" y="1672"/>
                    </a:lnTo>
                    <a:lnTo>
                      <a:pt x="1241" y="1668"/>
                    </a:lnTo>
                    <a:lnTo>
                      <a:pt x="1224" y="1660"/>
                    </a:lnTo>
                    <a:lnTo>
                      <a:pt x="1212" y="1660"/>
                    </a:lnTo>
                    <a:lnTo>
                      <a:pt x="1200" y="1660"/>
                    </a:lnTo>
                    <a:lnTo>
                      <a:pt x="1188" y="1660"/>
                    </a:lnTo>
                    <a:lnTo>
                      <a:pt x="1176" y="1660"/>
                    </a:lnTo>
                    <a:lnTo>
                      <a:pt x="1163" y="1656"/>
                    </a:lnTo>
                    <a:lnTo>
                      <a:pt x="1151" y="1652"/>
                    </a:lnTo>
                    <a:lnTo>
                      <a:pt x="1139" y="1652"/>
                    </a:lnTo>
                    <a:lnTo>
                      <a:pt x="1127" y="1656"/>
                    </a:lnTo>
                    <a:lnTo>
                      <a:pt x="1114" y="1660"/>
                    </a:lnTo>
                    <a:lnTo>
                      <a:pt x="1119" y="1676"/>
                    </a:lnTo>
                    <a:lnTo>
                      <a:pt x="1131" y="1685"/>
                    </a:lnTo>
                    <a:lnTo>
                      <a:pt x="1143" y="1693"/>
                    </a:lnTo>
                    <a:lnTo>
                      <a:pt x="1155" y="1701"/>
                    </a:lnTo>
                    <a:lnTo>
                      <a:pt x="1167" y="1701"/>
                    </a:lnTo>
                    <a:lnTo>
                      <a:pt x="1180" y="1705"/>
                    </a:lnTo>
                    <a:lnTo>
                      <a:pt x="1192" y="1705"/>
                    </a:lnTo>
                    <a:lnTo>
                      <a:pt x="1204" y="1709"/>
                    </a:lnTo>
                    <a:lnTo>
                      <a:pt x="1216" y="1713"/>
                    </a:lnTo>
                    <a:lnTo>
                      <a:pt x="1228" y="1717"/>
                    </a:lnTo>
                    <a:lnTo>
                      <a:pt x="1241" y="1729"/>
                    </a:lnTo>
                    <a:lnTo>
                      <a:pt x="1253" y="1737"/>
                    </a:lnTo>
                    <a:lnTo>
                      <a:pt x="1265" y="1737"/>
                    </a:lnTo>
                    <a:lnTo>
                      <a:pt x="1277" y="1741"/>
                    </a:lnTo>
                    <a:lnTo>
                      <a:pt x="1289" y="1741"/>
                    </a:lnTo>
                    <a:lnTo>
                      <a:pt x="1294" y="1741"/>
                    </a:lnTo>
                    <a:lnTo>
                      <a:pt x="1294" y="1746"/>
                    </a:lnTo>
                    <a:lnTo>
                      <a:pt x="1306" y="1741"/>
                    </a:lnTo>
                    <a:lnTo>
                      <a:pt x="1318" y="1737"/>
                    </a:lnTo>
                    <a:lnTo>
                      <a:pt x="1330" y="1741"/>
                    </a:lnTo>
                    <a:lnTo>
                      <a:pt x="1318" y="1741"/>
                    </a:lnTo>
                    <a:lnTo>
                      <a:pt x="1330" y="1746"/>
                    </a:lnTo>
                    <a:lnTo>
                      <a:pt x="1342" y="1741"/>
                    </a:lnTo>
                    <a:lnTo>
                      <a:pt x="1346" y="1741"/>
                    </a:lnTo>
                    <a:lnTo>
                      <a:pt x="1359" y="1737"/>
                    </a:lnTo>
                    <a:lnTo>
                      <a:pt x="1371" y="1737"/>
                    </a:lnTo>
                    <a:lnTo>
                      <a:pt x="1375" y="1741"/>
                    </a:lnTo>
                    <a:lnTo>
                      <a:pt x="1371" y="1746"/>
                    </a:lnTo>
                    <a:lnTo>
                      <a:pt x="1359" y="1754"/>
                    </a:lnTo>
                    <a:lnTo>
                      <a:pt x="1371" y="1758"/>
                    </a:lnTo>
                    <a:lnTo>
                      <a:pt x="1375" y="1770"/>
                    </a:lnTo>
                    <a:lnTo>
                      <a:pt x="1363" y="1766"/>
                    </a:lnTo>
                    <a:lnTo>
                      <a:pt x="1351" y="1766"/>
                    </a:lnTo>
                    <a:lnTo>
                      <a:pt x="1338" y="1778"/>
                    </a:lnTo>
                    <a:lnTo>
                      <a:pt x="1351" y="1778"/>
                    </a:lnTo>
                    <a:lnTo>
                      <a:pt x="1363" y="1786"/>
                    </a:lnTo>
                    <a:lnTo>
                      <a:pt x="1351" y="1782"/>
                    </a:lnTo>
                    <a:lnTo>
                      <a:pt x="1338" y="1786"/>
                    </a:lnTo>
                    <a:lnTo>
                      <a:pt x="1334" y="1798"/>
                    </a:lnTo>
                    <a:lnTo>
                      <a:pt x="1351" y="1794"/>
                    </a:lnTo>
                    <a:lnTo>
                      <a:pt x="1359" y="1790"/>
                    </a:lnTo>
                    <a:lnTo>
                      <a:pt x="1371" y="1794"/>
                    </a:lnTo>
                    <a:lnTo>
                      <a:pt x="1359" y="1794"/>
                    </a:lnTo>
                    <a:lnTo>
                      <a:pt x="1351" y="1798"/>
                    </a:lnTo>
                    <a:lnTo>
                      <a:pt x="1338" y="1803"/>
                    </a:lnTo>
                    <a:lnTo>
                      <a:pt x="1330" y="1815"/>
                    </a:lnTo>
                    <a:lnTo>
                      <a:pt x="1326" y="1827"/>
                    </a:lnTo>
                    <a:lnTo>
                      <a:pt x="1338" y="1831"/>
                    </a:lnTo>
                    <a:lnTo>
                      <a:pt x="1351" y="1827"/>
                    </a:lnTo>
                    <a:lnTo>
                      <a:pt x="1359" y="1815"/>
                    </a:lnTo>
                    <a:lnTo>
                      <a:pt x="1359" y="1827"/>
                    </a:lnTo>
                    <a:lnTo>
                      <a:pt x="1371" y="1835"/>
                    </a:lnTo>
                    <a:lnTo>
                      <a:pt x="1359" y="1835"/>
                    </a:lnTo>
                    <a:lnTo>
                      <a:pt x="1346" y="1839"/>
                    </a:lnTo>
                    <a:lnTo>
                      <a:pt x="1359" y="1843"/>
                    </a:lnTo>
                    <a:lnTo>
                      <a:pt x="1371" y="1843"/>
                    </a:lnTo>
                    <a:lnTo>
                      <a:pt x="1359" y="1847"/>
                    </a:lnTo>
                    <a:lnTo>
                      <a:pt x="1367" y="1859"/>
                    </a:lnTo>
                    <a:lnTo>
                      <a:pt x="1355" y="1851"/>
                    </a:lnTo>
                    <a:lnTo>
                      <a:pt x="1346" y="1839"/>
                    </a:lnTo>
                    <a:lnTo>
                      <a:pt x="1334" y="1835"/>
                    </a:lnTo>
                    <a:lnTo>
                      <a:pt x="1322" y="1839"/>
                    </a:lnTo>
                    <a:lnTo>
                      <a:pt x="1322" y="1847"/>
                    </a:lnTo>
                    <a:lnTo>
                      <a:pt x="1322" y="1859"/>
                    </a:lnTo>
                    <a:lnTo>
                      <a:pt x="1330" y="1855"/>
                    </a:lnTo>
                    <a:lnTo>
                      <a:pt x="1318" y="1864"/>
                    </a:lnTo>
                    <a:lnTo>
                      <a:pt x="1318" y="1876"/>
                    </a:lnTo>
                    <a:lnTo>
                      <a:pt x="1330" y="1872"/>
                    </a:lnTo>
                    <a:lnTo>
                      <a:pt x="1342" y="1872"/>
                    </a:lnTo>
                    <a:lnTo>
                      <a:pt x="1338" y="1884"/>
                    </a:lnTo>
                    <a:lnTo>
                      <a:pt x="1326" y="1884"/>
                    </a:lnTo>
                    <a:lnTo>
                      <a:pt x="1318" y="1896"/>
                    </a:lnTo>
                    <a:lnTo>
                      <a:pt x="1306" y="1896"/>
                    </a:lnTo>
                    <a:lnTo>
                      <a:pt x="1294" y="1900"/>
                    </a:lnTo>
                    <a:lnTo>
                      <a:pt x="1281" y="1900"/>
                    </a:lnTo>
                    <a:lnTo>
                      <a:pt x="1269" y="1892"/>
                    </a:lnTo>
                    <a:lnTo>
                      <a:pt x="1257" y="1896"/>
                    </a:lnTo>
                    <a:lnTo>
                      <a:pt x="1245" y="1896"/>
                    </a:lnTo>
                    <a:lnTo>
                      <a:pt x="1232" y="1900"/>
                    </a:lnTo>
                    <a:lnTo>
                      <a:pt x="1245" y="1900"/>
                    </a:lnTo>
                    <a:lnTo>
                      <a:pt x="1232" y="1908"/>
                    </a:lnTo>
                    <a:lnTo>
                      <a:pt x="1220" y="1916"/>
                    </a:lnTo>
                    <a:lnTo>
                      <a:pt x="1208" y="1916"/>
                    </a:lnTo>
                    <a:lnTo>
                      <a:pt x="1196" y="1921"/>
                    </a:lnTo>
                    <a:lnTo>
                      <a:pt x="1208" y="1925"/>
                    </a:lnTo>
                    <a:lnTo>
                      <a:pt x="1220" y="1921"/>
                    </a:lnTo>
                    <a:lnTo>
                      <a:pt x="1232" y="1921"/>
                    </a:lnTo>
                    <a:lnTo>
                      <a:pt x="1220" y="1925"/>
                    </a:lnTo>
                    <a:lnTo>
                      <a:pt x="1232" y="1925"/>
                    </a:lnTo>
                    <a:lnTo>
                      <a:pt x="1245" y="1933"/>
                    </a:lnTo>
                    <a:lnTo>
                      <a:pt x="1257" y="1933"/>
                    </a:lnTo>
                    <a:lnTo>
                      <a:pt x="1265" y="1929"/>
                    </a:lnTo>
                    <a:lnTo>
                      <a:pt x="1277" y="1929"/>
                    </a:lnTo>
                    <a:lnTo>
                      <a:pt x="1289" y="1925"/>
                    </a:lnTo>
                    <a:lnTo>
                      <a:pt x="1302" y="1916"/>
                    </a:lnTo>
                    <a:lnTo>
                      <a:pt x="1289" y="1908"/>
                    </a:lnTo>
                    <a:lnTo>
                      <a:pt x="1302" y="1912"/>
                    </a:lnTo>
                    <a:lnTo>
                      <a:pt x="1318" y="1908"/>
                    </a:lnTo>
                    <a:lnTo>
                      <a:pt x="1326" y="1904"/>
                    </a:lnTo>
                    <a:lnTo>
                      <a:pt x="1342" y="1904"/>
                    </a:lnTo>
                    <a:lnTo>
                      <a:pt x="1330" y="1908"/>
                    </a:lnTo>
                    <a:lnTo>
                      <a:pt x="1318" y="1912"/>
                    </a:lnTo>
                    <a:lnTo>
                      <a:pt x="1318" y="1925"/>
                    </a:lnTo>
                    <a:lnTo>
                      <a:pt x="1306" y="1929"/>
                    </a:lnTo>
                    <a:lnTo>
                      <a:pt x="1318" y="1929"/>
                    </a:lnTo>
                    <a:lnTo>
                      <a:pt x="1326" y="1937"/>
                    </a:lnTo>
                    <a:lnTo>
                      <a:pt x="1318" y="1933"/>
                    </a:lnTo>
                    <a:lnTo>
                      <a:pt x="1306" y="1937"/>
                    </a:lnTo>
                    <a:lnTo>
                      <a:pt x="1318" y="1941"/>
                    </a:lnTo>
                    <a:lnTo>
                      <a:pt x="1330" y="1945"/>
                    </a:lnTo>
                    <a:lnTo>
                      <a:pt x="1342" y="1953"/>
                    </a:lnTo>
                    <a:lnTo>
                      <a:pt x="1355" y="1957"/>
                    </a:lnTo>
                    <a:lnTo>
                      <a:pt x="1379" y="1961"/>
                    </a:lnTo>
                    <a:lnTo>
                      <a:pt x="1363" y="1961"/>
                    </a:lnTo>
                    <a:lnTo>
                      <a:pt x="1351" y="1965"/>
                    </a:lnTo>
                    <a:lnTo>
                      <a:pt x="1342" y="1957"/>
                    </a:lnTo>
                    <a:lnTo>
                      <a:pt x="1326" y="1953"/>
                    </a:lnTo>
                    <a:lnTo>
                      <a:pt x="1318" y="1949"/>
                    </a:lnTo>
                    <a:lnTo>
                      <a:pt x="1289" y="1949"/>
                    </a:lnTo>
                    <a:lnTo>
                      <a:pt x="1281" y="1949"/>
                    </a:lnTo>
                    <a:lnTo>
                      <a:pt x="1269" y="1949"/>
                    </a:lnTo>
                    <a:lnTo>
                      <a:pt x="1257" y="1945"/>
                    </a:lnTo>
                    <a:lnTo>
                      <a:pt x="1232" y="1933"/>
                    </a:lnTo>
                    <a:lnTo>
                      <a:pt x="1220" y="1937"/>
                    </a:lnTo>
                    <a:lnTo>
                      <a:pt x="1232" y="1941"/>
                    </a:lnTo>
                    <a:lnTo>
                      <a:pt x="1245" y="1945"/>
                    </a:lnTo>
                    <a:lnTo>
                      <a:pt x="1232" y="1945"/>
                    </a:lnTo>
                    <a:lnTo>
                      <a:pt x="1220" y="1941"/>
                    </a:lnTo>
                    <a:lnTo>
                      <a:pt x="1208" y="1937"/>
                    </a:lnTo>
                    <a:lnTo>
                      <a:pt x="1196" y="1933"/>
                    </a:lnTo>
                    <a:lnTo>
                      <a:pt x="1184" y="1937"/>
                    </a:lnTo>
                    <a:lnTo>
                      <a:pt x="1196" y="1937"/>
                    </a:lnTo>
                    <a:lnTo>
                      <a:pt x="1208" y="1945"/>
                    </a:lnTo>
                    <a:lnTo>
                      <a:pt x="1220" y="1953"/>
                    </a:lnTo>
                    <a:lnTo>
                      <a:pt x="1232" y="1957"/>
                    </a:lnTo>
                    <a:lnTo>
                      <a:pt x="1245" y="1957"/>
                    </a:lnTo>
                    <a:lnTo>
                      <a:pt x="1257" y="1961"/>
                    </a:lnTo>
                    <a:lnTo>
                      <a:pt x="1245" y="1961"/>
                    </a:lnTo>
                    <a:lnTo>
                      <a:pt x="1232" y="1961"/>
                    </a:lnTo>
                    <a:lnTo>
                      <a:pt x="1220" y="1957"/>
                    </a:lnTo>
                    <a:lnTo>
                      <a:pt x="1208" y="1949"/>
                    </a:lnTo>
                    <a:lnTo>
                      <a:pt x="1196" y="1949"/>
                    </a:lnTo>
                    <a:lnTo>
                      <a:pt x="1208" y="1953"/>
                    </a:lnTo>
                    <a:lnTo>
                      <a:pt x="1196" y="1957"/>
                    </a:lnTo>
                    <a:lnTo>
                      <a:pt x="1188" y="1969"/>
                    </a:lnTo>
                    <a:lnTo>
                      <a:pt x="1180" y="1965"/>
                    </a:lnTo>
                    <a:lnTo>
                      <a:pt x="1188" y="1973"/>
                    </a:lnTo>
                    <a:lnTo>
                      <a:pt x="1180" y="1973"/>
                    </a:lnTo>
                    <a:lnTo>
                      <a:pt x="1167" y="1973"/>
                    </a:lnTo>
                    <a:lnTo>
                      <a:pt x="1171" y="1986"/>
                    </a:lnTo>
                    <a:lnTo>
                      <a:pt x="1163" y="1994"/>
                    </a:lnTo>
                    <a:lnTo>
                      <a:pt x="1171" y="2002"/>
                    </a:lnTo>
                    <a:lnTo>
                      <a:pt x="1188" y="1998"/>
                    </a:lnTo>
                    <a:lnTo>
                      <a:pt x="1196" y="1986"/>
                    </a:lnTo>
                    <a:lnTo>
                      <a:pt x="1208" y="1977"/>
                    </a:lnTo>
                    <a:lnTo>
                      <a:pt x="1220" y="1977"/>
                    </a:lnTo>
                    <a:lnTo>
                      <a:pt x="1232" y="1973"/>
                    </a:lnTo>
                    <a:lnTo>
                      <a:pt x="1245" y="1969"/>
                    </a:lnTo>
                    <a:lnTo>
                      <a:pt x="1257" y="1965"/>
                    </a:lnTo>
                    <a:lnTo>
                      <a:pt x="1269" y="1965"/>
                    </a:lnTo>
                    <a:lnTo>
                      <a:pt x="1281" y="1961"/>
                    </a:lnTo>
                    <a:lnTo>
                      <a:pt x="1269" y="1965"/>
                    </a:lnTo>
                    <a:lnTo>
                      <a:pt x="1257" y="1965"/>
                    </a:lnTo>
                    <a:lnTo>
                      <a:pt x="1269" y="1977"/>
                    </a:lnTo>
                    <a:lnTo>
                      <a:pt x="1281" y="1977"/>
                    </a:lnTo>
                    <a:lnTo>
                      <a:pt x="1289" y="1977"/>
                    </a:lnTo>
                    <a:lnTo>
                      <a:pt x="1302" y="1982"/>
                    </a:lnTo>
                    <a:lnTo>
                      <a:pt x="1298" y="1969"/>
                    </a:lnTo>
                    <a:lnTo>
                      <a:pt x="1310" y="1961"/>
                    </a:lnTo>
                    <a:lnTo>
                      <a:pt x="1322" y="1957"/>
                    </a:lnTo>
                    <a:lnTo>
                      <a:pt x="1310" y="1965"/>
                    </a:lnTo>
                    <a:lnTo>
                      <a:pt x="1314" y="1977"/>
                    </a:lnTo>
                    <a:lnTo>
                      <a:pt x="1326" y="1977"/>
                    </a:lnTo>
                    <a:lnTo>
                      <a:pt x="1338" y="1977"/>
                    </a:lnTo>
                    <a:lnTo>
                      <a:pt x="1342" y="1965"/>
                    </a:lnTo>
                    <a:lnTo>
                      <a:pt x="1355" y="1965"/>
                    </a:lnTo>
                    <a:lnTo>
                      <a:pt x="1367" y="1969"/>
                    </a:lnTo>
                    <a:lnTo>
                      <a:pt x="1355" y="1973"/>
                    </a:lnTo>
                    <a:lnTo>
                      <a:pt x="1342" y="1977"/>
                    </a:lnTo>
                    <a:lnTo>
                      <a:pt x="1330" y="1982"/>
                    </a:lnTo>
                    <a:lnTo>
                      <a:pt x="1318" y="1982"/>
                    </a:lnTo>
                    <a:lnTo>
                      <a:pt x="1330" y="1990"/>
                    </a:lnTo>
                    <a:lnTo>
                      <a:pt x="1342" y="1990"/>
                    </a:lnTo>
                    <a:lnTo>
                      <a:pt x="1355" y="1986"/>
                    </a:lnTo>
                    <a:lnTo>
                      <a:pt x="1367" y="1982"/>
                    </a:lnTo>
                    <a:lnTo>
                      <a:pt x="1379" y="1982"/>
                    </a:lnTo>
                    <a:lnTo>
                      <a:pt x="1387" y="1986"/>
                    </a:lnTo>
                    <a:lnTo>
                      <a:pt x="1387" y="1986"/>
                    </a:lnTo>
                    <a:lnTo>
                      <a:pt x="1375" y="1982"/>
                    </a:lnTo>
                    <a:lnTo>
                      <a:pt x="1363" y="1986"/>
                    </a:lnTo>
                    <a:lnTo>
                      <a:pt x="1351" y="1990"/>
                    </a:lnTo>
                    <a:lnTo>
                      <a:pt x="1338" y="1994"/>
                    </a:lnTo>
                    <a:lnTo>
                      <a:pt x="1351" y="2002"/>
                    </a:lnTo>
                    <a:lnTo>
                      <a:pt x="1363" y="2002"/>
                    </a:lnTo>
                    <a:lnTo>
                      <a:pt x="1379" y="2006"/>
                    </a:lnTo>
                    <a:lnTo>
                      <a:pt x="1363" y="2006"/>
                    </a:lnTo>
                    <a:lnTo>
                      <a:pt x="1351" y="2006"/>
                    </a:lnTo>
                    <a:lnTo>
                      <a:pt x="1342" y="2002"/>
                    </a:lnTo>
                    <a:lnTo>
                      <a:pt x="1330" y="1998"/>
                    </a:lnTo>
                    <a:lnTo>
                      <a:pt x="1318" y="1994"/>
                    </a:lnTo>
                    <a:lnTo>
                      <a:pt x="1306" y="1986"/>
                    </a:lnTo>
                    <a:lnTo>
                      <a:pt x="1289" y="1990"/>
                    </a:lnTo>
                    <a:lnTo>
                      <a:pt x="1281" y="1994"/>
                    </a:lnTo>
                    <a:lnTo>
                      <a:pt x="1265" y="1986"/>
                    </a:lnTo>
                    <a:lnTo>
                      <a:pt x="1257" y="1982"/>
                    </a:lnTo>
                    <a:lnTo>
                      <a:pt x="1245" y="1977"/>
                    </a:lnTo>
                    <a:lnTo>
                      <a:pt x="1232" y="1977"/>
                    </a:lnTo>
                    <a:lnTo>
                      <a:pt x="1220" y="1982"/>
                    </a:lnTo>
                    <a:lnTo>
                      <a:pt x="1232" y="1982"/>
                    </a:lnTo>
                    <a:lnTo>
                      <a:pt x="1208" y="1986"/>
                    </a:lnTo>
                    <a:lnTo>
                      <a:pt x="1196" y="1994"/>
                    </a:lnTo>
                    <a:lnTo>
                      <a:pt x="1184" y="2002"/>
                    </a:lnTo>
                    <a:lnTo>
                      <a:pt x="1171" y="2006"/>
                    </a:lnTo>
                    <a:lnTo>
                      <a:pt x="1159" y="2014"/>
                    </a:lnTo>
                    <a:lnTo>
                      <a:pt x="1155" y="2026"/>
                    </a:lnTo>
                    <a:lnTo>
                      <a:pt x="1167" y="2034"/>
                    </a:lnTo>
                    <a:lnTo>
                      <a:pt x="1192" y="2022"/>
                    </a:lnTo>
                    <a:lnTo>
                      <a:pt x="1204" y="2026"/>
                    </a:lnTo>
                    <a:lnTo>
                      <a:pt x="1216" y="2022"/>
                    </a:lnTo>
                    <a:lnTo>
                      <a:pt x="1228" y="2022"/>
                    </a:lnTo>
                    <a:lnTo>
                      <a:pt x="1241" y="2018"/>
                    </a:lnTo>
                    <a:lnTo>
                      <a:pt x="1253" y="2018"/>
                    </a:lnTo>
                    <a:lnTo>
                      <a:pt x="1265" y="2018"/>
                    </a:lnTo>
                    <a:lnTo>
                      <a:pt x="1277" y="2018"/>
                    </a:lnTo>
                    <a:lnTo>
                      <a:pt x="1289" y="2018"/>
                    </a:lnTo>
                    <a:lnTo>
                      <a:pt x="1302" y="2018"/>
                    </a:lnTo>
                    <a:lnTo>
                      <a:pt x="1314" y="2014"/>
                    </a:lnTo>
                    <a:lnTo>
                      <a:pt x="1302" y="2018"/>
                    </a:lnTo>
                    <a:lnTo>
                      <a:pt x="1306" y="2030"/>
                    </a:lnTo>
                    <a:lnTo>
                      <a:pt x="1318" y="2043"/>
                    </a:lnTo>
                    <a:lnTo>
                      <a:pt x="1330" y="2039"/>
                    </a:lnTo>
                    <a:lnTo>
                      <a:pt x="1342" y="2034"/>
                    </a:lnTo>
                    <a:lnTo>
                      <a:pt x="1355" y="2034"/>
                    </a:lnTo>
                    <a:lnTo>
                      <a:pt x="1367" y="2039"/>
                    </a:lnTo>
                    <a:lnTo>
                      <a:pt x="1355" y="2039"/>
                    </a:lnTo>
                    <a:lnTo>
                      <a:pt x="1342" y="2039"/>
                    </a:lnTo>
                    <a:lnTo>
                      <a:pt x="1330" y="2043"/>
                    </a:lnTo>
                    <a:lnTo>
                      <a:pt x="1318" y="2043"/>
                    </a:lnTo>
                    <a:lnTo>
                      <a:pt x="1306" y="2034"/>
                    </a:lnTo>
                    <a:lnTo>
                      <a:pt x="1298" y="2022"/>
                    </a:lnTo>
                    <a:lnTo>
                      <a:pt x="1281" y="2022"/>
                    </a:lnTo>
                    <a:lnTo>
                      <a:pt x="1273" y="2022"/>
                    </a:lnTo>
                    <a:lnTo>
                      <a:pt x="1261" y="2018"/>
                    </a:lnTo>
                    <a:lnTo>
                      <a:pt x="1249" y="2018"/>
                    </a:lnTo>
                    <a:lnTo>
                      <a:pt x="1237" y="2026"/>
                    </a:lnTo>
                    <a:lnTo>
                      <a:pt x="1224" y="2026"/>
                    </a:lnTo>
                    <a:lnTo>
                      <a:pt x="1212" y="2030"/>
                    </a:lnTo>
                    <a:lnTo>
                      <a:pt x="1200" y="2030"/>
                    </a:lnTo>
                    <a:lnTo>
                      <a:pt x="1188" y="2030"/>
                    </a:lnTo>
                    <a:lnTo>
                      <a:pt x="1176" y="2030"/>
                    </a:lnTo>
                    <a:lnTo>
                      <a:pt x="1163" y="2039"/>
                    </a:lnTo>
                    <a:lnTo>
                      <a:pt x="1155" y="2043"/>
                    </a:lnTo>
                    <a:lnTo>
                      <a:pt x="1163" y="2047"/>
                    </a:lnTo>
                    <a:lnTo>
                      <a:pt x="1176" y="2047"/>
                    </a:lnTo>
                    <a:lnTo>
                      <a:pt x="1163" y="2051"/>
                    </a:lnTo>
                    <a:lnTo>
                      <a:pt x="1176" y="2055"/>
                    </a:lnTo>
                    <a:lnTo>
                      <a:pt x="1188" y="2055"/>
                    </a:lnTo>
                    <a:lnTo>
                      <a:pt x="1176" y="2059"/>
                    </a:lnTo>
                    <a:lnTo>
                      <a:pt x="1163" y="2059"/>
                    </a:lnTo>
                    <a:lnTo>
                      <a:pt x="1176" y="2067"/>
                    </a:lnTo>
                    <a:lnTo>
                      <a:pt x="1188" y="2063"/>
                    </a:lnTo>
                    <a:lnTo>
                      <a:pt x="1200" y="2063"/>
                    </a:lnTo>
                    <a:lnTo>
                      <a:pt x="1212" y="2067"/>
                    </a:lnTo>
                    <a:lnTo>
                      <a:pt x="1224" y="2067"/>
                    </a:lnTo>
                    <a:lnTo>
                      <a:pt x="1237" y="2059"/>
                    </a:lnTo>
                    <a:lnTo>
                      <a:pt x="1249" y="2063"/>
                    </a:lnTo>
                    <a:lnTo>
                      <a:pt x="1237" y="2071"/>
                    </a:lnTo>
                    <a:lnTo>
                      <a:pt x="1224" y="2071"/>
                    </a:lnTo>
                    <a:lnTo>
                      <a:pt x="1212" y="2075"/>
                    </a:lnTo>
                    <a:lnTo>
                      <a:pt x="1200" y="2075"/>
                    </a:lnTo>
                    <a:lnTo>
                      <a:pt x="1212" y="2075"/>
                    </a:lnTo>
                    <a:lnTo>
                      <a:pt x="1224" y="2075"/>
                    </a:lnTo>
                    <a:lnTo>
                      <a:pt x="1212" y="2083"/>
                    </a:lnTo>
                    <a:lnTo>
                      <a:pt x="1204" y="2083"/>
                    </a:lnTo>
                    <a:lnTo>
                      <a:pt x="1212" y="2083"/>
                    </a:lnTo>
                    <a:lnTo>
                      <a:pt x="1224" y="2083"/>
                    </a:lnTo>
                    <a:lnTo>
                      <a:pt x="1212" y="2087"/>
                    </a:lnTo>
                    <a:lnTo>
                      <a:pt x="1200" y="2087"/>
                    </a:lnTo>
                    <a:lnTo>
                      <a:pt x="1188" y="2087"/>
                    </a:lnTo>
                    <a:lnTo>
                      <a:pt x="1180" y="2095"/>
                    </a:lnTo>
                    <a:lnTo>
                      <a:pt x="1188" y="2100"/>
                    </a:lnTo>
                    <a:lnTo>
                      <a:pt x="1200" y="2104"/>
                    </a:lnTo>
                    <a:lnTo>
                      <a:pt x="1212" y="2100"/>
                    </a:lnTo>
                    <a:lnTo>
                      <a:pt x="1224" y="2100"/>
                    </a:lnTo>
                    <a:lnTo>
                      <a:pt x="1237" y="2104"/>
                    </a:lnTo>
                    <a:lnTo>
                      <a:pt x="1224" y="2104"/>
                    </a:lnTo>
                    <a:lnTo>
                      <a:pt x="1212" y="2104"/>
                    </a:lnTo>
                    <a:lnTo>
                      <a:pt x="1200" y="2108"/>
                    </a:lnTo>
                    <a:lnTo>
                      <a:pt x="1188" y="2108"/>
                    </a:lnTo>
                    <a:lnTo>
                      <a:pt x="1180" y="2108"/>
                    </a:lnTo>
                    <a:lnTo>
                      <a:pt x="1167" y="2116"/>
                    </a:lnTo>
                    <a:lnTo>
                      <a:pt x="1167" y="2128"/>
                    </a:lnTo>
                    <a:lnTo>
                      <a:pt x="1180" y="2132"/>
                    </a:lnTo>
                    <a:lnTo>
                      <a:pt x="1192" y="2128"/>
                    </a:lnTo>
                    <a:lnTo>
                      <a:pt x="1180" y="2132"/>
                    </a:lnTo>
                    <a:lnTo>
                      <a:pt x="1167" y="2144"/>
                    </a:lnTo>
                    <a:lnTo>
                      <a:pt x="1171" y="2144"/>
                    </a:lnTo>
                    <a:lnTo>
                      <a:pt x="1180" y="2148"/>
                    </a:lnTo>
                    <a:lnTo>
                      <a:pt x="1192" y="2144"/>
                    </a:lnTo>
                    <a:lnTo>
                      <a:pt x="1204" y="2140"/>
                    </a:lnTo>
                    <a:lnTo>
                      <a:pt x="1216" y="2128"/>
                    </a:lnTo>
                    <a:lnTo>
                      <a:pt x="1228" y="2120"/>
                    </a:lnTo>
                    <a:lnTo>
                      <a:pt x="1241" y="2112"/>
                    </a:lnTo>
                    <a:lnTo>
                      <a:pt x="1253" y="2108"/>
                    </a:lnTo>
                    <a:lnTo>
                      <a:pt x="1265" y="2095"/>
                    </a:lnTo>
                    <a:lnTo>
                      <a:pt x="1277" y="2087"/>
                    </a:lnTo>
                    <a:lnTo>
                      <a:pt x="1289" y="2083"/>
                    </a:lnTo>
                    <a:lnTo>
                      <a:pt x="1302" y="2071"/>
                    </a:lnTo>
                    <a:lnTo>
                      <a:pt x="1314" y="2067"/>
                    </a:lnTo>
                    <a:lnTo>
                      <a:pt x="1326" y="2063"/>
                    </a:lnTo>
                    <a:lnTo>
                      <a:pt x="1338" y="2055"/>
                    </a:lnTo>
                    <a:lnTo>
                      <a:pt x="1351" y="2055"/>
                    </a:lnTo>
                    <a:lnTo>
                      <a:pt x="1363" y="2051"/>
                    </a:lnTo>
                    <a:lnTo>
                      <a:pt x="1351" y="2055"/>
                    </a:lnTo>
                    <a:lnTo>
                      <a:pt x="1363" y="2055"/>
                    </a:lnTo>
                    <a:lnTo>
                      <a:pt x="1375" y="2059"/>
                    </a:lnTo>
                    <a:lnTo>
                      <a:pt x="1387" y="2059"/>
                    </a:lnTo>
                    <a:lnTo>
                      <a:pt x="1375" y="2059"/>
                    </a:lnTo>
                    <a:lnTo>
                      <a:pt x="1351" y="2055"/>
                    </a:lnTo>
                    <a:lnTo>
                      <a:pt x="1338" y="2059"/>
                    </a:lnTo>
                    <a:lnTo>
                      <a:pt x="1338" y="2071"/>
                    </a:lnTo>
                    <a:lnTo>
                      <a:pt x="1351" y="2071"/>
                    </a:lnTo>
                    <a:lnTo>
                      <a:pt x="1363" y="2071"/>
                    </a:lnTo>
                    <a:lnTo>
                      <a:pt x="1351" y="2071"/>
                    </a:lnTo>
                    <a:lnTo>
                      <a:pt x="1338" y="2075"/>
                    </a:lnTo>
                    <a:lnTo>
                      <a:pt x="1326" y="2071"/>
                    </a:lnTo>
                    <a:lnTo>
                      <a:pt x="1314" y="2071"/>
                    </a:lnTo>
                    <a:lnTo>
                      <a:pt x="1302" y="2079"/>
                    </a:lnTo>
                    <a:lnTo>
                      <a:pt x="1289" y="2087"/>
                    </a:lnTo>
                    <a:lnTo>
                      <a:pt x="1277" y="2091"/>
                    </a:lnTo>
                    <a:lnTo>
                      <a:pt x="1265" y="2104"/>
                    </a:lnTo>
                    <a:lnTo>
                      <a:pt x="1253" y="2112"/>
                    </a:lnTo>
                    <a:lnTo>
                      <a:pt x="1241" y="2116"/>
                    </a:lnTo>
                    <a:lnTo>
                      <a:pt x="1228" y="2124"/>
                    </a:lnTo>
                    <a:lnTo>
                      <a:pt x="1216" y="2136"/>
                    </a:lnTo>
                    <a:lnTo>
                      <a:pt x="1204" y="2140"/>
                    </a:lnTo>
                    <a:lnTo>
                      <a:pt x="1192" y="2144"/>
                    </a:lnTo>
                    <a:lnTo>
                      <a:pt x="1180" y="2152"/>
                    </a:lnTo>
                    <a:lnTo>
                      <a:pt x="1192" y="2157"/>
                    </a:lnTo>
                    <a:lnTo>
                      <a:pt x="1180" y="2157"/>
                    </a:lnTo>
                    <a:lnTo>
                      <a:pt x="1192" y="2165"/>
                    </a:lnTo>
                    <a:lnTo>
                      <a:pt x="1204" y="2157"/>
                    </a:lnTo>
                    <a:lnTo>
                      <a:pt x="1192" y="2165"/>
                    </a:lnTo>
                    <a:lnTo>
                      <a:pt x="1204" y="2169"/>
                    </a:lnTo>
                    <a:lnTo>
                      <a:pt x="1228" y="2161"/>
                    </a:lnTo>
                    <a:lnTo>
                      <a:pt x="1241" y="2165"/>
                    </a:lnTo>
                    <a:lnTo>
                      <a:pt x="1253" y="2161"/>
                    </a:lnTo>
                    <a:lnTo>
                      <a:pt x="1277" y="2152"/>
                    </a:lnTo>
                    <a:lnTo>
                      <a:pt x="1285" y="2165"/>
                    </a:lnTo>
                    <a:lnTo>
                      <a:pt x="1273" y="2157"/>
                    </a:lnTo>
                    <a:lnTo>
                      <a:pt x="1261" y="2161"/>
                    </a:lnTo>
                    <a:lnTo>
                      <a:pt x="1249" y="2173"/>
                    </a:lnTo>
                    <a:lnTo>
                      <a:pt x="1237" y="2169"/>
                    </a:lnTo>
                    <a:lnTo>
                      <a:pt x="1224" y="2165"/>
                    </a:lnTo>
                    <a:lnTo>
                      <a:pt x="1212" y="2169"/>
                    </a:lnTo>
                    <a:lnTo>
                      <a:pt x="1200" y="2177"/>
                    </a:lnTo>
                    <a:lnTo>
                      <a:pt x="1212" y="2177"/>
                    </a:lnTo>
                    <a:lnTo>
                      <a:pt x="1200" y="2185"/>
                    </a:lnTo>
                    <a:lnTo>
                      <a:pt x="1212" y="2189"/>
                    </a:lnTo>
                    <a:lnTo>
                      <a:pt x="1224" y="2177"/>
                    </a:lnTo>
                    <a:lnTo>
                      <a:pt x="1224" y="2189"/>
                    </a:lnTo>
                    <a:lnTo>
                      <a:pt x="1220" y="2201"/>
                    </a:lnTo>
                    <a:lnTo>
                      <a:pt x="1232" y="2197"/>
                    </a:lnTo>
                    <a:lnTo>
                      <a:pt x="1232" y="2209"/>
                    </a:lnTo>
                    <a:lnTo>
                      <a:pt x="1241" y="2213"/>
                    </a:lnTo>
                    <a:lnTo>
                      <a:pt x="1253" y="2209"/>
                    </a:lnTo>
                    <a:lnTo>
                      <a:pt x="1265" y="2205"/>
                    </a:lnTo>
                    <a:lnTo>
                      <a:pt x="1269" y="2193"/>
                    </a:lnTo>
                    <a:lnTo>
                      <a:pt x="1281" y="2189"/>
                    </a:lnTo>
                    <a:lnTo>
                      <a:pt x="1294" y="2185"/>
                    </a:lnTo>
                    <a:lnTo>
                      <a:pt x="1306" y="2181"/>
                    </a:lnTo>
                    <a:lnTo>
                      <a:pt x="1318" y="2177"/>
                    </a:lnTo>
                    <a:lnTo>
                      <a:pt x="1330" y="2181"/>
                    </a:lnTo>
                    <a:lnTo>
                      <a:pt x="1342" y="2181"/>
                    </a:lnTo>
                    <a:lnTo>
                      <a:pt x="1346" y="2181"/>
                    </a:lnTo>
                    <a:lnTo>
                      <a:pt x="1342" y="2189"/>
                    </a:lnTo>
                    <a:lnTo>
                      <a:pt x="1334" y="2181"/>
                    </a:lnTo>
                    <a:lnTo>
                      <a:pt x="1310" y="2181"/>
                    </a:lnTo>
                    <a:lnTo>
                      <a:pt x="1298" y="2185"/>
                    </a:lnTo>
                    <a:lnTo>
                      <a:pt x="1285" y="2189"/>
                    </a:lnTo>
                    <a:lnTo>
                      <a:pt x="1277" y="2201"/>
                    </a:lnTo>
                    <a:lnTo>
                      <a:pt x="1265" y="2209"/>
                    </a:lnTo>
                    <a:lnTo>
                      <a:pt x="1253" y="2213"/>
                    </a:lnTo>
                    <a:lnTo>
                      <a:pt x="1241" y="2218"/>
                    </a:lnTo>
                    <a:lnTo>
                      <a:pt x="1245" y="2230"/>
                    </a:lnTo>
                    <a:lnTo>
                      <a:pt x="1257" y="2226"/>
                    </a:lnTo>
                    <a:lnTo>
                      <a:pt x="1253" y="2238"/>
                    </a:lnTo>
                    <a:lnTo>
                      <a:pt x="1265" y="2226"/>
                    </a:lnTo>
                    <a:lnTo>
                      <a:pt x="1253" y="2238"/>
                    </a:lnTo>
                    <a:lnTo>
                      <a:pt x="1257" y="2250"/>
                    </a:lnTo>
                    <a:lnTo>
                      <a:pt x="1257" y="2262"/>
                    </a:lnTo>
                    <a:lnTo>
                      <a:pt x="1257" y="2275"/>
                    </a:lnTo>
                    <a:lnTo>
                      <a:pt x="1265" y="2275"/>
                    </a:lnTo>
                    <a:lnTo>
                      <a:pt x="1281" y="2266"/>
                    </a:lnTo>
                    <a:lnTo>
                      <a:pt x="1285" y="2254"/>
                    </a:lnTo>
                    <a:lnTo>
                      <a:pt x="1298" y="2262"/>
                    </a:lnTo>
                    <a:lnTo>
                      <a:pt x="1310" y="2258"/>
                    </a:lnTo>
                    <a:lnTo>
                      <a:pt x="1294" y="2270"/>
                    </a:lnTo>
                    <a:lnTo>
                      <a:pt x="1281" y="2270"/>
                    </a:lnTo>
                    <a:lnTo>
                      <a:pt x="1273" y="2279"/>
                    </a:lnTo>
                    <a:lnTo>
                      <a:pt x="1261" y="2287"/>
                    </a:lnTo>
                    <a:lnTo>
                      <a:pt x="1265" y="2295"/>
                    </a:lnTo>
                    <a:lnTo>
                      <a:pt x="1261" y="2311"/>
                    </a:lnTo>
                    <a:lnTo>
                      <a:pt x="1265" y="2323"/>
                    </a:lnTo>
                    <a:lnTo>
                      <a:pt x="1269" y="2331"/>
                    </a:lnTo>
                    <a:lnTo>
                      <a:pt x="1281" y="2327"/>
                    </a:lnTo>
                    <a:lnTo>
                      <a:pt x="1285" y="2315"/>
                    </a:lnTo>
                    <a:lnTo>
                      <a:pt x="1298" y="2307"/>
                    </a:lnTo>
                    <a:lnTo>
                      <a:pt x="1302" y="2295"/>
                    </a:lnTo>
                    <a:lnTo>
                      <a:pt x="1310" y="2283"/>
                    </a:lnTo>
                    <a:lnTo>
                      <a:pt x="1322" y="2279"/>
                    </a:lnTo>
                    <a:lnTo>
                      <a:pt x="1322" y="2295"/>
                    </a:lnTo>
                    <a:lnTo>
                      <a:pt x="1334" y="2287"/>
                    </a:lnTo>
                    <a:lnTo>
                      <a:pt x="1346" y="2275"/>
                    </a:lnTo>
                    <a:lnTo>
                      <a:pt x="1342" y="2262"/>
                    </a:lnTo>
                    <a:lnTo>
                      <a:pt x="1334" y="2250"/>
                    </a:lnTo>
                    <a:lnTo>
                      <a:pt x="1334" y="2238"/>
                    </a:lnTo>
                    <a:lnTo>
                      <a:pt x="1342" y="2238"/>
                    </a:lnTo>
                    <a:lnTo>
                      <a:pt x="1338" y="2250"/>
                    </a:lnTo>
                    <a:lnTo>
                      <a:pt x="1346" y="2262"/>
                    </a:lnTo>
                    <a:lnTo>
                      <a:pt x="1351" y="2275"/>
                    </a:lnTo>
                    <a:lnTo>
                      <a:pt x="1363" y="2279"/>
                    </a:lnTo>
                    <a:lnTo>
                      <a:pt x="1375" y="2275"/>
                    </a:lnTo>
                    <a:lnTo>
                      <a:pt x="1387" y="2270"/>
                    </a:lnTo>
                    <a:lnTo>
                      <a:pt x="1387" y="2270"/>
                    </a:lnTo>
                    <a:lnTo>
                      <a:pt x="1387" y="2270"/>
                    </a:lnTo>
                    <a:lnTo>
                      <a:pt x="1375" y="2283"/>
                    </a:lnTo>
                    <a:lnTo>
                      <a:pt x="1387" y="2287"/>
                    </a:lnTo>
                    <a:lnTo>
                      <a:pt x="1387" y="2287"/>
                    </a:lnTo>
                    <a:lnTo>
                      <a:pt x="1379" y="2291"/>
                    </a:lnTo>
                    <a:lnTo>
                      <a:pt x="1387" y="2303"/>
                    </a:lnTo>
                    <a:lnTo>
                      <a:pt x="1399" y="2311"/>
                    </a:lnTo>
                    <a:lnTo>
                      <a:pt x="1412" y="2319"/>
                    </a:lnTo>
                    <a:lnTo>
                      <a:pt x="1399" y="2315"/>
                    </a:lnTo>
                    <a:lnTo>
                      <a:pt x="1387" y="2311"/>
                    </a:lnTo>
                    <a:lnTo>
                      <a:pt x="1375" y="2303"/>
                    </a:lnTo>
                    <a:lnTo>
                      <a:pt x="1371" y="2291"/>
                    </a:lnTo>
                    <a:lnTo>
                      <a:pt x="1359" y="2287"/>
                    </a:lnTo>
                    <a:lnTo>
                      <a:pt x="1346" y="2287"/>
                    </a:lnTo>
                    <a:lnTo>
                      <a:pt x="1359" y="2287"/>
                    </a:lnTo>
                    <a:lnTo>
                      <a:pt x="1346" y="2291"/>
                    </a:lnTo>
                    <a:lnTo>
                      <a:pt x="1334" y="2291"/>
                    </a:lnTo>
                    <a:lnTo>
                      <a:pt x="1346" y="2295"/>
                    </a:lnTo>
                    <a:lnTo>
                      <a:pt x="1359" y="2299"/>
                    </a:lnTo>
                    <a:lnTo>
                      <a:pt x="1363" y="2311"/>
                    </a:lnTo>
                    <a:lnTo>
                      <a:pt x="1375" y="2307"/>
                    </a:lnTo>
                    <a:lnTo>
                      <a:pt x="1363" y="2315"/>
                    </a:lnTo>
                    <a:lnTo>
                      <a:pt x="1351" y="2311"/>
                    </a:lnTo>
                    <a:lnTo>
                      <a:pt x="1338" y="2311"/>
                    </a:lnTo>
                    <a:lnTo>
                      <a:pt x="1326" y="2323"/>
                    </a:lnTo>
                    <a:lnTo>
                      <a:pt x="1318" y="2336"/>
                    </a:lnTo>
                    <a:lnTo>
                      <a:pt x="1306" y="2336"/>
                    </a:lnTo>
                    <a:lnTo>
                      <a:pt x="1294" y="2331"/>
                    </a:lnTo>
                    <a:lnTo>
                      <a:pt x="1306" y="2340"/>
                    </a:lnTo>
                    <a:lnTo>
                      <a:pt x="1294" y="2340"/>
                    </a:lnTo>
                    <a:lnTo>
                      <a:pt x="1306" y="2344"/>
                    </a:lnTo>
                    <a:lnTo>
                      <a:pt x="1318" y="2344"/>
                    </a:lnTo>
                    <a:lnTo>
                      <a:pt x="1330" y="2340"/>
                    </a:lnTo>
                    <a:lnTo>
                      <a:pt x="1351" y="2331"/>
                    </a:lnTo>
                    <a:lnTo>
                      <a:pt x="1363" y="2319"/>
                    </a:lnTo>
                    <a:lnTo>
                      <a:pt x="1359" y="2331"/>
                    </a:lnTo>
                    <a:lnTo>
                      <a:pt x="1371" y="2331"/>
                    </a:lnTo>
                    <a:lnTo>
                      <a:pt x="1379" y="2331"/>
                    </a:lnTo>
                    <a:lnTo>
                      <a:pt x="1387" y="2344"/>
                    </a:lnTo>
                    <a:lnTo>
                      <a:pt x="1371" y="2336"/>
                    </a:lnTo>
                    <a:lnTo>
                      <a:pt x="1359" y="2340"/>
                    </a:lnTo>
                    <a:lnTo>
                      <a:pt x="1351" y="2336"/>
                    </a:lnTo>
                    <a:lnTo>
                      <a:pt x="1338" y="2344"/>
                    </a:lnTo>
                    <a:lnTo>
                      <a:pt x="1326" y="2348"/>
                    </a:lnTo>
                    <a:lnTo>
                      <a:pt x="1314" y="2348"/>
                    </a:lnTo>
                    <a:lnTo>
                      <a:pt x="1302" y="2348"/>
                    </a:lnTo>
                    <a:lnTo>
                      <a:pt x="1294" y="2348"/>
                    </a:lnTo>
                    <a:lnTo>
                      <a:pt x="1306" y="2356"/>
                    </a:lnTo>
                    <a:lnTo>
                      <a:pt x="1302" y="2368"/>
                    </a:lnTo>
                    <a:lnTo>
                      <a:pt x="1318" y="2364"/>
                    </a:lnTo>
                    <a:lnTo>
                      <a:pt x="1326" y="2360"/>
                    </a:lnTo>
                    <a:lnTo>
                      <a:pt x="1314" y="2368"/>
                    </a:lnTo>
                    <a:lnTo>
                      <a:pt x="1302" y="2372"/>
                    </a:lnTo>
                    <a:lnTo>
                      <a:pt x="1298" y="2384"/>
                    </a:lnTo>
                    <a:lnTo>
                      <a:pt x="1310" y="2388"/>
                    </a:lnTo>
                    <a:lnTo>
                      <a:pt x="1322" y="2388"/>
                    </a:lnTo>
                    <a:lnTo>
                      <a:pt x="1334" y="2388"/>
                    </a:lnTo>
                    <a:lnTo>
                      <a:pt x="1342" y="2384"/>
                    </a:lnTo>
                    <a:lnTo>
                      <a:pt x="1359" y="2384"/>
                    </a:lnTo>
                    <a:lnTo>
                      <a:pt x="1342" y="2388"/>
                    </a:lnTo>
                    <a:lnTo>
                      <a:pt x="1334" y="2388"/>
                    </a:lnTo>
                    <a:lnTo>
                      <a:pt x="1322" y="2388"/>
                    </a:lnTo>
                    <a:lnTo>
                      <a:pt x="1334" y="2397"/>
                    </a:lnTo>
                    <a:lnTo>
                      <a:pt x="1322" y="2401"/>
                    </a:lnTo>
                    <a:lnTo>
                      <a:pt x="1334" y="2413"/>
                    </a:lnTo>
                    <a:lnTo>
                      <a:pt x="1346" y="2413"/>
                    </a:lnTo>
                    <a:lnTo>
                      <a:pt x="1359" y="2409"/>
                    </a:lnTo>
                    <a:lnTo>
                      <a:pt x="1371" y="2409"/>
                    </a:lnTo>
                    <a:lnTo>
                      <a:pt x="1359" y="2413"/>
                    </a:lnTo>
                    <a:lnTo>
                      <a:pt x="1346" y="2413"/>
                    </a:lnTo>
                    <a:lnTo>
                      <a:pt x="1334" y="2417"/>
                    </a:lnTo>
                    <a:lnTo>
                      <a:pt x="1322" y="2417"/>
                    </a:lnTo>
                    <a:lnTo>
                      <a:pt x="1326" y="2429"/>
                    </a:lnTo>
                    <a:lnTo>
                      <a:pt x="1334" y="2425"/>
                    </a:lnTo>
                    <a:lnTo>
                      <a:pt x="1346" y="2429"/>
                    </a:lnTo>
                    <a:lnTo>
                      <a:pt x="1359" y="2433"/>
                    </a:lnTo>
                    <a:lnTo>
                      <a:pt x="1371" y="2425"/>
                    </a:lnTo>
                    <a:lnTo>
                      <a:pt x="1383" y="2425"/>
                    </a:lnTo>
                    <a:lnTo>
                      <a:pt x="1371" y="2429"/>
                    </a:lnTo>
                    <a:lnTo>
                      <a:pt x="1359" y="2437"/>
                    </a:lnTo>
                    <a:lnTo>
                      <a:pt x="1359" y="2449"/>
                    </a:lnTo>
                    <a:lnTo>
                      <a:pt x="1371" y="2449"/>
                    </a:lnTo>
                    <a:lnTo>
                      <a:pt x="1363" y="2462"/>
                    </a:lnTo>
                    <a:lnTo>
                      <a:pt x="1375" y="2454"/>
                    </a:lnTo>
                    <a:lnTo>
                      <a:pt x="1387" y="2449"/>
                    </a:lnTo>
                    <a:lnTo>
                      <a:pt x="1399" y="2441"/>
                    </a:lnTo>
                    <a:lnTo>
                      <a:pt x="1387" y="2449"/>
                    </a:lnTo>
                    <a:lnTo>
                      <a:pt x="1379" y="2454"/>
                    </a:lnTo>
                    <a:lnTo>
                      <a:pt x="1375" y="2470"/>
                    </a:lnTo>
                    <a:lnTo>
                      <a:pt x="1387" y="2466"/>
                    </a:lnTo>
                    <a:lnTo>
                      <a:pt x="1387" y="2466"/>
                    </a:lnTo>
                    <a:lnTo>
                      <a:pt x="1383" y="2470"/>
                    </a:lnTo>
                    <a:lnTo>
                      <a:pt x="1375" y="2482"/>
                    </a:lnTo>
                    <a:lnTo>
                      <a:pt x="1371" y="2494"/>
                    </a:lnTo>
                    <a:lnTo>
                      <a:pt x="1375" y="2506"/>
                    </a:lnTo>
                    <a:lnTo>
                      <a:pt x="1387" y="2515"/>
                    </a:lnTo>
                    <a:lnTo>
                      <a:pt x="1395" y="2511"/>
                    </a:lnTo>
                    <a:lnTo>
                      <a:pt x="1399" y="2519"/>
                    </a:lnTo>
                    <a:lnTo>
                      <a:pt x="1412" y="2519"/>
                    </a:lnTo>
                    <a:lnTo>
                      <a:pt x="1420" y="2519"/>
                    </a:lnTo>
                    <a:lnTo>
                      <a:pt x="1407" y="2527"/>
                    </a:lnTo>
                    <a:lnTo>
                      <a:pt x="1420" y="2535"/>
                    </a:lnTo>
                    <a:lnTo>
                      <a:pt x="1407" y="2531"/>
                    </a:lnTo>
                    <a:lnTo>
                      <a:pt x="1416" y="2543"/>
                    </a:lnTo>
                    <a:lnTo>
                      <a:pt x="1428" y="2543"/>
                    </a:lnTo>
                    <a:lnTo>
                      <a:pt x="1440" y="2539"/>
                    </a:lnTo>
                    <a:lnTo>
                      <a:pt x="1444" y="2527"/>
                    </a:lnTo>
                    <a:lnTo>
                      <a:pt x="1448" y="2539"/>
                    </a:lnTo>
                    <a:lnTo>
                      <a:pt x="1436" y="2547"/>
                    </a:lnTo>
                    <a:lnTo>
                      <a:pt x="1424" y="2547"/>
                    </a:lnTo>
                    <a:lnTo>
                      <a:pt x="1424" y="2559"/>
                    </a:lnTo>
                    <a:lnTo>
                      <a:pt x="1436" y="2559"/>
                    </a:lnTo>
                    <a:lnTo>
                      <a:pt x="1448" y="2547"/>
                    </a:lnTo>
                    <a:lnTo>
                      <a:pt x="1460" y="2547"/>
                    </a:lnTo>
                    <a:lnTo>
                      <a:pt x="1448" y="2555"/>
                    </a:lnTo>
                    <a:lnTo>
                      <a:pt x="1444" y="2567"/>
                    </a:lnTo>
                    <a:lnTo>
                      <a:pt x="1456" y="2567"/>
                    </a:lnTo>
                    <a:lnTo>
                      <a:pt x="1456" y="2580"/>
                    </a:lnTo>
                    <a:lnTo>
                      <a:pt x="1464" y="2580"/>
                    </a:lnTo>
                    <a:lnTo>
                      <a:pt x="1456" y="2580"/>
                    </a:lnTo>
                    <a:lnTo>
                      <a:pt x="1444" y="2580"/>
                    </a:lnTo>
                    <a:lnTo>
                      <a:pt x="1428" y="2584"/>
                    </a:lnTo>
                    <a:lnTo>
                      <a:pt x="1444" y="2588"/>
                    </a:lnTo>
                    <a:lnTo>
                      <a:pt x="1456" y="2592"/>
                    </a:lnTo>
                    <a:lnTo>
                      <a:pt x="1477" y="2584"/>
                    </a:lnTo>
                    <a:lnTo>
                      <a:pt x="1489" y="2588"/>
                    </a:lnTo>
                    <a:lnTo>
                      <a:pt x="1477" y="2588"/>
                    </a:lnTo>
                    <a:lnTo>
                      <a:pt x="1464" y="2592"/>
                    </a:lnTo>
                    <a:lnTo>
                      <a:pt x="1456" y="2596"/>
                    </a:lnTo>
                    <a:lnTo>
                      <a:pt x="1464" y="2596"/>
                    </a:lnTo>
                    <a:lnTo>
                      <a:pt x="1477" y="2600"/>
                    </a:lnTo>
                    <a:lnTo>
                      <a:pt x="1481" y="2612"/>
                    </a:lnTo>
                    <a:lnTo>
                      <a:pt x="1481" y="2624"/>
                    </a:lnTo>
                    <a:lnTo>
                      <a:pt x="1493" y="2612"/>
                    </a:lnTo>
                    <a:lnTo>
                      <a:pt x="1505" y="2608"/>
                    </a:lnTo>
                    <a:lnTo>
                      <a:pt x="1497" y="2620"/>
                    </a:lnTo>
                    <a:lnTo>
                      <a:pt x="1505" y="2624"/>
                    </a:lnTo>
                    <a:lnTo>
                      <a:pt x="1521" y="2620"/>
                    </a:lnTo>
                    <a:lnTo>
                      <a:pt x="1505" y="2633"/>
                    </a:lnTo>
                    <a:lnTo>
                      <a:pt x="1497" y="2637"/>
                    </a:lnTo>
                    <a:lnTo>
                      <a:pt x="1505" y="2637"/>
                    </a:lnTo>
                    <a:lnTo>
                      <a:pt x="1517" y="2641"/>
                    </a:lnTo>
                    <a:lnTo>
                      <a:pt x="1505" y="2645"/>
                    </a:lnTo>
                    <a:lnTo>
                      <a:pt x="1497" y="2653"/>
                    </a:lnTo>
                    <a:lnTo>
                      <a:pt x="1505" y="2649"/>
                    </a:lnTo>
                    <a:lnTo>
                      <a:pt x="1517" y="2649"/>
                    </a:lnTo>
                    <a:lnTo>
                      <a:pt x="1534" y="2653"/>
                    </a:lnTo>
                    <a:lnTo>
                      <a:pt x="1542" y="2645"/>
                    </a:lnTo>
                    <a:lnTo>
                      <a:pt x="1521" y="2645"/>
                    </a:lnTo>
                    <a:lnTo>
                      <a:pt x="1542" y="2641"/>
                    </a:lnTo>
                    <a:lnTo>
                      <a:pt x="1554" y="2645"/>
                    </a:lnTo>
                    <a:lnTo>
                      <a:pt x="1566" y="2637"/>
                    </a:lnTo>
                    <a:lnTo>
                      <a:pt x="1566" y="2649"/>
                    </a:lnTo>
                    <a:lnTo>
                      <a:pt x="1578" y="2653"/>
                    </a:lnTo>
                    <a:lnTo>
                      <a:pt x="1587" y="2641"/>
                    </a:lnTo>
                    <a:lnTo>
                      <a:pt x="1599" y="2633"/>
                    </a:lnTo>
                    <a:lnTo>
                      <a:pt x="1611" y="2633"/>
                    </a:lnTo>
                    <a:lnTo>
                      <a:pt x="1623" y="2633"/>
                    </a:lnTo>
                    <a:lnTo>
                      <a:pt x="1635" y="2624"/>
                    </a:lnTo>
                    <a:lnTo>
                      <a:pt x="1631" y="2612"/>
                    </a:lnTo>
                    <a:lnTo>
                      <a:pt x="1643" y="2604"/>
                    </a:lnTo>
                    <a:lnTo>
                      <a:pt x="1639" y="2616"/>
                    </a:lnTo>
                    <a:lnTo>
                      <a:pt x="1648" y="2629"/>
                    </a:lnTo>
                    <a:lnTo>
                      <a:pt x="1635" y="2633"/>
                    </a:lnTo>
                    <a:lnTo>
                      <a:pt x="1623" y="2641"/>
                    </a:lnTo>
                    <a:lnTo>
                      <a:pt x="1635" y="2641"/>
                    </a:lnTo>
                    <a:lnTo>
                      <a:pt x="1648" y="2637"/>
                    </a:lnTo>
                    <a:lnTo>
                      <a:pt x="1660" y="2624"/>
                    </a:lnTo>
                    <a:lnTo>
                      <a:pt x="1660" y="2612"/>
                    </a:lnTo>
                    <a:lnTo>
                      <a:pt x="1664" y="2624"/>
                    </a:lnTo>
                    <a:lnTo>
                      <a:pt x="1676" y="2616"/>
                    </a:lnTo>
                    <a:lnTo>
                      <a:pt x="1668" y="2629"/>
                    </a:lnTo>
                    <a:lnTo>
                      <a:pt x="1656" y="2637"/>
                    </a:lnTo>
                    <a:lnTo>
                      <a:pt x="1643" y="2641"/>
                    </a:lnTo>
                    <a:lnTo>
                      <a:pt x="1631" y="2645"/>
                    </a:lnTo>
                    <a:lnTo>
                      <a:pt x="1619" y="2653"/>
                    </a:lnTo>
                    <a:lnTo>
                      <a:pt x="1631" y="2649"/>
                    </a:lnTo>
                    <a:lnTo>
                      <a:pt x="1627" y="2661"/>
                    </a:lnTo>
                    <a:lnTo>
                      <a:pt x="1639" y="2657"/>
                    </a:lnTo>
                    <a:lnTo>
                      <a:pt x="1652" y="2653"/>
                    </a:lnTo>
                    <a:lnTo>
                      <a:pt x="1660" y="2641"/>
                    </a:lnTo>
                    <a:lnTo>
                      <a:pt x="1672" y="2645"/>
                    </a:lnTo>
                    <a:lnTo>
                      <a:pt x="1660" y="2649"/>
                    </a:lnTo>
                    <a:lnTo>
                      <a:pt x="1652" y="2657"/>
                    </a:lnTo>
                    <a:lnTo>
                      <a:pt x="1639" y="2665"/>
                    </a:lnTo>
                    <a:lnTo>
                      <a:pt x="1652" y="2665"/>
                    </a:lnTo>
                    <a:lnTo>
                      <a:pt x="1639" y="2673"/>
                    </a:lnTo>
                    <a:lnTo>
                      <a:pt x="1652" y="2669"/>
                    </a:lnTo>
                    <a:lnTo>
                      <a:pt x="1656" y="2681"/>
                    </a:lnTo>
                    <a:lnTo>
                      <a:pt x="1660" y="2669"/>
                    </a:lnTo>
                    <a:lnTo>
                      <a:pt x="1676" y="2665"/>
                    </a:lnTo>
                    <a:lnTo>
                      <a:pt x="1668" y="2677"/>
                    </a:lnTo>
                    <a:lnTo>
                      <a:pt x="1680" y="2673"/>
                    </a:lnTo>
                    <a:lnTo>
                      <a:pt x="1672" y="2685"/>
                    </a:lnTo>
                    <a:lnTo>
                      <a:pt x="1684" y="2681"/>
                    </a:lnTo>
                    <a:lnTo>
                      <a:pt x="1696" y="2673"/>
                    </a:lnTo>
                    <a:lnTo>
                      <a:pt x="1709" y="2661"/>
                    </a:lnTo>
                    <a:lnTo>
                      <a:pt x="1705" y="2673"/>
                    </a:lnTo>
                    <a:lnTo>
                      <a:pt x="1696" y="2685"/>
                    </a:lnTo>
                    <a:lnTo>
                      <a:pt x="1692" y="2698"/>
                    </a:lnTo>
                    <a:lnTo>
                      <a:pt x="1684" y="2710"/>
                    </a:lnTo>
                    <a:lnTo>
                      <a:pt x="1696" y="2706"/>
                    </a:lnTo>
                    <a:lnTo>
                      <a:pt x="1705" y="2694"/>
                    </a:lnTo>
                    <a:lnTo>
                      <a:pt x="1717" y="2685"/>
                    </a:lnTo>
                    <a:lnTo>
                      <a:pt x="1705" y="2698"/>
                    </a:lnTo>
                    <a:lnTo>
                      <a:pt x="1696" y="2710"/>
                    </a:lnTo>
                    <a:lnTo>
                      <a:pt x="1688" y="2718"/>
                    </a:lnTo>
                    <a:lnTo>
                      <a:pt x="1696" y="2714"/>
                    </a:lnTo>
                    <a:lnTo>
                      <a:pt x="1705" y="2726"/>
                    </a:lnTo>
                    <a:lnTo>
                      <a:pt x="1717" y="2726"/>
                    </a:lnTo>
                    <a:lnTo>
                      <a:pt x="1721" y="2718"/>
                    </a:lnTo>
                    <a:lnTo>
                      <a:pt x="1733" y="2710"/>
                    </a:lnTo>
                    <a:lnTo>
                      <a:pt x="1737" y="2702"/>
                    </a:lnTo>
                    <a:lnTo>
                      <a:pt x="1749" y="2698"/>
                    </a:lnTo>
                    <a:lnTo>
                      <a:pt x="1749" y="2710"/>
                    </a:lnTo>
                    <a:lnTo>
                      <a:pt x="1761" y="2710"/>
                    </a:lnTo>
                    <a:lnTo>
                      <a:pt x="1774" y="2714"/>
                    </a:lnTo>
                    <a:lnTo>
                      <a:pt x="1786" y="2718"/>
                    </a:lnTo>
                    <a:lnTo>
                      <a:pt x="1798" y="2714"/>
                    </a:lnTo>
                    <a:lnTo>
                      <a:pt x="1802" y="2702"/>
                    </a:lnTo>
                    <a:lnTo>
                      <a:pt x="1794" y="2690"/>
                    </a:lnTo>
                    <a:lnTo>
                      <a:pt x="1782" y="2694"/>
                    </a:lnTo>
                    <a:lnTo>
                      <a:pt x="1782" y="2681"/>
                    </a:lnTo>
                    <a:lnTo>
                      <a:pt x="1770" y="2681"/>
                    </a:lnTo>
                    <a:lnTo>
                      <a:pt x="1757" y="2677"/>
                    </a:lnTo>
                    <a:lnTo>
                      <a:pt x="1745" y="2673"/>
                    </a:lnTo>
                    <a:lnTo>
                      <a:pt x="1757" y="2673"/>
                    </a:lnTo>
                    <a:lnTo>
                      <a:pt x="1770" y="2665"/>
                    </a:lnTo>
                    <a:lnTo>
                      <a:pt x="1778" y="2677"/>
                    </a:lnTo>
                    <a:lnTo>
                      <a:pt x="1790" y="2681"/>
                    </a:lnTo>
                    <a:lnTo>
                      <a:pt x="1798" y="2677"/>
                    </a:lnTo>
                    <a:lnTo>
                      <a:pt x="1814" y="2673"/>
                    </a:lnTo>
                    <a:lnTo>
                      <a:pt x="1827" y="2665"/>
                    </a:lnTo>
                    <a:lnTo>
                      <a:pt x="1814" y="2669"/>
                    </a:lnTo>
                    <a:lnTo>
                      <a:pt x="1802" y="2665"/>
                    </a:lnTo>
                    <a:lnTo>
                      <a:pt x="1814" y="2665"/>
                    </a:lnTo>
                    <a:lnTo>
                      <a:pt x="1814" y="2657"/>
                    </a:lnTo>
                    <a:lnTo>
                      <a:pt x="1802" y="2653"/>
                    </a:lnTo>
                    <a:lnTo>
                      <a:pt x="1790" y="2649"/>
                    </a:lnTo>
                    <a:lnTo>
                      <a:pt x="1802" y="2653"/>
                    </a:lnTo>
                    <a:lnTo>
                      <a:pt x="1814" y="2649"/>
                    </a:lnTo>
                    <a:lnTo>
                      <a:pt x="1802" y="2649"/>
                    </a:lnTo>
                    <a:lnTo>
                      <a:pt x="1790" y="2641"/>
                    </a:lnTo>
                    <a:lnTo>
                      <a:pt x="1802" y="2645"/>
                    </a:lnTo>
                    <a:lnTo>
                      <a:pt x="1814" y="2645"/>
                    </a:lnTo>
                    <a:lnTo>
                      <a:pt x="1827" y="2641"/>
                    </a:lnTo>
                    <a:lnTo>
                      <a:pt x="1827" y="2629"/>
                    </a:lnTo>
                    <a:lnTo>
                      <a:pt x="1818" y="2629"/>
                    </a:lnTo>
                    <a:lnTo>
                      <a:pt x="1806" y="2624"/>
                    </a:lnTo>
                    <a:lnTo>
                      <a:pt x="1794" y="2624"/>
                    </a:lnTo>
                    <a:lnTo>
                      <a:pt x="1782" y="2624"/>
                    </a:lnTo>
                    <a:lnTo>
                      <a:pt x="1794" y="2624"/>
                    </a:lnTo>
                    <a:lnTo>
                      <a:pt x="1818" y="2624"/>
                    </a:lnTo>
                    <a:lnTo>
                      <a:pt x="1831" y="2624"/>
                    </a:lnTo>
                    <a:lnTo>
                      <a:pt x="1806" y="2616"/>
                    </a:lnTo>
                    <a:lnTo>
                      <a:pt x="1818" y="2616"/>
                    </a:lnTo>
                    <a:lnTo>
                      <a:pt x="1831" y="2612"/>
                    </a:lnTo>
                    <a:lnTo>
                      <a:pt x="1818" y="2608"/>
                    </a:lnTo>
                    <a:lnTo>
                      <a:pt x="1806" y="2604"/>
                    </a:lnTo>
                    <a:lnTo>
                      <a:pt x="1818" y="2604"/>
                    </a:lnTo>
                    <a:lnTo>
                      <a:pt x="1831" y="2604"/>
                    </a:lnTo>
                    <a:lnTo>
                      <a:pt x="1843" y="2596"/>
                    </a:lnTo>
                    <a:lnTo>
                      <a:pt x="1831" y="2588"/>
                    </a:lnTo>
                    <a:lnTo>
                      <a:pt x="1818" y="2588"/>
                    </a:lnTo>
                    <a:lnTo>
                      <a:pt x="1806" y="2580"/>
                    </a:lnTo>
                    <a:lnTo>
                      <a:pt x="1818" y="2584"/>
                    </a:lnTo>
                    <a:lnTo>
                      <a:pt x="1831" y="2584"/>
                    </a:lnTo>
                    <a:lnTo>
                      <a:pt x="1843" y="2580"/>
                    </a:lnTo>
                    <a:lnTo>
                      <a:pt x="1851" y="2567"/>
                    </a:lnTo>
                    <a:lnTo>
                      <a:pt x="1839" y="2572"/>
                    </a:lnTo>
                    <a:lnTo>
                      <a:pt x="1827" y="2563"/>
                    </a:lnTo>
                    <a:lnTo>
                      <a:pt x="1839" y="2567"/>
                    </a:lnTo>
                    <a:lnTo>
                      <a:pt x="1851" y="2563"/>
                    </a:lnTo>
                    <a:lnTo>
                      <a:pt x="1847" y="2551"/>
                    </a:lnTo>
                    <a:lnTo>
                      <a:pt x="1855" y="2539"/>
                    </a:lnTo>
                    <a:lnTo>
                      <a:pt x="1843" y="2547"/>
                    </a:lnTo>
                    <a:lnTo>
                      <a:pt x="1847" y="2539"/>
                    </a:lnTo>
                    <a:lnTo>
                      <a:pt x="1855" y="2527"/>
                    </a:lnTo>
                    <a:lnTo>
                      <a:pt x="1851" y="2515"/>
                    </a:lnTo>
                    <a:lnTo>
                      <a:pt x="1839" y="2511"/>
                    </a:lnTo>
                    <a:lnTo>
                      <a:pt x="1827" y="2502"/>
                    </a:lnTo>
                    <a:lnTo>
                      <a:pt x="1814" y="2494"/>
                    </a:lnTo>
                    <a:lnTo>
                      <a:pt x="1827" y="2494"/>
                    </a:lnTo>
                    <a:lnTo>
                      <a:pt x="1839" y="2502"/>
                    </a:lnTo>
                    <a:lnTo>
                      <a:pt x="1851" y="2502"/>
                    </a:lnTo>
                    <a:lnTo>
                      <a:pt x="1839" y="2494"/>
                    </a:lnTo>
                    <a:lnTo>
                      <a:pt x="1851" y="2498"/>
                    </a:lnTo>
                    <a:lnTo>
                      <a:pt x="1839" y="2486"/>
                    </a:lnTo>
                    <a:lnTo>
                      <a:pt x="1827" y="2486"/>
                    </a:lnTo>
                    <a:lnTo>
                      <a:pt x="1814" y="2478"/>
                    </a:lnTo>
                    <a:lnTo>
                      <a:pt x="1802" y="2470"/>
                    </a:lnTo>
                    <a:lnTo>
                      <a:pt x="1814" y="2478"/>
                    </a:lnTo>
                    <a:lnTo>
                      <a:pt x="1827" y="2470"/>
                    </a:lnTo>
                    <a:lnTo>
                      <a:pt x="1839" y="2474"/>
                    </a:lnTo>
                    <a:lnTo>
                      <a:pt x="1839" y="2462"/>
                    </a:lnTo>
                    <a:lnTo>
                      <a:pt x="1851" y="2462"/>
                    </a:lnTo>
                    <a:lnTo>
                      <a:pt x="1863" y="2466"/>
                    </a:lnTo>
                    <a:lnTo>
                      <a:pt x="1875" y="2462"/>
                    </a:lnTo>
                    <a:lnTo>
                      <a:pt x="1884" y="2462"/>
                    </a:lnTo>
                    <a:lnTo>
                      <a:pt x="1896" y="2449"/>
                    </a:lnTo>
                    <a:lnTo>
                      <a:pt x="1884" y="2445"/>
                    </a:lnTo>
                    <a:lnTo>
                      <a:pt x="1867" y="2445"/>
                    </a:lnTo>
                    <a:lnTo>
                      <a:pt x="1859" y="2433"/>
                    </a:lnTo>
                    <a:lnTo>
                      <a:pt x="1871" y="2441"/>
                    </a:lnTo>
                    <a:lnTo>
                      <a:pt x="1884" y="2445"/>
                    </a:lnTo>
                    <a:lnTo>
                      <a:pt x="1896" y="2445"/>
                    </a:lnTo>
                    <a:lnTo>
                      <a:pt x="1884" y="2433"/>
                    </a:lnTo>
                    <a:lnTo>
                      <a:pt x="1871" y="2429"/>
                    </a:lnTo>
                    <a:lnTo>
                      <a:pt x="1884" y="2433"/>
                    </a:lnTo>
                    <a:lnTo>
                      <a:pt x="1896" y="2441"/>
                    </a:lnTo>
                    <a:lnTo>
                      <a:pt x="1904" y="2429"/>
                    </a:lnTo>
                    <a:lnTo>
                      <a:pt x="1892" y="2421"/>
                    </a:lnTo>
                    <a:lnTo>
                      <a:pt x="1880" y="2409"/>
                    </a:lnTo>
                    <a:lnTo>
                      <a:pt x="1884" y="2401"/>
                    </a:lnTo>
                    <a:lnTo>
                      <a:pt x="1900" y="2409"/>
                    </a:lnTo>
                    <a:lnTo>
                      <a:pt x="1912" y="2413"/>
                    </a:lnTo>
                    <a:lnTo>
                      <a:pt x="1924" y="2421"/>
                    </a:lnTo>
                    <a:lnTo>
                      <a:pt x="1912" y="2409"/>
                    </a:lnTo>
                    <a:lnTo>
                      <a:pt x="1900" y="2405"/>
                    </a:lnTo>
                    <a:lnTo>
                      <a:pt x="1912" y="2409"/>
                    </a:lnTo>
                    <a:lnTo>
                      <a:pt x="1904" y="2397"/>
                    </a:lnTo>
                    <a:lnTo>
                      <a:pt x="1916" y="2405"/>
                    </a:lnTo>
                    <a:lnTo>
                      <a:pt x="1928" y="2409"/>
                    </a:lnTo>
                    <a:lnTo>
                      <a:pt x="1916" y="2401"/>
                    </a:lnTo>
                    <a:lnTo>
                      <a:pt x="1928" y="2409"/>
                    </a:lnTo>
                    <a:lnTo>
                      <a:pt x="1941" y="2401"/>
                    </a:lnTo>
                    <a:lnTo>
                      <a:pt x="1936" y="2388"/>
                    </a:lnTo>
                    <a:lnTo>
                      <a:pt x="1928" y="2384"/>
                    </a:lnTo>
                    <a:lnTo>
                      <a:pt x="1916" y="2380"/>
                    </a:lnTo>
                    <a:lnTo>
                      <a:pt x="1904" y="2376"/>
                    </a:lnTo>
                    <a:lnTo>
                      <a:pt x="1916" y="2376"/>
                    </a:lnTo>
                    <a:lnTo>
                      <a:pt x="1928" y="2380"/>
                    </a:lnTo>
                    <a:lnTo>
                      <a:pt x="1941" y="2384"/>
                    </a:lnTo>
                    <a:lnTo>
                      <a:pt x="1953" y="2380"/>
                    </a:lnTo>
                    <a:lnTo>
                      <a:pt x="1957" y="2368"/>
                    </a:lnTo>
                    <a:lnTo>
                      <a:pt x="1945" y="2360"/>
                    </a:lnTo>
                    <a:lnTo>
                      <a:pt x="1957" y="2348"/>
                    </a:lnTo>
                    <a:lnTo>
                      <a:pt x="1945" y="2340"/>
                    </a:lnTo>
                    <a:lnTo>
                      <a:pt x="1932" y="2340"/>
                    </a:lnTo>
                    <a:lnTo>
                      <a:pt x="1920" y="2340"/>
                    </a:lnTo>
                    <a:lnTo>
                      <a:pt x="1908" y="2336"/>
                    </a:lnTo>
                    <a:lnTo>
                      <a:pt x="1896" y="2327"/>
                    </a:lnTo>
                    <a:lnTo>
                      <a:pt x="1908" y="2319"/>
                    </a:lnTo>
                    <a:lnTo>
                      <a:pt x="1920" y="2323"/>
                    </a:lnTo>
                    <a:lnTo>
                      <a:pt x="1932" y="2323"/>
                    </a:lnTo>
                    <a:lnTo>
                      <a:pt x="1945" y="2319"/>
                    </a:lnTo>
                    <a:lnTo>
                      <a:pt x="1957" y="2319"/>
                    </a:lnTo>
                    <a:lnTo>
                      <a:pt x="1969" y="2319"/>
                    </a:lnTo>
                    <a:lnTo>
                      <a:pt x="1957" y="2311"/>
                    </a:lnTo>
                    <a:lnTo>
                      <a:pt x="1957" y="2299"/>
                    </a:lnTo>
                    <a:lnTo>
                      <a:pt x="1949" y="2287"/>
                    </a:lnTo>
                    <a:lnTo>
                      <a:pt x="1936" y="2275"/>
                    </a:lnTo>
                    <a:lnTo>
                      <a:pt x="1924" y="2266"/>
                    </a:lnTo>
                    <a:lnTo>
                      <a:pt x="1928" y="2254"/>
                    </a:lnTo>
                    <a:lnTo>
                      <a:pt x="1941" y="2246"/>
                    </a:lnTo>
                    <a:lnTo>
                      <a:pt x="1953" y="2242"/>
                    </a:lnTo>
                    <a:lnTo>
                      <a:pt x="1965" y="2254"/>
                    </a:lnTo>
                    <a:lnTo>
                      <a:pt x="1977" y="2254"/>
                    </a:lnTo>
                    <a:lnTo>
                      <a:pt x="1989" y="2246"/>
                    </a:lnTo>
                    <a:lnTo>
                      <a:pt x="1989" y="2246"/>
                    </a:lnTo>
                    <a:lnTo>
                      <a:pt x="1989" y="2238"/>
                    </a:lnTo>
                    <a:lnTo>
                      <a:pt x="2006" y="2234"/>
                    </a:lnTo>
                    <a:lnTo>
                      <a:pt x="1993" y="2222"/>
                    </a:lnTo>
                    <a:lnTo>
                      <a:pt x="1989" y="2213"/>
                    </a:lnTo>
                    <a:lnTo>
                      <a:pt x="1981" y="2209"/>
                    </a:lnTo>
                    <a:lnTo>
                      <a:pt x="1989" y="2201"/>
                    </a:lnTo>
                    <a:lnTo>
                      <a:pt x="2002" y="2205"/>
                    </a:lnTo>
                    <a:lnTo>
                      <a:pt x="2006" y="2193"/>
                    </a:lnTo>
                    <a:lnTo>
                      <a:pt x="2022" y="2197"/>
                    </a:lnTo>
                    <a:lnTo>
                      <a:pt x="2030" y="2201"/>
                    </a:lnTo>
                    <a:lnTo>
                      <a:pt x="2042" y="2189"/>
                    </a:lnTo>
                    <a:lnTo>
                      <a:pt x="2054" y="2197"/>
                    </a:lnTo>
                    <a:lnTo>
                      <a:pt x="2067" y="2189"/>
                    </a:lnTo>
                    <a:lnTo>
                      <a:pt x="2075" y="2193"/>
                    </a:lnTo>
                    <a:lnTo>
                      <a:pt x="2087" y="2193"/>
                    </a:lnTo>
                    <a:lnTo>
                      <a:pt x="2099" y="2185"/>
                    </a:lnTo>
                    <a:lnTo>
                      <a:pt x="2099" y="2173"/>
                    </a:lnTo>
                    <a:lnTo>
                      <a:pt x="2091" y="2169"/>
                    </a:lnTo>
                    <a:lnTo>
                      <a:pt x="2087" y="2157"/>
                    </a:lnTo>
                    <a:lnTo>
                      <a:pt x="2099" y="2161"/>
                    </a:lnTo>
                    <a:lnTo>
                      <a:pt x="2111" y="2157"/>
                    </a:lnTo>
                    <a:lnTo>
                      <a:pt x="2116" y="2144"/>
                    </a:lnTo>
                    <a:lnTo>
                      <a:pt x="2111" y="2132"/>
                    </a:lnTo>
                    <a:lnTo>
                      <a:pt x="2128" y="2128"/>
                    </a:lnTo>
                    <a:lnTo>
                      <a:pt x="2111" y="2120"/>
                    </a:lnTo>
                    <a:lnTo>
                      <a:pt x="2128" y="2120"/>
                    </a:lnTo>
                    <a:lnTo>
                      <a:pt x="2136" y="2124"/>
                    </a:lnTo>
                    <a:lnTo>
                      <a:pt x="2148" y="2124"/>
                    </a:lnTo>
                    <a:lnTo>
                      <a:pt x="2160" y="2128"/>
                    </a:lnTo>
                    <a:lnTo>
                      <a:pt x="2148" y="2132"/>
                    </a:lnTo>
                    <a:lnTo>
                      <a:pt x="2136" y="2144"/>
                    </a:lnTo>
                    <a:lnTo>
                      <a:pt x="2124" y="2157"/>
                    </a:lnTo>
                    <a:lnTo>
                      <a:pt x="2124" y="2165"/>
                    </a:lnTo>
                    <a:lnTo>
                      <a:pt x="2136" y="2165"/>
                    </a:lnTo>
                    <a:lnTo>
                      <a:pt x="2148" y="2177"/>
                    </a:lnTo>
                    <a:lnTo>
                      <a:pt x="2160" y="2177"/>
                    </a:lnTo>
                    <a:lnTo>
                      <a:pt x="2164" y="2165"/>
                    </a:lnTo>
                    <a:lnTo>
                      <a:pt x="2168" y="2157"/>
                    </a:lnTo>
                    <a:lnTo>
                      <a:pt x="2168" y="2165"/>
                    </a:lnTo>
                    <a:lnTo>
                      <a:pt x="2181" y="2165"/>
                    </a:lnTo>
                    <a:lnTo>
                      <a:pt x="2193" y="2161"/>
                    </a:lnTo>
                    <a:lnTo>
                      <a:pt x="2205" y="2148"/>
                    </a:lnTo>
                    <a:lnTo>
                      <a:pt x="2213" y="2157"/>
                    </a:lnTo>
                    <a:lnTo>
                      <a:pt x="2225" y="2165"/>
                    </a:lnTo>
                    <a:lnTo>
                      <a:pt x="2238" y="2157"/>
                    </a:lnTo>
                    <a:lnTo>
                      <a:pt x="2238" y="2144"/>
                    </a:lnTo>
                    <a:lnTo>
                      <a:pt x="2250" y="2144"/>
                    </a:lnTo>
                    <a:lnTo>
                      <a:pt x="2258" y="2132"/>
                    </a:lnTo>
                    <a:lnTo>
                      <a:pt x="2246" y="2124"/>
                    </a:lnTo>
                    <a:lnTo>
                      <a:pt x="2258" y="2128"/>
                    </a:lnTo>
                    <a:lnTo>
                      <a:pt x="2274" y="2128"/>
                    </a:lnTo>
                    <a:lnTo>
                      <a:pt x="2282" y="2132"/>
                    </a:lnTo>
                    <a:lnTo>
                      <a:pt x="2278" y="2124"/>
                    </a:lnTo>
                    <a:lnTo>
                      <a:pt x="2291" y="2128"/>
                    </a:lnTo>
                    <a:lnTo>
                      <a:pt x="2303" y="2124"/>
                    </a:lnTo>
                    <a:lnTo>
                      <a:pt x="2315" y="2120"/>
                    </a:lnTo>
                    <a:lnTo>
                      <a:pt x="2323" y="2108"/>
                    </a:lnTo>
                    <a:lnTo>
                      <a:pt x="2323" y="2095"/>
                    </a:lnTo>
                    <a:lnTo>
                      <a:pt x="2327" y="2083"/>
                    </a:lnTo>
                    <a:lnTo>
                      <a:pt x="2331" y="2095"/>
                    </a:lnTo>
                    <a:lnTo>
                      <a:pt x="2343" y="2091"/>
                    </a:lnTo>
                    <a:lnTo>
                      <a:pt x="2352" y="2079"/>
                    </a:lnTo>
                    <a:lnTo>
                      <a:pt x="2352" y="2067"/>
                    </a:lnTo>
                    <a:lnTo>
                      <a:pt x="2356" y="2059"/>
                    </a:lnTo>
                    <a:lnTo>
                      <a:pt x="2368" y="2051"/>
                    </a:lnTo>
                    <a:lnTo>
                      <a:pt x="2380" y="2047"/>
                    </a:lnTo>
                    <a:lnTo>
                      <a:pt x="2380" y="2034"/>
                    </a:lnTo>
                    <a:lnTo>
                      <a:pt x="2392" y="2030"/>
                    </a:lnTo>
                    <a:lnTo>
                      <a:pt x="2380" y="2018"/>
                    </a:lnTo>
                    <a:lnTo>
                      <a:pt x="2392" y="2014"/>
                    </a:lnTo>
                    <a:lnTo>
                      <a:pt x="2392" y="2002"/>
                    </a:lnTo>
                    <a:lnTo>
                      <a:pt x="2404" y="1998"/>
                    </a:lnTo>
                    <a:lnTo>
                      <a:pt x="2413" y="1986"/>
                    </a:lnTo>
                    <a:lnTo>
                      <a:pt x="2425" y="1982"/>
                    </a:lnTo>
                    <a:lnTo>
                      <a:pt x="2437" y="1973"/>
                    </a:lnTo>
                    <a:lnTo>
                      <a:pt x="2449" y="1969"/>
                    </a:lnTo>
                    <a:lnTo>
                      <a:pt x="2461" y="1969"/>
                    </a:lnTo>
                    <a:lnTo>
                      <a:pt x="2470" y="1961"/>
                    </a:lnTo>
                    <a:lnTo>
                      <a:pt x="2465" y="1949"/>
                    </a:lnTo>
                    <a:lnTo>
                      <a:pt x="2465" y="1937"/>
                    </a:lnTo>
                    <a:lnTo>
                      <a:pt x="2453" y="1929"/>
                    </a:lnTo>
                    <a:lnTo>
                      <a:pt x="2465" y="1929"/>
                    </a:lnTo>
                    <a:lnTo>
                      <a:pt x="2457" y="1916"/>
                    </a:lnTo>
                    <a:lnTo>
                      <a:pt x="2445" y="1912"/>
                    </a:lnTo>
                    <a:lnTo>
                      <a:pt x="2441" y="1900"/>
                    </a:lnTo>
                    <a:lnTo>
                      <a:pt x="2453" y="1896"/>
                    </a:lnTo>
                    <a:lnTo>
                      <a:pt x="2457" y="1908"/>
                    </a:lnTo>
                    <a:lnTo>
                      <a:pt x="2470" y="1916"/>
                    </a:lnTo>
                    <a:lnTo>
                      <a:pt x="2478" y="1925"/>
                    </a:lnTo>
                    <a:lnTo>
                      <a:pt x="2490" y="1933"/>
                    </a:lnTo>
                    <a:lnTo>
                      <a:pt x="2498" y="1941"/>
                    </a:lnTo>
                    <a:lnTo>
                      <a:pt x="2506" y="1941"/>
                    </a:lnTo>
                    <a:lnTo>
                      <a:pt x="2518" y="1945"/>
                    </a:lnTo>
                    <a:lnTo>
                      <a:pt x="2531" y="1949"/>
                    </a:lnTo>
                    <a:lnTo>
                      <a:pt x="2543" y="1945"/>
                    </a:lnTo>
                    <a:lnTo>
                      <a:pt x="2555" y="1949"/>
                    </a:lnTo>
                    <a:lnTo>
                      <a:pt x="2567" y="1945"/>
                    </a:lnTo>
                    <a:lnTo>
                      <a:pt x="2559" y="1933"/>
                    </a:lnTo>
                    <a:lnTo>
                      <a:pt x="2547" y="1929"/>
                    </a:lnTo>
                    <a:lnTo>
                      <a:pt x="2559" y="1929"/>
                    </a:lnTo>
                    <a:lnTo>
                      <a:pt x="2571" y="1933"/>
                    </a:lnTo>
                    <a:lnTo>
                      <a:pt x="2579" y="1941"/>
                    </a:lnTo>
                    <a:lnTo>
                      <a:pt x="2592" y="1937"/>
                    </a:lnTo>
                    <a:lnTo>
                      <a:pt x="2583" y="1925"/>
                    </a:lnTo>
                    <a:lnTo>
                      <a:pt x="2596" y="1929"/>
                    </a:lnTo>
                    <a:lnTo>
                      <a:pt x="2596" y="1916"/>
                    </a:lnTo>
                    <a:lnTo>
                      <a:pt x="2604" y="1912"/>
                    </a:lnTo>
                    <a:lnTo>
                      <a:pt x="2616" y="1925"/>
                    </a:lnTo>
                    <a:lnTo>
                      <a:pt x="2628" y="1929"/>
                    </a:lnTo>
                    <a:lnTo>
                      <a:pt x="2640" y="1921"/>
                    </a:lnTo>
                    <a:lnTo>
                      <a:pt x="2653" y="1916"/>
                    </a:lnTo>
                    <a:lnTo>
                      <a:pt x="2665" y="1921"/>
                    </a:lnTo>
                    <a:lnTo>
                      <a:pt x="2677" y="1916"/>
                    </a:lnTo>
                    <a:lnTo>
                      <a:pt x="2685" y="1908"/>
                    </a:lnTo>
                    <a:lnTo>
                      <a:pt x="2697" y="1900"/>
                    </a:lnTo>
                    <a:lnTo>
                      <a:pt x="2710" y="1904"/>
                    </a:lnTo>
                    <a:lnTo>
                      <a:pt x="2722" y="1904"/>
                    </a:lnTo>
                    <a:lnTo>
                      <a:pt x="2738" y="1900"/>
                    </a:lnTo>
                    <a:lnTo>
                      <a:pt x="2746" y="1900"/>
                    </a:lnTo>
                    <a:lnTo>
                      <a:pt x="2763" y="1892"/>
                    </a:lnTo>
                    <a:lnTo>
                      <a:pt x="2771" y="1892"/>
                    </a:lnTo>
                    <a:lnTo>
                      <a:pt x="2779" y="1888"/>
                    </a:lnTo>
                    <a:lnTo>
                      <a:pt x="2791" y="1884"/>
                    </a:lnTo>
                    <a:lnTo>
                      <a:pt x="2803" y="1884"/>
                    </a:lnTo>
                    <a:lnTo>
                      <a:pt x="2815" y="1884"/>
                    </a:lnTo>
                    <a:lnTo>
                      <a:pt x="2824" y="1872"/>
                    </a:lnTo>
                    <a:lnTo>
                      <a:pt x="2836" y="1872"/>
                    </a:lnTo>
                    <a:lnTo>
                      <a:pt x="2848" y="1864"/>
                    </a:lnTo>
                    <a:lnTo>
                      <a:pt x="2856" y="1851"/>
                    </a:lnTo>
                    <a:lnTo>
                      <a:pt x="2868" y="1851"/>
                    </a:lnTo>
                    <a:lnTo>
                      <a:pt x="2864" y="1839"/>
                    </a:lnTo>
                    <a:lnTo>
                      <a:pt x="2876" y="1843"/>
                    </a:lnTo>
                    <a:lnTo>
                      <a:pt x="2885" y="1839"/>
                    </a:lnTo>
                    <a:lnTo>
                      <a:pt x="2897" y="1827"/>
                    </a:lnTo>
                    <a:lnTo>
                      <a:pt x="2885" y="1823"/>
                    </a:lnTo>
                    <a:lnTo>
                      <a:pt x="2897" y="1819"/>
                    </a:lnTo>
                    <a:lnTo>
                      <a:pt x="2909" y="1823"/>
                    </a:lnTo>
                    <a:lnTo>
                      <a:pt x="2917" y="1823"/>
                    </a:lnTo>
                    <a:lnTo>
                      <a:pt x="2917" y="1811"/>
                    </a:lnTo>
                    <a:lnTo>
                      <a:pt x="2929" y="1807"/>
                    </a:lnTo>
                    <a:lnTo>
                      <a:pt x="2942" y="1803"/>
                    </a:lnTo>
                    <a:lnTo>
                      <a:pt x="2954" y="1798"/>
                    </a:lnTo>
                    <a:lnTo>
                      <a:pt x="2942" y="1786"/>
                    </a:lnTo>
                    <a:lnTo>
                      <a:pt x="2954" y="1790"/>
                    </a:lnTo>
                    <a:lnTo>
                      <a:pt x="2966" y="1794"/>
                    </a:lnTo>
                    <a:lnTo>
                      <a:pt x="2978" y="1790"/>
                    </a:lnTo>
                    <a:lnTo>
                      <a:pt x="2978" y="1778"/>
                    </a:lnTo>
                    <a:lnTo>
                      <a:pt x="2966" y="1770"/>
                    </a:lnTo>
                    <a:lnTo>
                      <a:pt x="2978" y="1770"/>
                    </a:lnTo>
                    <a:lnTo>
                      <a:pt x="2990" y="1770"/>
                    </a:lnTo>
                    <a:lnTo>
                      <a:pt x="3003" y="1770"/>
                    </a:lnTo>
                    <a:lnTo>
                      <a:pt x="3015" y="1770"/>
                    </a:lnTo>
                    <a:lnTo>
                      <a:pt x="3003" y="1758"/>
                    </a:lnTo>
                    <a:lnTo>
                      <a:pt x="3015" y="1758"/>
                    </a:lnTo>
                    <a:lnTo>
                      <a:pt x="3027" y="1754"/>
                    </a:lnTo>
                    <a:lnTo>
                      <a:pt x="3039" y="1750"/>
                    </a:lnTo>
                    <a:lnTo>
                      <a:pt x="3047" y="1741"/>
                    </a:lnTo>
                    <a:lnTo>
                      <a:pt x="3060" y="1741"/>
                    </a:lnTo>
                    <a:lnTo>
                      <a:pt x="3072" y="1729"/>
                    </a:lnTo>
                    <a:lnTo>
                      <a:pt x="3060" y="1729"/>
                    </a:lnTo>
                    <a:lnTo>
                      <a:pt x="3047" y="1733"/>
                    </a:lnTo>
                    <a:lnTo>
                      <a:pt x="3035" y="1733"/>
                    </a:lnTo>
                    <a:lnTo>
                      <a:pt x="3023" y="1733"/>
                    </a:lnTo>
                    <a:lnTo>
                      <a:pt x="3011" y="1733"/>
                    </a:lnTo>
                    <a:lnTo>
                      <a:pt x="2999" y="1729"/>
                    </a:lnTo>
                    <a:lnTo>
                      <a:pt x="2986" y="1729"/>
                    </a:lnTo>
                    <a:lnTo>
                      <a:pt x="2974" y="1729"/>
                    </a:lnTo>
                    <a:lnTo>
                      <a:pt x="2962" y="1729"/>
                    </a:lnTo>
                    <a:lnTo>
                      <a:pt x="2950" y="1721"/>
                    </a:lnTo>
                    <a:lnTo>
                      <a:pt x="2938" y="1717"/>
                    </a:lnTo>
                    <a:lnTo>
                      <a:pt x="2925" y="1717"/>
                    </a:lnTo>
                    <a:lnTo>
                      <a:pt x="2913" y="1709"/>
                    </a:lnTo>
                    <a:lnTo>
                      <a:pt x="2901" y="1709"/>
                    </a:lnTo>
                    <a:lnTo>
                      <a:pt x="2893" y="1705"/>
                    </a:lnTo>
                    <a:lnTo>
                      <a:pt x="2876" y="1713"/>
                    </a:lnTo>
                    <a:lnTo>
                      <a:pt x="2885" y="1701"/>
                    </a:lnTo>
                    <a:lnTo>
                      <a:pt x="2868" y="1701"/>
                    </a:lnTo>
                    <a:lnTo>
                      <a:pt x="2856" y="1705"/>
                    </a:lnTo>
                    <a:lnTo>
                      <a:pt x="2844" y="1709"/>
                    </a:lnTo>
                    <a:lnTo>
                      <a:pt x="2832" y="1713"/>
                    </a:lnTo>
                    <a:lnTo>
                      <a:pt x="2824" y="1717"/>
                    </a:lnTo>
                    <a:lnTo>
                      <a:pt x="2811" y="1721"/>
                    </a:lnTo>
                    <a:lnTo>
                      <a:pt x="2799" y="1717"/>
                    </a:lnTo>
                    <a:lnTo>
                      <a:pt x="2787" y="1713"/>
                    </a:lnTo>
                    <a:lnTo>
                      <a:pt x="2775" y="1721"/>
                    </a:lnTo>
                    <a:lnTo>
                      <a:pt x="2763" y="1733"/>
                    </a:lnTo>
                    <a:lnTo>
                      <a:pt x="2758" y="1741"/>
                    </a:lnTo>
                    <a:lnTo>
                      <a:pt x="2746" y="1746"/>
                    </a:lnTo>
                    <a:lnTo>
                      <a:pt x="2746" y="1741"/>
                    </a:lnTo>
                    <a:lnTo>
                      <a:pt x="2742" y="1737"/>
                    </a:lnTo>
                    <a:lnTo>
                      <a:pt x="2730" y="1737"/>
                    </a:lnTo>
                    <a:lnTo>
                      <a:pt x="2718" y="1741"/>
                    </a:lnTo>
                    <a:lnTo>
                      <a:pt x="2706" y="1733"/>
                    </a:lnTo>
                    <a:lnTo>
                      <a:pt x="2693" y="1737"/>
                    </a:lnTo>
                    <a:lnTo>
                      <a:pt x="2681" y="1733"/>
                    </a:lnTo>
                    <a:lnTo>
                      <a:pt x="2693" y="1729"/>
                    </a:lnTo>
                    <a:lnTo>
                      <a:pt x="2706" y="1725"/>
                    </a:lnTo>
                    <a:lnTo>
                      <a:pt x="2718" y="1729"/>
                    </a:lnTo>
                    <a:lnTo>
                      <a:pt x="2730" y="1729"/>
                    </a:lnTo>
                    <a:lnTo>
                      <a:pt x="2742" y="1725"/>
                    </a:lnTo>
                    <a:lnTo>
                      <a:pt x="2754" y="1721"/>
                    </a:lnTo>
                    <a:lnTo>
                      <a:pt x="2767" y="1713"/>
                    </a:lnTo>
                    <a:lnTo>
                      <a:pt x="2779" y="1709"/>
                    </a:lnTo>
                    <a:lnTo>
                      <a:pt x="2791" y="1709"/>
                    </a:lnTo>
                    <a:lnTo>
                      <a:pt x="2803" y="1709"/>
                    </a:lnTo>
                    <a:lnTo>
                      <a:pt x="2815" y="1705"/>
                    </a:lnTo>
                    <a:lnTo>
                      <a:pt x="2807" y="1693"/>
                    </a:lnTo>
                    <a:lnTo>
                      <a:pt x="2795" y="1689"/>
                    </a:lnTo>
                    <a:lnTo>
                      <a:pt x="2783" y="1693"/>
                    </a:lnTo>
                    <a:lnTo>
                      <a:pt x="2771" y="1693"/>
                    </a:lnTo>
                    <a:lnTo>
                      <a:pt x="2758" y="1693"/>
                    </a:lnTo>
                    <a:lnTo>
                      <a:pt x="2746" y="1697"/>
                    </a:lnTo>
                    <a:lnTo>
                      <a:pt x="2734" y="1697"/>
                    </a:lnTo>
                    <a:lnTo>
                      <a:pt x="2722" y="1701"/>
                    </a:lnTo>
                    <a:lnTo>
                      <a:pt x="2710" y="1701"/>
                    </a:lnTo>
                    <a:lnTo>
                      <a:pt x="2697" y="1701"/>
                    </a:lnTo>
                    <a:lnTo>
                      <a:pt x="2697" y="1689"/>
                    </a:lnTo>
                    <a:lnTo>
                      <a:pt x="2685" y="1689"/>
                    </a:lnTo>
                    <a:lnTo>
                      <a:pt x="2673" y="1693"/>
                    </a:lnTo>
                    <a:lnTo>
                      <a:pt x="2661" y="1693"/>
                    </a:lnTo>
                    <a:lnTo>
                      <a:pt x="2649" y="1693"/>
                    </a:lnTo>
                    <a:lnTo>
                      <a:pt x="2661" y="1689"/>
                    </a:lnTo>
                    <a:lnTo>
                      <a:pt x="2673" y="1685"/>
                    </a:lnTo>
                    <a:lnTo>
                      <a:pt x="2685" y="1685"/>
                    </a:lnTo>
                    <a:lnTo>
                      <a:pt x="2697" y="1676"/>
                    </a:lnTo>
                    <a:lnTo>
                      <a:pt x="2710" y="1668"/>
                    </a:lnTo>
                    <a:lnTo>
                      <a:pt x="2718" y="1656"/>
                    </a:lnTo>
                    <a:lnTo>
                      <a:pt x="2714" y="1644"/>
                    </a:lnTo>
                    <a:lnTo>
                      <a:pt x="2701" y="1640"/>
                    </a:lnTo>
                    <a:lnTo>
                      <a:pt x="2689" y="1636"/>
                    </a:lnTo>
                    <a:lnTo>
                      <a:pt x="2701" y="1636"/>
                    </a:lnTo>
                    <a:lnTo>
                      <a:pt x="2714" y="1636"/>
                    </a:lnTo>
                    <a:lnTo>
                      <a:pt x="2726" y="1636"/>
                    </a:lnTo>
                    <a:lnTo>
                      <a:pt x="2738" y="1636"/>
                    </a:lnTo>
                    <a:lnTo>
                      <a:pt x="2726" y="1628"/>
                    </a:lnTo>
                    <a:lnTo>
                      <a:pt x="2730" y="1615"/>
                    </a:lnTo>
                    <a:lnTo>
                      <a:pt x="2738" y="1628"/>
                    </a:lnTo>
                    <a:lnTo>
                      <a:pt x="2750" y="1640"/>
                    </a:lnTo>
                    <a:lnTo>
                      <a:pt x="2763" y="1640"/>
                    </a:lnTo>
                    <a:lnTo>
                      <a:pt x="2775" y="1640"/>
                    </a:lnTo>
                    <a:lnTo>
                      <a:pt x="2787" y="1640"/>
                    </a:lnTo>
                    <a:lnTo>
                      <a:pt x="2799" y="1640"/>
                    </a:lnTo>
                    <a:lnTo>
                      <a:pt x="2807" y="1636"/>
                    </a:lnTo>
                    <a:lnTo>
                      <a:pt x="2824" y="1628"/>
                    </a:lnTo>
                    <a:lnTo>
                      <a:pt x="2832" y="1628"/>
                    </a:lnTo>
                    <a:lnTo>
                      <a:pt x="2848" y="1619"/>
                    </a:lnTo>
                    <a:lnTo>
                      <a:pt x="2848" y="1619"/>
                    </a:lnTo>
                    <a:lnTo>
                      <a:pt x="2860" y="1607"/>
                    </a:lnTo>
                    <a:lnTo>
                      <a:pt x="2872" y="1603"/>
                    </a:lnTo>
                    <a:lnTo>
                      <a:pt x="2864" y="1591"/>
                    </a:lnTo>
                    <a:lnTo>
                      <a:pt x="2852" y="1579"/>
                    </a:lnTo>
                    <a:lnTo>
                      <a:pt x="2840" y="1579"/>
                    </a:lnTo>
                    <a:lnTo>
                      <a:pt x="2828" y="1579"/>
                    </a:lnTo>
                    <a:lnTo>
                      <a:pt x="2815" y="1579"/>
                    </a:lnTo>
                    <a:lnTo>
                      <a:pt x="2803" y="1579"/>
                    </a:lnTo>
                    <a:lnTo>
                      <a:pt x="2791" y="1579"/>
                    </a:lnTo>
                    <a:lnTo>
                      <a:pt x="2779" y="1575"/>
                    </a:lnTo>
                    <a:lnTo>
                      <a:pt x="2767" y="1571"/>
                    </a:lnTo>
                    <a:lnTo>
                      <a:pt x="2754" y="1567"/>
                    </a:lnTo>
                    <a:lnTo>
                      <a:pt x="2742" y="1567"/>
                    </a:lnTo>
                    <a:lnTo>
                      <a:pt x="2730" y="1567"/>
                    </a:lnTo>
                    <a:lnTo>
                      <a:pt x="2718" y="1571"/>
                    </a:lnTo>
                    <a:lnTo>
                      <a:pt x="2706" y="1571"/>
                    </a:lnTo>
                    <a:lnTo>
                      <a:pt x="2693" y="1571"/>
                    </a:lnTo>
                    <a:lnTo>
                      <a:pt x="2701" y="1571"/>
                    </a:lnTo>
                    <a:lnTo>
                      <a:pt x="2714" y="1562"/>
                    </a:lnTo>
                    <a:lnTo>
                      <a:pt x="2726" y="1567"/>
                    </a:lnTo>
                    <a:lnTo>
                      <a:pt x="2738" y="1562"/>
                    </a:lnTo>
                    <a:lnTo>
                      <a:pt x="2754" y="1562"/>
                    </a:lnTo>
                    <a:lnTo>
                      <a:pt x="2746" y="1550"/>
                    </a:lnTo>
                    <a:lnTo>
                      <a:pt x="2734" y="1546"/>
                    </a:lnTo>
                    <a:lnTo>
                      <a:pt x="2722" y="1534"/>
                    </a:lnTo>
                    <a:lnTo>
                      <a:pt x="2710" y="1530"/>
                    </a:lnTo>
                    <a:lnTo>
                      <a:pt x="2697" y="1530"/>
                    </a:lnTo>
                    <a:lnTo>
                      <a:pt x="2685" y="1526"/>
                    </a:lnTo>
                    <a:lnTo>
                      <a:pt x="2685" y="1514"/>
                    </a:lnTo>
                    <a:lnTo>
                      <a:pt x="2673" y="1510"/>
                    </a:lnTo>
                    <a:lnTo>
                      <a:pt x="2685" y="1514"/>
                    </a:lnTo>
                    <a:lnTo>
                      <a:pt x="2697" y="1518"/>
                    </a:lnTo>
                    <a:lnTo>
                      <a:pt x="2710" y="1526"/>
                    </a:lnTo>
                    <a:lnTo>
                      <a:pt x="2722" y="1526"/>
                    </a:lnTo>
                    <a:lnTo>
                      <a:pt x="2734" y="1530"/>
                    </a:lnTo>
                    <a:lnTo>
                      <a:pt x="2746" y="1542"/>
                    </a:lnTo>
                    <a:lnTo>
                      <a:pt x="2758" y="1546"/>
                    </a:lnTo>
                    <a:lnTo>
                      <a:pt x="2771" y="1558"/>
                    </a:lnTo>
                    <a:lnTo>
                      <a:pt x="2779" y="1571"/>
                    </a:lnTo>
                    <a:lnTo>
                      <a:pt x="2791" y="1571"/>
                    </a:lnTo>
                    <a:lnTo>
                      <a:pt x="2803" y="1571"/>
                    </a:lnTo>
                    <a:lnTo>
                      <a:pt x="2815" y="1571"/>
                    </a:lnTo>
                    <a:lnTo>
                      <a:pt x="2828" y="1567"/>
                    </a:lnTo>
                    <a:lnTo>
                      <a:pt x="2840" y="1571"/>
                    </a:lnTo>
                    <a:lnTo>
                      <a:pt x="2852" y="1575"/>
                    </a:lnTo>
                    <a:lnTo>
                      <a:pt x="2856" y="1575"/>
                    </a:lnTo>
                    <a:lnTo>
                      <a:pt x="2881" y="1591"/>
                    </a:lnTo>
                    <a:lnTo>
                      <a:pt x="2893" y="1599"/>
                    </a:lnTo>
                    <a:lnTo>
                      <a:pt x="2905" y="1599"/>
                    </a:lnTo>
                    <a:lnTo>
                      <a:pt x="2917" y="1603"/>
                    </a:lnTo>
                    <a:lnTo>
                      <a:pt x="2929" y="1615"/>
                    </a:lnTo>
                    <a:lnTo>
                      <a:pt x="2942" y="1624"/>
                    </a:lnTo>
                    <a:lnTo>
                      <a:pt x="2946" y="1636"/>
                    </a:lnTo>
                    <a:lnTo>
                      <a:pt x="2946" y="1648"/>
                    </a:lnTo>
                    <a:lnTo>
                      <a:pt x="2950" y="1660"/>
                    </a:lnTo>
                    <a:lnTo>
                      <a:pt x="2958" y="1672"/>
                    </a:lnTo>
                    <a:lnTo>
                      <a:pt x="2970" y="1680"/>
                    </a:lnTo>
                    <a:lnTo>
                      <a:pt x="2982" y="1689"/>
                    </a:lnTo>
                    <a:lnTo>
                      <a:pt x="2994" y="1693"/>
                    </a:lnTo>
                    <a:lnTo>
                      <a:pt x="3007" y="1697"/>
                    </a:lnTo>
                    <a:lnTo>
                      <a:pt x="3031" y="1697"/>
                    </a:lnTo>
                    <a:lnTo>
                      <a:pt x="3043" y="1689"/>
                    </a:lnTo>
                    <a:lnTo>
                      <a:pt x="3043" y="1676"/>
                    </a:lnTo>
                    <a:lnTo>
                      <a:pt x="3039" y="1664"/>
                    </a:lnTo>
                    <a:lnTo>
                      <a:pt x="3051" y="1656"/>
                    </a:lnTo>
                    <a:lnTo>
                      <a:pt x="3047" y="1668"/>
                    </a:lnTo>
                    <a:lnTo>
                      <a:pt x="3051" y="1680"/>
                    </a:lnTo>
                    <a:lnTo>
                      <a:pt x="3064" y="1693"/>
                    </a:lnTo>
                    <a:lnTo>
                      <a:pt x="3076" y="1689"/>
                    </a:lnTo>
                    <a:lnTo>
                      <a:pt x="3088" y="1697"/>
                    </a:lnTo>
                    <a:lnTo>
                      <a:pt x="3100" y="1693"/>
                    </a:lnTo>
                    <a:lnTo>
                      <a:pt x="3104" y="1685"/>
                    </a:lnTo>
                    <a:lnTo>
                      <a:pt x="3100" y="1672"/>
                    </a:lnTo>
                    <a:lnTo>
                      <a:pt x="3100" y="1660"/>
                    </a:lnTo>
                    <a:lnTo>
                      <a:pt x="3092" y="1648"/>
                    </a:lnTo>
                    <a:lnTo>
                      <a:pt x="3092" y="1636"/>
                    </a:lnTo>
                    <a:lnTo>
                      <a:pt x="3080" y="1636"/>
                    </a:lnTo>
                    <a:lnTo>
                      <a:pt x="3096" y="1624"/>
                    </a:lnTo>
                    <a:lnTo>
                      <a:pt x="3068" y="1628"/>
                    </a:lnTo>
                    <a:lnTo>
                      <a:pt x="3056" y="1628"/>
                    </a:lnTo>
                    <a:lnTo>
                      <a:pt x="3068" y="1624"/>
                    </a:lnTo>
                    <a:lnTo>
                      <a:pt x="3096" y="1619"/>
                    </a:lnTo>
                    <a:lnTo>
                      <a:pt x="3096" y="1607"/>
                    </a:lnTo>
                    <a:lnTo>
                      <a:pt x="3084" y="1603"/>
                    </a:lnTo>
                    <a:lnTo>
                      <a:pt x="3096" y="1599"/>
                    </a:lnTo>
                    <a:lnTo>
                      <a:pt x="3096" y="1587"/>
                    </a:lnTo>
                    <a:lnTo>
                      <a:pt x="3084" y="1575"/>
                    </a:lnTo>
                    <a:lnTo>
                      <a:pt x="3072" y="1579"/>
                    </a:lnTo>
                    <a:lnTo>
                      <a:pt x="3060" y="1587"/>
                    </a:lnTo>
                    <a:lnTo>
                      <a:pt x="3056" y="1599"/>
                    </a:lnTo>
                    <a:lnTo>
                      <a:pt x="3047" y="1587"/>
                    </a:lnTo>
                    <a:lnTo>
                      <a:pt x="3047" y="1571"/>
                    </a:lnTo>
                    <a:lnTo>
                      <a:pt x="3060" y="1567"/>
                    </a:lnTo>
                    <a:lnTo>
                      <a:pt x="3072" y="1567"/>
                    </a:lnTo>
                    <a:lnTo>
                      <a:pt x="3080" y="1554"/>
                    </a:lnTo>
                    <a:lnTo>
                      <a:pt x="3068" y="1554"/>
                    </a:lnTo>
                    <a:lnTo>
                      <a:pt x="3056" y="1558"/>
                    </a:lnTo>
                    <a:lnTo>
                      <a:pt x="3047" y="1562"/>
                    </a:lnTo>
                    <a:lnTo>
                      <a:pt x="3047" y="1550"/>
                    </a:lnTo>
                    <a:lnTo>
                      <a:pt x="3039" y="1550"/>
                    </a:lnTo>
                    <a:lnTo>
                      <a:pt x="3027" y="1554"/>
                    </a:lnTo>
                    <a:lnTo>
                      <a:pt x="3015" y="1562"/>
                    </a:lnTo>
                    <a:lnTo>
                      <a:pt x="3019" y="1550"/>
                    </a:lnTo>
                    <a:lnTo>
                      <a:pt x="3031" y="1546"/>
                    </a:lnTo>
                    <a:lnTo>
                      <a:pt x="3039" y="1538"/>
                    </a:lnTo>
                    <a:lnTo>
                      <a:pt x="3031" y="1526"/>
                    </a:lnTo>
                    <a:lnTo>
                      <a:pt x="3019" y="1522"/>
                    </a:lnTo>
                    <a:lnTo>
                      <a:pt x="3007" y="1522"/>
                    </a:lnTo>
                    <a:lnTo>
                      <a:pt x="2994" y="1510"/>
                    </a:lnTo>
                    <a:lnTo>
                      <a:pt x="2982" y="1506"/>
                    </a:lnTo>
                    <a:lnTo>
                      <a:pt x="2970" y="1510"/>
                    </a:lnTo>
                    <a:lnTo>
                      <a:pt x="2974" y="1497"/>
                    </a:lnTo>
                    <a:lnTo>
                      <a:pt x="2962" y="1493"/>
                    </a:lnTo>
                    <a:lnTo>
                      <a:pt x="2950" y="1489"/>
                    </a:lnTo>
                    <a:lnTo>
                      <a:pt x="2938" y="1485"/>
                    </a:lnTo>
                    <a:lnTo>
                      <a:pt x="2925" y="1477"/>
                    </a:lnTo>
                    <a:lnTo>
                      <a:pt x="2913" y="1477"/>
                    </a:lnTo>
                    <a:lnTo>
                      <a:pt x="2901" y="1477"/>
                    </a:lnTo>
                    <a:lnTo>
                      <a:pt x="2897" y="1477"/>
                    </a:lnTo>
                    <a:lnTo>
                      <a:pt x="2889" y="1481"/>
                    </a:lnTo>
                    <a:lnTo>
                      <a:pt x="2876" y="1489"/>
                    </a:lnTo>
                    <a:lnTo>
                      <a:pt x="2868" y="1501"/>
                    </a:lnTo>
                    <a:lnTo>
                      <a:pt x="2872" y="1489"/>
                    </a:lnTo>
                    <a:lnTo>
                      <a:pt x="2872" y="1477"/>
                    </a:lnTo>
                    <a:lnTo>
                      <a:pt x="2860" y="1477"/>
                    </a:lnTo>
                    <a:lnTo>
                      <a:pt x="2848" y="1473"/>
                    </a:lnTo>
                    <a:lnTo>
                      <a:pt x="2860" y="1473"/>
                    </a:lnTo>
                    <a:lnTo>
                      <a:pt x="2872" y="1473"/>
                    </a:lnTo>
                    <a:lnTo>
                      <a:pt x="2885" y="1473"/>
                    </a:lnTo>
                    <a:lnTo>
                      <a:pt x="2897" y="1469"/>
                    </a:lnTo>
                    <a:lnTo>
                      <a:pt x="2909" y="1465"/>
                    </a:lnTo>
                    <a:lnTo>
                      <a:pt x="2913" y="1453"/>
                    </a:lnTo>
                    <a:lnTo>
                      <a:pt x="2909" y="1444"/>
                    </a:lnTo>
                    <a:lnTo>
                      <a:pt x="2897" y="1440"/>
                    </a:lnTo>
                    <a:lnTo>
                      <a:pt x="2885" y="1436"/>
                    </a:lnTo>
                    <a:lnTo>
                      <a:pt x="2876" y="1432"/>
                    </a:lnTo>
                    <a:lnTo>
                      <a:pt x="2864" y="1428"/>
                    </a:lnTo>
                    <a:lnTo>
                      <a:pt x="2848" y="1436"/>
                    </a:lnTo>
                    <a:lnTo>
                      <a:pt x="2840" y="1440"/>
                    </a:lnTo>
                    <a:lnTo>
                      <a:pt x="2824" y="1440"/>
                    </a:lnTo>
                    <a:lnTo>
                      <a:pt x="2815" y="1453"/>
                    </a:lnTo>
                    <a:lnTo>
                      <a:pt x="2815" y="1436"/>
                    </a:lnTo>
                    <a:lnTo>
                      <a:pt x="2803" y="1440"/>
                    </a:lnTo>
                    <a:lnTo>
                      <a:pt x="2791" y="1440"/>
                    </a:lnTo>
                    <a:lnTo>
                      <a:pt x="2803" y="1432"/>
                    </a:lnTo>
                    <a:lnTo>
                      <a:pt x="2791" y="1428"/>
                    </a:lnTo>
                    <a:lnTo>
                      <a:pt x="2779" y="1428"/>
                    </a:lnTo>
                    <a:lnTo>
                      <a:pt x="2767" y="1432"/>
                    </a:lnTo>
                    <a:lnTo>
                      <a:pt x="2754" y="1424"/>
                    </a:lnTo>
                    <a:lnTo>
                      <a:pt x="2767" y="1428"/>
                    </a:lnTo>
                    <a:lnTo>
                      <a:pt x="2779" y="1424"/>
                    </a:lnTo>
                    <a:lnTo>
                      <a:pt x="2791" y="1424"/>
                    </a:lnTo>
                    <a:lnTo>
                      <a:pt x="2799" y="1424"/>
                    </a:lnTo>
                    <a:lnTo>
                      <a:pt x="2815" y="1432"/>
                    </a:lnTo>
                    <a:lnTo>
                      <a:pt x="2828" y="1432"/>
                    </a:lnTo>
                    <a:lnTo>
                      <a:pt x="2840" y="1432"/>
                    </a:lnTo>
                    <a:lnTo>
                      <a:pt x="2848" y="1420"/>
                    </a:lnTo>
                    <a:lnTo>
                      <a:pt x="2864" y="1420"/>
                    </a:lnTo>
                    <a:lnTo>
                      <a:pt x="2876" y="1420"/>
                    </a:lnTo>
                    <a:lnTo>
                      <a:pt x="2885" y="1416"/>
                    </a:lnTo>
                    <a:lnTo>
                      <a:pt x="2897" y="1404"/>
                    </a:lnTo>
                    <a:lnTo>
                      <a:pt x="2885" y="1400"/>
                    </a:lnTo>
                    <a:lnTo>
                      <a:pt x="2872" y="1396"/>
                    </a:lnTo>
                    <a:lnTo>
                      <a:pt x="2860" y="1396"/>
                    </a:lnTo>
                    <a:lnTo>
                      <a:pt x="2848" y="1388"/>
                    </a:lnTo>
                    <a:lnTo>
                      <a:pt x="2836" y="1383"/>
                    </a:lnTo>
                    <a:lnTo>
                      <a:pt x="2824" y="1388"/>
                    </a:lnTo>
                    <a:lnTo>
                      <a:pt x="2811" y="1383"/>
                    </a:lnTo>
                    <a:lnTo>
                      <a:pt x="2799" y="1396"/>
                    </a:lnTo>
                    <a:lnTo>
                      <a:pt x="2787" y="1396"/>
                    </a:lnTo>
                    <a:lnTo>
                      <a:pt x="2775" y="1392"/>
                    </a:lnTo>
                    <a:lnTo>
                      <a:pt x="2763" y="1392"/>
                    </a:lnTo>
                    <a:lnTo>
                      <a:pt x="2754" y="1404"/>
                    </a:lnTo>
                    <a:lnTo>
                      <a:pt x="2750" y="1392"/>
                    </a:lnTo>
                    <a:lnTo>
                      <a:pt x="2738" y="1392"/>
                    </a:lnTo>
                    <a:lnTo>
                      <a:pt x="2750" y="1392"/>
                    </a:lnTo>
                    <a:lnTo>
                      <a:pt x="2763" y="1388"/>
                    </a:lnTo>
                    <a:lnTo>
                      <a:pt x="2775" y="1388"/>
                    </a:lnTo>
                    <a:lnTo>
                      <a:pt x="2787" y="1392"/>
                    </a:lnTo>
                    <a:lnTo>
                      <a:pt x="2799" y="1388"/>
                    </a:lnTo>
                    <a:lnTo>
                      <a:pt x="2799" y="1375"/>
                    </a:lnTo>
                    <a:lnTo>
                      <a:pt x="2791" y="1375"/>
                    </a:lnTo>
                    <a:lnTo>
                      <a:pt x="2775" y="1367"/>
                    </a:lnTo>
                    <a:lnTo>
                      <a:pt x="2763" y="1367"/>
                    </a:lnTo>
                    <a:lnTo>
                      <a:pt x="2754" y="1355"/>
                    </a:lnTo>
                    <a:lnTo>
                      <a:pt x="2763" y="1355"/>
                    </a:lnTo>
                    <a:lnTo>
                      <a:pt x="2775" y="1363"/>
                    </a:lnTo>
                    <a:lnTo>
                      <a:pt x="2787" y="1371"/>
                    </a:lnTo>
                    <a:lnTo>
                      <a:pt x="2799" y="1371"/>
                    </a:lnTo>
                    <a:lnTo>
                      <a:pt x="2811" y="1371"/>
                    </a:lnTo>
                    <a:lnTo>
                      <a:pt x="2824" y="1379"/>
                    </a:lnTo>
                    <a:lnTo>
                      <a:pt x="2848" y="1379"/>
                    </a:lnTo>
                    <a:lnTo>
                      <a:pt x="2860" y="1371"/>
                    </a:lnTo>
                    <a:lnTo>
                      <a:pt x="2868" y="1359"/>
                    </a:lnTo>
                    <a:lnTo>
                      <a:pt x="2881" y="1355"/>
                    </a:lnTo>
                    <a:lnTo>
                      <a:pt x="2893" y="1355"/>
                    </a:lnTo>
                    <a:lnTo>
                      <a:pt x="2905" y="1351"/>
                    </a:lnTo>
                    <a:lnTo>
                      <a:pt x="2897" y="1339"/>
                    </a:lnTo>
                    <a:lnTo>
                      <a:pt x="2893" y="1326"/>
                    </a:lnTo>
                    <a:lnTo>
                      <a:pt x="2881" y="1322"/>
                    </a:lnTo>
                    <a:lnTo>
                      <a:pt x="2868" y="1314"/>
                    </a:lnTo>
                    <a:lnTo>
                      <a:pt x="2856" y="1302"/>
                    </a:lnTo>
                    <a:lnTo>
                      <a:pt x="2868" y="1306"/>
                    </a:lnTo>
                    <a:lnTo>
                      <a:pt x="2881" y="1318"/>
                    </a:lnTo>
                    <a:lnTo>
                      <a:pt x="2893" y="1322"/>
                    </a:lnTo>
                    <a:lnTo>
                      <a:pt x="2897" y="1335"/>
                    </a:lnTo>
                    <a:lnTo>
                      <a:pt x="2909" y="1339"/>
                    </a:lnTo>
                    <a:lnTo>
                      <a:pt x="2921" y="1343"/>
                    </a:lnTo>
                    <a:lnTo>
                      <a:pt x="2933" y="1343"/>
                    </a:lnTo>
                    <a:lnTo>
                      <a:pt x="2929" y="1331"/>
                    </a:lnTo>
                    <a:lnTo>
                      <a:pt x="2938" y="1318"/>
                    </a:lnTo>
                    <a:lnTo>
                      <a:pt x="2950" y="1314"/>
                    </a:lnTo>
                    <a:lnTo>
                      <a:pt x="2962" y="1318"/>
                    </a:lnTo>
                    <a:lnTo>
                      <a:pt x="2970" y="1322"/>
                    </a:lnTo>
                    <a:lnTo>
                      <a:pt x="2986" y="1322"/>
                    </a:lnTo>
                    <a:lnTo>
                      <a:pt x="3007" y="1331"/>
                    </a:lnTo>
                    <a:lnTo>
                      <a:pt x="3023" y="1339"/>
                    </a:lnTo>
                    <a:lnTo>
                      <a:pt x="3031" y="1343"/>
                    </a:lnTo>
                    <a:lnTo>
                      <a:pt x="3043" y="1339"/>
                    </a:lnTo>
                    <a:lnTo>
                      <a:pt x="3056" y="1335"/>
                    </a:lnTo>
                    <a:lnTo>
                      <a:pt x="3043" y="1343"/>
                    </a:lnTo>
                    <a:lnTo>
                      <a:pt x="3031" y="1343"/>
                    </a:lnTo>
                    <a:lnTo>
                      <a:pt x="3007" y="1335"/>
                    </a:lnTo>
                    <a:lnTo>
                      <a:pt x="2982" y="1326"/>
                    </a:lnTo>
                    <a:lnTo>
                      <a:pt x="2970" y="1322"/>
                    </a:lnTo>
                    <a:lnTo>
                      <a:pt x="2958" y="1322"/>
                    </a:lnTo>
                    <a:lnTo>
                      <a:pt x="2958" y="1335"/>
                    </a:lnTo>
                    <a:lnTo>
                      <a:pt x="2970" y="1347"/>
                    </a:lnTo>
                    <a:lnTo>
                      <a:pt x="2978" y="1351"/>
                    </a:lnTo>
                    <a:lnTo>
                      <a:pt x="2994" y="1359"/>
                    </a:lnTo>
                    <a:lnTo>
                      <a:pt x="3003" y="1363"/>
                    </a:lnTo>
                    <a:lnTo>
                      <a:pt x="3015" y="1367"/>
                    </a:lnTo>
                    <a:lnTo>
                      <a:pt x="3031" y="1371"/>
                    </a:lnTo>
                    <a:lnTo>
                      <a:pt x="3043" y="1375"/>
                    </a:lnTo>
                    <a:lnTo>
                      <a:pt x="3056" y="1379"/>
                    </a:lnTo>
                    <a:lnTo>
                      <a:pt x="3068" y="1379"/>
                    </a:lnTo>
                    <a:lnTo>
                      <a:pt x="3080" y="1371"/>
                    </a:lnTo>
                    <a:lnTo>
                      <a:pt x="3092" y="1367"/>
                    </a:lnTo>
                    <a:lnTo>
                      <a:pt x="3104" y="1363"/>
                    </a:lnTo>
                    <a:lnTo>
                      <a:pt x="3117" y="1355"/>
                    </a:lnTo>
                    <a:lnTo>
                      <a:pt x="3129" y="1355"/>
                    </a:lnTo>
                    <a:lnTo>
                      <a:pt x="3141" y="1355"/>
                    </a:lnTo>
                    <a:lnTo>
                      <a:pt x="3153" y="1355"/>
                    </a:lnTo>
                    <a:lnTo>
                      <a:pt x="3165" y="1355"/>
                    </a:lnTo>
                    <a:lnTo>
                      <a:pt x="3178" y="1347"/>
                    </a:lnTo>
                    <a:lnTo>
                      <a:pt x="3169" y="1335"/>
                    </a:lnTo>
                    <a:lnTo>
                      <a:pt x="3169" y="1322"/>
                    </a:lnTo>
                    <a:lnTo>
                      <a:pt x="3182" y="1310"/>
                    </a:lnTo>
                    <a:lnTo>
                      <a:pt x="3169" y="1306"/>
                    </a:lnTo>
                    <a:lnTo>
                      <a:pt x="3157" y="1306"/>
                    </a:lnTo>
                    <a:lnTo>
                      <a:pt x="3145" y="1302"/>
                    </a:lnTo>
                    <a:lnTo>
                      <a:pt x="3133" y="1298"/>
                    </a:lnTo>
                    <a:lnTo>
                      <a:pt x="3121" y="1294"/>
                    </a:lnTo>
                    <a:lnTo>
                      <a:pt x="3108" y="1290"/>
                    </a:lnTo>
                    <a:lnTo>
                      <a:pt x="3096" y="1286"/>
                    </a:lnTo>
                    <a:lnTo>
                      <a:pt x="3084" y="1290"/>
                    </a:lnTo>
                    <a:lnTo>
                      <a:pt x="3084" y="1302"/>
                    </a:lnTo>
                    <a:lnTo>
                      <a:pt x="3092" y="1314"/>
                    </a:lnTo>
                    <a:lnTo>
                      <a:pt x="3096" y="1322"/>
                    </a:lnTo>
                    <a:lnTo>
                      <a:pt x="3088" y="1314"/>
                    </a:lnTo>
                    <a:lnTo>
                      <a:pt x="3080" y="1302"/>
                    </a:lnTo>
                    <a:lnTo>
                      <a:pt x="3072" y="1290"/>
                    </a:lnTo>
                    <a:lnTo>
                      <a:pt x="3060" y="1290"/>
                    </a:lnTo>
                    <a:lnTo>
                      <a:pt x="3047" y="1282"/>
                    </a:lnTo>
                    <a:lnTo>
                      <a:pt x="3060" y="1282"/>
                    </a:lnTo>
                    <a:lnTo>
                      <a:pt x="3068" y="1270"/>
                    </a:lnTo>
                    <a:lnTo>
                      <a:pt x="3072" y="1257"/>
                    </a:lnTo>
                    <a:lnTo>
                      <a:pt x="3060" y="1257"/>
                    </a:lnTo>
                    <a:lnTo>
                      <a:pt x="3047" y="1253"/>
                    </a:lnTo>
                    <a:lnTo>
                      <a:pt x="3060" y="1253"/>
                    </a:lnTo>
                    <a:lnTo>
                      <a:pt x="3072" y="1253"/>
                    </a:lnTo>
                    <a:lnTo>
                      <a:pt x="3084" y="1249"/>
                    </a:lnTo>
                    <a:lnTo>
                      <a:pt x="3088" y="1237"/>
                    </a:lnTo>
                    <a:lnTo>
                      <a:pt x="3076" y="1225"/>
                    </a:lnTo>
                    <a:lnTo>
                      <a:pt x="3088" y="1229"/>
                    </a:lnTo>
                    <a:lnTo>
                      <a:pt x="3100" y="1237"/>
                    </a:lnTo>
                    <a:lnTo>
                      <a:pt x="3112" y="1237"/>
                    </a:lnTo>
                    <a:lnTo>
                      <a:pt x="3125" y="1237"/>
                    </a:lnTo>
                    <a:lnTo>
                      <a:pt x="3137" y="1237"/>
                    </a:lnTo>
                    <a:lnTo>
                      <a:pt x="3149" y="1237"/>
                    </a:lnTo>
                    <a:lnTo>
                      <a:pt x="3161" y="1237"/>
                    </a:lnTo>
                    <a:lnTo>
                      <a:pt x="3174" y="1237"/>
                    </a:lnTo>
                    <a:lnTo>
                      <a:pt x="3186" y="1249"/>
                    </a:lnTo>
                    <a:lnTo>
                      <a:pt x="3198" y="1261"/>
                    </a:lnTo>
                    <a:lnTo>
                      <a:pt x="3198" y="1261"/>
                    </a:lnTo>
                    <a:lnTo>
                      <a:pt x="3206" y="1261"/>
                    </a:lnTo>
                    <a:lnTo>
                      <a:pt x="3218" y="1261"/>
                    </a:lnTo>
                    <a:lnTo>
                      <a:pt x="3231" y="1261"/>
                    </a:lnTo>
                    <a:lnTo>
                      <a:pt x="3243" y="1257"/>
                    </a:lnTo>
                    <a:lnTo>
                      <a:pt x="3251" y="1245"/>
                    </a:lnTo>
                    <a:lnTo>
                      <a:pt x="3255" y="1233"/>
                    </a:lnTo>
                    <a:lnTo>
                      <a:pt x="3243" y="1221"/>
                    </a:lnTo>
                    <a:lnTo>
                      <a:pt x="3235" y="1213"/>
                    </a:lnTo>
                    <a:lnTo>
                      <a:pt x="3222" y="1217"/>
                    </a:lnTo>
                    <a:lnTo>
                      <a:pt x="3210" y="1221"/>
                    </a:lnTo>
                    <a:lnTo>
                      <a:pt x="3198" y="1217"/>
                    </a:lnTo>
                    <a:lnTo>
                      <a:pt x="3186" y="1213"/>
                    </a:lnTo>
                    <a:lnTo>
                      <a:pt x="3174" y="1213"/>
                    </a:lnTo>
                    <a:lnTo>
                      <a:pt x="3161" y="1213"/>
                    </a:lnTo>
                    <a:lnTo>
                      <a:pt x="3149" y="1217"/>
                    </a:lnTo>
                    <a:lnTo>
                      <a:pt x="3137" y="1217"/>
                    </a:lnTo>
                    <a:lnTo>
                      <a:pt x="3149" y="1213"/>
                    </a:lnTo>
                    <a:lnTo>
                      <a:pt x="3161" y="1204"/>
                    </a:lnTo>
                    <a:lnTo>
                      <a:pt x="3153" y="1192"/>
                    </a:lnTo>
                    <a:lnTo>
                      <a:pt x="3157" y="1180"/>
                    </a:lnTo>
                    <a:lnTo>
                      <a:pt x="3157" y="1168"/>
                    </a:lnTo>
                    <a:lnTo>
                      <a:pt x="3133" y="1160"/>
                    </a:lnTo>
                    <a:lnTo>
                      <a:pt x="3121" y="1168"/>
                    </a:lnTo>
                    <a:lnTo>
                      <a:pt x="3108" y="1176"/>
                    </a:lnTo>
                    <a:lnTo>
                      <a:pt x="3096" y="1176"/>
                    </a:lnTo>
                    <a:lnTo>
                      <a:pt x="3084" y="1176"/>
                    </a:lnTo>
                    <a:lnTo>
                      <a:pt x="3076" y="1164"/>
                    </a:lnTo>
                    <a:lnTo>
                      <a:pt x="3064" y="1156"/>
                    </a:lnTo>
                    <a:lnTo>
                      <a:pt x="3072" y="1160"/>
                    </a:lnTo>
                    <a:lnTo>
                      <a:pt x="3084" y="1168"/>
                    </a:lnTo>
                    <a:lnTo>
                      <a:pt x="3100" y="1172"/>
                    </a:lnTo>
                    <a:lnTo>
                      <a:pt x="3108" y="1168"/>
                    </a:lnTo>
                    <a:lnTo>
                      <a:pt x="3121" y="1160"/>
                    </a:lnTo>
                    <a:lnTo>
                      <a:pt x="3133" y="1156"/>
                    </a:lnTo>
                    <a:lnTo>
                      <a:pt x="3145" y="1156"/>
                    </a:lnTo>
                    <a:lnTo>
                      <a:pt x="3157" y="1160"/>
                    </a:lnTo>
                    <a:lnTo>
                      <a:pt x="3157" y="1147"/>
                    </a:lnTo>
                    <a:lnTo>
                      <a:pt x="3145" y="1143"/>
                    </a:lnTo>
                    <a:lnTo>
                      <a:pt x="3133" y="1135"/>
                    </a:lnTo>
                    <a:lnTo>
                      <a:pt x="3121" y="1127"/>
                    </a:lnTo>
                    <a:lnTo>
                      <a:pt x="3108" y="1119"/>
                    </a:lnTo>
                    <a:lnTo>
                      <a:pt x="3100" y="1119"/>
                    </a:lnTo>
                    <a:lnTo>
                      <a:pt x="3084" y="1115"/>
                    </a:lnTo>
                    <a:lnTo>
                      <a:pt x="3072" y="1115"/>
                    </a:lnTo>
                    <a:lnTo>
                      <a:pt x="3060" y="1115"/>
                    </a:lnTo>
                    <a:lnTo>
                      <a:pt x="3047" y="1111"/>
                    </a:lnTo>
                    <a:lnTo>
                      <a:pt x="3060" y="1111"/>
                    </a:lnTo>
                    <a:lnTo>
                      <a:pt x="3072" y="1115"/>
                    </a:lnTo>
                    <a:lnTo>
                      <a:pt x="3088" y="1115"/>
                    </a:lnTo>
                    <a:lnTo>
                      <a:pt x="3100" y="1115"/>
                    </a:lnTo>
                    <a:lnTo>
                      <a:pt x="3112" y="1119"/>
                    </a:lnTo>
                    <a:lnTo>
                      <a:pt x="3100" y="1107"/>
                    </a:lnTo>
                    <a:lnTo>
                      <a:pt x="3088" y="1103"/>
                    </a:lnTo>
                    <a:lnTo>
                      <a:pt x="3072" y="1099"/>
                    </a:lnTo>
                    <a:lnTo>
                      <a:pt x="3064" y="1095"/>
                    </a:lnTo>
                    <a:lnTo>
                      <a:pt x="3076" y="1095"/>
                    </a:lnTo>
                    <a:lnTo>
                      <a:pt x="3088" y="1099"/>
                    </a:lnTo>
                    <a:lnTo>
                      <a:pt x="3100" y="1103"/>
                    </a:lnTo>
                    <a:lnTo>
                      <a:pt x="3112" y="1107"/>
                    </a:lnTo>
                    <a:lnTo>
                      <a:pt x="3125" y="1115"/>
                    </a:lnTo>
                    <a:lnTo>
                      <a:pt x="3137" y="1127"/>
                    </a:lnTo>
                    <a:lnTo>
                      <a:pt x="3149" y="1131"/>
                    </a:lnTo>
                    <a:lnTo>
                      <a:pt x="3161" y="1135"/>
                    </a:lnTo>
                    <a:lnTo>
                      <a:pt x="3174" y="1135"/>
                    </a:lnTo>
                    <a:lnTo>
                      <a:pt x="3186" y="1131"/>
                    </a:lnTo>
                    <a:lnTo>
                      <a:pt x="3198" y="1135"/>
                    </a:lnTo>
                    <a:lnTo>
                      <a:pt x="3198" y="1152"/>
                    </a:lnTo>
                    <a:lnTo>
                      <a:pt x="3210" y="1156"/>
                    </a:lnTo>
                    <a:lnTo>
                      <a:pt x="3222" y="1156"/>
                    </a:lnTo>
                    <a:lnTo>
                      <a:pt x="3235" y="1143"/>
                    </a:lnTo>
                    <a:lnTo>
                      <a:pt x="3239" y="1131"/>
                    </a:lnTo>
                    <a:lnTo>
                      <a:pt x="3239" y="1119"/>
                    </a:lnTo>
                    <a:lnTo>
                      <a:pt x="3239" y="1107"/>
                    </a:lnTo>
                    <a:lnTo>
                      <a:pt x="3226" y="1095"/>
                    </a:lnTo>
                    <a:lnTo>
                      <a:pt x="3222" y="1082"/>
                    </a:lnTo>
                    <a:lnTo>
                      <a:pt x="3239" y="1082"/>
                    </a:lnTo>
                    <a:lnTo>
                      <a:pt x="3222" y="1078"/>
                    </a:lnTo>
                    <a:lnTo>
                      <a:pt x="3214" y="1066"/>
                    </a:lnTo>
                    <a:lnTo>
                      <a:pt x="3202" y="1058"/>
                    </a:lnTo>
                    <a:lnTo>
                      <a:pt x="3198" y="1058"/>
                    </a:lnTo>
                    <a:lnTo>
                      <a:pt x="3186" y="1058"/>
                    </a:lnTo>
                    <a:lnTo>
                      <a:pt x="3174" y="1058"/>
                    </a:lnTo>
                    <a:lnTo>
                      <a:pt x="3161" y="1054"/>
                    </a:lnTo>
                    <a:lnTo>
                      <a:pt x="3149" y="1054"/>
                    </a:lnTo>
                    <a:lnTo>
                      <a:pt x="3137" y="1054"/>
                    </a:lnTo>
                    <a:lnTo>
                      <a:pt x="3125" y="1054"/>
                    </a:lnTo>
                    <a:lnTo>
                      <a:pt x="3112" y="1054"/>
                    </a:lnTo>
                    <a:lnTo>
                      <a:pt x="3088" y="1054"/>
                    </a:lnTo>
                    <a:lnTo>
                      <a:pt x="3100" y="1054"/>
                    </a:lnTo>
                    <a:lnTo>
                      <a:pt x="3108" y="1054"/>
                    </a:lnTo>
                    <a:lnTo>
                      <a:pt x="3125" y="1050"/>
                    </a:lnTo>
                    <a:lnTo>
                      <a:pt x="3133" y="1050"/>
                    </a:lnTo>
                    <a:lnTo>
                      <a:pt x="3145" y="1050"/>
                    </a:lnTo>
                    <a:lnTo>
                      <a:pt x="3157" y="1050"/>
                    </a:lnTo>
                    <a:lnTo>
                      <a:pt x="3174" y="1054"/>
                    </a:lnTo>
                    <a:lnTo>
                      <a:pt x="3186" y="1050"/>
                    </a:lnTo>
                    <a:lnTo>
                      <a:pt x="3194" y="1046"/>
                    </a:lnTo>
                    <a:lnTo>
                      <a:pt x="3198" y="1042"/>
                    </a:lnTo>
                    <a:lnTo>
                      <a:pt x="3210" y="1042"/>
                    </a:lnTo>
                    <a:lnTo>
                      <a:pt x="3214" y="1029"/>
                    </a:lnTo>
                    <a:lnTo>
                      <a:pt x="3206" y="1021"/>
                    </a:lnTo>
                    <a:lnTo>
                      <a:pt x="3198" y="1017"/>
                    </a:lnTo>
                    <a:lnTo>
                      <a:pt x="3186" y="1021"/>
                    </a:lnTo>
                    <a:lnTo>
                      <a:pt x="3174" y="1021"/>
                    </a:lnTo>
                    <a:lnTo>
                      <a:pt x="3149" y="1013"/>
                    </a:lnTo>
                    <a:lnTo>
                      <a:pt x="3137" y="1013"/>
                    </a:lnTo>
                    <a:lnTo>
                      <a:pt x="3149" y="1021"/>
                    </a:lnTo>
                    <a:lnTo>
                      <a:pt x="3161" y="1029"/>
                    </a:lnTo>
                    <a:lnTo>
                      <a:pt x="3174" y="1034"/>
                    </a:lnTo>
                    <a:lnTo>
                      <a:pt x="3161" y="1034"/>
                    </a:lnTo>
                    <a:lnTo>
                      <a:pt x="3149" y="1025"/>
                    </a:lnTo>
                    <a:lnTo>
                      <a:pt x="3137" y="1017"/>
                    </a:lnTo>
                    <a:lnTo>
                      <a:pt x="3125" y="1017"/>
                    </a:lnTo>
                    <a:lnTo>
                      <a:pt x="3112" y="1017"/>
                    </a:lnTo>
                    <a:lnTo>
                      <a:pt x="3100" y="1021"/>
                    </a:lnTo>
                    <a:lnTo>
                      <a:pt x="3100" y="1009"/>
                    </a:lnTo>
                    <a:lnTo>
                      <a:pt x="3104" y="997"/>
                    </a:lnTo>
                    <a:lnTo>
                      <a:pt x="3092" y="997"/>
                    </a:lnTo>
                    <a:lnTo>
                      <a:pt x="3080" y="997"/>
                    </a:lnTo>
                    <a:lnTo>
                      <a:pt x="3068" y="997"/>
                    </a:lnTo>
                    <a:lnTo>
                      <a:pt x="3056" y="997"/>
                    </a:lnTo>
                    <a:lnTo>
                      <a:pt x="3068" y="997"/>
                    </a:lnTo>
                    <a:lnTo>
                      <a:pt x="3080" y="997"/>
                    </a:lnTo>
                    <a:lnTo>
                      <a:pt x="3092" y="997"/>
                    </a:lnTo>
                    <a:lnTo>
                      <a:pt x="3080" y="993"/>
                    </a:lnTo>
                    <a:lnTo>
                      <a:pt x="3092" y="989"/>
                    </a:lnTo>
                    <a:lnTo>
                      <a:pt x="3080" y="985"/>
                    </a:lnTo>
                    <a:lnTo>
                      <a:pt x="3080" y="972"/>
                    </a:lnTo>
                    <a:lnTo>
                      <a:pt x="3068" y="968"/>
                    </a:lnTo>
                    <a:lnTo>
                      <a:pt x="3060" y="981"/>
                    </a:lnTo>
                    <a:lnTo>
                      <a:pt x="3051" y="968"/>
                    </a:lnTo>
                    <a:lnTo>
                      <a:pt x="3039" y="968"/>
                    </a:lnTo>
                    <a:lnTo>
                      <a:pt x="3051" y="956"/>
                    </a:lnTo>
                    <a:lnTo>
                      <a:pt x="3056" y="944"/>
                    </a:lnTo>
                    <a:lnTo>
                      <a:pt x="3068" y="944"/>
                    </a:lnTo>
                    <a:lnTo>
                      <a:pt x="3080" y="952"/>
                    </a:lnTo>
                    <a:lnTo>
                      <a:pt x="3092" y="964"/>
                    </a:lnTo>
                    <a:lnTo>
                      <a:pt x="3100" y="968"/>
                    </a:lnTo>
                    <a:lnTo>
                      <a:pt x="3112" y="960"/>
                    </a:lnTo>
                    <a:lnTo>
                      <a:pt x="3125" y="952"/>
                    </a:lnTo>
                    <a:lnTo>
                      <a:pt x="3137" y="948"/>
                    </a:lnTo>
                    <a:lnTo>
                      <a:pt x="3149" y="944"/>
                    </a:lnTo>
                    <a:lnTo>
                      <a:pt x="3141" y="944"/>
                    </a:lnTo>
                    <a:lnTo>
                      <a:pt x="3129" y="944"/>
                    </a:lnTo>
                    <a:lnTo>
                      <a:pt x="3117" y="944"/>
                    </a:lnTo>
                    <a:lnTo>
                      <a:pt x="3104" y="940"/>
                    </a:lnTo>
                    <a:lnTo>
                      <a:pt x="3117" y="940"/>
                    </a:lnTo>
                    <a:lnTo>
                      <a:pt x="3129" y="936"/>
                    </a:lnTo>
                    <a:lnTo>
                      <a:pt x="3141" y="940"/>
                    </a:lnTo>
                    <a:lnTo>
                      <a:pt x="3153" y="940"/>
                    </a:lnTo>
                    <a:lnTo>
                      <a:pt x="3141" y="932"/>
                    </a:lnTo>
                    <a:lnTo>
                      <a:pt x="3153" y="928"/>
                    </a:lnTo>
                    <a:lnTo>
                      <a:pt x="3165" y="928"/>
                    </a:lnTo>
                    <a:lnTo>
                      <a:pt x="3178" y="928"/>
                    </a:lnTo>
                    <a:lnTo>
                      <a:pt x="3190" y="932"/>
                    </a:lnTo>
                    <a:lnTo>
                      <a:pt x="3198" y="928"/>
                    </a:lnTo>
                    <a:lnTo>
                      <a:pt x="3210" y="932"/>
                    </a:lnTo>
                    <a:lnTo>
                      <a:pt x="3222" y="936"/>
                    </a:lnTo>
                    <a:lnTo>
                      <a:pt x="3235" y="940"/>
                    </a:lnTo>
                    <a:lnTo>
                      <a:pt x="3247" y="940"/>
                    </a:lnTo>
                    <a:lnTo>
                      <a:pt x="3259" y="944"/>
                    </a:lnTo>
                    <a:lnTo>
                      <a:pt x="3271" y="944"/>
                    </a:lnTo>
                    <a:lnTo>
                      <a:pt x="3283" y="948"/>
                    </a:lnTo>
                    <a:lnTo>
                      <a:pt x="3296" y="948"/>
                    </a:lnTo>
                    <a:lnTo>
                      <a:pt x="3308" y="940"/>
                    </a:lnTo>
                    <a:lnTo>
                      <a:pt x="3312" y="928"/>
                    </a:lnTo>
                    <a:lnTo>
                      <a:pt x="3312" y="920"/>
                    </a:lnTo>
                    <a:lnTo>
                      <a:pt x="3308" y="903"/>
                    </a:lnTo>
                    <a:lnTo>
                      <a:pt x="3308" y="891"/>
                    </a:lnTo>
                    <a:lnTo>
                      <a:pt x="3296" y="883"/>
                    </a:lnTo>
                    <a:lnTo>
                      <a:pt x="3283" y="879"/>
                    </a:lnTo>
                    <a:lnTo>
                      <a:pt x="3271" y="879"/>
                    </a:lnTo>
                    <a:lnTo>
                      <a:pt x="3255" y="883"/>
                    </a:lnTo>
                    <a:lnTo>
                      <a:pt x="3247" y="891"/>
                    </a:lnTo>
                    <a:lnTo>
                      <a:pt x="3235" y="883"/>
                    </a:lnTo>
                    <a:lnTo>
                      <a:pt x="3222" y="879"/>
                    </a:lnTo>
                    <a:lnTo>
                      <a:pt x="3210" y="875"/>
                    </a:lnTo>
                    <a:lnTo>
                      <a:pt x="3198" y="875"/>
                    </a:lnTo>
                    <a:lnTo>
                      <a:pt x="3186" y="875"/>
                    </a:lnTo>
                    <a:lnTo>
                      <a:pt x="3174" y="875"/>
                    </a:lnTo>
                    <a:lnTo>
                      <a:pt x="3161" y="871"/>
                    </a:lnTo>
                    <a:lnTo>
                      <a:pt x="3174" y="871"/>
                    </a:lnTo>
                    <a:lnTo>
                      <a:pt x="3186" y="871"/>
                    </a:lnTo>
                    <a:lnTo>
                      <a:pt x="3198" y="867"/>
                    </a:lnTo>
                    <a:lnTo>
                      <a:pt x="3186" y="867"/>
                    </a:lnTo>
                    <a:lnTo>
                      <a:pt x="3174" y="863"/>
                    </a:lnTo>
                    <a:lnTo>
                      <a:pt x="3161" y="863"/>
                    </a:lnTo>
                    <a:lnTo>
                      <a:pt x="3149" y="859"/>
                    </a:lnTo>
                    <a:lnTo>
                      <a:pt x="3137" y="854"/>
                    </a:lnTo>
                    <a:lnTo>
                      <a:pt x="3149" y="859"/>
                    </a:lnTo>
                    <a:lnTo>
                      <a:pt x="3161" y="859"/>
                    </a:lnTo>
                    <a:lnTo>
                      <a:pt x="3174" y="859"/>
                    </a:lnTo>
                    <a:lnTo>
                      <a:pt x="3161" y="854"/>
                    </a:lnTo>
                    <a:lnTo>
                      <a:pt x="3174" y="850"/>
                    </a:lnTo>
                    <a:lnTo>
                      <a:pt x="3161" y="842"/>
                    </a:lnTo>
                    <a:lnTo>
                      <a:pt x="3149" y="838"/>
                    </a:lnTo>
                    <a:lnTo>
                      <a:pt x="3161" y="834"/>
                    </a:lnTo>
                    <a:lnTo>
                      <a:pt x="3174" y="834"/>
                    </a:lnTo>
                    <a:lnTo>
                      <a:pt x="3186" y="830"/>
                    </a:lnTo>
                    <a:lnTo>
                      <a:pt x="3198" y="834"/>
                    </a:lnTo>
                    <a:lnTo>
                      <a:pt x="3222" y="846"/>
                    </a:lnTo>
                    <a:lnTo>
                      <a:pt x="3239" y="850"/>
                    </a:lnTo>
                    <a:lnTo>
                      <a:pt x="3251" y="846"/>
                    </a:lnTo>
                    <a:lnTo>
                      <a:pt x="3263" y="846"/>
                    </a:lnTo>
                    <a:lnTo>
                      <a:pt x="3251" y="830"/>
                    </a:lnTo>
                    <a:lnTo>
                      <a:pt x="3239" y="826"/>
                    </a:lnTo>
                    <a:lnTo>
                      <a:pt x="3226" y="822"/>
                    </a:lnTo>
                    <a:lnTo>
                      <a:pt x="3214" y="822"/>
                    </a:lnTo>
                    <a:lnTo>
                      <a:pt x="3202" y="818"/>
                    </a:lnTo>
                    <a:lnTo>
                      <a:pt x="3198" y="818"/>
                    </a:lnTo>
                    <a:lnTo>
                      <a:pt x="3186" y="814"/>
                    </a:lnTo>
                    <a:lnTo>
                      <a:pt x="3174" y="810"/>
                    </a:lnTo>
                    <a:lnTo>
                      <a:pt x="3161" y="806"/>
                    </a:lnTo>
                    <a:lnTo>
                      <a:pt x="3149" y="793"/>
                    </a:lnTo>
                    <a:lnTo>
                      <a:pt x="3137" y="798"/>
                    </a:lnTo>
                    <a:lnTo>
                      <a:pt x="3125" y="814"/>
                    </a:lnTo>
                    <a:lnTo>
                      <a:pt x="3117" y="822"/>
                    </a:lnTo>
                    <a:lnTo>
                      <a:pt x="3112" y="838"/>
                    </a:lnTo>
                    <a:lnTo>
                      <a:pt x="3108" y="850"/>
                    </a:lnTo>
                    <a:lnTo>
                      <a:pt x="3096" y="854"/>
                    </a:lnTo>
                    <a:lnTo>
                      <a:pt x="3108" y="842"/>
                    </a:lnTo>
                    <a:lnTo>
                      <a:pt x="3092" y="838"/>
                    </a:lnTo>
                    <a:lnTo>
                      <a:pt x="3080" y="838"/>
                    </a:lnTo>
                    <a:lnTo>
                      <a:pt x="3080" y="826"/>
                    </a:lnTo>
                    <a:lnTo>
                      <a:pt x="3092" y="814"/>
                    </a:lnTo>
                    <a:lnTo>
                      <a:pt x="3100" y="802"/>
                    </a:lnTo>
                    <a:lnTo>
                      <a:pt x="3092" y="806"/>
                    </a:lnTo>
                    <a:lnTo>
                      <a:pt x="3096" y="793"/>
                    </a:lnTo>
                    <a:lnTo>
                      <a:pt x="3108" y="789"/>
                    </a:lnTo>
                    <a:lnTo>
                      <a:pt x="3096" y="777"/>
                    </a:lnTo>
                    <a:lnTo>
                      <a:pt x="3108" y="781"/>
                    </a:lnTo>
                    <a:lnTo>
                      <a:pt x="3121" y="769"/>
                    </a:lnTo>
                    <a:lnTo>
                      <a:pt x="3117" y="757"/>
                    </a:lnTo>
                    <a:lnTo>
                      <a:pt x="3125" y="745"/>
                    </a:lnTo>
                    <a:lnTo>
                      <a:pt x="3129" y="732"/>
                    </a:lnTo>
                    <a:lnTo>
                      <a:pt x="3141" y="720"/>
                    </a:lnTo>
                    <a:lnTo>
                      <a:pt x="3125" y="712"/>
                    </a:lnTo>
                    <a:lnTo>
                      <a:pt x="3112" y="712"/>
                    </a:lnTo>
                    <a:lnTo>
                      <a:pt x="3125" y="708"/>
                    </a:lnTo>
                    <a:lnTo>
                      <a:pt x="3137" y="708"/>
                    </a:lnTo>
                    <a:lnTo>
                      <a:pt x="3133" y="696"/>
                    </a:lnTo>
                    <a:lnTo>
                      <a:pt x="3141" y="688"/>
                    </a:lnTo>
                    <a:lnTo>
                      <a:pt x="3157" y="680"/>
                    </a:lnTo>
                    <a:lnTo>
                      <a:pt x="3169" y="680"/>
                    </a:lnTo>
                    <a:lnTo>
                      <a:pt x="3182" y="684"/>
                    </a:lnTo>
                    <a:lnTo>
                      <a:pt x="3194" y="684"/>
                    </a:lnTo>
                    <a:lnTo>
                      <a:pt x="3198" y="680"/>
                    </a:lnTo>
                    <a:lnTo>
                      <a:pt x="3202" y="667"/>
                    </a:lnTo>
                    <a:lnTo>
                      <a:pt x="3198" y="659"/>
                    </a:lnTo>
                    <a:lnTo>
                      <a:pt x="3198" y="651"/>
                    </a:lnTo>
                    <a:lnTo>
                      <a:pt x="3202" y="651"/>
                    </a:lnTo>
                    <a:lnTo>
                      <a:pt x="3214" y="647"/>
                    </a:lnTo>
                    <a:lnTo>
                      <a:pt x="3226" y="639"/>
                    </a:lnTo>
                    <a:lnTo>
                      <a:pt x="3239" y="627"/>
                    </a:lnTo>
                    <a:lnTo>
                      <a:pt x="3251" y="635"/>
                    </a:lnTo>
                    <a:lnTo>
                      <a:pt x="3251" y="623"/>
                    </a:lnTo>
                    <a:lnTo>
                      <a:pt x="3222" y="623"/>
                    </a:lnTo>
                    <a:lnTo>
                      <a:pt x="3210" y="635"/>
                    </a:lnTo>
                    <a:lnTo>
                      <a:pt x="3218" y="623"/>
                    </a:lnTo>
                    <a:lnTo>
                      <a:pt x="3222" y="610"/>
                    </a:lnTo>
                    <a:lnTo>
                      <a:pt x="3214" y="598"/>
                    </a:lnTo>
                    <a:lnTo>
                      <a:pt x="3226" y="586"/>
                    </a:lnTo>
                    <a:lnTo>
                      <a:pt x="3222" y="574"/>
                    </a:lnTo>
                    <a:lnTo>
                      <a:pt x="3239" y="562"/>
                    </a:lnTo>
                    <a:lnTo>
                      <a:pt x="3251" y="557"/>
                    </a:lnTo>
                    <a:lnTo>
                      <a:pt x="3263" y="557"/>
                    </a:lnTo>
                    <a:lnTo>
                      <a:pt x="3275" y="562"/>
                    </a:lnTo>
                    <a:lnTo>
                      <a:pt x="3287" y="562"/>
                    </a:lnTo>
                    <a:lnTo>
                      <a:pt x="3300" y="566"/>
                    </a:lnTo>
                    <a:lnTo>
                      <a:pt x="3312" y="562"/>
                    </a:lnTo>
                    <a:lnTo>
                      <a:pt x="3324" y="553"/>
                    </a:lnTo>
                    <a:lnTo>
                      <a:pt x="3336" y="541"/>
                    </a:lnTo>
                    <a:lnTo>
                      <a:pt x="3349" y="529"/>
                    </a:lnTo>
                    <a:lnTo>
                      <a:pt x="3349" y="529"/>
                    </a:lnTo>
                    <a:lnTo>
                      <a:pt x="3353" y="517"/>
                    </a:lnTo>
                    <a:lnTo>
                      <a:pt x="3340" y="513"/>
                    </a:lnTo>
                    <a:lnTo>
                      <a:pt x="3328" y="509"/>
                    </a:lnTo>
                    <a:lnTo>
                      <a:pt x="3316" y="509"/>
                    </a:lnTo>
                    <a:lnTo>
                      <a:pt x="3287" y="513"/>
                    </a:lnTo>
                    <a:lnTo>
                      <a:pt x="3275" y="517"/>
                    </a:lnTo>
                    <a:lnTo>
                      <a:pt x="3263" y="517"/>
                    </a:lnTo>
                    <a:lnTo>
                      <a:pt x="3251" y="513"/>
                    </a:lnTo>
                    <a:lnTo>
                      <a:pt x="3239" y="517"/>
                    </a:lnTo>
                    <a:lnTo>
                      <a:pt x="3226" y="521"/>
                    </a:lnTo>
                    <a:lnTo>
                      <a:pt x="3214" y="525"/>
                    </a:lnTo>
                    <a:lnTo>
                      <a:pt x="3202" y="529"/>
                    </a:lnTo>
                    <a:lnTo>
                      <a:pt x="3198" y="529"/>
                    </a:lnTo>
                    <a:lnTo>
                      <a:pt x="3190" y="541"/>
                    </a:lnTo>
                    <a:lnTo>
                      <a:pt x="3186" y="553"/>
                    </a:lnTo>
                    <a:lnTo>
                      <a:pt x="3198" y="549"/>
                    </a:lnTo>
                    <a:lnTo>
                      <a:pt x="3198" y="553"/>
                    </a:lnTo>
                    <a:lnTo>
                      <a:pt x="3186" y="557"/>
                    </a:lnTo>
                    <a:lnTo>
                      <a:pt x="3174" y="553"/>
                    </a:lnTo>
                    <a:lnTo>
                      <a:pt x="3161" y="549"/>
                    </a:lnTo>
                    <a:lnTo>
                      <a:pt x="3165" y="533"/>
                    </a:lnTo>
                    <a:lnTo>
                      <a:pt x="3169" y="529"/>
                    </a:lnTo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19" name="Freeform 664">
                <a:extLst>
                  <a:ext uri="{FF2B5EF4-FFF2-40B4-BE49-F238E27FC236}">
                    <a16:creationId xmlns:a16="http://schemas.microsoft.com/office/drawing/2014/main" id="{067FD817-6C18-E40C-7402-63BD7A24EA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92" y="5344"/>
                <a:ext cx="183" cy="114"/>
              </a:xfrm>
              <a:custGeom>
                <a:avLst/>
                <a:gdLst>
                  <a:gd name="T0" fmla="*/ 175 w 183"/>
                  <a:gd name="T1" fmla="*/ 53 h 114"/>
                  <a:gd name="T2" fmla="*/ 163 w 183"/>
                  <a:gd name="T3" fmla="*/ 49 h 114"/>
                  <a:gd name="T4" fmla="*/ 151 w 183"/>
                  <a:gd name="T5" fmla="*/ 49 h 114"/>
                  <a:gd name="T6" fmla="*/ 138 w 183"/>
                  <a:gd name="T7" fmla="*/ 45 h 114"/>
                  <a:gd name="T8" fmla="*/ 126 w 183"/>
                  <a:gd name="T9" fmla="*/ 32 h 114"/>
                  <a:gd name="T10" fmla="*/ 114 w 183"/>
                  <a:gd name="T11" fmla="*/ 20 h 114"/>
                  <a:gd name="T12" fmla="*/ 102 w 183"/>
                  <a:gd name="T13" fmla="*/ 12 h 114"/>
                  <a:gd name="T14" fmla="*/ 90 w 183"/>
                  <a:gd name="T15" fmla="*/ 8 h 114"/>
                  <a:gd name="T16" fmla="*/ 77 w 183"/>
                  <a:gd name="T17" fmla="*/ 8 h 114"/>
                  <a:gd name="T18" fmla="*/ 65 w 183"/>
                  <a:gd name="T19" fmla="*/ 4 h 114"/>
                  <a:gd name="T20" fmla="*/ 53 w 183"/>
                  <a:gd name="T21" fmla="*/ 0 h 114"/>
                  <a:gd name="T22" fmla="*/ 41 w 183"/>
                  <a:gd name="T23" fmla="*/ 0 h 114"/>
                  <a:gd name="T24" fmla="*/ 29 w 183"/>
                  <a:gd name="T25" fmla="*/ 0 h 114"/>
                  <a:gd name="T26" fmla="*/ 16 w 183"/>
                  <a:gd name="T27" fmla="*/ 4 h 114"/>
                  <a:gd name="T28" fmla="*/ 4 w 183"/>
                  <a:gd name="T29" fmla="*/ 16 h 114"/>
                  <a:gd name="T30" fmla="*/ 8 w 183"/>
                  <a:gd name="T31" fmla="*/ 28 h 114"/>
                  <a:gd name="T32" fmla="*/ 16 w 183"/>
                  <a:gd name="T33" fmla="*/ 32 h 114"/>
                  <a:gd name="T34" fmla="*/ 29 w 183"/>
                  <a:gd name="T35" fmla="*/ 37 h 114"/>
                  <a:gd name="T36" fmla="*/ 41 w 183"/>
                  <a:gd name="T37" fmla="*/ 45 h 114"/>
                  <a:gd name="T38" fmla="*/ 29 w 183"/>
                  <a:gd name="T39" fmla="*/ 41 h 114"/>
                  <a:gd name="T40" fmla="*/ 16 w 183"/>
                  <a:gd name="T41" fmla="*/ 37 h 114"/>
                  <a:gd name="T42" fmla="*/ 4 w 183"/>
                  <a:gd name="T43" fmla="*/ 41 h 114"/>
                  <a:gd name="T44" fmla="*/ 0 w 183"/>
                  <a:gd name="T45" fmla="*/ 53 h 114"/>
                  <a:gd name="T46" fmla="*/ 12 w 183"/>
                  <a:gd name="T47" fmla="*/ 57 h 114"/>
                  <a:gd name="T48" fmla="*/ 24 w 183"/>
                  <a:gd name="T49" fmla="*/ 65 h 114"/>
                  <a:gd name="T50" fmla="*/ 12 w 183"/>
                  <a:gd name="T51" fmla="*/ 61 h 114"/>
                  <a:gd name="T52" fmla="*/ 0 w 183"/>
                  <a:gd name="T53" fmla="*/ 69 h 114"/>
                  <a:gd name="T54" fmla="*/ 12 w 183"/>
                  <a:gd name="T55" fmla="*/ 77 h 114"/>
                  <a:gd name="T56" fmla="*/ 24 w 183"/>
                  <a:gd name="T57" fmla="*/ 81 h 114"/>
                  <a:gd name="T58" fmla="*/ 37 w 183"/>
                  <a:gd name="T59" fmla="*/ 81 h 114"/>
                  <a:gd name="T60" fmla="*/ 49 w 183"/>
                  <a:gd name="T61" fmla="*/ 81 h 114"/>
                  <a:gd name="T62" fmla="*/ 61 w 183"/>
                  <a:gd name="T63" fmla="*/ 85 h 114"/>
                  <a:gd name="T64" fmla="*/ 73 w 183"/>
                  <a:gd name="T65" fmla="*/ 89 h 114"/>
                  <a:gd name="T66" fmla="*/ 86 w 183"/>
                  <a:gd name="T67" fmla="*/ 81 h 114"/>
                  <a:gd name="T68" fmla="*/ 94 w 183"/>
                  <a:gd name="T69" fmla="*/ 94 h 114"/>
                  <a:gd name="T70" fmla="*/ 81 w 183"/>
                  <a:gd name="T71" fmla="*/ 94 h 114"/>
                  <a:gd name="T72" fmla="*/ 69 w 183"/>
                  <a:gd name="T73" fmla="*/ 98 h 114"/>
                  <a:gd name="T74" fmla="*/ 57 w 183"/>
                  <a:gd name="T75" fmla="*/ 94 h 114"/>
                  <a:gd name="T76" fmla="*/ 45 w 183"/>
                  <a:gd name="T77" fmla="*/ 102 h 114"/>
                  <a:gd name="T78" fmla="*/ 57 w 183"/>
                  <a:gd name="T79" fmla="*/ 106 h 114"/>
                  <a:gd name="T80" fmla="*/ 69 w 183"/>
                  <a:gd name="T81" fmla="*/ 114 h 114"/>
                  <a:gd name="T82" fmla="*/ 73 w 183"/>
                  <a:gd name="T83" fmla="*/ 114 h 114"/>
                  <a:gd name="T84" fmla="*/ 86 w 183"/>
                  <a:gd name="T85" fmla="*/ 114 h 114"/>
                  <a:gd name="T86" fmla="*/ 98 w 183"/>
                  <a:gd name="T87" fmla="*/ 110 h 114"/>
                  <a:gd name="T88" fmla="*/ 110 w 183"/>
                  <a:gd name="T89" fmla="*/ 106 h 114"/>
                  <a:gd name="T90" fmla="*/ 122 w 183"/>
                  <a:gd name="T91" fmla="*/ 106 h 114"/>
                  <a:gd name="T92" fmla="*/ 134 w 183"/>
                  <a:gd name="T93" fmla="*/ 102 h 114"/>
                  <a:gd name="T94" fmla="*/ 147 w 183"/>
                  <a:gd name="T95" fmla="*/ 98 h 114"/>
                  <a:gd name="T96" fmla="*/ 159 w 183"/>
                  <a:gd name="T97" fmla="*/ 94 h 114"/>
                  <a:gd name="T98" fmla="*/ 171 w 183"/>
                  <a:gd name="T99" fmla="*/ 89 h 114"/>
                  <a:gd name="T100" fmla="*/ 183 w 183"/>
                  <a:gd name="T101" fmla="*/ 77 h 114"/>
                  <a:gd name="T102" fmla="*/ 179 w 183"/>
                  <a:gd name="T103" fmla="*/ 65 h 114"/>
                  <a:gd name="T104" fmla="*/ 175 w 183"/>
                  <a:gd name="T105" fmla="*/ 5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3" h="114">
                    <a:moveTo>
                      <a:pt x="175" y="53"/>
                    </a:moveTo>
                    <a:lnTo>
                      <a:pt x="163" y="49"/>
                    </a:lnTo>
                    <a:lnTo>
                      <a:pt x="151" y="49"/>
                    </a:lnTo>
                    <a:lnTo>
                      <a:pt x="138" y="45"/>
                    </a:lnTo>
                    <a:lnTo>
                      <a:pt x="126" y="32"/>
                    </a:lnTo>
                    <a:lnTo>
                      <a:pt x="114" y="20"/>
                    </a:lnTo>
                    <a:lnTo>
                      <a:pt x="102" y="12"/>
                    </a:lnTo>
                    <a:lnTo>
                      <a:pt x="90" y="8"/>
                    </a:lnTo>
                    <a:lnTo>
                      <a:pt x="77" y="8"/>
                    </a:lnTo>
                    <a:lnTo>
                      <a:pt x="65" y="4"/>
                    </a:lnTo>
                    <a:lnTo>
                      <a:pt x="53" y="0"/>
                    </a:lnTo>
                    <a:lnTo>
                      <a:pt x="41" y="0"/>
                    </a:lnTo>
                    <a:lnTo>
                      <a:pt x="29" y="0"/>
                    </a:lnTo>
                    <a:lnTo>
                      <a:pt x="16" y="4"/>
                    </a:lnTo>
                    <a:lnTo>
                      <a:pt x="4" y="16"/>
                    </a:lnTo>
                    <a:lnTo>
                      <a:pt x="8" y="28"/>
                    </a:lnTo>
                    <a:lnTo>
                      <a:pt x="16" y="32"/>
                    </a:lnTo>
                    <a:lnTo>
                      <a:pt x="29" y="37"/>
                    </a:lnTo>
                    <a:lnTo>
                      <a:pt x="41" y="45"/>
                    </a:lnTo>
                    <a:lnTo>
                      <a:pt x="29" y="41"/>
                    </a:lnTo>
                    <a:lnTo>
                      <a:pt x="16" y="37"/>
                    </a:lnTo>
                    <a:lnTo>
                      <a:pt x="4" y="41"/>
                    </a:lnTo>
                    <a:lnTo>
                      <a:pt x="0" y="53"/>
                    </a:lnTo>
                    <a:lnTo>
                      <a:pt x="12" y="57"/>
                    </a:lnTo>
                    <a:lnTo>
                      <a:pt x="24" y="65"/>
                    </a:lnTo>
                    <a:lnTo>
                      <a:pt x="12" y="61"/>
                    </a:lnTo>
                    <a:lnTo>
                      <a:pt x="0" y="69"/>
                    </a:lnTo>
                    <a:lnTo>
                      <a:pt x="12" y="77"/>
                    </a:lnTo>
                    <a:lnTo>
                      <a:pt x="24" y="81"/>
                    </a:lnTo>
                    <a:lnTo>
                      <a:pt x="37" y="81"/>
                    </a:lnTo>
                    <a:lnTo>
                      <a:pt x="49" y="81"/>
                    </a:lnTo>
                    <a:lnTo>
                      <a:pt x="61" y="85"/>
                    </a:lnTo>
                    <a:lnTo>
                      <a:pt x="73" y="89"/>
                    </a:lnTo>
                    <a:lnTo>
                      <a:pt x="86" y="81"/>
                    </a:lnTo>
                    <a:lnTo>
                      <a:pt x="94" y="94"/>
                    </a:lnTo>
                    <a:lnTo>
                      <a:pt x="81" y="94"/>
                    </a:lnTo>
                    <a:lnTo>
                      <a:pt x="69" y="98"/>
                    </a:lnTo>
                    <a:lnTo>
                      <a:pt x="57" y="94"/>
                    </a:lnTo>
                    <a:lnTo>
                      <a:pt x="45" y="102"/>
                    </a:lnTo>
                    <a:lnTo>
                      <a:pt x="57" y="106"/>
                    </a:lnTo>
                    <a:lnTo>
                      <a:pt x="69" y="114"/>
                    </a:lnTo>
                    <a:lnTo>
                      <a:pt x="73" y="114"/>
                    </a:lnTo>
                    <a:lnTo>
                      <a:pt x="86" y="114"/>
                    </a:lnTo>
                    <a:lnTo>
                      <a:pt x="98" y="110"/>
                    </a:lnTo>
                    <a:lnTo>
                      <a:pt x="110" y="106"/>
                    </a:lnTo>
                    <a:lnTo>
                      <a:pt x="122" y="106"/>
                    </a:lnTo>
                    <a:lnTo>
                      <a:pt x="134" y="102"/>
                    </a:lnTo>
                    <a:lnTo>
                      <a:pt x="147" y="98"/>
                    </a:lnTo>
                    <a:lnTo>
                      <a:pt x="159" y="94"/>
                    </a:lnTo>
                    <a:lnTo>
                      <a:pt x="171" y="89"/>
                    </a:lnTo>
                    <a:lnTo>
                      <a:pt x="183" y="77"/>
                    </a:lnTo>
                    <a:lnTo>
                      <a:pt x="179" y="65"/>
                    </a:lnTo>
                    <a:lnTo>
                      <a:pt x="175" y="5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0" name="Freeform 665">
                <a:extLst>
                  <a:ext uri="{FF2B5EF4-FFF2-40B4-BE49-F238E27FC236}">
                    <a16:creationId xmlns:a16="http://schemas.microsoft.com/office/drawing/2014/main" id="{C48B02E0-0B68-621D-C569-6D8C5D94C8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687" y="3749"/>
                <a:ext cx="49" cy="16"/>
              </a:xfrm>
              <a:custGeom>
                <a:avLst/>
                <a:gdLst>
                  <a:gd name="T0" fmla="*/ 8 w 49"/>
                  <a:gd name="T1" fmla="*/ 16 h 16"/>
                  <a:gd name="T2" fmla="*/ 20 w 49"/>
                  <a:gd name="T3" fmla="*/ 16 h 16"/>
                  <a:gd name="T4" fmla="*/ 36 w 49"/>
                  <a:gd name="T5" fmla="*/ 16 h 16"/>
                  <a:gd name="T6" fmla="*/ 49 w 49"/>
                  <a:gd name="T7" fmla="*/ 8 h 16"/>
                  <a:gd name="T8" fmla="*/ 36 w 49"/>
                  <a:gd name="T9" fmla="*/ 4 h 16"/>
                  <a:gd name="T10" fmla="*/ 24 w 49"/>
                  <a:gd name="T11" fmla="*/ 0 h 16"/>
                  <a:gd name="T12" fmla="*/ 12 w 49"/>
                  <a:gd name="T13" fmla="*/ 0 h 16"/>
                  <a:gd name="T14" fmla="*/ 0 w 49"/>
                  <a:gd name="T15" fmla="*/ 4 h 16"/>
                  <a:gd name="T16" fmla="*/ 4 w 49"/>
                  <a:gd name="T17" fmla="*/ 12 h 16"/>
                  <a:gd name="T18" fmla="*/ 8 w 49"/>
                  <a:gd name="T1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6">
                    <a:moveTo>
                      <a:pt x="8" y="16"/>
                    </a:moveTo>
                    <a:lnTo>
                      <a:pt x="20" y="16"/>
                    </a:lnTo>
                    <a:lnTo>
                      <a:pt x="36" y="16"/>
                    </a:lnTo>
                    <a:lnTo>
                      <a:pt x="49" y="8"/>
                    </a:lnTo>
                    <a:lnTo>
                      <a:pt x="36" y="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4" y="12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1" name="Freeform 666">
                <a:extLst>
                  <a:ext uri="{FF2B5EF4-FFF2-40B4-BE49-F238E27FC236}">
                    <a16:creationId xmlns:a16="http://schemas.microsoft.com/office/drawing/2014/main" id="{FA5899BE-CF08-70F5-1A24-BEBFCF82706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90" y="3830"/>
                <a:ext cx="126" cy="53"/>
              </a:xfrm>
              <a:custGeom>
                <a:avLst/>
                <a:gdLst>
                  <a:gd name="T0" fmla="*/ 12 w 126"/>
                  <a:gd name="T1" fmla="*/ 33 h 53"/>
                  <a:gd name="T2" fmla="*/ 24 w 126"/>
                  <a:gd name="T3" fmla="*/ 37 h 53"/>
                  <a:gd name="T4" fmla="*/ 40 w 126"/>
                  <a:gd name="T5" fmla="*/ 41 h 53"/>
                  <a:gd name="T6" fmla="*/ 53 w 126"/>
                  <a:gd name="T7" fmla="*/ 45 h 53"/>
                  <a:gd name="T8" fmla="*/ 65 w 126"/>
                  <a:gd name="T9" fmla="*/ 49 h 53"/>
                  <a:gd name="T10" fmla="*/ 77 w 126"/>
                  <a:gd name="T11" fmla="*/ 53 h 53"/>
                  <a:gd name="T12" fmla="*/ 89 w 126"/>
                  <a:gd name="T13" fmla="*/ 53 h 53"/>
                  <a:gd name="T14" fmla="*/ 101 w 126"/>
                  <a:gd name="T15" fmla="*/ 53 h 53"/>
                  <a:gd name="T16" fmla="*/ 126 w 126"/>
                  <a:gd name="T17" fmla="*/ 53 h 53"/>
                  <a:gd name="T18" fmla="*/ 122 w 126"/>
                  <a:gd name="T19" fmla="*/ 49 h 53"/>
                  <a:gd name="T20" fmla="*/ 110 w 126"/>
                  <a:gd name="T21" fmla="*/ 41 h 53"/>
                  <a:gd name="T22" fmla="*/ 97 w 126"/>
                  <a:gd name="T23" fmla="*/ 33 h 53"/>
                  <a:gd name="T24" fmla="*/ 85 w 126"/>
                  <a:gd name="T25" fmla="*/ 29 h 53"/>
                  <a:gd name="T26" fmla="*/ 73 w 126"/>
                  <a:gd name="T27" fmla="*/ 25 h 53"/>
                  <a:gd name="T28" fmla="*/ 61 w 126"/>
                  <a:gd name="T29" fmla="*/ 25 h 53"/>
                  <a:gd name="T30" fmla="*/ 44 w 126"/>
                  <a:gd name="T31" fmla="*/ 17 h 53"/>
                  <a:gd name="T32" fmla="*/ 36 w 126"/>
                  <a:gd name="T33" fmla="*/ 4 h 53"/>
                  <a:gd name="T34" fmla="*/ 24 w 126"/>
                  <a:gd name="T35" fmla="*/ 0 h 53"/>
                  <a:gd name="T36" fmla="*/ 12 w 126"/>
                  <a:gd name="T37" fmla="*/ 0 h 53"/>
                  <a:gd name="T38" fmla="*/ 0 w 126"/>
                  <a:gd name="T39" fmla="*/ 13 h 53"/>
                  <a:gd name="T40" fmla="*/ 0 w 126"/>
                  <a:gd name="T41" fmla="*/ 25 h 53"/>
                  <a:gd name="T42" fmla="*/ 12 w 126"/>
                  <a:gd name="T43" fmla="*/ 3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6" h="53">
                    <a:moveTo>
                      <a:pt x="12" y="33"/>
                    </a:moveTo>
                    <a:lnTo>
                      <a:pt x="24" y="37"/>
                    </a:lnTo>
                    <a:lnTo>
                      <a:pt x="40" y="41"/>
                    </a:lnTo>
                    <a:lnTo>
                      <a:pt x="53" y="45"/>
                    </a:lnTo>
                    <a:lnTo>
                      <a:pt x="65" y="49"/>
                    </a:lnTo>
                    <a:lnTo>
                      <a:pt x="77" y="53"/>
                    </a:lnTo>
                    <a:lnTo>
                      <a:pt x="89" y="53"/>
                    </a:lnTo>
                    <a:lnTo>
                      <a:pt x="101" y="53"/>
                    </a:lnTo>
                    <a:lnTo>
                      <a:pt x="126" y="53"/>
                    </a:lnTo>
                    <a:lnTo>
                      <a:pt x="122" y="49"/>
                    </a:lnTo>
                    <a:lnTo>
                      <a:pt x="110" y="41"/>
                    </a:lnTo>
                    <a:lnTo>
                      <a:pt x="97" y="33"/>
                    </a:lnTo>
                    <a:lnTo>
                      <a:pt x="85" y="29"/>
                    </a:lnTo>
                    <a:lnTo>
                      <a:pt x="73" y="25"/>
                    </a:lnTo>
                    <a:lnTo>
                      <a:pt x="61" y="25"/>
                    </a:lnTo>
                    <a:lnTo>
                      <a:pt x="44" y="17"/>
                    </a:lnTo>
                    <a:lnTo>
                      <a:pt x="36" y="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2" y="3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2" name="Freeform 667">
                <a:extLst>
                  <a:ext uri="{FF2B5EF4-FFF2-40B4-BE49-F238E27FC236}">
                    <a16:creationId xmlns:a16="http://schemas.microsoft.com/office/drawing/2014/main" id="{86CF110E-49B8-507E-2AF4-62E2D7582A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32" y="3782"/>
                <a:ext cx="191" cy="89"/>
              </a:xfrm>
              <a:custGeom>
                <a:avLst/>
                <a:gdLst>
                  <a:gd name="T0" fmla="*/ 12 w 191"/>
                  <a:gd name="T1" fmla="*/ 12 h 89"/>
                  <a:gd name="T2" fmla="*/ 24 w 191"/>
                  <a:gd name="T3" fmla="*/ 24 h 89"/>
                  <a:gd name="T4" fmla="*/ 24 w 191"/>
                  <a:gd name="T5" fmla="*/ 24 h 89"/>
                  <a:gd name="T6" fmla="*/ 36 w 191"/>
                  <a:gd name="T7" fmla="*/ 32 h 89"/>
                  <a:gd name="T8" fmla="*/ 48 w 191"/>
                  <a:gd name="T9" fmla="*/ 44 h 89"/>
                  <a:gd name="T10" fmla="*/ 61 w 191"/>
                  <a:gd name="T11" fmla="*/ 48 h 89"/>
                  <a:gd name="T12" fmla="*/ 73 w 191"/>
                  <a:gd name="T13" fmla="*/ 52 h 89"/>
                  <a:gd name="T14" fmla="*/ 89 w 191"/>
                  <a:gd name="T15" fmla="*/ 56 h 89"/>
                  <a:gd name="T16" fmla="*/ 97 w 191"/>
                  <a:gd name="T17" fmla="*/ 61 h 89"/>
                  <a:gd name="T18" fmla="*/ 126 w 191"/>
                  <a:gd name="T19" fmla="*/ 69 h 89"/>
                  <a:gd name="T20" fmla="*/ 138 w 191"/>
                  <a:gd name="T21" fmla="*/ 73 h 89"/>
                  <a:gd name="T22" fmla="*/ 146 w 191"/>
                  <a:gd name="T23" fmla="*/ 85 h 89"/>
                  <a:gd name="T24" fmla="*/ 158 w 191"/>
                  <a:gd name="T25" fmla="*/ 89 h 89"/>
                  <a:gd name="T26" fmla="*/ 170 w 191"/>
                  <a:gd name="T27" fmla="*/ 85 h 89"/>
                  <a:gd name="T28" fmla="*/ 166 w 191"/>
                  <a:gd name="T29" fmla="*/ 73 h 89"/>
                  <a:gd name="T30" fmla="*/ 158 w 191"/>
                  <a:gd name="T31" fmla="*/ 65 h 89"/>
                  <a:gd name="T32" fmla="*/ 170 w 191"/>
                  <a:gd name="T33" fmla="*/ 56 h 89"/>
                  <a:gd name="T34" fmla="*/ 183 w 191"/>
                  <a:gd name="T35" fmla="*/ 48 h 89"/>
                  <a:gd name="T36" fmla="*/ 191 w 191"/>
                  <a:gd name="T37" fmla="*/ 40 h 89"/>
                  <a:gd name="T38" fmla="*/ 179 w 191"/>
                  <a:gd name="T39" fmla="*/ 32 h 89"/>
                  <a:gd name="T40" fmla="*/ 166 w 191"/>
                  <a:gd name="T41" fmla="*/ 24 h 89"/>
                  <a:gd name="T42" fmla="*/ 154 w 191"/>
                  <a:gd name="T43" fmla="*/ 20 h 89"/>
                  <a:gd name="T44" fmla="*/ 142 w 191"/>
                  <a:gd name="T45" fmla="*/ 16 h 89"/>
                  <a:gd name="T46" fmla="*/ 130 w 191"/>
                  <a:gd name="T47" fmla="*/ 12 h 89"/>
                  <a:gd name="T48" fmla="*/ 113 w 191"/>
                  <a:gd name="T49" fmla="*/ 8 h 89"/>
                  <a:gd name="T50" fmla="*/ 105 w 191"/>
                  <a:gd name="T51" fmla="*/ 4 h 89"/>
                  <a:gd name="T52" fmla="*/ 89 w 191"/>
                  <a:gd name="T53" fmla="*/ 0 h 89"/>
                  <a:gd name="T54" fmla="*/ 77 w 191"/>
                  <a:gd name="T55" fmla="*/ 0 h 89"/>
                  <a:gd name="T56" fmla="*/ 52 w 191"/>
                  <a:gd name="T57" fmla="*/ 0 h 89"/>
                  <a:gd name="T58" fmla="*/ 40 w 191"/>
                  <a:gd name="T59" fmla="*/ 4 h 89"/>
                  <a:gd name="T60" fmla="*/ 28 w 191"/>
                  <a:gd name="T61" fmla="*/ 4 h 89"/>
                  <a:gd name="T62" fmla="*/ 16 w 191"/>
                  <a:gd name="T63" fmla="*/ 4 h 89"/>
                  <a:gd name="T64" fmla="*/ 0 w 191"/>
                  <a:gd name="T65" fmla="*/ 4 h 89"/>
                  <a:gd name="T66" fmla="*/ 12 w 191"/>
                  <a:gd name="T67" fmla="*/ 1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1" h="89">
                    <a:moveTo>
                      <a:pt x="12" y="12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36" y="32"/>
                    </a:lnTo>
                    <a:lnTo>
                      <a:pt x="48" y="44"/>
                    </a:lnTo>
                    <a:lnTo>
                      <a:pt x="61" y="48"/>
                    </a:lnTo>
                    <a:lnTo>
                      <a:pt x="73" y="52"/>
                    </a:lnTo>
                    <a:lnTo>
                      <a:pt x="89" y="56"/>
                    </a:lnTo>
                    <a:lnTo>
                      <a:pt x="97" y="61"/>
                    </a:lnTo>
                    <a:lnTo>
                      <a:pt x="126" y="69"/>
                    </a:lnTo>
                    <a:lnTo>
                      <a:pt x="138" y="73"/>
                    </a:lnTo>
                    <a:lnTo>
                      <a:pt x="146" y="85"/>
                    </a:lnTo>
                    <a:lnTo>
                      <a:pt x="158" y="89"/>
                    </a:lnTo>
                    <a:lnTo>
                      <a:pt x="170" y="85"/>
                    </a:lnTo>
                    <a:lnTo>
                      <a:pt x="166" y="73"/>
                    </a:lnTo>
                    <a:lnTo>
                      <a:pt x="158" y="65"/>
                    </a:lnTo>
                    <a:lnTo>
                      <a:pt x="170" y="56"/>
                    </a:lnTo>
                    <a:lnTo>
                      <a:pt x="183" y="48"/>
                    </a:lnTo>
                    <a:lnTo>
                      <a:pt x="191" y="40"/>
                    </a:lnTo>
                    <a:lnTo>
                      <a:pt x="179" y="32"/>
                    </a:lnTo>
                    <a:lnTo>
                      <a:pt x="166" y="24"/>
                    </a:lnTo>
                    <a:lnTo>
                      <a:pt x="154" y="20"/>
                    </a:lnTo>
                    <a:lnTo>
                      <a:pt x="142" y="16"/>
                    </a:lnTo>
                    <a:lnTo>
                      <a:pt x="130" y="12"/>
                    </a:lnTo>
                    <a:lnTo>
                      <a:pt x="113" y="8"/>
                    </a:lnTo>
                    <a:lnTo>
                      <a:pt x="105" y="4"/>
                    </a:lnTo>
                    <a:lnTo>
                      <a:pt x="89" y="0"/>
                    </a:lnTo>
                    <a:lnTo>
                      <a:pt x="77" y="0"/>
                    </a:lnTo>
                    <a:lnTo>
                      <a:pt x="52" y="0"/>
                    </a:lnTo>
                    <a:lnTo>
                      <a:pt x="40" y="4"/>
                    </a:lnTo>
                    <a:lnTo>
                      <a:pt x="28" y="4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12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3" name="Freeform 668">
                <a:extLst>
                  <a:ext uri="{FF2B5EF4-FFF2-40B4-BE49-F238E27FC236}">
                    <a16:creationId xmlns:a16="http://schemas.microsoft.com/office/drawing/2014/main" id="{996ACCE0-5D44-3B55-D029-B296FFBFF80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14" y="3704"/>
                <a:ext cx="86" cy="33"/>
              </a:xfrm>
              <a:custGeom>
                <a:avLst/>
                <a:gdLst>
                  <a:gd name="T0" fmla="*/ 24 w 86"/>
                  <a:gd name="T1" fmla="*/ 16 h 33"/>
                  <a:gd name="T2" fmla="*/ 37 w 86"/>
                  <a:gd name="T3" fmla="*/ 25 h 33"/>
                  <a:gd name="T4" fmla="*/ 49 w 86"/>
                  <a:gd name="T5" fmla="*/ 29 h 33"/>
                  <a:gd name="T6" fmla="*/ 61 w 86"/>
                  <a:gd name="T7" fmla="*/ 29 h 33"/>
                  <a:gd name="T8" fmla="*/ 73 w 86"/>
                  <a:gd name="T9" fmla="*/ 29 h 33"/>
                  <a:gd name="T10" fmla="*/ 86 w 86"/>
                  <a:gd name="T11" fmla="*/ 33 h 33"/>
                  <a:gd name="T12" fmla="*/ 81 w 86"/>
                  <a:gd name="T13" fmla="*/ 25 h 33"/>
                  <a:gd name="T14" fmla="*/ 69 w 86"/>
                  <a:gd name="T15" fmla="*/ 21 h 33"/>
                  <a:gd name="T16" fmla="*/ 53 w 86"/>
                  <a:gd name="T17" fmla="*/ 16 h 33"/>
                  <a:gd name="T18" fmla="*/ 41 w 86"/>
                  <a:gd name="T19" fmla="*/ 12 h 33"/>
                  <a:gd name="T20" fmla="*/ 24 w 86"/>
                  <a:gd name="T21" fmla="*/ 0 h 33"/>
                  <a:gd name="T22" fmla="*/ 12 w 86"/>
                  <a:gd name="T23" fmla="*/ 0 h 33"/>
                  <a:gd name="T24" fmla="*/ 0 w 86"/>
                  <a:gd name="T25" fmla="*/ 4 h 33"/>
                  <a:gd name="T26" fmla="*/ 12 w 86"/>
                  <a:gd name="T27" fmla="*/ 12 h 33"/>
                  <a:gd name="T28" fmla="*/ 24 w 86"/>
                  <a:gd name="T29" fmla="*/ 16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" h="33">
                    <a:moveTo>
                      <a:pt x="24" y="16"/>
                    </a:moveTo>
                    <a:lnTo>
                      <a:pt x="37" y="25"/>
                    </a:lnTo>
                    <a:lnTo>
                      <a:pt x="49" y="29"/>
                    </a:lnTo>
                    <a:lnTo>
                      <a:pt x="61" y="29"/>
                    </a:lnTo>
                    <a:lnTo>
                      <a:pt x="73" y="29"/>
                    </a:lnTo>
                    <a:lnTo>
                      <a:pt x="86" y="33"/>
                    </a:lnTo>
                    <a:lnTo>
                      <a:pt x="81" y="25"/>
                    </a:lnTo>
                    <a:lnTo>
                      <a:pt x="69" y="21"/>
                    </a:lnTo>
                    <a:lnTo>
                      <a:pt x="53" y="16"/>
                    </a:lnTo>
                    <a:lnTo>
                      <a:pt x="41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2" y="12"/>
                    </a:lnTo>
                    <a:lnTo>
                      <a:pt x="24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4" name="Freeform 669">
                <a:extLst>
                  <a:ext uri="{FF2B5EF4-FFF2-40B4-BE49-F238E27FC236}">
                    <a16:creationId xmlns:a16="http://schemas.microsoft.com/office/drawing/2014/main" id="{17EA4A69-3F01-68BA-2138-EB1EA81BC4C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55" y="3680"/>
                <a:ext cx="114" cy="36"/>
              </a:xfrm>
              <a:custGeom>
                <a:avLst/>
                <a:gdLst>
                  <a:gd name="T0" fmla="*/ 28 w 114"/>
                  <a:gd name="T1" fmla="*/ 12 h 36"/>
                  <a:gd name="T2" fmla="*/ 36 w 114"/>
                  <a:gd name="T3" fmla="*/ 12 h 36"/>
                  <a:gd name="T4" fmla="*/ 53 w 114"/>
                  <a:gd name="T5" fmla="*/ 24 h 36"/>
                  <a:gd name="T6" fmla="*/ 65 w 114"/>
                  <a:gd name="T7" fmla="*/ 28 h 36"/>
                  <a:gd name="T8" fmla="*/ 77 w 114"/>
                  <a:gd name="T9" fmla="*/ 28 h 36"/>
                  <a:gd name="T10" fmla="*/ 89 w 114"/>
                  <a:gd name="T11" fmla="*/ 32 h 36"/>
                  <a:gd name="T12" fmla="*/ 101 w 114"/>
                  <a:gd name="T13" fmla="*/ 32 h 36"/>
                  <a:gd name="T14" fmla="*/ 106 w 114"/>
                  <a:gd name="T15" fmla="*/ 36 h 36"/>
                  <a:gd name="T16" fmla="*/ 114 w 114"/>
                  <a:gd name="T17" fmla="*/ 32 h 36"/>
                  <a:gd name="T18" fmla="*/ 106 w 114"/>
                  <a:gd name="T19" fmla="*/ 24 h 36"/>
                  <a:gd name="T20" fmla="*/ 89 w 114"/>
                  <a:gd name="T21" fmla="*/ 24 h 36"/>
                  <a:gd name="T22" fmla="*/ 77 w 114"/>
                  <a:gd name="T23" fmla="*/ 20 h 36"/>
                  <a:gd name="T24" fmla="*/ 65 w 114"/>
                  <a:gd name="T25" fmla="*/ 16 h 36"/>
                  <a:gd name="T26" fmla="*/ 53 w 114"/>
                  <a:gd name="T27" fmla="*/ 8 h 36"/>
                  <a:gd name="T28" fmla="*/ 36 w 114"/>
                  <a:gd name="T29" fmla="*/ 4 h 36"/>
                  <a:gd name="T30" fmla="*/ 28 w 114"/>
                  <a:gd name="T31" fmla="*/ 4 h 36"/>
                  <a:gd name="T32" fmla="*/ 12 w 114"/>
                  <a:gd name="T33" fmla="*/ 0 h 36"/>
                  <a:gd name="T34" fmla="*/ 0 w 114"/>
                  <a:gd name="T35" fmla="*/ 12 h 36"/>
                  <a:gd name="T36" fmla="*/ 12 w 114"/>
                  <a:gd name="T37" fmla="*/ 12 h 36"/>
                  <a:gd name="T38" fmla="*/ 28 w 114"/>
                  <a:gd name="T39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4" h="36">
                    <a:moveTo>
                      <a:pt x="28" y="12"/>
                    </a:moveTo>
                    <a:lnTo>
                      <a:pt x="36" y="12"/>
                    </a:lnTo>
                    <a:lnTo>
                      <a:pt x="53" y="24"/>
                    </a:lnTo>
                    <a:lnTo>
                      <a:pt x="65" y="28"/>
                    </a:lnTo>
                    <a:lnTo>
                      <a:pt x="77" y="28"/>
                    </a:lnTo>
                    <a:lnTo>
                      <a:pt x="89" y="32"/>
                    </a:lnTo>
                    <a:lnTo>
                      <a:pt x="101" y="32"/>
                    </a:lnTo>
                    <a:lnTo>
                      <a:pt x="106" y="36"/>
                    </a:lnTo>
                    <a:lnTo>
                      <a:pt x="114" y="32"/>
                    </a:lnTo>
                    <a:lnTo>
                      <a:pt x="106" y="24"/>
                    </a:lnTo>
                    <a:lnTo>
                      <a:pt x="89" y="24"/>
                    </a:lnTo>
                    <a:lnTo>
                      <a:pt x="77" y="20"/>
                    </a:lnTo>
                    <a:lnTo>
                      <a:pt x="65" y="16"/>
                    </a:lnTo>
                    <a:lnTo>
                      <a:pt x="53" y="8"/>
                    </a:lnTo>
                    <a:lnTo>
                      <a:pt x="36" y="4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8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5" name="Freeform 670">
                <a:extLst>
                  <a:ext uri="{FF2B5EF4-FFF2-40B4-BE49-F238E27FC236}">
                    <a16:creationId xmlns:a16="http://schemas.microsoft.com/office/drawing/2014/main" id="{81980D42-C04E-C7F6-CD52-A4F549F8819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08" y="5385"/>
                <a:ext cx="40" cy="44"/>
              </a:xfrm>
              <a:custGeom>
                <a:avLst/>
                <a:gdLst>
                  <a:gd name="T0" fmla="*/ 0 w 40"/>
                  <a:gd name="T1" fmla="*/ 24 h 44"/>
                  <a:gd name="T2" fmla="*/ 4 w 40"/>
                  <a:gd name="T3" fmla="*/ 36 h 44"/>
                  <a:gd name="T4" fmla="*/ 20 w 40"/>
                  <a:gd name="T5" fmla="*/ 44 h 44"/>
                  <a:gd name="T6" fmla="*/ 24 w 40"/>
                  <a:gd name="T7" fmla="*/ 28 h 44"/>
                  <a:gd name="T8" fmla="*/ 28 w 40"/>
                  <a:gd name="T9" fmla="*/ 20 h 44"/>
                  <a:gd name="T10" fmla="*/ 40 w 40"/>
                  <a:gd name="T11" fmla="*/ 12 h 44"/>
                  <a:gd name="T12" fmla="*/ 28 w 40"/>
                  <a:gd name="T13" fmla="*/ 4 h 44"/>
                  <a:gd name="T14" fmla="*/ 20 w 40"/>
                  <a:gd name="T15" fmla="*/ 0 h 44"/>
                  <a:gd name="T16" fmla="*/ 8 w 40"/>
                  <a:gd name="T17" fmla="*/ 0 h 44"/>
                  <a:gd name="T18" fmla="*/ 20 w 40"/>
                  <a:gd name="T19" fmla="*/ 4 h 44"/>
                  <a:gd name="T20" fmla="*/ 8 w 40"/>
                  <a:gd name="T21" fmla="*/ 12 h 44"/>
                  <a:gd name="T22" fmla="*/ 0 w 40"/>
                  <a:gd name="T23" fmla="*/ 2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4">
                    <a:moveTo>
                      <a:pt x="0" y="24"/>
                    </a:moveTo>
                    <a:lnTo>
                      <a:pt x="4" y="36"/>
                    </a:lnTo>
                    <a:lnTo>
                      <a:pt x="20" y="44"/>
                    </a:lnTo>
                    <a:lnTo>
                      <a:pt x="24" y="28"/>
                    </a:lnTo>
                    <a:lnTo>
                      <a:pt x="28" y="20"/>
                    </a:lnTo>
                    <a:lnTo>
                      <a:pt x="40" y="12"/>
                    </a:lnTo>
                    <a:lnTo>
                      <a:pt x="28" y="4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0" y="4"/>
                    </a:lnTo>
                    <a:lnTo>
                      <a:pt x="8" y="12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6" name="Freeform 671">
                <a:extLst>
                  <a:ext uri="{FF2B5EF4-FFF2-40B4-BE49-F238E27FC236}">
                    <a16:creationId xmlns:a16="http://schemas.microsoft.com/office/drawing/2014/main" id="{FD2B9A31-DFBC-2825-E43F-CB10EFCAE4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18" y="5800"/>
                <a:ext cx="28" cy="36"/>
              </a:xfrm>
              <a:custGeom>
                <a:avLst/>
                <a:gdLst>
                  <a:gd name="T0" fmla="*/ 0 w 28"/>
                  <a:gd name="T1" fmla="*/ 20 h 36"/>
                  <a:gd name="T2" fmla="*/ 0 w 28"/>
                  <a:gd name="T3" fmla="*/ 32 h 36"/>
                  <a:gd name="T4" fmla="*/ 12 w 28"/>
                  <a:gd name="T5" fmla="*/ 36 h 36"/>
                  <a:gd name="T6" fmla="*/ 16 w 28"/>
                  <a:gd name="T7" fmla="*/ 28 h 36"/>
                  <a:gd name="T8" fmla="*/ 28 w 28"/>
                  <a:gd name="T9" fmla="*/ 20 h 36"/>
                  <a:gd name="T10" fmla="*/ 28 w 28"/>
                  <a:gd name="T11" fmla="*/ 8 h 36"/>
                  <a:gd name="T12" fmla="*/ 20 w 28"/>
                  <a:gd name="T13" fmla="*/ 0 h 36"/>
                  <a:gd name="T14" fmla="*/ 4 w 28"/>
                  <a:gd name="T15" fmla="*/ 8 h 36"/>
                  <a:gd name="T16" fmla="*/ 0 w 28"/>
                  <a:gd name="T17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36">
                    <a:moveTo>
                      <a:pt x="0" y="20"/>
                    </a:moveTo>
                    <a:lnTo>
                      <a:pt x="0" y="32"/>
                    </a:lnTo>
                    <a:lnTo>
                      <a:pt x="12" y="36"/>
                    </a:lnTo>
                    <a:lnTo>
                      <a:pt x="16" y="28"/>
                    </a:lnTo>
                    <a:lnTo>
                      <a:pt x="28" y="20"/>
                    </a:lnTo>
                    <a:lnTo>
                      <a:pt x="28" y="8"/>
                    </a:lnTo>
                    <a:lnTo>
                      <a:pt x="20" y="0"/>
                    </a:lnTo>
                    <a:lnTo>
                      <a:pt x="4" y="8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7" name="Freeform 672">
                <a:extLst>
                  <a:ext uri="{FF2B5EF4-FFF2-40B4-BE49-F238E27FC236}">
                    <a16:creationId xmlns:a16="http://schemas.microsoft.com/office/drawing/2014/main" id="{CAE86D24-8B0C-7D75-504B-7DD35ABB3C0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49" y="6101"/>
                <a:ext cx="24" cy="12"/>
              </a:xfrm>
              <a:custGeom>
                <a:avLst/>
                <a:gdLst>
                  <a:gd name="T0" fmla="*/ 12 w 24"/>
                  <a:gd name="T1" fmla="*/ 0 h 12"/>
                  <a:gd name="T2" fmla="*/ 0 w 24"/>
                  <a:gd name="T3" fmla="*/ 12 h 12"/>
                  <a:gd name="T4" fmla="*/ 0 w 24"/>
                  <a:gd name="T5" fmla="*/ 12 h 12"/>
                  <a:gd name="T6" fmla="*/ 12 w 24"/>
                  <a:gd name="T7" fmla="*/ 8 h 12"/>
                  <a:gd name="T8" fmla="*/ 24 w 24"/>
                  <a:gd name="T9" fmla="*/ 4 h 12"/>
                  <a:gd name="T10" fmla="*/ 12 w 2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2">
                    <a:moveTo>
                      <a:pt x="12" y="0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2" y="8"/>
                    </a:lnTo>
                    <a:lnTo>
                      <a:pt x="24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8" name="Freeform 673">
                <a:extLst>
                  <a:ext uri="{FF2B5EF4-FFF2-40B4-BE49-F238E27FC236}">
                    <a16:creationId xmlns:a16="http://schemas.microsoft.com/office/drawing/2014/main" id="{526DDAEC-9C10-E108-3DB5-AE87F5F8ED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47" y="5901"/>
                <a:ext cx="36" cy="45"/>
              </a:xfrm>
              <a:custGeom>
                <a:avLst/>
                <a:gdLst>
                  <a:gd name="T0" fmla="*/ 24 w 36"/>
                  <a:gd name="T1" fmla="*/ 25 h 45"/>
                  <a:gd name="T2" fmla="*/ 16 w 36"/>
                  <a:gd name="T3" fmla="*/ 13 h 45"/>
                  <a:gd name="T4" fmla="*/ 8 w 36"/>
                  <a:gd name="T5" fmla="*/ 0 h 45"/>
                  <a:gd name="T6" fmla="*/ 0 w 36"/>
                  <a:gd name="T7" fmla="*/ 9 h 45"/>
                  <a:gd name="T8" fmla="*/ 8 w 36"/>
                  <a:gd name="T9" fmla="*/ 21 h 45"/>
                  <a:gd name="T10" fmla="*/ 12 w 36"/>
                  <a:gd name="T11" fmla="*/ 29 h 45"/>
                  <a:gd name="T12" fmla="*/ 24 w 36"/>
                  <a:gd name="T13" fmla="*/ 41 h 45"/>
                  <a:gd name="T14" fmla="*/ 36 w 36"/>
                  <a:gd name="T15" fmla="*/ 45 h 45"/>
                  <a:gd name="T16" fmla="*/ 32 w 36"/>
                  <a:gd name="T17" fmla="*/ 37 h 45"/>
                  <a:gd name="T18" fmla="*/ 24 w 36"/>
                  <a:gd name="T1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" h="45">
                    <a:moveTo>
                      <a:pt x="24" y="25"/>
                    </a:moveTo>
                    <a:lnTo>
                      <a:pt x="16" y="13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21"/>
                    </a:lnTo>
                    <a:lnTo>
                      <a:pt x="12" y="29"/>
                    </a:lnTo>
                    <a:lnTo>
                      <a:pt x="24" y="41"/>
                    </a:lnTo>
                    <a:lnTo>
                      <a:pt x="36" y="45"/>
                    </a:lnTo>
                    <a:lnTo>
                      <a:pt x="32" y="37"/>
                    </a:lnTo>
                    <a:lnTo>
                      <a:pt x="24" y="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29" name="Freeform 674">
                <a:extLst>
                  <a:ext uri="{FF2B5EF4-FFF2-40B4-BE49-F238E27FC236}">
                    <a16:creationId xmlns:a16="http://schemas.microsoft.com/office/drawing/2014/main" id="{81C511B0-9280-07B4-9CAC-B8AA0FFF82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91" y="5796"/>
                <a:ext cx="12" cy="16"/>
              </a:xfrm>
              <a:custGeom>
                <a:avLst/>
                <a:gdLst>
                  <a:gd name="T0" fmla="*/ 12 w 12"/>
                  <a:gd name="T1" fmla="*/ 0 h 16"/>
                  <a:gd name="T2" fmla="*/ 0 w 12"/>
                  <a:gd name="T3" fmla="*/ 4 h 16"/>
                  <a:gd name="T4" fmla="*/ 0 w 12"/>
                  <a:gd name="T5" fmla="*/ 16 h 16"/>
                  <a:gd name="T6" fmla="*/ 8 w 12"/>
                  <a:gd name="T7" fmla="*/ 12 h 16"/>
                  <a:gd name="T8" fmla="*/ 12 w 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6">
                    <a:moveTo>
                      <a:pt x="12" y="0"/>
                    </a:moveTo>
                    <a:lnTo>
                      <a:pt x="0" y="4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0" name="Freeform 675">
                <a:extLst>
                  <a:ext uri="{FF2B5EF4-FFF2-40B4-BE49-F238E27FC236}">
                    <a16:creationId xmlns:a16="http://schemas.microsoft.com/office/drawing/2014/main" id="{59A041BD-285E-A798-6EA5-8473C310A9F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90" y="6044"/>
                <a:ext cx="36" cy="20"/>
              </a:xfrm>
              <a:custGeom>
                <a:avLst/>
                <a:gdLst>
                  <a:gd name="T0" fmla="*/ 12 w 36"/>
                  <a:gd name="T1" fmla="*/ 0 h 20"/>
                  <a:gd name="T2" fmla="*/ 0 w 36"/>
                  <a:gd name="T3" fmla="*/ 4 h 20"/>
                  <a:gd name="T4" fmla="*/ 12 w 36"/>
                  <a:gd name="T5" fmla="*/ 16 h 20"/>
                  <a:gd name="T6" fmla="*/ 24 w 36"/>
                  <a:gd name="T7" fmla="*/ 16 h 20"/>
                  <a:gd name="T8" fmla="*/ 36 w 36"/>
                  <a:gd name="T9" fmla="*/ 20 h 20"/>
                  <a:gd name="T10" fmla="*/ 36 w 36"/>
                  <a:gd name="T11" fmla="*/ 16 h 20"/>
                  <a:gd name="T12" fmla="*/ 28 w 36"/>
                  <a:gd name="T13" fmla="*/ 8 h 20"/>
                  <a:gd name="T14" fmla="*/ 24 w 36"/>
                  <a:gd name="T15" fmla="*/ 4 h 20"/>
                  <a:gd name="T16" fmla="*/ 12 w 3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0">
                    <a:moveTo>
                      <a:pt x="12" y="0"/>
                    </a:moveTo>
                    <a:lnTo>
                      <a:pt x="0" y="4"/>
                    </a:lnTo>
                    <a:lnTo>
                      <a:pt x="12" y="16"/>
                    </a:lnTo>
                    <a:lnTo>
                      <a:pt x="24" y="16"/>
                    </a:lnTo>
                    <a:lnTo>
                      <a:pt x="36" y="20"/>
                    </a:lnTo>
                    <a:lnTo>
                      <a:pt x="36" y="16"/>
                    </a:lnTo>
                    <a:lnTo>
                      <a:pt x="28" y="8"/>
                    </a:lnTo>
                    <a:lnTo>
                      <a:pt x="24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1" name="Freeform 676">
                <a:extLst>
                  <a:ext uri="{FF2B5EF4-FFF2-40B4-BE49-F238E27FC236}">
                    <a16:creationId xmlns:a16="http://schemas.microsoft.com/office/drawing/2014/main" id="{087CC5DD-AE56-1A9B-D19E-A81679E27E8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130" y="5958"/>
                <a:ext cx="25" cy="13"/>
              </a:xfrm>
              <a:custGeom>
                <a:avLst/>
                <a:gdLst>
                  <a:gd name="T0" fmla="*/ 0 w 25"/>
                  <a:gd name="T1" fmla="*/ 13 h 13"/>
                  <a:gd name="T2" fmla="*/ 13 w 25"/>
                  <a:gd name="T3" fmla="*/ 8 h 13"/>
                  <a:gd name="T4" fmla="*/ 25 w 25"/>
                  <a:gd name="T5" fmla="*/ 8 h 13"/>
                  <a:gd name="T6" fmla="*/ 13 w 25"/>
                  <a:gd name="T7" fmla="*/ 0 h 13"/>
                  <a:gd name="T8" fmla="*/ 0 w 25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3">
                    <a:moveTo>
                      <a:pt x="0" y="13"/>
                    </a:moveTo>
                    <a:lnTo>
                      <a:pt x="13" y="8"/>
                    </a:lnTo>
                    <a:lnTo>
                      <a:pt x="25" y="8"/>
                    </a:lnTo>
                    <a:lnTo>
                      <a:pt x="13" y="0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2" name="Freeform 677">
                <a:extLst>
                  <a:ext uri="{FF2B5EF4-FFF2-40B4-BE49-F238E27FC236}">
                    <a16:creationId xmlns:a16="http://schemas.microsoft.com/office/drawing/2014/main" id="{AC7FC5DC-AB68-7FEC-E4D6-2B5D87021C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04" y="5934"/>
                <a:ext cx="20" cy="16"/>
              </a:xfrm>
              <a:custGeom>
                <a:avLst/>
                <a:gdLst>
                  <a:gd name="T0" fmla="*/ 0 w 20"/>
                  <a:gd name="T1" fmla="*/ 16 h 16"/>
                  <a:gd name="T2" fmla="*/ 12 w 20"/>
                  <a:gd name="T3" fmla="*/ 12 h 16"/>
                  <a:gd name="T4" fmla="*/ 20 w 20"/>
                  <a:gd name="T5" fmla="*/ 0 h 16"/>
                  <a:gd name="T6" fmla="*/ 20 w 20"/>
                  <a:gd name="T7" fmla="*/ 0 h 16"/>
                  <a:gd name="T8" fmla="*/ 8 w 20"/>
                  <a:gd name="T9" fmla="*/ 4 h 16"/>
                  <a:gd name="T10" fmla="*/ 0 w 20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6">
                    <a:moveTo>
                      <a:pt x="0" y="16"/>
                    </a:moveTo>
                    <a:lnTo>
                      <a:pt x="12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8" y="4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3" name="Freeform 678">
                <a:extLst>
                  <a:ext uri="{FF2B5EF4-FFF2-40B4-BE49-F238E27FC236}">
                    <a16:creationId xmlns:a16="http://schemas.microsoft.com/office/drawing/2014/main" id="{B95EC614-699B-E9E8-5914-6606E025EFE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947" y="6365"/>
                <a:ext cx="16" cy="12"/>
              </a:xfrm>
              <a:custGeom>
                <a:avLst/>
                <a:gdLst>
                  <a:gd name="T0" fmla="*/ 0 w 16"/>
                  <a:gd name="T1" fmla="*/ 12 h 12"/>
                  <a:gd name="T2" fmla="*/ 12 w 16"/>
                  <a:gd name="T3" fmla="*/ 12 h 12"/>
                  <a:gd name="T4" fmla="*/ 12 w 16"/>
                  <a:gd name="T5" fmla="*/ 12 h 12"/>
                  <a:gd name="T6" fmla="*/ 16 w 16"/>
                  <a:gd name="T7" fmla="*/ 0 h 12"/>
                  <a:gd name="T8" fmla="*/ 4 w 16"/>
                  <a:gd name="T9" fmla="*/ 0 h 12"/>
                  <a:gd name="T10" fmla="*/ 0 w 16"/>
                  <a:gd name="T1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2">
                    <a:moveTo>
                      <a:pt x="0" y="12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4" name="Freeform 679">
                <a:extLst>
                  <a:ext uri="{FF2B5EF4-FFF2-40B4-BE49-F238E27FC236}">
                    <a16:creationId xmlns:a16="http://schemas.microsoft.com/office/drawing/2014/main" id="{DF6A654F-E213-2C90-9C89-6C232AD6AE4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82" y="4937"/>
                <a:ext cx="37" cy="16"/>
              </a:xfrm>
              <a:custGeom>
                <a:avLst/>
                <a:gdLst>
                  <a:gd name="T0" fmla="*/ 29 w 37"/>
                  <a:gd name="T1" fmla="*/ 16 h 16"/>
                  <a:gd name="T2" fmla="*/ 37 w 37"/>
                  <a:gd name="T3" fmla="*/ 4 h 16"/>
                  <a:gd name="T4" fmla="*/ 29 w 37"/>
                  <a:gd name="T5" fmla="*/ 4 h 16"/>
                  <a:gd name="T6" fmla="*/ 12 w 37"/>
                  <a:gd name="T7" fmla="*/ 0 h 16"/>
                  <a:gd name="T8" fmla="*/ 0 w 37"/>
                  <a:gd name="T9" fmla="*/ 4 h 16"/>
                  <a:gd name="T10" fmla="*/ 12 w 37"/>
                  <a:gd name="T11" fmla="*/ 12 h 16"/>
                  <a:gd name="T12" fmla="*/ 29 w 37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16">
                    <a:moveTo>
                      <a:pt x="29" y="16"/>
                    </a:moveTo>
                    <a:lnTo>
                      <a:pt x="37" y="4"/>
                    </a:lnTo>
                    <a:lnTo>
                      <a:pt x="29" y="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2" y="12"/>
                    </a:lnTo>
                    <a:lnTo>
                      <a:pt x="29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5" name="Freeform 680">
                <a:extLst>
                  <a:ext uri="{FF2B5EF4-FFF2-40B4-BE49-F238E27FC236}">
                    <a16:creationId xmlns:a16="http://schemas.microsoft.com/office/drawing/2014/main" id="{92AEF65A-714B-7274-214D-A8E87D1FD7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47" y="5112"/>
                <a:ext cx="41" cy="29"/>
              </a:xfrm>
              <a:custGeom>
                <a:avLst/>
                <a:gdLst>
                  <a:gd name="T0" fmla="*/ 25 w 41"/>
                  <a:gd name="T1" fmla="*/ 24 h 29"/>
                  <a:gd name="T2" fmla="*/ 33 w 41"/>
                  <a:gd name="T3" fmla="*/ 12 h 29"/>
                  <a:gd name="T4" fmla="*/ 41 w 41"/>
                  <a:gd name="T5" fmla="*/ 0 h 29"/>
                  <a:gd name="T6" fmla="*/ 29 w 41"/>
                  <a:gd name="T7" fmla="*/ 8 h 29"/>
                  <a:gd name="T8" fmla="*/ 17 w 41"/>
                  <a:gd name="T9" fmla="*/ 12 h 29"/>
                  <a:gd name="T10" fmla="*/ 4 w 41"/>
                  <a:gd name="T11" fmla="*/ 12 h 29"/>
                  <a:gd name="T12" fmla="*/ 0 w 41"/>
                  <a:gd name="T13" fmla="*/ 24 h 29"/>
                  <a:gd name="T14" fmla="*/ 13 w 41"/>
                  <a:gd name="T15" fmla="*/ 29 h 29"/>
                  <a:gd name="T16" fmla="*/ 25 w 41"/>
                  <a:gd name="T1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29">
                    <a:moveTo>
                      <a:pt x="25" y="24"/>
                    </a:moveTo>
                    <a:lnTo>
                      <a:pt x="33" y="12"/>
                    </a:lnTo>
                    <a:lnTo>
                      <a:pt x="41" y="0"/>
                    </a:lnTo>
                    <a:lnTo>
                      <a:pt x="29" y="8"/>
                    </a:lnTo>
                    <a:lnTo>
                      <a:pt x="17" y="12"/>
                    </a:lnTo>
                    <a:lnTo>
                      <a:pt x="4" y="12"/>
                    </a:lnTo>
                    <a:lnTo>
                      <a:pt x="0" y="24"/>
                    </a:lnTo>
                    <a:lnTo>
                      <a:pt x="13" y="29"/>
                    </a:lnTo>
                    <a:lnTo>
                      <a:pt x="25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6" name="Freeform 681">
                <a:extLst>
                  <a:ext uri="{FF2B5EF4-FFF2-40B4-BE49-F238E27FC236}">
                    <a16:creationId xmlns:a16="http://schemas.microsoft.com/office/drawing/2014/main" id="{A50F4613-F7AD-1085-C400-DD4E1EC949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31" y="4978"/>
                <a:ext cx="20" cy="20"/>
              </a:xfrm>
              <a:custGeom>
                <a:avLst/>
                <a:gdLst>
                  <a:gd name="T0" fmla="*/ 20 w 20"/>
                  <a:gd name="T1" fmla="*/ 8 h 20"/>
                  <a:gd name="T2" fmla="*/ 4 w 20"/>
                  <a:gd name="T3" fmla="*/ 4 h 20"/>
                  <a:gd name="T4" fmla="*/ 0 w 20"/>
                  <a:gd name="T5" fmla="*/ 0 h 20"/>
                  <a:gd name="T6" fmla="*/ 8 w 20"/>
                  <a:gd name="T7" fmla="*/ 12 h 20"/>
                  <a:gd name="T8" fmla="*/ 20 w 20"/>
                  <a:gd name="T9" fmla="*/ 20 h 20"/>
                  <a:gd name="T10" fmla="*/ 20 w 20"/>
                  <a:gd name="T1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0">
                    <a:moveTo>
                      <a:pt x="20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8" y="12"/>
                    </a:lnTo>
                    <a:lnTo>
                      <a:pt x="20" y="20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7" name="Freeform 682">
                <a:extLst>
                  <a:ext uri="{FF2B5EF4-FFF2-40B4-BE49-F238E27FC236}">
                    <a16:creationId xmlns:a16="http://schemas.microsoft.com/office/drawing/2014/main" id="{56EB47C3-E1C8-0981-1F4C-B8AB35DAFE3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223" y="5067"/>
                <a:ext cx="24" cy="17"/>
              </a:xfrm>
              <a:custGeom>
                <a:avLst/>
                <a:gdLst>
                  <a:gd name="T0" fmla="*/ 0 w 24"/>
                  <a:gd name="T1" fmla="*/ 17 h 17"/>
                  <a:gd name="T2" fmla="*/ 12 w 24"/>
                  <a:gd name="T3" fmla="*/ 12 h 17"/>
                  <a:gd name="T4" fmla="*/ 24 w 24"/>
                  <a:gd name="T5" fmla="*/ 4 h 17"/>
                  <a:gd name="T6" fmla="*/ 20 w 24"/>
                  <a:gd name="T7" fmla="*/ 0 h 17"/>
                  <a:gd name="T8" fmla="*/ 4 w 24"/>
                  <a:gd name="T9" fmla="*/ 4 h 17"/>
                  <a:gd name="T10" fmla="*/ 0 w 24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7">
                    <a:moveTo>
                      <a:pt x="0" y="17"/>
                    </a:moveTo>
                    <a:lnTo>
                      <a:pt x="12" y="12"/>
                    </a:lnTo>
                    <a:lnTo>
                      <a:pt x="24" y="4"/>
                    </a:lnTo>
                    <a:lnTo>
                      <a:pt x="20" y="0"/>
                    </a:lnTo>
                    <a:lnTo>
                      <a:pt x="4" y="4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8" name="Freeform 683">
                <a:extLst>
                  <a:ext uri="{FF2B5EF4-FFF2-40B4-BE49-F238E27FC236}">
                    <a16:creationId xmlns:a16="http://schemas.microsoft.com/office/drawing/2014/main" id="{B76CD9F1-F2C0-5653-31B0-AE4FD5552F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55" y="3855"/>
                <a:ext cx="61" cy="45"/>
              </a:xfrm>
              <a:custGeom>
                <a:avLst/>
                <a:gdLst>
                  <a:gd name="T0" fmla="*/ 25 w 61"/>
                  <a:gd name="T1" fmla="*/ 32 h 45"/>
                  <a:gd name="T2" fmla="*/ 33 w 61"/>
                  <a:gd name="T3" fmla="*/ 40 h 45"/>
                  <a:gd name="T4" fmla="*/ 37 w 61"/>
                  <a:gd name="T5" fmla="*/ 40 h 45"/>
                  <a:gd name="T6" fmla="*/ 49 w 61"/>
                  <a:gd name="T7" fmla="*/ 45 h 45"/>
                  <a:gd name="T8" fmla="*/ 61 w 61"/>
                  <a:gd name="T9" fmla="*/ 36 h 45"/>
                  <a:gd name="T10" fmla="*/ 49 w 61"/>
                  <a:gd name="T11" fmla="*/ 24 h 45"/>
                  <a:gd name="T12" fmla="*/ 37 w 61"/>
                  <a:gd name="T13" fmla="*/ 16 h 45"/>
                  <a:gd name="T14" fmla="*/ 29 w 61"/>
                  <a:gd name="T15" fmla="*/ 4 h 45"/>
                  <a:gd name="T16" fmla="*/ 12 w 61"/>
                  <a:gd name="T17" fmla="*/ 0 h 45"/>
                  <a:gd name="T18" fmla="*/ 0 w 61"/>
                  <a:gd name="T19" fmla="*/ 8 h 45"/>
                  <a:gd name="T20" fmla="*/ 8 w 61"/>
                  <a:gd name="T21" fmla="*/ 20 h 45"/>
                  <a:gd name="T22" fmla="*/ 25 w 61"/>
                  <a:gd name="T23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45">
                    <a:moveTo>
                      <a:pt x="25" y="32"/>
                    </a:moveTo>
                    <a:lnTo>
                      <a:pt x="33" y="40"/>
                    </a:lnTo>
                    <a:lnTo>
                      <a:pt x="37" y="40"/>
                    </a:lnTo>
                    <a:lnTo>
                      <a:pt x="49" y="45"/>
                    </a:lnTo>
                    <a:lnTo>
                      <a:pt x="61" y="36"/>
                    </a:lnTo>
                    <a:lnTo>
                      <a:pt x="49" y="24"/>
                    </a:lnTo>
                    <a:lnTo>
                      <a:pt x="37" y="16"/>
                    </a:lnTo>
                    <a:lnTo>
                      <a:pt x="29" y="4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8" y="20"/>
                    </a:lnTo>
                    <a:lnTo>
                      <a:pt x="25" y="3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39" name="Freeform 684">
                <a:extLst>
                  <a:ext uri="{FF2B5EF4-FFF2-40B4-BE49-F238E27FC236}">
                    <a16:creationId xmlns:a16="http://schemas.microsoft.com/office/drawing/2014/main" id="{0FC71890-0C7C-9785-7C36-0F06502765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53" y="3908"/>
                <a:ext cx="49" cy="24"/>
              </a:xfrm>
              <a:custGeom>
                <a:avLst/>
                <a:gdLst>
                  <a:gd name="T0" fmla="*/ 24 w 49"/>
                  <a:gd name="T1" fmla="*/ 20 h 24"/>
                  <a:gd name="T2" fmla="*/ 36 w 49"/>
                  <a:gd name="T3" fmla="*/ 24 h 24"/>
                  <a:gd name="T4" fmla="*/ 49 w 49"/>
                  <a:gd name="T5" fmla="*/ 16 h 24"/>
                  <a:gd name="T6" fmla="*/ 36 w 49"/>
                  <a:gd name="T7" fmla="*/ 8 h 24"/>
                  <a:gd name="T8" fmla="*/ 24 w 49"/>
                  <a:gd name="T9" fmla="*/ 0 h 24"/>
                  <a:gd name="T10" fmla="*/ 12 w 49"/>
                  <a:gd name="T11" fmla="*/ 0 h 24"/>
                  <a:gd name="T12" fmla="*/ 0 w 49"/>
                  <a:gd name="T13" fmla="*/ 8 h 24"/>
                  <a:gd name="T14" fmla="*/ 12 w 49"/>
                  <a:gd name="T15" fmla="*/ 12 h 24"/>
                  <a:gd name="T16" fmla="*/ 24 w 49"/>
                  <a:gd name="T17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24">
                    <a:moveTo>
                      <a:pt x="24" y="20"/>
                    </a:moveTo>
                    <a:lnTo>
                      <a:pt x="36" y="24"/>
                    </a:lnTo>
                    <a:lnTo>
                      <a:pt x="49" y="16"/>
                    </a:lnTo>
                    <a:lnTo>
                      <a:pt x="36" y="8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12" y="12"/>
                    </a:lnTo>
                    <a:lnTo>
                      <a:pt x="24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0" name="Freeform 685">
                <a:extLst>
                  <a:ext uri="{FF2B5EF4-FFF2-40B4-BE49-F238E27FC236}">
                    <a16:creationId xmlns:a16="http://schemas.microsoft.com/office/drawing/2014/main" id="{295A916C-A186-6E07-D6B9-A9798387453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82" y="5193"/>
                <a:ext cx="36" cy="17"/>
              </a:xfrm>
              <a:custGeom>
                <a:avLst/>
                <a:gdLst>
                  <a:gd name="T0" fmla="*/ 24 w 36"/>
                  <a:gd name="T1" fmla="*/ 0 h 17"/>
                  <a:gd name="T2" fmla="*/ 12 w 36"/>
                  <a:gd name="T3" fmla="*/ 0 h 17"/>
                  <a:gd name="T4" fmla="*/ 0 w 36"/>
                  <a:gd name="T5" fmla="*/ 0 h 17"/>
                  <a:gd name="T6" fmla="*/ 0 w 36"/>
                  <a:gd name="T7" fmla="*/ 13 h 17"/>
                  <a:gd name="T8" fmla="*/ 12 w 36"/>
                  <a:gd name="T9" fmla="*/ 17 h 17"/>
                  <a:gd name="T10" fmla="*/ 24 w 36"/>
                  <a:gd name="T11" fmla="*/ 13 h 17"/>
                  <a:gd name="T12" fmla="*/ 36 w 36"/>
                  <a:gd name="T13" fmla="*/ 4 h 17"/>
                  <a:gd name="T14" fmla="*/ 24 w 36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7">
                    <a:moveTo>
                      <a:pt x="24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2" y="17"/>
                    </a:lnTo>
                    <a:lnTo>
                      <a:pt x="24" y="13"/>
                    </a:lnTo>
                    <a:lnTo>
                      <a:pt x="36" y="4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1" name="Freeform 686">
                <a:extLst>
                  <a:ext uri="{FF2B5EF4-FFF2-40B4-BE49-F238E27FC236}">
                    <a16:creationId xmlns:a16="http://schemas.microsoft.com/office/drawing/2014/main" id="{E1A2513D-FC62-E1FB-4EFC-ADE4E4E00B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20" y="5263"/>
                <a:ext cx="158" cy="65"/>
              </a:xfrm>
              <a:custGeom>
                <a:avLst/>
                <a:gdLst>
                  <a:gd name="T0" fmla="*/ 130 w 158"/>
                  <a:gd name="T1" fmla="*/ 48 h 65"/>
                  <a:gd name="T2" fmla="*/ 146 w 158"/>
                  <a:gd name="T3" fmla="*/ 48 h 65"/>
                  <a:gd name="T4" fmla="*/ 158 w 158"/>
                  <a:gd name="T5" fmla="*/ 44 h 65"/>
                  <a:gd name="T6" fmla="*/ 158 w 158"/>
                  <a:gd name="T7" fmla="*/ 32 h 65"/>
                  <a:gd name="T8" fmla="*/ 154 w 158"/>
                  <a:gd name="T9" fmla="*/ 20 h 65"/>
                  <a:gd name="T10" fmla="*/ 142 w 158"/>
                  <a:gd name="T11" fmla="*/ 8 h 65"/>
                  <a:gd name="T12" fmla="*/ 138 w 158"/>
                  <a:gd name="T13" fmla="*/ 0 h 65"/>
                  <a:gd name="T14" fmla="*/ 126 w 158"/>
                  <a:gd name="T15" fmla="*/ 0 h 65"/>
                  <a:gd name="T16" fmla="*/ 114 w 158"/>
                  <a:gd name="T17" fmla="*/ 4 h 65"/>
                  <a:gd name="T18" fmla="*/ 102 w 158"/>
                  <a:gd name="T19" fmla="*/ 12 h 65"/>
                  <a:gd name="T20" fmla="*/ 89 w 158"/>
                  <a:gd name="T21" fmla="*/ 16 h 65"/>
                  <a:gd name="T22" fmla="*/ 77 w 158"/>
                  <a:gd name="T23" fmla="*/ 16 h 65"/>
                  <a:gd name="T24" fmla="*/ 65 w 158"/>
                  <a:gd name="T25" fmla="*/ 16 h 65"/>
                  <a:gd name="T26" fmla="*/ 53 w 158"/>
                  <a:gd name="T27" fmla="*/ 20 h 65"/>
                  <a:gd name="T28" fmla="*/ 40 w 158"/>
                  <a:gd name="T29" fmla="*/ 28 h 65"/>
                  <a:gd name="T30" fmla="*/ 28 w 158"/>
                  <a:gd name="T31" fmla="*/ 32 h 65"/>
                  <a:gd name="T32" fmla="*/ 16 w 158"/>
                  <a:gd name="T33" fmla="*/ 44 h 65"/>
                  <a:gd name="T34" fmla="*/ 4 w 158"/>
                  <a:gd name="T35" fmla="*/ 44 h 65"/>
                  <a:gd name="T36" fmla="*/ 0 w 158"/>
                  <a:gd name="T37" fmla="*/ 57 h 65"/>
                  <a:gd name="T38" fmla="*/ 12 w 158"/>
                  <a:gd name="T39" fmla="*/ 65 h 65"/>
                  <a:gd name="T40" fmla="*/ 24 w 158"/>
                  <a:gd name="T41" fmla="*/ 65 h 65"/>
                  <a:gd name="T42" fmla="*/ 36 w 158"/>
                  <a:gd name="T43" fmla="*/ 65 h 65"/>
                  <a:gd name="T44" fmla="*/ 49 w 158"/>
                  <a:gd name="T45" fmla="*/ 61 h 65"/>
                  <a:gd name="T46" fmla="*/ 61 w 158"/>
                  <a:gd name="T47" fmla="*/ 57 h 65"/>
                  <a:gd name="T48" fmla="*/ 73 w 158"/>
                  <a:gd name="T49" fmla="*/ 57 h 65"/>
                  <a:gd name="T50" fmla="*/ 85 w 158"/>
                  <a:gd name="T51" fmla="*/ 57 h 65"/>
                  <a:gd name="T52" fmla="*/ 97 w 158"/>
                  <a:gd name="T53" fmla="*/ 52 h 65"/>
                  <a:gd name="T54" fmla="*/ 110 w 158"/>
                  <a:gd name="T55" fmla="*/ 52 h 65"/>
                  <a:gd name="T56" fmla="*/ 122 w 158"/>
                  <a:gd name="T57" fmla="*/ 57 h 65"/>
                  <a:gd name="T58" fmla="*/ 130 w 158"/>
                  <a:gd name="T59" fmla="*/ 48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8" h="65">
                    <a:moveTo>
                      <a:pt x="130" y="48"/>
                    </a:moveTo>
                    <a:lnTo>
                      <a:pt x="146" y="48"/>
                    </a:lnTo>
                    <a:lnTo>
                      <a:pt x="158" y="44"/>
                    </a:lnTo>
                    <a:lnTo>
                      <a:pt x="158" y="32"/>
                    </a:lnTo>
                    <a:lnTo>
                      <a:pt x="154" y="20"/>
                    </a:lnTo>
                    <a:lnTo>
                      <a:pt x="142" y="8"/>
                    </a:lnTo>
                    <a:lnTo>
                      <a:pt x="138" y="0"/>
                    </a:lnTo>
                    <a:lnTo>
                      <a:pt x="126" y="0"/>
                    </a:lnTo>
                    <a:lnTo>
                      <a:pt x="114" y="4"/>
                    </a:lnTo>
                    <a:lnTo>
                      <a:pt x="102" y="12"/>
                    </a:lnTo>
                    <a:lnTo>
                      <a:pt x="89" y="16"/>
                    </a:lnTo>
                    <a:lnTo>
                      <a:pt x="77" y="16"/>
                    </a:lnTo>
                    <a:lnTo>
                      <a:pt x="65" y="16"/>
                    </a:lnTo>
                    <a:lnTo>
                      <a:pt x="53" y="20"/>
                    </a:lnTo>
                    <a:lnTo>
                      <a:pt x="40" y="28"/>
                    </a:lnTo>
                    <a:lnTo>
                      <a:pt x="28" y="32"/>
                    </a:lnTo>
                    <a:lnTo>
                      <a:pt x="16" y="44"/>
                    </a:lnTo>
                    <a:lnTo>
                      <a:pt x="4" y="44"/>
                    </a:lnTo>
                    <a:lnTo>
                      <a:pt x="0" y="57"/>
                    </a:lnTo>
                    <a:lnTo>
                      <a:pt x="12" y="65"/>
                    </a:lnTo>
                    <a:lnTo>
                      <a:pt x="24" y="65"/>
                    </a:lnTo>
                    <a:lnTo>
                      <a:pt x="36" y="65"/>
                    </a:lnTo>
                    <a:lnTo>
                      <a:pt x="49" y="61"/>
                    </a:lnTo>
                    <a:lnTo>
                      <a:pt x="61" y="57"/>
                    </a:lnTo>
                    <a:lnTo>
                      <a:pt x="73" y="57"/>
                    </a:lnTo>
                    <a:lnTo>
                      <a:pt x="85" y="57"/>
                    </a:lnTo>
                    <a:lnTo>
                      <a:pt x="97" y="52"/>
                    </a:lnTo>
                    <a:lnTo>
                      <a:pt x="110" y="52"/>
                    </a:lnTo>
                    <a:lnTo>
                      <a:pt x="122" y="57"/>
                    </a:lnTo>
                    <a:lnTo>
                      <a:pt x="130" y="4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2" name="Freeform 687">
                <a:extLst>
                  <a:ext uri="{FF2B5EF4-FFF2-40B4-BE49-F238E27FC236}">
                    <a16:creationId xmlns:a16="http://schemas.microsoft.com/office/drawing/2014/main" id="{F0CA9487-D83F-3DE4-B3B6-0770BA857C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18" y="4441"/>
                <a:ext cx="33" cy="32"/>
              </a:xfrm>
              <a:custGeom>
                <a:avLst/>
                <a:gdLst>
                  <a:gd name="T0" fmla="*/ 0 w 33"/>
                  <a:gd name="T1" fmla="*/ 32 h 32"/>
                  <a:gd name="T2" fmla="*/ 12 w 33"/>
                  <a:gd name="T3" fmla="*/ 32 h 32"/>
                  <a:gd name="T4" fmla="*/ 24 w 33"/>
                  <a:gd name="T5" fmla="*/ 28 h 32"/>
                  <a:gd name="T6" fmla="*/ 33 w 33"/>
                  <a:gd name="T7" fmla="*/ 16 h 32"/>
                  <a:gd name="T8" fmla="*/ 24 w 33"/>
                  <a:gd name="T9" fmla="*/ 4 h 32"/>
                  <a:gd name="T10" fmla="*/ 20 w 33"/>
                  <a:gd name="T11" fmla="*/ 0 h 32"/>
                  <a:gd name="T12" fmla="*/ 8 w 33"/>
                  <a:gd name="T13" fmla="*/ 8 h 32"/>
                  <a:gd name="T14" fmla="*/ 0 w 33"/>
                  <a:gd name="T15" fmla="*/ 20 h 32"/>
                  <a:gd name="T16" fmla="*/ 0 w 33"/>
                  <a:gd name="T1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2">
                    <a:moveTo>
                      <a:pt x="0" y="32"/>
                    </a:moveTo>
                    <a:lnTo>
                      <a:pt x="12" y="32"/>
                    </a:lnTo>
                    <a:lnTo>
                      <a:pt x="24" y="28"/>
                    </a:lnTo>
                    <a:lnTo>
                      <a:pt x="33" y="16"/>
                    </a:lnTo>
                    <a:lnTo>
                      <a:pt x="24" y="4"/>
                    </a:lnTo>
                    <a:lnTo>
                      <a:pt x="20" y="0"/>
                    </a:lnTo>
                    <a:lnTo>
                      <a:pt x="8" y="8"/>
                    </a:lnTo>
                    <a:lnTo>
                      <a:pt x="0" y="2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3" name="Freeform 688">
                <a:extLst>
                  <a:ext uri="{FF2B5EF4-FFF2-40B4-BE49-F238E27FC236}">
                    <a16:creationId xmlns:a16="http://schemas.microsoft.com/office/drawing/2014/main" id="{34796AFC-26D1-C286-BE58-3E1CBB8861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08" y="4127"/>
                <a:ext cx="49" cy="29"/>
              </a:xfrm>
              <a:custGeom>
                <a:avLst/>
                <a:gdLst>
                  <a:gd name="T0" fmla="*/ 20 w 49"/>
                  <a:gd name="T1" fmla="*/ 0 h 29"/>
                  <a:gd name="T2" fmla="*/ 8 w 49"/>
                  <a:gd name="T3" fmla="*/ 4 h 29"/>
                  <a:gd name="T4" fmla="*/ 0 w 49"/>
                  <a:gd name="T5" fmla="*/ 17 h 29"/>
                  <a:gd name="T6" fmla="*/ 0 w 49"/>
                  <a:gd name="T7" fmla="*/ 29 h 29"/>
                  <a:gd name="T8" fmla="*/ 12 w 49"/>
                  <a:gd name="T9" fmla="*/ 25 h 29"/>
                  <a:gd name="T10" fmla="*/ 25 w 49"/>
                  <a:gd name="T11" fmla="*/ 21 h 29"/>
                  <a:gd name="T12" fmla="*/ 37 w 49"/>
                  <a:gd name="T13" fmla="*/ 17 h 29"/>
                  <a:gd name="T14" fmla="*/ 49 w 49"/>
                  <a:gd name="T15" fmla="*/ 17 h 29"/>
                  <a:gd name="T16" fmla="*/ 45 w 49"/>
                  <a:gd name="T17" fmla="*/ 9 h 29"/>
                  <a:gd name="T18" fmla="*/ 33 w 49"/>
                  <a:gd name="T19" fmla="*/ 4 h 29"/>
                  <a:gd name="T20" fmla="*/ 20 w 49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" h="29">
                    <a:moveTo>
                      <a:pt x="20" y="0"/>
                    </a:moveTo>
                    <a:lnTo>
                      <a:pt x="8" y="4"/>
                    </a:lnTo>
                    <a:lnTo>
                      <a:pt x="0" y="17"/>
                    </a:lnTo>
                    <a:lnTo>
                      <a:pt x="0" y="29"/>
                    </a:lnTo>
                    <a:lnTo>
                      <a:pt x="12" y="25"/>
                    </a:lnTo>
                    <a:lnTo>
                      <a:pt x="25" y="21"/>
                    </a:lnTo>
                    <a:lnTo>
                      <a:pt x="37" y="17"/>
                    </a:lnTo>
                    <a:lnTo>
                      <a:pt x="49" y="17"/>
                    </a:lnTo>
                    <a:lnTo>
                      <a:pt x="45" y="9"/>
                    </a:lnTo>
                    <a:lnTo>
                      <a:pt x="33" y="4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4" name="Freeform 689">
                <a:extLst>
                  <a:ext uri="{FF2B5EF4-FFF2-40B4-BE49-F238E27FC236}">
                    <a16:creationId xmlns:a16="http://schemas.microsoft.com/office/drawing/2014/main" id="{C9D257E5-7B10-04F2-A398-683413CBBA5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22" y="4270"/>
                <a:ext cx="29" cy="28"/>
              </a:xfrm>
              <a:custGeom>
                <a:avLst/>
                <a:gdLst>
                  <a:gd name="T0" fmla="*/ 29 w 29"/>
                  <a:gd name="T1" fmla="*/ 12 h 28"/>
                  <a:gd name="T2" fmla="*/ 20 w 29"/>
                  <a:gd name="T3" fmla="*/ 0 h 28"/>
                  <a:gd name="T4" fmla="*/ 8 w 29"/>
                  <a:gd name="T5" fmla="*/ 4 h 28"/>
                  <a:gd name="T6" fmla="*/ 0 w 29"/>
                  <a:gd name="T7" fmla="*/ 16 h 28"/>
                  <a:gd name="T8" fmla="*/ 4 w 29"/>
                  <a:gd name="T9" fmla="*/ 28 h 28"/>
                  <a:gd name="T10" fmla="*/ 16 w 29"/>
                  <a:gd name="T11" fmla="*/ 20 h 28"/>
                  <a:gd name="T12" fmla="*/ 29 w 29"/>
                  <a:gd name="T1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8">
                    <a:moveTo>
                      <a:pt x="29" y="12"/>
                    </a:moveTo>
                    <a:lnTo>
                      <a:pt x="20" y="0"/>
                    </a:lnTo>
                    <a:lnTo>
                      <a:pt x="8" y="4"/>
                    </a:lnTo>
                    <a:lnTo>
                      <a:pt x="0" y="16"/>
                    </a:lnTo>
                    <a:lnTo>
                      <a:pt x="4" y="28"/>
                    </a:lnTo>
                    <a:lnTo>
                      <a:pt x="16" y="20"/>
                    </a:lnTo>
                    <a:lnTo>
                      <a:pt x="29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5" name="Freeform 690">
                <a:extLst>
                  <a:ext uri="{FF2B5EF4-FFF2-40B4-BE49-F238E27FC236}">
                    <a16:creationId xmlns:a16="http://schemas.microsoft.com/office/drawing/2014/main" id="{731B05DA-838A-F145-0BBE-242AA3AF800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82" y="4872"/>
                <a:ext cx="110" cy="45"/>
              </a:xfrm>
              <a:custGeom>
                <a:avLst/>
                <a:gdLst>
                  <a:gd name="T0" fmla="*/ 94 w 110"/>
                  <a:gd name="T1" fmla="*/ 16 h 45"/>
                  <a:gd name="T2" fmla="*/ 77 w 110"/>
                  <a:gd name="T3" fmla="*/ 8 h 45"/>
                  <a:gd name="T4" fmla="*/ 65 w 110"/>
                  <a:gd name="T5" fmla="*/ 4 h 45"/>
                  <a:gd name="T6" fmla="*/ 61 w 110"/>
                  <a:gd name="T7" fmla="*/ 0 h 45"/>
                  <a:gd name="T8" fmla="*/ 49 w 110"/>
                  <a:gd name="T9" fmla="*/ 0 h 45"/>
                  <a:gd name="T10" fmla="*/ 37 w 110"/>
                  <a:gd name="T11" fmla="*/ 0 h 45"/>
                  <a:gd name="T12" fmla="*/ 12 w 110"/>
                  <a:gd name="T13" fmla="*/ 12 h 45"/>
                  <a:gd name="T14" fmla="*/ 0 w 110"/>
                  <a:gd name="T15" fmla="*/ 24 h 45"/>
                  <a:gd name="T16" fmla="*/ 12 w 110"/>
                  <a:gd name="T17" fmla="*/ 33 h 45"/>
                  <a:gd name="T18" fmla="*/ 37 w 110"/>
                  <a:gd name="T19" fmla="*/ 41 h 45"/>
                  <a:gd name="T20" fmla="*/ 49 w 110"/>
                  <a:gd name="T21" fmla="*/ 45 h 45"/>
                  <a:gd name="T22" fmla="*/ 61 w 110"/>
                  <a:gd name="T23" fmla="*/ 41 h 45"/>
                  <a:gd name="T24" fmla="*/ 73 w 110"/>
                  <a:gd name="T25" fmla="*/ 41 h 45"/>
                  <a:gd name="T26" fmla="*/ 85 w 110"/>
                  <a:gd name="T27" fmla="*/ 37 h 45"/>
                  <a:gd name="T28" fmla="*/ 98 w 110"/>
                  <a:gd name="T29" fmla="*/ 37 h 45"/>
                  <a:gd name="T30" fmla="*/ 110 w 110"/>
                  <a:gd name="T31" fmla="*/ 33 h 45"/>
                  <a:gd name="T32" fmla="*/ 98 w 110"/>
                  <a:gd name="T33" fmla="*/ 24 h 45"/>
                  <a:gd name="T34" fmla="*/ 94 w 110"/>
                  <a:gd name="T35" fmla="*/ 1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0" h="45">
                    <a:moveTo>
                      <a:pt x="94" y="16"/>
                    </a:moveTo>
                    <a:lnTo>
                      <a:pt x="77" y="8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49" y="0"/>
                    </a:lnTo>
                    <a:lnTo>
                      <a:pt x="37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12" y="33"/>
                    </a:lnTo>
                    <a:lnTo>
                      <a:pt x="37" y="41"/>
                    </a:lnTo>
                    <a:lnTo>
                      <a:pt x="49" y="45"/>
                    </a:lnTo>
                    <a:lnTo>
                      <a:pt x="61" y="41"/>
                    </a:lnTo>
                    <a:lnTo>
                      <a:pt x="73" y="41"/>
                    </a:lnTo>
                    <a:lnTo>
                      <a:pt x="85" y="37"/>
                    </a:lnTo>
                    <a:lnTo>
                      <a:pt x="98" y="37"/>
                    </a:lnTo>
                    <a:lnTo>
                      <a:pt x="110" y="33"/>
                    </a:lnTo>
                    <a:lnTo>
                      <a:pt x="98" y="24"/>
                    </a:lnTo>
                    <a:lnTo>
                      <a:pt x="94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6" name="Freeform 691">
                <a:extLst>
                  <a:ext uri="{FF2B5EF4-FFF2-40B4-BE49-F238E27FC236}">
                    <a16:creationId xmlns:a16="http://schemas.microsoft.com/office/drawing/2014/main" id="{19017382-3961-7A24-E617-8C408AC384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63" y="4803"/>
                <a:ext cx="49" cy="40"/>
              </a:xfrm>
              <a:custGeom>
                <a:avLst/>
                <a:gdLst>
                  <a:gd name="T0" fmla="*/ 17 w 49"/>
                  <a:gd name="T1" fmla="*/ 36 h 40"/>
                  <a:gd name="T2" fmla="*/ 29 w 49"/>
                  <a:gd name="T3" fmla="*/ 40 h 40"/>
                  <a:gd name="T4" fmla="*/ 37 w 49"/>
                  <a:gd name="T5" fmla="*/ 36 h 40"/>
                  <a:gd name="T6" fmla="*/ 49 w 49"/>
                  <a:gd name="T7" fmla="*/ 24 h 40"/>
                  <a:gd name="T8" fmla="*/ 41 w 49"/>
                  <a:gd name="T9" fmla="*/ 16 h 40"/>
                  <a:gd name="T10" fmla="*/ 37 w 49"/>
                  <a:gd name="T11" fmla="*/ 12 h 40"/>
                  <a:gd name="T12" fmla="*/ 25 w 49"/>
                  <a:gd name="T13" fmla="*/ 16 h 40"/>
                  <a:gd name="T14" fmla="*/ 37 w 49"/>
                  <a:gd name="T15" fmla="*/ 8 h 40"/>
                  <a:gd name="T16" fmla="*/ 37 w 49"/>
                  <a:gd name="T17" fmla="*/ 4 h 40"/>
                  <a:gd name="T18" fmla="*/ 25 w 49"/>
                  <a:gd name="T19" fmla="*/ 0 h 40"/>
                  <a:gd name="T20" fmla="*/ 13 w 49"/>
                  <a:gd name="T21" fmla="*/ 0 h 40"/>
                  <a:gd name="T22" fmla="*/ 0 w 49"/>
                  <a:gd name="T23" fmla="*/ 8 h 40"/>
                  <a:gd name="T24" fmla="*/ 4 w 49"/>
                  <a:gd name="T25" fmla="*/ 16 h 40"/>
                  <a:gd name="T26" fmla="*/ 4 w 49"/>
                  <a:gd name="T27" fmla="*/ 32 h 40"/>
                  <a:gd name="T28" fmla="*/ 17 w 49"/>
                  <a:gd name="T29" fmla="*/ 3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" h="40">
                    <a:moveTo>
                      <a:pt x="17" y="36"/>
                    </a:moveTo>
                    <a:lnTo>
                      <a:pt x="29" y="40"/>
                    </a:lnTo>
                    <a:lnTo>
                      <a:pt x="37" y="36"/>
                    </a:lnTo>
                    <a:lnTo>
                      <a:pt x="49" y="24"/>
                    </a:lnTo>
                    <a:lnTo>
                      <a:pt x="41" y="16"/>
                    </a:lnTo>
                    <a:lnTo>
                      <a:pt x="37" y="12"/>
                    </a:lnTo>
                    <a:lnTo>
                      <a:pt x="25" y="16"/>
                    </a:lnTo>
                    <a:lnTo>
                      <a:pt x="37" y="8"/>
                    </a:lnTo>
                    <a:lnTo>
                      <a:pt x="37" y="4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4" y="32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7" name="Freeform 692">
                <a:extLst>
                  <a:ext uri="{FF2B5EF4-FFF2-40B4-BE49-F238E27FC236}">
                    <a16:creationId xmlns:a16="http://schemas.microsoft.com/office/drawing/2014/main" id="{FBD1ACFA-5EAD-596E-944D-D8A81FD90B0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87" y="4994"/>
                <a:ext cx="109" cy="24"/>
              </a:xfrm>
              <a:custGeom>
                <a:avLst/>
                <a:gdLst>
                  <a:gd name="T0" fmla="*/ 48 w 109"/>
                  <a:gd name="T1" fmla="*/ 16 h 24"/>
                  <a:gd name="T2" fmla="*/ 61 w 109"/>
                  <a:gd name="T3" fmla="*/ 16 h 24"/>
                  <a:gd name="T4" fmla="*/ 73 w 109"/>
                  <a:gd name="T5" fmla="*/ 20 h 24"/>
                  <a:gd name="T6" fmla="*/ 85 w 109"/>
                  <a:gd name="T7" fmla="*/ 24 h 24"/>
                  <a:gd name="T8" fmla="*/ 97 w 109"/>
                  <a:gd name="T9" fmla="*/ 24 h 24"/>
                  <a:gd name="T10" fmla="*/ 109 w 109"/>
                  <a:gd name="T11" fmla="*/ 16 h 24"/>
                  <a:gd name="T12" fmla="*/ 97 w 109"/>
                  <a:gd name="T13" fmla="*/ 12 h 24"/>
                  <a:gd name="T14" fmla="*/ 85 w 109"/>
                  <a:gd name="T15" fmla="*/ 8 h 24"/>
                  <a:gd name="T16" fmla="*/ 48 w 109"/>
                  <a:gd name="T17" fmla="*/ 0 h 24"/>
                  <a:gd name="T18" fmla="*/ 12 w 109"/>
                  <a:gd name="T19" fmla="*/ 0 h 24"/>
                  <a:gd name="T20" fmla="*/ 0 w 109"/>
                  <a:gd name="T21" fmla="*/ 12 h 24"/>
                  <a:gd name="T22" fmla="*/ 12 w 109"/>
                  <a:gd name="T23" fmla="*/ 12 h 24"/>
                  <a:gd name="T24" fmla="*/ 24 w 109"/>
                  <a:gd name="T25" fmla="*/ 12 h 24"/>
                  <a:gd name="T26" fmla="*/ 32 w 109"/>
                  <a:gd name="T27" fmla="*/ 12 h 24"/>
                  <a:gd name="T28" fmla="*/ 48 w 109"/>
                  <a:gd name="T2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24">
                    <a:moveTo>
                      <a:pt x="48" y="16"/>
                    </a:moveTo>
                    <a:lnTo>
                      <a:pt x="61" y="16"/>
                    </a:lnTo>
                    <a:lnTo>
                      <a:pt x="73" y="20"/>
                    </a:lnTo>
                    <a:lnTo>
                      <a:pt x="85" y="24"/>
                    </a:lnTo>
                    <a:lnTo>
                      <a:pt x="97" y="24"/>
                    </a:lnTo>
                    <a:lnTo>
                      <a:pt x="109" y="16"/>
                    </a:lnTo>
                    <a:lnTo>
                      <a:pt x="97" y="12"/>
                    </a:lnTo>
                    <a:lnTo>
                      <a:pt x="85" y="8"/>
                    </a:lnTo>
                    <a:lnTo>
                      <a:pt x="48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24" y="12"/>
                    </a:lnTo>
                    <a:lnTo>
                      <a:pt x="32" y="12"/>
                    </a:lnTo>
                    <a:lnTo>
                      <a:pt x="48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8" name="Freeform 693">
                <a:extLst>
                  <a:ext uri="{FF2B5EF4-FFF2-40B4-BE49-F238E27FC236}">
                    <a16:creationId xmlns:a16="http://schemas.microsoft.com/office/drawing/2014/main" id="{643CECDB-979E-1A9B-CAEF-7986009C01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35" y="5059"/>
                <a:ext cx="143" cy="86"/>
              </a:xfrm>
              <a:custGeom>
                <a:avLst/>
                <a:gdLst>
                  <a:gd name="T0" fmla="*/ 114 w 143"/>
                  <a:gd name="T1" fmla="*/ 49 h 86"/>
                  <a:gd name="T2" fmla="*/ 131 w 143"/>
                  <a:gd name="T3" fmla="*/ 49 h 86"/>
                  <a:gd name="T4" fmla="*/ 139 w 143"/>
                  <a:gd name="T5" fmla="*/ 53 h 86"/>
                  <a:gd name="T6" fmla="*/ 143 w 143"/>
                  <a:gd name="T7" fmla="*/ 41 h 86"/>
                  <a:gd name="T8" fmla="*/ 131 w 143"/>
                  <a:gd name="T9" fmla="*/ 45 h 86"/>
                  <a:gd name="T10" fmla="*/ 123 w 143"/>
                  <a:gd name="T11" fmla="*/ 33 h 86"/>
                  <a:gd name="T12" fmla="*/ 110 w 143"/>
                  <a:gd name="T13" fmla="*/ 29 h 86"/>
                  <a:gd name="T14" fmla="*/ 98 w 143"/>
                  <a:gd name="T15" fmla="*/ 20 h 86"/>
                  <a:gd name="T16" fmla="*/ 86 w 143"/>
                  <a:gd name="T17" fmla="*/ 16 h 86"/>
                  <a:gd name="T18" fmla="*/ 78 w 143"/>
                  <a:gd name="T19" fmla="*/ 4 h 86"/>
                  <a:gd name="T20" fmla="*/ 61 w 143"/>
                  <a:gd name="T21" fmla="*/ 0 h 86"/>
                  <a:gd name="T22" fmla="*/ 49 w 143"/>
                  <a:gd name="T23" fmla="*/ 4 h 86"/>
                  <a:gd name="T24" fmla="*/ 37 w 143"/>
                  <a:gd name="T25" fmla="*/ 0 h 86"/>
                  <a:gd name="T26" fmla="*/ 29 w 143"/>
                  <a:gd name="T27" fmla="*/ 0 h 86"/>
                  <a:gd name="T28" fmla="*/ 13 w 143"/>
                  <a:gd name="T29" fmla="*/ 0 h 86"/>
                  <a:gd name="T30" fmla="*/ 0 w 143"/>
                  <a:gd name="T31" fmla="*/ 0 h 86"/>
                  <a:gd name="T32" fmla="*/ 0 w 143"/>
                  <a:gd name="T33" fmla="*/ 12 h 86"/>
                  <a:gd name="T34" fmla="*/ 0 w 143"/>
                  <a:gd name="T35" fmla="*/ 25 h 86"/>
                  <a:gd name="T36" fmla="*/ 13 w 143"/>
                  <a:gd name="T37" fmla="*/ 37 h 86"/>
                  <a:gd name="T38" fmla="*/ 21 w 143"/>
                  <a:gd name="T39" fmla="*/ 37 h 86"/>
                  <a:gd name="T40" fmla="*/ 33 w 143"/>
                  <a:gd name="T41" fmla="*/ 49 h 86"/>
                  <a:gd name="T42" fmla="*/ 45 w 143"/>
                  <a:gd name="T43" fmla="*/ 53 h 86"/>
                  <a:gd name="T44" fmla="*/ 57 w 143"/>
                  <a:gd name="T45" fmla="*/ 53 h 86"/>
                  <a:gd name="T46" fmla="*/ 70 w 143"/>
                  <a:gd name="T47" fmla="*/ 61 h 86"/>
                  <a:gd name="T48" fmla="*/ 82 w 143"/>
                  <a:gd name="T49" fmla="*/ 65 h 86"/>
                  <a:gd name="T50" fmla="*/ 94 w 143"/>
                  <a:gd name="T51" fmla="*/ 73 h 86"/>
                  <a:gd name="T52" fmla="*/ 106 w 143"/>
                  <a:gd name="T53" fmla="*/ 77 h 86"/>
                  <a:gd name="T54" fmla="*/ 118 w 143"/>
                  <a:gd name="T55" fmla="*/ 86 h 86"/>
                  <a:gd name="T56" fmla="*/ 131 w 143"/>
                  <a:gd name="T57" fmla="*/ 86 h 86"/>
                  <a:gd name="T58" fmla="*/ 135 w 143"/>
                  <a:gd name="T59" fmla="*/ 73 h 86"/>
                  <a:gd name="T60" fmla="*/ 123 w 143"/>
                  <a:gd name="T61" fmla="*/ 61 h 86"/>
                  <a:gd name="T62" fmla="*/ 114 w 143"/>
                  <a:gd name="T63" fmla="*/ 61 h 86"/>
                  <a:gd name="T64" fmla="*/ 106 w 143"/>
                  <a:gd name="T65" fmla="*/ 57 h 86"/>
                  <a:gd name="T66" fmla="*/ 106 w 143"/>
                  <a:gd name="T67" fmla="*/ 45 h 86"/>
                  <a:gd name="T68" fmla="*/ 114 w 143"/>
                  <a:gd name="T69" fmla="*/ 4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3" h="86">
                    <a:moveTo>
                      <a:pt x="114" y="49"/>
                    </a:moveTo>
                    <a:lnTo>
                      <a:pt x="131" y="49"/>
                    </a:lnTo>
                    <a:lnTo>
                      <a:pt x="139" y="53"/>
                    </a:lnTo>
                    <a:lnTo>
                      <a:pt x="143" y="41"/>
                    </a:lnTo>
                    <a:lnTo>
                      <a:pt x="131" y="45"/>
                    </a:lnTo>
                    <a:lnTo>
                      <a:pt x="123" y="33"/>
                    </a:lnTo>
                    <a:lnTo>
                      <a:pt x="110" y="29"/>
                    </a:lnTo>
                    <a:lnTo>
                      <a:pt x="98" y="20"/>
                    </a:lnTo>
                    <a:lnTo>
                      <a:pt x="86" y="16"/>
                    </a:lnTo>
                    <a:lnTo>
                      <a:pt x="78" y="4"/>
                    </a:lnTo>
                    <a:lnTo>
                      <a:pt x="61" y="0"/>
                    </a:lnTo>
                    <a:lnTo>
                      <a:pt x="49" y="4"/>
                    </a:lnTo>
                    <a:lnTo>
                      <a:pt x="37" y="0"/>
                    </a:lnTo>
                    <a:lnTo>
                      <a:pt x="2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3" y="37"/>
                    </a:lnTo>
                    <a:lnTo>
                      <a:pt x="21" y="37"/>
                    </a:lnTo>
                    <a:lnTo>
                      <a:pt x="33" y="49"/>
                    </a:lnTo>
                    <a:lnTo>
                      <a:pt x="45" y="53"/>
                    </a:lnTo>
                    <a:lnTo>
                      <a:pt x="57" y="53"/>
                    </a:lnTo>
                    <a:lnTo>
                      <a:pt x="70" y="61"/>
                    </a:lnTo>
                    <a:lnTo>
                      <a:pt x="82" y="65"/>
                    </a:lnTo>
                    <a:lnTo>
                      <a:pt x="94" y="73"/>
                    </a:lnTo>
                    <a:lnTo>
                      <a:pt x="106" y="77"/>
                    </a:lnTo>
                    <a:lnTo>
                      <a:pt x="118" y="86"/>
                    </a:lnTo>
                    <a:lnTo>
                      <a:pt x="131" y="86"/>
                    </a:lnTo>
                    <a:lnTo>
                      <a:pt x="135" y="73"/>
                    </a:lnTo>
                    <a:lnTo>
                      <a:pt x="123" y="61"/>
                    </a:lnTo>
                    <a:lnTo>
                      <a:pt x="114" y="61"/>
                    </a:lnTo>
                    <a:lnTo>
                      <a:pt x="106" y="57"/>
                    </a:lnTo>
                    <a:lnTo>
                      <a:pt x="106" y="45"/>
                    </a:lnTo>
                    <a:lnTo>
                      <a:pt x="114" y="4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49" name="Freeform 694">
                <a:extLst>
                  <a:ext uri="{FF2B5EF4-FFF2-40B4-BE49-F238E27FC236}">
                    <a16:creationId xmlns:a16="http://schemas.microsoft.com/office/drawing/2014/main" id="{333F0D82-BB7A-373C-CFB3-0E846B0AF88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16" y="4306"/>
                <a:ext cx="37" cy="29"/>
              </a:xfrm>
              <a:custGeom>
                <a:avLst/>
                <a:gdLst>
                  <a:gd name="T0" fmla="*/ 25 w 37"/>
                  <a:gd name="T1" fmla="*/ 25 h 29"/>
                  <a:gd name="T2" fmla="*/ 37 w 37"/>
                  <a:gd name="T3" fmla="*/ 21 h 29"/>
                  <a:gd name="T4" fmla="*/ 37 w 37"/>
                  <a:gd name="T5" fmla="*/ 9 h 29"/>
                  <a:gd name="T6" fmla="*/ 25 w 37"/>
                  <a:gd name="T7" fmla="*/ 0 h 29"/>
                  <a:gd name="T8" fmla="*/ 12 w 37"/>
                  <a:gd name="T9" fmla="*/ 13 h 29"/>
                  <a:gd name="T10" fmla="*/ 0 w 37"/>
                  <a:gd name="T11" fmla="*/ 21 h 29"/>
                  <a:gd name="T12" fmla="*/ 12 w 37"/>
                  <a:gd name="T13" fmla="*/ 29 h 29"/>
                  <a:gd name="T14" fmla="*/ 25 w 37"/>
                  <a:gd name="T15" fmla="*/ 29 h 29"/>
                  <a:gd name="T16" fmla="*/ 25 w 37"/>
                  <a:gd name="T17" fmla="*/ 2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9">
                    <a:moveTo>
                      <a:pt x="25" y="25"/>
                    </a:moveTo>
                    <a:lnTo>
                      <a:pt x="37" y="21"/>
                    </a:lnTo>
                    <a:lnTo>
                      <a:pt x="37" y="9"/>
                    </a:lnTo>
                    <a:lnTo>
                      <a:pt x="25" y="0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12" y="29"/>
                    </a:lnTo>
                    <a:lnTo>
                      <a:pt x="25" y="29"/>
                    </a:lnTo>
                    <a:lnTo>
                      <a:pt x="25" y="2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0" name="Freeform 695">
                <a:extLst>
                  <a:ext uri="{FF2B5EF4-FFF2-40B4-BE49-F238E27FC236}">
                    <a16:creationId xmlns:a16="http://schemas.microsoft.com/office/drawing/2014/main" id="{60513FC3-7ED6-5840-6ED5-402C6FC53C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76" y="4433"/>
                <a:ext cx="61" cy="24"/>
              </a:xfrm>
              <a:custGeom>
                <a:avLst/>
                <a:gdLst>
                  <a:gd name="T0" fmla="*/ 12 w 61"/>
                  <a:gd name="T1" fmla="*/ 4 h 24"/>
                  <a:gd name="T2" fmla="*/ 0 w 61"/>
                  <a:gd name="T3" fmla="*/ 0 h 24"/>
                  <a:gd name="T4" fmla="*/ 12 w 61"/>
                  <a:gd name="T5" fmla="*/ 12 h 24"/>
                  <a:gd name="T6" fmla="*/ 24 w 61"/>
                  <a:gd name="T7" fmla="*/ 16 h 24"/>
                  <a:gd name="T8" fmla="*/ 36 w 61"/>
                  <a:gd name="T9" fmla="*/ 20 h 24"/>
                  <a:gd name="T10" fmla="*/ 48 w 61"/>
                  <a:gd name="T11" fmla="*/ 20 h 24"/>
                  <a:gd name="T12" fmla="*/ 61 w 61"/>
                  <a:gd name="T13" fmla="*/ 24 h 24"/>
                  <a:gd name="T14" fmla="*/ 61 w 61"/>
                  <a:gd name="T15" fmla="*/ 12 h 24"/>
                  <a:gd name="T16" fmla="*/ 48 w 61"/>
                  <a:gd name="T17" fmla="*/ 12 h 24"/>
                  <a:gd name="T18" fmla="*/ 36 w 61"/>
                  <a:gd name="T19" fmla="*/ 12 h 24"/>
                  <a:gd name="T20" fmla="*/ 24 w 61"/>
                  <a:gd name="T21" fmla="*/ 8 h 24"/>
                  <a:gd name="T22" fmla="*/ 24 w 61"/>
                  <a:gd name="T23" fmla="*/ 0 h 24"/>
                  <a:gd name="T24" fmla="*/ 12 w 61"/>
                  <a:gd name="T2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" h="24">
                    <a:moveTo>
                      <a:pt x="12" y="4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24" y="16"/>
                    </a:lnTo>
                    <a:lnTo>
                      <a:pt x="36" y="20"/>
                    </a:lnTo>
                    <a:lnTo>
                      <a:pt x="48" y="20"/>
                    </a:lnTo>
                    <a:lnTo>
                      <a:pt x="61" y="24"/>
                    </a:lnTo>
                    <a:lnTo>
                      <a:pt x="61" y="12"/>
                    </a:lnTo>
                    <a:lnTo>
                      <a:pt x="48" y="12"/>
                    </a:lnTo>
                    <a:lnTo>
                      <a:pt x="36" y="12"/>
                    </a:lnTo>
                    <a:lnTo>
                      <a:pt x="24" y="8"/>
                    </a:lnTo>
                    <a:lnTo>
                      <a:pt x="24" y="0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1" name="Freeform 696">
                <a:extLst>
                  <a:ext uri="{FF2B5EF4-FFF2-40B4-BE49-F238E27FC236}">
                    <a16:creationId xmlns:a16="http://schemas.microsoft.com/office/drawing/2014/main" id="{23B0DB5E-64BD-85D6-6090-F121ABF110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57" y="4591"/>
                <a:ext cx="32" cy="106"/>
              </a:xfrm>
              <a:custGeom>
                <a:avLst/>
                <a:gdLst>
                  <a:gd name="T0" fmla="*/ 0 w 32"/>
                  <a:gd name="T1" fmla="*/ 33 h 106"/>
                  <a:gd name="T2" fmla="*/ 4 w 32"/>
                  <a:gd name="T3" fmla="*/ 45 h 106"/>
                  <a:gd name="T4" fmla="*/ 12 w 32"/>
                  <a:gd name="T5" fmla="*/ 57 h 106"/>
                  <a:gd name="T6" fmla="*/ 12 w 32"/>
                  <a:gd name="T7" fmla="*/ 69 h 106"/>
                  <a:gd name="T8" fmla="*/ 20 w 32"/>
                  <a:gd name="T9" fmla="*/ 82 h 106"/>
                  <a:gd name="T10" fmla="*/ 24 w 32"/>
                  <a:gd name="T11" fmla="*/ 94 h 106"/>
                  <a:gd name="T12" fmla="*/ 28 w 32"/>
                  <a:gd name="T13" fmla="*/ 106 h 106"/>
                  <a:gd name="T14" fmla="*/ 32 w 32"/>
                  <a:gd name="T15" fmla="*/ 94 h 106"/>
                  <a:gd name="T16" fmla="*/ 28 w 32"/>
                  <a:gd name="T17" fmla="*/ 82 h 106"/>
                  <a:gd name="T18" fmla="*/ 28 w 32"/>
                  <a:gd name="T19" fmla="*/ 73 h 106"/>
                  <a:gd name="T20" fmla="*/ 28 w 32"/>
                  <a:gd name="T21" fmla="*/ 61 h 106"/>
                  <a:gd name="T22" fmla="*/ 24 w 32"/>
                  <a:gd name="T23" fmla="*/ 49 h 106"/>
                  <a:gd name="T24" fmla="*/ 24 w 32"/>
                  <a:gd name="T25" fmla="*/ 37 h 106"/>
                  <a:gd name="T26" fmla="*/ 24 w 32"/>
                  <a:gd name="T27" fmla="*/ 25 h 106"/>
                  <a:gd name="T28" fmla="*/ 24 w 32"/>
                  <a:gd name="T29" fmla="*/ 12 h 106"/>
                  <a:gd name="T30" fmla="*/ 16 w 32"/>
                  <a:gd name="T31" fmla="*/ 4 h 106"/>
                  <a:gd name="T32" fmla="*/ 0 w 32"/>
                  <a:gd name="T33" fmla="*/ 0 h 106"/>
                  <a:gd name="T34" fmla="*/ 4 w 32"/>
                  <a:gd name="T35" fmla="*/ 12 h 106"/>
                  <a:gd name="T36" fmla="*/ 16 w 32"/>
                  <a:gd name="T37" fmla="*/ 16 h 106"/>
                  <a:gd name="T38" fmla="*/ 4 w 32"/>
                  <a:gd name="T39" fmla="*/ 21 h 106"/>
                  <a:gd name="T40" fmla="*/ 0 w 32"/>
                  <a:gd name="T41" fmla="*/ 33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106">
                    <a:moveTo>
                      <a:pt x="0" y="33"/>
                    </a:moveTo>
                    <a:lnTo>
                      <a:pt x="4" y="45"/>
                    </a:lnTo>
                    <a:lnTo>
                      <a:pt x="12" y="57"/>
                    </a:lnTo>
                    <a:lnTo>
                      <a:pt x="12" y="69"/>
                    </a:lnTo>
                    <a:lnTo>
                      <a:pt x="20" y="82"/>
                    </a:lnTo>
                    <a:lnTo>
                      <a:pt x="24" y="94"/>
                    </a:lnTo>
                    <a:lnTo>
                      <a:pt x="28" y="106"/>
                    </a:lnTo>
                    <a:lnTo>
                      <a:pt x="32" y="94"/>
                    </a:lnTo>
                    <a:lnTo>
                      <a:pt x="28" y="82"/>
                    </a:lnTo>
                    <a:lnTo>
                      <a:pt x="28" y="73"/>
                    </a:lnTo>
                    <a:lnTo>
                      <a:pt x="28" y="61"/>
                    </a:lnTo>
                    <a:lnTo>
                      <a:pt x="24" y="49"/>
                    </a:lnTo>
                    <a:lnTo>
                      <a:pt x="24" y="37"/>
                    </a:lnTo>
                    <a:lnTo>
                      <a:pt x="24" y="25"/>
                    </a:lnTo>
                    <a:lnTo>
                      <a:pt x="24" y="12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4" y="12"/>
                    </a:lnTo>
                    <a:lnTo>
                      <a:pt x="16" y="16"/>
                    </a:lnTo>
                    <a:lnTo>
                      <a:pt x="4" y="21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2" name="Freeform 697">
                <a:extLst>
                  <a:ext uri="{FF2B5EF4-FFF2-40B4-BE49-F238E27FC236}">
                    <a16:creationId xmlns:a16="http://schemas.microsoft.com/office/drawing/2014/main" id="{022ACA57-47F0-7480-68AF-3131DEBBB00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463" y="5271"/>
                <a:ext cx="33" cy="16"/>
              </a:xfrm>
              <a:custGeom>
                <a:avLst/>
                <a:gdLst>
                  <a:gd name="T0" fmla="*/ 8 w 33"/>
                  <a:gd name="T1" fmla="*/ 0 h 16"/>
                  <a:gd name="T2" fmla="*/ 0 w 33"/>
                  <a:gd name="T3" fmla="*/ 0 h 16"/>
                  <a:gd name="T4" fmla="*/ 8 w 33"/>
                  <a:gd name="T5" fmla="*/ 12 h 16"/>
                  <a:gd name="T6" fmla="*/ 20 w 33"/>
                  <a:gd name="T7" fmla="*/ 16 h 16"/>
                  <a:gd name="T8" fmla="*/ 33 w 33"/>
                  <a:gd name="T9" fmla="*/ 12 h 16"/>
                  <a:gd name="T10" fmla="*/ 20 w 33"/>
                  <a:gd name="T11" fmla="*/ 4 h 16"/>
                  <a:gd name="T12" fmla="*/ 8 w 3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6">
                    <a:moveTo>
                      <a:pt x="8" y="0"/>
                    </a:moveTo>
                    <a:lnTo>
                      <a:pt x="0" y="0"/>
                    </a:lnTo>
                    <a:lnTo>
                      <a:pt x="8" y="12"/>
                    </a:lnTo>
                    <a:lnTo>
                      <a:pt x="20" y="16"/>
                    </a:lnTo>
                    <a:lnTo>
                      <a:pt x="33" y="12"/>
                    </a:lnTo>
                    <a:lnTo>
                      <a:pt x="2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3" name="Freeform 698">
                <a:extLst>
                  <a:ext uri="{FF2B5EF4-FFF2-40B4-BE49-F238E27FC236}">
                    <a16:creationId xmlns:a16="http://schemas.microsoft.com/office/drawing/2014/main" id="{A89DBE2B-122B-DA48-53F2-06CA50D2961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53" y="5234"/>
                <a:ext cx="33" cy="33"/>
              </a:xfrm>
              <a:custGeom>
                <a:avLst/>
                <a:gdLst>
                  <a:gd name="T0" fmla="*/ 12 w 33"/>
                  <a:gd name="T1" fmla="*/ 8 h 33"/>
                  <a:gd name="T2" fmla="*/ 0 w 33"/>
                  <a:gd name="T3" fmla="*/ 16 h 33"/>
                  <a:gd name="T4" fmla="*/ 8 w 33"/>
                  <a:gd name="T5" fmla="*/ 29 h 33"/>
                  <a:gd name="T6" fmla="*/ 20 w 33"/>
                  <a:gd name="T7" fmla="*/ 33 h 33"/>
                  <a:gd name="T8" fmla="*/ 33 w 33"/>
                  <a:gd name="T9" fmla="*/ 25 h 33"/>
                  <a:gd name="T10" fmla="*/ 29 w 33"/>
                  <a:gd name="T11" fmla="*/ 12 h 33"/>
                  <a:gd name="T12" fmla="*/ 20 w 33"/>
                  <a:gd name="T13" fmla="*/ 0 h 33"/>
                  <a:gd name="T14" fmla="*/ 12 w 33"/>
                  <a:gd name="T15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3">
                    <a:moveTo>
                      <a:pt x="12" y="8"/>
                    </a:moveTo>
                    <a:lnTo>
                      <a:pt x="0" y="16"/>
                    </a:lnTo>
                    <a:lnTo>
                      <a:pt x="8" y="29"/>
                    </a:lnTo>
                    <a:lnTo>
                      <a:pt x="20" y="33"/>
                    </a:lnTo>
                    <a:lnTo>
                      <a:pt x="33" y="25"/>
                    </a:lnTo>
                    <a:lnTo>
                      <a:pt x="29" y="12"/>
                    </a:lnTo>
                    <a:lnTo>
                      <a:pt x="20" y="0"/>
                    </a:lnTo>
                    <a:lnTo>
                      <a:pt x="12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4" name="Freeform 699">
                <a:extLst>
                  <a:ext uri="{FF2B5EF4-FFF2-40B4-BE49-F238E27FC236}">
                    <a16:creationId xmlns:a16="http://schemas.microsoft.com/office/drawing/2014/main" id="{5D3083F0-6E7A-2108-9056-B18B8BCD9E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98" y="5226"/>
                <a:ext cx="49" cy="24"/>
              </a:xfrm>
              <a:custGeom>
                <a:avLst/>
                <a:gdLst>
                  <a:gd name="T0" fmla="*/ 12 w 49"/>
                  <a:gd name="T1" fmla="*/ 24 h 24"/>
                  <a:gd name="T2" fmla="*/ 24 w 49"/>
                  <a:gd name="T3" fmla="*/ 24 h 24"/>
                  <a:gd name="T4" fmla="*/ 36 w 49"/>
                  <a:gd name="T5" fmla="*/ 16 h 24"/>
                  <a:gd name="T6" fmla="*/ 49 w 49"/>
                  <a:gd name="T7" fmla="*/ 8 h 24"/>
                  <a:gd name="T8" fmla="*/ 36 w 49"/>
                  <a:gd name="T9" fmla="*/ 4 h 24"/>
                  <a:gd name="T10" fmla="*/ 24 w 49"/>
                  <a:gd name="T11" fmla="*/ 0 h 24"/>
                  <a:gd name="T12" fmla="*/ 12 w 49"/>
                  <a:gd name="T13" fmla="*/ 0 h 24"/>
                  <a:gd name="T14" fmla="*/ 0 w 49"/>
                  <a:gd name="T15" fmla="*/ 4 h 24"/>
                  <a:gd name="T16" fmla="*/ 0 w 49"/>
                  <a:gd name="T17" fmla="*/ 16 h 24"/>
                  <a:gd name="T18" fmla="*/ 12 w 49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24">
                    <a:moveTo>
                      <a:pt x="12" y="24"/>
                    </a:moveTo>
                    <a:lnTo>
                      <a:pt x="24" y="24"/>
                    </a:lnTo>
                    <a:lnTo>
                      <a:pt x="36" y="16"/>
                    </a:lnTo>
                    <a:lnTo>
                      <a:pt x="49" y="8"/>
                    </a:lnTo>
                    <a:lnTo>
                      <a:pt x="36" y="4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16"/>
                    </a:lnTo>
                    <a:lnTo>
                      <a:pt x="12" y="2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5" name="Freeform 700">
                <a:extLst>
                  <a:ext uri="{FF2B5EF4-FFF2-40B4-BE49-F238E27FC236}">
                    <a16:creationId xmlns:a16="http://schemas.microsoft.com/office/drawing/2014/main" id="{F96A94A7-75BE-E074-EBAC-4A9493018DF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65" y="4758"/>
                <a:ext cx="102" cy="57"/>
              </a:xfrm>
              <a:custGeom>
                <a:avLst/>
                <a:gdLst>
                  <a:gd name="T0" fmla="*/ 53 w 102"/>
                  <a:gd name="T1" fmla="*/ 45 h 57"/>
                  <a:gd name="T2" fmla="*/ 61 w 102"/>
                  <a:gd name="T3" fmla="*/ 45 h 57"/>
                  <a:gd name="T4" fmla="*/ 77 w 102"/>
                  <a:gd name="T5" fmla="*/ 49 h 57"/>
                  <a:gd name="T6" fmla="*/ 86 w 102"/>
                  <a:gd name="T7" fmla="*/ 57 h 57"/>
                  <a:gd name="T8" fmla="*/ 98 w 102"/>
                  <a:gd name="T9" fmla="*/ 45 h 57"/>
                  <a:gd name="T10" fmla="*/ 102 w 102"/>
                  <a:gd name="T11" fmla="*/ 33 h 57"/>
                  <a:gd name="T12" fmla="*/ 90 w 102"/>
                  <a:gd name="T13" fmla="*/ 33 h 57"/>
                  <a:gd name="T14" fmla="*/ 77 w 102"/>
                  <a:gd name="T15" fmla="*/ 41 h 57"/>
                  <a:gd name="T16" fmla="*/ 61 w 102"/>
                  <a:gd name="T17" fmla="*/ 33 h 57"/>
                  <a:gd name="T18" fmla="*/ 57 w 102"/>
                  <a:gd name="T19" fmla="*/ 20 h 57"/>
                  <a:gd name="T20" fmla="*/ 45 w 102"/>
                  <a:gd name="T21" fmla="*/ 20 h 57"/>
                  <a:gd name="T22" fmla="*/ 61 w 102"/>
                  <a:gd name="T23" fmla="*/ 20 h 57"/>
                  <a:gd name="T24" fmla="*/ 69 w 102"/>
                  <a:gd name="T25" fmla="*/ 12 h 57"/>
                  <a:gd name="T26" fmla="*/ 61 w 102"/>
                  <a:gd name="T27" fmla="*/ 0 h 57"/>
                  <a:gd name="T28" fmla="*/ 49 w 102"/>
                  <a:gd name="T29" fmla="*/ 12 h 57"/>
                  <a:gd name="T30" fmla="*/ 37 w 102"/>
                  <a:gd name="T31" fmla="*/ 12 h 57"/>
                  <a:gd name="T32" fmla="*/ 24 w 102"/>
                  <a:gd name="T33" fmla="*/ 4 h 57"/>
                  <a:gd name="T34" fmla="*/ 12 w 102"/>
                  <a:gd name="T35" fmla="*/ 8 h 57"/>
                  <a:gd name="T36" fmla="*/ 0 w 102"/>
                  <a:gd name="T37" fmla="*/ 12 h 57"/>
                  <a:gd name="T38" fmla="*/ 8 w 102"/>
                  <a:gd name="T39" fmla="*/ 20 h 57"/>
                  <a:gd name="T40" fmla="*/ 8 w 102"/>
                  <a:gd name="T41" fmla="*/ 33 h 57"/>
                  <a:gd name="T42" fmla="*/ 4 w 102"/>
                  <a:gd name="T43" fmla="*/ 45 h 57"/>
                  <a:gd name="T44" fmla="*/ 24 w 102"/>
                  <a:gd name="T45" fmla="*/ 53 h 57"/>
                  <a:gd name="T46" fmla="*/ 41 w 102"/>
                  <a:gd name="T47" fmla="*/ 49 h 57"/>
                  <a:gd name="T48" fmla="*/ 53 w 102"/>
                  <a:gd name="T49" fmla="*/ 4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2" h="57">
                    <a:moveTo>
                      <a:pt x="53" y="45"/>
                    </a:moveTo>
                    <a:lnTo>
                      <a:pt x="61" y="45"/>
                    </a:lnTo>
                    <a:lnTo>
                      <a:pt x="77" y="49"/>
                    </a:lnTo>
                    <a:lnTo>
                      <a:pt x="86" y="57"/>
                    </a:lnTo>
                    <a:lnTo>
                      <a:pt x="98" y="45"/>
                    </a:lnTo>
                    <a:lnTo>
                      <a:pt x="102" y="33"/>
                    </a:lnTo>
                    <a:lnTo>
                      <a:pt x="90" y="33"/>
                    </a:lnTo>
                    <a:lnTo>
                      <a:pt x="77" y="41"/>
                    </a:lnTo>
                    <a:lnTo>
                      <a:pt x="61" y="33"/>
                    </a:lnTo>
                    <a:lnTo>
                      <a:pt x="57" y="20"/>
                    </a:lnTo>
                    <a:lnTo>
                      <a:pt x="45" y="20"/>
                    </a:lnTo>
                    <a:lnTo>
                      <a:pt x="61" y="20"/>
                    </a:lnTo>
                    <a:lnTo>
                      <a:pt x="69" y="12"/>
                    </a:lnTo>
                    <a:lnTo>
                      <a:pt x="61" y="0"/>
                    </a:lnTo>
                    <a:lnTo>
                      <a:pt x="49" y="12"/>
                    </a:lnTo>
                    <a:lnTo>
                      <a:pt x="37" y="12"/>
                    </a:lnTo>
                    <a:lnTo>
                      <a:pt x="24" y="4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8" y="20"/>
                    </a:lnTo>
                    <a:lnTo>
                      <a:pt x="8" y="33"/>
                    </a:lnTo>
                    <a:lnTo>
                      <a:pt x="4" y="45"/>
                    </a:lnTo>
                    <a:lnTo>
                      <a:pt x="24" y="53"/>
                    </a:lnTo>
                    <a:lnTo>
                      <a:pt x="41" y="49"/>
                    </a:lnTo>
                    <a:lnTo>
                      <a:pt x="53" y="45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6" name="Freeform 701">
                <a:extLst>
                  <a:ext uri="{FF2B5EF4-FFF2-40B4-BE49-F238E27FC236}">
                    <a16:creationId xmlns:a16="http://schemas.microsoft.com/office/drawing/2014/main" id="{8BEB2056-30A9-7D0A-C8DB-485F6277A9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4" y="4502"/>
                <a:ext cx="65" cy="20"/>
              </a:xfrm>
              <a:custGeom>
                <a:avLst/>
                <a:gdLst>
                  <a:gd name="T0" fmla="*/ 29 w 65"/>
                  <a:gd name="T1" fmla="*/ 20 h 20"/>
                  <a:gd name="T2" fmla="*/ 37 w 65"/>
                  <a:gd name="T3" fmla="*/ 16 h 20"/>
                  <a:gd name="T4" fmla="*/ 53 w 65"/>
                  <a:gd name="T5" fmla="*/ 16 h 20"/>
                  <a:gd name="T6" fmla="*/ 65 w 65"/>
                  <a:gd name="T7" fmla="*/ 8 h 20"/>
                  <a:gd name="T8" fmla="*/ 53 w 65"/>
                  <a:gd name="T9" fmla="*/ 8 h 20"/>
                  <a:gd name="T10" fmla="*/ 41 w 65"/>
                  <a:gd name="T11" fmla="*/ 4 h 20"/>
                  <a:gd name="T12" fmla="*/ 12 w 65"/>
                  <a:gd name="T13" fmla="*/ 0 h 20"/>
                  <a:gd name="T14" fmla="*/ 0 w 65"/>
                  <a:gd name="T15" fmla="*/ 8 h 20"/>
                  <a:gd name="T16" fmla="*/ 12 w 65"/>
                  <a:gd name="T17" fmla="*/ 12 h 20"/>
                  <a:gd name="T18" fmla="*/ 29 w 65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20">
                    <a:moveTo>
                      <a:pt x="29" y="20"/>
                    </a:moveTo>
                    <a:lnTo>
                      <a:pt x="37" y="16"/>
                    </a:lnTo>
                    <a:lnTo>
                      <a:pt x="53" y="16"/>
                    </a:lnTo>
                    <a:lnTo>
                      <a:pt x="65" y="8"/>
                    </a:lnTo>
                    <a:lnTo>
                      <a:pt x="53" y="8"/>
                    </a:lnTo>
                    <a:lnTo>
                      <a:pt x="41" y="4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12" y="12"/>
                    </a:lnTo>
                    <a:lnTo>
                      <a:pt x="29" y="2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7" name="Freeform 702">
                <a:extLst>
                  <a:ext uri="{FF2B5EF4-FFF2-40B4-BE49-F238E27FC236}">
                    <a16:creationId xmlns:a16="http://schemas.microsoft.com/office/drawing/2014/main" id="{9760916C-DECB-65E9-3CD8-FBF076E660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07" y="4502"/>
                <a:ext cx="65" cy="12"/>
              </a:xfrm>
              <a:custGeom>
                <a:avLst/>
                <a:gdLst>
                  <a:gd name="T0" fmla="*/ 17 w 65"/>
                  <a:gd name="T1" fmla="*/ 12 h 12"/>
                  <a:gd name="T2" fmla="*/ 29 w 65"/>
                  <a:gd name="T3" fmla="*/ 8 h 12"/>
                  <a:gd name="T4" fmla="*/ 41 w 65"/>
                  <a:gd name="T5" fmla="*/ 8 h 12"/>
                  <a:gd name="T6" fmla="*/ 53 w 65"/>
                  <a:gd name="T7" fmla="*/ 8 h 12"/>
                  <a:gd name="T8" fmla="*/ 65 w 65"/>
                  <a:gd name="T9" fmla="*/ 4 h 12"/>
                  <a:gd name="T10" fmla="*/ 49 w 65"/>
                  <a:gd name="T11" fmla="*/ 4 h 12"/>
                  <a:gd name="T12" fmla="*/ 41 w 65"/>
                  <a:gd name="T13" fmla="*/ 0 h 12"/>
                  <a:gd name="T14" fmla="*/ 25 w 65"/>
                  <a:gd name="T15" fmla="*/ 0 h 12"/>
                  <a:gd name="T16" fmla="*/ 0 w 65"/>
                  <a:gd name="T17" fmla="*/ 0 h 12"/>
                  <a:gd name="T18" fmla="*/ 4 w 65"/>
                  <a:gd name="T19" fmla="*/ 4 h 12"/>
                  <a:gd name="T20" fmla="*/ 17 w 65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12">
                    <a:moveTo>
                      <a:pt x="17" y="12"/>
                    </a:moveTo>
                    <a:lnTo>
                      <a:pt x="29" y="8"/>
                    </a:lnTo>
                    <a:lnTo>
                      <a:pt x="41" y="8"/>
                    </a:lnTo>
                    <a:lnTo>
                      <a:pt x="53" y="8"/>
                    </a:lnTo>
                    <a:lnTo>
                      <a:pt x="65" y="4"/>
                    </a:lnTo>
                    <a:lnTo>
                      <a:pt x="49" y="4"/>
                    </a:lnTo>
                    <a:lnTo>
                      <a:pt x="41" y="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4" y="4"/>
                    </a:lnTo>
                    <a:lnTo>
                      <a:pt x="17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58" name="Freeform 703">
                <a:extLst>
                  <a:ext uri="{FF2B5EF4-FFF2-40B4-BE49-F238E27FC236}">
                    <a16:creationId xmlns:a16="http://schemas.microsoft.com/office/drawing/2014/main" id="{CEC6BCF6-133F-C8BE-FB32-9B2CD553F86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131" y="5035"/>
                <a:ext cx="155" cy="44"/>
              </a:xfrm>
              <a:custGeom>
                <a:avLst/>
                <a:gdLst>
                  <a:gd name="T0" fmla="*/ 151 w 155"/>
                  <a:gd name="T1" fmla="*/ 16 h 44"/>
                  <a:gd name="T2" fmla="*/ 135 w 155"/>
                  <a:gd name="T3" fmla="*/ 12 h 44"/>
                  <a:gd name="T4" fmla="*/ 127 w 155"/>
                  <a:gd name="T5" fmla="*/ 8 h 44"/>
                  <a:gd name="T6" fmla="*/ 114 w 155"/>
                  <a:gd name="T7" fmla="*/ 8 h 44"/>
                  <a:gd name="T8" fmla="*/ 102 w 155"/>
                  <a:gd name="T9" fmla="*/ 4 h 44"/>
                  <a:gd name="T10" fmla="*/ 90 w 155"/>
                  <a:gd name="T11" fmla="*/ 4 h 44"/>
                  <a:gd name="T12" fmla="*/ 74 w 155"/>
                  <a:gd name="T13" fmla="*/ 0 h 44"/>
                  <a:gd name="T14" fmla="*/ 61 w 155"/>
                  <a:gd name="T15" fmla="*/ 4 h 44"/>
                  <a:gd name="T16" fmla="*/ 49 w 155"/>
                  <a:gd name="T17" fmla="*/ 4 h 44"/>
                  <a:gd name="T18" fmla="*/ 37 w 155"/>
                  <a:gd name="T19" fmla="*/ 8 h 44"/>
                  <a:gd name="T20" fmla="*/ 25 w 155"/>
                  <a:gd name="T21" fmla="*/ 8 h 44"/>
                  <a:gd name="T22" fmla="*/ 13 w 155"/>
                  <a:gd name="T23" fmla="*/ 8 h 44"/>
                  <a:gd name="T24" fmla="*/ 0 w 155"/>
                  <a:gd name="T25" fmla="*/ 20 h 44"/>
                  <a:gd name="T26" fmla="*/ 17 w 155"/>
                  <a:gd name="T27" fmla="*/ 16 h 44"/>
                  <a:gd name="T28" fmla="*/ 29 w 155"/>
                  <a:gd name="T29" fmla="*/ 16 h 44"/>
                  <a:gd name="T30" fmla="*/ 41 w 155"/>
                  <a:gd name="T31" fmla="*/ 20 h 44"/>
                  <a:gd name="T32" fmla="*/ 49 w 155"/>
                  <a:gd name="T33" fmla="*/ 24 h 44"/>
                  <a:gd name="T34" fmla="*/ 65 w 155"/>
                  <a:gd name="T35" fmla="*/ 24 h 44"/>
                  <a:gd name="T36" fmla="*/ 86 w 155"/>
                  <a:gd name="T37" fmla="*/ 24 h 44"/>
                  <a:gd name="T38" fmla="*/ 102 w 155"/>
                  <a:gd name="T39" fmla="*/ 28 h 44"/>
                  <a:gd name="T40" fmla="*/ 106 w 155"/>
                  <a:gd name="T41" fmla="*/ 40 h 44"/>
                  <a:gd name="T42" fmla="*/ 118 w 155"/>
                  <a:gd name="T43" fmla="*/ 40 h 44"/>
                  <a:gd name="T44" fmla="*/ 131 w 155"/>
                  <a:gd name="T45" fmla="*/ 44 h 44"/>
                  <a:gd name="T46" fmla="*/ 143 w 155"/>
                  <a:gd name="T47" fmla="*/ 40 h 44"/>
                  <a:gd name="T48" fmla="*/ 155 w 155"/>
                  <a:gd name="T49" fmla="*/ 40 h 44"/>
                  <a:gd name="T50" fmla="*/ 143 w 155"/>
                  <a:gd name="T51" fmla="*/ 28 h 44"/>
                  <a:gd name="T52" fmla="*/ 155 w 155"/>
                  <a:gd name="T53" fmla="*/ 16 h 44"/>
                  <a:gd name="T54" fmla="*/ 151 w 155"/>
                  <a:gd name="T55" fmla="*/ 1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44">
                    <a:moveTo>
                      <a:pt x="151" y="16"/>
                    </a:moveTo>
                    <a:lnTo>
                      <a:pt x="135" y="12"/>
                    </a:lnTo>
                    <a:lnTo>
                      <a:pt x="127" y="8"/>
                    </a:lnTo>
                    <a:lnTo>
                      <a:pt x="114" y="8"/>
                    </a:lnTo>
                    <a:lnTo>
                      <a:pt x="102" y="4"/>
                    </a:lnTo>
                    <a:lnTo>
                      <a:pt x="90" y="4"/>
                    </a:lnTo>
                    <a:lnTo>
                      <a:pt x="74" y="0"/>
                    </a:lnTo>
                    <a:lnTo>
                      <a:pt x="61" y="4"/>
                    </a:lnTo>
                    <a:lnTo>
                      <a:pt x="49" y="4"/>
                    </a:lnTo>
                    <a:lnTo>
                      <a:pt x="37" y="8"/>
                    </a:lnTo>
                    <a:lnTo>
                      <a:pt x="25" y="8"/>
                    </a:lnTo>
                    <a:lnTo>
                      <a:pt x="13" y="8"/>
                    </a:lnTo>
                    <a:lnTo>
                      <a:pt x="0" y="20"/>
                    </a:lnTo>
                    <a:lnTo>
                      <a:pt x="17" y="16"/>
                    </a:lnTo>
                    <a:lnTo>
                      <a:pt x="29" y="16"/>
                    </a:lnTo>
                    <a:lnTo>
                      <a:pt x="41" y="20"/>
                    </a:lnTo>
                    <a:lnTo>
                      <a:pt x="49" y="24"/>
                    </a:lnTo>
                    <a:lnTo>
                      <a:pt x="65" y="24"/>
                    </a:lnTo>
                    <a:lnTo>
                      <a:pt x="86" y="24"/>
                    </a:lnTo>
                    <a:lnTo>
                      <a:pt x="102" y="28"/>
                    </a:lnTo>
                    <a:lnTo>
                      <a:pt x="106" y="40"/>
                    </a:lnTo>
                    <a:lnTo>
                      <a:pt x="118" y="40"/>
                    </a:lnTo>
                    <a:lnTo>
                      <a:pt x="131" y="44"/>
                    </a:lnTo>
                    <a:lnTo>
                      <a:pt x="143" y="40"/>
                    </a:lnTo>
                    <a:lnTo>
                      <a:pt x="155" y="40"/>
                    </a:lnTo>
                    <a:lnTo>
                      <a:pt x="143" y="28"/>
                    </a:lnTo>
                    <a:lnTo>
                      <a:pt x="155" y="16"/>
                    </a:lnTo>
                    <a:lnTo>
                      <a:pt x="151" y="16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1759" name="Group 1758">
              <a:extLst>
                <a:ext uri="{FF2B5EF4-FFF2-40B4-BE49-F238E27FC236}">
                  <a16:creationId xmlns:a16="http://schemas.microsoft.com/office/drawing/2014/main" id="{9DFE2157-01CB-E1F8-54EF-018A8624E5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7642" y="3280293"/>
              <a:ext cx="1437303" cy="938832"/>
              <a:chOff x="17420" y="10617"/>
              <a:chExt cx="4566" cy="2958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1760" name="Group 1759">
                <a:extLst>
                  <a:ext uri="{FF2B5EF4-FFF2-40B4-BE49-F238E27FC236}">
                    <a16:creationId xmlns:a16="http://schemas.microsoft.com/office/drawing/2014/main" id="{D29CEC50-CB60-44A0-CF49-FF2734FFD7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56" y="12664"/>
                <a:ext cx="1045" cy="911"/>
                <a:chOff x="20656" y="12664"/>
                <a:chExt cx="1045" cy="911"/>
              </a:xfrm>
              <a:grpFill/>
            </p:grpSpPr>
            <p:sp>
              <p:nvSpPr>
                <p:cNvPr id="1815" name="Freeform 706">
                  <a:extLst>
                    <a:ext uri="{FF2B5EF4-FFF2-40B4-BE49-F238E27FC236}">
                      <a16:creationId xmlns:a16="http://schemas.microsoft.com/office/drawing/2014/main" id="{66FEA9FF-C439-2431-F6F4-DB0F46CCBCE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030" y="12664"/>
                  <a:ext cx="354" cy="496"/>
                </a:xfrm>
                <a:custGeom>
                  <a:avLst/>
                  <a:gdLst>
                    <a:gd name="T0" fmla="*/ 305 w 354"/>
                    <a:gd name="T1" fmla="*/ 224 h 496"/>
                    <a:gd name="T2" fmla="*/ 281 w 354"/>
                    <a:gd name="T3" fmla="*/ 244 h 496"/>
                    <a:gd name="T4" fmla="*/ 252 w 354"/>
                    <a:gd name="T5" fmla="*/ 236 h 496"/>
                    <a:gd name="T6" fmla="*/ 224 w 354"/>
                    <a:gd name="T7" fmla="*/ 224 h 496"/>
                    <a:gd name="T8" fmla="*/ 199 w 354"/>
                    <a:gd name="T9" fmla="*/ 215 h 496"/>
                    <a:gd name="T10" fmla="*/ 191 w 354"/>
                    <a:gd name="T11" fmla="*/ 179 h 496"/>
                    <a:gd name="T12" fmla="*/ 167 w 354"/>
                    <a:gd name="T13" fmla="*/ 150 h 496"/>
                    <a:gd name="T14" fmla="*/ 171 w 354"/>
                    <a:gd name="T15" fmla="*/ 187 h 496"/>
                    <a:gd name="T16" fmla="*/ 146 w 354"/>
                    <a:gd name="T17" fmla="*/ 171 h 496"/>
                    <a:gd name="T18" fmla="*/ 122 w 354"/>
                    <a:gd name="T19" fmla="*/ 163 h 496"/>
                    <a:gd name="T20" fmla="*/ 122 w 354"/>
                    <a:gd name="T21" fmla="*/ 150 h 496"/>
                    <a:gd name="T22" fmla="*/ 126 w 354"/>
                    <a:gd name="T23" fmla="*/ 126 h 496"/>
                    <a:gd name="T24" fmla="*/ 98 w 354"/>
                    <a:gd name="T25" fmla="*/ 89 h 496"/>
                    <a:gd name="T26" fmla="*/ 106 w 354"/>
                    <a:gd name="T27" fmla="*/ 73 h 496"/>
                    <a:gd name="T28" fmla="*/ 77 w 354"/>
                    <a:gd name="T29" fmla="*/ 45 h 496"/>
                    <a:gd name="T30" fmla="*/ 41 w 354"/>
                    <a:gd name="T31" fmla="*/ 28 h 496"/>
                    <a:gd name="T32" fmla="*/ 12 w 354"/>
                    <a:gd name="T33" fmla="*/ 4 h 496"/>
                    <a:gd name="T34" fmla="*/ 8 w 354"/>
                    <a:gd name="T35" fmla="*/ 8 h 496"/>
                    <a:gd name="T36" fmla="*/ 28 w 354"/>
                    <a:gd name="T37" fmla="*/ 49 h 496"/>
                    <a:gd name="T38" fmla="*/ 49 w 354"/>
                    <a:gd name="T39" fmla="*/ 61 h 496"/>
                    <a:gd name="T40" fmla="*/ 61 w 354"/>
                    <a:gd name="T41" fmla="*/ 97 h 496"/>
                    <a:gd name="T42" fmla="*/ 77 w 354"/>
                    <a:gd name="T43" fmla="*/ 114 h 496"/>
                    <a:gd name="T44" fmla="*/ 102 w 354"/>
                    <a:gd name="T45" fmla="*/ 114 h 496"/>
                    <a:gd name="T46" fmla="*/ 106 w 354"/>
                    <a:gd name="T47" fmla="*/ 138 h 496"/>
                    <a:gd name="T48" fmla="*/ 98 w 354"/>
                    <a:gd name="T49" fmla="*/ 150 h 496"/>
                    <a:gd name="T50" fmla="*/ 118 w 354"/>
                    <a:gd name="T51" fmla="*/ 171 h 496"/>
                    <a:gd name="T52" fmla="*/ 126 w 354"/>
                    <a:gd name="T53" fmla="*/ 199 h 496"/>
                    <a:gd name="T54" fmla="*/ 126 w 354"/>
                    <a:gd name="T55" fmla="*/ 232 h 496"/>
                    <a:gd name="T56" fmla="*/ 114 w 354"/>
                    <a:gd name="T57" fmla="*/ 272 h 496"/>
                    <a:gd name="T58" fmla="*/ 98 w 354"/>
                    <a:gd name="T59" fmla="*/ 313 h 496"/>
                    <a:gd name="T60" fmla="*/ 69 w 354"/>
                    <a:gd name="T61" fmla="*/ 325 h 496"/>
                    <a:gd name="T62" fmla="*/ 69 w 354"/>
                    <a:gd name="T63" fmla="*/ 350 h 496"/>
                    <a:gd name="T64" fmla="*/ 106 w 354"/>
                    <a:gd name="T65" fmla="*/ 370 h 496"/>
                    <a:gd name="T66" fmla="*/ 130 w 354"/>
                    <a:gd name="T67" fmla="*/ 378 h 496"/>
                    <a:gd name="T68" fmla="*/ 150 w 354"/>
                    <a:gd name="T69" fmla="*/ 399 h 496"/>
                    <a:gd name="T70" fmla="*/ 150 w 354"/>
                    <a:gd name="T71" fmla="*/ 419 h 496"/>
                    <a:gd name="T72" fmla="*/ 142 w 354"/>
                    <a:gd name="T73" fmla="*/ 447 h 496"/>
                    <a:gd name="T74" fmla="*/ 130 w 354"/>
                    <a:gd name="T75" fmla="*/ 464 h 496"/>
                    <a:gd name="T76" fmla="*/ 130 w 354"/>
                    <a:gd name="T77" fmla="*/ 488 h 496"/>
                    <a:gd name="T78" fmla="*/ 150 w 354"/>
                    <a:gd name="T79" fmla="*/ 496 h 496"/>
                    <a:gd name="T80" fmla="*/ 187 w 354"/>
                    <a:gd name="T81" fmla="*/ 484 h 496"/>
                    <a:gd name="T82" fmla="*/ 216 w 354"/>
                    <a:gd name="T83" fmla="*/ 443 h 496"/>
                    <a:gd name="T84" fmla="*/ 232 w 354"/>
                    <a:gd name="T85" fmla="*/ 423 h 496"/>
                    <a:gd name="T86" fmla="*/ 252 w 354"/>
                    <a:gd name="T87" fmla="*/ 386 h 496"/>
                    <a:gd name="T88" fmla="*/ 256 w 354"/>
                    <a:gd name="T89" fmla="*/ 358 h 496"/>
                    <a:gd name="T90" fmla="*/ 260 w 354"/>
                    <a:gd name="T91" fmla="*/ 333 h 496"/>
                    <a:gd name="T92" fmla="*/ 285 w 354"/>
                    <a:gd name="T93" fmla="*/ 317 h 496"/>
                    <a:gd name="T94" fmla="*/ 313 w 354"/>
                    <a:gd name="T95" fmla="*/ 313 h 496"/>
                    <a:gd name="T96" fmla="*/ 325 w 354"/>
                    <a:gd name="T97" fmla="*/ 293 h 496"/>
                    <a:gd name="T98" fmla="*/ 342 w 354"/>
                    <a:gd name="T99" fmla="*/ 256 h 496"/>
                    <a:gd name="T100" fmla="*/ 354 w 354"/>
                    <a:gd name="T101" fmla="*/ 220 h 4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54" h="496">
                      <a:moveTo>
                        <a:pt x="330" y="211"/>
                      </a:moveTo>
                      <a:lnTo>
                        <a:pt x="317" y="215"/>
                      </a:lnTo>
                      <a:lnTo>
                        <a:pt x="305" y="224"/>
                      </a:lnTo>
                      <a:lnTo>
                        <a:pt x="297" y="236"/>
                      </a:lnTo>
                      <a:lnTo>
                        <a:pt x="293" y="240"/>
                      </a:lnTo>
                      <a:lnTo>
                        <a:pt x="281" y="244"/>
                      </a:lnTo>
                      <a:lnTo>
                        <a:pt x="264" y="244"/>
                      </a:lnTo>
                      <a:lnTo>
                        <a:pt x="260" y="240"/>
                      </a:lnTo>
                      <a:lnTo>
                        <a:pt x="252" y="236"/>
                      </a:lnTo>
                      <a:lnTo>
                        <a:pt x="248" y="236"/>
                      </a:lnTo>
                      <a:lnTo>
                        <a:pt x="236" y="232"/>
                      </a:lnTo>
                      <a:lnTo>
                        <a:pt x="224" y="224"/>
                      </a:lnTo>
                      <a:lnTo>
                        <a:pt x="207" y="224"/>
                      </a:lnTo>
                      <a:lnTo>
                        <a:pt x="207" y="224"/>
                      </a:lnTo>
                      <a:lnTo>
                        <a:pt x="199" y="215"/>
                      </a:lnTo>
                      <a:lnTo>
                        <a:pt x="195" y="203"/>
                      </a:lnTo>
                      <a:lnTo>
                        <a:pt x="191" y="191"/>
                      </a:lnTo>
                      <a:lnTo>
                        <a:pt x="191" y="179"/>
                      </a:lnTo>
                      <a:lnTo>
                        <a:pt x="191" y="167"/>
                      </a:lnTo>
                      <a:lnTo>
                        <a:pt x="179" y="154"/>
                      </a:lnTo>
                      <a:lnTo>
                        <a:pt x="167" y="150"/>
                      </a:lnTo>
                      <a:lnTo>
                        <a:pt x="167" y="163"/>
                      </a:lnTo>
                      <a:lnTo>
                        <a:pt x="167" y="171"/>
                      </a:lnTo>
                      <a:lnTo>
                        <a:pt x="171" y="187"/>
                      </a:lnTo>
                      <a:lnTo>
                        <a:pt x="159" y="187"/>
                      </a:lnTo>
                      <a:lnTo>
                        <a:pt x="159" y="183"/>
                      </a:lnTo>
                      <a:lnTo>
                        <a:pt x="146" y="171"/>
                      </a:lnTo>
                      <a:lnTo>
                        <a:pt x="134" y="167"/>
                      </a:lnTo>
                      <a:lnTo>
                        <a:pt x="122" y="163"/>
                      </a:lnTo>
                      <a:lnTo>
                        <a:pt x="122" y="163"/>
                      </a:lnTo>
                      <a:lnTo>
                        <a:pt x="118" y="163"/>
                      </a:lnTo>
                      <a:lnTo>
                        <a:pt x="122" y="163"/>
                      </a:lnTo>
                      <a:lnTo>
                        <a:pt x="122" y="150"/>
                      </a:lnTo>
                      <a:lnTo>
                        <a:pt x="126" y="146"/>
                      </a:lnTo>
                      <a:lnTo>
                        <a:pt x="126" y="138"/>
                      </a:lnTo>
                      <a:lnTo>
                        <a:pt x="126" y="126"/>
                      </a:lnTo>
                      <a:lnTo>
                        <a:pt x="118" y="114"/>
                      </a:lnTo>
                      <a:lnTo>
                        <a:pt x="106" y="102"/>
                      </a:lnTo>
                      <a:lnTo>
                        <a:pt x="98" y="89"/>
                      </a:lnTo>
                      <a:lnTo>
                        <a:pt x="110" y="93"/>
                      </a:lnTo>
                      <a:lnTo>
                        <a:pt x="110" y="85"/>
                      </a:lnTo>
                      <a:lnTo>
                        <a:pt x="106" y="73"/>
                      </a:lnTo>
                      <a:lnTo>
                        <a:pt x="102" y="61"/>
                      </a:lnTo>
                      <a:lnTo>
                        <a:pt x="89" y="57"/>
                      </a:lnTo>
                      <a:lnTo>
                        <a:pt x="77" y="45"/>
                      </a:lnTo>
                      <a:lnTo>
                        <a:pt x="65" y="36"/>
                      </a:lnTo>
                      <a:lnTo>
                        <a:pt x="53" y="32"/>
                      </a:lnTo>
                      <a:lnTo>
                        <a:pt x="41" y="28"/>
                      </a:lnTo>
                      <a:lnTo>
                        <a:pt x="28" y="24"/>
                      </a:lnTo>
                      <a:lnTo>
                        <a:pt x="20" y="16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16" y="24"/>
                      </a:lnTo>
                      <a:lnTo>
                        <a:pt x="28" y="36"/>
                      </a:lnTo>
                      <a:lnTo>
                        <a:pt x="28" y="49"/>
                      </a:lnTo>
                      <a:lnTo>
                        <a:pt x="28" y="61"/>
                      </a:lnTo>
                      <a:lnTo>
                        <a:pt x="37" y="73"/>
                      </a:lnTo>
                      <a:lnTo>
                        <a:pt x="49" y="61"/>
                      </a:lnTo>
                      <a:lnTo>
                        <a:pt x="41" y="73"/>
                      </a:lnTo>
                      <a:lnTo>
                        <a:pt x="49" y="85"/>
                      </a:lnTo>
                      <a:lnTo>
                        <a:pt x="61" y="97"/>
                      </a:lnTo>
                      <a:lnTo>
                        <a:pt x="69" y="110"/>
                      </a:lnTo>
                      <a:lnTo>
                        <a:pt x="77" y="122"/>
                      </a:lnTo>
                      <a:lnTo>
                        <a:pt x="77" y="114"/>
                      </a:lnTo>
                      <a:lnTo>
                        <a:pt x="89" y="122"/>
                      </a:lnTo>
                      <a:lnTo>
                        <a:pt x="102" y="114"/>
                      </a:lnTo>
                      <a:lnTo>
                        <a:pt x="102" y="114"/>
                      </a:lnTo>
                      <a:lnTo>
                        <a:pt x="106" y="122"/>
                      </a:lnTo>
                      <a:lnTo>
                        <a:pt x="94" y="126"/>
                      </a:lnTo>
                      <a:lnTo>
                        <a:pt x="106" y="138"/>
                      </a:lnTo>
                      <a:lnTo>
                        <a:pt x="94" y="134"/>
                      </a:lnTo>
                      <a:lnTo>
                        <a:pt x="89" y="138"/>
                      </a:lnTo>
                      <a:lnTo>
                        <a:pt x="98" y="150"/>
                      </a:lnTo>
                      <a:lnTo>
                        <a:pt x="102" y="163"/>
                      </a:lnTo>
                      <a:lnTo>
                        <a:pt x="106" y="167"/>
                      </a:lnTo>
                      <a:lnTo>
                        <a:pt x="118" y="171"/>
                      </a:lnTo>
                      <a:lnTo>
                        <a:pt x="130" y="175"/>
                      </a:lnTo>
                      <a:lnTo>
                        <a:pt x="122" y="187"/>
                      </a:lnTo>
                      <a:lnTo>
                        <a:pt x="126" y="199"/>
                      </a:lnTo>
                      <a:lnTo>
                        <a:pt x="122" y="207"/>
                      </a:lnTo>
                      <a:lnTo>
                        <a:pt x="126" y="224"/>
                      </a:lnTo>
                      <a:lnTo>
                        <a:pt x="126" y="232"/>
                      </a:lnTo>
                      <a:lnTo>
                        <a:pt x="126" y="244"/>
                      </a:lnTo>
                      <a:lnTo>
                        <a:pt x="122" y="260"/>
                      </a:lnTo>
                      <a:lnTo>
                        <a:pt x="114" y="272"/>
                      </a:lnTo>
                      <a:lnTo>
                        <a:pt x="114" y="293"/>
                      </a:lnTo>
                      <a:lnTo>
                        <a:pt x="110" y="305"/>
                      </a:lnTo>
                      <a:lnTo>
                        <a:pt x="98" y="313"/>
                      </a:lnTo>
                      <a:lnTo>
                        <a:pt x="94" y="313"/>
                      </a:lnTo>
                      <a:lnTo>
                        <a:pt x="81" y="317"/>
                      </a:lnTo>
                      <a:lnTo>
                        <a:pt x="69" y="325"/>
                      </a:lnTo>
                      <a:lnTo>
                        <a:pt x="65" y="325"/>
                      </a:lnTo>
                      <a:lnTo>
                        <a:pt x="65" y="338"/>
                      </a:lnTo>
                      <a:lnTo>
                        <a:pt x="69" y="350"/>
                      </a:lnTo>
                      <a:lnTo>
                        <a:pt x="81" y="354"/>
                      </a:lnTo>
                      <a:lnTo>
                        <a:pt x="94" y="358"/>
                      </a:lnTo>
                      <a:lnTo>
                        <a:pt x="106" y="370"/>
                      </a:lnTo>
                      <a:lnTo>
                        <a:pt x="118" y="374"/>
                      </a:lnTo>
                      <a:lnTo>
                        <a:pt x="122" y="374"/>
                      </a:lnTo>
                      <a:lnTo>
                        <a:pt x="130" y="378"/>
                      </a:lnTo>
                      <a:lnTo>
                        <a:pt x="138" y="382"/>
                      </a:lnTo>
                      <a:lnTo>
                        <a:pt x="142" y="386"/>
                      </a:lnTo>
                      <a:lnTo>
                        <a:pt x="150" y="399"/>
                      </a:lnTo>
                      <a:lnTo>
                        <a:pt x="155" y="407"/>
                      </a:lnTo>
                      <a:lnTo>
                        <a:pt x="150" y="419"/>
                      </a:lnTo>
                      <a:lnTo>
                        <a:pt x="150" y="419"/>
                      </a:lnTo>
                      <a:lnTo>
                        <a:pt x="150" y="431"/>
                      </a:lnTo>
                      <a:lnTo>
                        <a:pt x="146" y="439"/>
                      </a:lnTo>
                      <a:lnTo>
                        <a:pt x="142" y="447"/>
                      </a:lnTo>
                      <a:lnTo>
                        <a:pt x="130" y="460"/>
                      </a:lnTo>
                      <a:lnTo>
                        <a:pt x="130" y="464"/>
                      </a:lnTo>
                      <a:lnTo>
                        <a:pt x="130" y="464"/>
                      </a:lnTo>
                      <a:lnTo>
                        <a:pt x="118" y="472"/>
                      </a:lnTo>
                      <a:lnTo>
                        <a:pt x="126" y="476"/>
                      </a:lnTo>
                      <a:lnTo>
                        <a:pt x="130" y="488"/>
                      </a:lnTo>
                      <a:lnTo>
                        <a:pt x="138" y="484"/>
                      </a:lnTo>
                      <a:lnTo>
                        <a:pt x="146" y="484"/>
                      </a:lnTo>
                      <a:lnTo>
                        <a:pt x="150" y="496"/>
                      </a:lnTo>
                      <a:lnTo>
                        <a:pt x="163" y="496"/>
                      </a:lnTo>
                      <a:lnTo>
                        <a:pt x="175" y="492"/>
                      </a:lnTo>
                      <a:lnTo>
                        <a:pt x="187" y="484"/>
                      </a:lnTo>
                      <a:lnTo>
                        <a:pt x="199" y="472"/>
                      </a:lnTo>
                      <a:lnTo>
                        <a:pt x="207" y="456"/>
                      </a:lnTo>
                      <a:lnTo>
                        <a:pt x="216" y="443"/>
                      </a:lnTo>
                      <a:lnTo>
                        <a:pt x="216" y="439"/>
                      </a:lnTo>
                      <a:lnTo>
                        <a:pt x="220" y="435"/>
                      </a:lnTo>
                      <a:lnTo>
                        <a:pt x="232" y="423"/>
                      </a:lnTo>
                      <a:lnTo>
                        <a:pt x="240" y="411"/>
                      </a:lnTo>
                      <a:lnTo>
                        <a:pt x="248" y="399"/>
                      </a:lnTo>
                      <a:lnTo>
                        <a:pt x="252" y="386"/>
                      </a:lnTo>
                      <a:lnTo>
                        <a:pt x="256" y="382"/>
                      </a:lnTo>
                      <a:lnTo>
                        <a:pt x="260" y="370"/>
                      </a:lnTo>
                      <a:lnTo>
                        <a:pt x="256" y="358"/>
                      </a:lnTo>
                      <a:lnTo>
                        <a:pt x="256" y="354"/>
                      </a:lnTo>
                      <a:lnTo>
                        <a:pt x="252" y="346"/>
                      </a:lnTo>
                      <a:lnTo>
                        <a:pt x="260" y="333"/>
                      </a:lnTo>
                      <a:lnTo>
                        <a:pt x="273" y="321"/>
                      </a:lnTo>
                      <a:lnTo>
                        <a:pt x="273" y="321"/>
                      </a:lnTo>
                      <a:lnTo>
                        <a:pt x="285" y="317"/>
                      </a:lnTo>
                      <a:lnTo>
                        <a:pt x="305" y="317"/>
                      </a:lnTo>
                      <a:lnTo>
                        <a:pt x="317" y="325"/>
                      </a:lnTo>
                      <a:lnTo>
                        <a:pt x="313" y="313"/>
                      </a:lnTo>
                      <a:lnTo>
                        <a:pt x="313" y="305"/>
                      </a:lnTo>
                      <a:lnTo>
                        <a:pt x="317" y="293"/>
                      </a:lnTo>
                      <a:lnTo>
                        <a:pt x="325" y="293"/>
                      </a:lnTo>
                      <a:lnTo>
                        <a:pt x="338" y="281"/>
                      </a:lnTo>
                      <a:lnTo>
                        <a:pt x="342" y="268"/>
                      </a:lnTo>
                      <a:lnTo>
                        <a:pt x="342" y="256"/>
                      </a:lnTo>
                      <a:lnTo>
                        <a:pt x="342" y="244"/>
                      </a:lnTo>
                      <a:lnTo>
                        <a:pt x="346" y="232"/>
                      </a:lnTo>
                      <a:lnTo>
                        <a:pt x="354" y="220"/>
                      </a:lnTo>
                      <a:lnTo>
                        <a:pt x="342" y="215"/>
                      </a:lnTo>
                      <a:lnTo>
                        <a:pt x="330" y="21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6" name="Freeform 707">
                  <a:extLst>
                    <a:ext uri="{FF2B5EF4-FFF2-40B4-BE49-F238E27FC236}">
                      <a16:creationId xmlns:a16="http://schemas.microsoft.com/office/drawing/2014/main" id="{3ED12DF5-5DCF-8F39-DCC1-996644C3A0E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56" y="13083"/>
                  <a:ext cx="468" cy="456"/>
                </a:xfrm>
                <a:custGeom>
                  <a:avLst/>
                  <a:gdLst>
                    <a:gd name="T0" fmla="*/ 463 w 468"/>
                    <a:gd name="T1" fmla="*/ 53 h 456"/>
                    <a:gd name="T2" fmla="*/ 463 w 468"/>
                    <a:gd name="T3" fmla="*/ 53 h 456"/>
                    <a:gd name="T4" fmla="*/ 451 w 468"/>
                    <a:gd name="T5" fmla="*/ 53 h 456"/>
                    <a:gd name="T6" fmla="*/ 439 w 468"/>
                    <a:gd name="T7" fmla="*/ 41 h 456"/>
                    <a:gd name="T8" fmla="*/ 427 w 468"/>
                    <a:gd name="T9" fmla="*/ 41 h 456"/>
                    <a:gd name="T10" fmla="*/ 398 w 468"/>
                    <a:gd name="T11" fmla="*/ 53 h 456"/>
                    <a:gd name="T12" fmla="*/ 394 w 468"/>
                    <a:gd name="T13" fmla="*/ 20 h 456"/>
                    <a:gd name="T14" fmla="*/ 374 w 468"/>
                    <a:gd name="T15" fmla="*/ 12 h 456"/>
                    <a:gd name="T16" fmla="*/ 358 w 468"/>
                    <a:gd name="T17" fmla="*/ 12 h 456"/>
                    <a:gd name="T18" fmla="*/ 337 w 468"/>
                    <a:gd name="T19" fmla="*/ 45 h 456"/>
                    <a:gd name="T20" fmla="*/ 329 w 468"/>
                    <a:gd name="T21" fmla="*/ 73 h 456"/>
                    <a:gd name="T22" fmla="*/ 301 w 468"/>
                    <a:gd name="T23" fmla="*/ 93 h 456"/>
                    <a:gd name="T24" fmla="*/ 288 w 468"/>
                    <a:gd name="T25" fmla="*/ 130 h 456"/>
                    <a:gd name="T26" fmla="*/ 268 w 468"/>
                    <a:gd name="T27" fmla="*/ 163 h 456"/>
                    <a:gd name="T28" fmla="*/ 236 w 468"/>
                    <a:gd name="T29" fmla="*/ 183 h 456"/>
                    <a:gd name="T30" fmla="*/ 211 w 468"/>
                    <a:gd name="T31" fmla="*/ 207 h 456"/>
                    <a:gd name="T32" fmla="*/ 175 w 468"/>
                    <a:gd name="T33" fmla="*/ 228 h 456"/>
                    <a:gd name="T34" fmla="*/ 142 w 468"/>
                    <a:gd name="T35" fmla="*/ 252 h 456"/>
                    <a:gd name="T36" fmla="*/ 105 w 468"/>
                    <a:gd name="T37" fmla="*/ 268 h 456"/>
                    <a:gd name="T38" fmla="*/ 81 w 468"/>
                    <a:gd name="T39" fmla="*/ 301 h 456"/>
                    <a:gd name="T40" fmla="*/ 57 w 468"/>
                    <a:gd name="T41" fmla="*/ 325 h 456"/>
                    <a:gd name="T42" fmla="*/ 32 w 468"/>
                    <a:gd name="T43" fmla="*/ 350 h 456"/>
                    <a:gd name="T44" fmla="*/ 16 w 468"/>
                    <a:gd name="T45" fmla="*/ 362 h 456"/>
                    <a:gd name="T46" fmla="*/ 28 w 468"/>
                    <a:gd name="T47" fmla="*/ 374 h 456"/>
                    <a:gd name="T48" fmla="*/ 16 w 468"/>
                    <a:gd name="T49" fmla="*/ 386 h 456"/>
                    <a:gd name="T50" fmla="*/ 0 w 468"/>
                    <a:gd name="T51" fmla="*/ 407 h 456"/>
                    <a:gd name="T52" fmla="*/ 16 w 468"/>
                    <a:gd name="T53" fmla="*/ 407 h 456"/>
                    <a:gd name="T54" fmla="*/ 44 w 468"/>
                    <a:gd name="T55" fmla="*/ 423 h 456"/>
                    <a:gd name="T56" fmla="*/ 73 w 468"/>
                    <a:gd name="T57" fmla="*/ 431 h 456"/>
                    <a:gd name="T58" fmla="*/ 105 w 468"/>
                    <a:gd name="T59" fmla="*/ 439 h 456"/>
                    <a:gd name="T60" fmla="*/ 109 w 468"/>
                    <a:gd name="T61" fmla="*/ 452 h 456"/>
                    <a:gd name="T62" fmla="*/ 146 w 468"/>
                    <a:gd name="T63" fmla="*/ 456 h 456"/>
                    <a:gd name="T64" fmla="*/ 179 w 468"/>
                    <a:gd name="T65" fmla="*/ 447 h 456"/>
                    <a:gd name="T66" fmla="*/ 203 w 468"/>
                    <a:gd name="T67" fmla="*/ 431 h 456"/>
                    <a:gd name="T68" fmla="*/ 223 w 468"/>
                    <a:gd name="T69" fmla="*/ 411 h 456"/>
                    <a:gd name="T70" fmla="*/ 248 w 468"/>
                    <a:gd name="T71" fmla="*/ 386 h 456"/>
                    <a:gd name="T72" fmla="*/ 264 w 468"/>
                    <a:gd name="T73" fmla="*/ 350 h 456"/>
                    <a:gd name="T74" fmla="*/ 280 w 468"/>
                    <a:gd name="T75" fmla="*/ 313 h 456"/>
                    <a:gd name="T76" fmla="*/ 293 w 468"/>
                    <a:gd name="T77" fmla="*/ 277 h 456"/>
                    <a:gd name="T78" fmla="*/ 321 w 468"/>
                    <a:gd name="T79" fmla="*/ 260 h 456"/>
                    <a:gd name="T80" fmla="*/ 345 w 468"/>
                    <a:gd name="T81" fmla="*/ 248 h 456"/>
                    <a:gd name="T82" fmla="*/ 378 w 468"/>
                    <a:gd name="T83" fmla="*/ 244 h 456"/>
                    <a:gd name="T84" fmla="*/ 390 w 468"/>
                    <a:gd name="T85" fmla="*/ 228 h 456"/>
                    <a:gd name="T86" fmla="*/ 378 w 468"/>
                    <a:gd name="T87" fmla="*/ 203 h 456"/>
                    <a:gd name="T88" fmla="*/ 411 w 468"/>
                    <a:gd name="T89" fmla="*/ 175 h 456"/>
                    <a:gd name="T90" fmla="*/ 427 w 468"/>
                    <a:gd name="T91" fmla="*/ 142 h 456"/>
                    <a:gd name="T92" fmla="*/ 447 w 468"/>
                    <a:gd name="T93" fmla="*/ 118 h 456"/>
                    <a:gd name="T94" fmla="*/ 463 w 468"/>
                    <a:gd name="T95" fmla="*/ 81 h 4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68" h="456">
                      <a:moveTo>
                        <a:pt x="455" y="69"/>
                      </a:moveTo>
                      <a:lnTo>
                        <a:pt x="455" y="65"/>
                      </a:lnTo>
                      <a:lnTo>
                        <a:pt x="463" y="53"/>
                      </a:lnTo>
                      <a:lnTo>
                        <a:pt x="455" y="57"/>
                      </a:lnTo>
                      <a:lnTo>
                        <a:pt x="451" y="53"/>
                      </a:lnTo>
                      <a:lnTo>
                        <a:pt x="463" y="53"/>
                      </a:lnTo>
                      <a:lnTo>
                        <a:pt x="468" y="41"/>
                      </a:lnTo>
                      <a:lnTo>
                        <a:pt x="455" y="41"/>
                      </a:lnTo>
                      <a:lnTo>
                        <a:pt x="451" y="53"/>
                      </a:lnTo>
                      <a:lnTo>
                        <a:pt x="439" y="57"/>
                      </a:lnTo>
                      <a:lnTo>
                        <a:pt x="443" y="53"/>
                      </a:lnTo>
                      <a:lnTo>
                        <a:pt x="439" y="41"/>
                      </a:lnTo>
                      <a:lnTo>
                        <a:pt x="451" y="28"/>
                      </a:lnTo>
                      <a:lnTo>
                        <a:pt x="439" y="37"/>
                      </a:lnTo>
                      <a:lnTo>
                        <a:pt x="427" y="41"/>
                      </a:lnTo>
                      <a:lnTo>
                        <a:pt x="423" y="45"/>
                      </a:lnTo>
                      <a:lnTo>
                        <a:pt x="411" y="53"/>
                      </a:lnTo>
                      <a:lnTo>
                        <a:pt x="398" y="53"/>
                      </a:lnTo>
                      <a:lnTo>
                        <a:pt x="394" y="45"/>
                      </a:lnTo>
                      <a:lnTo>
                        <a:pt x="394" y="32"/>
                      </a:lnTo>
                      <a:lnTo>
                        <a:pt x="394" y="20"/>
                      </a:lnTo>
                      <a:lnTo>
                        <a:pt x="382" y="24"/>
                      </a:lnTo>
                      <a:lnTo>
                        <a:pt x="374" y="12"/>
                      </a:lnTo>
                      <a:lnTo>
                        <a:pt x="374" y="12"/>
                      </a:lnTo>
                      <a:lnTo>
                        <a:pt x="382" y="0"/>
                      </a:lnTo>
                      <a:lnTo>
                        <a:pt x="370" y="8"/>
                      </a:lnTo>
                      <a:lnTo>
                        <a:pt x="358" y="12"/>
                      </a:lnTo>
                      <a:lnTo>
                        <a:pt x="345" y="20"/>
                      </a:lnTo>
                      <a:lnTo>
                        <a:pt x="337" y="32"/>
                      </a:lnTo>
                      <a:lnTo>
                        <a:pt x="337" y="45"/>
                      </a:lnTo>
                      <a:lnTo>
                        <a:pt x="341" y="57"/>
                      </a:lnTo>
                      <a:lnTo>
                        <a:pt x="337" y="61"/>
                      </a:lnTo>
                      <a:lnTo>
                        <a:pt x="329" y="73"/>
                      </a:lnTo>
                      <a:lnTo>
                        <a:pt x="321" y="85"/>
                      </a:lnTo>
                      <a:lnTo>
                        <a:pt x="309" y="89"/>
                      </a:lnTo>
                      <a:lnTo>
                        <a:pt x="301" y="93"/>
                      </a:lnTo>
                      <a:lnTo>
                        <a:pt x="297" y="106"/>
                      </a:lnTo>
                      <a:lnTo>
                        <a:pt x="293" y="118"/>
                      </a:lnTo>
                      <a:lnTo>
                        <a:pt x="288" y="130"/>
                      </a:lnTo>
                      <a:lnTo>
                        <a:pt x="284" y="142"/>
                      </a:lnTo>
                      <a:lnTo>
                        <a:pt x="280" y="150"/>
                      </a:lnTo>
                      <a:lnTo>
                        <a:pt x="268" y="163"/>
                      </a:lnTo>
                      <a:lnTo>
                        <a:pt x="260" y="171"/>
                      </a:lnTo>
                      <a:lnTo>
                        <a:pt x="248" y="179"/>
                      </a:lnTo>
                      <a:lnTo>
                        <a:pt x="236" y="183"/>
                      </a:lnTo>
                      <a:lnTo>
                        <a:pt x="236" y="187"/>
                      </a:lnTo>
                      <a:lnTo>
                        <a:pt x="223" y="199"/>
                      </a:lnTo>
                      <a:lnTo>
                        <a:pt x="211" y="207"/>
                      </a:lnTo>
                      <a:lnTo>
                        <a:pt x="199" y="211"/>
                      </a:lnTo>
                      <a:lnTo>
                        <a:pt x="187" y="228"/>
                      </a:lnTo>
                      <a:lnTo>
                        <a:pt x="175" y="228"/>
                      </a:lnTo>
                      <a:lnTo>
                        <a:pt x="162" y="236"/>
                      </a:lnTo>
                      <a:lnTo>
                        <a:pt x="154" y="244"/>
                      </a:lnTo>
                      <a:lnTo>
                        <a:pt x="142" y="252"/>
                      </a:lnTo>
                      <a:lnTo>
                        <a:pt x="130" y="256"/>
                      </a:lnTo>
                      <a:lnTo>
                        <a:pt x="118" y="256"/>
                      </a:lnTo>
                      <a:lnTo>
                        <a:pt x="105" y="268"/>
                      </a:lnTo>
                      <a:lnTo>
                        <a:pt x="97" y="281"/>
                      </a:lnTo>
                      <a:lnTo>
                        <a:pt x="85" y="289"/>
                      </a:lnTo>
                      <a:lnTo>
                        <a:pt x="81" y="301"/>
                      </a:lnTo>
                      <a:lnTo>
                        <a:pt x="69" y="305"/>
                      </a:lnTo>
                      <a:lnTo>
                        <a:pt x="61" y="313"/>
                      </a:lnTo>
                      <a:lnTo>
                        <a:pt x="57" y="325"/>
                      </a:lnTo>
                      <a:lnTo>
                        <a:pt x="40" y="325"/>
                      </a:lnTo>
                      <a:lnTo>
                        <a:pt x="32" y="338"/>
                      </a:lnTo>
                      <a:lnTo>
                        <a:pt x="32" y="350"/>
                      </a:lnTo>
                      <a:lnTo>
                        <a:pt x="40" y="362"/>
                      </a:lnTo>
                      <a:lnTo>
                        <a:pt x="24" y="354"/>
                      </a:lnTo>
                      <a:lnTo>
                        <a:pt x="16" y="362"/>
                      </a:lnTo>
                      <a:lnTo>
                        <a:pt x="28" y="370"/>
                      </a:lnTo>
                      <a:lnTo>
                        <a:pt x="16" y="374"/>
                      </a:lnTo>
                      <a:lnTo>
                        <a:pt x="28" y="374"/>
                      </a:lnTo>
                      <a:lnTo>
                        <a:pt x="16" y="382"/>
                      </a:lnTo>
                      <a:lnTo>
                        <a:pt x="28" y="382"/>
                      </a:lnTo>
                      <a:lnTo>
                        <a:pt x="16" y="386"/>
                      </a:lnTo>
                      <a:lnTo>
                        <a:pt x="4" y="390"/>
                      </a:lnTo>
                      <a:lnTo>
                        <a:pt x="0" y="403"/>
                      </a:lnTo>
                      <a:lnTo>
                        <a:pt x="0" y="407"/>
                      </a:lnTo>
                      <a:lnTo>
                        <a:pt x="12" y="399"/>
                      </a:lnTo>
                      <a:lnTo>
                        <a:pt x="4" y="411"/>
                      </a:lnTo>
                      <a:lnTo>
                        <a:pt x="16" y="407"/>
                      </a:lnTo>
                      <a:lnTo>
                        <a:pt x="12" y="419"/>
                      </a:lnTo>
                      <a:lnTo>
                        <a:pt x="32" y="423"/>
                      </a:lnTo>
                      <a:lnTo>
                        <a:pt x="44" y="423"/>
                      </a:lnTo>
                      <a:lnTo>
                        <a:pt x="57" y="415"/>
                      </a:lnTo>
                      <a:lnTo>
                        <a:pt x="69" y="419"/>
                      </a:lnTo>
                      <a:lnTo>
                        <a:pt x="73" y="431"/>
                      </a:lnTo>
                      <a:lnTo>
                        <a:pt x="85" y="431"/>
                      </a:lnTo>
                      <a:lnTo>
                        <a:pt x="93" y="431"/>
                      </a:lnTo>
                      <a:lnTo>
                        <a:pt x="105" y="439"/>
                      </a:lnTo>
                      <a:lnTo>
                        <a:pt x="109" y="439"/>
                      </a:lnTo>
                      <a:lnTo>
                        <a:pt x="109" y="452"/>
                      </a:lnTo>
                      <a:lnTo>
                        <a:pt x="109" y="452"/>
                      </a:lnTo>
                      <a:lnTo>
                        <a:pt x="126" y="452"/>
                      </a:lnTo>
                      <a:lnTo>
                        <a:pt x="134" y="447"/>
                      </a:lnTo>
                      <a:lnTo>
                        <a:pt x="146" y="456"/>
                      </a:lnTo>
                      <a:lnTo>
                        <a:pt x="158" y="452"/>
                      </a:lnTo>
                      <a:lnTo>
                        <a:pt x="166" y="452"/>
                      </a:lnTo>
                      <a:lnTo>
                        <a:pt x="179" y="447"/>
                      </a:lnTo>
                      <a:lnTo>
                        <a:pt x="191" y="443"/>
                      </a:lnTo>
                      <a:lnTo>
                        <a:pt x="199" y="431"/>
                      </a:lnTo>
                      <a:lnTo>
                        <a:pt x="203" y="431"/>
                      </a:lnTo>
                      <a:lnTo>
                        <a:pt x="211" y="423"/>
                      </a:lnTo>
                      <a:lnTo>
                        <a:pt x="215" y="423"/>
                      </a:lnTo>
                      <a:lnTo>
                        <a:pt x="223" y="411"/>
                      </a:lnTo>
                      <a:lnTo>
                        <a:pt x="231" y="399"/>
                      </a:lnTo>
                      <a:lnTo>
                        <a:pt x="244" y="399"/>
                      </a:lnTo>
                      <a:lnTo>
                        <a:pt x="248" y="386"/>
                      </a:lnTo>
                      <a:lnTo>
                        <a:pt x="256" y="374"/>
                      </a:lnTo>
                      <a:lnTo>
                        <a:pt x="260" y="362"/>
                      </a:lnTo>
                      <a:lnTo>
                        <a:pt x="264" y="350"/>
                      </a:lnTo>
                      <a:lnTo>
                        <a:pt x="272" y="338"/>
                      </a:lnTo>
                      <a:lnTo>
                        <a:pt x="280" y="325"/>
                      </a:lnTo>
                      <a:lnTo>
                        <a:pt x="280" y="313"/>
                      </a:lnTo>
                      <a:lnTo>
                        <a:pt x="280" y="301"/>
                      </a:lnTo>
                      <a:lnTo>
                        <a:pt x="288" y="289"/>
                      </a:lnTo>
                      <a:lnTo>
                        <a:pt x="293" y="277"/>
                      </a:lnTo>
                      <a:lnTo>
                        <a:pt x="301" y="268"/>
                      </a:lnTo>
                      <a:lnTo>
                        <a:pt x="309" y="264"/>
                      </a:lnTo>
                      <a:lnTo>
                        <a:pt x="321" y="260"/>
                      </a:lnTo>
                      <a:lnTo>
                        <a:pt x="333" y="256"/>
                      </a:lnTo>
                      <a:lnTo>
                        <a:pt x="345" y="248"/>
                      </a:lnTo>
                      <a:lnTo>
                        <a:pt x="345" y="248"/>
                      </a:lnTo>
                      <a:lnTo>
                        <a:pt x="354" y="244"/>
                      </a:lnTo>
                      <a:lnTo>
                        <a:pt x="366" y="244"/>
                      </a:lnTo>
                      <a:lnTo>
                        <a:pt x="378" y="244"/>
                      </a:lnTo>
                      <a:lnTo>
                        <a:pt x="390" y="244"/>
                      </a:lnTo>
                      <a:lnTo>
                        <a:pt x="398" y="240"/>
                      </a:lnTo>
                      <a:lnTo>
                        <a:pt x="390" y="228"/>
                      </a:lnTo>
                      <a:lnTo>
                        <a:pt x="378" y="224"/>
                      </a:lnTo>
                      <a:lnTo>
                        <a:pt x="374" y="211"/>
                      </a:lnTo>
                      <a:lnTo>
                        <a:pt x="378" y="203"/>
                      </a:lnTo>
                      <a:lnTo>
                        <a:pt x="386" y="191"/>
                      </a:lnTo>
                      <a:lnTo>
                        <a:pt x="394" y="187"/>
                      </a:lnTo>
                      <a:lnTo>
                        <a:pt x="411" y="175"/>
                      </a:lnTo>
                      <a:lnTo>
                        <a:pt x="415" y="167"/>
                      </a:lnTo>
                      <a:lnTo>
                        <a:pt x="419" y="154"/>
                      </a:lnTo>
                      <a:lnTo>
                        <a:pt x="427" y="142"/>
                      </a:lnTo>
                      <a:lnTo>
                        <a:pt x="439" y="134"/>
                      </a:lnTo>
                      <a:lnTo>
                        <a:pt x="447" y="122"/>
                      </a:lnTo>
                      <a:lnTo>
                        <a:pt x="447" y="118"/>
                      </a:lnTo>
                      <a:lnTo>
                        <a:pt x="455" y="106"/>
                      </a:lnTo>
                      <a:lnTo>
                        <a:pt x="468" y="93"/>
                      </a:lnTo>
                      <a:lnTo>
                        <a:pt x="463" y="81"/>
                      </a:lnTo>
                      <a:lnTo>
                        <a:pt x="455" y="6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7" name="Freeform 708">
                  <a:extLst>
                    <a:ext uri="{FF2B5EF4-FFF2-40B4-BE49-F238E27FC236}">
                      <a16:creationId xmlns:a16="http://schemas.microsoft.com/office/drawing/2014/main" id="{3059DA24-0580-8E89-193C-C3224957CA6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21" y="13539"/>
                  <a:ext cx="36" cy="36"/>
                </a:xfrm>
                <a:custGeom>
                  <a:avLst/>
                  <a:gdLst>
                    <a:gd name="T0" fmla="*/ 24 w 36"/>
                    <a:gd name="T1" fmla="*/ 16 h 36"/>
                    <a:gd name="T2" fmla="*/ 24 w 36"/>
                    <a:gd name="T3" fmla="*/ 4 h 36"/>
                    <a:gd name="T4" fmla="*/ 12 w 36"/>
                    <a:gd name="T5" fmla="*/ 0 h 36"/>
                    <a:gd name="T6" fmla="*/ 12 w 36"/>
                    <a:gd name="T7" fmla="*/ 12 h 36"/>
                    <a:gd name="T8" fmla="*/ 8 w 36"/>
                    <a:gd name="T9" fmla="*/ 28 h 36"/>
                    <a:gd name="T10" fmla="*/ 0 w 36"/>
                    <a:gd name="T11" fmla="*/ 36 h 36"/>
                    <a:gd name="T12" fmla="*/ 12 w 36"/>
                    <a:gd name="T13" fmla="*/ 36 h 36"/>
                    <a:gd name="T14" fmla="*/ 20 w 36"/>
                    <a:gd name="T15" fmla="*/ 36 h 36"/>
                    <a:gd name="T16" fmla="*/ 36 w 36"/>
                    <a:gd name="T17" fmla="*/ 32 h 36"/>
                    <a:gd name="T18" fmla="*/ 36 w 36"/>
                    <a:gd name="T19" fmla="*/ 20 h 36"/>
                    <a:gd name="T20" fmla="*/ 24 w 36"/>
                    <a:gd name="T21" fmla="*/ 20 h 36"/>
                    <a:gd name="T22" fmla="*/ 24 w 36"/>
                    <a:gd name="T23" fmla="*/ 1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36">
                      <a:moveTo>
                        <a:pt x="24" y="16"/>
                      </a:moveTo>
                      <a:lnTo>
                        <a:pt x="24" y="4"/>
                      </a:lnTo>
                      <a:lnTo>
                        <a:pt x="12" y="0"/>
                      </a:lnTo>
                      <a:lnTo>
                        <a:pt x="12" y="12"/>
                      </a:lnTo>
                      <a:lnTo>
                        <a:pt x="8" y="28"/>
                      </a:lnTo>
                      <a:lnTo>
                        <a:pt x="0" y="36"/>
                      </a:lnTo>
                      <a:lnTo>
                        <a:pt x="12" y="36"/>
                      </a:lnTo>
                      <a:lnTo>
                        <a:pt x="20" y="36"/>
                      </a:lnTo>
                      <a:lnTo>
                        <a:pt x="36" y="32"/>
                      </a:lnTo>
                      <a:lnTo>
                        <a:pt x="36" y="20"/>
                      </a:lnTo>
                      <a:lnTo>
                        <a:pt x="24" y="20"/>
                      </a:lnTo>
                      <a:lnTo>
                        <a:pt x="24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8" name="Freeform 709">
                  <a:extLst>
                    <a:ext uri="{FF2B5EF4-FFF2-40B4-BE49-F238E27FC236}">
                      <a16:creationId xmlns:a16="http://schemas.microsoft.com/office/drawing/2014/main" id="{AC5C2529-3905-2492-4BB5-2F64E7E713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69" y="13319"/>
                  <a:ext cx="32" cy="28"/>
                </a:xfrm>
                <a:custGeom>
                  <a:avLst/>
                  <a:gdLst>
                    <a:gd name="T0" fmla="*/ 20 w 32"/>
                    <a:gd name="T1" fmla="*/ 0 h 28"/>
                    <a:gd name="T2" fmla="*/ 8 w 32"/>
                    <a:gd name="T3" fmla="*/ 0 h 28"/>
                    <a:gd name="T4" fmla="*/ 0 w 32"/>
                    <a:gd name="T5" fmla="*/ 8 h 28"/>
                    <a:gd name="T6" fmla="*/ 8 w 32"/>
                    <a:gd name="T7" fmla="*/ 8 h 28"/>
                    <a:gd name="T8" fmla="*/ 4 w 32"/>
                    <a:gd name="T9" fmla="*/ 20 h 28"/>
                    <a:gd name="T10" fmla="*/ 12 w 32"/>
                    <a:gd name="T11" fmla="*/ 28 h 28"/>
                    <a:gd name="T12" fmla="*/ 24 w 32"/>
                    <a:gd name="T13" fmla="*/ 20 h 28"/>
                    <a:gd name="T14" fmla="*/ 20 w 32"/>
                    <a:gd name="T15" fmla="*/ 8 h 28"/>
                    <a:gd name="T16" fmla="*/ 32 w 32"/>
                    <a:gd name="T17" fmla="*/ 0 h 28"/>
                    <a:gd name="T18" fmla="*/ 20 w 32"/>
                    <a:gd name="T19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28">
                      <a:moveTo>
                        <a:pt x="20" y="0"/>
                      </a:move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8" y="8"/>
                      </a:lnTo>
                      <a:lnTo>
                        <a:pt x="4" y="20"/>
                      </a:lnTo>
                      <a:lnTo>
                        <a:pt x="12" y="28"/>
                      </a:lnTo>
                      <a:lnTo>
                        <a:pt x="24" y="20"/>
                      </a:lnTo>
                      <a:lnTo>
                        <a:pt x="20" y="8"/>
                      </a:lnTo>
                      <a:lnTo>
                        <a:pt x="32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1" name="Group 710">
                <a:extLst>
                  <a:ext uri="{FF2B5EF4-FFF2-40B4-BE49-F238E27FC236}">
                    <a16:creationId xmlns:a16="http://schemas.microsoft.com/office/drawing/2014/main" id="{55CD90A6-6FAF-E3AB-E262-D81876BEDF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20" y="11150"/>
                <a:ext cx="2458" cy="2165"/>
                <a:chOff x="17420" y="11150"/>
                <a:chExt cx="2458" cy="2165"/>
              </a:xfrm>
              <a:grpFill/>
            </p:grpSpPr>
            <p:sp>
              <p:nvSpPr>
                <p:cNvPr id="1802" name="Freeform 711">
                  <a:extLst>
                    <a:ext uri="{FF2B5EF4-FFF2-40B4-BE49-F238E27FC236}">
                      <a16:creationId xmlns:a16="http://schemas.microsoft.com/office/drawing/2014/main" id="{B546106D-3D25-DBD3-01AD-30A7A60C02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337" y="13099"/>
                  <a:ext cx="220" cy="216"/>
                </a:xfrm>
                <a:custGeom>
                  <a:avLst/>
                  <a:gdLst>
                    <a:gd name="T0" fmla="*/ 195 w 220"/>
                    <a:gd name="T1" fmla="*/ 12 h 216"/>
                    <a:gd name="T2" fmla="*/ 171 w 220"/>
                    <a:gd name="T3" fmla="*/ 21 h 216"/>
                    <a:gd name="T4" fmla="*/ 147 w 220"/>
                    <a:gd name="T5" fmla="*/ 21 h 216"/>
                    <a:gd name="T6" fmla="*/ 138 w 220"/>
                    <a:gd name="T7" fmla="*/ 33 h 216"/>
                    <a:gd name="T8" fmla="*/ 114 w 220"/>
                    <a:gd name="T9" fmla="*/ 33 h 216"/>
                    <a:gd name="T10" fmla="*/ 102 w 220"/>
                    <a:gd name="T11" fmla="*/ 33 h 216"/>
                    <a:gd name="T12" fmla="*/ 86 w 220"/>
                    <a:gd name="T13" fmla="*/ 29 h 216"/>
                    <a:gd name="T14" fmla="*/ 61 w 220"/>
                    <a:gd name="T15" fmla="*/ 16 h 216"/>
                    <a:gd name="T16" fmla="*/ 37 w 220"/>
                    <a:gd name="T17" fmla="*/ 8 h 216"/>
                    <a:gd name="T18" fmla="*/ 12 w 220"/>
                    <a:gd name="T19" fmla="*/ 4 h 216"/>
                    <a:gd name="T20" fmla="*/ 4 w 220"/>
                    <a:gd name="T21" fmla="*/ 12 h 216"/>
                    <a:gd name="T22" fmla="*/ 4 w 220"/>
                    <a:gd name="T23" fmla="*/ 37 h 216"/>
                    <a:gd name="T24" fmla="*/ 12 w 220"/>
                    <a:gd name="T25" fmla="*/ 61 h 216"/>
                    <a:gd name="T26" fmla="*/ 25 w 220"/>
                    <a:gd name="T27" fmla="*/ 82 h 216"/>
                    <a:gd name="T28" fmla="*/ 37 w 220"/>
                    <a:gd name="T29" fmla="*/ 106 h 216"/>
                    <a:gd name="T30" fmla="*/ 49 w 220"/>
                    <a:gd name="T31" fmla="*/ 126 h 216"/>
                    <a:gd name="T32" fmla="*/ 37 w 220"/>
                    <a:gd name="T33" fmla="*/ 126 h 216"/>
                    <a:gd name="T34" fmla="*/ 45 w 220"/>
                    <a:gd name="T35" fmla="*/ 151 h 216"/>
                    <a:gd name="T36" fmla="*/ 61 w 220"/>
                    <a:gd name="T37" fmla="*/ 175 h 216"/>
                    <a:gd name="T38" fmla="*/ 81 w 220"/>
                    <a:gd name="T39" fmla="*/ 191 h 216"/>
                    <a:gd name="T40" fmla="*/ 81 w 220"/>
                    <a:gd name="T41" fmla="*/ 191 h 216"/>
                    <a:gd name="T42" fmla="*/ 94 w 220"/>
                    <a:gd name="T43" fmla="*/ 204 h 216"/>
                    <a:gd name="T44" fmla="*/ 122 w 220"/>
                    <a:gd name="T45" fmla="*/ 208 h 216"/>
                    <a:gd name="T46" fmla="*/ 138 w 220"/>
                    <a:gd name="T47" fmla="*/ 204 h 216"/>
                    <a:gd name="T48" fmla="*/ 138 w 220"/>
                    <a:gd name="T49" fmla="*/ 179 h 216"/>
                    <a:gd name="T50" fmla="*/ 159 w 220"/>
                    <a:gd name="T51" fmla="*/ 175 h 216"/>
                    <a:gd name="T52" fmla="*/ 159 w 220"/>
                    <a:gd name="T53" fmla="*/ 151 h 216"/>
                    <a:gd name="T54" fmla="*/ 171 w 220"/>
                    <a:gd name="T55" fmla="*/ 159 h 216"/>
                    <a:gd name="T56" fmla="*/ 195 w 220"/>
                    <a:gd name="T57" fmla="*/ 167 h 216"/>
                    <a:gd name="T58" fmla="*/ 187 w 220"/>
                    <a:gd name="T59" fmla="*/ 175 h 216"/>
                    <a:gd name="T60" fmla="*/ 199 w 220"/>
                    <a:gd name="T61" fmla="*/ 171 h 216"/>
                    <a:gd name="T62" fmla="*/ 199 w 220"/>
                    <a:gd name="T63" fmla="*/ 147 h 216"/>
                    <a:gd name="T64" fmla="*/ 204 w 220"/>
                    <a:gd name="T65" fmla="*/ 122 h 216"/>
                    <a:gd name="T66" fmla="*/ 212 w 220"/>
                    <a:gd name="T67" fmla="*/ 98 h 216"/>
                    <a:gd name="T68" fmla="*/ 220 w 220"/>
                    <a:gd name="T69" fmla="*/ 98 h 216"/>
                    <a:gd name="T70" fmla="*/ 220 w 220"/>
                    <a:gd name="T71" fmla="*/ 73 h 216"/>
                    <a:gd name="T72" fmla="*/ 220 w 220"/>
                    <a:gd name="T73" fmla="*/ 53 h 216"/>
                    <a:gd name="T74" fmla="*/ 220 w 220"/>
                    <a:gd name="T75" fmla="*/ 29 h 216"/>
                    <a:gd name="T76" fmla="*/ 208 w 220"/>
                    <a:gd name="T77" fmla="*/ 4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0" h="216">
                      <a:moveTo>
                        <a:pt x="208" y="4"/>
                      </a:moveTo>
                      <a:lnTo>
                        <a:pt x="195" y="12"/>
                      </a:lnTo>
                      <a:lnTo>
                        <a:pt x="183" y="12"/>
                      </a:lnTo>
                      <a:lnTo>
                        <a:pt x="171" y="21"/>
                      </a:lnTo>
                      <a:lnTo>
                        <a:pt x="159" y="21"/>
                      </a:lnTo>
                      <a:lnTo>
                        <a:pt x="147" y="21"/>
                      </a:lnTo>
                      <a:lnTo>
                        <a:pt x="134" y="25"/>
                      </a:lnTo>
                      <a:lnTo>
                        <a:pt x="138" y="33"/>
                      </a:lnTo>
                      <a:lnTo>
                        <a:pt x="126" y="29"/>
                      </a:lnTo>
                      <a:lnTo>
                        <a:pt x="114" y="33"/>
                      </a:lnTo>
                      <a:lnTo>
                        <a:pt x="110" y="33"/>
                      </a:lnTo>
                      <a:lnTo>
                        <a:pt x="102" y="33"/>
                      </a:lnTo>
                      <a:lnTo>
                        <a:pt x="98" y="33"/>
                      </a:lnTo>
                      <a:lnTo>
                        <a:pt x="86" y="29"/>
                      </a:lnTo>
                      <a:lnTo>
                        <a:pt x="73" y="25"/>
                      </a:lnTo>
                      <a:lnTo>
                        <a:pt x="61" y="16"/>
                      </a:lnTo>
                      <a:lnTo>
                        <a:pt x="49" y="12"/>
                      </a:lnTo>
                      <a:lnTo>
                        <a:pt x="37" y="8"/>
                      </a:lnTo>
                      <a:lnTo>
                        <a:pt x="25" y="8"/>
                      </a:lnTo>
                      <a:lnTo>
                        <a:pt x="12" y="4"/>
                      </a:ln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0" y="25"/>
                      </a:lnTo>
                      <a:lnTo>
                        <a:pt x="4" y="37"/>
                      </a:lnTo>
                      <a:lnTo>
                        <a:pt x="8" y="49"/>
                      </a:lnTo>
                      <a:lnTo>
                        <a:pt x="12" y="61"/>
                      </a:lnTo>
                      <a:lnTo>
                        <a:pt x="16" y="73"/>
                      </a:lnTo>
                      <a:lnTo>
                        <a:pt x="25" y="82"/>
                      </a:lnTo>
                      <a:lnTo>
                        <a:pt x="37" y="98"/>
                      </a:lnTo>
                      <a:lnTo>
                        <a:pt x="37" y="106"/>
                      </a:lnTo>
                      <a:lnTo>
                        <a:pt x="49" y="114"/>
                      </a:lnTo>
                      <a:lnTo>
                        <a:pt x="49" y="126"/>
                      </a:lnTo>
                      <a:lnTo>
                        <a:pt x="41" y="114"/>
                      </a:lnTo>
                      <a:lnTo>
                        <a:pt x="37" y="126"/>
                      </a:lnTo>
                      <a:lnTo>
                        <a:pt x="41" y="138"/>
                      </a:lnTo>
                      <a:lnTo>
                        <a:pt x="45" y="151"/>
                      </a:lnTo>
                      <a:lnTo>
                        <a:pt x="53" y="163"/>
                      </a:lnTo>
                      <a:lnTo>
                        <a:pt x="61" y="175"/>
                      </a:lnTo>
                      <a:lnTo>
                        <a:pt x="69" y="187"/>
                      </a:lnTo>
                      <a:lnTo>
                        <a:pt x="81" y="191"/>
                      </a:lnTo>
                      <a:lnTo>
                        <a:pt x="94" y="191"/>
                      </a:lnTo>
                      <a:lnTo>
                        <a:pt x="81" y="191"/>
                      </a:lnTo>
                      <a:lnTo>
                        <a:pt x="86" y="204"/>
                      </a:lnTo>
                      <a:lnTo>
                        <a:pt x="94" y="204"/>
                      </a:lnTo>
                      <a:lnTo>
                        <a:pt x="110" y="208"/>
                      </a:lnTo>
                      <a:lnTo>
                        <a:pt x="122" y="208"/>
                      </a:lnTo>
                      <a:lnTo>
                        <a:pt x="130" y="216"/>
                      </a:lnTo>
                      <a:lnTo>
                        <a:pt x="138" y="204"/>
                      </a:lnTo>
                      <a:lnTo>
                        <a:pt x="143" y="191"/>
                      </a:lnTo>
                      <a:lnTo>
                        <a:pt x="138" y="179"/>
                      </a:lnTo>
                      <a:lnTo>
                        <a:pt x="151" y="187"/>
                      </a:lnTo>
                      <a:lnTo>
                        <a:pt x="159" y="175"/>
                      </a:lnTo>
                      <a:lnTo>
                        <a:pt x="163" y="163"/>
                      </a:lnTo>
                      <a:lnTo>
                        <a:pt x="159" y="151"/>
                      </a:lnTo>
                      <a:lnTo>
                        <a:pt x="159" y="151"/>
                      </a:lnTo>
                      <a:lnTo>
                        <a:pt x="171" y="159"/>
                      </a:lnTo>
                      <a:lnTo>
                        <a:pt x="183" y="159"/>
                      </a:lnTo>
                      <a:lnTo>
                        <a:pt x="195" y="167"/>
                      </a:lnTo>
                      <a:lnTo>
                        <a:pt x="183" y="163"/>
                      </a:lnTo>
                      <a:lnTo>
                        <a:pt x="187" y="175"/>
                      </a:lnTo>
                      <a:lnTo>
                        <a:pt x="199" y="183"/>
                      </a:lnTo>
                      <a:lnTo>
                        <a:pt x="199" y="171"/>
                      </a:lnTo>
                      <a:lnTo>
                        <a:pt x="199" y="159"/>
                      </a:lnTo>
                      <a:lnTo>
                        <a:pt x="199" y="147"/>
                      </a:lnTo>
                      <a:lnTo>
                        <a:pt x="195" y="134"/>
                      </a:lnTo>
                      <a:lnTo>
                        <a:pt x="204" y="122"/>
                      </a:lnTo>
                      <a:lnTo>
                        <a:pt x="204" y="110"/>
                      </a:lnTo>
                      <a:lnTo>
                        <a:pt x="212" y="98"/>
                      </a:lnTo>
                      <a:lnTo>
                        <a:pt x="220" y="110"/>
                      </a:lnTo>
                      <a:lnTo>
                        <a:pt x="220" y="98"/>
                      </a:lnTo>
                      <a:lnTo>
                        <a:pt x="220" y="86"/>
                      </a:lnTo>
                      <a:lnTo>
                        <a:pt x="220" y="73"/>
                      </a:lnTo>
                      <a:lnTo>
                        <a:pt x="220" y="65"/>
                      </a:lnTo>
                      <a:lnTo>
                        <a:pt x="220" y="53"/>
                      </a:lnTo>
                      <a:lnTo>
                        <a:pt x="220" y="41"/>
                      </a:lnTo>
                      <a:lnTo>
                        <a:pt x="220" y="29"/>
                      </a:lnTo>
                      <a:lnTo>
                        <a:pt x="220" y="16"/>
                      </a:lnTo>
                      <a:lnTo>
                        <a:pt x="208" y="4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3" name="Freeform 712">
                  <a:extLst>
                    <a:ext uri="{FF2B5EF4-FFF2-40B4-BE49-F238E27FC236}">
                      <a16:creationId xmlns:a16="http://schemas.microsoft.com/office/drawing/2014/main" id="{6927B381-19CC-75A3-1B6E-0721701FC7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288" y="13026"/>
                  <a:ext cx="17" cy="32"/>
                </a:xfrm>
                <a:custGeom>
                  <a:avLst/>
                  <a:gdLst>
                    <a:gd name="T0" fmla="*/ 4 w 17"/>
                    <a:gd name="T1" fmla="*/ 0 h 32"/>
                    <a:gd name="T2" fmla="*/ 0 w 17"/>
                    <a:gd name="T3" fmla="*/ 12 h 32"/>
                    <a:gd name="T4" fmla="*/ 4 w 17"/>
                    <a:gd name="T5" fmla="*/ 24 h 32"/>
                    <a:gd name="T6" fmla="*/ 4 w 17"/>
                    <a:gd name="T7" fmla="*/ 32 h 32"/>
                    <a:gd name="T8" fmla="*/ 17 w 17"/>
                    <a:gd name="T9" fmla="*/ 24 h 32"/>
                    <a:gd name="T10" fmla="*/ 17 w 17"/>
                    <a:gd name="T11" fmla="*/ 12 h 32"/>
                    <a:gd name="T12" fmla="*/ 4 w 17"/>
                    <a:gd name="T13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32">
                      <a:moveTo>
                        <a:pt x="4" y="0"/>
                      </a:moveTo>
                      <a:lnTo>
                        <a:pt x="0" y="12"/>
                      </a:lnTo>
                      <a:lnTo>
                        <a:pt x="4" y="24"/>
                      </a:lnTo>
                      <a:lnTo>
                        <a:pt x="4" y="32"/>
                      </a:lnTo>
                      <a:lnTo>
                        <a:pt x="17" y="24"/>
                      </a:lnTo>
                      <a:lnTo>
                        <a:pt x="17" y="12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4" name="Freeform 713">
                  <a:extLst>
                    <a:ext uri="{FF2B5EF4-FFF2-40B4-BE49-F238E27FC236}">
                      <a16:creationId xmlns:a16="http://schemas.microsoft.com/office/drawing/2014/main" id="{05FD7C73-77E0-66E0-9C40-198537A2992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28" y="13034"/>
                  <a:ext cx="33" cy="33"/>
                </a:xfrm>
                <a:custGeom>
                  <a:avLst/>
                  <a:gdLst>
                    <a:gd name="T0" fmla="*/ 13 w 33"/>
                    <a:gd name="T1" fmla="*/ 24 h 33"/>
                    <a:gd name="T2" fmla="*/ 21 w 33"/>
                    <a:gd name="T3" fmla="*/ 33 h 33"/>
                    <a:gd name="T4" fmla="*/ 33 w 33"/>
                    <a:gd name="T5" fmla="*/ 29 h 33"/>
                    <a:gd name="T6" fmla="*/ 29 w 33"/>
                    <a:gd name="T7" fmla="*/ 16 h 33"/>
                    <a:gd name="T8" fmla="*/ 21 w 33"/>
                    <a:gd name="T9" fmla="*/ 12 h 33"/>
                    <a:gd name="T10" fmla="*/ 13 w 33"/>
                    <a:gd name="T11" fmla="*/ 0 h 33"/>
                    <a:gd name="T12" fmla="*/ 0 w 33"/>
                    <a:gd name="T13" fmla="*/ 4 h 33"/>
                    <a:gd name="T14" fmla="*/ 4 w 33"/>
                    <a:gd name="T15" fmla="*/ 16 h 33"/>
                    <a:gd name="T16" fmla="*/ 13 w 33"/>
                    <a:gd name="T17" fmla="*/ 24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33">
                      <a:moveTo>
                        <a:pt x="13" y="24"/>
                      </a:moveTo>
                      <a:lnTo>
                        <a:pt x="21" y="33"/>
                      </a:lnTo>
                      <a:lnTo>
                        <a:pt x="33" y="29"/>
                      </a:lnTo>
                      <a:lnTo>
                        <a:pt x="29" y="16"/>
                      </a:lnTo>
                      <a:lnTo>
                        <a:pt x="21" y="12"/>
                      </a:ln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4" y="16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5" name="Freeform 714">
                  <a:extLst>
                    <a:ext uri="{FF2B5EF4-FFF2-40B4-BE49-F238E27FC236}">
                      <a16:creationId xmlns:a16="http://schemas.microsoft.com/office/drawing/2014/main" id="{72B6A5D3-E369-A252-1045-6DD4C24BE6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49" y="12741"/>
                  <a:ext cx="89" cy="33"/>
                </a:xfrm>
                <a:custGeom>
                  <a:avLst/>
                  <a:gdLst>
                    <a:gd name="T0" fmla="*/ 65 w 89"/>
                    <a:gd name="T1" fmla="*/ 12 h 33"/>
                    <a:gd name="T2" fmla="*/ 53 w 89"/>
                    <a:gd name="T3" fmla="*/ 0 h 33"/>
                    <a:gd name="T4" fmla="*/ 40 w 89"/>
                    <a:gd name="T5" fmla="*/ 0 h 33"/>
                    <a:gd name="T6" fmla="*/ 28 w 89"/>
                    <a:gd name="T7" fmla="*/ 8 h 33"/>
                    <a:gd name="T8" fmla="*/ 8 w 89"/>
                    <a:gd name="T9" fmla="*/ 12 h 33"/>
                    <a:gd name="T10" fmla="*/ 0 w 89"/>
                    <a:gd name="T11" fmla="*/ 25 h 33"/>
                    <a:gd name="T12" fmla="*/ 12 w 89"/>
                    <a:gd name="T13" fmla="*/ 33 h 33"/>
                    <a:gd name="T14" fmla="*/ 49 w 89"/>
                    <a:gd name="T15" fmla="*/ 29 h 33"/>
                    <a:gd name="T16" fmla="*/ 53 w 89"/>
                    <a:gd name="T17" fmla="*/ 33 h 33"/>
                    <a:gd name="T18" fmla="*/ 65 w 89"/>
                    <a:gd name="T19" fmla="*/ 25 h 33"/>
                    <a:gd name="T20" fmla="*/ 77 w 89"/>
                    <a:gd name="T21" fmla="*/ 20 h 33"/>
                    <a:gd name="T22" fmla="*/ 89 w 89"/>
                    <a:gd name="T23" fmla="*/ 25 h 33"/>
                    <a:gd name="T24" fmla="*/ 89 w 89"/>
                    <a:gd name="T25" fmla="*/ 12 h 33"/>
                    <a:gd name="T26" fmla="*/ 77 w 89"/>
                    <a:gd name="T27" fmla="*/ 16 h 33"/>
                    <a:gd name="T28" fmla="*/ 65 w 89"/>
                    <a:gd name="T29" fmla="*/ 12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9" h="33">
                      <a:moveTo>
                        <a:pt x="65" y="12"/>
                      </a:moveTo>
                      <a:lnTo>
                        <a:pt x="53" y="0"/>
                      </a:lnTo>
                      <a:lnTo>
                        <a:pt x="40" y="0"/>
                      </a:lnTo>
                      <a:lnTo>
                        <a:pt x="28" y="8"/>
                      </a:lnTo>
                      <a:lnTo>
                        <a:pt x="8" y="12"/>
                      </a:lnTo>
                      <a:lnTo>
                        <a:pt x="0" y="25"/>
                      </a:lnTo>
                      <a:lnTo>
                        <a:pt x="12" y="33"/>
                      </a:lnTo>
                      <a:lnTo>
                        <a:pt x="49" y="29"/>
                      </a:lnTo>
                      <a:lnTo>
                        <a:pt x="53" y="33"/>
                      </a:lnTo>
                      <a:lnTo>
                        <a:pt x="65" y="25"/>
                      </a:lnTo>
                      <a:lnTo>
                        <a:pt x="77" y="20"/>
                      </a:lnTo>
                      <a:lnTo>
                        <a:pt x="89" y="25"/>
                      </a:lnTo>
                      <a:lnTo>
                        <a:pt x="89" y="12"/>
                      </a:lnTo>
                      <a:lnTo>
                        <a:pt x="77" y="16"/>
                      </a:lnTo>
                      <a:lnTo>
                        <a:pt x="65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6" name="Freeform 715">
                  <a:extLst>
                    <a:ext uri="{FF2B5EF4-FFF2-40B4-BE49-F238E27FC236}">
                      <a16:creationId xmlns:a16="http://schemas.microsoft.com/office/drawing/2014/main" id="{D2D3B0B7-686C-A521-174A-76373FE298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49" y="13071"/>
                  <a:ext cx="16" cy="16"/>
                </a:xfrm>
                <a:custGeom>
                  <a:avLst/>
                  <a:gdLst>
                    <a:gd name="T0" fmla="*/ 0 w 16"/>
                    <a:gd name="T1" fmla="*/ 12 h 16"/>
                    <a:gd name="T2" fmla="*/ 12 w 16"/>
                    <a:gd name="T3" fmla="*/ 16 h 16"/>
                    <a:gd name="T4" fmla="*/ 16 w 16"/>
                    <a:gd name="T5" fmla="*/ 12 h 16"/>
                    <a:gd name="T6" fmla="*/ 12 w 16"/>
                    <a:gd name="T7" fmla="*/ 0 h 16"/>
                    <a:gd name="T8" fmla="*/ 0 w 16"/>
                    <a:gd name="T9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6">
                      <a:moveTo>
                        <a:pt x="0" y="12"/>
                      </a:moveTo>
                      <a:lnTo>
                        <a:pt x="12" y="16"/>
                      </a:lnTo>
                      <a:lnTo>
                        <a:pt x="16" y="12"/>
                      </a:lnTo>
                      <a:lnTo>
                        <a:pt x="12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7" name="Freeform 716">
                  <a:extLst>
                    <a:ext uri="{FF2B5EF4-FFF2-40B4-BE49-F238E27FC236}">
                      <a16:creationId xmlns:a16="http://schemas.microsoft.com/office/drawing/2014/main" id="{C727780D-E33F-004D-6506-3F55BD9D19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37" y="11150"/>
                  <a:ext cx="2441" cy="1839"/>
                </a:xfrm>
                <a:custGeom>
                  <a:avLst/>
                  <a:gdLst>
                    <a:gd name="T0" fmla="*/ 2413 w 2441"/>
                    <a:gd name="T1" fmla="*/ 960 h 1839"/>
                    <a:gd name="T2" fmla="*/ 2327 w 2441"/>
                    <a:gd name="T3" fmla="*/ 826 h 1839"/>
                    <a:gd name="T4" fmla="*/ 2258 w 2441"/>
                    <a:gd name="T5" fmla="*/ 737 h 1839"/>
                    <a:gd name="T6" fmla="*/ 2181 w 2441"/>
                    <a:gd name="T7" fmla="*/ 651 h 1839"/>
                    <a:gd name="T8" fmla="*/ 2079 w 2441"/>
                    <a:gd name="T9" fmla="*/ 558 h 1839"/>
                    <a:gd name="T10" fmla="*/ 1990 w 2441"/>
                    <a:gd name="T11" fmla="*/ 423 h 1839"/>
                    <a:gd name="T12" fmla="*/ 1937 w 2441"/>
                    <a:gd name="T13" fmla="*/ 281 h 1839"/>
                    <a:gd name="T14" fmla="*/ 1835 w 2441"/>
                    <a:gd name="T15" fmla="*/ 195 h 1839"/>
                    <a:gd name="T16" fmla="*/ 1790 w 2441"/>
                    <a:gd name="T17" fmla="*/ 37 h 1839"/>
                    <a:gd name="T18" fmla="*/ 1721 w 2441"/>
                    <a:gd name="T19" fmla="*/ 98 h 1839"/>
                    <a:gd name="T20" fmla="*/ 1713 w 2441"/>
                    <a:gd name="T21" fmla="*/ 228 h 1839"/>
                    <a:gd name="T22" fmla="*/ 1689 w 2441"/>
                    <a:gd name="T23" fmla="*/ 370 h 1839"/>
                    <a:gd name="T24" fmla="*/ 1570 w 2441"/>
                    <a:gd name="T25" fmla="*/ 403 h 1839"/>
                    <a:gd name="T26" fmla="*/ 1428 w 2441"/>
                    <a:gd name="T27" fmla="*/ 318 h 1839"/>
                    <a:gd name="T28" fmla="*/ 1379 w 2441"/>
                    <a:gd name="T29" fmla="*/ 191 h 1839"/>
                    <a:gd name="T30" fmla="*/ 1416 w 2441"/>
                    <a:gd name="T31" fmla="*/ 86 h 1839"/>
                    <a:gd name="T32" fmla="*/ 1322 w 2441"/>
                    <a:gd name="T33" fmla="*/ 94 h 1839"/>
                    <a:gd name="T34" fmla="*/ 1168 w 2441"/>
                    <a:gd name="T35" fmla="*/ 37 h 1839"/>
                    <a:gd name="T36" fmla="*/ 1159 w 2441"/>
                    <a:gd name="T37" fmla="*/ 90 h 1839"/>
                    <a:gd name="T38" fmla="*/ 1029 w 2441"/>
                    <a:gd name="T39" fmla="*/ 134 h 1839"/>
                    <a:gd name="T40" fmla="*/ 1005 w 2441"/>
                    <a:gd name="T41" fmla="*/ 252 h 1839"/>
                    <a:gd name="T42" fmla="*/ 911 w 2441"/>
                    <a:gd name="T43" fmla="*/ 273 h 1839"/>
                    <a:gd name="T44" fmla="*/ 850 w 2441"/>
                    <a:gd name="T45" fmla="*/ 195 h 1839"/>
                    <a:gd name="T46" fmla="*/ 765 w 2441"/>
                    <a:gd name="T47" fmla="*/ 236 h 1839"/>
                    <a:gd name="T48" fmla="*/ 724 w 2441"/>
                    <a:gd name="T49" fmla="*/ 293 h 1839"/>
                    <a:gd name="T50" fmla="*/ 671 w 2441"/>
                    <a:gd name="T51" fmla="*/ 346 h 1839"/>
                    <a:gd name="T52" fmla="*/ 626 w 2441"/>
                    <a:gd name="T53" fmla="*/ 387 h 1839"/>
                    <a:gd name="T54" fmla="*/ 553 w 2441"/>
                    <a:gd name="T55" fmla="*/ 387 h 1839"/>
                    <a:gd name="T56" fmla="*/ 496 w 2441"/>
                    <a:gd name="T57" fmla="*/ 529 h 1839"/>
                    <a:gd name="T58" fmla="*/ 325 w 2441"/>
                    <a:gd name="T59" fmla="*/ 590 h 1839"/>
                    <a:gd name="T60" fmla="*/ 167 w 2441"/>
                    <a:gd name="T61" fmla="*/ 643 h 1839"/>
                    <a:gd name="T62" fmla="*/ 57 w 2441"/>
                    <a:gd name="T63" fmla="*/ 696 h 1839"/>
                    <a:gd name="T64" fmla="*/ 16 w 2441"/>
                    <a:gd name="T65" fmla="*/ 834 h 1839"/>
                    <a:gd name="T66" fmla="*/ 49 w 2441"/>
                    <a:gd name="T67" fmla="*/ 977 h 1839"/>
                    <a:gd name="T68" fmla="*/ 20 w 2441"/>
                    <a:gd name="T69" fmla="*/ 977 h 1839"/>
                    <a:gd name="T70" fmla="*/ 57 w 2441"/>
                    <a:gd name="T71" fmla="*/ 1087 h 1839"/>
                    <a:gd name="T72" fmla="*/ 118 w 2441"/>
                    <a:gd name="T73" fmla="*/ 1253 h 1839"/>
                    <a:gd name="T74" fmla="*/ 146 w 2441"/>
                    <a:gd name="T75" fmla="*/ 1396 h 1839"/>
                    <a:gd name="T76" fmla="*/ 138 w 2441"/>
                    <a:gd name="T77" fmla="*/ 1510 h 1839"/>
                    <a:gd name="T78" fmla="*/ 293 w 2441"/>
                    <a:gd name="T79" fmla="*/ 1550 h 1839"/>
                    <a:gd name="T80" fmla="*/ 443 w 2441"/>
                    <a:gd name="T81" fmla="*/ 1477 h 1839"/>
                    <a:gd name="T82" fmla="*/ 602 w 2441"/>
                    <a:gd name="T83" fmla="*/ 1485 h 1839"/>
                    <a:gd name="T84" fmla="*/ 740 w 2441"/>
                    <a:gd name="T85" fmla="*/ 1388 h 1839"/>
                    <a:gd name="T86" fmla="*/ 895 w 2441"/>
                    <a:gd name="T87" fmla="*/ 1355 h 1839"/>
                    <a:gd name="T88" fmla="*/ 1086 w 2441"/>
                    <a:gd name="T89" fmla="*/ 1314 h 1839"/>
                    <a:gd name="T90" fmla="*/ 1261 w 2441"/>
                    <a:gd name="T91" fmla="*/ 1380 h 1839"/>
                    <a:gd name="T92" fmla="*/ 1339 w 2441"/>
                    <a:gd name="T93" fmla="*/ 1506 h 1839"/>
                    <a:gd name="T94" fmla="*/ 1408 w 2441"/>
                    <a:gd name="T95" fmla="*/ 1485 h 1839"/>
                    <a:gd name="T96" fmla="*/ 1489 w 2441"/>
                    <a:gd name="T97" fmla="*/ 1428 h 1839"/>
                    <a:gd name="T98" fmla="*/ 1428 w 2441"/>
                    <a:gd name="T99" fmla="*/ 1571 h 1839"/>
                    <a:gd name="T100" fmla="*/ 1526 w 2441"/>
                    <a:gd name="T101" fmla="*/ 1563 h 1839"/>
                    <a:gd name="T102" fmla="*/ 1583 w 2441"/>
                    <a:gd name="T103" fmla="*/ 1607 h 1839"/>
                    <a:gd name="T104" fmla="*/ 1611 w 2441"/>
                    <a:gd name="T105" fmla="*/ 1677 h 1839"/>
                    <a:gd name="T106" fmla="*/ 1721 w 2441"/>
                    <a:gd name="T107" fmla="*/ 1778 h 1839"/>
                    <a:gd name="T108" fmla="*/ 1880 w 2441"/>
                    <a:gd name="T109" fmla="*/ 1782 h 1839"/>
                    <a:gd name="T110" fmla="*/ 1949 w 2441"/>
                    <a:gd name="T111" fmla="*/ 1774 h 1839"/>
                    <a:gd name="T112" fmla="*/ 2030 w 2441"/>
                    <a:gd name="T113" fmla="*/ 1807 h 1839"/>
                    <a:gd name="T114" fmla="*/ 2205 w 2441"/>
                    <a:gd name="T115" fmla="*/ 1734 h 1839"/>
                    <a:gd name="T116" fmla="*/ 2242 w 2441"/>
                    <a:gd name="T117" fmla="*/ 1595 h 1839"/>
                    <a:gd name="T118" fmla="*/ 2311 w 2441"/>
                    <a:gd name="T119" fmla="*/ 1445 h 1839"/>
                    <a:gd name="T120" fmla="*/ 2405 w 2441"/>
                    <a:gd name="T121" fmla="*/ 1294 h 1839"/>
                    <a:gd name="T122" fmla="*/ 2441 w 2441"/>
                    <a:gd name="T123" fmla="*/ 1131 h 18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41" h="1839">
                      <a:moveTo>
                        <a:pt x="2441" y="1107"/>
                      </a:moveTo>
                      <a:lnTo>
                        <a:pt x="2437" y="1095"/>
                      </a:lnTo>
                      <a:lnTo>
                        <a:pt x="2433" y="1095"/>
                      </a:lnTo>
                      <a:lnTo>
                        <a:pt x="2429" y="1082"/>
                      </a:lnTo>
                      <a:lnTo>
                        <a:pt x="2429" y="1070"/>
                      </a:lnTo>
                      <a:lnTo>
                        <a:pt x="2421" y="1058"/>
                      </a:lnTo>
                      <a:lnTo>
                        <a:pt x="2417" y="1046"/>
                      </a:lnTo>
                      <a:lnTo>
                        <a:pt x="2413" y="1034"/>
                      </a:lnTo>
                      <a:lnTo>
                        <a:pt x="2417" y="1021"/>
                      </a:lnTo>
                      <a:lnTo>
                        <a:pt x="2413" y="1009"/>
                      </a:lnTo>
                      <a:lnTo>
                        <a:pt x="2413" y="997"/>
                      </a:lnTo>
                      <a:lnTo>
                        <a:pt x="2409" y="985"/>
                      </a:lnTo>
                      <a:lnTo>
                        <a:pt x="2409" y="973"/>
                      </a:lnTo>
                      <a:lnTo>
                        <a:pt x="2413" y="960"/>
                      </a:lnTo>
                      <a:lnTo>
                        <a:pt x="2417" y="948"/>
                      </a:lnTo>
                      <a:lnTo>
                        <a:pt x="2405" y="944"/>
                      </a:lnTo>
                      <a:lnTo>
                        <a:pt x="2401" y="940"/>
                      </a:lnTo>
                      <a:lnTo>
                        <a:pt x="2397" y="928"/>
                      </a:lnTo>
                      <a:lnTo>
                        <a:pt x="2401" y="916"/>
                      </a:lnTo>
                      <a:lnTo>
                        <a:pt x="2388" y="908"/>
                      </a:lnTo>
                      <a:lnTo>
                        <a:pt x="2376" y="895"/>
                      </a:lnTo>
                      <a:lnTo>
                        <a:pt x="2372" y="883"/>
                      </a:lnTo>
                      <a:lnTo>
                        <a:pt x="2368" y="875"/>
                      </a:lnTo>
                      <a:lnTo>
                        <a:pt x="2356" y="867"/>
                      </a:lnTo>
                      <a:lnTo>
                        <a:pt x="2348" y="855"/>
                      </a:lnTo>
                      <a:lnTo>
                        <a:pt x="2344" y="842"/>
                      </a:lnTo>
                      <a:lnTo>
                        <a:pt x="2340" y="834"/>
                      </a:lnTo>
                      <a:lnTo>
                        <a:pt x="2327" y="826"/>
                      </a:lnTo>
                      <a:lnTo>
                        <a:pt x="2311" y="826"/>
                      </a:lnTo>
                      <a:lnTo>
                        <a:pt x="2303" y="818"/>
                      </a:lnTo>
                      <a:lnTo>
                        <a:pt x="2291" y="810"/>
                      </a:lnTo>
                      <a:lnTo>
                        <a:pt x="2283" y="798"/>
                      </a:lnTo>
                      <a:lnTo>
                        <a:pt x="2270" y="794"/>
                      </a:lnTo>
                      <a:lnTo>
                        <a:pt x="2274" y="794"/>
                      </a:lnTo>
                      <a:lnTo>
                        <a:pt x="2270" y="781"/>
                      </a:lnTo>
                      <a:lnTo>
                        <a:pt x="2270" y="769"/>
                      </a:lnTo>
                      <a:lnTo>
                        <a:pt x="2266" y="757"/>
                      </a:lnTo>
                      <a:lnTo>
                        <a:pt x="2270" y="745"/>
                      </a:lnTo>
                      <a:lnTo>
                        <a:pt x="2266" y="733"/>
                      </a:lnTo>
                      <a:lnTo>
                        <a:pt x="2266" y="729"/>
                      </a:lnTo>
                      <a:lnTo>
                        <a:pt x="2254" y="724"/>
                      </a:lnTo>
                      <a:lnTo>
                        <a:pt x="2258" y="737"/>
                      </a:lnTo>
                      <a:lnTo>
                        <a:pt x="2234" y="720"/>
                      </a:lnTo>
                      <a:lnTo>
                        <a:pt x="2222" y="708"/>
                      </a:lnTo>
                      <a:lnTo>
                        <a:pt x="2218" y="716"/>
                      </a:lnTo>
                      <a:lnTo>
                        <a:pt x="2222" y="729"/>
                      </a:lnTo>
                      <a:lnTo>
                        <a:pt x="2222" y="737"/>
                      </a:lnTo>
                      <a:lnTo>
                        <a:pt x="2218" y="729"/>
                      </a:lnTo>
                      <a:lnTo>
                        <a:pt x="2205" y="729"/>
                      </a:lnTo>
                      <a:lnTo>
                        <a:pt x="2197" y="716"/>
                      </a:lnTo>
                      <a:lnTo>
                        <a:pt x="2193" y="704"/>
                      </a:lnTo>
                      <a:lnTo>
                        <a:pt x="2193" y="692"/>
                      </a:lnTo>
                      <a:lnTo>
                        <a:pt x="2193" y="680"/>
                      </a:lnTo>
                      <a:lnTo>
                        <a:pt x="2193" y="672"/>
                      </a:lnTo>
                      <a:lnTo>
                        <a:pt x="2181" y="663"/>
                      </a:lnTo>
                      <a:lnTo>
                        <a:pt x="2181" y="651"/>
                      </a:lnTo>
                      <a:lnTo>
                        <a:pt x="2177" y="647"/>
                      </a:lnTo>
                      <a:lnTo>
                        <a:pt x="2173" y="635"/>
                      </a:lnTo>
                      <a:lnTo>
                        <a:pt x="2161" y="627"/>
                      </a:lnTo>
                      <a:lnTo>
                        <a:pt x="2148" y="619"/>
                      </a:lnTo>
                      <a:lnTo>
                        <a:pt x="2144" y="606"/>
                      </a:lnTo>
                      <a:lnTo>
                        <a:pt x="2156" y="602"/>
                      </a:lnTo>
                      <a:lnTo>
                        <a:pt x="2148" y="590"/>
                      </a:lnTo>
                      <a:lnTo>
                        <a:pt x="2140" y="582"/>
                      </a:lnTo>
                      <a:lnTo>
                        <a:pt x="2128" y="582"/>
                      </a:lnTo>
                      <a:lnTo>
                        <a:pt x="2120" y="574"/>
                      </a:lnTo>
                      <a:lnTo>
                        <a:pt x="2108" y="566"/>
                      </a:lnTo>
                      <a:lnTo>
                        <a:pt x="2099" y="566"/>
                      </a:lnTo>
                      <a:lnTo>
                        <a:pt x="2091" y="554"/>
                      </a:lnTo>
                      <a:lnTo>
                        <a:pt x="2079" y="558"/>
                      </a:lnTo>
                      <a:lnTo>
                        <a:pt x="2079" y="554"/>
                      </a:lnTo>
                      <a:lnTo>
                        <a:pt x="2075" y="549"/>
                      </a:lnTo>
                      <a:lnTo>
                        <a:pt x="2071" y="537"/>
                      </a:lnTo>
                      <a:lnTo>
                        <a:pt x="2059" y="537"/>
                      </a:lnTo>
                      <a:lnTo>
                        <a:pt x="2047" y="533"/>
                      </a:lnTo>
                      <a:lnTo>
                        <a:pt x="2034" y="529"/>
                      </a:lnTo>
                      <a:lnTo>
                        <a:pt x="2014" y="513"/>
                      </a:lnTo>
                      <a:lnTo>
                        <a:pt x="2002" y="505"/>
                      </a:lnTo>
                      <a:lnTo>
                        <a:pt x="1998" y="493"/>
                      </a:lnTo>
                      <a:lnTo>
                        <a:pt x="2002" y="480"/>
                      </a:lnTo>
                      <a:lnTo>
                        <a:pt x="1994" y="472"/>
                      </a:lnTo>
                      <a:lnTo>
                        <a:pt x="1981" y="460"/>
                      </a:lnTo>
                      <a:lnTo>
                        <a:pt x="1986" y="436"/>
                      </a:lnTo>
                      <a:lnTo>
                        <a:pt x="1990" y="423"/>
                      </a:lnTo>
                      <a:lnTo>
                        <a:pt x="1986" y="411"/>
                      </a:lnTo>
                      <a:lnTo>
                        <a:pt x="1981" y="403"/>
                      </a:lnTo>
                      <a:lnTo>
                        <a:pt x="1973" y="391"/>
                      </a:lnTo>
                      <a:lnTo>
                        <a:pt x="1977" y="379"/>
                      </a:lnTo>
                      <a:lnTo>
                        <a:pt x="1969" y="383"/>
                      </a:lnTo>
                      <a:lnTo>
                        <a:pt x="1965" y="375"/>
                      </a:lnTo>
                      <a:lnTo>
                        <a:pt x="1957" y="362"/>
                      </a:lnTo>
                      <a:lnTo>
                        <a:pt x="1945" y="350"/>
                      </a:lnTo>
                      <a:lnTo>
                        <a:pt x="1949" y="342"/>
                      </a:lnTo>
                      <a:lnTo>
                        <a:pt x="1949" y="330"/>
                      </a:lnTo>
                      <a:lnTo>
                        <a:pt x="1945" y="318"/>
                      </a:lnTo>
                      <a:lnTo>
                        <a:pt x="1945" y="305"/>
                      </a:lnTo>
                      <a:lnTo>
                        <a:pt x="1937" y="293"/>
                      </a:lnTo>
                      <a:lnTo>
                        <a:pt x="1937" y="281"/>
                      </a:lnTo>
                      <a:lnTo>
                        <a:pt x="1937" y="269"/>
                      </a:lnTo>
                      <a:lnTo>
                        <a:pt x="1941" y="257"/>
                      </a:lnTo>
                      <a:lnTo>
                        <a:pt x="1937" y="257"/>
                      </a:lnTo>
                      <a:lnTo>
                        <a:pt x="1925" y="248"/>
                      </a:lnTo>
                      <a:lnTo>
                        <a:pt x="1912" y="236"/>
                      </a:lnTo>
                      <a:lnTo>
                        <a:pt x="1900" y="232"/>
                      </a:lnTo>
                      <a:lnTo>
                        <a:pt x="1896" y="224"/>
                      </a:lnTo>
                      <a:lnTo>
                        <a:pt x="1892" y="212"/>
                      </a:lnTo>
                      <a:lnTo>
                        <a:pt x="1880" y="220"/>
                      </a:lnTo>
                      <a:lnTo>
                        <a:pt x="1855" y="232"/>
                      </a:lnTo>
                      <a:lnTo>
                        <a:pt x="1847" y="220"/>
                      </a:lnTo>
                      <a:lnTo>
                        <a:pt x="1843" y="208"/>
                      </a:lnTo>
                      <a:lnTo>
                        <a:pt x="1839" y="195"/>
                      </a:lnTo>
                      <a:lnTo>
                        <a:pt x="1835" y="195"/>
                      </a:lnTo>
                      <a:lnTo>
                        <a:pt x="1831" y="183"/>
                      </a:lnTo>
                      <a:lnTo>
                        <a:pt x="1835" y="171"/>
                      </a:lnTo>
                      <a:lnTo>
                        <a:pt x="1831" y="159"/>
                      </a:lnTo>
                      <a:lnTo>
                        <a:pt x="1831" y="147"/>
                      </a:lnTo>
                      <a:lnTo>
                        <a:pt x="1831" y="134"/>
                      </a:lnTo>
                      <a:lnTo>
                        <a:pt x="1823" y="122"/>
                      </a:lnTo>
                      <a:lnTo>
                        <a:pt x="1819" y="110"/>
                      </a:lnTo>
                      <a:lnTo>
                        <a:pt x="1815" y="98"/>
                      </a:lnTo>
                      <a:lnTo>
                        <a:pt x="1807" y="86"/>
                      </a:lnTo>
                      <a:lnTo>
                        <a:pt x="1815" y="77"/>
                      </a:lnTo>
                      <a:lnTo>
                        <a:pt x="1807" y="73"/>
                      </a:lnTo>
                      <a:lnTo>
                        <a:pt x="1794" y="61"/>
                      </a:lnTo>
                      <a:lnTo>
                        <a:pt x="1790" y="49"/>
                      </a:lnTo>
                      <a:lnTo>
                        <a:pt x="1790" y="37"/>
                      </a:lnTo>
                      <a:lnTo>
                        <a:pt x="1790" y="25"/>
                      </a:lnTo>
                      <a:lnTo>
                        <a:pt x="1782" y="16"/>
                      </a:lnTo>
                      <a:lnTo>
                        <a:pt x="1770" y="12"/>
                      </a:lnTo>
                      <a:lnTo>
                        <a:pt x="1778" y="0"/>
                      </a:lnTo>
                      <a:lnTo>
                        <a:pt x="1766" y="0"/>
                      </a:lnTo>
                      <a:lnTo>
                        <a:pt x="1762" y="8"/>
                      </a:lnTo>
                      <a:lnTo>
                        <a:pt x="1750" y="21"/>
                      </a:lnTo>
                      <a:lnTo>
                        <a:pt x="1750" y="33"/>
                      </a:lnTo>
                      <a:lnTo>
                        <a:pt x="1745" y="45"/>
                      </a:lnTo>
                      <a:lnTo>
                        <a:pt x="1741" y="57"/>
                      </a:lnTo>
                      <a:lnTo>
                        <a:pt x="1737" y="65"/>
                      </a:lnTo>
                      <a:lnTo>
                        <a:pt x="1737" y="82"/>
                      </a:lnTo>
                      <a:lnTo>
                        <a:pt x="1729" y="86"/>
                      </a:lnTo>
                      <a:lnTo>
                        <a:pt x="1721" y="98"/>
                      </a:lnTo>
                      <a:lnTo>
                        <a:pt x="1717" y="110"/>
                      </a:lnTo>
                      <a:lnTo>
                        <a:pt x="1729" y="110"/>
                      </a:lnTo>
                      <a:lnTo>
                        <a:pt x="1737" y="122"/>
                      </a:lnTo>
                      <a:lnTo>
                        <a:pt x="1729" y="122"/>
                      </a:lnTo>
                      <a:lnTo>
                        <a:pt x="1717" y="134"/>
                      </a:lnTo>
                      <a:lnTo>
                        <a:pt x="1717" y="147"/>
                      </a:lnTo>
                      <a:lnTo>
                        <a:pt x="1721" y="159"/>
                      </a:lnTo>
                      <a:lnTo>
                        <a:pt x="1721" y="159"/>
                      </a:lnTo>
                      <a:lnTo>
                        <a:pt x="1713" y="167"/>
                      </a:lnTo>
                      <a:lnTo>
                        <a:pt x="1709" y="179"/>
                      </a:lnTo>
                      <a:lnTo>
                        <a:pt x="1709" y="191"/>
                      </a:lnTo>
                      <a:lnTo>
                        <a:pt x="1713" y="204"/>
                      </a:lnTo>
                      <a:lnTo>
                        <a:pt x="1717" y="216"/>
                      </a:lnTo>
                      <a:lnTo>
                        <a:pt x="1713" y="228"/>
                      </a:lnTo>
                      <a:lnTo>
                        <a:pt x="1713" y="240"/>
                      </a:lnTo>
                      <a:lnTo>
                        <a:pt x="1717" y="248"/>
                      </a:lnTo>
                      <a:lnTo>
                        <a:pt x="1721" y="261"/>
                      </a:lnTo>
                      <a:lnTo>
                        <a:pt x="1717" y="273"/>
                      </a:lnTo>
                      <a:lnTo>
                        <a:pt x="1713" y="281"/>
                      </a:lnTo>
                      <a:lnTo>
                        <a:pt x="1709" y="289"/>
                      </a:lnTo>
                      <a:lnTo>
                        <a:pt x="1705" y="305"/>
                      </a:lnTo>
                      <a:lnTo>
                        <a:pt x="1705" y="318"/>
                      </a:lnTo>
                      <a:lnTo>
                        <a:pt x="1705" y="326"/>
                      </a:lnTo>
                      <a:lnTo>
                        <a:pt x="1705" y="330"/>
                      </a:lnTo>
                      <a:lnTo>
                        <a:pt x="1701" y="342"/>
                      </a:lnTo>
                      <a:lnTo>
                        <a:pt x="1697" y="354"/>
                      </a:lnTo>
                      <a:lnTo>
                        <a:pt x="1693" y="366"/>
                      </a:lnTo>
                      <a:lnTo>
                        <a:pt x="1689" y="370"/>
                      </a:lnTo>
                      <a:lnTo>
                        <a:pt x="1680" y="383"/>
                      </a:lnTo>
                      <a:lnTo>
                        <a:pt x="1676" y="395"/>
                      </a:lnTo>
                      <a:lnTo>
                        <a:pt x="1672" y="403"/>
                      </a:lnTo>
                      <a:lnTo>
                        <a:pt x="1664" y="419"/>
                      </a:lnTo>
                      <a:lnTo>
                        <a:pt x="1656" y="423"/>
                      </a:lnTo>
                      <a:lnTo>
                        <a:pt x="1644" y="427"/>
                      </a:lnTo>
                      <a:lnTo>
                        <a:pt x="1632" y="427"/>
                      </a:lnTo>
                      <a:lnTo>
                        <a:pt x="1619" y="427"/>
                      </a:lnTo>
                      <a:lnTo>
                        <a:pt x="1615" y="427"/>
                      </a:lnTo>
                      <a:lnTo>
                        <a:pt x="1607" y="419"/>
                      </a:lnTo>
                      <a:lnTo>
                        <a:pt x="1599" y="419"/>
                      </a:lnTo>
                      <a:lnTo>
                        <a:pt x="1591" y="411"/>
                      </a:lnTo>
                      <a:lnTo>
                        <a:pt x="1579" y="407"/>
                      </a:lnTo>
                      <a:lnTo>
                        <a:pt x="1570" y="403"/>
                      </a:lnTo>
                      <a:lnTo>
                        <a:pt x="1566" y="391"/>
                      </a:lnTo>
                      <a:lnTo>
                        <a:pt x="1558" y="379"/>
                      </a:lnTo>
                      <a:lnTo>
                        <a:pt x="1546" y="379"/>
                      </a:lnTo>
                      <a:lnTo>
                        <a:pt x="1538" y="370"/>
                      </a:lnTo>
                      <a:lnTo>
                        <a:pt x="1522" y="370"/>
                      </a:lnTo>
                      <a:lnTo>
                        <a:pt x="1509" y="366"/>
                      </a:lnTo>
                      <a:lnTo>
                        <a:pt x="1497" y="358"/>
                      </a:lnTo>
                      <a:lnTo>
                        <a:pt x="1497" y="354"/>
                      </a:lnTo>
                      <a:lnTo>
                        <a:pt x="1489" y="342"/>
                      </a:lnTo>
                      <a:lnTo>
                        <a:pt x="1473" y="334"/>
                      </a:lnTo>
                      <a:lnTo>
                        <a:pt x="1461" y="330"/>
                      </a:lnTo>
                      <a:lnTo>
                        <a:pt x="1452" y="322"/>
                      </a:lnTo>
                      <a:lnTo>
                        <a:pt x="1440" y="318"/>
                      </a:lnTo>
                      <a:lnTo>
                        <a:pt x="1428" y="318"/>
                      </a:lnTo>
                      <a:lnTo>
                        <a:pt x="1416" y="309"/>
                      </a:lnTo>
                      <a:lnTo>
                        <a:pt x="1408" y="305"/>
                      </a:lnTo>
                      <a:lnTo>
                        <a:pt x="1400" y="297"/>
                      </a:lnTo>
                      <a:lnTo>
                        <a:pt x="1391" y="285"/>
                      </a:lnTo>
                      <a:lnTo>
                        <a:pt x="1379" y="281"/>
                      </a:lnTo>
                      <a:lnTo>
                        <a:pt x="1367" y="273"/>
                      </a:lnTo>
                      <a:lnTo>
                        <a:pt x="1359" y="265"/>
                      </a:lnTo>
                      <a:lnTo>
                        <a:pt x="1343" y="257"/>
                      </a:lnTo>
                      <a:lnTo>
                        <a:pt x="1343" y="244"/>
                      </a:lnTo>
                      <a:lnTo>
                        <a:pt x="1351" y="240"/>
                      </a:lnTo>
                      <a:lnTo>
                        <a:pt x="1355" y="228"/>
                      </a:lnTo>
                      <a:lnTo>
                        <a:pt x="1367" y="216"/>
                      </a:lnTo>
                      <a:lnTo>
                        <a:pt x="1375" y="204"/>
                      </a:lnTo>
                      <a:lnTo>
                        <a:pt x="1379" y="191"/>
                      </a:lnTo>
                      <a:lnTo>
                        <a:pt x="1383" y="179"/>
                      </a:lnTo>
                      <a:lnTo>
                        <a:pt x="1371" y="183"/>
                      </a:lnTo>
                      <a:lnTo>
                        <a:pt x="1371" y="171"/>
                      </a:lnTo>
                      <a:lnTo>
                        <a:pt x="1371" y="159"/>
                      </a:lnTo>
                      <a:lnTo>
                        <a:pt x="1383" y="151"/>
                      </a:lnTo>
                      <a:lnTo>
                        <a:pt x="1396" y="147"/>
                      </a:lnTo>
                      <a:lnTo>
                        <a:pt x="1408" y="151"/>
                      </a:lnTo>
                      <a:lnTo>
                        <a:pt x="1408" y="139"/>
                      </a:lnTo>
                      <a:lnTo>
                        <a:pt x="1408" y="126"/>
                      </a:lnTo>
                      <a:lnTo>
                        <a:pt x="1416" y="122"/>
                      </a:lnTo>
                      <a:lnTo>
                        <a:pt x="1424" y="110"/>
                      </a:lnTo>
                      <a:lnTo>
                        <a:pt x="1436" y="102"/>
                      </a:lnTo>
                      <a:lnTo>
                        <a:pt x="1428" y="86"/>
                      </a:lnTo>
                      <a:lnTo>
                        <a:pt x="1416" y="86"/>
                      </a:lnTo>
                      <a:lnTo>
                        <a:pt x="1412" y="73"/>
                      </a:lnTo>
                      <a:lnTo>
                        <a:pt x="1400" y="77"/>
                      </a:lnTo>
                      <a:lnTo>
                        <a:pt x="1400" y="90"/>
                      </a:lnTo>
                      <a:lnTo>
                        <a:pt x="1396" y="102"/>
                      </a:lnTo>
                      <a:lnTo>
                        <a:pt x="1383" y="102"/>
                      </a:lnTo>
                      <a:lnTo>
                        <a:pt x="1379" y="98"/>
                      </a:lnTo>
                      <a:lnTo>
                        <a:pt x="1371" y="86"/>
                      </a:lnTo>
                      <a:lnTo>
                        <a:pt x="1359" y="94"/>
                      </a:lnTo>
                      <a:lnTo>
                        <a:pt x="1367" y="82"/>
                      </a:lnTo>
                      <a:lnTo>
                        <a:pt x="1367" y="65"/>
                      </a:lnTo>
                      <a:lnTo>
                        <a:pt x="1359" y="82"/>
                      </a:lnTo>
                      <a:lnTo>
                        <a:pt x="1347" y="86"/>
                      </a:lnTo>
                      <a:lnTo>
                        <a:pt x="1334" y="90"/>
                      </a:lnTo>
                      <a:lnTo>
                        <a:pt x="1322" y="94"/>
                      </a:lnTo>
                      <a:lnTo>
                        <a:pt x="1310" y="86"/>
                      </a:lnTo>
                      <a:lnTo>
                        <a:pt x="1298" y="77"/>
                      </a:lnTo>
                      <a:lnTo>
                        <a:pt x="1286" y="82"/>
                      </a:lnTo>
                      <a:lnTo>
                        <a:pt x="1265" y="69"/>
                      </a:lnTo>
                      <a:lnTo>
                        <a:pt x="1253" y="61"/>
                      </a:lnTo>
                      <a:lnTo>
                        <a:pt x="1241" y="61"/>
                      </a:lnTo>
                      <a:lnTo>
                        <a:pt x="1229" y="61"/>
                      </a:lnTo>
                      <a:lnTo>
                        <a:pt x="1221" y="57"/>
                      </a:lnTo>
                      <a:lnTo>
                        <a:pt x="1204" y="57"/>
                      </a:lnTo>
                      <a:lnTo>
                        <a:pt x="1200" y="45"/>
                      </a:lnTo>
                      <a:lnTo>
                        <a:pt x="1196" y="37"/>
                      </a:lnTo>
                      <a:lnTo>
                        <a:pt x="1184" y="45"/>
                      </a:lnTo>
                      <a:lnTo>
                        <a:pt x="1172" y="37"/>
                      </a:lnTo>
                      <a:lnTo>
                        <a:pt x="1168" y="37"/>
                      </a:lnTo>
                      <a:lnTo>
                        <a:pt x="1159" y="25"/>
                      </a:lnTo>
                      <a:lnTo>
                        <a:pt x="1147" y="25"/>
                      </a:lnTo>
                      <a:lnTo>
                        <a:pt x="1147" y="37"/>
                      </a:lnTo>
                      <a:lnTo>
                        <a:pt x="1139" y="25"/>
                      </a:lnTo>
                      <a:lnTo>
                        <a:pt x="1127" y="33"/>
                      </a:lnTo>
                      <a:lnTo>
                        <a:pt x="1135" y="37"/>
                      </a:lnTo>
                      <a:lnTo>
                        <a:pt x="1143" y="49"/>
                      </a:lnTo>
                      <a:lnTo>
                        <a:pt x="1155" y="41"/>
                      </a:lnTo>
                      <a:lnTo>
                        <a:pt x="1168" y="49"/>
                      </a:lnTo>
                      <a:lnTo>
                        <a:pt x="1176" y="57"/>
                      </a:lnTo>
                      <a:lnTo>
                        <a:pt x="1176" y="69"/>
                      </a:lnTo>
                      <a:lnTo>
                        <a:pt x="1172" y="82"/>
                      </a:lnTo>
                      <a:lnTo>
                        <a:pt x="1159" y="90"/>
                      </a:lnTo>
                      <a:lnTo>
                        <a:pt x="1159" y="90"/>
                      </a:lnTo>
                      <a:lnTo>
                        <a:pt x="1147" y="90"/>
                      </a:lnTo>
                      <a:lnTo>
                        <a:pt x="1135" y="94"/>
                      </a:lnTo>
                      <a:lnTo>
                        <a:pt x="1123" y="94"/>
                      </a:lnTo>
                      <a:lnTo>
                        <a:pt x="1111" y="94"/>
                      </a:lnTo>
                      <a:lnTo>
                        <a:pt x="1098" y="94"/>
                      </a:lnTo>
                      <a:lnTo>
                        <a:pt x="1090" y="90"/>
                      </a:lnTo>
                      <a:lnTo>
                        <a:pt x="1078" y="90"/>
                      </a:lnTo>
                      <a:lnTo>
                        <a:pt x="1078" y="102"/>
                      </a:lnTo>
                      <a:lnTo>
                        <a:pt x="1066" y="106"/>
                      </a:lnTo>
                      <a:lnTo>
                        <a:pt x="1066" y="110"/>
                      </a:lnTo>
                      <a:lnTo>
                        <a:pt x="1054" y="106"/>
                      </a:lnTo>
                      <a:lnTo>
                        <a:pt x="1050" y="118"/>
                      </a:lnTo>
                      <a:lnTo>
                        <a:pt x="1037" y="122"/>
                      </a:lnTo>
                      <a:lnTo>
                        <a:pt x="1029" y="134"/>
                      </a:lnTo>
                      <a:lnTo>
                        <a:pt x="1021" y="134"/>
                      </a:lnTo>
                      <a:lnTo>
                        <a:pt x="1021" y="147"/>
                      </a:lnTo>
                      <a:lnTo>
                        <a:pt x="1037" y="159"/>
                      </a:lnTo>
                      <a:lnTo>
                        <a:pt x="1029" y="163"/>
                      </a:lnTo>
                      <a:lnTo>
                        <a:pt x="1017" y="171"/>
                      </a:lnTo>
                      <a:lnTo>
                        <a:pt x="1005" y="175"/>
                      </a:lnTo>
                      <a:lnTo>
                        <a:pt x="1001" y="187"/>
                      </a:lnTo>
                      <a:lnTo>
                        <a:pt x="1001" y="200"/>
                      </a:lnTo>
                      <a:lnTo>
                        <a:pt x="989" y="204"/>
                      </a:lnTo>
                      <a:lnTo>
                        <a:pt x="985" y="208"/>
                      </a:lnTo>
                      <a:lnTo>
                        <a:pt x="980" y="220"/>
                      </a:lnTo>
                      <a:lnTo>
                        <a:pt x="985" y="232"/>
                      </a:lnTo>
                      <a:lnTo>
                        <a:pt x="993" y="240"/>
                      </a:lnTo>
                      <a:lnTo>
                        <a:pt x="1005" y="252"/>
                      </a:lnTo>
                      <a:lnTo>
                        <a:pt x="993" y="257"/>
                      </a:lnTo>
                      <a:lnTo>
                        <a:pt x="997" y="269"/>
                      </a:lnTo>
                      <a:lnTo>
                        <a:pt x="1001" y="273"/>
                      </a:lnTo>
                      <a:lnTo>
                        <a:pt x="993" y="269"/>
                      </a:lnTo>
                      <a:lnTo>
                        <a:pt x="980" y="257"/>
                      </a:lnTo>
                      <a:lnTo>
                        <a:pt x="968" y="252"/>
                      </a:lnTo>
                      <a:lnTo>
                        <a:pt x="968" y="265"/>
                      </a:lnTo>
                      <a:lnTo>
                        <a:pt x="956" y="252"/>
                      </a:lnTo>
                      <a:lnTo>
                        <a:pt x="944" y="252"/>
                      </a:lnTo>
                      <a:lnTo>
                        <a:pt x="936" y="248"/>
                      </a:lnTo>
                      <a:lnTo>
                        <a:pt x="919" y="252"/>
                      </a:lnTo>
                      <a:lnTo>
                        <a:pt x="919" y="265"/>
                      </a:lnTo>
                      <a:lnTo>
                        <a:pt x="907" y="265"/>
                      </a:lnTo>
                      <a:lnTo>
                        <a:pt x="911" y="273"/>
                      </a:lnTo>
                      <a:lnTo>
                        <a:pt x="911" y="285"/>
                      </a:lnTo>
                      <a:lnTo>
                        <a:pt x="903" y="281"/>
                      </a:lnTo>
                      <a:lnTo>
                        <a:pt x="899" y="285"/>
                      </a:lnTo>
                      <a:lnTo>
                        <a:pt x="899" y="285"/>
                      </a:lnTo>
                      <a:lnTo>
                        <a:pt x="895" y="293"/>
                      </a:lnTo>
                      <a:lnTo>
                        <a:pt x="899" y="285"/>
                      </a:lnTo>
                      <a:lnTo>
                        <a:pt x="899" y="273"/>
                      </a:lnTo>
                      <a:lnTo>
                        <a:pt x="903" y="261"/>
                      </a:lnTo>
                      <a:lnTo>
                        <a:pt x="907" y="248"/>
                      </a:lnTo>
                      <a:lnTo>
                        <a:pt x="907" y="244"/>
                      </a:lnTo>
                      <a:lnTo>
                        <a:pt x="895" y="236"/>
                      </a:lnTo>
                      <a:lnTo>
                        <a:pt x="883" y="224"/>
                      </a:lnTo>
                      <a:lnTo>
                        <a:pt x="875" y="212"/>
                      </a:lnTo>
                      <a:lnTo>
                        <a:pt x="850" y="195"/>
                      </a:lnTo>
                      <a:lnTo>
                        <a:pt x="842" y="195"/>
                      </a:lnTo>
                      <a:lnTo>
                        <a:pt x="834" y="183"/>
                      </a:lnTo>
                      <a:lnTo>
                        <a:pt x="826" y="183"/>
                      </a:lnTo>
                      <a:lnTo>
                        <a:pt x="826" y="195"/>
                      </a:lnTo>
                      <a:lnTo>
                        <a:pt x="818" y="208"/>
                      </a:lnTo>
                      <a:lnTo>
                        <a:pt x="805" y="204"/>
                      </a:lnTo>
                      <a:lnTo>
                        <a:pt x="797" y="200"/>
                      </a:lnTo>
                      <a:lnTo>
                        <a:pt x="789" y="212"/>
                      </a:lnTo>
                      <a:lnTo>
                        <a:pt x="785" y="200"/>
                      </a:lnTo>
                      <a:lnTo>
                        <a:pt x="781" y="204"/>
                      </a:lnTo>
                      <a:lnTo>
                        <a:pt x="781" y="204"/>
                      </a:lnTo>
                      <a:lnTo>
                        <a:pt x="781" y="212"/>
                      </a:lnTo>
                      <a:lnTo>
                        <a:pt x="777" y="224"/>
                      </a:lnTo>
                      <a:lnTo>
                        <a:pt x="765" y="236"/>
                      </a:lnTo>
                      <a:lnTo>
                        <a:pt x="757" y="232"/>
                      </a:lnTo>
                      <a:lnTo>
                        <a:pt x="748" y="220"/>
                      </a:lnTo>
                      <a:lnTo>
                        <a:pt x="748" y="232"/>
                      </a:lnTo>
                      <a:lnTo>
                        <a:pt x="744" y="232"/>
                      </a:lnTo>
                      <a:lnTo>
                        <a:pt x="732" y="232"/>
                      </a:lnTo>
                      <a:lnTo>
                        <a:pt x="720" y="244"/>
                      </a:lnTo>
                      <a:lnTo>
                        <a:pt x="724" y="257"/>
                      </a:lnTo>
                      <a:lnTo>
                        <a:pt x="736" y="269"/>
                      </a:lnTo>
                      <a:lnTo>
                        <a:pt x="728" y="265"/>
                      </a:lnTo>
                      <a:lnTo>
                        <a:pt x="716" y="265"/>
                      </a:lnTo>
                      <a:lnTo>
                        <a:pt x="704" y="269"/>
                      </a:lnTo>
                      <a:lnTo>
                        <a:pt x="708" y="281"/>
                      </a:lnTo>
                      <a:lnTo>
                        <a:pt x="720" y="281"/>
                      </a:lnTo>
                      <a:lnTo>
                        <a:pt x="724" y="293"/>
                      </a:lnTo>
                      <a:lnTo>
                        <a:pt x="720" y="289"/>
                      </a:lnTo>
                      <a:lnTo>
                        <a:pt x="708" y="281"/>
                      </a:lnTo>
                      <a:lnTo>
                        <a:pt x="696" y="281"/>
                      </a:lnTo>
                      <a:lnTo>
                        <a:pt x="692" y="293"/>
                      </a:lnTo>
                      <a:lnTo>
                        <a:pt x="679" y="301"/>
                      </a:lnTo>
                      <a:lnTo>
                        <a:pt x="675" y="301"/>
                      </a:lnTo>
                      <a:lnTo>
                        <a:pt x="679" y="313"/>
                      </a:lnTo>
                      <a:lnTo>
                        <a:pt x="692" y="318"/>
                      </a:lnTo>
                      <a:lnTo>
                        <a:pt x="679" y="334"/>
                      </a:lnTo>
                      <a:lnTo>
                        <a:pt x="683" y="342"/>
                      </a:lnTo>
                      <a:lnTo>
                        <a:pt x="696" y="346"/>
                      </a:lnTo>
                      <a:lnTo>
                        <a:pt x="708" y="350"/>
                      </a:lnTo>
                      <a:lnTo>
                        <a:pt x="696" y="346"/>
                      </a:lnTo>
                      <a:lnTo>
                        <a:pt x="671" y="346"/>
                      </a:lnTo>
                      <a:lnTo>
                        <a:pt x="659" y="338"/>
                      </a:lnTo>
                      <a:lnTo>
                        <a:pt x="647" y="346"/>
                      </a:lnTo>
                      <a:lnTo>
                        <a:pt x="639" y="334"/>
                      </a:lnTo>
                      <a:lnTo>
                        <a:pt x="626" y="334"/>
                      </a:lnTo>
                      <a:lnTo>
                        <a:pt x="635" y="346"/>
                      </a:lnTo>
                      <a:lnTo>
                        <a:pt x="635" y="350"/>
                      </a:lnTo>
                      <a:lnTo>
                        <a:pt x="622" y="354"/>
                      </a:lnTo>
                      <a:lnTo>
                        <a:pt x="630" y="366"/>
                      </a:lnTo>
                      <a:lnTo>
                        <a:pt x="639" y="379"/>
                      </a:lnTo>
                      <a:lnTo>
                        <a:pt x="651" y="375"/>
                      </a:lnTo>
                      <a:lnTo>
                        <a:pt x="643" y="387"/>
                      </a:lnTo>
                      <a:lnTo>
                        <a:pt x="647" y="395"/>
                      </a:lnTo>
                      <a:lnTo>
                        <a:pt x="643" y="395"/>
                      </a:lnTo>
                      <a:lnTo>
                        <a:pt x="626" y="387"/>
                      </a:lnTo>
                      <a:lnTo>
                        <a:pt x="630" y="399"/>
                      </a:lnTo>
                      <a:lnTo>
                        <a:pt x="626" y="411"/>
                      </a:lnTo>
                      <a:lnTo>
                        <a:pt x="626" y="419"/>
                      </a:lnTo>
                      <a:lnTo>
                        <a:pt x="626" y="419"/>
                      </a:lnTo>
                      <a:lnTo>
                        <a:pt x="626" y="419"/>
                      </a:lnTo>
                      <a:lnTo>
                        <a:pt x="618" y="407"/>
                      </a:lnTo>
                      <a:lnTo>
                        <a:pt x="614" y="395"/>
                      </a:lnTo>
                      <a:lnTo>
                        <a:pt x="602" y="370"/>
                      </a:lnTo>
                      <a:lnTo>
                        <a:pt x="590" y="358"/>
                      </a:lnTo>
                      <a:lnTo>
                        <a:pt x="590" y="350"/>
                      </a:lnTo>
                      <a:lnTo>
                        <a:pt x="578" y="358"/>
                      </a:lnTo>
                      <a:lnTo>
                        <a:pt x="574" y="370"/>
                      </a:lnTo>
                      <a:lnTo>
                        <a:pt x="561" y="379"/>
                      </a:lnTo>
                      <a:lnTo>
                        <a:pt x="553" y="387"/>
                      </a:lnTo>
                      <a:lnTo>
                        <a:pt x="545" y="399"/>
                      </a:lnTo>
                      <a:lnTo>
                        <a:pt x="541" y="411"/>
                      </a:lnTo>
                      <a:lnTo>
                        <a:pt x="541" y="423"/>
                      </a:lnTo>
                      <a:lnTo>
                        <a:pt x="545" y="436"/>
                      </a:lnTo>
                      <a:lnTo>
                        <a:pt x="545" y="448"/>
                      </a:lnTo>
                      <a:lnTo>
                        <a:pt x="557" y="448"/>
                      </a:lnTo>
                      <a:lnTo>
                        <a:pt x="545" y="464"/>
                      </a:lnTo>
                      <a:lnTo>
                        <a:pt x="533" y="472"/>
                      </a:lnTo>
                      <a:lnTo>
                        <a:pt x="521" y="476"/>
                      </a:lnTo>
                      <a:lnTo>
                        <a:pt x="521" y="488"/>
                      </a:lnTo>
                      <a:lnTo>
                        <a:pt x="508" y="493"/>
                      </a:lnTo>
                      <a:lnTo>
                        <a:pt x="508" y="505"/>
                      </a:lnTo>
                      <a:lnTo>
                        <a:pt x="504" y="517"/>
                      </a:lnTo>
                      <a:lnTo>
                        <a:pt x="496" y="529"/>
                      </a:lnTo>
                      <a:lnTo>
                        <a:pt x="484" y="541"/>
                      </a:lnTo>
                      <a:lnTo>
                        <a:pt x="472" y="549"/>
                      </a:lnTo>
                      <a:lnTo>
                        <a:pt x="460" y="554"/>
                      </a:lnTo>
                      <a:lnTo>
                        <a:pt x="435" y="562"/>
                      </a:lnTo>
                      <a:lnTo>
                        <a:pt x="423" y="566"/>
                      </a:lnTo>
                      <a:lnTo>
                        <a:pt x="411" y="570"/>
                      </a:lnTo>
                      <a:lnTo>
                        <a:pt x="407" y="570"/>
                      </a:lnTo>
                      <a:lnTo>
                        <a:pt x="394" y="574"/>
                      </a:lnTo>
                      <a:lnTo>
                        <a:pt x="386" y="578"/>
                      </a:lnTo>
                      <a:lnTo>
                        <a:pt x="378" y="574"/>
                      </a:lnTo>
                      <a:lnTo>
                        <a:pt x="358" y="574"/>
                      </a:lnTo>
                      <a:lnTo>
                        <a:pt x="350" y="578"/>
                      </a:lnTo>
                      <a:lnTo>
                        <a:pt x="338" y="590"/>
                      </a:lnTo>
                      <a:lnTo>
                        <a:pt x="325" y="590"/>
                      </a:lnTo>
                      <a:lnTo>
                        <a:pt x="317" y="594"/>
                      </a:lnTo>
                      <a:lnTo>
                        <a:pt x="305" y="594"/>
                      </a:lnTo>
                      <a:lnTo>
                        <a:pt x="293" y="598"/>
                      </a:lnTo>
                      <a:lnTo>
                        <a:pt x="285" y="606"/>
                      </a:lnTo>
                      <a:lnTo>
                        <a:pt x="272" y="615"/>
                      </a:lnTo>
                      <a:lnTo>
                        <a:pt x="260" y="619"/>
                      </a:lnTo>
                      <a:lnTo>
                        <a:pt x="248" y="619"/>
                      </a:lnTo>
                      <a:lnTo>
                        <a:pt x="236" y="611"/>
                      </a:lnTo>
                      <a:lnTo>
                        <a:pt x="224" y="619"/>
                      </a:lnTo>
                      <a:lnTo>
                        <a:pt x="211" y="615"/>
                      </a:lnTo>
                      <a:lnTo>
                        <a:pt x="199" y="623"/>
                      </a:lnTo>
                      <a:lnTo>
                        <a:pt x="187" y="627"/>
                      </a:lnTo>
                      <a:lnTo>
                        <a:pt x="175" y="635"/>
                      </a:lnTo>
                      <a:lnTo>
                        <a:pt x="167" y="643"/>
                      </a:lnTo>
                      <a:lnTo>
                        <a:pt x="154" y="651"/>
                      </a:lnTo>
                      <a:lnTo>
                        <a:pt x="142" y="663"/>
                      </a:lnTo>
                      <a:lnTo>
                        <a:pt x="130" y="672"/>
                      </a:lnTo>
                      <a:lnTo>
                        <a:pt x="118" y="676"/>
                      </a:lnTo>
                      <a:lnTo>
                        <a:pt x="106" y="680"/>
                      </a:lnTo>
                      <a:lnTo>
                        <a:pt x="101" y="684"/>
                      </a:lnTo>
                      <a:lnTo>
                        <a:pt x="89" y="688"/>
                      </a:lnTo>
                      <a:lnTo>
                        <a:pt x="85" y="700"/>
                      </a:lnTo>
                      <a:lnTo>
                        <a:pt x="81" y="704"/>
                      </a:lnTo>
                      <a:lnTo>
                        <a:pt x="77" y="716"/>
                      </a:lnTo>
                      <a:lnTo>
                        <a:pt x="69" y="729"/>
                      </a:lnTo>
                      <a:lnTo>
                        <a:pt x="57" y="720"/>
                      </a:lnTo>
                      <a:lnTo>
                        <a:pt x="57" y="712"/>
                      </a:lnTo>
                      <a:lnTo>
                        <a:pt x="57" y="696"/>
                      </a:lnTo>
                      <a:lnTo>
                        <a:pt x="57" y="688"/>
                      </a:lnTo>
                      <a:lnTo>
                        <a:pt x="45" y="696"/>
                      </a:lnTo>
                      <a:lnTo>
                        <a:pt x="40" y="708"/>
                      </a:lnTo>
                      <a:lnTo>
                        <a:pt x="36" y="720"/>
                      </a:lnTo>
                      <a:lnTo>
                        <a:pt x="32" y="733"/>
                      </a:lnTo>
                      <a:lnTo>
                        <a:pt x="32" y="741"/>
                      </a:lnTo>
                      <a:lnTo>
                        <a:pt x="36" y="753"/>
                      </a:lnTo>
                      <a:lnTo>
                        <a:pt x="40" y="765"/>
                      </a:lnTo>
                      <a:lnTo>
                        <a:pt x="36" y="773"/>
                      </a:lnTo>
                      <a:lnTo>
                        <a:pt x="36" y="790"/>
                      </a:lnTo>
                      <a:lnTo>
                        <a:pt x="28" y="798"/>
                      </a:lnTo>
                      <a:lnTo>
                        <a:pt x="20" y="810"/>
                      </a:lnTo>
                      <a:lnTo>
                        <a:pt x="16" y="822"/>
                      </a:lnTo>
                      <a:lnTo>
                        <a:pt x="16" y="834"/>
                      </a:lnTo>
                      <a:lnTo>
                        <a:pt x="16" y="847"/>
                      </a:lnTo>
                      <a:lnTo>
                        <a:pt x="16" y="859"/>
                      </a:lnTo>
                      <a:lnTo>
                        <a:pt x="24" y="871"/>
                      </a:lnTo>
                      <a:lnTo>
                        <a:pt x="28" y="883"/>
                      </a:lnTo>
                      <a:lnTo>
                        <a:pt x="28" y="883"/>
                      </a:lnTo>
                      <a:lnTo>
                        <a:pt x="32" y="895"/>
                      </a:lnTo>
                      <a:lnTo>
                        <a:pt x="40" y="908"/>
                      </a:lnTo>
                      <a:lnTo>
                        <a:pt x="49" y="920"/>
                      </a:lnTo>
                      <a:lnTo>
                        <a:pt x="53" y="932"/>
                      </a:lnTo>
                      <a:lnTo>
                        <a:pt x="65" y="944"/>
                      </a:lnTo>
                      <a:lnTo>
                        <a:pt x="61" y="952"/>
                      </a:lnTo>
                      <a:lnTo>
                        <a:pt x="61" y="964"/>
                      </a:lnTo>
                      <a:lnTo>
                        <a:pt x="61" y="981"/>
                      </a:lnTo>
                      <a:lnTo>
                        <a:pt x="49" y="977"/>
                      </a:lnTo>
                      <a:lnTo>
                        <a:pt x="45" y="964"/>
                      </a:lnTo>
                      <a:lnTo>
                        <a:pt x="40" y="952"/>
                      </a:lnTo>
                      <a:lnTo>
                        <a:pt x="32" y="964"/>
                      </a:lnTo>
                      <a:lnTo>
                        <a:pt x="32" y="960"/>
                      </a:lnTo>
                      <a:lnTo>
                        <a:pt x="32" y="948"/>
                      </a:lnTo>
                      <a:lnTo>
                        <a:pt x="24" y="936"/>
                      </a:lnTo>
                      <a:lnTo>
                        <a:pt x="16" y="932"/>
                      </a:lnTo>
                      <a:lnTo>
                        <a:pt x="20" y="944"/>
                      </a:lnTo>
                      <a:lnTo>
                        <a:pt x="24" y="956"/>
                      </a:lnTo>
                      <a:lnTo>
                        <a:pt x="36" y="969"/>
                      </a:lnTo>
                      <a:lnTo>
                        <a:pt x="40" y="981"/>
                      </a:lnTo>
                      <a:lnTo>
                        <a:pt x="36" y="993"/>
                      </a:lnTo>
                      <a:lnTo>
                        <a:pt x="24" y="989"/>
                      </a:lnTo>
                      <a:lnTo>
                        <a:pt x="20" y="977"/>
                      </a:lnTo>
                      <a:lnTo>
                        <a:pt x="12" y="964"/>
                      </a:lnTo>
                      <a:lnTo>
                        <a:pt x="12" y="977"/>
                      </a:lnTo>
                      <a:lnTo>
                        <a:pt x="0" y="964"/>
                      </a:lnTo>
                      <a:lnTo>
                        <a:pt x="8" y="977"/>
                      </a:lnTo>
                      <a:lnTo>
                        <a:pt x="16" y="989"/>
                      </a:lnTo>
                      <a:lnTo>
                        <a:pt x="20" y="993"/>
                      </a:lnTo>
                      <a:lnTo>
                        <a:pt x="32" y="1005"/>
                      </a:lnTo>
                      <a:lnTo>
                        <a:pt x="40" y="1017"/>
                      </a:lnTo>
                      <a:lnTo>
                        <a:pt x="45" y="1030"/>
                      </a:lnTo>
                      <a:lnTo>
                        <a:pt x="53" y="1042"/>
                      </a:lnTo>
                      <a:lnTo>
                        <a:pt x="57" y="1054"/>
                      </a:lnTo>
                      <a:lnTo>
                        <a:pt x="57" y="1066"/>
                      </a:lnTo>
                      <a:lnTo>
                        <a:pt x="57" y="1074"/>
                      </a:lnTo>
                      <a:lnTo>
                        <a:pt x="57" y="1087"/>
                      </a:lnTo>
                      <a:lnTo>
                        <a:pt x="69" y="1099"/>
                      </a:lnTo>
                      <a:lnTo>
                        <a:pt x="77" y="1111"/>
                      </a:lnTo>
                      <a:lnTo>
                        <a:pt x="85" y="1123"/>
                      </a:lnTo>
                      <a:lnTo>
                        <a:pt x="85" y="1135"/>
                      </a:lnTo>
                      <a:lnTo>
                        <a:pt x="89" y="1144"/>
                      </a:lnTo>
                      <a:lnTo>
                        <a:pt x="101" y="1156"/>
                      </a:lnTo>
                      <a:lnTo>
                        <a:pt x="106" y="1168"/>
                      </a:lnTo>
                      <a:lnTo>
                        <a:pt x="110" y="1180"/>
                      </a:lnTo>
                      <a:lnTo>
                        <a:pt x="110" y="1192"/>
                      </a:lnTo>
                      <a:lnTo>
                        <a:pt x="110" y="1217"/>
                      </a:lnTo>
                      <a:lnTo>
                        <a:pt x="106" y="1221"/>
                      </a:lnTo>
                      <a:lnTo>
                        <a:pt x="110" y="1229"/>
                      </a:lnTo>
                      <a:lnTo>
                        <a:pt x="114" y="1241"/>
                      </a:lnTo>
                      <a:lnTo>
                        <a:pt x="118" y="1253"/>
                      </a:lnTo>
                      <a:lnTo>
                        <a:pt x="122" y="1266"/>
                      </a:lnTo>
                      <a:lnTo>
                        <a:pt x="126" y="1278"/>
                      </a:lnTo>
                      <a:lnTo>
                        <a:pt x="134" y="1290"/>
                      </a:lnTo>
                      <a:lnTo>
                        <a:pt x="138" y="1302"/>
                      </a:lnTo>
                      <a:lnTo>
                        <a:pt x="146" y="1314"/>
                      </a:lnTo>
                      <a:lnTo>
                        <a:pt x="154" y="1327"/>
                      </a:lnTo>
                      <a:lnTo>
                        <a:pt x="154" y="1339"/>
                      </a:lnTo>
                      <a:lnTo>
                        <a:pt x="154" y="1351"/>
                      </a:lnTo>
                      <a:lnTo>
                        <a:pt x="154" y="1363"/>
                      </a:lnTo>
                      <a:lnTo>
                        <a:pt x="154" y="1375"/>
                      </a:lnTo>
                      <a:lnTo>
                        <a:pt x="154" y="1384"/>
                      </a:lnTo>
                      <a:lnTo>
                        <a:pt x="150" y="1396"/>
                      </a:lnTo>
                      <a:lnTo>
                        <a:pt x="150" y="1384"/>
                      </a:lnTo>
                      <a:lnTo>
                        <a:pt x="146" y="1396"/>
                      </a:lnTo>
                      <a:lnTo>
                        <a:pt x="150" y="1408"/>
                      </a:lnTo>
                      <a:lnTo>
                        <a:pt x="150" y="1420"/>
                      </a:lnTo>
                      <a:lnTo>
                        <a:pt x="154" y="1432"/>
                      </a:lnTo>
                      <a:lnTo>
                        <a:pt x="146" y="1445"/>
                      </a:lnTo>
                      <a:lnTo>
                        <a:pt x="134" y="1457"/>
                      </a:lnTo>
                      <a:lnTo>
                        <a:pt x="126" y="1461"/>
                      </a:lnTo>
                      <a:lnTo>
                        <a:pt x="122" y="1457"/>
                      </a:lnTo>
                      <a:lnTo>
                        <a:pt x="110" y="1457"/>
                      </a:lnTo>
                      <a:lnTo>
                        <a:pt x="110" y="1469"/>
                      </a:lnTo>
                      <a:lnTo>
                        <a:pt x="110" y="1481"/>
                      </a:lnTo>
                      <a:lnTo>
                        <a:pt x="110" y="1493"/>
                      </a:lnTo>
                      <a:lnTo>
                        <a:pt x="118" y="1506"/>
                      </a:lnTo>
                      <a:lnTo>
                        <a:pt x="126" y="1506"/>
                      </a:lnTo>
                      <a:lnTo>
                        <a:pt x="138" y="1510"/>
                      </a:lnTo>
                      <a:lnTo>
                        <a:pt x="154" y="1518"/>
                      </a:lnTo>
                      <a:lnTo>
                        <a:pt x="163" y="1530"/>
                      </a:lnTo>
                      <a:lnTo>
                        <a:pt x="175" y="1538"/>
                      </a:lnTo>
                      <a:lnTo>
                        <a:pt x="187" y="1542"/>
                      </a:lnTo>
                      <a:lnTo>
                        <a:pt x="199" y="1550"/>
                      </a:lnTo>
                      <a:lnTo>
                        <a:pt x="211" y="1554"/>
                      </a:lnTo>
                      <a:lnTo>
                        <a:pt x="224" y="1554"/>
                      </a:lnTo>
                      <a:lnTo>
                        <a:pt x="236" y="1554"/>
                      </a:lnTo>
                      <a:lnTo>
                        <a:pt x="248" y="1550"/>
                      </a:lnTo>
                      <a:lnTo>
                        <a:pt x="260" y="1554"/>
                      </a:lnTo>
                      <a:lnTo>
                        <a:pt x="272" y="1554"/>
                      </a:lnTo>
                      <a:lnTo>
                        <a:pt x="281" y="1559"/>
                      </a:lnTo>
                      <a:lnTo>
                        <a:pt x="281" y="1554"/>
                      </a:lnTo>
                      <a:lnTo>
                        <a:pt x="293" y="1550"/>
                      </a:lnTo>
                      <a:lnTo>
                        <a:pt x="305" y="1546"/>
                      </a:lnTo>
                      <a:lnTo>
                        <a:pt x="317" y="1542"/>
                      </a:lnTo>
                      <a:lnTo>
                        <a:pt x="325" y="1530"/>
                      </a:lnTo>
                      <a:lnTo>
                        <a:pt x="338" y="1518"/>
                      </a:lnTo>
                      <a:lnTo>
                        <a:pt x="350" y="1514"/>
                      </a:lnTo>
                      <a:lnTo>
                        <a:pt x="362" y="1518"/>
                      </a:lnTo>
                      <a:lnTo>
                        <a:pt x="374" y="1514"/>
                      </a:lnTo>
                      <a:lnTo>
                        <a:pt x="382" y="1506"/>
                      </a:lnTo>
                      <a:lnTo>
                        <a:pt x="390" y="1489"/>
                      </a:lnTo>
                      <a:lnTo>
                        <a:pt x="403" y="1481"/>
                      </a:lnTo>
                      <a:lnTo>
                        <a:pt x="411" y="1477"/>
                      </a:lnTo>
                      <a:lnTo>
                        <a:pt x="419" y="1477"/>
                      </a:lnTo>
                      <a:lnTo>
                        <a:pt x="431" y="1477"/>
                      </a:lnTo>
                      <a:lnTo>
                        <a:pt x="443" y="1477"/>
                      </a:lnTo>
                      <a:lnTo>
                        <a:pt x="456" y="1477"/>
                      </a:lnTo>
                      <a:lnTo>
                        <a:pt x="468" y="1473"/>
                      </a:lnTo>
                      <a:lnTo>
                        <a:pt x="480" y="1473"/>
                      </a:lnTo>
                      <a:lnTo>
                        <a:pt x="492" y="1469"/>
                      </a:lnTo>
                      <a:lnTo>
                        <a:pt x="504" y="1469"/>
                      </a:lnTo>
                      <a:lnTo>
                        <a:pt x="512" y="1473"/>
                      </a:lnTo>
                      <a:lnTo>
                        <a:pt x="525" y="1477"/>
                      </a:lnTo>
                      <a:lnTo>
                        <a:pt x="533" y="1473"/>
                      </a:lnTo>
                      <a:lnTo>
                        <a:pt x="541" y="1485"/>
                      </a:lnTo>
                      <a:lnTo>
                        <a:pt x="553" y="1477"/>
                      </a:lnTo>
                      <a:lnTo>
                        <a:pt x="565" y="1481"/>
                      </a:lnTo>
                      <a:lnTo>
                        <a:pt x="578" y="1473"/>
                      </a:lnTo>
                      <a:lnTo>
                        <a:pt x="590" y="1473"/>
                      </a:lnTo>
                      <a:lnTo>
                        <a:pt x="602" y="1485"/>
                      </a:lnTo>
                      <a:lnTo>
                        <a:pt x="614" y="1477"/>
                      </a:lnTo>
                      <a:lnTo>
                        <a:pt x="626" y="1477"/>
                      </a:lnTo>
                      <a:lnTo>
                        <a:pt x="639" y="1465"/>
                      </a:lnTo>
                      <a:lnTo>
                        <a:pt x="639" y="1461"/>
                      </a:lnTo>
                      <a:lnTo>
                        <a:pt x="651" y="1453"/>
                      </a:lnTo>
                      <a:lnTo>
                        <a:pt x="655" y="1441"/>
                      </a:lnTo>
                      <a:lnTo>
                        <a:pt x="659" y="1428"/>
                      </a:lnTo>
                      <a:lnTo>
                        <a:pt x="667" y="1416"/>
                      </a:lnTo>
                      <a:lnTo>
                        <a:pt x="679" y="1412"/>
                      </a:lnTo>
                      <a:lnTo>
                        <a:pt x="692" y="1412"/>
                      </a:lnTo>
                      <a:lnTo>
                        <a:pt x="704" y="1404"/>
                      </a:lnTo>
                      <a:lnTo>
                        <a:pt x="716" y="1396"/>
                      </a:lnTo>
                      <a:lnTo>
                        <a:pt x="728" y="1392"/>
                      </a:lnTo>
                      <a:lnTo>
                        <a:pt x="740" y="1388"/>
                      </a:lnTo>
                      <a:lnTo>
                        <a:pt x="753" y="1380"/>
                      </a:lnTo>
                      <a:lnTo>
                        <a:pt x="765" y="1371"/>
                      </a:lnTo>
                      <a:lnTo>
                        <a:pt x="773" y="1367"/>
                      </a:lnTo>
                      <a:lnTo>
                        <a:pt x="781" y="1363"/>
                      </a:lnTo>
                      <a:lnTo>
                        <a:pt x="793" y="1367"/>
                      </a:lnTo>
                      <a:lnTo>
                        <a:pt x="805" y="1367"/>
                      </a:lnTo>
                      <a:lnTo>
                        <a:pt x="818" y="1367"/>
                      </a:lnTo>
                      <a:lnTo>
                        <a:pt x="830" y="1367"/>
                      </a:lnTo>
                      <a:lnTo>
                        <a:pt x="842" y="1367"/>
                      </a:lnTo>
                      <a:lnTo>
                        <a:pt x="850" y="1367"/>
                      </a:lnTo>
                      <a:lnTo>
                        <a:pt x="858" y="1363"/>
                      </a:lnTo>
                      <a:lnTo>
                        <a:pt x="875" y="1359"/>
                      </a:lnTo>
                      <a:lnTo>
                        <a:pt x="883" y="1355"/>
                      </a:lnTo>
                      <a:lnTo>
                        <a:pt x="895" y="1355"/>
                      </a:lnTo>
                      <a:lnTo>
                        <a:pt x="919" y="1343"/>
                      </a:lnTo>
                      <a:lnTo>
                        <a:pt x="932" y="1339"/>
                      </a:lnTo>
                      <a:lnTo>
                        <a:pt x="944" y="1331"/>
                      </a:lnTo>
                      <a:lnTo>
                        <a:pt x="956" y="1327"/>
                      </a:lnTo>
                      <a:lnTo>
                        <a:pt x="968" y="1327"/>
                      </a:lnTo>
                      <a:lnTo>
                        <a:pt x="980" y="1323"/>
                      </a:lnTo>
                      <a:lnTo>
                        <a:pt x="993" y="1323"/>
                      </a:lnTo>
                      <a:lnTo>
                        <a:pt x="1005" y="1323"/>
                      </a:lnTo>
                      <a:lnTo>
                        <a:pt x="1029" y="1318"/>
                      </a:lnTo>
                      <a:lnTo>
                        <a:pt x="1037" y="1323"/>
                      </a:lnTo>
                      <a:lnTo>
                        <a:pt x="1054" y="1323"/>
                      </a:lnTo>
                      <a:lnTo>
                        <a:pt x="1066" y="1323"/>
                      </a:lnTo>
                      <a:lnTo>
                        <a:pt x="1074" y="1318"/>
                      </a:lnTo>
                      <a:lnTo>
                        <a:pt x="1086" y="1314"/>
                      </a:lnTo>
                      <a:lnTo>
                        <a:pt x="1098" y="1318"/>
                      </a:lnTo>
                      <a:lnTo>
                        <a:pt x="1123" y="1331"/>
                      </a:lnTo>
                      <a:lnTo>
                        <a:pt x="1135" y="1339"/>
                      </a:lnTo>
                      <a:lnTo>
                        <a:pt x="1147" y="1347"/>
                      </a:lnTo>
                      <a:lnTo>
                        <a:pt x="1159" y="1351"/>
                      </a:lnTo>
                      <a:lnTo>
                        <a:pt x="1172" y="1343"/>
                      </a:lnTo>
                      <a:lnTo>
                        <a:pt x="1184" y="1343"/>
                      </a:lnTo>
                      <a:lnTo>
                        <a:pt x="1188" y="1351"/>
                      </a:lnTo>
                      <a:lnTo>
                        <a:pt x="1212" y="1363"/>
                      </a:lnTo>
                      <a:lnTo>
                        <a:pt x="1225" y="1359"/>
                      </a:lnTo>
                      <a:lnTo>
                        <a:pt x="1237" y="1355"/>
                      </a:lnTo>
                      <a:lnTo>
                        <a:pt x="1249" y="1367"/>
                      </a:lnTo>
                      <a:lnTo>
                        <a:pt x="1249" y="1380"/>
                      </a:lnTo>
                      <a:lnTo>
                        <a:pt x="1261" y="1380"/>
                      </a:lnTo>
                      <a:lnTo>
                        <a:pt x="1273" y="1384"/>
                      </a:lnTo>
                      <a:lnTo>
                        <a:pt x="1273" y="1396"/>
                      </a:lnTo>
                      <a:lnTo>
                        <a:pt x="1269" y="1396"/>
                      </a:lnTo>
                      <a:lnTo>
                        <a:pt x="1261" y="1408"/>
                      </a:lnTo>
                      <a:lnTo>
                        <a:pt x="1273" y="1420"/>
                      </a:lnTo>
                      <a:lnTo>
                        <a:pt x="1286" y="1424"/>
                      </a:lnTo>
                      <a:lnTo>
                        <a:pt x="1298" y="1432"/>
                      </a:lnTo>
                      <a:lnTo>
                        <a:pt x="1306" y="1445"/>
                      </a:lnTo>
                      <a:lnTo>
                        <a:pt x="1310" y="1453"/>
                      </a:lnTo>
                      <a:lnTo>
                        <a:pt x="1318" y="1465"/>
                      </a:lnTo>
                      <a:lnTo>
                        <a:pt x="1330" y="1477"/>
                      </a:lnTo>
                      <a:lnTo>
                        <a:pt x="1330" y="1481"/>
                      </a:lnTo>
                      <a:lnTo>
                        <a:pt x="1334" y="1493"/>
                      </a:lnTo>
                      <a:lnTo>
                        <a:pt x="1339" y="1506"/>
                      </a:lnTo>
                      <a:lnTo>
                        <a:pt x="1343" y="1514"/>
                      </a:lnTo>
                      <a:lnTo>
                        <a:pt x="1330" y="1514"/>
                      </a:lnTo>
                      <a:lnTo>
                        <a:pt x="1334" y="1526"/>
                      </a:lnTo>
                      <a:lnTo>
                        <a:pt x="1347" y="1534"/>
                      </a:lnTo>
                      <a:lnTo>
                        <a:pt x="1355" y="1546"/>
                      </a:lnTo>
                      <a:lnTo>
                        <a:pt x="1367" y="1542"/>
                      </a:lnTo>
                      <a:lnTo>
                        <a:pt x="1375" y="1550"/>
                      </a:lnTo>
                      <a:lnTo>
                        <a:pt x="1379" y="1538"/>
                      </a:lnTo>
                      <a:lnTo>
                        <a:pt x="1367" y="1538"/>
                      </a:lnTo>
                      <a:lnTo>
                        <a:pt x="1371" y="1526"/>
                      </a:lnTo>
                      <a:lnTo>
                        <a:pt x="1383" y="1514"/>
                      </a:lnTo>
                      <a:lnTo>
                        <a:pt x="1391" y="1506"/>
                      </a:lnTo>
                      <a:lnTo>
                        <a:pt x="1400" y="1493"/>
                      </a:lnTo>
                      <a:lnTo>
                        <a:pt x="1408" y="1485"/>
                      </a:lnTo>
                      <a:lnTo>
                        <a:pt x="1420" y="1477"/>
                      </a:lnTo>
                      <a:lnTo>
                        <a:pt x="1440" y="1465"/>
                      </a:lnTo>
                      <a:lnTo>
                        <a:pt x="1452" y="1457"/>
                      </a:lnTo>
                      <a:lnTo>
                        <a:pt x="1461" y="1445"/>
                      </a:lnTo>
                      <a:lnTo>
                        <a:pt x="1461" y="1432"/>
                      </a:lnTo>
                      <a:lnTo>
                        <a:pt x="1469" y="1420"/>
                      </a:lnTo>
                      <a:lnTo>
                        <a:pt x="1481" y="1416"/>
                      </a:lnTo>
                      <a:lnTo>
                        <a:pt x="1489" y="1404"/>
                      </a:lnTo>
                      <a:lnTo>
                        <a:pt x="1485" y="1392"/>
                      </a:lnTo>
                      <a:lnTo>
                        <a:pt x="1489" y="1388"/>
                      </a:lnTo>
                      <a:lnTo>
                        <a:pt x="1493" y="1400"/>
                      </a:lnTo>
                      <a:lnTo>
                        <a:pt x="1497" y="1412"/>
                      </a:lnTo>
                      <a:lnTo>
                        <a:pt x="1501" y="1420"/>
                      </a:lnTo>
                      <a:lnTo>
                        <a:pt x="1489" y="1428"/>
                      </a:lnTo>
                      <a:lnTo>
                        <a:pt x="1493" y="1441"/>
                      </a:lnTo>
                      <a:lnTo>
                        <a:pt x="1497" y="1453"/>
                      </a:lnTo>
                      <a:lnTo>
                        <a:pt x="1485" y="1465"/>
                      </a:lnTo>
                      <a:lnTo>
                        <a:pt x="1477" y="1477"/>
                      </a:lnTo>
                      <a:lnTo>
                        <a:pt x="1473" y="1489"/>
                      </a:lnTo>
                      <a:lnTo>
                        <a:pt x="1469" y="1502"/>
                      </a:lnTo>
                      <a:lnTo>
                        <a:pt x="1465" y="1514"/>
                      </a:lnTo>
                      <a:lnTo>
                        <a:pt x="1469" y="1514"/>
                      </a:lnTo>
                      <a:lnTo>
                        <a:pt x="1469" y="1526"/>
                      </a:lnTo>
                      <a:lnTo>
                        <a:pt x="1465" y="1538"/>
                      </a:lnTo>
                      <a:lnTo>
                        <a:pt x="1452" y="1546"/>
                      </a:lnTo>
                      <a:lnTo>
                        <a:pt x="1444" y="1546"/>
                      </a:lnTo>
                      <a:lnTo>
                        <a:pt x="1436" y="1554"/>
                      </a:lnTo>
                      <a:lnTo>
                        <a:pt x="1428" y="1571"/>
                      </a:lnTo>
                      <a:lnTo>
                        <a:pt x="1465" y="1559"/>
                      </a:lnTo>
                      <a:lnTo>
                        <a:pt x="1477" y="1563"/>
                      </a:lnTo>
                      <a:lnTo>
                        <a:pt x="1485" y="1550"/>
                      </a:lnTo>
                      <a:lnTo>
                        <a:pt x="1489" y="1538"/>
                      </a:lnTo>
                      <a:lnTo>
                        <a:pt x="1493" y="1526"/>
                      </a:lnTo>
                      <a:lnTo>
                        <a:pt x="1493" y="1526"/>
                      </a:lnTo>
                      <a:lnTo>
                        <a:pt x="1493" y="1514"/>
                      </a:lnTo>
                      <a:lnTo>
                        <a:pt x="1501" y="1502"/>
                      </a:lnTo>
                      <a:lnTo>
                        <a:pt x="1514" y="1502"/>
                      </a:lnTo>
                      <a:lnTo>
                        <a:pt x="1514" y="1514"/>
                      </a:lnTo>
                      <a:lnTo>
                        <a:pt x="1526" y="1526"/>
                      </a:lnTo>
                      <a:lnTo>
                        <a:pt x="1530" y="1538"/>
                      </a:lnTo>
                      <a:lnTo>
                        <a:pt x="1530" y="1550"/>
                      </a:lnTo>
                      <a:lnTo>
                        <a:pt x="1526" y="1563"/>
                      </a:lnTo>
                      <a:lnTo>
                        <a:pt x="1526" y="1575"/>
                      </a:lnTo>
                      <a:lnTo>
                        <a:pt x="1514" y="1583"/>
                      </a:lnTo>
                      <a:lnTo>
                        <a:pt x="1509" y="1595"/>
                      </a:lnTo>
                      <a:lnTo>
                        <a:pt x="1514" y="1595"/>
                      </a:lnTo>
                      <a:lnTo>
                        <a:pt x="1530" y="1595"/>
                      </a:lnTo>
                      <a:lnTo>
                        <a:pt x="1538" y="1591"/>
                      </a:lnTo>
                      <a:lnTo>
                        <a:pt x="1550" y="1591"/>
                      </a:lnTo>
                      <a:lnTo>
                        <a:pt x="1558" y="1579"/>
                      </a:lnTo>
                      <a:lnTo>
                        <a:pt x="1570" y="1575"/>
                      </a:lnTo>
                      <a:lnTo>
                        <a:pt x="1583" y="1575"/>
                      </a:lnTo>
                      <a:lnTo>
                        <a:pt x="1579" y="1587"/>
                      </a:lnTo>
                      <a:lnTo>
                        <a:pt x="1566" y="1587"/>
                      </a:lnTo>
                      <a:lnTo>
                        <a:pt x="1570" y="1599"/>
                      </a:lnTo>
                      <a:lnTo>
                        <a:pt x="1583" y="1607"/>
                      </a:lnTo>
                      <a:lnTo>
                        <a:pt x="1595" y="1620"/>
                      </a:lnTo>
                      <a:lnTo>
                        <a:pt x="1599" y="1632"/>
                      </a:lnTo>
                      <a:lnTo>
                        <a:pt x="1595" y="1624"/>
                      </a:lnTo>
                      <a:lnTo>
                        <a:pt x="1583" y="1611"/>
                      </a:lnTo>
                      <a:lnTo>
                        <a:pt x="1575" y="1603"/>
                      </a:lnTo>
                      <a:lnTo>
                        <a:pt x="1562" y="1591"/>
                      </a:lnTo>
                      <a:lnTo>
                        <a:pt x="1575" y="1603"/>
                      </a:lnTo>
                      <a:lnTo>
                        <a:pt x="1583" y="1616"/>
                      </a:lnTo>
                      <a:lnTo>
                        <a:pt x="1595" y="1628"/>
                      </a:lnTo>
                      <a:lnTo>
                        <a:pt x="1599" y="1640"/>
                      </a:lnTo>
                      <a:lnTo>
                        <a:pt x="1607" y="1652"/>
                      </a:lnTo>
                      <a:lnTo>
                        <a:pt x="1611" y="1660"/>
                      </a:lnTo>
                      <a:lnTo>
                        <a:pt x="1611" y="1672"/>
                      </a:lnTo>
                      <a:lnTo>
                        <a:pt x="1611" y="1677"/>
                      </a:lnTo>
                      <a:lnTo>
                        <a:pt x="1603" y="1689"/>
                      </a:lnTo>
                      <a:lnTo>
                        <a:pt x="1603" y="1701"/>
                      </a:lnTo>
                      <a:lnTo>
                        <a:pt x="1611" y="1713"/>
                      </a:lnTo>
                      <a:lnTo>
                        <a:pt x="1619" y="1721"/>
                      </a:lnTo>
                      <a:lnTo>
                        <a:pt x="1627" y="1725"/>
                      </a:lnTo>
                      <a:lnTo>
                        <a:pt x="1636" y="1738"/>
                      </a:lnTo>
                      <a:lnTo>
                        <a:pt x="1644" y="1750"/>
                      </a:lnTo>
                      <a:lnTo>
                        <a:pt x="1652" y="1758"/>
                      </a:lnTo>
                      <a:lnTo>
                        <a:pt x="1668" y="1762"/>
                      </a:lnTo>
                      <a:lnTo>
                        <a:pt x="1676" y="1762"/>
                      </a:lnTo>
                      <a:lnTo>
                        <a:pt x="1689" y="1766"/>
                      </a:lnTo>
                      <a:lnTo>
                        <a:pt x="1701" y="1774"/>
                      </a:lnTo>
                      <a:lnTo>
                        <a:pt x="1709" y="1786"/>
                      </a:lnTo>
                      <a:lnTo>
                        <a:pt x="1721" y="1778"/>
                      </a:lnTo>
                      <a:lnTo>
                        <a:pt x="1737" y="1778"/>
                      </a:lnTo>
                      <a:lnTo>
                        <a:pt x="1745" y="1786"/>
                      </a:lnTo>
                      <a:lnTo>
                        <a:pt x="1758" y="1782"/>
                      </a:lnTo>
                      <a:lnTo>
                        <a:pt x="1770" y="1786"/>
                      </a:lnTo>
                      <a:lnTo>
                        <a:pt x="1782" y="1795"/>
                      </a:lnTo>
                      <a:lnTo>
                        <a:pt x="1794" y="1799"/>
                      </a:lnTo>
                      <a:lnTo>
                        <a:pt x="1807" y="1807"/>
                      </a:lnTo>
                      <a:lnTo>
                        <a:pt x="1819" y="1811"/>
                      </a:lnTo>
                      <a:lnTo>
                        <a:pt x="1831" y="1819"/>
                      </a:lnTo>
                      <a:lnTo>
                        <a:pt x="1831" y="1819"/>
                      </a:lnTo>
                      <a:lnTo>
                        <a:pt x="1843" y="1807"/>
                      </a:lnTo>
                      <a:lnTo>
                        <a:pt x="1855" y="1799"/>
                      </a:lnTo>
                      <a:lnTo>
                        <a:pt x="1868" y="1790"/>
                      </a:lnTo>
                      <a:lnTo>
                        <a:pt x="1880" y="1782"/>
                      </a:lnTo>
                      <a:lnTo>
                        <a:pt x="1884" y="1782"/>
                      </a:lnTo>
                      <a:lnTo>
                        <a:pt x="1896" y="1778"/>
                      </a:lnTo>
                      <a:lnTo>
                        <a:pt x="1884" y="1770"/>
                      </a:lnTo>
                      <a:lnTo>
                        <a:pt x="1896" y="1762"/>
                      </a:lnTo>
                      <a:lnTo>
                        <a:pt x="1908" y="1754"/>
                      </a:lnTo>
                      <a:lnTo>
                        <a:pt x="1916" y="1750"/>
                      </a:lnTo>
                      <a:lnTo>
                        <a:pt x="1925" y="1762"/>
                      </a:lnTo>
                      <a:lnTo>
                        <a:pt x="1925" y="1770"/>
                      </a:lnTo>
                      <a:lnTo>
                        <a:pt x="1925" y="1774"/>
                      </a:lnTo>
                      <a:lnTo>
                        <a:pt x="1912" y="1786"/>
                      </a:lnTo>
                      <a:lnTo>
                        <a:pt x="1925" y="1795"/>
                      </a:lnTo>
                      <a:lnTo>
                        <a:pt x="1937" y="1786"/>
                      </a:lnTo>
                      <a:lnTo>
                        <a:pt x="1937" y="1774"/>
                      </a:lnTo>
                      <a:lnTo>
                        <a:pt x="1949" y="1774"/>
                      </a:lnTo>
                      <a:lnTo>
                        <a:pt x="1953" y="1786"/>
                      </a:lnTo>
                      <a:lnTo>
                        <a:pt x="1953" y="1799"/>
                      </a:lnTo>
                      <a:lnTo>
                        <a:pt x="1961" y="1807"/>
                      </a:lnTo>
                      <a:lnTo>
                        <a:pt x="1973" y="1815"/>
                      </a:lnTo>
                      <a:lnTo>
                        <a:pt x="1986" y="1815"/>
                      </a:lnTo>
                      <a:lnTo>
                        <a:pt x="1998" y="1827"/>
                      </a:lnTo>
                      <a:lnTo>
                        <a:pt x="2006" y="1839"/>
                      </a:lnTo>
                      <a:lnTo>
                        <a:pt x="2010" y="1827"/>
                      </a:lnTo>
                      <a:lnTo>
                        <a:pt x="2010" y="1815"/>
                      </a:lnTo>
                      <a:lnTo>
                        <a:pt x="1998" y="1819"/>
                      </a:lnTo>
                      <a:lnTo>
                        <a:pt x="1994" y="1807"/>
                      </a:lnTo>
                      <a:lnTo>
                        <a:pt x="2006" y="1811"/>
                      </a:lnTo>
                      <a:lnTo>
                        <a:pt x="2018" y="1807"/>
                      </a:lnTo>
                      <a:lnTo>
                        <a:pt x="2030" y="1807"/>
                      </a:lnTo>
                      <a:lnTo>
                        <a:pt x="2030" y="1807"/>
                      </a:lnTo>
                      <a:lnTo>
                        <a:pt x="2043" y="1795"/>
                      </a:lnTo>
                      <a:lnTo>
                        <a:pt x="2055" y="1782"/>
                      </a:lnTo>
                      <a:lnTo>
                        <a:pt x="2067" y="1770"/>
                      </a:lnTo>
                      <a:lnTo>
                        <a:pt x="2079" y="1762"/>
                      </a:lnTo>
                      <a:lnTo>
                        <a:pt x="2091" y="1754"/>
                      </a:lnTo>
                      <a:lnTo>
                        <a:pt x="2104" y="1750"/>
                      </a:lnTo>
                      <a:lnTo>
                        <a:pt x="2116" y="1746"/>
                      </a:lnTo>
                      <a:lnTo>
                        <a:pt x="2128" y="1746"/>
                      </a:lnTo>
                      <a:lnTo>
                        <a:pt x="2140" y="1746"/>
                      </a:lnTo>
                      <a:lnTo>
                        <a:pt x="2148" y="1746"/>
                      </a:lnTo>
                      <a:lnTo>
                        <a:pt x="2181" y="1746"/>
                      </a:lnTo>
                      <a:lnTo>
                        <a:pt x="2193" y="1742"/>
                      </a:lnTo>
                      <a:lnTo>
                        <a:pt x="2205" y="1734"/>
                      </a:lnTo>
                      <a:lnTo>
                        <a:pt x="2218" y="1725"/>
                      </a:lnTo>
                      <a:lnTo>
                        <a:pt x="2222" y="1725"/>
                      </a:lnTo>
                      <a:lnTo>
                        <a:pt x="2222" y="1713"/>
                      </a:lnTo>
                      <a:lnTo>
                        <a:pt x="2222" y="1705"/>
                      </a:lnTo>
                      <a:lnTo>
                        <a:pt x="2222" y="1701"/>
                      </a:lnTo>
                      <a:lnTo>
                        <a:pt x="2218" y="1689"/>
                      </a:lnTo>
                      <a:lnTo>
                        <a:pt x="2218" y="1677"/>
                      </a:lnTo>
                      <a:lnTo>
                        <a:pt x="2222" y="1664"/>
                      </a:lnTo>
                      <a:lnTo>
                        <a:pt x="2226" y="1652"/>
                      </a:lnTo>
                      <a:lnTo>
                        <a:pt x="2230" y="1644"/>
                      </a:lnTo>
                      <a:lnTo>
                        <a:pt x="2230" y="1632"/>
                      </a:lnTo>
                      <a:lnTo>
                        <a:pt x="2234" y="1620"/>
                      </a:lnTo>
                      <a:lnTo>
                        <a:pt x="2238" y="1607"/>
                      </a:lnTo>
                      <a:lnTo>
                        <a:pt x="2242" y="1595"/>
                      </a:lnTo>
                      <a:lnTo>
                        <a:pt x="2246" y="1583"/>
                      </a:lnTo>
                      <a:lnTo>
                        <a:pt x="2254" y="1571"/>
                      </a:lnTo>
                      <a:lnTo>
                        <a:pt x="2266" y="1563"/>
                      </a:lnTo>
                      <a:lnTo>
                        <a:pt x="2270" y="1550"/>
                      </a:lnTo>
                      <a:lnTo>
                        <a:pt x="2270" y="1550"/>
                      </a:lnTo>
                      <a:lnTo>
                        <a:pt x="2270" y="1538"/>
                      </a:lnTo>
                      <a:lnTo>
                        <a:pt x="2274" y="1526"/>
                      </a:lnTo>
                      <a:lnTo>
                        <a:pt x="2279" y="1514"/>
                      </a:lnTo>
                      <a:lnTo>
                        <a:pt x="2279" y="1506"/>
                      </a:lnTo>
                      <a:lnTo>
                        <a:pt x="2291" y="1493"/>
                      </a:lnTo>
                      <a:lnTo>
                        <a:pt x="2295" y="1481"/>
                      </a:lnTo>
                      <a:lnTo>
                        <a:pt x="2303" y="1469"/>
                      </a:lnTo>
                      <a:lnTo>
                        <a:pt x="2303" y="1457"/>
                      </a:lnTo>
                      <a:lnTo>
                        <a:pt x="2311" y="1445"/>
                      </a:lnTo>
                      <a:lnTo>
                        <a:pt x="2315" y="1432"/>
                      </a:lnTo>
                      <a:lnTo>
                        <a:pt x="2323" y="1420"/>
                      </a:lnTo>
                      <a:lnTo>
                        <a:pt x="2331" y="1412"/>
                      </a:lnTo>
                      <a:lnTo>
                        <a:pt x="2344" y="1404"/>
                      </a:lnTo>
                      <a:lnTo>
                        <a:pt x="2356" y="1396"/>
                      </a:lnTo>
                      <a:lnTo>
                        <a:pt x="2364" y="1384"/>
                      </a:lnTo>
                      <a:lnTo>
                        <a:pt x="2376" y="1380"/>
                      </a:lnTo>
                      <a:lnTo>
                        <a:pt x="2376" y="1375"/>
                      </a:lnTo>
                      <a:lnTo>
                        <a:pt x="2376" y="1355"/>
                      </a:lnTo>
                      <a:lnTo>
                        <a:pt x="2384" y="1343"/>
                      </a:lnTo>
                      <a:lnTo>
                        <a:pt x="2392" y="1331"/>
                      </a:lnTo>
                      <a:lnTo>
                        <a:pt x="2397" y="1318"/>
                      </a:lnTo>
                      <a:lnTo>
                        <a:pt x="2401" y="1306"/>
                      </a:lnTo>
                      <a:lnTo>
                        <a:pt x="2405" y="1294"/>
                      </a:lnTo>
                      <a:lnTo>
                        <a:pt x="2409" y="1282"/>
                      </a:lnTo>
                      <a:lnTo>
                        <a:pt x="2405" y="1270"/>
                      </a:lnTo>
                      <a:lnTo>
                        <a:pt x="2405" y="1257"/>
                      </a:lnTo>
                      <a:lnTo>
                        <a:pt x="2409" y="1245"/>
                      </a:lnTo>
                      <a:lnTo>
                        <a:pt x="2413" y="1233"/>
                      </a:lnTo>
                      <a:lnTo>
                        <a:pt x="2417" y="1221"/>
                      </a:lnTo>
                      <a:lnTo>
                        <a:pt x="2417" y="1217"/>
                      </a:lnTo>
                      <a:lnTo>
                        <a:pt x="2421" y="1205"/>
                      </a:lnTo>
                      <a:lnTo>
                        <a:pt x="2425" y="1192"/>
                      </a:lnTo>
                      <a:lnTo>
                        <a:pt x="2425" y="1180"/>
                      </a:lnTo>
                      <a:lnTo>
                        <a:pt x="2425" y="1168"/>
                      </a:lnTo>
                      <a:lnTo>
                        <a:pt x="2429" y="1156"/>
                      </a:lnTo>
                      <a:lnTo>
                        <a:pt x="2437" y="1144"/>
                      </a:lnTo>
                      <a:lnTo>
                        <a:pt x="2441" y="1131"/>
                      </a:lnTo>
                      <a:lnTo>
                        <a:pt x="2437" y="1119"/>
                      </a:lnTo>
                      <a:lnTo>
                        <a:pt x="2441" y="1107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8" name="Freeform 717">
                  <a:extLst>
                    <a:ext uri="{FF2B5EF4-FFF2-40B4-BE49-F238E27FC236}">
                      <a16:creationId xmlns:a16="http://schemas.microsoft.com/office/drawing/2014/main" id="{8754BB35-1534-62CC-B853-A6A2AF6790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58" y="11191"/>
                  <a:ext cx="33" cy="24"/>
                </a:xfrm>
                <a:custGeom>
                  <a:avLst/>
                  <a:gdLst>
                    <a:gd name="T0" fmla="*/ 12 w 33"/>
                    <a:gd name="T1" fmla="*/ 24 h 24"/>
                    <a:gd name="T2" fmla="*/ 25 w 33"/>
                    <a:gd name="T3" fmla="*/ 24 h 24"/>
                    <a:gd name="T4" fmla="*/ 33 w 33"/>
                    <a:gd name="T5" fmla="*/ 24 h 24"/>
                    <a:gd name="T6" fmla="*/ 20 w 33"/>
                    <a:gd name="T7" fmla="*/ 12 h 24"/>
                    <a:gd name="T8" fmla="*/ 16 w 33"/>
                    <a:gd name="T9" fmla="*/ 0 h 24"/>
                    <a:gd name="T10" fmla="*/ 4 w 33"/>
                    <a:gd name="T11" fmla="*/ 0 h 24"/>
                    <a:gd name="T12" fmla="*/ 8 w 33"/>
                    <a:gd name="T13" fmla="*/ 12 h 24"/>
                    <a:gd name="T14" fmla="*/ 0 w 33"/>
                    <a:gd name="T15" fmla="*/ 24 h 24"/>
                    <a:gd name="T16" fmla="*/ 12 w 33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" h="24">
                      <a:moveTo>
                        <a:pt x="12" y="24"/>
                      </a:moveTo>
                      <a:lnTo>
                        <a:pt x="25" y="24"/>
                      </a:lnTo>
                      <a:lnTo>
                        <a:pt x="33" y="24"/>
                      </a:lnTo>
                      <a:lnTo>
                        <a:pt x="20" y="12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8" y="12"/>
                      </a:lnTo>
                      <a:lnTo>
                        <a:pt x="0" y="24"/>
                      </a:lnTo>
                      <a:lnTo>
                        <a:pt x="12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9" name="Freeform 718">
                  <a:extLst>
                    <a:ext uri="{FF2B5EF4-FFF2-40B4-BE49-F238E27FC236}">
                      <a16:creationId xmlns:a16="http://schemas.microsoft.com/office/drawing/2014/main" id="{494C35B4-FCEB-412A-72BC-C53387B577F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478" y="11179"/>
                  <a:ext cx="66" cy="40"/>
                </a:xfrm>
                <a:custGeom>
                  <a:avLst/>
                  <a:gdLst>
                    <a:gd name="T0" fmla="*/ 29 w 66"/>
                    <a:gd name="T1" fmla="*/ 40 h 40"/>
                    <a:gd name="T2" fmla="*/ 41 w 66"/>
                    <a:gd name="T3" fmla="*/ 40 h 40"/>
                    <a:gd name="T4" fmla="*/ 49 w 66"/>
                    <a:gd name="T5" fmla="*/ 32 h 40"/>
                    <a:gd name="T6" fmla="*/ 62 w 66"/>
                    <a:gd name="T7" fmla="*/ 24 h 40"/>
                    <a:gd name="T8" fmla="*/ 66 w 66"/>
                    <a:gd name="T9" fmla="*/ 12 h 40"/>
                    <a:gd name="T10" fmla="*/ 57 w 66"/>
                    <a:gd name="T11" fmla="*/ 4 h 40"/>
                    <a:gd name="T12" fmla="*/ 49 w 66"/>
                    <a:gd name="T13" fmla="*/ 12 h 40"/>
                    <a:gd name="T14" fmla="*/ 33 w 66"/>
                    <a:gd name="T15" fmla="*/ 8 h 40"/>
                    <a:gd name="T16" fmla="*/ 25 w 66"/>
                    <a:gd name="T17" fmla="*/ 8 h 40"/>
                    <a:gd name="T18" fmla="*/ 13 w 66"/>
                    <a:gd name="T19" fmla="*/ 8 h 40"/>
                    <a:gd name="T20" fmla="*/ 0 w 66"/>
                    <a:gd name="T21" fmla="*/ 0 h 40"/>
                    <a:gd name="T22" fmla="*/ 0 w 66"/>
                    <a:gd name="T23" fmla="*/ 12 h 40"/>
                    <a:gd name="T24" fmla="*/ 5 w 66"/>
                    <a:gd name="T25" fmla="*/ 24 h 40"/>
                    <a:gd name="T26" fmla="*/ 17 w 66"/>
                    <a:gd name="T27" fmla="*/ 32 h 40"/>
                    <a:gd name="T28" fmla="*/ 29 w 66"/>
                    <a:gd name="T29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6" h="40">
                      <a:moveTo>
                        <a:pt x="29" y="40"/>
                      </a:moveTo>
                      <a:lnTo>
                        <a:pt x="41" y="40"/>
                      </a:lnTo>
                      <a:lnTo>
                        <a:pt x="49" y="32"/>
                      </a:lnTo>
                      <a:lnTo>
                        <a:pt x="62" y="24"/>
                      </a:lnTo>
                      <a:lnTo>
                        <a:pt x="66" y="12"/>
                      </a:lnTo>
                      <a:lnTo>
                        <a:pt x="57" y="4"/>
                      </a:lnTo>
                      <a:lnTo>
                        <a:pt x="49" y="12"/>
                      </a:lnTo>
                      <a:lnTo>
                        <a:pt x="33" y="8"/>
                      </a:lnTo>
                      <a:lnTo>
                        <a:pt x="25" y="8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5" y="24"/>
                      </a:lnTo>
                      <a:lnTo>
                        <a:pt x="17" y="32"/>
                      </a:lnTo>
                      <a:lnTo>
                        <a:pt x="29" y="4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0" name="Freeform 719">
                  <a:extLst>
                    <a:ext uri="{FF2B5EF4-FFF2-40B4-BE49-F238E27FC236}">
                      <a16:creationId xmlns:a16="http://schemas.microsoft.com/office/drawing/2014/main" id="{FE38EE7D-D32C-BEC9-2EFA-A05D5F9D8C8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45" y="11171"/>
                  <a:ext cx="16" cy="24"/>
                </a:xfrm>
                <a:custGeom>
                  <a:avLst/>
                  <a:gdLst>
                    <a:gd name="T0" fmla="*/ 8 w 16"/>
                    <a:gd name="T1" fmla="*/ 12 h 24"/>
                    <a:gd name="T2" fmla="*/ 16 w 16"/>
                    <a:gd name="T3" fmla="*/ 0 h 24"/>
                    <a:gd name="T4" fmla="*/ 0 w 16"/>
                    <a:gd name="T5" fmla="*/ 24 h 24"/>
                    <a:gd name="T6" fmla="*/ 8 w 16"/>
                    <a:gd name="T7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4">
                      <a:moveTo>
                        <a:pt x="8" y="12"/>
                      </a:moveTo>
                      <a:lnTo>
                        <a:pt x="16" y="0"/>
                      </a:lnTo>
                      <a:lnTo>
                        <a:pt x="0" y="24"/>
                      </a:lnTo>
                      <a:lnTo>
                        <a:pt x="8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1" name="Freeform 720">
                  <a:extLst>
                    <a:ext uri="{FF2B5EF4-FFF2-40B4-BE49-F238E27FC236}">
                      <a16:creationId xmlns:a16="http://schemas.microsoft.com/office/drawing/2014/main" id="{59D926C6-849B-6F7B-8CFA-9C174015267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38" y="12029"/>
                  <a:ext cx="24" cy="61"/>
                </a:xfrm>
                <a:custGeom>
                  <a:avLst/>
                  <a:gdLst>
                    <a:gd name="T0" fmla="*/ 8 w 24"/>
                    <a:gd name="T1" fmla="*/ 61 h 61"/>
                    <a:gd name="T2" fmla="*/ 8 w 24"/>
                    <a:gd name="T3" fmla="*/ 49 h 61"/>
                    <a:gd name="T4" fmla="*/ 16 w 24"/>
                    <a:gd name="T5" fmla="*/ 37 h 61"/>
                    <a:gd name="T6" fmla="*/ 20 w 24"/>
                    <a:gd name="T7" fmla="*/ 24 h 61"/>
                    <a:gd name="T8" fmla="*/ 24 w 24"/>
                    <a:gd name="T9" fmla="*/ 16 h 61"/>
                    <a:gd name="T10" fmla="*/ 20 w 24"/>
                    <a:gd name="T11" fmla="*/ 0 h 61"/>
                    <a:gd name="T12" fmla="*/ 16 w 24"/>
                    <a:gd name="T13" fmla="*/ 16 h 61"/>
                    <a:gd name="T14" fmla="*/ 4 w 24"/>
                    <a:gd name="T15" fmla="*/ 24 h 61"/>
                    <a:gd name="T16" fmla="*/ 8 w 24"/>
                    <a:gd name="T17" fmla="*/ 37 h 61"/>
                    <a:gd name="T18" fmla="*/ 0 w 24"/>
                    <a:gd name="T19" fmla="*/ 49 h 61"/>
                    <a:gd name="T20" fmla="*/ 4 w 24"/>
                    <a:gd name="T21" fmla="*/ 61 h 61"/>
                    <a:gd name="T22" fmla="*/ 8 w 24"/>
                    <a:gd name="T23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4" h="61">
                      <a:moveTo>
                        <a:pt x="8" y="61"/>
                      </a:moveTo>
                      <a:lnTo>
                        <a:pt x="8" y="49"/>
                      </a:lnTo>
                      <a:lnTo>
                        <a:pt x="16" y="37"/>
                      </a:lnTo>
                      <a:lnTo>
                        <a:pt x="20" y="24"/>
                      </a:lnTo>
                      <a:lnTo>
                        <a:pt x="24" y="16"/>
                      </a:lnTo>
                      <a:lnTo>
                        <a:pt x="20" y="0"/>
                      </a:lnTo>
                      <a:lnTo>
                        <a:pt x="16" y="16"/>
                      </a:lnTo>
                      <a:lnTo>
                        <a:pt x="4" y="24"/>
                      </a:lnTo>
                      <a:lnTo>
                        <a:pt x="8" y="37"/>
                      </a:lnTo>
                      <a:lnTo>
                        <a:pt x="0" y="49"/>
                      </a:lnTo>
                      <a:lnTo>
                        <a:pt x="4" y="61"/>
                      </a:lnTo>
                      <a:lnTo>
                        <a:pt x="8" y="6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2" name="Freeform 721">
                  <a:extLst>
                    <a:ext uri="{FF2B5EF4-FFF2-40B4-BE49-F238E27FC236}">
                      <a16:creationId xmlns:a16="http://schemas.microsoft.com/office/drawing/2014/main" id="{A58CD77C-D270-4E63-EBB4-BB866E2DD1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420" y="12078"/>
                  <a:ext cx="21" cy="36"/>
                </a:xfrm>
                <a:custGeom>
                  <a:avLst/>
                  <a:gdLst>
                    <a:gd name="T0" fmla="*/ 17 w 21"/>
                    <a:gd name="T1" fmla="*/ 24 h 36"/>
                    <a:gd name="T2" fmla="*/ 13 w 21"/>
                    <a:gd name="T3" fmla="*/ 12 h 36"/>
                    <a:gd name="T4" fmla="*/ 0 w 21"/>
                    <a:gd name="T5" fmla="*/ 0 h 36"/>
                    <a:gd name="T6" fmla="*/ 5 w 21"/>
                    <a:gd name="T7" fmla="*/ 12 h 36"/>
                    <a:gd name="T8" fmla="*/ 13 w 21"/>
                    <a:gd name="T9" fmla="*/ 24 h 36"/>
                    <a:gd name="T10" fmla="*/ 21 w 21"/>
                    <a:gd name="T11" fmla="*/ 36 h 36"/>
                    <a:gd name="T12" fmla="*/ 17 w 21"/>
                    <a:gd name="T13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36">
                      <a:moveTo>
                        <a:pt x="17" y="24"/>
                      </a:moveTo>
                      <a:lnTo>
                        <a:pt x="13" y="12"/>
                      </a:lnTo>
                      <a:lnTo>
                        <a:pt x="0" y="0"/>
                      </a:lnTo>
                      <a:lnTo>
                        <a:pt x="5" y="12"/>
                      </a:lnTo>
                      <a:lnTo>
                        <a:pt x="13" y="24"/>
                      </a:lnTo>
                      <a:lnTo>
                        <a:pt x="21" y="36"/>
                      </a:lnTo>
                      <a:lnTo>
                        <a:pt x="17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3" name="Freeform 722">
                  <a:extLst>
                    <a:ext uri="{FF2B5EF4-FFF2-40B4-BE49-F238E27FC236}">
                      <a16:creationId xmlns:a16="http://schemas.microsoft.com/office/drawing/2014/main" id="{8FADDCAE-CA5B-AD07-78E1-EEE2A151371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007" y="11500"/>
                  <a:ext cx="29" cy="16"/>
                </a:xfrm>
                <a:custGeom>
                  <a:avLst/>
                  <a:gdLst>
                    <a:gd name="T0" fmla="*/ 5 w 29"/>
                    <a:gd name="T1" fmla="*/ 0 h 16"/>
                    <a:gd name="T2" fmla="*/ 0 w 29"/>
                    <a:gd name="T3" fmla="*/ 12 h 16"/>
                    <a:gd name="T4" fmla="*/ 9 w 29"/>
                    <a:gd name="T5" fmla="*/ 16 h 16"/>
                    <a:gd name="T6" fmla="*/ 17 w 29"/>
                    <a:gd name="T7" fmla="*/ 4 h 16"/>
                    <a:gd name="T8" fmla="*/ 29 w 29"/>
                    <a:gd name="T9" fmla="*/ 0 h 16"/>
                    <a:gd name="T10" fmla="*/ 17 w 29"/>
                    <a:gd name="T11" fmla="*/ 0 h 16"/>
                    <a:gd name="T12" fmla="*/ 5 w 2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6">
                      <a:moveTo>
                        <a:pt x="5" y="0"/>
                      </a:moveTo>
                      <a:lnTo>
                        <a:pt x="0" y="12"/>
                      </a:lnTo>
                      <a:lnTo>
                        <a:pt x="9" y="16"/>
                      </a:lnTo>
                      <a:lnTo>
                        <a:pt x="17" y="4"/>
                      </a:lnTo>
                      <a:lnTo>
                        <a:pt x="29" y="0"/>
                      </a:lnTo>
                      <a:lnTo>
                        <a:pt x="17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14" name="Freeform 723">
                  <a:extLst>
                    <a:ext uri="{FF2B5EF4-FFF2-40B4-BE49-F238E27FC236}">
                      <a16:creationId xmlns:a16="http://schemas.microsoft.com/office/drawing/2014/main" id="{23ABED09-BE1F-630D-B65C-F0F10E0261E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37" y="11337"/>
                  <a:ext cx="36" cy="29"/>
                </a:xfrm>
                <a:custGeom>
                  <a:avLst/>
                  <a:gdLst>
                    <a:gd name="T0" fmla="*/ 32 w 36"/>
                    <a:gd name="T1" fmla="*/ 0 h 29"/>
                    <a:gd name="T2" fmla="*/ 20 w 36"/>
                    <a:gd name="T3" fmla="*/ 0 h 29"/>
                    <a:gd name="T4" fmla="*/ 8 w 36"/>
                    <a:gd name="T5" fmla="*/ 0 h 29"/>
                    <a:gd name="T6" fmla="*/ 4 w 36"/>
                    <a:gd name="T7" fmla="*/ 13 h 29"/>
                    <a:gd name="T8" fmla="*/ 4 w 36"/>
                    <a:gd name="T9" fmla="*/ 25 h 29"/>
                    <a:gd name="T10" fmla="*/ 0 w 36"/>
                    <a:gd name="T11" fmla="*/ 25 h 29"/>
                    <a:gd name="T12" fmla="*/ 24 w 36"/>
                    <a:gd name="T13" fmla="*/ 29 h 29"/>
                    <a:gd name="T14" fmla="*/ 36 w 36"/>
                    <a:gd name="T15" fmla="*/ 25 h 29"/>
                    <a:gd name="T16" fmla="*/ 24 w 36"/>
                    <a:gd name="T17" fmla="*/ 25 h 29"/>
                    <a:gd name="T18" fmla="*/ 24 w 36"/>
                    <a:gd name="T19" fmla="*/ 13 h 29"/>
                    <a:gd name="T20" fmla="*/ 32 w 36"/>
                    <a:gd name="T2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29">
                      <a:moveTo>
                        <a:pt x="32" y="0"/>
                      </a:move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4" y="13"/>
                      </a:lnTo>
                      <a:lnTo>
                        <a:pt x="4" y="25"/>
                      </a:lnTo>
                      <a:lnTo>
                        <a:pt x="0" y="25"/>
                      </a:lnTo>
                      <a:lnTo>
                        <a:pt x="24" y="29"/>
                      </a:lnTo>
                      <a:lnTo>
                        <a:pt x="36" y="25"/>
                      </a:lnTo>
                      <a:lnTo>
                        <a:pt x="24" y="25"/>
                      </a:lnTo>
                      <a:lnTo>
                        <a:pt x="24" y="1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2" name="Group 724">
                <a:extLst>
                  <a:ext uri="{FF2B5EF4-FFF2-40B4-BE49-F238E27FC236}">
                    <a16:creationId xmlns:a16="http://schemas.microsoft.com/office/drawing/2014/main" id="{6B8D8FBC-32A7-ACBB-F34F-38D4B5BE4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109" y="10617"/>
                <a:ext cx="912" cy="586"/>
                <a:chOff x="19109" y="10617"/>
                <a:chExt cx="912" cy="586"/>
              </a:xfrm>
              <a:grpFill/>
            </p:grpSpPr>
            <p:sp>
              <p:nvSpPr>
                <p:cNvPr id="1791" name="Freeform 725">
                  <a:extLst>
                    <a:ext uri="{FF2B5EF4-FFF2-40B4-BE49-F238E27FC236}">
                      <a16:creationId xmlns:a16="http://schemas.microsoft.com/office/drawing/2014/main" id="{0F59113E-74DB-7F56-AF02-A6FBD6B5521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54" y="11187"/>
                  <a:ext cx="32" cy="16"/>
                </a:xfrm>
                <a:custGeom>
                  <a:avLst/>
                  <a:gdLst>
                    <a:gd name="T0" fmla="*/ 8 w 32"/>
                    <a:gd name="T1" fmla="*/ 4 h 16"/>
                    <a:gd name="T2" fmla="*/ 0 w 32"/>
                    <a:gd name="T3" fmla="*/ 0 h 16"/>
                    <a:gd name="T4" fmla="*/ 8 w 32"/>
                    <a:gd name="T5" fmla="*/ 12 h 16"/>
                    <a:gd name="T6" fmla="*/ 20 w 32"/>
                    <a:gd name="T7" fmla="*/ 16 h 16"/>
                    <a:gd name="T8" fmla="*/ 24 w 32"/>
                    <a:gd name="T9" fmla="*/ 16 h 16"/>
                    <a:gd name="T10" fmla="*/ 32 w 32"/>
                    <a:gd name="T11" fmla="*/ 16 h 16"/>
                    <a:gd name="T12" fmla="*/ 24 w 32"/>
                    <a:gd name="T13" fmla="*/ 8 h 16"/>
                    <a:gd name="T14" fmla="*/ 8 w 32"/>
                    <a:gd name="T1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16">
                      <a:moveTo>
                        <a:pt x="8" y="4"/>
                      </a:move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20" y="16"/>
                      </a:lnTo>
                      <a:lnTo>
                        <a:pt x="24" y="16"/>
                      </a:lnTo>
                      <a:lnTo>
                        <a:pt x="32" y="16"/>
                      </a:lnTo>
                      <a:lnTo>
                        <a:pt x="24" y="8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2" name="Freeform 726">
                  <a:extLst>
                    <a:ext uri="{FF2B5EF4-FFF2-40B4-BE49-F238E27FC236}">
                      <a16:creationId xmlns:a16="http://schemas.microsoft.com/office/drawing/2014/main" id="{B295A418-8CF7-C22D-1A74-5AAE53FD336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43" y="10829"/>
                  <a:ext cx="78" cy="85"/>
                </a:xfrm>
                <a:custGeom>
                  <a:avLst/>
                  <a:gdLst>
                    <a:gd name="T0" fmla="*/ 66 w 78"/>
                    <a:gd name="T1" fmla="*/ 53 h 85"/>
                    <a:gd name="T2" fmla="*/ 53 w 78"/>
                    <a:gd name="T3" fmla="*/ 45 h 85"/>
                    <a:gd name="T4" fmla="*/ 41 w 78"/>
                    <a:gd name="T5" fmla="*/ 36 h 85"/>
                    <a:gd name="T6" fmla="*/ 41 w 78"/>
                    <a:gd name="T7" fmla="*/ 32 h 85"/>
                    <a:gd name="T8" fmla="*/ 29 w 78"/>
                    <a:gd name="T9" fmla="*/ 20 h 85"/>
                    <a:gd name="T10" fmla="*/ 21 w 78"/>
                    <a:gd name="T11" fmla="*/ 8 h 85"/>
                    <a:gd name="T12" fmla="*/ 13 w 78"/>
                    <a:gd name="T13" fmla="*/ 4 h 85"/>
                    <a:gd name="T14" fmla="*/ 0 w 78"/>
                    <a:gd name="T15" fmla="*/ 0 h 85"/>
                    <a:gd name="T16" fmla="*/ 4 w 78"/>
                    <a:gd name="T17" fmla="*/ 12 h 85"/>
                    <a:gd name="T18" fmla="*/ 4 w 78"/>
                    <a:gd name="T19" fmla="*/ 24 h 85"/>
                    <a:gd name="T20" fmla="*/ 9 w 78"/>
                    <a:gd name="T21" fmla="*/ 36 h 85"/>
                    <a:gd name="T22" fmla="*/ 21 w 78"/>
                    <a:gd name="T23" fmla="*/ 45 h 85"/>
                    <a:gd name="T24" fmla="*/ 33 w 78"/>
                    <a:gd name="T25" fmla="*/ 57 h 85"/>
                    <a:gd name="T26" fmla="*/ 29 w 78"/>
                    <a:gd name="T27" fmla="*/ 65 h 85"/>
                    <a:gd name="T28" fmla="*/ 29 w 78"/>
                    <a:gd name="T29" fmla="*/ 65 h 85"/>
                    <a:gd name="T30" fmla="*/ 41 w 78"/>
                    <a:gd name="T31" fmla="*/ 77 h 85"/>
                    <a:gd name="T32" fmla="*/ 53 w 78"/>
                    <a:gd name="T33" fmla="*/ 85 h 85"/>
                    <a:gd name="T34" fmla="*/ 66 w 78"/>
                    <a:gd name="T35" fmla="*/ 81 h 85"/>
                    <a:gd name="T36" fmla="*/ 78 w 78"/>
                    <a:gd name="T37" fmla="*/ 77 h 85"/>
                    <a:gd name="T38" fmla="*/ 74 w 78"/>
                    <a:gd name="T39" fmla="*/ 65 h 85"/>
                    <a:gd name="T40" fmla="*/ 66 w 78"/>
                    <a:gd name="T41" fmla="*/ 5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78" h="85">
                      <a:moveTo>
                        <a:pt x="66" y="53"/>
                      </a:moveTo>
                      <a:lnTo>
                        <a:pt x="53" y="45"/>
                      </a:lnTo>
                      <a:lnTo>
                        <a:pt x="41" y="36"/>
                      </a:lnTo>
                      <a:lnTo>
                        <a:pt x="41" y="32"/>
                      </a:lnTo>
                      <a:lnTo>
                        <a:pt x="29" y="20"/>
                      </a:lnTo>
                      <a:lnTo>
                        <a:pt x="21" y="8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4" y="24"/>
                      </a:lnTo>
                      <a:lnTo>
                        <a:pt x="9" y="36"/>
                      </a:lnTo>
                      <a:lnTo>
                        <a:pt x="21" y="45"/>
                      </a:lnTo>
                      <a:lnTo>
                        <a:pt x="33" y="57"/>
                      </a:lnTo>
                      <a:lnTo>
                        <a:pt x="29" y="65"/>
                      </a:lnTo>
                      <a:lnTo>
                        <a:pt x="29" y="65"/>
                      </a:lnTo>
                      <a:lnTo>
                        <a:pt x="41" y="77"/>
                      </a:lnTo>
                      <a:lnTo>
                        <a:pt x="53" y="85"/>
                      </a:lnTo>
                      <a:lnTo>
                        <a:pt x="66" y="81"/>
                      </a:lnTo>
                      <a:lnTo>
                        <a:pt x="78" y="77"/>
                      </a:lnTo>
                      <a:lnTo>
                        <a:pt x="74" y="65"/>
                      </a:lnTo>
                      <a:lnTo>
                        <a:pt x="66" y="5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3" name="Freeform 727">
                  <a:extLst>
                    <a:ext uri="{FF2B5EF4-FFF2-40B4-BE49-F238E27FC236}">
                      <a16:creationId xmlns:a16="http://schemas.microsoft.com/office/drawing/2014/main" id="{EBA645A7-20CC-4FB8-DDDF-0F8F9C6D4E5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87" y="11069"/>
                  <a:ext cx="29" cy="20"/>
                </a:xfrm>
                <a:custGeom>
                  <a:avLst/>
                  <a:gdLst>
                    <a:gd name="T0" fmla="*/ 12 w 29"/>
                    <a:gd name="T1" fmla="*/ 16 h 20"/>
                    <a:gd name="T2" fmla="*/ 24 w 29"/>
                    <a:gd name="T3" fmla="*/ 20 h 20"/>
                    <a:gd name="T4" fmla="*/ 29 w 29"/>
                    <a:gd name="T5" fmla="*/ 16 h 20"/>
                    <a:gd name="T6" fmla="*/ 20 w 29"/>
                    <a:gd name="T7" fmla="*/ 0 h 20"/>
                    <a:gd name="T8" fmla="*/ 12 w 29"/>
                    <a:gd name="T9" fmla="*/ 0 h 20"/>
                    <a:gd name="T10" fmla="*/ 0 w 29"/>
                    <a:gd name="T11" fmla="*/ 0 h 20"/>
                    <a:gd name="T12" fmla="*/ 0 w 29"/>
                    <a:gd name="T13" fmla="*/ 12 h 20"/>
                    <a:gd name="T14" fmla="*/ 12 w 29"/>
                    <a:gd name="T1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9" h="20">
                      <a:moveTo>
                        <a:pt x="12" y="16"/>
                      </a:moveTo>
                      <a:lnTo>
                        <a:pt x="24" y="20"/>
                      </a:lnTo>
                      <a:lnTo>
                        <a:pt x="29" y="16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2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4" name="Freeform 728">
                  <a:extLst>
                    <a:ext uri="{FF2B5EF4-FFF2-40B4-BE49-F238E27FC236}">
                      <a16:creationId xmlns:a16="http://schemas.microsoft.com/office/drawing/2014/main" id="{3E842DAD-F043-8502-BFE3-1544430BCEB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28" y="10837"/>
                  <a:ext cx="17" cy="16"/>
                </a:xfrm>
                <a:custGeom>
                  <a:avLst/>
                  <a:gdLst>
                    <a:gd name="T0" fmla="*/ 17 w 17"/>
                    <a:gd name="T1" fmla="*/ 8 h 16"/>
                    <a:gd name="T2" fmla="*/ 13 w 17"/>
                    <a:gd name="T3" fmla="*/ 0 h 16"/>
                    <a:gd name="T4" fmla="*/ 0 w 17"/>
                    <a:gd name="T5" fmla="*/ 4 h 16"/>
                    <a:gd name="T6" fmla="*/ 13 w 17"/>
                    <a:gd name="T7" fmla="*/ 16 h 16"/>
                    <a:gd name="T8" fmla="*/ 17 w 17"/>
                    <a:gd name="T9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6">
                      <a:moveTo>
                        <a:pt x="17" y="8"/>
                      </a:moveTo>
                      <a:lnTo>
                        <a:pt x="13" y="0"/>
                      </a:lnTo>
                      <a:lnTo>
                        <a:pt x="0" y="4"/>
                      </a:lnTo>
                      <a:lnTo>
                        <a:pt x="13" y="16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5" name="Freeform 729">
                  <a:extLst>
                    <a:ext uri="{FF2B5EF4-FFF2-40B4-BE49-F238E27FC236}">
                      <a16:creationId xmlns:a16="http://schemas.microsoft.com/office/drawing/2014/main" id="{D8452845-4109-5D27-9B5B-428DAD1BA9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17" y="11044"/>
                  <a:ext cx="21" cy="13"/>
                </a:xfrm>
                <a:custGeom>
                  <a:avLst/>
                  <a:gdLst>
                    <a:gd name="T0" fmla="*/ 21 w 21"/>
                    <a:gd name="T1" fmla="*/ 13 h 13"/>
                    <a:gd name="T2" fmla="*/ 12 w 21"/>
                    <a:gd name="T3" fmla="*/ 0 h 13"/>
                    <a:gd name="T4" fmla="*/ 0 w 21"/>
                    <a:gd name="T5" fmla="*/ 4 h 13"/>
                    <a:gd name="T6" fmla="*/ 12 w 21"/>
                    <a:gd name="T7" fmla="*/ 13 h 13"/>
                    <a:gd name="T8" fmla="*/ 21 w 21"/>
                    <a:gd name="T9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3">
                      <a:moveTo>
                        <a:pt x="21" y="13"/>
                      </a:move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13"/>
                      </a:lnTo>
                      <a:lnTo>
                        <a:pt x="21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6" name="Freeform 730">
                  <a:extLst>
                    <a:ext uri="{FF2B5EF4-FFF2-40B4-BE49-F238E27FC236}">
                      <a16:creationId xmlns:a16="http://schemas.microsoft.com/office/drawing/2014/main" id="{67EA9219-967F-13F9-569E-F1178E9C104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703" y="10658"/>
                  <a:ext cx="147" cy="130"/>
                </a:xfrm>
                <a:custGeom>
                  <a:avLst/>
                  <a:gdLst>
                    <a:gd name="T0" fmla="*/ 13 w 147"/>
                    <a:gd name="T1" fmla="*/ 0 h 130"/>
                    <a:gd name="T2" fmla="*/ 0 w 147"/>
                    <a:gd name="T3" fmla="*/ 4 h 130"/>
                    <a:gd name="T4" fmla="*/ 13 w 147"/>
                    <a:gd name="T5" fmla="*/ 8 h 130"/>
                    <a:gd name="T6" fmla="*/ 25 w 147"/>
                    <a:gd name="T7" fmla="*/ 16 h 130"/>
                    <a:gd name="T8" fmla="*/ 49 w 147"/>
                    <a:gd name="T9" fmla="*/ 32 h 130"/>
                    <a:gd name="T10" fmla="*/ 61 w 147"/>
                    <a:gd name="T11" fmla="*/ 41 h 130"/>
                    <a:gd name="T12" fmla="*/ 74 w 147"/>
                    <a:gd name="T13" fmla="*/ 49 h 130"/>
                    <a:gd name="T14" fmla="*/ 86 w 147"/>
                    <a:gd name="T15" fmla="*/ 53 h 130"/>
                    <a:gd name="T16" fmla="*/ 98 w 147"/>
                    <a:gd name="T17" fmla="*/ 61 h 130"/>
                    <a:gd name="T18" fmla="*/ 106 w 147"/>
                    <a:gd name="T19" fmla="*/ 73 h 130"/>
                    <a:gd name="T20" fmla="*/ 114 w 147"/>
                    <a:gd name="T21" fmla="*/ 85 h 130"/>
                    <a:gd name="T22" fmla="*/ 118 w 147"/>
                    <a:gd name="T23" fmla="*/ 93 h 130"/>
                    <a:gd name="T24" fmla="*/ 118 w 147"/>
                    <a:gd name="T25" fmla="*/ 106 h 130"/>
                    <a:gd name="T26" fmla="*/ 122 w 147"/>
                    <a:gd name="T27" fmla="*/ 118 h 130"/>
                    <a:gd name="T28" fmla="*/ 131 w 147"/>
                    <a:gd name="T29" fmla="*/ 130 h 130"/>
                    <a:gd name="T30" fmla="*/ 143 w 147"/>
                    <a:gd name="T31" fmla="*/ 122 h 130"/>
                    <a:gd name="T32" fmla="*/ 143 w 147"/>
                    <a:gd name="T33" fmla="*/ 110 h 130"/>
                    <a:gd name="T34" fmla="*/ 147 w 147"/>
                    <a:gd name="T35" fmla="*/ 98 h 130"/>
                    <a:gd name="T36" fmla="*/ 135 w 147"/>
                    <a:gd name="T37" fmla="*/ 85 h 130"/>
                    <a:gd name="T38" fmla="*/ 126 w 147"/>
                    <a:gd name="T39" fmla="*/ 77 h 130"/>
                    <a:gd name="T40" fmla="*/ 118 w 147"/>
                    <a:gd name="T41" fmla="*/ 73 h 130"/>
                    <a:gd name="T42" fmla="*/ 106 w 147"/>
                    <a:gd name="T43" fmla="*/ 61 h 130"/>
                    <a:gd name="T44" fmla="*/ 98 w 147"/>
                    <a:gd name="T45" fmla="*/ 53 h 130"/>
                    <a:gd name="T46" fmla="*/ 86 w 147"/>
                    <a:gd name="T47" fmla="*/ 41 h 130"/>
                    <a:gd name="T48" fmla="*/ 74 w 147"/>
                    <a:gd name="T49" fmla="*/ 32 h 130"/>
                    <a:gd name="T50" fmla="*/ 61 w 147"/>
                    <a:gd name="T51" fmla="*/ 28 h 130"/>
                    <a:gd name="T52" fmla="*/ 49 w 147"/>
                    <a:gd name="T53" fmla="*/ 20 h 130"/>
                    <a:gd name="T54" fmla="*/ 25 w 147"/>
                    <a:gd name="T55" fmla="*/ 8 h 130"/>
                    <a:gd name="T56" fmla="*/ 13 w 147"/>
                    <a:gd name="T5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47" h="130">
                      <a:moveTo>
                        <a:pt x="13" y="0"/>
                      </a:moveTo>
                      <a:lnTo>
                        <a:pt x="0" y="4"/>
                      </a:lnTo>
                      <a:lnTo>
                        <a:pt x="13" y="8"/>
                      </a:lnTo>
                      <a:lnTo>
                        <a:pt x="25" y="16"/>
                      </a:lnTo>
                      <a:lnTo>
                        <a:pt x="49" y="32"/>
                      </a:lnTo>
                      <a:lnTo>
                        <a:pt x="61" y="41"/>
                      </a:lnTo>
                      <a:lnTo>
                        <a:pt x="74" y="49"/>
                      </a:lnTo>
                      <a:lnTo>
                        <a:pt x="86" y="53"/>
                      </a:lnTo>
                      <a:lnTo>
                        <a:pt x="98" y="61"/>
                      </a:lnTo>
                      <a:lnTo>
                        <a:pt x="106" y="73"/>
                      </a:lnTo>
                      <a:lnTo>
                        <a:pt x="114" y="85"/>
                      </a:lnTo>
                      <a:lnTo>
                        <a:pt x="118" y="93"/>
                      </a:lnTo>
                      <a:lnTo>
                        <a:pt x="118" y="106"/>
                      </a:lnTo>
                      <a:lnTo>
                        <a:pt x="122" y="118"/>
                      </a:lnTo>
                      <a:lnTo>
                        <a:pt x="131" y="130"/>
                      </a:lnTo>
                      <a:lnTo>
                        <a:pt x="143" y="122"/>
                      </a:lnTo>
                      <a:lnTo>
                        <a:pt x="143" y="110"/>
                      </a:lnTo>
                      <a:lnTo>
                        <a:pt x="147" y="98"/>
                      </a:lnTo>
                      <a:lnTo>
                        <a:pt x="135" y="85"/>
                      </a:lnTo>
                      <a:lnTo>
                        <a:pt x="126" y="77"/>
                      </a:lnTo>
                      <a:lnTo>
                        <a:pt x="118" y="73"/>
                      </a:lnTo>
                      <a:lnTo>
                        <a:pt x="106" y="61"/>
                      </a:lnTo>
                      <a:lnTo>
                        <a:pt x="98" y="53"/>
                      </a:lnTo>
                      <a:lnTo>
                        <a:pt x="86" y="41"/>
                      </a:lnTo>
                      <a:lnTo>
                        <a:pt x="74" y="32"/>
                      </a:lnTo>
                      <a:lnTo>
                        <a:pt x="61" y="28"/>
                      </a:lnTo>
                      <a:lnTo>
                        <a:pt x="49" y="20"/>
                      </a:lnTo>
                      <a:lnTo>
                        <a:pt x="25" y="8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7" name="Freeform 731">
                  <a:extLst>
                    <a:ext uri="{FF2B5EF4-FFF2-40B4-BE49-F238E27FC236}">
                      <a16:creationId xmlns:a16="http://schemas.microsoft.com/office/drawing/2014/main" id="{B98D3008-4F04-68E4-EE2F-1033DBEACB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109" y="10658"/>
                  <a:ext cx="602" cy="488"/>
                </a:xfrm>
                <a:custGeom>
                  <a:avLst/>
                  <a:gdLst>
                    <a:gd name="T0" fmla="*/ 566 w 602"/>
                    <a:gd name="T1" fmla="*/ 456 h 488"/>
                    <a:gd name="T2" fmla="*/ 541 w 602"/>
                    <a:gd name="T3" fmla="*/ 447 h 488"/>
                    <a:gd name="T4" fmla="*/ 550 w 602"/>
                    <a:gd name="T5" fmla="*/ 431 h 488"/>
                    <a:gd name="T6" fmla="*/ 529 w 602"/>
                    <a:gd name="T7" fmla="*/ 423 h 488"/>
                    <a:gd name="T8" fmla="*/ 505 w 602"/>
                    <a:gd name="T9" fmla="*/ 403 h 488"/>
                    <a:gd name="T10" fmla="*/ 484 w 602"/>
                    <a:gd name="T11" fmla="*/ 386 h 488"/>
                    <a:gd name="T12" fmla="*/ 460 w 602"/>
                    <a:gd name="T13" fmla="*/ 370 h 488"/>
                    <a:gd name="T14" fmla="*/ 440 w 602"/>
                    <a:gd name="T15" fmla="*/ 338 h 488"/>
                    <a:gd name="T16" fmla="*/ 427 w 602"/>
                    <a:gd name="T17" fmla="*/ 325 h 488"/>
                    <a:gd name="T18" fmla="*/ 383 w 602"/>
                    <a:gd name="T19" fmla="*/ 293 h 488"/>
                    <a:gd name="T20" fmla="*/ 366 w 602"/>
                    <a:gd name="T21" fmla="*/ 256 h 488"/>
                    <a:gd name="T22" fmla="*/ 391 w 602"/>
                    <a:gd name="T23" fmla="*/ 248 h 488"/>
                    <a:gd name="T24" fmla="*/ 419 w 602"/>
                    <a:gd name="T25" fmla="*/ 236 h 488"/>
                    <a:gd name="T26" fmla="*/ 399 w 602"/>
                    <a:gd name="T27" fmla="*/ 203 h 488"/>
                    <a:gd name="T28" fmla="*/ 366 w 602"/>
                    <a:gd name="T29" fmla="*/ 195 h 488"/>
                    <a:gd name="T30" fmla="*/ 334 w 602"/>
                    <a:gd name="T31" fmla="*/ 179 h 488"/>
                    <a:gd name="T32" fmla="*/ 297 w 602"/>
                    <a:gd name="T33" fmla="*/ 159 h 488"/>
                    <a:gd name="T34" fmla="*/ 285 w 602"/>
                    <a:gd name="T35" fmla="*/ 126 h 488"/>
                    <a:gd name="T36" fmla="*/ 253 w 602"/>
                    <a:gd name="T37" fmla="*/ 102 h 488"/>
                    <a:gd name="T38" fmla="*/ 228 w 602"/>
                    <a:gd name="T39" fmla="*/ 85 h 488"/>
                    <a:gd name="T40" fmla="*/ 220 w 602"/>
                    <a:gd name="T41" fmla="*/ 73 h 488"/>
                    <a:gd name="T42" fmla="*/ 183 w 602"/>
                    <a:gd name="T43" fmla="*/ 65 h 488"/>
                    <a:gd name="T44" fmla="*/ 147 w 602"/>
                    <a:gd name="T45" fmla="*/ 45 h 488"/>
                    <a:gd name="T46" fmla="*/ 122 w 602"/>
                    <a:gd name="T47" fmla="*/ 41 h 488"/>
                    <a:gd name="T48" fmla="*/ 73 w 602"/>
                    <a:gd name="T49" fmla="*/ 24 h 488"/>
                    <a:gd name="T50" fmla="*/ 29 w 602"/>
                    <a:gd name="T51" fmla="*/ 4 h 488"/>
                    <a:gd name="T52" fmla="*/ 8 w 602"/>
                    <a:gd name="T53" fmla="*/ 36 h 488"/>
                    <a:gd name="T54" fmla="*/ 8 w 602"/>
                    <a:gd name="T55" fmla="*/ 142 h 488"/>
                    <a:gd name="T56" fmla="*/ 0 w 602"/>
                    <a:gd name="T57" fmla="*/ 248 h 488"/>
                    <a:gd name="T58" fmla="*/ 21 w 602"/>
                    <a:gd name="T59" fmla="*/ 399 h 488"/>
                    <a:gd name="T60" fmla="*/ 57 w 602"/>
                    <a:gd name="T61" fmla="*/ 399 h 488"/>
                    <a:gd name="T62" fmla="*/ 94 w 602"/>
                    <a:gd name="T63" fmla="*/ 399 h 488"/>
                    <a:gd name="T64" fmla="*/ 118 w 602"/>
                    <a:gd name="T65" fmla="*/ 399 h 488"/>
                    <a:gd name="T66" fmla="*/ 151 w 602"/>
                    <a:gd name="T67" fmla="*/ 378 h 488"/>
                    <a:gd name="T68" fmla="*/ 126 w 602"/>
                    <a:gd name="T69" fmla="*/ 350 h 488"/>
                    <a:gd name="T70" fmla="*/ 90 w 602"/>
                    <a:gd name="T71" fmla="*/ 338 h 488"/>
                    <a:gd name="T72" fmla="*/ 90 w 602"/>
                    <a:gd name="T73" fmla="*/ 333 h 488"/>
                    <a:gd name="T74" fmla="*/ 126 w 602"/>
                    <a:gd name="T75" fmla="*/ 346 h 488"/>
                    <a:gd name="T76" fmla="*/ 159 w 602"/>
                    <a:gd name="T77" fmla="*/ 342 h 488"/>
                    <a:gd name="T78" fmla="*/ 155 w 602"/>
                    <a:gd name="T79" fmla="*/ 321 h 488"/>
                    <a:gd name="T80" fmla="*/ 151 w 602"/>
                    <a:gd name="T81" fmla="*/ 317 h 488"/>
                    <a:gd name="T82" fmla="*/ 155 w 602"/>
                    <a:gd name="T83" fmla="*/ 321 h 488"/>
                    <a:gd name="T84" fmla="*/ 183 w 602"/>
                    <a:gd name="T85" fmla="*/ 325 h 488"/>
                    <a:gd name="T86" fmla="*/ 167 w 602"/>
                    <a:gd name="T87" fmla="*/ 293 h 488"/>
                    <a:gd name="T88" fmla="*/ 191 w 602"/>
                    <a:gd name="T89" fmla="*/ 309 h 488"/>
                    <a:gd name="T90" fmla="*/ 204 w 602"/>
                    <a:gd name="T91" fmla="*/ 301 h 488"/>
                    <a:gd name="T92" fmla="*/ 212 w 602"/>
                    <a:gd name="T93" fmla="*/ 297 h 488"/>
                    <a:gd name="T94" fmla="*/ 228 w 602"/>
                    <a:gd name="T95" fmla="*/ 301 h 488"/>
                    <a:gd name="T96" fmla="*/ 240 w 602"/>
                    <a:gd name="T97" fmla="*/ 309 h 488"/>
                    <a:gd name="T98" fmla="*/ 273 w 602"/>
                    <a:gd name="T99" fmla="*/ 317 h 488"/>
                    <a:gd name="T100" fmla="*/ 305 w 602"/>
                    <a:gd name="T101" fmla="*/ 325 h 488"/>
                    <a:gd name="T102" fmla="*/ 330 w 602"/>
                    <a:gd name="T103" fmla="*/ 358 h 488"/>
                    <a:gd name="T104" fmla="*/ 346 w 602"/>
                    <a:gd name="T105" fmla="*/ 386 h 488"/>
                    <a:gd name="T106" fmla="*/ 371 w 602"/>
                    <a:gd name="T107" fmla="*/ 390 h 488"/>
                    <a:gd name="T108" fmla="*/ 375 w 602"/>
                    <a:gd name="T109" fmla="*/ 415 h 488"/>
                    <a:gd name="T110" fmla="*/ 403 w 602"/>
                    <a:gd name="T111" fmla="*/ 439 h 488"/>
                    <a:gd name="T112" fmla="*/ 427 w 602"/>
                    <a:gd name="T113" fmla="*/ 456 h 488"/>
                    <a:gd name="T114" fmla="*/ 464 w 602"/>
                    <a:gd name="T115" fmla="*/ 456 h 488"/>
                    <a:gd name="T116" fmla="*/ 501 w 602"/>
                    <a:gd name="T117" fmla="*/ 464 h 488"/>
                    <a:gd name="T118" fmla="*/ 546 w 602"/>
                    <a:gd name="T119" fmla="*/ 472 h 488"/>
                    <a:gd name="T120" fmla="*/ 550 w 602"/>
                    <a:gd name="T121" fmla="*/ 480 h 488"/>
                    <a:gd name="T122" fmla="*/ 574 w 602"/>
                    <a:gd name="T123" fmla="*/ 488 h 488"/>
                    <a:gd name="T124" fmla="*/ 590 w 602"/>
                    <a:gd name="T125" fmla="*/ 468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02" h="488">
                      <a:moveTo>
                        <a:pt x="590" y="464"/>
                      </a:moveTo>
                      <a:lnTo>
                        <a:pt x="578" y="460"/>
                      </a:lnTo>
                      <a:lnTo>
                        <a:pt x="566" y="456"/>
                      </a:lnTo>
                      <a:lnTo>
                        <a:pt x="554" y="451"/>
                      </a:lnTo>
                      <a:lnTo>
                        <a:pt x="550" y="451"/>
                      </a:lnTo>
                      <a:lnTo>
                        <a:pt x="541" y="447"/>
                      </a:lnTo>
                      <a:lnTo>
                        <a:pt x="537" y="435"/>
                      </a:lnTo>
                      <a:lnTo>
                        <a:pt x="546" y="431"/>
                      </a:lnTo>
                      <a:lnTo>
                        <a:pt x="550" y="431"/>
                      </a:lnTo>
                      <a:lnTo>
                        <a:pt x="550" y="423"/>
                      </a:lnTo>
                      <a:lnTo>
                        <a:pt x="537" y="423"/>
                      </a:lnTo>
                      <a:lnTo>
                        <a:pt x="529" y="423"/>
                      </a:lnTo>
                      <a:lnTo>
                        <a:pt x="517" y="423"/>
                      </a:lnTo>
                      <a:lnTo>
                        <a:pt x="505" y="415"/>
                      </a:lnTo>
                      <a:lnTo>
                        <a:pt x="505" y="403"/>
                      </a:lnTo>
                      <a:lnTo>
                        <a:pt x="509" y="395"/>
                      </a:lnTo>
                      <a:lnTo>
                        <a:pt x="497" y="386"/>
                      </a:lnTo>
                      <a:lnTo>
                        <a:pt x="484" y="386"/>
                      </a:lnTo>
                      <a:lnTo>
                        <a:pt x="472" y="390"/>
                      </a:lnTo>
                      <a:lnTo>
                        <a:pt x="460" y="378"/>
                      </a:lnTo>
                      <a:lnTo>
                        <a:pt x="460" y="370"/>
                      </a:lnTo>
                      <a:lnTo>
                        <a:pt x="444" y="362"/>
                      </a:lnTo>
                      <a:lnTo>
                        <a:pt x="444" y="350"/>
                      </a:lnTo>
                      <a:lnTo>
                        <a:pt x="440" y="338"/>
                      </a:lnTo>
                      <a:lnTo>
                        <a:pt x="440" y="333"/>
                      </a:lnTo>
                      <a:lnTo>
                        <a:pt x="432" y="329"/>
                      </a:lnTo>
                      <a:lnTo>
                        <a:pt x="427" y="325"/>
                      </a:lnTo>
                      <a:lnTo>
                        <a:pt x="419" y="321"/>
                      </a:lnTo>
                      <a:lnTo>
                        <a:pt x="395" y="297"/>
                      </a:lnTo>
                      <a:lnTo>
                        <a:pt x="383" y="293"/>
                      </a:lnTo>
                      <a:lnTo>
                        <a:pt x="379" y="281"/>
                      </a:lnTo>
                      <a:lnTo>
                        <a:pt x="375" y="268"/>
                      </a:lnTo>
                      <a:lnTo>
                        <a:pt x="366" y="256"/>
                      </a:lnTo>
                      <a:lnTo>
                        <a:pt x="366" y="248"/>
                      </a:lnTo>
                      <a:lnTo>
                        <a:pt x="379" y="248"/>
                      </a:lnTo>
                      <a:lnTo>
                        <a:pt x="391" y="248"/>
                      </a:lnTo>
                      <a:lnTo>
                        <a:pt x="403" y="248"/>
                      </a:lnTo>
                      <a:lnTo>
                        <a:pt x="415" y="248"/>
                      </a:lnTo>
                      <a:lnTo>
                        <a:pt x="419" y="236"/>
                      </a:lnTo>
                      <a:lnTo>
                        <a:pt x="419" y="224"/>
                      </a:lnTo>
                      <a:lnTo>
                        <a:pt x="407" y="211"/>
                      </a:lnTo>
                      <a:lnTo>
                        <a:pt x="399" y="203"/>
                      </a:lnTo>
                      <a:lnTo>
                        <a:pt x="387" y="199"/>
                      </a:lnTo>
                      <a:lnTo>
                        <a:pt x="375" y="203"/>
                      </a:lnTo>
                      <a:lnTo>
                        <a:pt x="366" y="195"/>
                      </a:lnTo>
                      <a:lnTo>
                        <a:pt x="358" y="191"/>
                      </a:lnTo>
                      <a:lnTo>
                        <a:pt x="346" y="187"/>
                      </a:lnTo>
                      <a:lnTo>
                        <a:pt x="334" y="179"/>
                      </a:lnTo>
                      <a:lnTo>
                        <a:pt x="309" y="171"/>
                      </a:lnTo>
                      <a:lnTo>
                        <a:pt x="297" y="171"/>
                      </a:lnTo>
                      <a:lnTo>
                        <a:pt x="297" y="159"/>
                      </a:lnTo>
                      <a:lnTo>
                        <a:pt x="297" y="146"/>
                      </a:lnTo>
                      <a:lnTo>
                        <a:pt x="297" y="138"/>
                      </a:lnTo>
                      <a:lnTo>
                        <a:pt x="285" y="126"/>
                      </a:lnTo>
                      <a:lnTo>
                        <a:pt x="277" y="114"/>
                      </a:lnTo>
                      <a:lnTo>
                        <a:pt x="265" y="106"/>
                      </a:lnTo>
                      <a:lnTo>
                        <a:pt x="253" y="102"/>
                      </a:lnTo>
                      <a:lnTo>
                        <a:pt x="253" y="102"/>
                      </a:lnTo>
                      <a:lnTo>
                        <a:pt x="240" y="89"/>
                      </a:lnTo>
                      <a:lnTo>
                        <a:pt x="228" y="85"/>
                      </a:lnTo>
                      <a:lnTo>
                        <a:pt x="228" y="85"/>
                      </a:lnTo>
                      <a:lnTo>
                        <a:pt x="224" y="81"/>
                      </a:lnTo>
                      <a:lnTo>
                        <a:pt x="220" y="73"/>
                      </a:lnTo>
                      <a:lnTo>
                        <a:pt x="212" y="69"/>
                      </a:lnTo>
                      <a:lnTo>
                        <a:pt x="196" y="69"/>
                      </a:lnTo>
                      <a:lnTo>
                        <a:pt x="183" y="65"/>
                      </a:lnTo>
                      <a:lnTo>
                        <a:pt x="171" y="57"/>
                      </a:lnTo>
                      <a:lnTo>
                        <a:pt x="159" y="49"/>
                      </a:lnTo>
                      <a:lnTo>
                        <a:pt x="147" y="45"/>
                      </a:lnTo>
                      <a:lnTo>
                        <a:pt x="143" y="45"/>
                      </a:lnTo>
                      <a:lnTo>
                        <a:pt x="135" y="45"/>
                      </a:lnTo>
                      <a:lnTo>
                        <a:pt x="122" y="41"/>
                      </a:lnTo>
                      <a:lnTo>
                        <a:pt x="98" y="32"/>
                      </a:lnTo>
                      <a:lnTo>
                        <a:pt x="86" y="28"/>
                      </a:lnTo>
                      <a:lnTo>
                        <a:pt x="73" y="24"/>
                      </a:lnTo>
                      <a:lnTo>
                        <a:pt x="49" y="16"/>
                      </a:lnTo>
                      <a:lnTo>
                        <a:pt x="37" y="8"/>
                      </a:lnTo>
                      <a:lnTo>
                        <a:pt x="29" y="4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8" y="36"/>
                      </a:lnTo>
                      <a:lnTo>
                        <a:pt x="8" y="93"/>
                      </a:lnTo>
                      <a:lnTo>
                        <a:pt x="8" y="118"/>
                      </a:lnTo>
                      <a:lnTo>
                        <a:pt x="8" y="142"/>
                      </a:lnTo>
                      <a:lnTo>
                        <a:pt x="8" y="224"/>
                      </a:lnTo>
                      <a:lnTo>
                        <a:pt x="4" y="232"/>
                      </a:lnTo>
                      <a:lnTo>
                        <a:pt x="0" y="248"/>
                      </a:lnTo>
                      <a:lnTo>
                        <a:pt x="8" y="256"/>
                      </a:lnTo>
                      <a:lnTo>
                        <a:pt x="8" y="395"/>
                      </a:lnTo>
                      <a:lnTo>
                        <a:pt x="21" y="399"/>
                      </a:lnTo>
                      <a:lnTo>
                        <a:pt x="33" y="395"/>
                      </a:lnTo>
                      <a:lnTo>
                        <a:pt x="45" y="399"/>
                      </a:lnTo>
                      <a:lnTo>
                        <a:pt x="57" y="399"/>
                      </a:lnTo>
                      <a:lnTo>
                        <a:pt x="73" y="399"/>
                      </a:lnTo>
                      <a:lnTo>
                        <a:pt x="82" y="395"/>
                      </a:lnTo>
                      <a:lnTo>
                        <a:pt x="94" y="399"/>
                      </a:lnTo>
                      <a:lnTo>
                        <a:pt x="106" y="407"/>
                      </a:lnTo>
                      <a:lnTo>
                        <a:pt x="106" y="407"/>
                      </a:lnTo>
                      <a:lnTo>
                        <a:pt x="118" y="399"/>
                      </a:lnTo>
                      <a:lnTo>
                        <a:pt x="130" y="390"/>
                      </a:lnTo>
                      <a:lnTo>
                        <a:pt x="143" y="386"/>
                      </a:lnTo>
                      <a:lnTo>
                        <a:pt x="151" y="378"/>
                      </a:lnTo>
                      <a:lnTo>
                        <a:pt x="147" y="366"/>
                      </a:lnTo>
                      <a:lnTo>
                        <a:pt x="135" y="354"/>
                      </a:lnTo>
                      <a:lnTo>
                        <a:pt x="126" y="350"/>
                      </a:lnTo>
                      <a:lnTo>
                        <a:pt x="114" y="346"/>
                      </a:lnTo>
                      <a:lnTo>
                        <a:pt x="102" y="346"/>
                      </a:lnTo>
                      <a:lnTo>
                        <a:pt x="90" y="338"/>
                      </a:lnTo>
                      <a:lnTo>
                        <a:pt x="78" y="338"/>
                      </a:lnTo>
                      <a:lnTo>
                        <a:pt x="78" y="338"/>
                      </a:lnTo>
                      <a:lnTo>
                        <a:pt x="90" y="333"/>
                      </a:lnTo>
                      <a:lnTo>
                        <a:pt x="98" y="346"/>
                      </a:lnTo>
                      <a:lnTo>
                        <a:pt x="114" y="342"/>
                      </a:lnTo>
                      <a:lnTo>
                        <a:pt x="126" y="346"/>
                      </a:lnTo>
                      <a:lnTo>
                        <a:pt x="135" y="346"/>
                      </a:lnTo>
                      <a:lnTo>
                        <a:pt x="147" y="342"/>
                      </a:lnTo>
                      <a:lnTo>
                        <a:pt x="159" y="342"/>
                      </a:lnTo>
                      <a:lnTo>
                        <a:pt x="163" y="333"/>
                      </a:lnTo>
                      <a:lnTo>
                        <a:pt x="155" y="321"/>
                      </a:lnTo>
                      <a:lnTo>
                        <a:pt x="155" y="321"/>
                      </a:lnTo>
                      <a:lnTo>
                        <a:pt x="151" y="321"/>
                      </a:lnTo>
                      <a:lnTo>
                        <a:pt x="151" y="321"/>
                      </a:lnTo>
                      <a:lnTo>
                        <a:pt x="151" y="317"/>
                      </a:lnTo>
                      <a:lnTo>
                        <a:pt x="155" y="321"/>
                      </a:lnTo>
                      <a:lnTo>
                        <a:pt x="155" y="321"/>
                      </a:lnTo>
                      <a:lnTo>
                        <a:pt x="155" y="321"/>
                      </a:lnTo>
                      <a:lnTo>
                        <a:pt x="163" y="325"/>
                      </a:lnTo>
                      <a:lnTo>
                        <a:pt x="175" y="325"/>
                      </a:lnTo>
                      <a:lnTo>
                        <a:pt x="183" y="325"/>
                      </a:lnTo>
                      <a:lnTo>
                        <a:pt x="179" y="313"/>
                      </a:lnTo>
                      <a:lnTo>
                        <a:pt x="175" y="301"/>
                      </a:lnTo>
                      <a:lnTo>
                        <a:pt x="167" y="293"/>
                      </a:lnTo>
                      <a:lnTo>
                        <a:pt x="167" y="293"/>
                      </a:lnTo>
                      <a:lnTo>
                        <a:pt x="179" y="305"/>
                      </a:lnTo>
                      <a:lnTo>
                        <a:pt x="191" y="309"/>
                      </a:lnTo>
                      <a:lnTo>
                        <a:pt x="200" y="309"/>
                      </a:lnTo>
                      <a:lnTo>
                        <a:pt x="204" y="309"/>
                      </a:lnTo>
                      <a:lnTo>
                        <a:pt x="204" y="301"/>
                      </a:lnTo>
                      <a:lnTo>
                        <a:pt x="212" y="305"/>
                      </a:lnTo>
                      <a:lnTo>
                        <a:pt x="216" y="305"/>
                      </a:lnTo>
                      <a:lnTo>
                        <a:pt x="212" y="297"/>
                      </a:lnTo>
                      <a:lnTo>
                        <a:pt x="220" y="297"/>
                      </a:lnTo>
                      <a:lnTo>
                        <a:pt x="228" y="301"/>
                      </a:lnTo>
                      <a:lnTo>
                        <a:pt x="228" y="301"/>
                      </a:lnTo>
                      <a:lnTo>
                        <a:pt x="232" y="305"/>
                      </a:lnTo>
                      <a:lnTo>
                        <a:pt x="240" y="301"/>
                      </a:lnTo>
                      <a:lnTo>
                        <a:pt x="240" y="309"/>
                      </a:lnTo>
                      <a:lnTo>
                        <a:pt x="248" y="313"/>
                      </a:lnTo>
                      <a:lnTo>
                        <a:pt x="261" y="313"/>
                      </a:lnTo>
                      <a:lnTo>
                        <a:pt x="273" y="317"/>
                      </a:lnTo>
                      <a:lnTo>
                        <a:pt x="281" y="321"/>
                      </a:lnTo>
                      <a:lnTo>
                        <a:pt x="293" y="321"/>
                      </a:lnTo>
                      <a:lnTo>
                        <a:pt x="305" y="325"/>
                      </a:lnTo>
                      <a:lnTo>
                        <a:pt x="318" y="338"/>
                      </a:lnTo>
                      <a:lnTo>
                        <a:pt x="326" y="346"/>
                      </a:lnTo>
                      <a:lnTo>
                        <a:pt x="330" y="358"/>
                      </a:lnTo>
                      <a:lnTo>
                        <a:pt x="334" y="362"/>
                      </a:lnTo>
                      <a:lnTo>
                        <a:pt x="342" y="374"/>
                      </a:lnTo>
                      <a:lnTo>
                        <a:pt x="346" y="386"/>
                      </a:lnTo>
                      <a:lnTo>
                        <a:pt x="358" y="390"/>
                      </a:lnTo>
                      <a:lnTo>
                        <a:pt x="366" y="386"/>
                      </a:lnTo>
                      <a:lnTo>
                        <a:pt x="371" y="390"/>
                      </a:lnTo>
                      <a:lnTo>
                        <a:pt x="362" y="403"/>
                      </a:lnTo>
                      <a:lnTo>
                        <a:pt x="375" y="411"/>
                      </a:lnTo>
                      <a:lnTo>
                        <a:pt x="375" y="415"/>
                      </a:lnTo>
                      <a:lnTo>
                        <a:pt x="387" y="419"/>
                      </a:lnTo>
                      <a:lnTo>
                        <a:pt x="399" y="431"/>
                      </a:lnTo>
                      <a:lnTo>
                        <a:pt x="403" y="439"/>
                      </a:lnTo>
                      <a:lnTo>
                        <a:pt x="411" y="447"/>
                      </a:lnTo>
                      <a:lnTo>
                        <a:pt x="419" y="447"/>
                      </a:lnTo>
                      <a:lnTo>
                        <a:pt x="427" y="456"/>
                      </a:lnTo>
                      <a:lnTo>
                        <a:pt x="440" y="451"/>
                      </a:lnTo>
                      <a:lnTo>
                        <a:pt x="452" y="456"/>
                      </a:lnTo>
                      <a:lnTo>
                        <a:pt x="464" y="456"/>
                      </a:lnTo>
                      <a:lnTo>
                        <a:pt x="476" y="456"/>
                      </a:lnTo>
                      <a:lnTo>
                        <a:pt x="489" y="464"/>
                      </a:lnTo>
                      <a:lnTo>
                        <a:pt x="501" y="464"/>
                      </a:lnTo>
                      <a:lnTo>
                        <a:pt x="521" y="468"/>
                      </a:lnTo>
                      <a:lnTo>
                        <a:pt x="533" y="468"/>
                      </a:lnTo>
                      <a:lnTo>
                        <a:pt x="546" y="472"/>
                      </a:lnTo>
                      <a:lnTo>
                        <a:pt x="550" y="472"/>
                      </a:lnTo>
                      <a:lnTo>
                        <a:pt x="554" y="476"/>
                      </a:lnTo>
                      <a:lnTo>
                        <a:pt x="550" y="480"/>
                      </a:lnTo>
                      <a:lnTo>
                        <a:pt x="550" y="480"/>
                      </a:lnTo>
                      <a:lnTo>
                        <a:pt x="562" y="488"/>
                      </a:lnTo>
                      <a:lnTo>
                        <a:pt x="574" y="488"/>
                      </a:lnTo>
                      <a:lnTo>
                        <a:pt x="586" y="484"/>
                      </a:lnTo>
                      <a:lnTo>
                        <a:pt x="578" y="472"/>
                      </a:lnTo>
                      <a:lnTo>
                        <a:pt x="590" y="468"/>
                      </a:lnTo>
                      <a:lnTo>
                        <a:pt x="602" y="464"/>
                      </a:lnTo>
                      <a:lnTo>
                        <a:pt x="590" y="46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8" name="Freeform 732">
                  <a:extLst>
                    <a:ext uri="{FF2B5EF4-FFF2-40B4-BE49-F238E27FC236}">
                      <a16:creationId xmlns:a16="http://schemas.microsoft.com/office/drawing/2014/main" id="{6F28431D-A305-2AAB-DC19-FCD25EFEA2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561" y="10751"/>
                  <a:ext cx="244" cy="131"/>
                </a:xfrm>
                <a:custGeom>
                  <a:avLst/>
                  <a:gdLst>
                    <a:gd name="T0" fmla="*/ 32 w 244"/>
                    <a:gd name="T1" fmla="*/ 82 h 131"/>
                    <a:gd name="T2" fmla="*/ 20 w 244"/>
                    <a:gd name="T3" fmla="*/ 78 h 131"/>
                    <a:gd name="T4" fmla="*/ 8 w 244"/>
                    <a:gd name="T5" fmla="*/ 82 h 131"/>
                    <a:gd name="T6" fmla="*/ 0 w 244"/>
                    <a:gd name="T7" fmla="*/ 86 h 131"/>
                    <a:gd name="T8" fmla="*/ 8 w 244"/>
                    <a:gd name="T9" fmla="*/ 98 h 131"/>
                    <a:gd name="T10" fmla="*/ 20 w 244"/>
                    <a:gd name="T11" fmla="*/ 102 h 131"/>
                    <a:gd name="T12" fmla="*/ 32 w 244"/>
                    <a:gd name="T13" fmla="*/ 106 h 131"/>
                    <a:gd name="T14" fmla="*/ 41 w 244"/>
                    <a:gd name="T15" fmla="*/ 114 h 131"/>
                    <a:gd name="T16" fmla="*/ 53 w 244"/>
                    <a:gd name="T17" fmla="*/ 118 h 131"/>
                    <a:gd name="T18" fmla="*/ 65 w 244"/>
                    <a:gd name="T19" fmla="*/ 114 h 131"/>
                    <a:gd name="T20" fmla="*/ 77 w 244"/>
                    <a:gd name="T21" fmla="*/ 127 h 131"/>
                    <a:gd name="T22" fmla="*/ 85 w 244"/>
                    <a:gd name="T23" fmla="*/ 131 h 131"/>
                    <a:gd name="T24" fmla="*/ 98 w 244"/>
                    <a:gd name="T25" fmla="*/ 127 h 131"/>
                    <a:gd name="T26" fmla="*/ 110 w 244"/>
                    <a:gd name="T27" fmla="*/ 127 h 131"/>
                    <a:gd name="T28" fmla="*/ 122 w 244"/>
                    <a:gd name="T29" fmla="*/ 127 h 131"/>
                    <a:gd name="T30" fmla="*/ 134 w 244"/>
                    <a:gd name="T31" fmla="*/ 123 h 131"/>
                    <a:gd name="T32" fmla="*/ 146 w 244"/>
                    <a:gd name="T33" fmla="*/ 118 h 131"/>
                    <a:gd name="T34" fmla="*/ 155 w 244"/>
                    <a:gd name="T35" fmla="*/ 114 h 131"/>
                    <a:gd name="T36" fmla="*/ 163 w 244"/>
                    <a:gd name="T37" fmla="*/ 110 h 131"/>
                    <a:gd name="T38" fmla="*/ 175 w 244"/>
                    <a:gd name="T39" fmla="*/ 102 h 131"/>
                    <a:gd name="T40" fmla="*/ 183 w 244"/>
                    <a:gd name="T41" fmla="*/ 94 h 131"/>
                    <a:gd name="T42" fmla="*/ 191 w 244"/>
                    <a:gd name="T43" fmla="*/ 82 h 131"/>
                    <a:gd name="T44" fmla="*/ 216 w 244"/>
                    <a:gd name="T45" fmla="*/ 82 h 131"/>
                    <a:gd name="T46" fmla="*/ 228 w 244"/>
                    <a:gd name="T47" fmla="*/ 74 h 131"/>
                    <a:gd name="T48" fmla="*/ 220 w 244"/>
                    <a:gd name="T49" fmla="*/ 61 h 131"/>
                    <a:gd name="T50" fmla="*/ 228 w 244"/>
                    <a:gd name="T51" fmla="*/ 49 h 131"/>
                    <a:gd name="T52" fmla="*/ 240 w 244"/>
                    <a:gd name="T53" fmla="*/ 45 h 131"/>
                    <a:gd name="T54" fmla="*/ 244 w 244"/>
                    <a:gd name="T55" fmla="*/ 33 h 131"/>
                    <a:gd name="T56" fmla="*/ 240 w 244"/>
                    <a:gd name="T57" fmla="*/ 21 h 131"/>
                    <a:gd name="T58" fmla="*/ 240 w 244"/>
                    <a:gd name="T59" fmla="*/ 9 h 131"/>
                    <a:gd name="T60" fmla="*/ 228 w 244"/>
                    <a:gd name="T61" fmla="*/ 0 h 131"/>
                    <a:gd name="T62" fmla="*/ 216 w 244"/>
                    <a:gd name="T63" fmla="*/ 9 h 131"/>
                    <a:gd name="T64" fmla="*/ 203 w 244"/>
                    <a:gd name="T65" fmla="*/ 0 h 131"/>
                    <a:gd name="T66" fmla="*/ 191 w 244"/>
                    <a:gd name="T67" fmla="*/ 13 h 131"/>
                    <a:gd name="T68" fmla="*/ 199 w 244"/>
                    <a:gd name="T69" fmla="*/ 25 h 131"/>
                    <a:gd name="T70" fmla="*/ 199 w 244"/>
                    <a:gd name="T71" fmla="*/ 37 h 131"/>
                    <a:gd name="T72" fmla="*/ 199 w 244"/>
                    <a:gd name="T73" fmla="*/ 45 h 131"/>
                    <a:gd name="T74" fmla="*/ 191 w 244"/>
                    <a:gd name="T75" fmla="*/ 45 h 131"/>
                    <a:gd name="T76" fmla="*/ 179 w 244"/>
                    <a:gd name="T77" fmla="*/ 45 h 131"/>
                    <a:gd name="T78" fmla="*/ 171 w 244"/>
                    <a:gd name="T79" fmla="*/ 57 h 131"/>
                    <a:gd name="T80" fmla="*/ 163 w 244"/>
                    <a:gd name="T81" fmla="*/ 70 h 131"/>
                    <a:gd name="T82" fmla="*/ 150 w 244"/>
                    <a:gd name="T83" fmla="*/ 78 h 131"/>
                    <a:gd name="T84" fmla="*/ 138 w 244"/>
                    <a:gd name="T85" fmla="*/ 82 h 131"/>
                    <a:gd name="T86" fmla="*/ 130 w 244"/>
                    <a:gd name="T87" fmla="*/ 78 h 131"/>
                    <a:gd name="T88" fmla="*/ 118 w 244"/>
                    <a:gd name="T89" fmla="*/ 86 h 131"/>
                    <a:gd name="T90" fmla="*/ 106 w 244"/>
                    <a:gd name="T91" fmla="*/ 78 h 131"/>
                    <a:gd name="T92" fmla="*/ 102 w 244"/>
                    <a:gd name="T93" fmla="*/ 66 h 131"/>
                    <a:gd name="T94" fmla="*/ 102 w 244"/>
                    <a:gd name="T95" fmla="*/ 53 h 131"/>
                    <a:gd name="T96" fmla="*/ 98 w 244"/>
                    <a:gd name="T97" fmla="*/ 66 h 131"/>
                    <a:gd name="T98" fmla="*/ 94 w 244"/>
                    <a:gd name="T99" fmla="*/ 70 h 131"/>
                    <a:gd name="T100" fmla="*/ 94 w 244"/>
                    <a:gd name="T101" fmla="*/ 82 h 131"/>
                    <a:gd name="T102" fmla="*/ 81 w 244"/>
                    <a:gd name="T103" fmla="*/ 86 h 131"/>
                    <a:gd name="T104" fmla="*/ 69 w 244"/>
                    <a:gd name="T105" fmla="*/ 82 h 131"/>
                    <a:gd name="T106" fmla="*/ 69 w 244"/>
                    <a:gd name="T107" fmla="*/ 86 h 131"/>
                    <a:gd name="T108" fmla="*/ 57 w 244"/>
                    <a:gd name="T109" fmla="*/ 86 h 131"/>
                    <a:gd name="T110" fmla="*/ 45 w 244"/>
                    <a:gd name="T111" fmla="*/ 82 h 131"/>
                    <a:gd name="T112" fmla="*/ 32 w 244"/>
                    <a:gd name="T113" fmla="*/ 8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4" h="131">
                      <a:moveTo>
                        <a:pt x="32" y="82"/>
                      </a:moveTo>
                      <a:lnTo>
                        <a:pt x="20" y="78"/>
                      </a:lnTo>
                      <a:lnTo>
                        <a:pt x="8" y="82"/>
                      </a:lnTo>
                      <a:lnTo>
                        <a:pt x="0" y="86"/>
                      </a:lnTo>
                      <a:lnTo>
                        <a:pt x="8" y="98"/>
                      </a:lnTo>
                      <a:lnTo>
                        <a:pt x="20" y="102"/>
                      </a:lnTo>
                      <a:lnTo>
                        <a:pt x="32" y="106"/>
                      </a:lnTo>
                      <a:lnTo>
                        <a:pt x="41" y="114"/>
                      </a:lnTo>
                      <a:lnTo>
                        <a:pt x="53" y="118"/>
                      </a:lnTo>
                      <a:lnTo>
                        <a:pt x="65" y="114"/>
                      </a:lnTo>
                      <a:lnTo>
                        <a:pt x="77" y="127"/>
                      </a:lnTo>
                      <a:lnTo>
                        <a:pt x="85" y="131"/>
                      </a:lnTo>
                      <a:lnTo>
                        <a:pt x="98" y="127"/>
                      </a:lnTo>
                      <a:lnTo>
                        <a:pt x="110" y="127"/>
                      </a:lnTo>
                      <a:lnTo>
                        <a:pt x="122" y="127"/>
                      </a:lnTo>
                      <a:lnTo>
                        <a:pt x="134" y="123"/>
                      </a:lnTo>
                      <a:lnTo>
                        <a:pt x="146" y="118"/>
                      </a:lnTo>
                      <a:lnTo>
                        <a:pt x="155" y="114"/>
                      </a:lnTo>
                      <a:lnTo>
                        <a:pt x="163" y="110"/>
                      </a:lnTo>
                      <a:lnTo>
                        <a:pt x="175" y="102"/>
                      </a:lnTo>
                      <a:lnTo>
                        <a:pt x="183" y="94"/>
                      </a:lnTo>
                      <a:lnTo>
                        <a:pt x="191" y="82"/>
                      </a:lnTo>
                      <a:lnTo>
                        <a:pt x="216" y="82"/>
                      </a:lnTo>
                      <a:lnTo>
                        <a:pt x="228" y="74"/>
                      </a:lnTo>
                      <a:lnTo>
                        <a:pt x="220" y="61"/>
                      </a:lnTo>
                      <a:lnTo>
                        <a:pt x="228" y="49"/>
                      </a:lnTo>
                      <a:lnTo>
                        <a:pt x="240" y="45"/>
                      </a:lnTo>
                      <a:lnTo>
                        <a:pt x="244" y="33"/>
                      </a:lnTo>
                      <a:lnTo>
                        <a:pt x="240" y="21"/>
                      </a:lnTo>
                      <a:lnTo>
                        <a:pt x="240" y="9"/>
                      </a:lnTo>
                      <a:lnTo>
                        <a:pt x="228" y="0"/>
                      </a:lnTo>
                      <a:lnTo>
                        <a:pt x="216" y="9"/>
                      </a:lnTo>
                      <a:lnTo>
                        <a:pt x="203" y="0"/>
                      </a:lnTo>
                      <a:lnTo>
                        <a:pt x="191" y="13"/>
                      </a:lnTo>
                      <a:lnTo>
                        <a:pt x="199" y="25"/>
                      </a:lnTo>
                      <a:lnTo>
                        <a:pt x="199" y="37"/>
                      </a:lnTo>
                      <a:lnTo>
                        <a:pt x="199" y="45"/>
                      </a:lnTo>
                      <a:lnTo>
                        <a:pt x="191" y="45"/>
                      </a:lnTo>
                      <a:lnTo>
                        <a:pt x="179" y="45"/>
                      </a:lnTo>
                      <a:lnTo>
                        <a:pt x="171" y="57"/>
                      </a:lnTo>
                      <a:lnTo>
                        <a:pt x="163" y="70"/>
                      </a:lnTo>
                      <a:lnTo>
                        <a:pt x="150" y="78"/>
                      </a:lnTo>
                      <a:lnTo>
                        <a:pt x="138" y="82"/>
                      </a:lnTo>
                      <a:lnTo>
                        <a:pt x="130" y="78"/>
                      </a:lnTo>
                      <a:lnTo>
                        <a:pt x="118" y="86"/>
                      </a:lnTo>
                      <a:lnTo>
                        <a:pt x="106" y="78"/>
                      </a:lnTo>
                      <a:lnTo>
                        <a:pt x="102" y="66"/>
                      </a:lnTo>
                      <a:lnTo>
                        <a:pt x="102" y="53"/>
                      </a:lnTo>
                      <a:lnTo>
                        <a:pt x="98" y="66"/>
                      </a:lnTo>
                      <a:lnTo>
                        <a:pt x="94" y="70"/>
                      </a:lnTo>
                      <a:lnTo>
                        <a:pt x="94" y="82"/>
                      </a:lnTo>
                      <a:lnTo>
                        <a:pt x="81" y="86"/>
                      </a:lnTo>
                      <a:lnTo>
                        <a:pt x="69" y="82"/>
                      </a:lnTo>
                      <a:lnTo>
                        <a:pt x="69" y="86"/>
                      </a:lnTo>
                      <a:lnTo>
                        <a:pt x="57" y="86"/>
                      </a:lnTo>
                      <a:lnTo>
                        <a:pt x="45" y="82"/>
                      </a:lnTo>
                      <a:lnTo>
                        <a:pt x="32" y="8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9" name="Freeform 733">
                  <a:extLst>
                    <a:ext uri="{FF2B5EF4-FFF2-40B4-BE49-F238E27FC236}">
                      <a16:creationId xmlns:a16="http://schemas.microsoft.com/office/drawing/2014/main" id="{06FF4A47-E1D5-65FE-EE32-9CA587015CC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59" y="10642"/>
                  <a:ext cx="28" cy="20"/>
                </a:xfrm>
                <a:custGeom>
                  <a:avLst/>
                  <a:gdLst>
                    <a:gd name="T0" fmla="*/ 0 w 28"/>
                    <a:gd name="T1" fmla="*/ 8 h 20"/>
                    <a:gd name="T2" fmla="*/ 0 w 28"/>
                    <a:gd name="T3" fmla="*/ 8 h 20"/>
                    <a:gd name="T4" fmla="*/ 4 w 28"/>
                    <a:gd name="T5" fmla="*/ 8 h 20"/>
                    <a:gd name="T6" fmla="*/ 16 w 28"/>
                    <a:gd name="T7" fmla="*/ 20 h 20"/>
                    <a:gd name="T8" fmla="*/ 28 w 28"/>
                    <a:gd name="T9" fmla="*/ 16 h 20"/>
                    <a:gd name="T10" fmla="*/ 24 w 28"/>
                    <a:gd name="T11" fmla="*/ 8 h 20"/>
                    <a:gd name="T12" fmla="*/ 12 w 28"/>
                    <a:gd name="T13" fmla="*/ 0 h 20"/>
                    <a:gd name="T14" fmla="*/ 0 w 28"/>
                    <a:gd name="T15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20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4" y="8"/>
                      </a:lnTo>
                      <a:lnTo>
                        <a:pt x="16" y="20"/>
                      </a:lnTo>
                      <a:lnTo>
                        <a:pt x="28" y="16"/>
                      </a:lnTo>
                      <a:lnTo>
                        <a:pt x="24" y="8"/>
                      </a:lnTo>
                      <a:lnTo>
                        <a:pt x="12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0" name="Freeform 734">
                  <a:extLst>
                    <a:ext uri="{FF2B5EF4-FFF2-40B4-BE49-F238E27FC236}">
                      <a16:creationId xmlns:a16="http://schemas.microsoft.com/office/drawing/2014/main" id="{BA6FF9FE-BD1D-19B6-F34E-274E94261C8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51" y="10617"/>
                  <a:ext cx="53" cy="16"/>
                </a:xfrm>
                <a:custGeom>
                  <a:avLst/>
                  <a:gdLst>
                    <a:gd name="T0" fmla="*/ 0 w 53"/>
                    <a:gd name="T1" fmla="*/ 16 h 16"/>
                    <a:gd name="T2" fmla="*/ 0 w 53"/>
                    <a:gd name="T3" fmla="*/ 16 h 16"/>
                    <a:gd name="T4" fmla="*/ 12 w 53"/>
                    <a:gd name="T5" fmla="*/ 12 h 16"/>
                    <a:gd name="T6" fmla="*/ 24 w 53"/>
                    <a:gd name="T7" fmla="*/ 16 h 16"/>
                    <a:gd name="T8" fmla="*/ 37 w 53"/>
                    <a:gd name="T9" fmla="*/ 16 h 16"/>
                    <a:gd name="T10" fmla="*/ 49 w 53"/>
                    <a:gd name="T11" fmla="*/ 4 h 16"/>
                    <a:gd name="T12" fmla="*/ 53 w 53"/>
                    <a:gd name="T13" fmla="*/ 0 h 16"/>
                    <a:gd name="T14" fmla="*/ 41 w 53"/>
                    <a:gd name="T15" fmla="*/ 4 h 16"/>
                    <a:gd name="T16" fmla="*/ 29 w 53"/>
                    <a:gd name="T17" fmla="*/ 0 h 16"/>
                    <a:gd name="T18" fmla="*/ 16 w 53"/>
                    <a:gd name="T19" fmla="*/ 0 h 16"/>
                    <a:gd name="T20" fmla="*/ 4 w 53"/>
                    <a:gd name="T21" fmla="*/ 4 h 16"/>
                    <a:gd name="T22" fmla="*/ 0 w 53"/>
                    <a:gd name="T2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3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2" y="12"/>
                      </a:lnTo>
                      <a:lnTo>
                        <a:pt x="24" y="16"/>
                      </a:lnTo>
                      <a:lnTo>
                        <a:pt x="37" y="16"/>
                      </a:lnTo>
                      <a:lnTo>
                        <a:pt x="49" y="4"/>
                      </a:lnTo>
                      <a:lnTo>
                        <a:pt x="53" y="0"/>
                      </a:lnTo>
                      <a:lnTo>
                        <a:pt x="41" y="4"/>
                      </a:lnTo>
                      <a:lnTo>
                        <a:pt x="29" y="0"/>
                      </a:lnTo>
                      <a:lnTo>
                        <a:pt x="16" y="0"/>
                      </a:lnTo>
                      <a:lnTo>
                        <a:pt x="4" y="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01" name="Freeform 735">
                  <a:extLst>
                    <a:ext uri="{FF2B5EF4-FFF2-40B4-BE49-F238E27FC236}">
                      <a16:creationId xmlns:a16="http://schemas.microsoft.com/office/drawing/2014/main" id="{719C3E3C-7E0D-C4EB-96EA-FB037E45FBF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813" y="11142"/>
                  <a:ext cx="12" cy="4"/>
                </a:xfrm>
                <a:custGeom>
                  <a:avLst/>
                  <a:gdLst>
                    <a:gd name="T0" fmla="*/ 12 w 12"/>
                    <a:gd name="T1" fmla="*/ 4 h 4"/>
                    <a:gd name="T2" fmla="*/ 12 w 12"/>
                    <a:gd name="T3" fmla="*/ 0 h 4"/>
                    <a:gd name="T4" fmla="*/ 0 w 12"/>
                    <a:gd name="T5" fmla="*/ 0 h 4"/>
                    <a:gd name="T6" fmla="*/ 12 w 12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4">
                      <a:moveTo>
                        <a:pt x="12" y="4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3" name="Group 736">
                <a:extLst>
                  <a:ext uri="{FF2B5EF4-FFF2-40B4-BE49-F238E27FC236}">
                    <a16:creationId xmlns:a16="http://schemas.microsoft.com/office/drawing/2014/main" id="{0BAAFED5-A942-4D3E-4AA2-FD107B5E5C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053" y="10898"/>
                <a:ext cx="578" cy="317"/>
                <a:chOff x="20053" y="10898"/>
                <a:chExt cx="578" cy="317"/>
              </a:xfrm>
              <a:grpFill/>
            </p:grpSpPr>
            <p:sp>
              <p:nvSpPr>
                <p:cNvPr id="1782" name="Freeform 737">
                  <a:extLst>
                    <a:ext uri="{FF2B5EF4-FFF2-40B4-BE49-F238E27FC236}">
                      <a16:creationId xmlns:a16="http://schemas.microsoft.com/office/drawing/2014/main" id="{15D6BC39-BA1B-C7DC-03EE-524628D465C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350" y="11118"/>
                  <a:ext cx="49" cy="36"/>
                </a:xfrm>
                <a:custGeom>
                  <a:avLst/>
                  <a:gdLst>
                    <a:gd name="T0" fmla="*/ 37 w 49"/>
                    <a:gd name="T1" fmla="*/ 16 h 36"/>
                    <a:gd name="T2" fmla="*/ 25 w 49"/>
                    <a:gd name="T3" fmla="*/ 12 h 36"/>
                    <a:gd name="T4" fmla="*/ 13 w 49"/>
                    <a:gd name="T5" fmla="*/ 8 h 36"/>
                    <a:gd name="T6" fmla="*/ 0 w 49"/>
                    <a:gd name="T7" fmla="*/ 0 h 36"/>
                    <a:gd name="T8" fmla="*/ 4 w 49"/>
                    <a:gd name="T9" fmla="*/ 12 h 36"/>
                    <a:gd name="T10" fmla="*/ 13 w 49"/>
                    <a:gd name="T11" fmla="*/ 24 h 36"/>
                    <a:gd name="T12" fmla="*/ 21 w 49"/>
                    <a:gd name="T13" fmla="*/ 32 h 36"/>
                    <a:gd name="T14" fmla="*/ 25 w 49"/>
                    <a:gd name="T15" fmla="*/ 32 h 36"/>
                    <a:gd name="T16" fmla="*/ 37 w 49"/>
                    <a:gd name="T17" fmla="*/ 36 h 36"/>
                    <a:gd name="T18" fmla="*/ 49 w 49"/>
                    <a:gd name="T19" fmla="*/ 36 h 36"/>
                    <a:gd name="T20" fmla="*/ 45 w 49"/>
                    <a:gd name="T21" fmla="*/ 24 h 36"/>
                    <a:gd name="T22" fmla="*/ 37 w 49"/>
                    <a:gd name="T23" fmla="*/ 1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36">
                      <a:moveTo>
                        <a:pt x="37" y="16"/>
                      </a:moveTo>
                      <a:lnTo>
                        <a:pt x="25" y="12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4" y="12"/>
                      </a:lnTo>
                      <a:lnTo>
                        <a:pt x="13" y="24"/>
                      </a:lnTo>
                      <a:lnTo>
                        <a:pt x="21" y="32"/>
                      </a:lnTo>
                      <a:lnTo>
                        <a:pt x="25" y="32"/>
                      </a:lnTo>
                      <a:lnTo>
                        <a:pt x="37" y="36"/>
                      </a:lnTo>
                      <a:lnTo>
                        <a:pt x="49" y="36"/>
                      </a:lnTo>
                      <a:lnTo>
                        <a:pt x="45" y="24"/>
                      </a:lnTo>
                      <a:lnTo>
                        <a:pt x="37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3" name="Freeform 738">
                  <a:extLst>
                    <a:ext uri="{FF2B5EF4-FFF2-40B4-BE49-F238E27FC236}">
                      <a16:creationId xmlns:a16="http://schemas.microsoft.com/office/drawing/2014/main" id="{AA7DCAFE-7356-C4EF-7F55-D3A9E1793C9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179" y="10959"/>
                  <a:ext cx="78" cy="57"/>
                </a:xfrm>
                <a:custGeom>
                  <a:avLst/>
                  <a:gdLst>
                    <a:gd name="T0" fmla="*/ 78 w 78"/>
                    <a:gd name="T1" fmla="*/ 57 h 57"/>
                    <a:gd name="T2" fmla="*/ 74 w 78"/>
                    <a:gd name="T3" fmla="*/ 45 h 57"/>
                    <a:gd name="T4" fmla="*/ 61 w 78"/>
                    <a:gd name="T5" fmla="*/ 32 h 57"/>
                    <a:gd name="T6" fmla="*/ 61 w 78"/>
                    <a:gd name="T7" fmla="*/ 32 h 57"/>
                    <a:gd name="T8" fmla="*/ 49 w 78"/>
                    <a:gd name="T9" fmla="*/ 24 h 57"/>
                    <a:gd name="T10" fmla="*/ 37 w 78"/>
                    <a:gd name="T11" fmla="*/ 20 h 57"/>
                    <a:gd name="T12" fmla="*/ 25 w 78"/>
                    <a:gd name="T13" fmla="*/ 16 h 57"/>
                    <a:gd name="T14" fmla="*/ 13 w 78"/>
                    <a:gd name="T15" fmla="*/ 4 h 57"/>
                    <a:gd name="T16" fmla="*/ 0 w 78"/>
                    <a:gd name="T17" fmla="*/ 0 h 57"/>
                    <a:gd name="T18" fmla="*/ 0 w 78"/>
                    <a:gd name="T19" fmla="*/ 8 h 57"/>
                    <a:gd name="T20" fmla="*/ 13 w 78"/>
                    <a:gd name="T21" fmla="*/ 20 h 57"/>
                    <a:gd name="T22" fmla="*/ 25 w 78"/>
                    <a:gd name="T23" fmla="*/ 28 h 57"/>
                    <a:gd name="T24" fmla="*/ 29 w 78"/>
                    <a:gd name="T25" fmla="*/ 32 h 57"/>
                    <a:gd name="T26" fmla="*/ 41 w 78"/>
                    <a:gd name="T27" fmla="*/ 37 h 57"/>
                    <a:gd name="T28" fmla="*/ 53 w 78"/>
                    <a:gd name="T29" fmla="*/ 45 h 57"/>
                    <a:gd name="T30" fmla="*/ 66 w 78"/>
                    <a:gd name="T31" fmla="*/ 49 h 57"/>
                    <a:gd name="T32" fmla="*/ 78 w 78"/>
                    <a:gd name="T33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57">
                      <a:moveTo>
                        <a:pt x="78" y="57"/>
                      </a:moveTo>
                      <a:lnTo>
                        <a:pt x="74" y="45"/>
                      </a:lnTo>
                      <a:lnTo>
                        <a:pt x="61" y="32"/>
                      </a:lnTo>
                      <a:lnTo>
                        <a:pt x="61" y="32"/>
                      </a:lnTo>
                      <a:lnTo>
                        <a:pt x="49" y="24"/>
                      </a:lnTo>
                      <a:lnTo>
                        <a:pt x="37" y="20"/>
                      </a:lnTo>
                      <a:lnTo>
                        <a:pt x="25" y="16"/>
                      </a:lnTo>
                      <a:lnTo>
                        <a:pt x="13" y="4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3" y="20"/>
                      </a:lnTo>
                      <a:lnTo>
                        <a:pt x="25" y="28"/>
                      </a:lnTo>
                      <a:lnTo>
                        <a:pt x="29" y="32"/>
                      </a:lnTo>
                      <a:lnTo>
                        <a:pt x="41" y="37"/>
                      </a:lnTo>
                      <a:lnTo>
                        <a:pt x="53" y="45"/>
                      </a:lnTo>
                      <a:lnTo>
                        <a:pt x="66" y="49"/>
                      </a:lnTo>
                      <a:lnTo>
                        <a:pt x="78" y="5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4" name="Freeform 739">
                  <a:extLst>
                    <a:ext uri="{FF2B5EF4-FFF2-40B4-BE49-F238E27FC236}">
                      <a16:creationId xmlns:a16="http://schemas.microsoft.com/office/drawing/2014/main" id="{B31763D0-95FC-1F6E-C6B1-0B73F812A06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40" y="11061"/>
                  <a:ext cx="70" cy="40"/>
                </a:xfrm>
                <a:custGeom>
                  <a:avLst/>
                  <a:gdLst>
                    <a:gd name="T0" fmla="*/ 53 w 70"/>
                    <a:gd name="T1" fmla="*/ 12 h 40"/>
                    <a:gd name="T2" fmla="*/ 41 w 70"/>
                    <a:gd name="T3" fmla="*/ 8 h 40"/>
                    <a:gd name="T4" fmla="*/ 29 w 70"/>
                    <a:gd name="T5" fmla="*/ 8 h 40"/>
                    <a:gd name="T6" fmla="*/ 25 w 70"/>
                    <a:gd name="T7" fmla="*/ 8 h 40"/>
                    <a:gd name="T8" fmla="*/ 13 w 70"/>
                    <a:gd name="T9" fmla="*/ 0 h 40"/>
                    <a:gd name="T10" fmla="*/ 0 w 70"/>
                    <a:gd name="T11" fmla="*/ 0 h 40"/>
                    <a:gd name="T12" fmla="*/ 0 w 70"/>
                    <a:gd name="T13" fmla="*/ 12 h 40"/>
                    <a:gd name="T14" fmla="*/ 9 w 70"/>
                    <a:gd name="T15" fmla="*/ 24 h 40"/>
                    <a:gd name="T16" fmla="*/ 25 w 70"/>
                    <a:gd name="T17" fmla="*/ 32 h 40"/>
                    <a:gd name="T18" fmla="*/ 37 w 70"/>
                    <a:gd name="T19" fmla="*/ 32 h 40"/>
                    <a:gd name="T20" fmla="*/ 49 w 70"/>
                    <a:gd name="T21" fmla="*/ 36 h 40"/>
                    <a:gd name="T22" fmla="*/ 62 w 70"/>
                    <a:gd name="T23" fmla="*/ 40 h 40"/>
                    <a:gd name="T24" fmla="*/ 70 w 70"/>
                    <a:gd name="T25" fmla="*/ 36 h 40"/>
                    <a:gd name="T26" fmla="*/ 62 w 70"/>
                    <a:gd name="T27" fmla="*/ 24 h 40"/>
                    <a:gd name="T28" fmla="*/ 53 w 70"/>
                    <a:gd name="T29" fmla="*/ 1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0" h="40">
                      <a:moveTo>
                        <a:pt x="53" y="12"/>
                      </a:moveTo>
                      <a:lnTo>
                        <a:pt x="41" y="8"/>
                      </a:lnTo>
                      <a:lnTo>
                        <a:pt x="29" y="8"/>
                      </a:lnTo>
                      <a:lnTo>
                        <a:pt x="25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9" y="24"/>
                      </a:lnTo>
                      <a:lnTo>
                        <a:pt x="25" y="32"/>
                      </a:lnTo>
                      <a:lnTo>
                        <a:pt x="37" y="32"/>
                      </a:lnTo>
                      <a:lnTo>
                        <a:pt x="49" y="36"/>
                      </a:lnTo>
                      <a:lnTo>
                        <a:pt x="62" y="40"/>
                      </a:lnTo>
                      <a:lnTo>
                        <a:pt x="70" y="36"/>
                      </a:lnTo>
                      <a:lnTo>
                        <a:pt x="62" y="24"/>
                      </a:lnTo>
                      <a:lnTo>
                        <a:pt x="53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5" name="Freeform 740">
                  <a:extLst>
                    <a:ext uri="{FF2B5EF4-FFF2-40B4-BE49-F238E27FC236}">
                      <a16:creationId xmlns:a16="http://schemas.microsoft.com/office/drawing/2014/main" id="{8A35F22B-5040-E831-ADB8-1929BA21AC5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97" y="11004"/>
                  <a:ext cx="41" cy="69"/>
                </a:xfrm>
                <a:custGeom>
                  <a:avLst/>
                  <a:gdLst>
                    <a:gd name="T0" fmla="*/ 41 w 41"/>
                    <a:gd name="T1" fmla="*/ 49 h 69"/>
                    <a:gd name="T2" fmla="*/ 33 w 41"/>
                    <a:gd name="T3" fmla="*/ 36 h 69"/>
                    <a:gd name="T4" fmla="*/ 25 w 41"/>
                    <a:gd name="T5" fmla="*/ 24 h 69"/>
                    <a:gd name="T6" fmla="*/ 21 w 41"/>
                    <a:gd name="T7" fmla="*/ 12 h 69"/>
                    <a:gd name="T8" fmla="*/ 13 w 41"/>
                    <a:gd name="T9" fmla="*/ 0 h 69"/>
                    <a:gd name="T10" fmla="*/ 0 w 41"/>
                    <a:gd name="T11" fmla="*/ 0 h 69"/>
                    <a:gd name="T12" fmla="*/ 9 w 41"/>
                    <a:gd name="T13" fmla="*/ 12 h 69"/>
                    <a:gd name="T14" fmla="*/ 9 w 41"/>
                    <a:gd name="T15" fmla="*/ 24 h 69"/>
                    <a:gd name="T16" fmla="*/ 13 w 41"/>
                    <a:gd name="T17" fmla="*/ 36 h 69"/>
                    <a:gd name="T18" fmla="*/ 17 w 41"/>
                    <a:gd name="T19" fmla="*/ 49 h 69"/>
                    <a:gd name="T20" fmla="*/ 21 w 41"/>
                    <a:gd name="T21" fmla="*/ 49 h 69"/>
                    <a:gd name="T22" fmla="*/ 29 w 41"/>
                    <a:gd name="T23" fmla="*/ 61 h 69"/>
                    <a:gd name="T24" fmla="*/ 41 w 41"/>
                    <a:gd name="T25" fmla="*/ 69 h 69"/>
                    <a:gd name="T26" fmla="*/ 41 w 41"/>
                    <a:gd name="T27" fmla="*/ 57 h 69"/>
                    <a:gd name="T28" fmla="*/ 41 w 41"/>
                    <a:gd name="T29" fmla="*/ 4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" h="69">
                      <a:moveTo>
                        <a:pt x="41" y="49"/>
                      </a:moveTo>
                      <a:lnTo>
                        <a:pt x="33" y="36"/>
                      </a:lnTo>
                      <a:lnTo>
                        <a:pt x="25" y="24"/>
                      </a:lnTo>
                      <a:lnTo>
                        <a:pt x="21" y="12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9" y="12"/>
                      </a:lnTo>
                      <a:lnTo>
                        <a:pt x="9" y="24"/>
                      </a:lnTo>
                      <a:lnTo>
                        <a:pt x="13" y="36"/>
                      </a:lnTo>
                      <a:lnTo>
                        <a:pt x="17" y="49"/>
                      </a:lnTo>
                      <a:lnTo>
                        <a:pt x="21" y="49"/>
                      </a:lnTo>
                      <a:lnTo>
                        <a:pt x="29" y="61"/>
                      </a:lnTo>
                      <a:lnTo>
                        <a:pt x="41" y="69"/>
                      </a:lnTo>
                      <a:lnTo>
                        <a:pt x="41" y="57"/>
                      </a:lnTo>
                      <a:lnTo>
                        <a:pt x="41" y="4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6" name="Freeform 741">
                  <a:extLst>
                    <a:ext uri="{FF2B5EF4-FFF2-40B4-BE49-F238E27FC236}">
                      <a16:creationId xmlns:a16="http://schemas.microsoft.com/office/drawing/2014/main" id="{CD2C1BE8-5B1F-3603-2268-69BA0E53498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98" y="10983"/>
                  <a:ext cx="37" cy="37"/>
                </a:xfrm>
                <a:custGeom>
                  <a:avLst/>
                  <a:gdLst>
                    <a:gd name="T0" fmla="*/ 20 w 37"/>
                    <a:gd name="T1" fmla="*/ 0 h 37"/>
                    <a:gd name="T2" fmla="*/ 8 w 37"/>
                    <a:gd name="T3" fmla="*/ 0 h 37"/>
                    <a:gd name="T4" fmla="*/ 0 w 37"/>
                    <a:gd name="T5" fmla="*/ 13 h 37"/>
                    <a:gd name="T6" fmla="*/ 12 w 37"/>
                    <a:gd name="T7" fmla="*/ 17 h 37"/>
                    <a:gd name="T8" fmla="*/ 24 w 37"/>
                    <a:gd name="T9" fmla="*/ 25 h 37"/>
                    <a:gd name="T10" fmla="*/ 33 w 37"/>
                    <a:gd name="T11" fmla="*/ 37 h 37"/>
                    <a:gd name="T12" fmla="*/ 37 w 37"/>
                    <a:gd name="T13" fmla="*/ 21 h 37"/>
                    <a:gd name="T14" fmla="*/ 24 w 37"/>
                    <a:gd name="T15" fmla="*/ 13 h 37"/>
                    <a:gd name="T16" fmla="*/ 20 w 37"/>
                    <a:gd name="T17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7">
                      <a:moveTo>
                        <a:pt x="20" y="0"/>
                      </a:moveTo>
                      <a:lnTo>
                        <a:pt x="8" y="0"/>
                      </a:lnTo>
                      <a:lnTo>
                        <a:pt x="0" y="13"/>
                      </a:lnTo>
                      <a:lnTo>
                        <a:pt x="12" y="17"/>
                      </a:lnTo>
                      <a:lnTo>
                        <a:pt x="24" y="25"/>
                      </a:lnTo>
                      <a:lnTo>
                        <a:pt x="33" y="37"/>
                      </a:lnTo>
                      <a:lnTo>
                        <a:pt x="37" y="21"/>
                      </a:lnTo>
                      <a:lnTo>
                        <a:pt x="24" y="13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7" name="Freeform 742">
                  <a:extLst>
                    <a:ext uri="{FF2B5EF4-FFF2-40B4-BE49-F238E27FC236}">
                      <a16:creationId xmlns:a16="http://schemas.microsoft.com/office/drawing/2014/main" id="{E189E517-4D0A-BCF8-3798-2CCEFA031CD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53" y="10898"/>
                  <a:ext cx="57" cy="49"/>
                </a:xfrm>
                <a:custGeom>
                  <a:avLst/>
                  <a:gdLst>
                    <a:gd name="T0" fmla="*/ 45 w 57"/>
                    <a:gd name="T1" fmla="*/ 45 h 49"/>
                    <a:gd name="T2" fmla="*/ 57 w 57"/>
                    <a:gd name="T3" fmla="*/ 49 h 49"/>
                    <a:gd name="T4" fmla="*/ 45 w 57"/>
                    <a:gd name="T5" fmla="*/ 37 h 49"/>
                    <a:gd name="T6" fmla="*/ 37 w 57"/>
                    <a:gd name="T7" fmla="*/ 24 h 49"/>
                    <a:gd name="T8" fmla="*/ 25 w 57"/>
                    <a:gd name="T9" fmla="*/ 16 h 49"/>
                    <a:gd name="T10" fmla="*/ 13 w 57"/>
                    <a:gd name="T11" fmla="*/ 8 h 49"/>
                    <a:gd name="T12" fmla="*/ 0 w 57"/>
                    <a:gd name="T13" fmla="*/ 0 h 49"/>
                    <a:gd name="T14" fmla="*/ 0 w 57"/>
                    <a:gd name="T15" fmla="*/ 12 h 49"/>
                    <a:gd name="T16" fmla="*/ 13 w 57"/>
                    <a:gd name="T17" fmla="*/ 24 h 49"/>
                    <a:gd name="T18" fmla="*/ 21 w 57"/>
                    <a:gd name="T19" fmla="*/ 32 h 49"/>
                    <a:gd name="T20" fmla="*/ 33 w 57"/>
                    <a:gd name="T21" fmla="*/ 41 h 49"/>
                    <a:gd name="T22" fmla="*/ 45 w 57"/>
                    <a:gd name="T23" fmla="*/ 45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57" h="49">
                      <a:moveTo>
                        <a:pt x="45" y="45"/>
                      </a:moveTo>
                      <a:lnTo>
                        <a:pt x="57" y="49"/>
                      </a:lnTo>
                      <a:lnTo>
                        <a:pt x="45" y="37"/>
                      </a:lnTo>
                      <a:lnTo>
                        <a:pt x="37" y="24"/>
                      </a:lnTo>
                      <a:lnTo>
                        <a:pt x="25" y="16"/>
                      </a:ln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3" y="24"/>
                      </a:lnTo>
                      <a:lnTo>
                        <a:pt x="21" y="32"/>
                      </a:lnTo>
                      <a:lnTo>
                        <a:pt x="33" y="41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8" name="Freeform 743">
                  <a:extLst>
                    <a:ext uri="{FF2B5EF4-FFF2-40B4-BE49-F238E27FC236}">
                      <a16:creationId xmlns:a16="http://schemas.microsoft.com/office/drawing/2014/main" id="{82CF3C99-D521-1053-B5C0-3E981598A9A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265" y="11195"/>
                  <a:ext cx="32" cy="20"/>
                </a:xfrm>
                <a:custGeom>
                  <a:avLst/>
                  <a:gdLst>
                    <a:gd name="T0" fmla="*/ 0 w 32"/>
                    <a:gd name="T1" fmla="*/ 0 h 20"/>
                    <a:gd name="T2" fmla="*/ 0 w 32"/>
                    <a:gd name="T3" fmla="*/ 4 h 20"/>
                    <a:gd name="T4" fmla="*/ 12 w 32"/>
                    <a:gd name="T5" fmla="*/ 12 h 20"/>
                    <a:gd name="T6" fmla="*/ 20 w 32"/>
                    <a:gd name="T7" fmla="*/ 20 h 20"/>
                    <a:gd name="T8" fmla="*/ 32 w 32"/>
                    <a:gd name="T9" fmla="*/ 20 h 20"/>
                    <a:gd name="T10" fmla="*/ 20 w 32"/>
                    <a:gd name="T11" fmla="*/ 12 h 20"/>
                    <a:gd name="T12" fmla="*/ 0 w 32"/>
                    <a:gd name="T13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20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2" y="12"/>
                      </a:lnTo>
                      <a:lnTo>
                        <a:pt x="20" y="20"/>
                      </a:lnTo>
                      <a:lnTo>
                        <a:pt x="32" y="20"/>
                      </a:lnTo>
                      <a:lnTo>
                        <a:pt x="20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9" name="Freeform 744">
                  <a:extLst>
                    <a:ext uri="{FF2B5EF4-FFF2-40B4-BE49-F238E27FC236}">
                      <a16:creationId xmlns:a16="http://schemas.microsoft.com/office/drawing/2014/main" id="{340ACDBB-F9C7-3EAB-7A92-19CA8E70D7B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19" y="11146"/>
                  <a:ext cx="12" cy="12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12 h 12"/>
                    <a:gd name="T4" fmla="*/ 12 w 12"/>
                    <a:gd name="T5" fmla="*/ 0 h 12"/>
                    <a:gd name="T6" fmla="*/ 0 w 12"/>
                    <a:gd name="T7" fmla="*/ 0 h 12"/>
                    <a:gd name="T8" fmla="*/ 0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90" name="Freeform 745">
                  <a:extLst>
                    <a:ext uri="{FF2B5EF4-FFF2-40B4-BE49-F238E27FC236}">
                      <a16:creationId xmlns:a16="http://schemas.microsoft.com/office/drawing/2014/main" id="{7C30415E-A8D6-19D2-2C0F-524C1583A71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57" y="10967"/>
                  <a:ext cx="13" cy="12"/>
                </a:xfrm>
                <a:custGeom>
                  <a:avLst/>
                  <a:gdLst>
                    <a:gd name="T0" fmla="*/ 9 w 13"/>
                    <a:gd name="T1" fmla="*/ 12 h 12"/>
                    <a:gd name="T2" fmla="*/ 9 w 13"/>
                    <a:gd name="T3" fmla="*/ 8 h 12"/>
                    <a:gd name="T4" fmla="*/ 13 w 13"/>
                    <a:gd name="T5" fmla="*/ 0 h 12"/>
                    <a:gd name="T6" fmla="*/ 0 w 13"/>
                    <a:gd name="T7" fmla="*/ 0 h 12"/>
                    <a:gd name="T8" fmla="*/ 9 w 13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2">
                      <a:moveTo>
                        <a:pt x="9" y="12"/>
                      </a:moveTo>
                      <a:lnTo>
                        <a:pt x="9" y="8"/>
                      </a:lnTo>
                      <a:lnTo>
                        <a:pt x="13" y="0"/>
                      </a:lnTo>
                      <a:lnTo>
                        <a:pt x="0" y="0"/>
                      </a:lnTo>
                      <a:lnTo>
                        <a:pt x="9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4" name="Group 746">
                <a:extLst>
                  <a:ext uri="{FF2B5EF4-FFF2-40B4-BE49-F238E27FC236}">
                    <a16:creationId xmlns:a16="http://schemas.microsoft.com/office/drawing/2014/main" id="{149746F4-62EB-7F33-F5BB-1645E8E56B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07" y="11484"/>
                <a:ext cx="162" cy="130"/>
                <a:chOff x="21307" y="11484"/>
                <a:chExt cx="162" cy="130"/>
              </a:xfrm>
              <a:grpFill/>
            </p:grpSpPr>
            <p:sp>
              <p:nvSpPr>
                <p:cNvPr id="1780" name="Freeform 747">
                  <a:extLst>
                    <a:ext uri="{FF2B5EF4-FFF2-40B4-BE49-F238E27FC236}">
                      <a16:creationId xmlns:a16="http://schemas.microsoft.com/office/drawing/2014/main" id="{BE84484B-8A85-77A1-5603-8DB8F26280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307" y="11557"/>
                  <a:ext cx="77" cy="57"/>
                </a:xfrm>
                <a:custGeom>
                  <a:avLst/>
                  <a:gdLst>
                    <a:gd name="T0" fmla="*/ 69 w 77"/>
                    <a:gd name="T1" fmla="*/ 12 h 57"/>
                    <a:gd name="T2" fmla="*/ 61 w 77"/>
                    <a:gd name="T3" fmla="*/ 0 h 57"/>
                    <a:gd name="T4" fmla="*/ 48 w 77"/>
                    <a:gd name="T5" fmla="*/ 0 h 57"/>
                    <a:gd name="T6" fmla="*/ 36 w 77"/>
                    <a:gd name="T7" fmla="*/ 4 h 57"/>
                    <a:gd name="T8" fmla="*/ 28 w 77"/>
                    <a:gd name="T9" fmla="*/ 4 h 57"/>
                    <a:gd name="T10" fmla="*/ 16 w 77"/>
                    <a:gd name="T11" fmla="*/ 8 h 57"/>
                    <a:gd name="T12" fmla="*/ 0 w 77"/>
                    <a:gd name="T13" fmla="*/ 33 h 57"/>
                    <a:gd name="T14" fmla="*/ 0 w 77"/>
                    <a:gd name="T15" fmla="*/ 45 h 57"/>
                    <a:gd name="T16" fmla="*/ 12 w 77"/>
                    <a:gd name="T17" fmla="*/ 49 h 57"/>
                    <a:gd name="T18" fmla="*/ 16 w 77"/>
                    <a:gd name="T19" fmla="*/ 49 h 57"/>
                    <a:gd name="T20" fmla="*/ 36 w 77"/>
                    <a:gd name="T21" fmla="*/ 57 h 57"/>
                    <a:gd name="T22" fmla="*/ 48 w 77"/>
                    <a:gd name="T23" fmla="*/ 57 h 57"/>
                    <a:gd name="T24" fmla="*/ 61 w 77"/>
                    <a:gd name="T25" fmla="*/ 49 h 57"/>
                    <a:gd name="T26" fmla="*/ 73 w 77"/>
                    <a:gd name="T27" fmla="*/ 45 h 57"/>
                    <a:gd name="T28" fmla="*/ 77 w 77"/>
                    <a:gd name="T29" fmla="*/ 49 h 57"/>
                    <a:gd name="T30" fmla="*/ 77 w 77"/>
                    <a:gd name="T31" fmla="*/ 33 h 57"/>
                    <a:gd name="T32" fmla="*/ 77 w 77"/>
                    <a:gd name="T33" fmla="*/ 20 h 57"/>
                    <a:gd name="T34" fmla="*/ 69 w 77"/>
                    <a:gd name="T35" fmla="*/ 1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57">
                      <a:moveTo>
                        <a:pt x="69" y="12"/>
                      </a:moveTo>
                      <a:lnTo>
                        <a:pt x="61" y="0"/>
                      </a:lnTo>
                      <a:lnTo>
                        <a:pt x="48" y="0"/>
                      </a:lnTo>
                      <a:lnTo>
                        <a:pt x="36" y="4"/>
                      </a:lnTo>
                      <a:lnTo>
                        <a:pt x="28" y="4"/>
                      </a:lnTo>
                      <a:lnTo>
                        <a:pt x="16" y="8"/>
                      </a:lnTo>
                      <a:lnTo>
                        <a:pt x="0" y="33"/>
                      </a:lnTo>
                      <a:lnTo>
                        <a:pt x="0" y="45"/>
                      </a:lnTo>
                      <a:lnTo>
                        <a:pt x="12" y="49"/>
                      </a:lnTo>
                      <a:lnTo>
                        <a:pt x="16" y="49"/>
                      </a:lnTo>
                      <a:lnTo>
                        <a:pt x="36" y="57"/>
                      </a:lnTo>
                      <a:lnTo>
                        <a:pt x="48" y="57"/>
                      </a:lnTo>
                      <a:lnTo>
                        <a:pt x="61" y="49"/>
                      </a:lnTo>
                      <a:lnTo>
                        <a:pt x="73" y="45"/>
                      </a:lnTo>
                      <a:lnTo>
                        <a:pt x="77" y="49"/>
                      </a:lnTo>
                      <a:lnTo>
                        <a:pt x="77" y="33"/>
                      </a:lnTo>
                      <a:lnTo>
                        <a:pt x="77" y="20"/>
                      </a:lnTo>
                      <a:lnTo>
                        <a:pt x="69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81" name="Freeform 748">
                  <a:extLst>
                    <a:ext uri="{FF2B5EF4-FFF2-40B4-BE49-F238E27FC236}">
                      <a16:creationId xmlns:a16="http://schemas.microsoft.com/office/drawing/2014/main" id="{172E614D-4FF5-B975-2569-D2A765717E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384" y="11484"/>
                  <a:ext cx="85" cy="53"/>
                </a:xfrm>
                <a:custGeom>
                  <a:avLst/>
                  <a:gdLst>
                    <a:gd name="T0" fmla="*/ 4 w 85"/>
                    <a:gd name="T1" fmla="*/ 41 h 53"/>
                    <a:gd name="T2" fmla="*/ 8 w 85"/>
                    <a:gd name="T3" fmla="*/ 53 h 53"/>
                    <a:gd name="T4" fmla="*/ 20 w 85"/>
                    <a:gd name="T5" fmla="*/ 41 h 53"/>
                    <a:gd name="T6" fmla="*/ 32 w 85"/>
                    <a:gd name="T7" fmla="*/ 41 h 53"/>
                    <a:gd name="T8" fmla="*/ 57 w 85"/>
                    <a:gd name="T9" fmla="*/ 41 h 53"/>
                    <a:gd name="T10" fmla="*/ 69 w 85"/>
                    <a:gd name="T11" fmla="*/ 32 h 53"/>
                    <a:gd name="T12" fmla="*/ 81 w 85"/>
                    <a:gd name="T13" fmla="*/ 32 h 53"/>
                    <a:gd name="T14" fmla="*/ 77 w 85"/>
                    <a:gd name="T15" fmla="*/ 20 h 53"/>
                    <a:gd name="T16" fmla="*/ 69 w 85"/>
                    <a:gd name="T17" fmla="*/ 28 h 53"/>
                    <a:gd name="T18" fmla="*/ 57 w 85"/>
                    <a:gd name="T19" fmla="*/ 32 h 53"/>
                    <a:gd name="T20" fmla="*/ 61 w 85"/>
                    <a:gd name="T21" fmla="*/ 20 h 53"/>
                    <a:gd name="T22" fmla="*/ 73 w 85"/>
                    <a:gd name="T23" fmla="*/ 12 h 53"/>
                    <a:gd name="T24" fmla="*/ 85 w 85"/>
                    <a:gd name="T25" fmla="*/ 0 h 53"/>
                    <a:gd name="T26" fmla="*/ 73 w 85"/>
                    <a:gd name="T27" fmla="*/ 12 h 53"/>
                    <a:gd name="T28" fmla="*/ 61 w 85"/>
                    <a:gd name="T29" fmla="*/ 20 h 53"/>
                    <a:gd name="T30" fmla="*/ 57 w 85"/>
                    <a:gd name="T31" fmla="*/ 32 h 53"/>
                    <a:gd name="T32" fmla="*/ 69 w 85"/>
                    <a:gd name="T33" fmla="*/ 28 h 53"/>
                    <a:gd name="T34" fmla="*/ 77 w 85"/>
                    <a:gd name="T35" fmla="*/ 20 h 53"/>
                    <a:gd name="T36" fmla="*/ 81 w 85"/>
                    <a:gd name="T37" fmla="*/ 32 h 53"/>
                    <a:gd name="T38" fmla="*/ 69 w 85"/>
                    <a:gd name="T39" fmla="*/ 32 h 53"/>
                    <a:gd name="T40" fmla="*/ 57 w 85"/>
                    <a:gd name="T41" fmla="*/ 41 h 53"/>
                    <a:gd name="T42" fmla="*/ 32 w 85"/>
                    <a:gd name="T43" fmla="*/ 41 h 53"/>
                    <a:gd name="T44" fmla="*/ 20 w 85"/>
                    <a:gd name="T45" fmla="*/ 41 h 53"/>
                    <a:gd name="T46" fmla="*/ 8 w 85"/>
                    <a:gd name="T47" fmla="*/ 53 h 53"/>
                    <a:gd name="T48" fmla="*/ 4 w 85"/>
                    <a:gd name="T49" fmla="*/ 41 h 53"/>
                    <a:gd name="T50" fmla="*/ 0 w 85"/>
                    <a:gd name="T51" fmla="*/ 28 h 53"/>
                    <a:gd name="T52" fmla="*/ 12 w 85"/>
                    <a:gd name="T53" fmla="*/ 28 h 53"/>
                    <a:gd name="T54" fmla="*/ 24 w 85"/>
                    <a:gd name="T55" fmla="*/ 16 h 53"/>
                    <a:gd name="T56" fmla="*/ 37 w 85"/>
                    <a:gd name="T57" fmla="*/ 16 h 53"/>
                    <a:gd name="T58" fmla="*/ 45 w 85"/>
                    <a:gd name="T59" fmla="*/ 16 h 53"/>
                    <a:gd name="T60" fmla="*/ 57 w 85"/>
                    <a:gd name="T61" fmla="*/ 8 h 53"/>
                    <a:gd name="T62" fmla="*/ 69 w 85"/>
                    <a:gd name="T63" fmla="*/ 0 h 53"/>
                    <a:gd name="T64" fmla="*/ 81 w 85"/>
                    <a:gd name="T65" fmla="*/ 0 h 53"/>
                    <a:gd name="T66" fmla="*/ 85 w 85"/>
                    <a:gd name="T67" fmla="*/ 0 h 53"/>
                    <a:gd name="T68" fmla="*/ 81 w 85"/>
                    <a:gd name="T69" fmla="*/ 0 h 53"/>
                    <a:gd name="T70" fmla="*/ 69 w 85"/>
                    <a:gd name="T71" fmla="*/ 0 h 53"/>
                    <a:gd name="T72" fmla="*/ 57 w 85"/>
                    <a:gd name="T73" fmla="*/ 8 h 53"/>
                    <a:gd name="T74" fmla="*/ 45 w 85"/>
                    <a:gd name="T75" fmla="*/ 16 h 53"/>
                    <a:gd name="T76" fmla="*/ 37 w 85"/>
                    <a:gd name="T77" fmla="*/ 16 h 53"/>
                    <a:gd name="T78" fmla="*/ 24 w 85"/>
                    <a:gd name="T79" fmla="*/ 16 h 53"/>
                    <a:gd name="T80" fmla="*/ 12 w 85"/>
                    <a:gd name="T81" fmla="*/ 28 h 53"/>
                    <a:gd name="T82" fmla="*/ 0 w 85"/>
                    <a:gd name="T83" fmla="*/ 28 h 53"/>
                    <a:gd name="T84" fmla="*/ 4 w 85"/>
                    <a:gd name="T85" fmla="*/ 4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5" h="53">
                      <a:moveTo>
                        <a:pt x="4" y="41"/>
                      </a:moveTo>
                      <a:lnTo>
                        <a:pt x="8" y="53"/>
                      </a:lnTo>
                      <a:lnTo>
                        <a:pt x="20" y="41"/>
                      </a:lnTo>
                      <a:lnTo>
                        <a:pt x="32" y="41"/>
                      </a:lnTo>
                      <a:lnTo>
                        <a:pt x="57" y="41"/>
                      </a:lnTo>
                      <a:lnTo>
                        <a:pt x="69" y="32"/>
                      </a:lnTo>
                      <a:lnTo>
                        <a:pt x="81" y="32"/>
                      </a:lnTo>
                      <a:lnTo>
                        <a:pt x="77" y="20"/>
                      </a:lnTo>
                      <a:lnTo>
                        <a:pt x="69" y="28"/>
                      </a:lnTo>
                      <a:lnTo>
                        <a:pt x="57" y="32"/>
                      </a:lnTo>
                      <a:lnTo>
                        <a:pt x="61" y="20"/>
                      </a:lnTo>
                      <a:lnTo>
                        <a:pt x="73" y="12"/>
                      </a:lnTo>
                      <a:lnTo>
                        <a:pt x="85" y="0"/>
                      </a:lnTo>
                      <a:lnTo>
                        <a:pt x="73" y="12"/>
                      </a:lnTo>
                      <a:lnTo>
                        <a:pt x="61" y="20"/>
                      </a:lnTo>
                      <a:lnTo>
                        <a:pt x="57" y="32"/>
                      </a:lnTo>
                      <a:lnTo>
                        <a:pt x="69" y="28"/>
                      </a:lnTo>
                      <a:lnTo>
                        <a:pt x="77" y="20"/>
                      </a:lnTo>
                      <a:lnTo>
                        <a:pt x="81" y="32"/>
                      </a:lnTo>
                      <a:lnTo>
                        <a:pt x="69" y="32"/>
                      </a:lnTo>
                      <a:lnTo>
                        <a:pt x="57" y="41"/>
                      </a:lnTo>
                      <a:lnTo>
                        <a:pt x="32" y="41"/>
                      </a:lnTo>
                      <a:lnTo>
                        <a:pt x="20" y="41"/>
                      </a:lnTo>
                      <a:lnTo>
                        <a:pt x="8" y="53"/>
                      </a:lnTo>
                      <a:lnTo>
                        <a:pt x="4" y="41"/>
                      </a:lnTo>
                      <a:lnTo>
                        <a:pt x="0" y="28"/>
                      </a:lnTo>
                      <a:lnTo>
                        <a:pt x="12" y="28"/>
                      </a:lnTo>
                      <a:lnTo>
                        <a:pt x="24" y="16"/>
                      </a:lnTo>
                      <a:lnTo>
                        <a:pt x="37" y="16"/>
                      </a:lnTo>
                      <a:lnTo>
                        <a:pt x="45" y="16"/>
                      </a:lnTo>
                      <a:lnTo>
                        <a:pt x="57" y="8"/>
                      </a:lnTo>
                      <a:lnTo>
                        <a:pt x="69" y="0"/>
                      </a:lnTo>
                      <a:lnTo>
                        <a:pt x="81" y="0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69" y="0"/>
                      </a:lnTo>
                      <a:lnTo>
                        <a:pt x="57" y="8"/>
                      </a:lnTo>
                      <a:lnTo>
                        <a:pt x="45" y="16"/>
                      </a:lnTo>
                      <a:lnTo>
                        <a:pt x="37" y="16"/>
                      </a:lnTo>
                      <a:lnTo>
                        <a:pt x="24" y="16"/>
                      </a:lnTo>
                      <a:lnTo>
                        <a:pt x="12" y="28"/>
                      </a:lnTo>
                      <a:lnTo>
                        <a:pt x="0" y="28"/>
                      </a:lnTo>
                      <a:lnTo>
                        <a:pt x="4" y="4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5" name="Group 749">
                <a:extLst>
                  <a:ext uri="{FF2B5EF4-FFF2-40B4-BE49-F238E27FC236}">
                    <a16:creationId xmlns:a16="http://schemas.microsoft.com/office/drawing/2014/main" id="{C0BB2351-03B0-ED43-6C53-4A2127C387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505" y="11728"/>
                <a:ext cx="248" cy="146"/>
                <a:chOff x="20505" y="11728"/>
                <a:chExt cx="248" cy="146"/>
              </a:xfrm>
              <a:grpFill/>
            </p:grpSpPr>
            <p:sp>
              <p:nvSpPr>
                <p:cNvPr id="1777" name="Freeform 750">
                  <a:extLst>
                    <a:ext uri="{FF2B5EF4-FFF2-40B4-BE49-F238E27FC236}">
                      <a16:creationId xmlns:a16="http://schemas.microsoft.com/office/drawing/2014/main" id="{81160A3F-5EF9-A56D-366B-1F9DB63F898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92" y="11769"/>
                  <a:ext cx="16" cy="28"/>
                </a:xfrm>
                <a:custGeom>
                  <a:avLst/>
                  <a:gdLst>
                    <a:gd name="T0" fmla="*/ 0 w 16"/>
                    <a:gd name="T1" fmla="*/ 0 h 28"/>
                    <a:gd name="T2" fmla="*/ 4 w 16"/>
                    <a:gd name="T3" fmla="*/ 8 h 28"/>
                    <a:gd name="T4" fmla="*/ 4 w 16"/>
                    <a:gd name="T5" fmla="*/ 20 h 28"/>
                    <a:gd name="T6" fmla="*/ 16 w 16"/>
                    <a:gd name="T7" fmla="*/ 28 h 28"/>
                    <a:gd name="T8" fmla="*/ 16 w 16"/>
                    <a:gd name="T9" fmla="*/ 16 h 28"/>
                    <a:gd name="T10" fmla="*/ 12 w 16"/>
                    <a:gd name="T11" fmla="*/ 4 h 28"/>
                    <a:gd name="T12" fmla="*/ 0 w 16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28">
                      <a:moveTo>
                        <a:pt x="0" y="0"/>
                      </a:moveTo>
                      <a:lnTo>
                        <a:pt x="4" y="8"/>
                      </a:lnTo>
                      <a:lnTo>
                        <a:pt x="4" y="20"/>
                      </a:lnTo>
                      <a:lnTo>
                        <a:pt x="16" y="28"/>
                      </a:lnTo>
                      <a:lnTo>
                        <a:pt x="16" y="16"/>
                      </a:lnTo>
                      <a:lnTo>
                        <a:pt x="12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8" name="Freeform 751">
                  <a:extLst>
                    <a:ext uri="{FF2B5EF4-FFF2-40B4-BE49-F238E27FC236}">
                      <a16:creationId xmlns:a16="http://schemas.microsoft.com/office/drawing/2014/main" id="{819D0EFB-2E7E-3D6E-8B76-73486C854EB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41" y="11809"/>
                  <a:ext cx="12" cy="17"/>
                </a:xfrm>
                <a:custGeom>
                  <a:avLst/>
                  <a:gdLst>
                    <a:gd name="T0" fmla="*/ 12 w 12"/>
                    <a:gd name="T1" fmla="*/ 4 h 17"/>
                    <a:gd name="T2" fmla="*/ 0 w 12"/>
                    <a:gd name="T3" fmla="*/ 0 h 17"/>
                    <a:gd name="T4" fmla="*/ 0 w 12"/>
                    <a:gd name="T5" fmla="*/ 13 h 17"/>
                    <a:gd name="T6" fmla="*/ 4 w 12"/>
                    <a:gd name="T7" fmla="*/ 17 h 17"/>
                    <a:gd name="T8" fmla="*/ 12 w 12"/>
                    <a:gd name="T9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7">
                      <a:moveTo>
                        <a:pt x="12" y="4"/>
                      </a:moveTo>
                      <a:lnTo>
                        <a:pt x="0" y="0"/>
                      </a:lnTo>
                      <a:lnTo>
                        <a:pt x="0" y="13"/>
                      </a:lnTo>
                      <a:lnTo>
                        <a:pt x="4" y="17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9" name="Freeform 752">
                  <a:extLst>
                    <a:ext uri="{FF2B5EF4-FFF2-40B4-BE49-F238E27FC236}">
                      <a16:creationId xmlns:a16="http://schemas.microsoft.com/office/drawing/2014/main" id="{5F15E938-9863-C0E5-69B7-47AA43006F7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505" y="11728"/>
                  <a:ext cx="183" cy="146"/>
                </a:xfrm>
                <a:custGeom>
                  <a:avLst/>
                  <a:gdLst>
                    <a:gd name="T0" fmla="*/ 167 w 183"/>
                    <a:gd name="T1" fmla="*/ 142 h 146"/>
                    <a:gd name="T2" fmla="*/ 167 w 183"/>
                    <a:gd name="T3" fmla="*/ 142 h 146"/>
                    <a:gd name="T4" fmla="*/ 175 w 183"/>
                    <a:gd name="T5" fmla="*/ 146 h 146"/>
                    <a:gd name="T6" fmla="*/ 183 w 183"/>
                    <a:gd name="T7" fmla="*/ 134 h 146"/>
                    <a:gd name="T8" fmla="*/ 171 w 183"/>
                    <a:gd name="T9" fmla="*/ 122 h 146"/>
                    <a:gd name="T10" fmla="*/ 159 w 183"/>
                    <a:gd name="T11" fmla="*/ 118 h 146"/>
                    <a:gd name="T12" fmla="*/ 151 w 183"/>
                    <a:gd name="T13" fmla="*/ 106 h 146"/>
                    <a:gd name="T14" fmla="*/ 146 w 183"/>
                    <a:gd name="T15" fmla="*/ 102 h 146"/>
                    <a:gd name="T16" fmla="*/ 134 w 183"/>
                    <a:gd name="T17" fmla="*/ 94 h 146"/>
                    <a:gd name="T18" fmla="*/ 122 w 183"/>
                    <a:gd name="T19" fmla="*/ 85 h 146"/>
                    <a:gd name="T20" fmla="*/ 110 w 183"/>
                    <a:gd name="T21" fmla="*/ 81 h 146"/>
                    <a:gd name="T22" fmla="*/ 110 w 183"/>
                    <a:gd name="T23" fmla="*/ 81 h 146"/>
                    <a:gd name="T24" fmla="*/ 98 w 183"/>
                    <a:gd name="T25" fmla="*/ 73 h 146"/>
                    <a:gd name="T26" fmla="*/ 85 w 183"/>
                    <a:gd name="T27" fmla="*/ 65 h 146"/>
                    <a:gd name="T28" fmla="*/ 81 w 183"/>
                    <a:gd name="T29" fmla="*/ 53 h 146"/>
                    <a:gd name="T30" fmla="*/ 73 w 183"/>
                    <a:gd name="T31" fmla="*/ 41 h 146"/>
                    <a:gd name="T32" fmla="*/ 61 w 183"/>
                    <a:gd name="T33" fmla="*/ 41 h 146"/>
                    <a:gd name="T34" fmla="*/ 61 w 183"/>
                    <a:gd name="T35" fmla="*/ 37 h 146"/>
                    <a:gd name="T36" fmla="*/ 49 w 183"/>
                    <a:gd name="T37" fmla="*/ 28 h 146"/>
                    <a:gd name="T38" fmla="*/ 37 w 183"/>
                    <a:gd name="T39" fmla="*/ 20 h 146"/>
                    <a:gd name="T40" fmla="*/ 24 w 183"/>
                    <a:gd name="T41" fmla="*/ 12 h 146"/>
                    <a:gd name="T42" fmla="*/ 12 w 183"/>
                    <a:gd name="T43" fmla="*/ 12 h 146"/>
                    <a:gd name="T44" fmla="*/ 0 w 183"/>
                    <a:gd name="T45" fmla="*/ 0 h 146"/>
                    <a:gd name="T46" fmla="*/ 8 w 183"/>
                    <a:gd name="T47" fmla="*/ 12 h 146"/>
                    <a:gd name="T48" fmla="*/ 12 w 183"/>
                    <a:gd name="T49" fmla="*/ 24 h 146"/>
                    <a:gd name="T50" fmla="*/ 20 w 183"/>
                    <a:gd name="T51" fmla="*/ 37 h 146"/>
                    <a:gd name="T52" fmla="*/ 28 w 183"/>
                    <a:gd name="T53" fmla="*/ 49 h 146"/>
                    <a:gd name="T54" fmla="*/ 41 w 183"/>
                    <a:gd name="T55" fmla="*/ 53 h 146"/>
                    <a:gd name="T56" fmla="*/ 49 w 183"/>
                    <a:gd name="T57" fmla="*/ 61 h 146"/>
                    <a:gd name="T58" fmla="*/ 49 w 183"/>
                    <a:gd name="T59" fmla="*/ 65 h 146"/>
                    <a:gd name="T60" fmla="*/ 57 w 183"/>
                    <a:gd name="T61" fmla="*/ 73 h 146"/>
                    <a:gd name="T62" fmla="*/ 69 w 183"/>
                    <a:gd name="T63" fmla="*/ 81 h 146"/>
                    <a:gd name="T64" fmla="*/ 77 w 183"/>
                    <a:gd name="T65" fmla="*/ 94 h 146"/>
                    <a:gd name="T66" fmla="*/ 90 w 183"/>
                    <a:gd name="T67" fmla="*/ 98 h 146"/>
                    <a:gd name="T68" fmla="*/ 90 w 183"/>
                    <a:gd name="T69" fmla="*/ 102 h 146"/>
                    <a:gd name="T70" fmla="*/ 102 w 183"/>
                    <a:gd name="T71" fmla="*/ 106 h 146"/>
                    <a:gd name="T72" fmla="*/ 106 w 183"/>
                    <a:gd name="T73" fmla="*/ 106 h 146"/>
                    <a:gd name="T74" fmla="*/ 118 w 183"/>
                    <a:gd name="T75" fmla="*/ 118 h 146"/>
                    <a:gd name="T76" fmla="*/ 130 w 183"/>
                    <a:gd name="T77" fmla="*/ 118 h 146"/>
                    <a:gd name="T78" fmla="*/ 134 w 183"/>
                    <a:gd name="T79" fmla="*/ 130 h 146"/>
                    <a:gd name="T80" fmla="*/ 146 w 183"/>
                    <a:gd name="T81" fmla="*/ 130 h 146"/>
                    <a:gd name="T82" fmla="*/ 155 w 183"/>
                    <a:gd name="T83" fmla="*/ 134 h 146"/>
                    <a:gd name="T84" fmla="*/ 167 w 183"/>
                    <a:gd name="T85" fmla="*/ 142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3" h="146">
                      <a:moveTo>
                        <a:pt x="167" y="142"/>
                      </a:moveTo>
                      <a:lnTo>
                        <a:pt x="167" y="142"/>
                      </a:lnTo>
                      <a:lnTo>
                        <a:pt x="175" y="146"/>
                      </a:lnTo>
                      <a:lnTo>
                        <a:pt x="183" y="134"/>
                      </a:lnTo>
                      <a:lnTo>
                        <a:pt x="171" y="122"/>
                      </a:lnTo>
                      <a:lnTo>
                        <a:pt x="159" y="118"/>
                      </a:lnTo>
                      <a:lnTo>
                        <a:pt x="151" y="106"/>
                      </a:lnTo>
                      <a:lnTo>
                        <a:pt x="146" y="102"/>
                      </a:lnTo>
                      <a:lnTo>
                        <a:pt x="134" y="94"/>
                      </a:lnTo>
                      <a:lnTo>
                        <a:pt x="122" y="85"/>
                      </a:lnTo>
                      <a:lnTo>
                        <a:pt x="110" y="81"/>
                      </a:lnTo>
                      <a:lnTo>
                        <a:pt x="110" y="81"/>
                      </a:lnTo>
                      <a:lnTo>
                        <a:pt x="98" y="73"/>
                      </a:lnTo>
                      <a:lnTo>
                        <a:pt x="85" y="65"/>
                      </a:lnTo>
                      <a:lnTo>
                        <a:pt x="81" y="53"/>
                      </a:lnTo>
                      <a:lnTo>
                        <a:pt x="73" y="41"/>
                      </a:lnTo>
                      <a:lnTo>
                        <a:pt x="61" y="41"/>
                      </a:lnTo>
                      <a:lnTo>
                        <a:pt x="61" y="37"/>
                      </a:lnTo>
                      <a:lnTo>
                        <a:pt x="49" y="28"/>
                      </a:lnTo>
                      <a:lnTo>
                        <a:pt x="37" y="20"/>
                      </a:lnTo>
                      <a:lnTo>
                        <a:pt x="24" y="12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8" y="12"/>
                      </a:lnTo>
                      <a:lnTo>
                        <a:pt x="12" y="24"/>
                      </a:lnTo>
                      <a:lnTo>
                        <a:pt x="20" y="37"/>
                      </a:lnTo>
                      <a:lnTo>
                        <a:pt x="28" y="49"/>
                      </a:lnTo>
                      <a:lnTo>
                        <a:pt x="41" y="53"/>
                      </a:lnTo>
                      <a:lnTo>
                        <a:pt x="49" y="61"/>
                      </a:lnTo>
                      <a:lnTo>
                        <a:pt x="49" y="65"/>
                      </a:lnTo>
                      <a:lnTo>
                        <a:pt x="57" y="73"/>
                      </a:lnTo>
                      <a:lnTo>
                        <a:pt x="69" y="81"/>
                      </a:lnTo>
                      <a:lnTo>
                        <a:pt x="77" y="94"/>
                      </a:lnTo>
                      <a:lnTo>
                        <a:pt x="90" y="98"/>
                      </a:lnTo>
                      <a:lnTo>
                        <a:pt x="90" y="102"/>
                      </a:lnTo>
                      <a:lnTo>
                        <a:pt x="102" y="106"/>
                      </a:lnTo>
                      <a:lnTo>
                        <a:pt x="106" y="106"/>
                      </a:lnTo>
                      <a:lnTo>
                        <a:pt x="118" y="118"/>
                      </a:lnTo>
                      <a:lnTo>
                        <a:pt x="130" y="118"/>
                      </a:lnTo>
                      <a:lnTo>
                        <a:pt x="134" y="130"/>
                      </a:lnTo>
                      <a:lnTo>
                        <a:pt x="146" y="130"/>
                      </a:lnTo>
                      <a:lnTo>
                        <a:pt x="155" y="134"/>
                      </a:lnTo>
                      <a:lnTo>
                        <a:pt x="167" y="14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6" name="Group 753">
                <a:extLst>
                  <a:ext uri="{FF2B5EF4-FFF2-40B4-BE49-F238E27FC236}">
                    <a16:creationId xmlns:a16="http://schemas.microsoft.com/office/drawing/2014/main" id="{39DAD324-9209-F0AE-2826-DAEAE24A55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660" y="11390"/>
                <a:ext cx="162" cy="265"/>
                <a:chOff x="20660" y="11390"/>
                <a:chExt cx="162" cy="265"/>
              </a:xfrm>
              <a:grpFill/>
            </p:grpSpPr>
            <p:sp>
              <p:nvSpPr>
                <p:cNvPr id="1770" name="Freeform 754">
                  <a:extLst>
                    <a:ext uri="{FF2B5EF4-FFF2-40B4-BE49-F238E27FC236}">
                      <a16:creationId xmlns:a16="http://schemas.microsoft.com/office/drawing/2014/main" id="{C2BFF2C1-5E27-EFFD-E9C3-3718240271B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96" y="11472"/>
                  <a:ext cx="33" cy="36"/>
                </a:xfrm>
                <a:custGeom>
                  <a:avLst/>
                  <a:gdLst>
                    <a:gd name="T0" fmla="*/ 0 w 33"/>
                    <a:gd name="T1" fmla="*/ 4 h 36"/>
                    <a:gd name="T2" fmla="*/ 12 w 33"/>
                    <a:gd name="T3" fmla="*/ 12 h 36"/>
                    <a:gd name="T4" fmla="*/ 12 w 33"/>
                    <a:gd name="T5" fmla="*/ 24 h 36"/>
                    <a:gd name="T6" fmla="*/ 17 w 33"/>
                    <a:gd name="T7" fmla="*/ 36 h 36"/>
                    <a:gd name="T8" fmla="*/ 21 w 33"/>
                    <a:gd name="T9" fmla="*/ 36 h 36"/>
                    <a:gd name="T10" fmla="*/ 33 w 33"/>
                    <a:gd name="T11" fmla="*/ 32 h 36"/>
                    <a:gd name="T12" fmla="*/ 33 w 33"/>
                    <a:gd name="T13" fmla="*/ 20 h 36"/>
                    <a:gd name="T14" fmla="*/ 21 w 33"/>
                    <a:gd name="T15" fmla="*/ 12 h 36"/>
                    <a:gd name="T16" fmla="*/ 12 w 33"/>
                    <a:gd name="T17" fmla="*/ 0 h 36"/>
                    <a:gd name="T18" fmla="*/ 0 w 33"/>
                    <a:gd name="T19" fmla="*/ 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3" h="36">
                      <a:moveTo>
                        <a:pt x="0" y="4"/>
                      </a:moveTo>
                      <a:lnTo>
                        <a:pt x="12" y="12"/>
                      </a:lnTo>
                      <a:lnTo>
                        <a:pt x="12" y="24"/>
                      </a:lnTo>
                      <a:lnTo>
                        <a:pt x="17" y="36"/>
                      </a:lnTo>
                      <a:lnTo>
                        <a:pt x="21" y="36"/>
                      </a:lnTo>
                      <a:lnTo>
                        <a:pt x="33" y="32"/>
                      </a:lnTo>
                      <a:lnTo>
                        <a:pt x="33" y="20"/>
                      </a:lnTo>
                      <a:lnTo>
                        <a:pt x="21" y="12"/>
                      </a:lnTo>
                      <a:lnTo>
                        <a:pt x="12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1" name="Freeform 755">
                  <a:extLst>
                    <a:ext uri="{FF2B5EF4-FFF2-40B4-BE49-F238E27FC236}">
                      <a16:creationId xmlns:a16="http://schemas.microsoft.com/office/drawing/2014/main" id="{503D77CE-3F15-0F3F-24CB-76A5F3BA60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60" y="11390"/>
                  <a:ext cx="40" cy="61"/>
                </a:xfrm>
                <a:custGeom>
                  <a:avLst/>
                  <a:gdLst>
                    <a:gd name="T0" fmla="*/ 0 w 40"/>
                    <a:gd name="T1" fmla="*/ 12 h 61"/>
                    <a:gd name="T2" fmla="*/ 4 w 40"/>
                    <a:gd name="T3" fmla="*/ 37 h 61"/>
                    <a:gd name="T4" fmla="*/ 4 w 40"/>
                    <a:gd name="T5" fmla="*/ 49 h 61"/>
                    <a:gd name="T6" fmla="*/ 16 w 40"/>
                    <a:gd name="T7" fmla="*/ 61 h 61"/>
                    <a:gd name="T8" fmla="*/ 28 w 40"/>
                    <a:gd name="T9" fmla="*/ 57 h 61"/>
                    <a:gd name="T10" fmla="*/ 40 w 40"/>
                    <a:gd name="T11" fmla="*/ 53 h 61"/>
                    <a:gd name="T12" fmla="*/ 36 w 40"/>
                    <a:gd name="T13" fmla="*/ 41 h 61"/>
                    <a:gd name="T14" fmla="*/ 32 w 40"/>
                    <a:gd name="T15" fmla="*/ 29 h 61"/>
                    <a:gd name="T16" fmla="*/ 32 w 40"/>
                    <a:gd name="T17" fmla="*/ 29 h 61"/>
                    <a:gd name="T18" fmla="*/ 24 w 40"/>
                    <a:gd name="T19" fmla="*/ 17 h 61"/>
                    <a:gd name="T20" fmla="*/ 12 w 40"/>
                    <a:gd name="T21" fmla="*/ 25 h 61"/>
                    <a:gd name="T22" fmla="*/ 12 w 40"/>
                    <a:gd name="T23" fmla="*/ 12 h 61"/>
                    <a:gd name="T24" fmla="*/ 0 w 40"/>
                    <a:gd name="T25" fmla="*/ 0 h 61"/>
                    <a:gd name="T26" fmla="*/ 0 w 40"/>
                    <a:gd name="T27" fmla="*/ 12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40" h="61">
                      <a:moveTo>
                        <a:pt x="0" y="12"/>
                      </a:moveTo>
                      <a:lnTo>
                        <a:pt x="4" y="37"/>
                      </a:lnTo>
                      <a:lnTo>
                        <a:pt x="4" y="49"/>
                      </a:lnTo>
                      <a:lnTo>
                        <a:pt x="16" y="61"/>
                      </a:lnTo>
                      <a:lnTo>
                        <a:pt x="28" y="57"/>
                      </a:lnTo>
                      <a:lnTo>
                        <a:pt x="40" y="53"/>
                      </a:lnTo>
                      <a:lnTo>
                        <a:pt x="36" y="41"/>
                      </a:lnTo>
                      <a:lnTo>
                        <a:pt x="32" y="29"/>
                      </a:lnTo>
                      <a:lnTo>
                        <a:pt x="32" y="29"/>
                      </a:lnTo>
                      <a:lnTo>
                        <a:pt x="24" y="17"/>
                      </a:lnTo>
                      <a:lnTo>
                        <a:pt x="12" y="25"/>
                      </a:lnTo>
                      <a:lnTo>
                        <a:pt x="12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2" name="Freeform 756">
                  <a:extLst>
                    <a:ext uri="{FF2B5EF4-FFF2-40B4-BE49-F238E27FC236}">
                      <a16:creationId xmlns:a16="http://schemas.microsoft.com/office/drawing/2014/main" id="{D2BF7D86-8236-DD0E-01E8-2692EBB7ED6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57" y="11569"/>
                  <a:ext cx="25" cy="17"/>
                </a:xfrm>
                <a:custGeom>
                  <a:avLst/>
                  <a:gdLst>
                    <a:gd name="T0" fmla="*/ 12 w 25"/>
                    <a:gd name="T1" fmla="*/ 17 h 17"/>
                    <a:gd name="T2" fmla="*/ 25 w 25"/>
                    <a:gd name="T3" fmla="*/ 8 h 17"/>
                    <a:gd name="T4" fmla="*/ 12 w 25"/>
                    <a:gd name="T5" fmla="*/ 0 h 17"/>
                    <a:gd name="T6" fmla="*/ 0 w 25"/>
                    <a:gd name="T7" fmla="*/ 4 h 17"/>
                    <a:gd name="T8" fmla="*/ 12 w 25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7">
                      <a:moveTo>
                        <a:pt x="12" y="17"/>
                      </a:moveTo>
                      <a:lnTo>
                        <a:pt x="25" y="8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3" name="Freeform 757">
                  <a:extLst>
                    <a:ext uri="{FF2B5EF4-FFF2-40B4-BE49-F238E27FC236}">
                      <a16:creationId xmlns:a16="http://schemas.microsoft.com/office/drawing/2014/main" id="{7BADF7A6-A5C3-016F-93E1-A1776A885EA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806" y="11634"/>
                  <a:ext cx="16" cy="21"/>
                </a:xfrm>
                <a:custGeom>
                  <a:avLst/>
                  <a:gdLst>
                    <a:gd name="T0" fmla="*/ 16 w 16"/>
                    <a:gd name="T1" fmla="*/ 13 h 21"/>
                    <a:gd name="T2" fmla="*/ 4 w 16"/>
                    <a:gd name="T3" fmla="*/ 0 h 21"/>
                    <a:gd name="T4" fmla="*/ 0 w 16"/>
                    <a:gd name="T5" fmla="*/ 13 h 21"/>
                    <a:gd name="T6" fmla="*/ 0 w 16"/>
                    <a:gd name="T7" fmla="*/ 13 h 21"/>
                    <a:gd name="T8" fmla="*/ 12 w 16"/>
                    <a:gd name="T9" fmla="*/ 21 h 21"/>
                    <a:gd name="T10" fmla="*/ 16 w 16"/>
                    <a:gd name="T11" fmla="*/ 13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1">
                      <a:moveTo>
                        <a:pt x="16" y="13"/>
                      </a:move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1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4" name="Freeform 758">
                  <a:extLst>
                    <a:ext uri="{FF2B5EF4-FFF2-40B4-BE49-F238E27FC236}">
                      <a16:creationId xmlns:a16="http://schemas.microsoft.com/office/drawing/2014/main" id="{422FD970-EEA6-24EE-94BF-EDBDCC20E8E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53" y="11411"/>
                  <a:ext cx="4" cy="24"/>
                </a:xfrm>
                <a:custGeom>
                  <a:avLst/>
                  <a:gdLst>
                    <a:gd name="T0" fmla="*/ 0 w 4"/>
                    <a:gd name="T1" fmla="*/ 12 h 24"/>
                    <a:gd name="T2" fmla="*/ 0 w 4"/>
                    <a:gd name="T3" fmla="*/ 24 h 24"/>
                    <a:gd name="T4" fmla="*/ 4 w 4"/>
                    <a:gd name="T5" fmla="*/ 24 h 24"/>
                    <a:gd name="T6" fmla="*/ 4 w 4"/>
                    <a:gd name="T7" fmla="*/ 12 h 24"/>
                    <a:gd name="T8" fmla="*/ 0 w 4"/>
                    <a:gd name="T9" fmla="*/ 0 h 24"/>
                    <a:gd name="T10" fmla="*/ 0 w 4"/>
                    <a:gd name="T11" fmla="*/ 1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4">
                      <a:moveTo>
                        <a:pt x="0" y="12"/>
                      </a:moveTo>
                      <a:lnTo>
                        <a:pt x="0" y="24"/>
                      </a:lnTo>
                      <a:lnTo>
                        <a:pt x="4" y="24"/>
                      </a:lnTo>
                      <a:lnTo>
                        <a:pt x="4" y="12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5" name="Freeform 759">
                  <a:extLst>
                    <a:ext uri="{FF2B5EF4-FFF2-40B4-BE49-F238E27FC236}">
                      <a16:creationId xmlns:a16="http://schemas.microsoft.com/office/drawing/2014/main" id="{10ABC144-0C3C-4753-47F2-6232085CBA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53" y="11451"/>
                  <a:ext cx="8" cy="21"/>
                </a:xfrm>
                <a:custGeom>
                  <a:avLst/>
                  <a:gdLst>
                    <a:gd name="T0" fmla="*/ 4 w 8"/>
                    <a:gd name="T1" fmla="*/ 8 h 21"/>
                    <a:gd name="T2" fmla="*/ 4 w 8"/>
                    <a:gd name="T3" fmla="*/ 21 h 21"/>
                    <a:gd name="T4" fmla="*/ 8 w 8"/>
                    <a:gd name="T5" fmla="*/ 8 h 21"/>
                    <a:gd name="T6" fmla="*/ 0 w 8"/>
                    <a:gd name="T7" fmla="*/ 0 h 21"/>
                    <a:gd name="T8" fmla="*/ 4 w 8"/>
                    <a:gd name="T9" fmla="*/ 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4" y="8"/>
                      </a:moveTo>
                      <a:lnTo>
                        <a:pt x="4" y="21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76" name="Freeform 760">
                  <a:extLst>
                    <a:ext uri="{FF2B5EF4-FFF2-40B4-BE49-F238E27FC236}">
                      <a16:creationId xmlns:a16="http://schemas.microsoft.com/office/drawing/2014/main" id="{20BFDFA2-FC24-E40B-EA56-94E2A647263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57" y="11508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4 w 17"/>
                    <a:gd name="T3" fmla="*/ 17 h 17"/>
                    <a:gd name="T4" fmla="*/ 17 w 17"/>
                    <a:gd name="T5" fmla="*/ 17 h 17"/>
                    <a:gd name="T6" fmla="*/ 8 w 17"/>
                    <a:gd name="T7" fmla="*/ 8 h 17"/>
                    <a:gd name="T8" fmla="*/ 0 w 17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4" y="17"/>
                      </a:lnTo>
                      <a:lnTo>
                        <a:pt x="17" y="17"/>
                      </a:lnTo>
                      <a:lnTo>
                        <a:pt x="8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767" name="Group 761">
                <a:extLst>
                  <a:ext uri="{FF2B5EF4-FFF2-40B4-BE49-F238E27FC236}">
                    <a16:creationId xmlns:a16="http://schemas.microsoft.com/office/drawing/2014/main" id="{859660A9-AFB5-700C-9030-E1A83A3925E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909" y="11317"/>
                <a:ext cx="77" cy="37"/>
                <a:chOff x="21909" y="11317"/>
                <a:chExt cx="77" cy="37"/>
              </a:xfrm>
              <a:grpFill/>
            </p:grpSpPr>
            <p:sp>
              <p:nvSpPr>
                <p:cNvPr id="1768" name="Freeform 762">
                  <a:extLst>
                    <a:ext uri="{FF2B5EF4-FFF2-40B4-BE49-F238E27FC236}">
                      <a16:creationId xmlns:a16="http://schemas.microsoft.com/office/drawing/2014/main" id="{14AFFB9F-AF54-163D-F7FD-5489ABFA398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909" y="11317"/>
                  <a:ext cx="32" cy="20"/>
                </a:xfrm>
                <a:custGeom>
                  <a:avLst/>
                  <a:gdLst>
                    <a:gd name="T0" fmla="*/ 8 w 32"/>
                    <a:gd name="T1" fmla="*/ 4 h 20"/>
                    <a:gd name="T2" fmla="*/ 0 w 32"/>
                    <a:gd name="T3" fmla="*/ 4 h 20"/>
                    <a:gd name="T4" fmla="*/ 8 w 32"/>
                    <a:gd name="T5" fmla="*/ 12 h 20"/>
                    <a:gd name="T6" fmla="*/ 20 w 32"/>
                    <a:gd name="T7" fmla="*/ 20 h 20"/>
                    <a:gd name="T8" fmla="*/ 32 w 32"/>
                    <a:gd name="T9" fmla="*/ 20 h 20"/>
                    <a:gd name="T10" fmla="*/ 32 w 32"/>
                    <a:gd name="T11" fmla="*/ 8 h 20"/>
                    <a:gd name="T12" fmla="*/ 20 w 32"/>
                    <a:gd name="T13" fmla="*/ 0 h 20"/>
                    <a:gd name="T14" fmla="*/ 8 w 32"/>
                    <a:gd name="T15" fmla="*/ 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0">
                      <a:moveTo>
                        <a:pt x="8" y="4"/>
                      </a:moveTo>
                      <a:lnTo>
                        <a:pt x="0" y="4"/>
                      </a:lnTo>
                      <a:lnTo>
                        <a:pt x="8" y="12"/>
                      </a:lnTo>
                      <a:lnTo>
                        <a:pt x="20" y="20"/>
                      </a:lnTo>
                      <a:lnTo>
                        <a:pt x="32" y="20"/>
                      </a:lnTo>
                      <a:lnTo>
                        <a:pt x="32" y="8"/>
                      </a:lnTo>
                      <a:lnTo>
                        <a:pt x="20" y="0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769" name="Freeform 763">
                  <a:extLst>
                    <a:ext uri="{FF2B5EF4-FFF2-40B4-BE49-F238E27FC236}">
                      <a16:creationId xmlns:a16="http://schemas.microsoft.com/office/drawing/2014/main" id="{5AF7D0D0-8E3B-077E-10BE-86B7AC4A700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950" y="11337"/>
                  <a:ext cx="36" cy="17"/>
                </a:xfrm>
                <a:custGeom>
                  <a:avLst/>
                  <a:gdLst>
                    <a:gd name="T0" fmla="*/ 12 w 36"/>
                    <a:gd name="T1" fmla="*/ 0 h 17"/>
                    <a:gd name="T2" fmla="*/ 0 w 36"/>
                    <a:gd name="T3" fmla="*/ 8 h 17"/>
                    <a:gd name="T4" fmla="*/ 12 w 36"/>
                    <a:gd name="T5" fmla="*/ 13 h 17"/>
                    <a:gd name="T6" fmla="*/ 24 w 36"/>
                    <a:gd name="T7" fmla="*/ 17 h 17"/>
                    <a:gd name="T8" fmla="*/ 36 w 36"/>
                    <a:gd name="T9" fmla="*/ 17 h 17"/>
                    <a:gd name="T10" fmla="*/ 36 w 36"/>
                    <a:gd name="T11" fmla="*/ 13 h 17"/>
                    <a:gd name="T12" fmla="*/ 24 w 36"/>
                    <a:gd name="T13" fmla="*/ 4 h 17"/>
                    <a:gd name="T14" fmla="*/ 12 w 36"/>
                    <a:gd name="T1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17">
                      <a:moveTo>
                        <a:pt x="12" y="0"/>
                      </a:moveTo>
                      <a:lnTo>
                        <a:pt x="0" y="8"/>
                      </a:lnTo>
                      <a:lnTo>
                        <a:pt x="12" y="13"/>
                      </a:lnTo>
                      <a:lnTo>
                        <a:pt x="24" y="17"/>
                      </a:lnTo>
                      <a:lnTo>
                        <a:pt x="36" y="17"/>
                      </a:lnTo>
                      <a:lnTo>
                        <a:pt x="36" y="13"/>
                      </a:lnTo>
                      <a:lnTo>
                        <a:pt x="24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1819" name="Group 1818">
              <a:extLst>
                <a:ext uri="{FF2B5EF4-FFF2-40B4-BE49-F238E27FC236}">
                  <a16:creationId xmlns:a16="http://schemas.microsoft.com/office/drawing/2014/main" id="{C1CC4916-D87C-D6C1-C4C2-42B08F006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5972" y="1149969"/>
              <a:ext cx="3447486" cy="2301869"/>
              <a:chOff x="11247" y="3900"/>
              <a:chExt cx="10959" cy="7258"/>
            </a:xfrm>
            <a:solidFill>
              <a:schemeClr val="accent1">
                <a:lumMod val="40000"/>
                <a:lumOff val="60000"/>
              </a:schemeClr>
            </a:solidFill>
          </p:grpSpPr>
          <p:grpSp>
            <p:nvGrpSpPr>
              <p:cNvPr id="1820" name="Group 1819">
                <a:extLst>
                  <a:ext uri="{FF2B5EF4-FFF2-40B4-BE49-F238E27FC236}">
                    <a16:creationId xmlns:a16="http://schemas.microsoft.com/office/drawing/2014/main" id="{65DC0F58-6A91-4005-6ABF-7E6C263CA0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022" y="6760"/>
                <a:ext cx="6567" cy="4398"/>
                <a:chOff x="13022" y="6760"/>
                <a:chExt cx="6567" cy="4398"/>
              </a:xfrm>
              <a:grpFill/>
            </p:grpSpPr>
            <p:sp>
              <p:nvSpPr>
                <p:cNvPr id="1904" name="Freeform 766">
                  <a:extLst>
                    <a:ext uri="{FF2B5EF4-FFF2-40B4-BE49-F238E27FC236}">
                      <a16:creationId xmlns:a16="http://schemas.microsoft.com/office/drawing/2014/main" id="{D9E58097-2849-5F66-8136-1FC35CA97E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418" y="9905"/>
                  <a:ext cx="131" cy="236"/>
                </a:xfrm>
                <a:custGeom>
                  <a:avLst/>
                  <a:gdLst>
                    <a:gd name="T0" fmla="*/ 127 w 131"/>
                    <a:gd name="T1" fmla="*/ 143 h 236"/>
                    <a:gd name="T2" fmla="*/ 122 w 131"/>
                    <a:gd name="T3" fmla="*/ 138 h 236"/>
                    <a:gd name="T4" fmla="*/ 122 w 131"/>
                    <a:gd name="T5" fmla="*/ 126 h 236"/>
                    <a:gd name="T6" fmla="*/ 106 w 131"/>
                    <a:gd name="T7" fmla="*/ 106 h 236"/>
                    <a:gd name="T8" fmla="*/ 94 w 131"/>
                    <a:gd name="T9" fmla="*/ 81 h 236"/>
                    <a:gd name="T10" fmla="*/ 90 w 131"/>
                    <a:gd name="T11" fmla="*/ 65 h 236"/>
                    <a:gd name="T12" fmla="*/ 74 w 131"/>
                    <a:gd name="T13" fmla="*/ 53 h 236"/>
                    <a:gd name="T14" fmla="*/ 66 w 131"/>
                    <a:gd name="T15" fmla="*/ 33 h 236"/>
                    <a:gd name="T16" fmla="*/ 45 w 131"/>
                    <a:gd name="T17" fmla="*/ 12 h 236"/>
                    <a:gd name="T18" fmla="*/ 21 w 131"/>
                    <a:gd name="T19" fmla="*/ 0 h 236"/>
                    <a:gd name="T20" fmla="*/ 17 w 131"/>
                    <a:gd name="T21" fmla="*/ 8 h 236"/>
                    <a:gd name="T22" fmla="*/ 29 w 131"/>
                    <a:gd name="T23" fmla="*/ 12 h 236"/>
                    <a:gd name="T24" fmla="*/ 41 w 131"/>
                    <a:gd name="T25" fmla="*/ 16 h 236"/>
                    <a:gd name="T26" fmla="*/ 41 w 131"/>
                    <a:gd name="T27" fmla="*/ 20 h 236"/>
                    <a:gd name="T28" fmla="*/ 33 w 131"/>
                    <a:gd name="T29" fmla="*/ 16 h 236"/>
                    <a:gd name="T30" fmla="*/ 21 w 131"/>
                    <a:gd name="T31" fmla="*/ 25 h 236"/>
                    <a:gd name="T32" fmla="*/ 25 w 131"/>
                    <a:gd name="T33" fmla="*/ 37 h 236"/>
                    <a:gd name="T34" fmla="*/ 13 w 131"/>
                    <a:gd name="T35" fmla="*/ 53 h 236"/>
                    <a:gd name="T36" fmla="*/ 13 w 131"/>
                    <a:gd name="T37" fmla="*/ 65 h 236"/>
                    <a:gd name="T38" fmla="*/ 9 w 131"/>
                    <a:gd name="T39" fmla="*/ 81 h 236"/>
                    <a:gd name="T40" fmla="*/ 4 w 131"/>
                    <a:gd name="T41" fmla="*/ 98 h 236"/>
                    <a:gd name="T42" fmla="*/ 9 w 131"/>
                    <a:gd name="T43" fmla="*/ 110 h 236"/>
                    <a:gd name="T44" fmla="*/ 0 w 131"/>
                    <a:gd name="T45" fmla="*/ 98 h 236"/>
                    <a:gd name="T46" fmla="*/ 4 w 131"/>
                    <a:gd name="T47" fmla="*/ 122 h 236"/>
                    <a:gd name="T48" fmla="*/ 4 w 131"/>
                    <a:gd name="T49" fmla="*/ 143 h 236"/>
                    <a:gd name="T50" fmla="*/ 4 w 131"/>
                    <a:gd name="T51" fmla="*/ 159 h 236"/>
                    <a:gd name="T52" fmla="*/ 9 w 131"/>
                    <a:gd name="T53" fmla="*/ 175 h 236"/>
                    <a:gd name="T54" fmla="*/ 13 w 131"/>
                    <a:gd name="T55" fmla="*/ 195 h 236"/>
                    <a:gd name="T56" fmla="*/ 17 w 131"/>
                    <a:gd name="T57" fmla="*/ 208 h 236"/>
                    <a:gd name="T58" fmla="*/ 29 w 131"/>
                    <a:gd name="T59" fmla="*/ 228 h 236"/>
                    <a:gd name="T60" fmla="*/ 49 w 131"/>
                    <a:gd name="T61" fmla="*/ 236 h 236"/>
                    <a:gd name="T62" fmla="*/ 66 w 131"/>
                    <a:gd name="T63" fmla="*/ 228 h 236"/>
                    <a:gd name="T64" fmla="*/ 82 w 131"/>
                    <a:gd name="T65" fmla="*/ 224 h 236"/>
                    <a:gd name="T66" fmla="*/ 98 w 131"/>
                    <a:gd name="T67" fmla="*/ 220 h 236"/>
                    <a:gd name="T68" fmla="*/ 122 w 131"/>
                    <a:gd name="T69" fmla="*/ 199 h 236"/>
                    <a:gd name="T70" fmla="*/ 127 w 131"/>
                    <a:gd name="T71" fmla="*/ 187 h 236"/>
                    <a:gd name="T72" fmla="*/ 131 w 131"/>
                    <a:gd name="T73" fmla="*/ 167 h 236"/>
                    <a:gd name="T74" fmla="*/ 127 w 131"/>
                    <a:gd name="T75" fmla="*/ 143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31" h="236">
                      <a:moveTo>
                        <a:pt x="127" y="143"/>
                      </a:moveTo>
                      <a:lnTo>
                        <a:pt x="127" y="143"/>
                      </a:lnTo>
                      <a:lnTo>
                        <a:pt x="122" y="143"/>
                      </a:lnTo>
                      <a:lnTo>
                        <a:pt x="122" y="138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14" y="114"/>
                      </a:lnTo>
                      <a:lnTo>
                        <a:pt x="106" y="106"/>
                      </a:lnTo>
                      <a:lnTo>
                        <a:pt x="102" y="94"/>
                      </a:lnTo>
                      <a:lnTo>
                        <a:pt x="94" y="81"/>
                      </a:lnTo>
                      <a:lnTo>
                        <a:pt x="94" y="77"/>
                      </a:lnTo>
                      <a:lnTo>
                        <a:pt x="90" y="65"/>
                      </a:lnTo>
                      <a:lnTo>
                        <a:pt x="82" y="53"/>
                      </a:lnTo>
                      <a:lnTo>
                        <a:pt x="74" y="53"/>
                      </a:lnTo>
                      <a:lnTo>
                        <a:pt x="74" y="45"/>
                      </a:lnTo>
                      <a:lnTo>
                        <a:pt x="66" y="33"/>
                      </a:lnTo>
                      <a:lnTo>
                        <a:pt x="57" y="20"/>
                      </a:lnTo>
                      <a:lnTo>
                        <a:pt x="45" y="12"/>
                      </a:lnTo>
                      <a:lnTo>
                        <a:pt x="33" y="4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7" y="8"/>
                      </a:lnTo>
                      <a:lnTo>
                        <a:pt x="29" y="12"/>
                      </a:lnTo>
                      <a:lnTo>
                        <a:pt x="29" y="12"/>
                      </a:lnTo>
                      <a:lnTo>
                        <a:pt x="41" y="16"/>
                      </a:lnTo>
                      <a:lnTo>
                        <a:pt x="41" y="16"/>
                      </a:lnTo>
                      <a:lnTo>
                        <a:pt x="45" y="20"/>
                      </a:lnTo>
                      <a:lnTo>
                        <a:pt x="41" y="20"/>
                      </a:lnTo>
                      <a:lnTo>
                        <a:pt x="41" y="20"/>
                      </a:lnTo>
                      <a:lnTo>
                        <a:pt x="33" y="16"/>
                      </a:lnTo>
                      <a:lnTo>
                        <a:pt x="21" y="12"/>
                      </a:lnTo>
                      <a:lnTo>
                        <a:pt x="21" y="25"/>
                      </a:lnTo>
                      <a:lnTo>
                        <a:pt x="25" y="37"/>
                      </a:lnTo>
                      <a:lnTo>
                        <a:pt x="25" y="37"/>
                      </a:lnTo>
                      <a:lnTo>
                        <a:pt x="17" y="49"/>
                      </a:lnTo>
                      <a:lnTo>
                        <a:pt x="13" y="53"/>
                      </a:lnTo>
                      <a:lnTo>
                        <a:pt x="13" y="61"/>
                      </a:lnTo>
                      <a:lnTo>
                        <a:pt x="13" y="65"/>
                      </a:lnTo>
                      <a:lnTo>
                        <a:pt x="13" y="77"/>
                      </a:lnTo>
                      <a:lnTo>
                        <a:pt x="9" y="81"/>
                      </a:lnTo>
                      <a:lnTo>
                        <a:pt x="9" y="94"/>
                      </a:lnTo>
                      <a:lnTo>
                        <a:pt x="4" y="98"/>
                      </a:lnTo>
                      <a:lnTo>
                        <a:pt x="4" y="106"/>
                      </a:lnTo>
                      <a:lnTo>
                        <a:pt x="9" y="110"/>
                      </a:lnTo>
                      <a:lnTo>
                        <a:pt x="4" y="110"/>
                      </a:lnTo>
                      <a:lnTo>
                        <a:pt x="0" y="98"/>
                      </a:lnTo>
                      <a:lnTo>
                        <a:pt x="0" y="110"/>
                      </a:lnTo>
                      <a:lnTo>
                        <a:pt x="4" y="122"/>
                      </a:lnTo>
                      <a:lnTo>
                        <a:pt x="4" y="134"/>
                      </a:lnTo>
                      <a:lnTo>
                        <a:pt x="4" y="143"/>
                      </a:lnTo>
                      <a:lnTo>
                        <a:pt x="9" y="155"/>
                      </a:lnTo>
                      <a:lnTo>
                        <a:pt x="4" y="159"/>
                      </a:lnTo>
                      <a:lnTo>
                        <a:pt x="9" y="171"/>
                      </a:lnTo>
                      <a:lnTo>
                        <a:pt x="9" y="175"/>
                      </a:lnTo>
                      <a:lnTo>
                        <a:pt x="13" y="187"/>
                      </a:lnTo>
                      <a:lnTo>
                        <a:pt x="13" y="195"/>
                      </a:lnTo>
                      <a:lnTo>
                        <a:pt x="17" y="204"/>
                      </a:lnTo>
                      <a:lnTo>
                        <a:pt x="17" y="208"/>
                      </a:lnTo>
                      <a:lnTo>
                        <a:pt x="21" y="220"/>
                      </a:lnTo>
                      <a:lnTo>
                        <a:pt x="29" y="228"/>
                      </a:lnTo>
                      <a:lnTo>
                        <a:pt x="41" y="236"/>
                      </a:lnTo>
                      <a:lnTo>
                        <a:pt x="49" y="236"/>
                      </a:lnTo>
                      <a:lnTo>
                        <a:pt x="61" y="232"/>
                      </a:lnTo>
                      <a:lnTo>
                        <a:pt x="66" y="228"/>
                      </a:lnTo>
                      <a:lnTo>
                        <a:pt x="78" y="224"/>
                      </a:lnTo>
                      <a:lnTo>
                        <a:pt x="82" y="224"/>
                      </a:lnTo>
                      <a:lnTo>
                        <a:pt x="98" y="220"/>
                      </a:lnTo>
                      <a:lnTo>
                        <a:pt x="98" y="220"/>
                      </a:lnTo>
                      <a:lnTo>
                        <a:pt x="110" y="212"/>
                      </a:lnTo>
                      <a:lnTo>
                        <a:pt x="122" y="199"/>
                      </a:lnTo>
                      <a:lnTo>
                        <a:pt x="122" y="199"/>
                      </a:lnTo>
                      <a:lnTo>
                        <a:pt x="127" y="187"/>
                      </a:lnTo>
                      <a:lnTo>
                        <a:pt x="131" y="175"/>
                      </a:lnTo>
                      <a:lnTo>
                        <a:pt x="131" y="167"/>
                      </a:lnTo>
                      <a:lnTo>
                        <a:pt x="131" y="155"/>
                      </a:lnTo>
                      <a:lnTo>
                        <a:pt x="127" y="143"/>
                      </a:lnTo>
                      <a:lnTo>
                        <a:pt x="127" y="14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5" name="Freeform 767">
                  <a:extLst>
                    <a:ext uri="{FF2B5EF4-FFF2-40B4-BE49-F238E27FC236}">
                      <a16:creationId xmlns:a16="http://schemas.microsoft.com/office/drawing/2014/main" id="{F479D84D-8F11-7C3D-6E32-D3B0204882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259" y="8058"/>
                  <a:ext cx="870" cy="614"/>
                </a:xfrm>
                <a:custGeom>
                  <a:avLst/>
                  <a:gdLst>
                    <a:gd name="T0" fmla="*/ 390 w 870"/>
                    <a:gd name="T1" fmla="*/ 77 h 614"/>
                    <a:gd name="T2" fmla="*/ 350 w 870"/>
                    <a:gd name="T3" fmla="*/ 77 h 614"/>
                    <a:gd name="T4" fmla="*/ 301 w 870"/>
                    <a:gd name="T5" fmla="*/ 85 h 614"/>
                    <a:gd name="T6" fmla="*/ 260 w 870"/>
                    <a:gd name="T7" fmla="*/ 102 h 614"/>
                    <a:gd name="T8" fmla="*/ 240 w 870"/>
                    <a:gd name="T9" fmla="*/ 154 h 614"/>
                    <a:gd name="T10" fmla="*/ 187 w 870"/>
                    <a:gd name="T11" fmla="*/ 171 h 614"/>
                    <a:gd name="T12" fmla="*/ 162 w 870"/>
                    <a:gd name="T13" fmla="*/ 191 h 614"/>
                    <a:gd name="T14" fmla="*/ 122 w 870"/>
                    <a:gd name="T15" fmla="*/ 220 h 614"/>
                    <a:gd name="T16" fmla="*/ 93 w 870"/>
                    <a:gd name="T17" fmla="*/ 207 h 614"/>
                    <a:gd name="T18" fmla="*/ 44 w 870"/>
                    <a:gd name="T19" fmla="*/ 203 h 614"/>
                    <a:gd name="T20" fmla="*/ 28 w 870"/>
                    <a:gd name="T21" fmla="*/ 256 h 614"/>
                    <a:gd name="T22" fmla="*/ 0 w 870"/>
                    <a:gd name="T23" fmla="*/ 301 h 614"/>
                    <a:gd name="T24" fmla="*/ 16 w 870"/>
                    <a:gd name="T25" fmla="*/ 338 h 614"/>
                    <a:gd name="T26" fmla="*/ 8 w 870"/>
                    <a:gd name="T27" fmla="*/ 386 h 614"/>
                    <a:gd name="T28" fmla="*/ 20 w 870"/>
                    <a:gd name="T29" fmla="*/ 447 h 614"/>
                    <a:gd name="T30" fmla="*/ 53 w 870"/>
                    <a:gd name="T31" fmla="*/ 480 h 614"/>
                    <a:gd name="T32" fmla="*/ 73 w 870"/>
                    <a:gd name="T33" fmla="*/ 484 h 614"/>
                    <a:gd name="T34" fmla="*/ 77 w 870"/>
                    <a:gd name="T35" fmla="*/ 513 h 614"/>
                    <a:gd name="T36" fmla="*/ 20 w 870"/>
                    <a:gd name="T37" fmla="*/ 586 h 614"/>
                    <a:gd name="T38" fmla="*/ 81 w 870"/>
                    <a:gd name="T39" fmla="*/ 602 h 614"/>
                    <a:gd name="T40" fmla="*/ 138 w 870"/>
                    <a:gd name="T41" fmla="*/ 610 h 614"/>
                    <a:gd name="T42" fmla="*/ 211 w 870"/>
                    <a:gd name="T43" fmla="*/ 614 h 614"/>
                    <a:gd name="T44" fmla="*/ 260 w 870"/>
                    <a:gd name="T45" fmla="*/ 602 h 614"/>
                    <a:gd name="T46" fmla="*/ 301 w 870"/>
                    <a:gd name="T47" fmla="*/ 598 h 614"/>
                    <a:gd name="T48" fmla="*/ 346 w 870"/>
                    <a:gd name="T49" fmla="*/ 586 h 614"/>
                    <a:gd name="T50" fmla="*/ 350 w 870"/>
                    <a:gd name="T51" fmla="*/ 529 h 614"/>
                    <a:gd name="T52" fmla="*/ 382 w 870"/>
                    <a:gd name="T53" fmla="*/ 492 h 614"/>
                    <a:gd name="T54" fmla="*/ 419 w 870"/>
                    <a:gd name="T55" fmla="*/ 492 h 614"/>
                    <a:gd name="T56" fmla="*/ 439 w 870"/>
                    <a:gd name="T57" fmla="*/ 472 h 614"/>
                    <a:gd name="T58" fmla="*/ 496 w 870"/>
                    <a:gd name="T59" fmla="*/ 456 h 614"/>
                    <a:gd name="T60" fmla="*/ 533 w 870"/>
                    <a:gd name="T61" fmla="*/ 447 h 614"/>
                    <a:gd name="T62" fmla="*/ 541 w 870"/>
                    <a:gd name="T63" fmla="*/ 386 h 614"/>
                    <a:gd name="T64" fmla="*/ 573 w 870"/>
                    <a:gd name="T65" fmla="*/ 366 h 614"/>
                    <a:gd name="T66" fmla="*/ 586 w 870"/>
                    <a:gd name="T67" fmla="*/ 334 h 614"/>
                    <a:gd name="T68" fmla="*/ 569 w 870"/>
                    <a:gd name="T69" fmla="*/ 305 h 614"/>
                    <a:gd name="T70" fmla="*/ 622 w 870"/>
                    <a:gd name="T71" fmla="*/ 309 h 614"/>
                    <a:gd name="T72" fmla="*/ 630 w 870"/>
                    <a:gd name="T73" fmla="*/ 272 h 614"/>
                    <a:gd name="T74" fmla="*/ 663 w 870"/>
                    <a:gd name="T75" fmla="*/ 240 h 614"/>
                    <a:gd name="T76" fmla="*/ 667 w 870"/>
                    <a:gd name="T77" fmla="*/ 195 h 614"/>
                    <a:gd name="T78" fmla="*/ 655 w 870"/>
                    <a:gd name="T79" fmla="*/ 154 h 614"/>
                    <a:gd name="T80" fmla="*/ 716 w 870"/>
                    <a:gd name="T81" fmla="*/ 118 h 614"/>
                    <a:gd name="T82" fmla="*/ 773 w 870"/>
                    <a:gd name="T83" fmla="*/ 110 h 614"/>
                    <a:gd name="T84" fmla="*/ 830 w 870"/>
                    <a:gd name="T85" fmla="*/ 110 h 614"/>
                    <a:gd name="T86" fmla="*/ 858 w 870"/>
                    <a:gd name="T87" fmla="*/ 81 h 614"/>
                    <a:gd name="T88" fmla="*/ 846 w 870"/>
                    <a:gd name="T89" fmla="*/ 77 h 614"/>
                    <a:gd name="T90" fmla="*/ 801 w 870"/>
                    <a:gd name="T91" fmla="*/ 73 h 614"/>
                    <a:gd name="T92" fmla="*/ 740 w 870"/>
                    <a:gd name="T93" fmla="*/ 85 h 614"/>
                    <a:gd name="T94" fmla="*/ 696 w 870"/>
                    <a:gd name="T95" fmla="*/ 114 h 614"/>
                    <a:gd name="T96" fmla="*/ 659 w 870"/>
                    <a:gd name="T97" fmla="*/ 98 h 614"/>
                    <a:gd name="T98" fmla="*/ 671 w 870"/>
                    <a:gd name="T99" fmla="*/ 36 h 614"/>
                    <a:gd name="T100" fmla="*/ 643 w 870"/>
                    <a:gd name="T101" fmla="*/ 8 h 614"/>
                    <a:gd name="T102" fmla="*/ 590 w 870"/>
                    <a:gd name="T103" fmla="*/ 32 h 614"/>
                    <a:gd name="T104" fmla="*/ 573 w 870"/>
                    <a:gd name="T105" fmla="*/ 61 h 614"/>
                    <a:gd name="T106" fmla="*/ 537 w 870"/>
                    <a:gd name="T107" fmla="*/ 85 h 614"/>
                    <a:gd name="T108" fmla="*/ 512 w 870"/>
                    <a:gd name="T109" fmla="*/ 81 h 614"/>
                    <a:gd name="T110" fmla="*/ 468 w 870"/>
                    <a:gd name="T111" fmla="*/ 102 h 614"/>
                    <a:gd name="T112" fmla="*/ 439 w 870"/>
                    <a:gd name="T113" fmla="*/ 89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70" h="614">
                      <a:moveTo>
                        <a:pt x="419" y="85"/>
                      </a:moveTo>
                      <a:lnTo>
                        <a:pt x="411" y="89"/>
                      </a:lnTo>
                      <a:lnTo>
                        <a:pt x="403" y="85"/>
                      </a:lnTo>
                      <a:lnTo>
                        <a:pt x="398" y="77"/>
                      </a:lnTo>
                      <a:lnTo>
                        <a:pt x="390" y="77"/>
                      </a:lnTo>
                      <a:lnTo>
                        <a:pt x="378" y="77"/>
                      </a:lnTo>
                      <a:lnTo>
                        <a:pt x="362" y="77"/>
                      </a:lnTo>
                      <a:lnTo>
                        <a:pt x="362" y="77"/>
                      </a:lnTo>
                      <a:lnTo>
                        <a:pt x="362" y="77"/>
                      </a:lnTo>
                      <a:lnTo>
                        <a:pt x="350" y="77"/>
                      </a:lnTo>
                      <a:lnTo>
                        <a:pt x="337" y="73"/>
                      </a:lnTo>
                      <a:lnTo>
                        <a:pt x="325" y="69"/>
                      </a:lnTo>
                      <a:lnTo>
                        <a:pt x="317" y="61"/>
                      </a:lnTo>
                      <a:lnTo>
                        <a:pt x="309" y="73"/>
                      </a:lnTo>
                      <a:lnTo>
                        <a:pt x="301" y="85"/>
                      </a:lnTo>
                      <a:lnTo>
                        <a:pt x="297" y="85"/>
                      </a:lnTo>
                      <a:lnTo>
                        <a:pt x="285" y="85"/>
                      </a:lnTo>
                      <a:lnTo>
                        <a:pt x="272" y="85"/>
                      </a:lnTo>
                      <a:lnTo>
                        <a:pt x="268" y="89"/>
                      </a:lnTo>
                      <a:lnTo>
                        <a:pt x="260" y="102"/>
                      </a:lnTo>
                      <a:lnTo>
                        <a:pt x="256" y="110"/>
                      </a:lnTo>
                      <a:lnTo>
                        <a:pt x="252" y="118"/>
                      </a:lnTo>
                      <a:lnTo>
                        <a:pt x="248" y="130"/>
                      </a:lnTo>
                      <a:lnTo>
                        <a:pt x="248" y="142"/>
                      </a:lnTo>
                      <a:lnTo>
                        <a:pt x="240" y="154"/>
                      </a:lnTo>
                      <a:lnTo>
                        <a:pt x="228" y="163"/>
                      </a:lnTo>
                      <a:lnTo>
                        <a:pt x="215" y="163"/>
                      </a:lnTo>
                      <a:lnTo>
                        <a:pt x="203" y="171"/>
                      </a:lnTo>
                      <a:lnTo>
                        <a:pt x="199" y="171"/>
                      </a:lnTo>
                      <a:lnTo>
                        <a:pt x="187" y="171"/>
                      </a:lnTo>
                      <a:lnTo>
                        <a:pt x="175" y="179"/>
                      </a:lnTo>
                      <a:lnTo>
                        <a:pt x="162" y="179"/>
                      </a:lnTo>
                      <a:lnTo>
                        <a:pt x="158" y="179"/>
                      </a:lnTo>
                      <a:lnTo>
                        <a:pt x="166" y="191"/>
                      </a:lnTo>
                      <a:lnTo>
                        <a:pt x="162" y="191"/>
                      </a:lnTo>
                      <a:lnTo>
                        <a:pt x="158" y="203"/>
                      </a:lnTo>
                      <a:lnTo>
                        <a:pt x="146" y="216"/>
                      </a:lnTo>
                      <a:lnTo>
                        <a:pt x="134" y="224"/>
                      </a:lnTo>
                      <a:lnTo>
                        <a:pt x="134" y="224"/>
                      </a:lnTo>
                      <a:lnTo>
                        <a:pt x="122" y="220"/>
                      </a:lnTo>
                      <a:lnTo>
                        <a:pt x="110" y="232"/>
                      </a:lnTo>
                      <a:lnTo>
                        <a:pt x="105" y="224"/>
                      </a:lnTo>
                      <a:lnTo>
                        <a:pt x="105" y="224"/>
                      </a:lnTo>
                      <a:lnTo>
                        <a:pt x="97" y="211"/>
                      </a:lnTo>
                      <a:lnTo>
                        <a:pt x="93" y="207"/>
                      </a:lnTo>
                      <a:lnTo>
                        <a:pt x="81" y="211"/>
                      </a:lnTo>
                      <a:lnTo>
                        <a:pt x="69" y="207"/>
                      </a:lnTo>
                      <a:lnTo>
                        <a:pt x="57" y="203"/>
                      </a:lnTo>
                      <a:lnTo>
                        <a:pt x="48" y="199"/>
                      </a:lnTo>
                      <a:lnTo>
                        <a:pt x="44" y="203"/>
                      </a:lnTo>
                      <a:lnTo>
                        <a:pt x="40" y="216"/>
                      </a:lnTo>
                      <a:lnTo>
                        <a:pt x="36" y="228"/>
                      </a:lnTo>
                      <a:lnTo>
                        <a:pt x="36" y="240"/>
                      </a:lnTo>
                      <a:lnTo>
                        <a:pt x="36" y="252"/>
                      </a:lnTo>
                      <a:lnTo>
                        <a:pt x="28" y="256"/>
                      </a:lnTo>
                      <a:lnTo>
                        <a:pt x="16" y="268"/>
                      </a:lnTo>
                      <a:lnTo>
                        <a:pt x="20" y="281"/>
                      </a:lnTo>
                      <a:lnTo>
                        <a:pt x="8" y="289"/>
                      </a:lnTo>
                      <a:lnTo>
                        <a:pt x="0" y="301"/>
                      </a:lnTo>
                      <a:lnTo>
                        <a:pt x="0" y="301"/>
                      </a:lnTo>
                      <a:lnTo>
                        <a:pt x="4" y="317"/>
                      </a:lnTo>
                      <a:lnTo>
                        <a:pt x="4" y="317"/>
                      </a:lnTo>
                      <a:lnTo>
                        <a:pt x="0" y="329"/>
                      </a:lnTo>
                      <a:lnTo>
                        <a:pt x="12" y="338"/>
                      </a:lnTo>
                      <a:lnTo>
                        <a:pt x="16" y="338"/>
                      </a:lnTo>
                      <a:lnTo>
                        <a:pt x="24" y="338"/>
                      </a:lnTo>
                      <a:lnTo>
                        <a:pt x="16" y="350"/>
                      </a:lnTo>
                      <a:lnTo>
                        <a:pt x="8" y="362"/>
                      </a:lnTo>
                      <a:lnTo>
                        <a:pt x="4" y="374"/>
                      </a:lnTo>
                      <a:lnTo>
                        <a:pt x="8" y="386"/>
                      </a:lnTo>
                      <a:lnTo>
                        <a:pt x="12" y="399"/>
                      </a:lnTo>
                      <a:lnTo>
                        <a:pt x="16" y="411"/>
                      </a:lnTo>
                      <a:lnTo>
                        <a:pt x="20" y="423"/>
                      </a:lnTo>
                      <a:lnTo>
                        <a:pt x="20" y="435"/>
                      </a:lnTo>
                      <a:lnTo>
                        <a:pt x="20" y="447"/>
                      </a:lnTo>
                      <a:lnTo>
                        <a:pt x="20" y="468"/>
                      </a:lnTo>
                      <a:lnTo>
                        <a:pt x="32" y="476"/>
                      </a:lnTo>
                      <a:lnTo>
                        <a:pt x="36" y="480"/>
                      </a:lnTo>
                      <a:lnTo>
                        <a:pt x="40" y="480"/>
                      </a:lnTo>
                      <a:lnTo>
                        <a:pt x="53" y="480"/>
                      </a:lnTo>
                      <a:lnTo>
                        <a:pt x="57" y="480"/>
                      </a:lnTo>
                      <a:lnTo>
                        <a:pt x="65" y="480"/>
                      </a:lnTo>
                      <a:lnTo>
                        <a:pt x="69" y="484"/>
                      </a:lnTo>
                      <a:lnTo>
                        <a:pt x="69" y="484"/>
                      </a:lnTo>
                      <a:lnTo>
                        <a:pt x="73" y="484"/>
                      </a:lnTo>
                      <a:lnTo>
                        <a:pt x="77" y="488"/>
                      </a:lnTo>
                      <a:lnTo>
                        <a:pt x="77" y="492"/>
                      </a:lnTo>
                      <a:lnTo>
                        <a:pt x="81" y="504"/>
                      </a:lnTo>
                      <a:lnTo>
                        <a:pt x="81" y="508"/>
                      </a:lnTo>
                      <a:lnTo>
                        <a:pt x="77" y="513"/>
                      </a:lnTo>
                      <a:lnTo>
                        <a:pt x="77" y="521"/>
                      </a:lnTo>
                      <a:lnTo>
                        <a:pt x="44" y="557"/>
                      </a:lnTo>
                      <a:lnTo>
                        <a:pt x="36" y="570"/>
                      </a:lnTo>
                      <a:lnTo>
                        <a:pt x="28" y="578"/>
                      </a:lnTo>
                      <a:lnTo>
                        <a:pt x="20" y="586"/>
                      </a:lnTo>
                      <a:lnTo>
                        <a:pt x="32" y="590"/>
                      </a:lnTo>
                      <a:lnTo>
                        <a:pt x="44" y="594"/>
                      </a:lnTo>
                      <a:lnTo>
                        <a:pt x="57" y="594"/>
                      </a:lnTo>
                      <a:lnTo>
                        <a:pt x="69" y="598"/>
                      </a:lnTo>
                      <a:lnTo>
                        <a:pt x="81" y="602"/>
                      </a:lnTo>
                      <a:lnTo>
                        <a:pt x="93" y="606"/>
                      </a:lnTo>
                      <a:lnTo>
                        <a:pt x="105" y="610"/>
                      </a:lnTo>
                      <a:lnTo>
                        <a:pt x="118" y="614"/>
                      </a:lnTo>
                      <a:lnTo>
                        <a:pt x="130" y="614"/>
                      </a:lnTo>
                      <a:lnTo>
                        <a:pt x="138" y="610"/>
                      </a:lnTo>
                      <a:lnTo>
                        <a:pt x="150" y="610"/>
                      </a:lnTo>
                      <a:lnTo>
                        <a:pt x="162" y="610"/>
                      </a:lnTo>
                      <a:lnTo>
                        <a:pt x="175" y="610"/>
                      </a:lnTo>
                      <a:lnTo>
                        <a:pt x="187" y="610"/>
                      </a:lnTo>
                      <a:lnTo>
                        <a:pt x="211" y="614"/>
                      </a:lnTo>
                      <a:lnTo>
                        <a:pt x="223" y="610"/>
                      </a:lnTo>
                      <a:lnTo>
                        <a:pt x="236" y="606"/>
                      </a:lnTo>
                      <a:lnTo>
                        <a:pt x="236" y="602"/>
                      </a:lnTo>
                      <a:lnTo>
                        <a:pt x="248" y="602"/>
                      </a:lnTo>
                      <a:lnTo>
                        <a:pt x="260" y="602"/>
                      </a:lnTo>
                      <a:lnTo>
                        <a:pt x="268" y="602"/>
                      </a:lnTo>
                      <a:lnTo>
                        <a:pt x="272" y="606"/>
                      </a:lnTo>
                      <a:lnTo>
                        <a:pt x="285" y="602"/>
                      </a:lnTo>
                      <a:lnTo>
                        <a:pt x="293" y="598"/>
                      </a:lnTo>
                      <a:lnTo>
                        <a:pt x="301" y="598"/>
                      </a:lnTo>
                      <a:lnTo>
                        <a:pt x="313" y="594"/>
                      </a:lnTo>
                      <a:lnTo>
                        <a:pt x="317" y="594"/>
                      </a:lnTo>
                      <a:lnTo>
                        <a:pt x="317" y="594"/>
                      </a:lnTo>
                      <a:lnTo>
                        <a:pt x="333" y="590"/>
                      </a:lnTo>
                      <a:lnTo>
                        <a:pt x="346" y="586"/>
                      </a:lnTo>
                      <a:lnTo>
                        <a:pt x="350" y="578"/>
                      </a:lnTo>
                      <a:lnTo>
                        <a:pt x="350" y="565"/>
                      </a:lnTo>
                      <a:lnTo>
                        <a:pt x="354" y="553"/>
                      </a:lnTo>
                      <a:lnTo>
                        <a:pt x="350" y="541"/>
                      </a:lnTo>
                      <a:lnTo>
                        <a:pt x="350" y="529"/>
                      </a:lnTo>
                      <a:lnTo>
                        <a:pt x="354" y="517"/>
                      </a:lnTo>
                      <a:lnTo>
                        <a:pt x="358" y="513"/>
                      </a:lnTo>
                      <a:lnTo>
                        <a:pt x="370" y="508"/>
                      </a:lnTo>
                      <a:lnTo>
                        <a:pt x="374" y="496"/>
                      </a:lnTo>
                      <a:lnTo>
                        <a:pt x="382" y="492"/>
                      </a:lnTo>
                      <a:lnTo>
                        <a:pt x="394" y="488"/>
                      </a:lnTo>
                      <a:lnTo>
                        <a:pt x="394" y="492"/>
                      </a:lnTo>
                      <a:lnTo>
                        <a:pt x="398" y="492"/>
                      </a:lnTo>
                      <a:lnTo>
                        <a:pt x="407" y="492"/>
                      </a:lnTo>
                      <a:lnTo>
                        <a:pt x="419" y="492"/>
                      </a:lnTo>
                      <a:lnTo>
                        <a:pt x="431" y="488"/>
                      </a:lnTo>
                      <a:lnTo>
                        <a:pt x="439" y="484"/>
                      </a:lnTo>
                      <a:lnTo>
                        <a:pt x="427" y="476"/>
                      </a:lnTo>
                      <a:lnTo>
                        <a:pt x="427" y="472"/>
                      </a:lnTo>
                      <a:lnTo>
                        <a:pt x="439" y="472"/>
                      </a:lnTo>
                      <a:lnTo>
                        <a:pt x="451" y="468"/>
                      </a:lnTo>
                      <a:lnTo>
                        <a:pt x="459" y="460"/>
                      </a:lnTo>
                      <a:lnTo>
                        <a:pt x="472" y="456"/>
                      </a:lnTo>
                      <a:lnTo>
                        <a:pt x="484" y="460"/>
                      </a:lnTo>
                      <a:lnTo>
                        <a:pt x="496" y="456"/>
                      </a:lnTo>
                      <a:lnTo>
                        <a:pt x="500" y="468"/>
                      </a:lnTo>
                      <a:lnTo>
                        <a:pt x="508" y="468"/>
                      </a:lnTo>
                      <a:lnTo>
                        <a:pt x="516" y="464"/>
                      </a:lnTo>
                      <a:lnTo>
                        <a:pt x="525" y="452"/>
                      </a:lnTo>
                      <a:lnTo>
                        <a:pt x="533" y="447"/>
                      </a:lnTo>
                      <a:lnTo>
                        <a:pt x="529" y="435"/>
                      </a:lnTo>
                      <a:lnTo>
                        <a:pt x="529" y="423"/>
                      </a:lnTo>
                      <a:lnTo>
                        <a:pt x="529" y="411"/>
                      </a:lnTo>
                      <a:lnTo>
                        <a:pt x="541" y="399"/>
                      </a:lnTo>
                      <a:lnTo>
                        <a:pt x="541" y="386"/>
                      </a:lnTo>
                      <a:lnTo>
                        <a:pt x="541" y="374"/>
                      </a:lnTo>
                      <a:lnTo>
                        <a:pt x="545" y="370"/>
                      </a:lnTo>
                      <a:lnTo>
                        <a:pt x="553" y="370"/>
                      </a:lnTo>
                      <a:lnTo>
                        <a:pt x="565" y="370"/>
                      </a:lnTo>
                      <a:lnTo>
                        <a:pt x="573" y="366"/>
                      </a:lnTo>
                      <a:lnTo>
                        <a:pt x="577" y="366"/>
                      </a:lnTo>
                      <a:lnTo>
                        <a:pt x="586" y="358"/>
                      </a:lnTo>
                      <a:lnTo>
                        <a:pt x="590" y="346"/>
                      </a:lnTo>
                      <a:lnTo>
                        <a:pt x="586" y="342"/>
                      </a:lnTo>
                      <a:lnTo>
                        <a:pt x="586" y="334"/>
                      </a:lnTo>
                      <a:lnTo>
                        <a:pt x="573" y="325"/>
                      </a:lnTo>
                      <a:lnTo>
                        <a:pt x="569" y="321"/>
                      </a:lnTo>
                      <a:lnTo>
                        <a:pt x="569" y="317"/>
                      </a:lnTo>
                      <a:lnTo>
                        <a:pt x="565" y="305"/>
                      </a:lnTo>
                      <a:lnTo>
                        <a:pt x="569" y="305"/>
                      </a:lnTo>
                      <a:lnTo>
                        <a:pt x="573" y="305"/>
                      </a:lnTo>
                      <a:lnTo>
                        <a:pt x="586" y="309"/>
                      </a:lnTo>
                      <a:lnTo>
                        <a:pt x="598" y="309"/>
                      </a:lnTo>
                      <a:lnTo>
                        <a:pt x="610" y="309"/>
                      </a:lnTo>
                      <a:lnTo>
                        <a:pt x="622" y="309"/>
                      </a:lnTo>
                      <a:lnTo>
                        <a:pt x="634" y="305"/>
                      </a:lnTo>
                      <a:lnTo>
                        <a:pt x="639" y="301"/>
                      </a:lnTo>
                      <a:lnTo>
                        <a:pt x="639" y="293"/>
                      </a:lnTo>
                      <a:lnTo>
                        <a:pt x="643" y="285"/>
                      </a:lnTo>
                      <a:lnTo>
                        <a:pt x="630" y="272"/>
                      </a:lnTo>
                      <a:lnTo>
                        <a:pt x="634" y="268"/>
                      </a:lnTo>
                      <a:lnTo>
                        <a:pt x="643" y="256"/>
                      </a:lnTo>
                      <a:lnTo>
                        <a:pt x="655" y="248"/>
                      </a:lnTo>
                      <a:lnTo>
                        <a:pt x="663" y="240"/>
                      </a:lnTo>
                      <a:lnTo>
                        <a:pt x="663" y="240"/>
                      </a:lnTo>
                      <a:lnTo>
                        <a:pt x="667" y="236"/>
                      </a:lnTo>
                      <a:lnTo>
                        <a:pt x="671" y="224"/>
                      </a:lnTo>
                      <a:lnTo>
                        <a:pt x="667" y="216"/>
                      </a:lnTo>
                      <a:lnTo>
                        <a:pt x="671" y="207"/>
                      </a:lnTo>
                      <a:lnTo>
                        <a:pt x="667" y="195"/>
                      </a:lnTo>
                      <a:lnTo>
                        <a:pt x="663" y="183"/>
                      </a:lnTo>
                      <a:lnTo>
                        <a:pt x="651" y="171"/>
                      </a:lnTo>
                      <a:lnTo>
                        <a:pt x="647" y="171"/>
                      </a:lnTo>
                      <a:lnTo>
                        <a:pt x="647" y="167"/>
                      </a:lnTo>
                      <a:lnTo>
                        <a:pt x="655" y="154"/>
                      </a:lnTo>
                      <a:lnTo>
                        <a:pt x="667" y="146"/>
                      </a:lnTo>
                      <a:lnTo>
                        <a:pt x="679" y="142"/>
                      </a:lnTo>
                      <a:lnTo>
                        <a:pt x="691" y="134"/>
                      </a:lnTo>
                      <a:lnTo>
                        <a:pt x="704" y="126"/>
                      </a:lnTo>
                      <a:lnTo>
                        <a:pt x="716" y="118"/>
                      </a:lnTo>
                      <a:lnTo>
                        <a:pt x="728" y="114"/>
                      </a:lnTo>
                      <a:lnTo>
                        <a:pt x="740" y="114"/>
                      </a:lnTo>
                      <a:lnTo>
                        <a:pt x="752" y="110"/>
                      </a:lnTo>
                      <a:lnTo>
                        <a:pt x="765" y="110"/>
                      </a:lnTo>
                      <a:lnTo>
                        <a:pt x="773" y="110"/>
                      </a:lnTo>
                      <a:lnTo>
                        <a:pt x="785" y="110"/>
                      </a:lnTo>
                      <a:lnTo>
                        <a:pt x="793" y="110"/>
                      </a:lnTo>
                      <a:lnTo>
                        <a:pt x="805" y="110"/>
                      </a:lnTo>
                      <a:lnTo>
                        <a:pt x="818" y="114"/>
                      </a:lnTo>
                      <a:lnTo>
                        <a:pt x="830" y="110"/>
                      </a:lnTo>
                      <a:lnTo>
                        <a:pt x="842" y="102"/>
                      </a:lnTo>
                      <a:lnTo>
                        <a:pt x="850" y="102"/>
                      </a:lnTo>
                      <a:lnTo>
                        <a:pt x="846" y="98"/>
                      </a:lnTo>
                      <a:lnTo>
                        <a:pt x="846" y="85"/>
                      </a:lnTo>
                      <a:lnTo>
                        <a:pt x="858" y="81"/>
                      </a:lnTo>
                      <a:lnTo>
                        <a:pt x="870" y="85"/>
                      </a:lnTo>
                      <a:lnTo>
                        <a:pt x="858" y="77"/>
                      </a:lnTo>
                      <a:lnTo>
                        <a:pt x="854" y="73"/>
                      </a:lnTo>
                      <a:lnTo>
                        <a:pt x="846" y="77"/>
                      </a:lnTo>
                      <a:lnTo>
                        <a:pt x="846" y="77"/>
                      </a:lnTo>
                      <a:lnTo>
                        <a:pt x="834" y="73"/>
                      </a:lnTo>
                      <a:lnTo>
                        <a:pt x="822" y="77"/>
                      </a:lnTo>
                      <a:lnTo>
                        <a:pt x="801" y="85"/>
                      </a:lnTo>
                      <a:lnTo>
                        <a:pt x="801" y="73"/>
                      </a:lnTo>
                      <a:lnTo>
                        <a:pt x="801" y="73"/>
                      </a:lnTo>
                      <a:lnTo>
                        <a:pt x="789" y="69"/>
                      </a:lnTo>
                      <a:lnTo>
                        <a:pt x="777" y="69"/>
                      </a:lnTo>
                      <a:lnTo>
                        <a:pt x="765" y="73"/>
                      </a:lnTo>
                      <a:lnTo>
                        <a:pt x="752" y="81"/>
                      </a:lnTo>
                      <a:lnTo>
                        <a:pt x="740" y="85"/>
                      </a:lnTo>
                      <a:lnTo>
                        <a:pt x="732" y="98"/>
                      </a:lnTo>
                      <a:lnTo>
                        <a:pt x="732" y="102"/>
                      </a:lnTo>
                      <a:lnTo>
                        <a:pt x="724" y="102"/>
                      </a:lnTo>
                      <a:lnTo>
                        <a:pt x="708" y="106"/>
                      </a:lnTo>
                      <a:lnTo>
                        <a:pt x="696" y="114"/>
                      </a:lnTo>
                      <a:lnTo>
                        <a:pt x="687" y="122"/>
                      </a:lnTo>
                      <a:lnTo>
                        <a:pt x="675" y="126"/>
                      </a:lnTo>
                      <a:lnTo>
                        <a:pt x="671" y="122"/>
                      </a:lnTo>
                      <a:lnTo>
                        <a:pt x="663" y="110"/>
                      </a:lnTo>
                      <a:lnTo>
                        <a:pt x="659" y="98"/>
                      </a:lnTo>
                      <a:lnTo>
                        <a:pt x="663" y="85"/>
                      </a:lnTo>
                      <a:lnTo>
                        <a:pt x="663" y="73"/>
                      </a:lnTo>
                      <a:lnTo>
                        <a:pt x="663" y="61"/>
                      </a:lnTo>
                      <a:lnTo>
                        <a:pt x="667" y="53"/>
                      </a:lnTo>
                      <a:lnTo>
                        <a:pt x="671" y="36"/>
                      </a:lnTo>
                      <a:lnTo>
                        <a:pt x="667" y="36"/>
                      </a:lnTo>
                      <a:lnTo>
                        <a:pt x="655" y="41"/>
                      </a:lnTo>
                      <a:lnTo>
                        <a:pt x="651" y="28"/>
                      </a:lnTo>
                      <a:lnTo>
                        <a:pt x="655" y="16"/>
                      </a:lnTo>
                      <a:lnTo>
                        <a:pt x="643" y="8"/>
                      </a:lnTo>
                      <a:lnTo>
                        <a:pt x="630" y="0"/>
                      </a:lnTo>
                      <a:lnTo>
                        <a:pt x="618" y="0"/>
                      </a:lnTo>
                      <a:lnTo>
                        <a:pt x="610" y="12"/>
                      </a:lnTo>
                      <a:lnTo>
                        <a:pt x="602" y="24"/>
                      </a:lnTo>
                      <a:lnTo>
                        <a:pt x="590" y="32"/>
                      </a:lnTo>
                      <a:lnTo>
                        <a:pt x="586" y="45"/>
                      </a:lnTo>
                      <a:lnTo>
                        <a:pt x="590" y="53"/>
                      </a:lnTo>
                      <a:lnTo>
                        <a:pt x="582" y="65"/>
                      </a:lnTo>
                      <a:lnTo>
                        <a:pt x="577" y="65"/>
                      </a:lnTo>
                      <a:lnTo>
                        <a:pt x="573" y="61"/>
                      </a:lnTo>
                      <a:lnTo>
                        <a:pt x="565" y="61"/>
                      </a:lnTo>
                      <a:lnTo>
                        <a:pt x="553" y="61"/>
                      </a:lnTo>
                      <a:lnTo>
                        <a:pt x="549" y="61"/>
                      </a:lnTo>
                      <a:lnTo>
                        <a:pt x="537" y="69"/>
                      </a:lnTo>
                      <a:lnTo>
                        <a:pt x="537" y="85"/>
                      </a:lnTo>
                      <a:lnTo>
                        <a:pt x="537" y="89"/>
                      </a:lnTo>
                      <a:lnTo>
                        <a:pt x="537" y="89"/>
                      </a:lnTo>
                      <a:lnTo>
                        <a:pt x="533" y="93"/>
                      </a:lnTo>
                      <a:lnTo>
                        <a:pt x="525" y="93"/>
                      </a:lnTo>
                      <a:lnTo>
                        <a:pt x="512" y="81"/>
                      </a:lnTo>
                      <a:lnTo>
                        <a:pt x="500" y="85"/>
                      </a:lnTo>
                      <a:lnTo>
                        <a:pt x="488" y="89"/>
                      </a:lnTo>
                      <a:lnTo>
                        <a:pt x="484" y="89"/>
                      </a:lnTo>
                      <a:lnTo>
                        <a:pt x="472" y="93"/>
                      </a:lnTo>
                      <a:lnTo>
                        <a:pt x="468" y="102"/>
                      </a:lnTo>
                      <a:lnTo>
                        <a:pt x="455" y="106"/>
                      </a:lnTo>
                      <a:lnTo>
                        <a:pt x="455" y="106"/>
                      </a:lnTo>
                      <a:lnTo>
                        <a:pt x="451" y="106"/>
                      </a:lnTo>
                      <a:lnTo>
                        <a:pt x="447" y="102"/>
                      </a:lnTo>
                      <a:lnTo>
                        <a:pt x="439" y="89"/>
                      </a:lnTo>
                      <a:lnTo>
                        <a:pt x="431" y="85"/>
                      </a:lnTo>
                      <a:lnTo>
                        <a:pt x="419" y="8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6" name="Freeform 768">
                  <a:extLst>
                    <a:ext uri="{FF2B5EF4-FFF2-40B4-BE49-F238E27FC236}">
                      <a16:creationId xmlns:a16="http://schemas.microsoft.com/office/drawing/2014/main" id="{EDE396C9-1A24-0790-3625-777DED6CDDD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64" y="8745"/>
                  <a:ext cx="203" cy="102"/>
                </a:xfrm>
                <a:custGeom>
                  <a:avLst/>
                  <a:gdLst>
                    <a:gd name="T0" fmla="*/ 8 w 203"/>
                    <a:gd name="T1" fmla="*/ 78 h 102"/>
                    <a:gd name="T2" fmla="*/ 12 w 203"/>
                    <a:gd name="T3" fmla="*/ 90 h 102"/>
                    <a:gd name="T4" fmla="*/ 24 w 203"/>
                    <a:gd name="T5" fmla="*/ 94 h 102"/>
                    <a:gd name="T6" fmla="*/ 36 w 203"/>
                    <a:gd name="T7" fmla="*/ 94 h 102"/>
                    <a:gd name="T8" fmla="*/ 36 w 203"/>
                    <a:gd name="T9" fmla="*/ 94 h 102"/>
                    <a:gd name="T10" fmla="*/ 53 w 203"/>
                    <a:gd name="T11" fmla="*/ 98 h 102"/>
                    <a:gd name="T12" fmla="*/ 53 w 203"/>
                    <a:gd name="T13" fmla="*/ 98 h 102"/>
                    <a:gd name="T14" fmla="*/ 53 w 203"/>
                    <a:gd name="T15" fmla="*/ 102 h 102"/>
                    <a:gd name="T16" fmla="*/ 65 w 203"/>
                    <a:gd name="T17" fmla="*/ 102 h 102"/>
                    <a:gd name="T18" fmla="*/ 69 w 203"/>
                    <a:gd name="T19" fmla="*/ 102 h 102"/>
                    <a:gd name="T20" fmla="*/ 77 w 203"/>
                    <a:gd name="T21" fmla="*/ 102 h 102"/>
                    <a:gd name="T22" fmla="*/ 85 w 203"/>
                    <a:gd name="T23" fmla="*/ 94 h 102"/>
                    <a:gd name="T24" fmla="*/ 97 w 203"/>
                    <a:gd name="T25" fmla="*/ 90 h 102"/>
                    <a:gd name="T26" fmla="*/ 105 w 203"/>
                    <a:gd name="T27" fmla="*/ 94 h 102"/>
                    <a:gd name="T28" fmla="*/ 118 w 203"/>
                    <a:gd name="T29" fmla="*/ 98 h 102"/>
                    <a:gd name="T30" fmla="*/ 130 w 203"/>
                    <a:gd name="T31" fmla="*/ 98 h 102"/>
                    <a:gd name="T32" fmla="*/ 134 w 203"/>
                    <a:gd name="T33" fmla="*/ 98 h 102"/>
                    <a:gd name="T34" fmla="*/ 146 w 203"/>
                    <a:gd name="T35" fmla="*/ 98 h 102"/>
                    <a:gd name="T36" fmla="*/ 158 w 203"/>
                    <a:gd name="T37" fmla="*/ 98 h 102"/>
                    <a:gd name="T38" fmla="*/ 162 w 203"/>
                    <a:gd name="T39" fmla="*/ 94 h 102"/>
                    <a:gd name="T40" fmla="*/ 179 w 203"/>
                    <a:gd name="T41" fmla="*/ 98 h 102"/>
                    <a:gd name="T42" fmla="*/ 187 w 203"/>
                    <a:gd name="T43" fmla="*/ 94 h 102"/>
                    <a:gd name="T44" fmla="*/ 199 w 203"/>
                    <a:gd name="T45" fmla="*/ 94 h 102"/>
                    <a:gd name="T46" fmla="*/ 203 w 203"/>
                    <a:gd name="T47" fmla="*/ 90 h 102"/>
                    <a:gd name="T48" fmla="*/ 195 w 203"/>
                    <a:gd name="T49" fmla="*/ 78 h 102"/>
                    <a:gd name="T50" fmla="*/ 199 w 203"/>
                    <a:gd name="T51" fmla="*/ 74 h 102"/>
                    <a:gd name="T52" fmla="*/ 203 w 203"/>
                    <a:gd name="T53" fmla="*/ 62 h 102"/>
                    <a:gd name="T54" fmla="*/ 191 w 203"/>
                    <a:gd name="T55" fmla="*/ 53 h 102"/>
                    <a:gd name="T56" fmla="*/ 179 w 203"/>
                    <a:gd name="T57" fmla="*/ 53 h 102"/>
                    <a:gd name="T58" fmla="*/ 175 w 203"/>
                    <a:gd name="T59" fmla="*/ 53 h 102"/>
                    <a:gd name="T60" fmla="*/ 171 w 203"/>
                    <a:gd name="T61" fmla="*/ 41 h 102"/>
                    <a:gd name="T62" fmla="*/ 175 w 203"/>
                    <a:gd name="T63" fmla="*/ 37 h 102"/>
                    <a:gd name="T64" fmla="*/ 175 w 203"/>
                    <a:gd name="T65" fmla="*/ 25 h 102"/>
                    <a:gd name="T66" fmla="*/ 162 w 203"/>
                    <a:gd name="T67" fmla="*/ 21 h 102"/>
                    <a:gd name="T68" fmla="*/ 154 w 203"/>
                    <a:gd name="T69" fmla="*/ 17 h 102"/>
                    <a:gd name="T70" fmla="*/ 142 w 203"/>
                    <a:gd name="T71" fmla="*/ 21 h 102"/>
                    <a:gd name="T72" fmla="*/ 138 w 203"/>
                    <a:gd name="T73" fmla="*/ 21 h 102"/>
                    <a:gd name="T74" fmla="*/ 126 w 203"/>
                    <a:gd name="T75" fmla="*/ 17 h 102"/>
                    <a:gd name="T76" fmla="*/ 110 w 203"/>
                    <a:gd name="T77" fmla="*/ 17 h 102"/>
                    <a:gd name="T78" fmla="*/ 101 w 203"/>
                    <a:gd name="T79" fmla="*/ 17 h 102"/>
                    <a:gd name="T80" fmla="*/ 97 w 203"/>
                    <a:gd name="T81" fmla="*/ 5 h 102"/>
                    <a:gd name="T82" fmla="*/ 85 w 203"/>
                    <a:gd name="T83" fmla="*/ 0 h 102"/>
                    <a:gd name="T84" fmla="*/ 81 w 203"/>
                    <a:gd name="T85" fmla="*/ 0 h 102"/>
                    <a:gd name="T86" fmla="*/ 77 w 203"/>
                    <a:gd name="T87" fmla="*/ 0 h 102"/>
                    <a:gd name="T88" fmla="*/ 69 w 203"/>
                    <a:gd name="T89" fmla="*/ 0 h 102"/>
                    <a:gd name="T90" fmla="*/ 61 w 203"/>
                    <a:gd name="T91" fmla="*/ 9 h 102"/>
                    <a:gd name="T92" fmla="*/ 44 w 203"/>
                    <a:gd name="T93" fmla="*/ 17 h 102"/>
                    <a:gd name="T94" fmla="*/ 44 w 203"/>
                    <a:gd name="T95" fmla="*/ 17 h 102"/>
                    <a:gd name="T96" fmla="*/ 36 w 203"/>
                    <a:gd name="T97" fmla="*/ 29 h 102"/>
                    <a:gd name="T98" fmla="*/ 28 w 203"/>
                    <a:gd name="T99" fmla="*/ 33 h 102"/>
                    <a:gd name="T100" fmla="*/ 24 w 203"/>
                    <a:gd name="T101" fmla="*/ 45 h 102"/>
                    <a:gd name="T102" fmla="*/ 24 w 203"/>
                    <a:gd name="T103" fmla="*/ 49 h 102"/>
                    <a:gd name="T104" fmla="*/ 12 w 203"/>
                    <a:gd name="T105" fmla="*/ 62 h 102"/>
                    <a:gd name="T106" fmla="*/ 8 w 203"/>
                    <a:gd name="T107" fmla="*/ 66 h 102"/>
                    <a:gd name="T108" fmla="*/ 0 w 203"/>
                    <a:gd name="T109" fmla="*/ 74 h 102"/>
                    <a:gd name="T110" fmla="*/ 8 w 203"/>
                    <a:gd name="T111" fmla="*/ 78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03" h="102">
                      <a:moveTo>
                        <a:pt x="8" y="78"/>
                      </a:moveTo>
                      <a:lnTo>
                        <a:pt x="12" y="90"/>
                      </a:lnTo>
                      <a:lnTo>
                        <a:pt x="24" y="94"/>
                      </a:lnTo>
                      <a:lnTo>
                        <a:pt x="36" y="94"/>
                      </a:lnTo>
                      <a:lnTo>
                        <a:pt x="36" y="94"/>
                      </a:lnTo>
                      <a:lnTo>
                        <a:pt x="53" y="98"/>
                      </a:lnTo>
                      <a:lnTo>
                        <a:pt x="53" y="98"/>
                      </a:lnTo>
                      <a:lnTo>
                        <a:pt x="53" y="102"/>
                      </a:lnTo>
                      <a:lnTo>
                        <a:pt x="65" y="102"/>
                      </a:lnTo>
                      <a:lnTo>
                        <a:pt x="69" y="102"/>
                      </a:lnTo>
                      <a:lnTo>
                        <a:pt x="77" y="102"/>
                      </a:lnTo>
                      <a:lnTo>
                        <a:pt x="85" y="94"/>
                      </a:lnTo>
                      <a:lnTo>
                        <a:pt x="97" y="90"/>
                      </a:lnTo>
                      <a:lnTo>
                        <a:pt x="105" y="94"/>
                      </a:lnTo>
                      <a:lnTo>
                        <a:pt x="118" y="98"/>
                      </a:lnTo>
                      <a:lnTo>
                        <a:pt x="130" y="98"/>
                      </a:lnTo>
                      <a:lnTo>
                        <a:pt x="134" y="98"/>
                      </a:lnTo>
                      <a:lnTo>
                        <a:pt x="146" y="98"/>
                      </a:lnTo>
                      <a:lnTo>
                        <a:pt x="158" y="98"/>
                      </a:lnTo>
                      <a:lnTo>
                        <a:pt x="162" y="94"/>
                      </a:lnTo>
                      <a:lnTo>
                        <a:pt x="179" y="98"/>
                      </a:lnTo>
                      <a:lnTo>
                        <a:pt x="187" y="94"/>
                      </a:lnTo>
                      <a:lnTo>
                        <a:pt x="199" y="94"/>
                      </a:lnTo>
                      <a:lnTo>
                        <a:pt x="203" y="90"/>
                      </a:lnTo>
                      <a:lnTo>
                        <a:pt x="195" y="78"/>
                      </a:lnTo>
                      <a:lnTo>
                        <a:pt x="199" y="74"/>
                      </a:lnTo>
                      <a:lnTo>
                        <a:pt x="203" y="62"/>
                      </a:lnTo>
                      <a:lnTo>
                        <a:pt x="191" y="53"/>
                      </a:lnTo>
                      <a:lnTo>
                        <a:pt x="179" y="53"/>
                      </a:lnTo>
                      <a:lnTo>
                        <a:pt x="175" y="53"/>
                      </a:lnTo>
                      <a:lnTo>
                        <a:pt x="171" y="41"/>
                      </a:lnTo>
                      <a:lnTo>
                        <a:pt x="175" y="37"/>
                      </a:lnTo>
                      <a:lnTo>
                        <a:pt x="175" y="25"/>
                      </a:lnTo>
                      <a:lnTo>
                        <a:pt x="162" y="21"/>
                      </a:lnTo>
                      <a:lnTo>
                        <a:pt x="154" y="17"/>
                      </a:lnTo>
                      <a:lnTo>
                        <a:pt x="142" y="21"/>
                      </a:lnTo>
                      <a:lnTo>
                        <a:pt x="138" y="21"/>
                      </a:lnTo>
                      <a:lnTo>
                        <a:pt x="126" y="17"/>
                      </a:lnTo>
                      <a:lnTo>
                        <a:pt x="110" y="17"/>
                      </a:lnTo>
                      <a:lnTo>
                        <a:pt x="101" y="17"/>
                      </a:lnTo>
                      <a:lnTo>
                        <a:pt x="97" y="5"/>
                      </a:lnTo>
                      <a:lnTo>
                        <a:pt x="85" y="0"/>
                      </a:lnTo>
                      <a:lnTo>
                        <a:pt x="81" y="0"/>
                      </a:lnTo>
                      <a:lnTo>
                        <a:pt x="77" y="0"/>
                      </a:lnTo>
                      <a:lnTo>
                        <a:pt x="69" y="0"/>
                      </a:lnTo>
                      <a:lnTo>
                        <a:pt x="61" y="9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36" y="29"/>
                      </a:lnTo>
                      <a:lnTo>
                        <a:pt x="28" y="33"/>
                      </a:lnTo>
                      <a:lnTo>
                        <a:pt x="24" y="45"/>
                      </a:lnTo>
                      <a:lnTo>
                        <a:pt x="24" y="49"/>
                      </a:lnTo>
                      <a:lnTo>
                        <a:pt x="12" y="62"/>
                      </a:lnTo>
                      <a:lnTo>
                        <a:pt x="8" y="66"/>
                      </a:lnTo>
                      <a:lnTo>
                        <a:pt x="0" y="74"/>
                      </a:lnTo>
                      <a:lnTo>
                        <a:pt x="8" y="7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7" name="Freeform 769">
                  <a:extLst>
                    <a:ext uri="{FF2B5EF4-FFF2-40B4-BE49-F238E27FC236}">
                      <a16:creationId xmlns:a16="http://schemas.microsoft.com/office/drawing/2014/main" id="{DC376A0F-8524-1385-87A0-773A6BACC66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443" y="8607"/>
                  <a:ext cx="484" cy="261"/>
                </a:xfrm>
                <a:custGeom>
                  <a:avLst/>
                  <a:gdLst>
                    <a:gd name="T0" fmla="*/ 36 w 484"/>
                    <a:gd name="T1" fmla="*/ 29 h 261"/>
                    <a:gd name="T2" fmla="*/ 16 w 484"/>
                    <a:gd name="T3" fmla="*/ 45 h 261"/>
                    <a:gd name="T4" fmla="*/ 12 w 484"/>
                    <a:gd name="T5" fmla="*/ 61 h 261"/>
                    <a:gd name="T6" fmla="*/ 12 w 484"/>
                    <a:gd name="T7" fmla="*/ 73 h 261"/>
                    <a:gd name="T8" fmla="*/ 0 w 484"/>
                    <a:gd name="T9" fmla="*/ 86 h 261"/>
                    <a:gd name="T10" fmla="*/ 0 w 484"/>
                    <a:gd name="T11" fmla="*/ 94 h 261"/>
                    <a:gd name="T12" fmla="*/ 0 w 484"/>
                    <a:gd name="T13" fmla="*/ 106 h 261"/>
                    <a:gd name="T14" fmla="*/ 24 w 484"/>
                    <a:gd name="T15" fmla="*/ 114 h 261"/>
                    <a:gd name="T16" fmla="*/ 45 w 484"/>
                    <a:gd name="T17" fmla="*/ 126 h 261"/>
                    <a:gd name="T18" fmla="*/ 65 w 484"/>
                    <a:gd name="T19" fmla="*/ 134 h 261"/>
                    <a:gd name="T20" fmla="*/ 77 w 484"/>
                    <a:gd name="T21" fmla="*/ 147 h 261"/>
                    <a:gd name="T22" fmla="*/ 93 w 484"/>
                    <a:gd name="T23" fmla="*/ 159 h 261"/>
                    <a:gd name="T24" fmla="*/ 118 w 484"/>
                    <a:gd name="T25" fmla="*/ 163 h 261"/>
                    <a:gd name="T26" fmla="*/ 130 w 484"/>
                    <a:gd name="T27" fmla="*/ 171 h 261"/>
                    <a:gd name="T28" fmla="*/ 154 w 484"/>
                    <a:gd name="T29" fmla="*/ 175 h 261"/>
                    <a:gd name="T30" fmla="*/ 167 w 484"/>
                    <a:gd name="T31" fmla="*/ 191 h 261"/>
                    <a:gd name="T32" fmla="*/ 191 w 484"/>
                    <a:gd name="T33" fmla="*/ 200 h 261"/>
                    <a:gd name="T34" fmla="*/ 211 w 484"/>
                    <a:gd name="T35" fmla="*/ 191 h 261"/>
                    <a:gd name="T36" fmla="*/ 228 w 484"/>
                    <a:gd name="T37" fmla="*/ 200 h 261"/>
                    <a:gd name="T38" fmla="*/ 228 w 484"/>
                    <a:gd name="T39" fmla="*/ 195 h 261"/>
                    <a:gd name="T40" fmla="*/ 240 w 484"/>
                    <a:gd name="T41" fmla="*/ 191 h 261"/>
                    <a:gd name="T42" fmla="*/ 264 w 484"/>
                    <a:gd name="T43" fmla="*/ 200 h 261"/>
                    <a:gd name="T44" fmla="*/ 277 w 484"/>
                    <a:gd name="T45" fmla="*/ 220 h 261"/>
                    <a:gd name="T46" fmla="*/ 293 w 484"/>
                    <a:gd name="T47" fmla="*/ 228 h 261"/>
                    <a:gd name="T48" fmla="*/ 317 w 484"/>
                    <a:gd name="T49" fmla="*/ 240 h 261"/>
                    <a:gd name="T50" fmla="*/ 338 w 484"/>
                    <a:gd name="T51" fmla="*/ 236 h 261"/>
                    <a:gd name="T52" fmla="*/ 362 w 484"/>
                    <a:gd name="T53" fmla="*/ 248 h 261"/>
                    <a:gd name="T54" fmla="*/ 390 w 484"/>
                    <a:gd name="T55" fmla="*/ 256 h 261"/>
                    <a:gd name="T56" fmla="*/ 407 w 484"/>
                    <a:gd name="T57" fmla="*/ 256 h 261"/>
                    <a:gd name="T58" fmla="*/ 411 w 484"/>
                    <a:gd name="T59" fmla="*/ 252 h 261"/>
                    <a:gd name="T60" fmla="*/ 431 w 484"/>
                    <a:gd name="T61" fmla="*/ 261 h 261"/>
                    <a:gd name="T62" fmla="*/ 456 w 484"/>
                    <a:gd name="T63" fmla="*/ 261 h 261"/>
                    <a:gd name="T64" fmla="*/ 468 w 484"/>
                    <a:gd name="T65" fmla="*/ 261 h 261"/>
                    <a:gd name="T66" fmla="*/ 484 w 484"/>
                    <a:gd name="T67" fmla="*/ 244 h 261"/>
                    <a:gd name="T68" fmla="*/ 484 w 484"/>
                    <a:gd name="T69" fmla="*/ 232 h 261"/>
                    <a:gd name="T70" fmla="*/ 476 w 484"/>
                    <a:gd name="T71" fmla="*/ 208 h 261"/>
                    <a:gd name="T72" fmla="*/ 480 w 484"/>
                    <a:gd name="T73" fmla="*/ 204 h 261"/>
                    <a:gd name="T74" fmla="*/ 484 w 484"/>
                    <a:gd name="T75" fmla="*/ 179 h 261"/>
                    <a:gd name="T76" fmla="*/ 480 w 484"/>
                    <a:gd name="T77" fmla="*/ 163 h 261"/>
                    <a:gd name="T78" fmla="*/ 456 w 484"/>
                    <a:gd name="T79" fmla="*/ 171 h 261"/>
                    <a:gd name="T80" fmla="*/ 439 w 484"/>
                    <a:gd name="T81" fmla="*/ 167 h 261"/>
                    <a:gd name="T82" fmla="*/ 415 w 484"/>
                    <a:gd name="T83" fmla="*/ 163 h 261"/>
                    <a:gd name="T84" fmla="*/ 386 w 484"/>
                    <a:gd name="T85" fmla="*/ 159 h 261"/>
                    <a:gd name="T86" fmla="*/ 374 w 484"/>
                    <a:gd name="T87" fmla="*/ 159 h 261"/>
                    <a:gd name="T88" fmla="*/ 358 w 484"/>
                    <a:gd name="T89" fmla="*/ 163 h 261"/>
                    <a:gd name="T90" fmla="*/ 333 w 484"/>
                    <a:gd name="T91" fmla="*/ 147 h 261"/>
                    <a:gd name="T92" fmla="*/ 305 w 484"/>
                    <a:gd name="T93" fmla="*/ 130 h 261"/>
                    <a:gd name="T94" fmla="*/ 277 w 484"/>
                    <a:gd name="T95" fmla="*/ 114 h 261"/>
                    <a:gd name="T96" fmla="*/ 236 w 484"/>
                    <a:gd name="T97" fmla="*/ 77 h 261"/>
                    <a:gd name="T98" fmla="*/ 199 w 484"/>
                    <a:gd name="T99" fmla="*/ 57 h 261"/>
                    <a:gd name="T100" fmla="*/ 154 w 484"/>
                    <a:gd name="T101" fmla="*/ 37 h 261"/>
                    <a:gd name="T102" fmla="*/ 138 w 484"/>
                    <a:gd name="T103" fmla="*/ 29 h 261"/>
                    <a:gd name="T104" fmla="*/ 126 w 484"/>
                    <a:gd name="T105" fmla="*/ 16 h 261"/>
                    <a:gd name="T106" fmla="*/ 114 w 484"/>
                    <a:gd name="T107" fmla="*/ 4 h 261"/>
                    <a:gd name="T108" fmla="*/ 77 w 484"/>
                    <a:gd name="T109" fmla="*/ 4 h 261"/>
                    <a:gd name="T110" fmla="*/ 69 w 484"/>
                    <a:gd name="T111" fmla="*/ 21 h 261"/>
                    <a:gd name="T112" fmla="*/ 57 w 484"/>
                    <a:gd name="T113" fmla="*/ 12 h 261"/>
                    <a:gd name="T114" fmla="*/ 36 w 484"/>
                    <a:gd name="T115" fmla="*/ 25 h 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84" h="261">
                      <a:moveTo>
                        <a:pt x="36" y="25"/>
                      </a:moveTo>
                      <a:lnTo>
                        <a:pt x="36" y="29"/>
                      </a:lnTo>
                      <a:lnTo>
                        <a:pt x="28" y="33"/>
                      </a:lnTo>
                      <a:lnTo>
                        <a:pt x="16" y="45"/>
                      </a:lnTo>
                      <a:lnTo>
                        <a:pt x="16" y="53"/>
                      </a:lnTo>
                      <a:lnTo>
                        <a:pt x="12" y="61"/>
                      </a:lnTo>
                      <a:lnTo>
                        <a:pt x="12" y="61"/>
                      </a:lnTo>
                      <a:lnTo>
                        <a:pt x="12" y="73"/>
                      </a:lnTo>
                      <a:lnTo>
                        <a:pt x="4" y="86"/>
                      </a:lnTo>
                      <a:lnTo>
                        <a:pt x="0" y="8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12" y="114"/>
                      </a:lnTo>
                      <a:lnTo>
                        <a:pt x="24" y="114"/>
                      </a:lnTo>
                      <a:lnTo>
                        <a:pt x="32" y="114"/>
                      </a:lnTo>
                      <a:lnTo>
                        <a:pt x="45" y="126"/>
                      </a:lnTo>
                      <a:lnTo>
                        <a:pt x="57" y="130"/>
                      </a:lnTo>
                      <a:lnTo>
                        <a:pt x="65" y="134"/>
                      </a:lnTo>
                      <a:lnTo>
                        <a:pt x="65" y="134"/>
                      </a:lnTo>
                      <a:lnTo>
                        <a:pt x="77" y="147"/>
                      </a:lnTo>
                      <a:lnTo>
                        <a:pt x="89" y="155"/>
                      </a:lnTo>
                      <a:lnTo>
                        <a:pt x="93" y="159"/>
                      </a:lnTo>
                      <a:lnTo>
                        <a:pt x="106" y="167"/>
                      </a:lnTo>
                      <a:lnTo>
                        <a:pt x="118" y="163"/>
                      </a:lnTo>
                      <a:lnTo>
                        <a:pt x="118" y="163"/>
                      </a:lnTo>
                      <a:lnTo>
                        <a:pt x="130" y="171"/>
                      </a:lnTo>
                      <a:lnTo>
                        <a:pt x="142" y="179"/>
                      </a:lnTo>
                      <a:lnTo>
                        <a:pt x="154" y="175"/>
                      </a:lnTo>
                      <a:lnTo>
                        <a:pt x="159" y="179"/>
                      </a:lnTo>
                      <a:lnTo>
                        <a:pt x="167" y="191"/>
                      </a:lnTo>
                      <a:lnTo>
                        <a:pt x="179" y="191"/>
                      </a:lnTo>
                      <a:lnTo>
                        <a:pt x="191" y="200"/>
                      </a:lnTo>
                      <a:lnTo>
                        <a:pt x="203" y="191"/>
                      </a:lnTo>
                      <a:lnTo>
                        <a:pt x="211" y="191"/>
                      </a:lnTo>
                      <a:lnTo>
                        <a:pt x="224" y="200"/>
                      </a:lnTo>
                      <a:lnTo>
                        <a:pt x="228" y="200"/>
                      </a:lnTo>
                      <a:lnTo>
                        <a:pt x="224" y="195"/>
                      </a:lnTo>
                      <a:lnTo>
                        <a:pt x="228" y="195"/>
                      </a:lnTo>
                      <a:lnTo>
                        <a:pt x="228" y="191"/>
                      </a:lnTo>
                      <a:lnTo>
                        <a:pt x="240" y="191"/>
                      </a:lnTo>
                      <a:lnTo>
                        <a:pt x="252" y="195"/>
                      </a:lnTo>
                      <a:lnTo>
                        <a:pt x="264" y="200"/>
                      </a:lnTo>
                      <a:lnTo>
                        <a:pt x="277" y="208"/>
                      </a:lnTo>
                      <a:lnTo>
                        <a:pt x="277" y="220"/>
                      </a:lnTo>
                      <a:lnTo>
                        <a:pt x="289" y="224"/>
                      </a:lnTo>
                      <a:lnTo>
                        <a:pt x="293" y="228"/>
                      </a:lnTo>
                      <a:lnTo>
                        <a:pt x="305" y="232"/>
                      </a:lnTo>
                      <a:lnTo>
                        <a:pt x="317" y="240"/>
                      </a:lnTo>
                      <a:lnTo>
                        <a:pt x="325" y="232"/>
                      </a:lnTo>
                      <a:lnTo>
                        <a:pt x="338" y="236"/>
                      </a:lnTo>
                      <a:lnTo>
                        <a:pt x="342" y="248"/>
                      </a:lnTo>
                      <a:lnTo>
                        <a:pt x="362" y="248"/>
                      </a:lnTo>
                      <a:lnTo>
                        <a:pt x="382" y="252"/>
                      </a:lnTo>
                      <a:lnTo>
                        <a:pt x="390" y="256"/>
                      </a:lnTo>
                      <a:lnTo>
                        <a:pt x="403" y="261"/>
                      </a:lnTo>
                      <a:lnTo>
                        <a:pt x="407" y="256"/>
                      </a:lnTo>
                      <a:lnTo>
                        <a:pt x="411" y="252"/>
                      </a:lnTo>
                      <a:lnTo>
                        <a:pt x="411" y="252"/>
                      </a:lnTo>
                      <a:lnTo>
                        <a:pt x="419" y="248"/>
                      </a:lnTo>
                      <a:lnTo>
                        <a:pt x="431" y="261"/>
                      </a:lnTo>
                      <a:lnTo>
                        <a:pt x="443" y="261"/>
                      </a:lnTo>
                      <a:lnTo>
                        <a:pt x="456" y="261"/>
                      </a:lnTo>
                      <a:lnTo>
                        <a:pt x="460" y="261"/>
                      </a:lnTo>
                      <a:lnTo>
                        <a:pt x="468" y="261"/>
                      </a:lnTo>
                      <a:lnTo>
                        <a:pt x="480" y="252"/>
                      </a:lnTo>
                      <a:lnTo>
                        <a:pt x="484" y="244"/>
                      </a:lnTo>
                      <a:lnTo>
                        <a:pt x="484" y="244"/>
                      </a:lnTo>
                      <a:lnTo>
                        <a:pt x="484" y="232"/>
                      </a:lnTo>
                      <a:lnTo>
                        <a:pt x="480" y="220"/>
                      </a:lnTo>
                      <a:lnTo>
                        <a:pt x="476" y="208"/>
                      </a:lnTo>
                      <a:lnTo>
                        <a:pt x="476" y="208"/>
                      </a:lnTo>
                      <a:lnTo>
                        <a:pt x="480" y="204"/>
                      </a:lnTo>
                      <a:lnTo>
                        <a:pt x="476" y="191"/>
                      </a:lnTo>
                      <a:lnTo>
                        <a:pt x="484" y="179"/>
                      </a:lnTo>
                      <a:lnTo>
                        <a:pt x="484" y="167"/>
                      </a:lnTo>
                      <a:lnTo>
                        <a:pt x="480" y="163"/>
                      </a:lnTo>
                      <a:lnTo>
                        <a:pt x="468" y="163"/>
                      </a:lnTo>
                      <a:lnTo>
                        <a:pt x="456" y="171"/>
                      </a:lnTo>
                      <a:lnTo>
                        <a:pt x="439" y="171"/>
                      </a:lnTo>
                      <a:lnTo>
                        <a:pt x="439" y="167"/>
                      </a:lnTo>
                      <a:lnTo>
                        <a:pt x="427" y="167"/>
                      </a:lnTo>
                      <a:lnTo>
                        <a:pt x="415" y="163"/>
                      </a:lnTo>
                      <a:lnTo>
                        <a:pt x="399" y="151"/>
                      </a:lnTo>
                      <a:lnTo>
                        <a:pt x="386" y="159"/>
                      </a:lnTo>
                      <a:lnTo>
                        <a:pt x="386" y="163"/>
                      </a:lnTo>
                      <a:lnTo>
                        <a:pt x="374" y="159"/>
                      </a:lnTo>
                      <a:lnTo>
                        <a:pt x="362" y="151"/>
                      </a:lnTo>
                      <a:lnTo>
                        <a:pt x="358" y="163"/>
                      </a:lnTo>
                      <a:lnTo>
                        <a:pt x="358" y="163"/>
                      </a:lnTo>
                      <a:lnTo>
                        <a:pt x="333" y="147"/>
                      </a:lnTo>
                      <a:lnTo>
                        <a:pt x="325" y="138"/>
                      </a:lnTo>
                      <a:lnTo>
                        <a:pt x="305" y="130"/>
                      </a:lnTo>
                      <a:lnTo>
                        <a:pt x="293" y="118"/>
                      </a:lnTo>
                      <a:lnTo>
                        <a:pt x="277" y="114"/>
                      </a:lnTo>
                      <a:lnTo>
                        <a:pt x="256" y="102"/>
                      </a:lnTo>
                      <a:lnTo>
                        <a:pt x="236" y="77"/>
                      </a:lnTo>
                      <a:lnTo>
                        <a:pt x="220" y="65"/>
                      </a:lnTo>
                      <a:lnTo>
                        <a:pt x="199" y="57"/>
                      </a:lnTo>
                      <a:lnTo>
                        <a:pt x="175" y="53"/>
                      </a:lnTo>
                      <a:lnTo>
                        <a:pt x="154" y="37"/>
                      </a:lnTo>
                      <a:lnTo>
                        <a:pt x="150" y="37"/>
                      </a:lnTo>
                      <a:lnTo>
                        <a:pt x="138" y="29"/>
                      </a:lnTo>
                      <a:lnTo>
                        <a:pt x="134" y="25"/>
                      </a:lnTo>
                      <a:lnTo>
                        <a:pt x="126" y="16"/>
                      </a:lnTo>
                      <a:lnTo>
                        <a:pt x="114" y="4"/>
                      </a:lnTo>
                      <a:lnTo>
                        <a:pt x="114" y="4"/>
                      </a:lnTo>
                      <a:lnTo>
                        <a:pt x="89" y="0"/>
                      </a:lnTo>
                      <a:lnTo>
                        <a:pt x="77" y="4"/>
                      </a:lnTo>
                      <a:lnTo>
                        <a:pt x="73" y="16"/>
                      </a:lnTo>
                      <a:lnTo>
                        <a:pt x="69" y="21"/>
                      </a:lnTo>
                      <a:lnTo>
                        <a:pt x="61" y="25"/>
                      </a:lnTo>
                      <a:lnTo>
                        <a:pt x="57" y="12"/>
                      </a:lnTo>
                      <a:lnTo>
                        <a:pt x="45" y="16"/>
                      </a:lnTo>
                      <a:lnTo>
                        <a:pt x="36" y="2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8" name="Freeform 770">
                  <a:extLst>
                    <a:ext uri="{FF2B5EF4-FFF2-40B4-BE49-F238E27FC236}">
                      <a16:creationId xmlns:a16="http://schemas.microsoft.com/office/drawing/2014/main" id="{8B76F7D9-F83C-9569-20AD-1B2782FB38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4279" y="8156"/>
                  <a:ext cx="1025" cy="882"/>
                </a:xfrm>
                <a:custGeom>
                  <a:avLst/>
                  <a:gdLst>
                    <a:gd name="T0" fmla="*/ 517 w 1025"/>
                    <a:gd name="T1" fmla="*/ 850 h 882"/>
                    <a:gd name="T2" fmla="*/ 582 w 1025"/>
                    <a:gd name="T3" fmla="*/ 838 h 882"/>
                    <a:gd name="T4" fmla="*/ 606 w 1025"/>
                    <a:gd name="T5" fmla="*/ 801 h 882"/>
                    <a:gd name="T6" fmla="*/ 562 w 1025"/>
                    <a:gd name="T7" fmla="*/ 744 h 882"/>
                    <a:gd name="T8" fmla="*/ 521 w 1025"/>
                    <a:gd name="T9" fmla="*/ 683 h 882"/>
                    <a:gd name="T10" fmla="*/ 578 w 1025"/>
                    <a:gd name="T11" fmla="*/ 606 h 882"/>
                    <a:gd name="T12" fmla="*/ 651 w 1025"/>
                    <a:gd name="T13" fmla="*/ 618 h 882"/>
                    <a:gd name="T14" fmla="*/ 716 w 1025"/>
                    <a:gd name="T15" fmla="*/ 549 h 882"/>
                    <a:gd name="T16" fmla="*/ 765 w 1025"/>
                    <a:gd name="T17" fmla="*/ 480 h 882"/>
                    <a:gd name="T18" fmla="*/ 785 w 1025"/>
                    <a:gd name="T19" fmla="*/ 451 h 882"/>
                    <a:gd name="T20" fmla="*/ 826 w 1025"/>
                    <a:gd name="T21" fmla="*/ 410 h 882"/>
                    <a:gd name="T22" fmla="*/ 830 w 1025"/>
                    <a:gd name="T23" fmla="*/ 374 h 882"/>
                    <a:gd name="T24" fmla="*/ 867 w 1025"/>
                    <a:gd name="T25" fmla="*/ 337 h 882"/>
                    <a:gd name="T26" fmla="*/ 834 w 1025"/>
                    <a:gd name="T27" fmla="*/ 305 h 882"/>
                    <a:gd name="T28" fmla="*/ 798 w 1025"/>
                    <a:gd name="T29" fmla="*/ 256 h 882"/>
                    <a:gd name="T30" fmla="*/ 810 w 1025"/>
                    <a:gd name="T31" fmla="*/ 211 h 882"/>
                    <a:gd name="T32" fmla="*/ 794 w 1025"/>
                    <a:gd name="T33" fmla="*/ 162 h 882"/>
                    <a:gd name="T34" fmla="*/ 859 w 1025"/>
                    <a:gd name="T35" fmla="*/ 166 h 882"/>
                    <a:gd name="T36" fmla="*/ 932 w 1025"/>
                    <a:gd name="T37" fmla="*/ 162 h 882"/>
                    <a:gd name="T38" fmla="*/ 985 w 1025"/>
                    <a:gd name="T39" fmla="*/ 126 h 882"/>
                    <a:gd name="T40" fmla="*/ 977 w 1025"/>
                    <a:gd name="T41" fmla="*/ 101 h 882"/>
                    <a:gd name="T42" fmla="*/ 916 w 1025"/>
                    <a:gd name="T43" fmla="*/ 44 h 882"/>
                    <a:gd name="T44" fmla="*/ 859 w 1025"/>
                    <a:gd name="T45" fmla="*/ 4 h 882"/>
                    <a:gd name="T46" fmla="*/ 798 w 1025"/>
                    <a:gd name="T47" fmla="*/ 16 h 882"/>
                    <a:gd name="T48" fmla="*/ 720 w 1025"/>
                    <a:gd name="T49" fmla="*/ 16 h 882"/>
                    <a:gd name="T50" fmla="*/ 635 w 1025"/>
                    <a:gd name="T51" fmla="*/ 56 h 882"/>
                    <a:gd name="T52" fmla="*/ 647 w 1025"/>
                    <a:gd name="T53" fmla="*/ 118 h 882"/>
                    <a:gd name="T54" fmla="*/ 614 w 1025"/>
                    <a:gd name="T55" fmla="*/ 170 h 882"/>
                    <a:gd name="T56" fmla="*/ 590 w 1025"/>
                    <a:gd name="T57" fmla="*/ 211 h 882"/>
                    <a:gd name="T58" fmla="*/ 549 w 1025"/>
                    <a:gd name="T59" fmla="*/ 223 h 882"/>
                    <a:gd name="T60" fmla="*/ 553 w 1025"/>
                    <a:gd name="T61" fmla="*/ 268 h 882"/>
                    <a:gd name="T62" fmla="*/ 509 w 1025"/>
                    <a:gd name="T63" fmla="*/ 313 h 882"/>
                    <a:gd name="T64" fmla="*/ 480 w 1025"/>
                    <a:gd name="T65" fmla="*/ 370 h 882"/>
                    <a:gd name="T66" fmla="*/ 407 w 1025"/>
                    <a:gd name="T67" fmla="*/ 374 h 882"/>
                    <a:gd name="T68" fmla="*/ 374 w 1025"/>
                    <a:gd name="T69" fmla="*/ 394 h 882"/>
                    <a:gd name="T70" fmla="*/ 330 w 1025"/>
                    <a:gd name="T71" fmla="*/ 431 h 882"/>
                    <a:gd name="T72" fmla="*/ 297 w 1025"/>
                    <a:gd name="T73" fmla="*/ 496 h 882"/>
                    <a:gd name="T74" fmla="*/ 248 w 1025"/>
                    <a:gd name="T75" fmla="*/ 504 h 882"/>
                    <a:gd name="T76" fmla="*/ 167 w 1025"/>
                    <a:gd name="T77" fmla="*/ 512 h 882"/>
                    <a:gd name="T78" fmla="*/ 85 w 1025"/>
                    <a:gd name="T79" fmla="*/ 512 h 882"/>
                    <a:gd name="T80" fmla="*/ 0 w 1025"/>
                    <a:gd name="T81" fmla="*/ 488 h 882"/>
                    <a:gd name="T82" fmla="*/ 45 w 1025"/>
                    <a:gd name="T83" fmla="*/ 545 h 882"/>
                    <a:gd name="T84" fmla="*/ 118 w 1025"/>
                    <a:gd name="T85" fmla="*/ 598 h 882"/>
                    <a:gd name="T86" fmla="*/ 138 w 1025"/>
                    <a:gd name="T87" fmla="*/ 659 h 882"/>
                    <a:gd name="T88" fmla="*/ 142 w 1025"/>
                    <a:gd name="T89" fmla="*/ 683 h 882"/>
                    <a:gd name="T90" fmla="*/ 85 w 1025"/>
                    <a:gd name="T91" fmla="*/ 716 h 882"/>
                    <a:gd name="T92" fmla="*/ 49 w 1025"/>
                    <a:gd name="T93" fmla="*/ 777 h 882"/>
                    <a:gd name="T94" fmla="*/ 102 w 1025"/>
                    <a:gd name="T95" fmla="*/ 789 h 882"/>
                    <a:gd name="T96" fmla="*/ 175 w 1025"/>
                    <a:gd name="T97" fmla="*/ 777 h 882"/>
                    <a:gd name="T98" fmla="*/ 273 w 1025"/>
                    <a:gd name="T99" fmla="*/ 777 h 882"/>
                    <a:gd name="T100" fmla="*/ 326 w 1025"/>
                    <a:gd name="T101" fmla="*/ 769 h 882"/>
                    <a:gd name="T102" fmla="*/ 366 w 1025"/>
                    <a:gd name="T103" fmla="*/ 813 h 882"/>
                    <a:gd name="T104" fmla="*/ 399 w 1025"/>
                    <a:gd name="T105" fmla="*/ 866 h 882"/>
                    <a:gd name="T106" fmla="*/ 435 w 1025"/>
                    <a:gd name="T107" fmla="*/ 870 h 882"/>
                    <a:gd name="T108" fmla="*/ 427 w 1025"/>
                    <a:gd name="T109" fmla="*/ 866 h 8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025" h="882">
                      <a:moveTo>
                        <a:pt x="464" y="870"/>
                      </a:moveTo>
                      <a:lnTo>
                        <a:pt x="476" y="858"/>
                      </a:lnTo>
                      <a:lnTo>
                        <a:pt x="476" y="846"/>
                      </a:lnTo>
                      <a:lnTo>
                        <a:pt x="488" y="846"/>
                      </a:lnTo>
                      <a:lnTo>
                        <a:pt x="496" y="850"/>
                      </a:lnTo>
                      <a:lnTo>
                        <a:pt x="505" y="850"/>
                      </a:lnTo>
                      <a:lnTo>
                        <a:pt x="517" y="850"/>
                      </a:lnTo>
                      <a:lnTo>
                        <a:pt x="529" y="850"/>
                      </a:lnTo>
                      <a:lnTo>
                        <a:pt x="533" y="854"/>
                      </a:lnTo>
                      <a:lnTo>
                        <a:pt x="541" y="858"/>
                      </a:lnTo>
                      <a:lnTo>
                        <a:pt x="553" y="858"/>
                      </a:lnTo>
                      <a:lnTo>
                        <a:pt x="557" y="854"/>
                      </a:lnTo>
                      <a:lnTo>
                        <a:pt x="562" y="846"/>
                      </a:lnTo>
                      <a:lnTo>
                        <a:pt x="582" y="838"/>
                      </a:lnTo>
                      <a:lnTo>
                        <a:pt x="594" y="850"/>
                      </a:lnTo>
                      <a:lnTo>
                        <a:pt x="606" y="846"/>
                      </a:lnTo>
                      <a:lnTo>
                        <a:pt x="619" y="842"/>
                      </a:lnTo>
                      <a:lnTo>
                        <a:pt x="610" y="830"/>
                      </a:lnTo>
                      <a:lnTo>
                        <a:pt x="619" y="821"/>
                      </a:lnTo>
                      <a:lnTo>
                        <a:pt x="610" y="813"/>
                      </a:lnTo>
                      <a:lnTo>
                        <a:pt x="606" y="801"/>
                      </a:lnTo>
                      <a:lnTo>
                        <a:pt x="606" y="789"/>
                      </a:lnTo>
                      <a:lnTo>
                        <a:pt x="594" y="781"/>
                      </a:lnTo>
                      <a:lnTo>
                        <a:pt x="594" y="769"/>
                      </a:lnTo>
                      <a:lnTo>
                        <a:pt x="582" y="760"/>
                      </a:lnTo>
                      <a:lnTo>
                        <a:pt x="570" y="756"/>
                      </a:lnTo>
                      <a:lnTo>
                        <a:pt x="570" y="756"/>
                      </a:lnTo>
                      <a:lnTo>
                        <a:pt x="562" y="744"/>
                      </a:lnTo>
                      <a:lnTo>
                        <a:pt x="557" y="732"/>
                      </a:lnTo>
                      <a:lnTo>
                        <a:pt x="566" y="720"/>
                      </a:lnTo>
                      <a:lnTo>
                        <a:pt x="566" y="707"/>
                      </a:lnTo>
                      <a:lnTo>
                        <a:pt x="553" y="699"/>
                      </a:lnTo>
                      <a:lnTo>
                        <a:pt x="545" y="699"/>
                      </a:lnTo>
                      <a:lnTo>
                        <a:pt x="533" y="695"/>
                      </a:lnTo>
                      <a:lnTo>
                        <a:pt x="521" y="683"/>
                      </a:lnTo>
                      <a:lnTo>
                        <a:pt x="525" y="671"/>
                      </a:lnTo>
                      <a:lnTo>
                        <a:pt x="529" y="659"/>
                      </a:lnTo>
                      <a:lnTo>
                        <a:pt x="541" y="651"/>
                      </a:lnTo>
                      <a:lnTo>
                        <a:pt x="553" y="638"/>
                      </a:lnTo>
                      <a:lnTo>
                        <a:pt x="557" y="626"/>
                      </a:lnTo>
                      <a:lnTo>
                        <a:pt x="566" y="614"/>
                      </a:lnTo>
                      <a:lnTo>
                        <a:pt x="578" y="606"/>
                      </a:lnTo>
                      <a:lnTo>
                        <a:pt x="590" y="610"/>
                      </a:lnTo>
                      <a:lnTo>
                        <a:pt x="594" y="622"/>
                      </a:lnTo>
                      <a:lnTo>
                        <a:pt x="602" y="626"/>
                      </a:lnTo>
                      <a:lnTo>
                        <a:pt x="619" y="622"/>
                      </a:lnTo>
                      <a:lnTo>
                        <a:pt x="627" y="618"/>
                      </a:lnTo>
                      <a:lnTo>
                        <a:pt x="639" y="618"/>
                      </a:lnTo>
                      <a:lnTo>
                        <a:pt x="651" y="618"/>
                      </a:lnTo>
                      <a:lnTo>
                        <a:pt x="663" y="614"/>
                      </a:lnTo>
                      <a:lnTo>
                        <a:pt x="667" y="602"/>
                      </a:lnTo>
                      <a:lnTo>
                        <a:pt x="680" y="589"/>
                      </a:lnTo>
                      <a:lnTo>
                        <a:pt x="688" y="577"/>
                      </a:lnTo>
                      <a:lnTo>
                        <a:pt x="692" y="565"/>
                      </a:lnTo>
                      <a:lnTo>
                        <a:pt x="704" y="557"/>
                      </a:lnTo>
                      <a:lnTo>
                        <a:pt x="716" y="549"/>
                      </a:lnTo>
                      <a:lnTo>
                        <a:pt x="728" y="541"/>
                      </a:lnTo>
                      <a:lnTo>
                        <a:pt x="737" y="528"/>
                      </a:lnTo>
                      <a:lnTo>
                        <a:pt x="745" y="520"/>
                      </a:lnTo>
                      <a:lnTo>
                        <a:pt x="749" y="508"/>
                      </a:lnTo>
                      <a:lnTo>
                        <a:pt x="753" y="496"/>
                      </a:lnTo>
                      <a:lnTo>
                        <a:pt x="757" y="484"/>
                      </a:lnTo>
                      <a:lnTo>
                        <a:pt x="765" y="480"/>
                      </a:lnTo>
                      <a:lnTo>
                        <a:pt x="777" y="476"/>
                      </a:lnTo>
                      <a:lnTo>
                        <a:pt x="789" y="467"/>
                      </a:lnTo>
                      <a:lnTo>
                        <a:pt x="794" y="463"/>
                      </a:lnTo>
                      <a:lnTo>
                        <a:pt x="789" y="455"/>
                      </a:lnTo>
                      <a:lnTo>
                        <a:pt x="789" y="455"/>
                      </a:lnTo>
                      <a:lnTo>
                        <a:pt x="785" y="451"/>
                      </a:lnTo>
                      <a:lnTo>
                        <a:pt x="785" y="451"/>
                      </a:lnTo>
                      <a:lnTo>
                        <a:pt x="794" y="447"/>
                      </a:lnTo>
                      <a:lnTo>
                        <a:pt x="802" y="435"/>
                      </a:lnTo>
                      <a:lnTo>
                        <a:pt x="806" y="431"/>
                      </a:lnTo>
                      <a:lnTo>
                        <a:pt x="814" y="419"/>
                      </a:lnTo>
                      <a:lnTo>
                        <a:pt x="826" y="415"/>
                      </a:lnTo>
                      <a:lnTo>
                        <a:pt x="826" y="410"/>
                      </a:lnTo>
                      <a:lnTo>
                        <a:pt x="826" y="410"/>
                      </a:lnTo>
                      <a:lnTo>
                        <a:pt x="830" y="406"/>
                      </a:lnTo>
                      <a:lnTo>
                        <a:pt x="834" y="410"/>
                      </a:lnTo>
                      <a:lnTo>
                        <a:pt x="834" y="406"/>
                      </a:lnTo>
                      <a:lnTo>
                        <a:pt x="826" y="402"/>
                      </a:lnTo>
                      <a:lnTo>
                        <a:pt x="830" y="390"/>
                      </a:lnTo>
                      <a:lnTo>
                        <a:pt x="830" y="386"/>
                      </a:lnTo>
                      <a:lnTo>
                        <a:pt x="830" y="374"/>
                      </a:lnTo>
                      <a:lnTo>
                        <a:pt x="830" y="370"/>
                      </a:lnTo>
                      <a:lnTo>
                        <a:pt x="830" y="370"/>
                      </a:lnTo>
                      <a:lnTo>
                        <a:pt x="826" y="362"/>
                      </a:lnTo>
                      <a:lnTo>
                        <a:pt x="834" y="349"/>
                      </a:lnTo>
                      <a:lnTo>
                        <a:pt x="846" y="341"/>
                      </a:lnTo>
                      <a:lnTo>
                        <a:pt x="855" y="341"/>
                      </a:lnTo>
                      <a:lnTo>
                        <a:pt x="867" y="337"/>
                      </a:lnTo>
                      <a:lnTo>
                        <a:pt x="875" y="333"/>
                      </a:lnTo>
                      <a:lnTo>
                        <a:pt x="875" y="325"/>
                      </a:lnTo>
                      <a:lnTo>
                        <a:pt x="875" y="321"/>
                      </a:lnTo>
                      <a:lnTo>
                        <a:pt x="867" y="317"/>
                      </a:lnTo>
                      <a:lnTo>
                        <a:pt x="855" y="313"/>
                      </a:lnTo>
                      <a:lnTo>
                        <a:pt x="846" y="313"/>
                      </a:lnTo>
                      <a:lnTo>
                        <a:pt x="834" y="305"/>
                      </a:lnTo>
                      <a:lnTo>
                        <a:pt x="834" y="305"/>
                      </a:lnTo>
                      <a:lnTo>
                        <a:pt x="826" y="292"/>
                      </a:lnTo>
                      <a:lnTo>
                        <a:pt x="814" y="288"/>
                      </a:lnTo>
                      <a:lnTo>
                        <a:pt x="814" y="288"/>
                      </a:lnTo>
                      <a:lnTo>
                        <a:pt x="814" y="276"/>
                      </a:lnTo>
                      <a:lnTo>
                        <a:pt x="802" y="268"/>
                      </a:lnTo>
                      <a:lnTo>
                        <a:pt x="798" y="256"/>
                      </a:lnTo>
                      <a:lnTo>
                        <a:pt x="798" y="256"/>
                      </a:lnTo>
                      <a:lnTo>
                        <a:pt x="806" y="244"/>
                      </a:lnTo>
                      <a:lnTo>
                        <a:pt x="794" y="231"/>
                      </a:lnTo>
                      <a:lnTo>
                        <a:pt x="794" y="227"/>
                      </a:lnTo>
                      <a:lnTo>
                        <a:pt x="794" y="227"/>
                      </a:lnTo>
                      <a:lnTo>
                        <a:pt x="798" y="219"/>
                      </a:lnTo>
                      <a:lnTo>
                        <a:pt x="810" y="211"/>
                      </a:lnTo>
                      <a:lnTo>
                        <a:pt x="798" y="207"/>
                      </a:lnTo>
                      <a:lnTo>
                        <a:pt x="789" y="203"/>
                      </a:lnTo>
                      <a:lnTo>
                        <a:pt x="794" y="195"/>
                      </a:lnTo>
                      <a:lnTo>
                        <a:pt x="781" y="187"/>
                      </a:lnTo>
                      <a:lnTo>
                        <a:pt x="785" y="179"/>
                      </a:lnTo>
                      <a:lnTo>
                        <a:pt x="789" y="166"/>
                      </a:lnTo>
                      <a:lnTo>
                        <a:pt x="794" y="162"/>
                      </a:lnTo>
                      <a:lnTo>
                        <a:pt x="806" y="162"/>
                      </a:lnTo>
                      <a:lnTo>
                        <a:pt x="814" y="158"/>
                      </a:lnTo>
                      <a:lnTo>
                        <a:pt x="826" y="158"/>
                      </a:lnTo>
                      <a:lnTo>
                        <a:pt x="838" y="162"/>
                      </a:lnTo>
                      <a:lnTo>
                        <a:pt x="850" y="166"/>
                      </a:lnTo>
                      <a:lnTo>
                        <a:pt x="855" y="166"/>
                      </a:lnTo>
                      <a:lnTo>
                        <a:pt x="859" y="166"/>
                      </a:lnTo>
                      <a:lnTo>
                        <a:pt x="871" y="166"/>
                      </a:lnTo>
                      <a:lnTo>
                        <a:pt x="875" y="170"/>
                      </a:lnTo>
                      <a:lnTo>
                        <a:pt x="887" y="174"/>
                      </a:lnTo>
                      <a:lnTo>
                        <a:pt x="899" y="174"/>
                      </a:lnTo>
                      <a:lnTo>
                        <a:pt x="912" y="170"/>
                      </a:lnTo>
                      <a:lnTo>
                        <a:pt x="924" y="166"/>
                      </a:lnTo>
                      <a:lnTo>
                        <a:pt x="932" y="162"/>
                      </a:lnTo>
                      <a:lnTo>
                        <a:pt x="936" y="158"/>
                      </a:lnTo>
                      <a:lnTo>
                        <a:pt x="960" y="158"/>
                      </a:lnTo>
                      <a:lnTo>
                        <a:pt x="973" y="154"/>
                      </a:lnTo>
                      <a:lnTo>
                        <a:pt x="973" y="154"/>
                      </a:lnTo>
                      <a:lnTo>
                        <a:pt x="977" y="142"/>
                      </a:lnTo>
                      <a:lnTo>
                        <a:pt x="977" y="134"/>
                      </a:lnTo>
                      <a:lnTo>
                        <a:pt x="985" y="126"/>
                      </a:lnTo>
                      <a:lnTo>
                        <a:pt x="997" y="113"/>
                      </a:lnTo>
                      <a:lnTo>
                        <a:pt x="1025" y="109"/>
                      </a:lnTo>
                      <a:lnTo>
                        <a:pt x="1025" y="109"/>
                      </a:lnTo>
                      <a:lnTo>
                        <a:pt x="1013" y="109"/>
                      </a:lnTo>
                      <a:lnTo>
                        <a:pt x="1001" y="109"/>
                      </a:lnTo>
                      <a:lnTo>
                        <a:pt x="989" y="105"/>
                      </a:lnTo>
                      <a:lnTo>
                        <a:pt x="977" y="101"/>
                      </a:lnTo>
                      <a:lnTo>
                        <a:pt x="964" y="97"/>
                      </a:lnTo>
                      <a:lnTo>
                        <a:pt x="940" y="81"/>
                      </a:lnTo>
                      <a:lnTo>
                        <a:pt x="928" y="85"/>
                      </a:lnTo>
                      <a:lnTo>
                        <a:pt x="924" y="73"/>
                      </a:lnTo>
                      <a:lnTo>
                        <a:pt x="912" y="65"/>
                      </a:lnTo>
                      <a:lnTo>
                        <a:pt x="916" y="56"/>
                      </a:lnTo>
                      <a:lnTo>
                        <a:pt x="916" y="44"/>
                      </a:lnTo>
                      <a:lnTo>
                        <a:pt x="916" y="40"/>
                      </a:lnTo>
                      <a:lnTo>
                        <a:pt x="912" y="32"/>
                      </a:lnTo>
                      <a:lnTo>
                        <a:pt x="899" y="20"/>
                      </a:lnTo>
                      <a:lnTo>
                        <a:pt x="887" y="20"/>
                      </a:lnTo>
                      <a:lnTo>
                        <a:pt x="879" y="16"/>
                      </a:lnTo>
                      <a:lnTo>
                        <a:pt x="867" y="8"/>
                      </a:lnTo>
                      <a:lnTo>
                        <a:pt x="859" y="4"/>
                      </a:lnTo>
                      <a:lnTo>
                        <a:pt x="855" y="4"/>
                      </a:lnTo>
                      <a:lnTo>
                        <a:pt x="846" y="4"/>
                      </a:lnTo>
                      <a:lnTo>
                        <a:pt x="834" y="0"/>
                      </a:lnTo>
                      <a:lnTo>
                        <a:pt x="830" y="4"/>
                      </a:lnTo>
                      <a:lnTo>
                        <a:pt x="822" y="4"/>
                      </a:lnTo>
                      <a:lnTo>
                        <a:pt x="810" y="12"/>
                      </a:lnTo>
                      <a:lnTo>
                        <a:pt x="798" y="16"/>
                      </a:lnTo>
                      <a:lnTo>
                        <a:pt x="785" y="12"/>
                      </a:lnTo>
                      <a:lnTo>
                        <a:pt x="773" y="12"/>
                      </a:lnTo>
                      <a:lnTo>
                        <a:pt x="765" y="12"/>
                      </a:lnTo>
                      <a:lnTo>
                        <a:pt x="753" y="12"/>
                      </a:lnTo>
                      <a:lnTo>
                        <a:pt x="745" y="12"/>
                      </a:lnTo>
                      <a:lnTo>
                        <a:pt x="732" y="12"/>
                      </a:lnTo>
                      <a:lnTo>
                        <a:pt x="720" y="16"/>
                      </a:lnTo>
                      <a:lnTo>
                        <a:pt x="708" y="16"/>
                      </a:lnTo>
                      <a:lnTo>
                        <a:pt x="696" y="20"/>
                      </a:lnTo>
                      <a:lnTo>
                        <a:pt x="684" y="28"/>
                      </a:lnTo>
                      <a:lnTo>
                        <a:pt x="671" y="36"/>
                      </a:lnTo>
                      <a:lnTo>
                        <a:pt x="659" y="44"/>
                      </a:lnTo>
                      <a:lnTo>
                        <a:pt x="647" y="48"/>
                      </a:lnTo>
                      <a:lnTo>
                        <a:pt x="635" y="56"/>
                      </a:lnTo>
                      <a:lnTo>
                        <a:pt x="627" y="69"/>
                      </a:lnTo>
                      <a:lnTo>
                        <a:pt x="627" y="73"/>
                      </a:lnTo>
                      <a:lnTo>
                        <a:pt x="631" y="73"/>
                      </a:lnTo>
                      <a:lnTo>
                        <a:pt x="643" y="85"/>
                      </a:lnTo>
                      <a:lnTo>
                        <a:pt x="647" y="97"/>
                      </a:lnTo>
                      <a:lnTo>
                        <a:pt x="651" y="109"/>
                      </a:lnTo>
                      <a:lnTo>
                        <a:pt x="647" y="118"/>
                      </a:lnTo>
                      <a:lnTo>
                        <a:pt x="651" y="126"/>
                      </a:lnTo>
                      <a:lnTo>
                        <a:pt x="647" y="138"/>
                      </a:lnTo>
                      <a:lnTo>
                        <a:pt x="643" y="142"/>
                      </a:lnTo>
                      <a:lnTo>
                        <a:pt x="643" y="142"/>
                      </a:lnTo>
                      <a:lnTo>
                        <a:pt x="635" y="150"/>
                      </a:lnTo>
                      <a:lnTo>
                        <a:pt x="623" y="158"/>
                      </a:lnTo>
                      <a:lnTo>
                        <a:pt x="614" y="170"/>
                      </a:lnTo>
                      <a:lnTo>
                        <a:pt x="610" y="174"/>
                      </a:lnTo>
                      <a:lnTo>
                        <a:pt x="623" y="187"/>
                      </a:lnTo>
                      <a:lnTo>
                        <a:pt x="619" y="195"/>
                      </a:lnTo>
                      <a:lnTo>
                        <a:pt x="619" y="203"/>
                      </a:lnTo>
                      <a:lnTo>
                        <a:pt x="614" y="207"/>
                      </a:lnTo>
                      <a:lnTo>
                        <a:pt x="602" y="211"/>
                      </a:lnTo>
                      <a:lnTo>
                        <a:pt x="590" y="211"/>
                      </a:lnTo>
                      <a:lnTo>
                        <a:pt x="578" y="211"/>
                      </a:lnTo>
                      <a:lnTo>
                        <a:pt x="566" y="211"/>
                      </a:lnTo>
                      <a:lnTo>
                        <a:pt x="553" y="207"/>
                      </a:lnTo>
                      <a:lnTo>
                        <a:pt x="549" y="207"/>
                      </a:lnTo>
                      <a:lnTo>
                        <a:pt x="545" y="207"/>
                      </a:lnTo>
                      <a:lnTo>
                        <a:pt x="549" y="219"/>
                      </a:lnTo>
                      <a:lnTo>
                        <a:pt x="549" y="223"/>
                      </a:lnTo>
                      <a:lnTo>
                        <a:pt x="553" y="227"/>
                      </a:lnTo>
                      <a:lnTo>
                        <a:pt x="566" y="236"/>
                      </a:lnTo>
                      <a:lnTo>
                        <a:pt x="566" y="244"/>
                      </a:lnTo>
                      <a:lnTo>
                        <a:pt x="570" y="248"/>
                      </a:lnTo>
                      <a:lnTo>
                        <a:pt x="566" y="260"/>
                      </a:lnTo>
                      <a:lnTo>
                        <a:pt x="557" y="268"/>
                      </a:lnTo>
                      <a:lnTo>
                        <a:pt x="553" y="268"/>
                      </a:lnTo>
                      <a:lnTo>
                        <a:pt x="545" y="272"/>
                      </a:lnTo>
                      <a:lnTo>
                        <a:pt x="533" y="272"/>
                      </a:lnTo>
                      <a:lnTo>
                        <a:pt x="525" y="272"/>
                      </a:lnTo>
                      <a:lnTo>
                        <a:pt x="521" y="276"/>
                      </a:lnTo>
                      <a:lnTo>
                        <a:pt x="521" y="288"/>
                      </a:lnTo>
                      <a:lnTo>
                        <a:pt x="521" y="301"/>
                      </a:lnTo>
                      <a:lnTo>
                        <a:pt x="509" y="313"/>
                      </a:lnTo>
                      <a:lnTo>
                        <a:pt x="509" y="325"/>
                      </a:lnTo>
                      <a:lnTo>
                        <a:pt x="509" y="337"/>
                      </a:lnTo>
                      <a:lnTo>
                        <a:pt x="513" y="349"/>
                      </a:lnTo>
                      <a:lnTo>
                        <a:pt x="505" y="354"/>
                      </a:lnTo>
                      <a:lnTo>
                        <a:pt x="496" y="366"/>
                      </a:lnTo>
                      <a:lnTo>
                        <a:pt x="488" y="370"/>
                      </a:lnTo>
                      <a:lnTo>
                        <a:pt x="480" y="370"/>
                      </a:lnTo>
                      <a:lnTo>
                        <a:pt x="476" y="358"/>
                      </a:lnTo>
                      <a:lnTo>
                        <a:pt x="464" y="362"/>
                      </a:lnTo>
                      <a:lnTo>
                        <a:pt x="452" y="358"/>
                      </a:lnTo>
                      <a:lnTo>
                        <a:pt x="439" y="362"/>
                      </a:lnTo>
                      <a:lnTo>
                        <a:pt x="431" y="370"/>
                      </a:lnTo>
                      <a:lnTo>
                        <a:pt x="419" y="374"/>
                      </a:lnTo>
                      <a:lnTo>
                        <a:pt x="407" y="374"/>
                      </a:lnTo>
                      <a:lnTo>
                        <a:pt x="407" y="378"/>
                      </a:lnTo>
                      <a:lnTo>
                        <a:pt x="419" y="386"/>
                      </a:lnTo>
                      <a:lnTo>
                        <a:pt x="411" y="390"/>
                      </a:lnTo>
                      <a:lnTo>
                        <a:pt x="399" y="394"/>
                      </a:lnTo>
                      <a:lnTo>
                        <a:pt x="387" y="394"/>
                      </a:lnTo>
                      <a:lnTo>
                        <a:pt x="378" y="394"/>
                      </a:lnTo>
                      <a:lnTo>
                        <a:pt x="374" y="394"/>
                      </a:lnTo>
                      <a:lnTo>
                        <a:pt x="374" y="390"/>
                      </a:lnTo>
                      <a:lnTo>
                        <a:pt x="362" y="394"/>
                      </a:lnTo>
                      <a:lnTo>
                        <a:pt x="354" y="398"/>
                      </a:lnTo>
                      <a:lnTo>
                        <a:pt x="350" y="410"/>
                      </a:lnTo>
                      <a:lnTo>
                        <a:pt x="338" y="415"/>
                      </a:lnTo>
                      <a:lnTo>
                        <a:pt x="334" y="419"/>
                      </a:lnTo>
                      <a:lnTo>
                        <a:pt x="330" y="431"/>
                      </a:lnTo>
                      <a:lnTo>
                        <a:pt x="330" y="443"/>
                      </a:lnTo>
                      <a:lnTo>
                        <a:pt x="334" y="455"/>
                      </a:lnTo>
                      <a:lnTo>
                        <a:pt x="330" y="467"/>
                      </a:lnTo>
                      <a:lnTo>
                        <a:pt x="330" y="480"/>
                      </a:lnTo>
                      <a:lnTo>
                        <a:pt x="326" y="488"/>
                      </a:lnTo>
                      <a:lnTo>
                        <a:pt x="313" y="492"/>
                      </a:lnTo>
                      <a:lnTo>
                        <a:pt x="297" y="496"/>
                      </a:lnTo>
                      <a:lnTo>
                        <a:pt x="297" y="496"/>
                      </a:lnTo>
                      <a:lnTo>
                        <a:pt x="293" y="496"/>
                      </a:lnTo>
                      <a:lnTo>
                        <a:pt x="281" y="500"/>
                      </a:lnTo>
                      <a:lnTo>
                        <a:pt x="273" y="500"/>
                      </a:lnTo>
                      <a:lnTo>
                        <a:pt x="265" y="504"/>
                      </a:lnTo>
                      <a:lnTo>
                        <a:pt x="252" y="508"/>
                      </a:lnTo>
                      <a:lnTo>
                        <a:pt x="248" y="504"/>
                      </a:lnTo>
                      <a:lnTo>
                        <a:pt x="240" y="504"/>
                      </a:lnTo>
                      <a:lnTo>
                        <a:pt x="228" y="504"/>
                      </a:lnTo>
                      <a:lnTo>
                        <a:pt x="216" y="504"/>
                      </a:lnTo>
                      <a:lnTo>
                        <a:pt x="216" y="508"/>
                      </a:lnTo>
                      <a:lnTo>
                        <a:pt x="203" y="512"/>
                      </a:lnTo>
                      <a:lnTo>
                        <a:pt x="191" y="516"/>
                      </a:lnTo>
                      <a:lnTo>
                        <a:pt x="167" y="512"/>
                      </a:lnTo>
                      <a:lnTo>
                        <a:pt x="155" y="512"/>
                      </a:lnTo>
                      <a:lnTo>
                        <a:pt x="142" y="512"/>
                      </a:lnTo>
                      <a:lnTo>
                        <a:pt x="130" y="512"/>
                      </a:lnTo>
                      <a:lnTo>
                        <a:pt x="118" y="512"/>
                      </a:lnTo>
                      <a:lnTo>
                        <a:pt x="110" y="516"/>
                      </a:lnTo>
                      <a:lnTo>
                        <a:pt x="98" y="516"/>
                      </a:lnTo>
                      <a:lnTo>
                        <a:pt x="85" y="512"/>
                      </a:lnTo>
                      <a:lnTo>
                        <a:pt x="73" y="508"/>
                      </a:lnTo>
                      <a:lnTo>
                        <a:pt x="61" y="504"/>
                      </a:lnTo>
                      <a:lnTo>
                        <a:pt x="49" y="500"/>
                      </a:lnTo>
                      <a:lnTo>
                        <a:pt x="37" y="496"/>
                      </a:lnTo>
                      <a:lnTo>
                        <a:pt x="24" y="496"/>
                      </a:lnTo>
                      <a:lnTo>
                        <a:pt x="12" y="492"/>
                      </a:lnTo>
                      <a:lnTo>
                        <a:pt x="0" y="488"/>
                      </a:lnTo>
                      <a:lnTo>
                        <a:pt x="12" y="496"/>
                      </a:lnTo>
                      <a:lnTo>
                        <a:pt x="20" y="508"/>
                      </a:lnTo>
                      <a:lnTo>
                        <a:pt x="33" y="520"/>
                      </a:lnTo>
                      <a:lnTo>
                        <a:pt x="37" y="533"/>
                      </a:lnTo>
                      <a:lnTo>
                        <a:pt x="41" y="545"/>
                      </a:lnTo>
                      <a:lnTo>
                        <a:pt x="45" y="545"/>
                      </a:lnTo>
                      <a:lnTo>
                        <a:pt x="45" y="545"/>
                      </a:lnTo>
                      <a:lnTo>
                        <a:pt x="49" y="557"/>
                      </a:lnTo>
                      <a:lnTo>
                        <a:pt x="61" y="569"/>
                      </a:lnTo>
                      <a:lnTo>
                        <a:pt x="73" y="577"/>
                      </a:lnTo>
                      <a:lnTo>
                        <a:pt x="85" y="581"/>
                      </a:lnTo>
                      <a:lnTo>
                        <a:pt x="98" y="585"/>
                      </a:lnTo>
                      <a:lnTo>
                        <a:pt x="110" y="594"/>
                      </a:lnTo>
                      <a:lnTo>
                        <a:pt x="118" y="598"/>
                      </a:lnTo>
                      <a:lnTo>
                        <a:pt x="118" y="606"/>
                      </a:lnTo>
                      <a:lnTo>
                        <a:pt x="118" y="610"/>
                      </a:lnTo>
                      <a:lnTo>
                        <a:pt x="118" y="626"/>
                      </a:lnTo>
                      <a:lnTo>
                        <a:pt x="118" y="634"/>
                      </a:lnTo>
                      <a:lnTo>
                        <a:pt x="118" y="646"/>
                      </a:lnTo>
                      <a:lnTo>
                        <a:pt x="126" y="659"/>
                      </a:lnTo>
                      <a:lnTo>
                        <a:pt x="138" y="659"/>
                      </a:lnTo>
                      <a:lnTo>
                        <a:pt x="151" y="663"/>
                      </a:lnTo>
                      <a:lnTo>
                        <a:pt x="151" y="667"/>
                      </a:lnTo>
                      <a:lnTo>
                        <a:pt x="151" y="667"/>
                      </a:lnTo>
                      <a:lnTo>
                        <a:pt x="146" y="667"/>
                      </a:lnTo>
                      <a:lnTo>
                        <a:pt x="146" y="671"/>
                      </a:lnTo>
                      <a:lnTo>
                        <a:pt x="146" y="675"/>
                      </a:lnTo>
                      <a:lnTo>
                        <a:pt x="142" y="683"/>
                      </a:lnTo>
                      <a:lnTo>
                        <a:pt x="138" y="699"/>
                      </a:lnTo>
                      <a:lnTo>
                        <a:pt x="138" y="695"/>
                      </a:lnTo>
                      <a:lnTo>
                        <a:pt x="126" y="695"/>
                      </a:lnTo>
                      <a:lnTo>
                        <a:pt x="114" y="699"/>
                      </a:lnTo>
                      <a:lnTo>
                        <a:pt x="102" y="703"/>
                      </a:lnTo>
                      <a:lnTo>
                        <a:pt x="94" y="703"/>
                      </a:lnTo>
                      <a:lnTo>
                        <a:pt x="85" y="716"/>
                      </a:lnTo>
                      <a:lnTo>
                        <a:pt x="81" y="712"/>
                      </a:lnTo>
                      <a:lnTo>
                        <a:pt x="65" y="720"/>
                      </a:lnTo>
                      <a:lnTo>
                        <a:pt x="57" y="732"/>
                      </a:lnTo>
                      <a:lnTo>
                        <a:pt x="57" y="744"/>
                      </a:lnTo>
                      <a:lnTo>
                        <a:pt x="49" y="752"/>
                      </a:lnTo>
                      <a:lnTo>
                        <a:pt x="49" y="764"/>
                      </a:lnTo>
                      <a:lnTo>
                        <a:pt x="49" y="777"/>
                      </a:lnTo>
                      <a:lnTo>
                        <a:pt x="49" y="789"/>
                      </a:lnTo>
                      <a:lnTo>
                        <a:pt x="53" y="789"/>
                      </a:lnTo>
                      <a:lnTo>
                        <a:pt x="53" y="797"/>
                      </a:lnTo>
                      <a:lnTo>
                        <a:pt x="65" y="797"/>
                      </a:lnTo>
                      <a:lnTo>
                        <a:pt x="77" y="789"/>
                      </a:lnTo>
                      <a:lnTo>
                        <a:pt x="90" y="793"/>
                      </a:lnTo>
                      <a:lnTo>
                        <a:pt x="102" y="789"/>
                      </a:lnTo>
                      <a:lnTo>
                        <a:pt x="114" y="785"/>
                      </a:lnTo>
                      <a:lnTo>
                        <a:pt x="126" y="789"/>
                      </a:lnTo>
                      <a:lnTo>
                        <a:pt x="138" y="789"/>
                      </a:lnTo>
                      <a:lnTo>
                        <a:pt x="151" y="789"/>
                      </a:lnTo>
                      <a:lnTo>
                        <a:pt x="159" y="789"/>
                      </a:lnTo>
                      <a:lnTo>
                        <a:pt x="163" y="781"/>
                      </a:lnTo>
                      <a:lnTo>
                        <a:pt x="175" y="777"/>
                      </a:lnTo>
                      <a:lnTo>
                        <a:pt x="187" y="781"/>
                      </a:lnTo>
                      <a:lnTo>
                        <a:pt x="199" y="773"/>
                      </a:lnTo>
                      <a:lnTo>
                        <a:pt x="212" y="785"/>
                      </a:lnTo>
                      <a:lnTo>
                        <a:pt x="224" y="785"/>
                      </a:lnTo>
                      <a:lnTo>
                        <a:pt x="236" y="781"/>
                      </a:lnTo>
                      <a:lnTo>
                        <a:pt x="265" y="781"/>
                      </a:lnTo>
                      <a:lnTo>
                        <a:pt x="273" y="777"/>
                      </a:lnTo>
                      <a:lnTo>
                        <a:pt x="281" y="777"/>
                      </a:lnTo>
                      <a:lnTo>
                        <a:pt x="289" y="781"/>
                      </a:lnTo>
                      <a:lnTo>
                        <a:pt x="301" y="777"/>
                      </a:lnTo>
                      <a:lnTo>
                        <a:pt x="313" y="773"/>
                      </a:lnTo>
                      <a:lnTo>
                        <a:pt x="326" y="773"/>
                      </a:lnTo>
                      <a:lnTo>
                        <a:pt x="338" y="777"/>
                      </a:lnTo>
                      <a:lnTo>
                        <a:pt x="326" y="769"/>
                      </a:lnTo>
                      <a:lnTo>
                        <a:pt x="338" y="764"/>
                      </a:lnTo>
                      <a:lnTo>
                        <a:pt x="346" y="777"/>
                      </a:lnTo>
                      <a:lnTo>
                        <a:pt x="354" y="789"/>
                      </a:lnTo>
                      <a:lnTo>
                        <a:pt x="354" y="801"/>
                      </a:lnTo>
                      <a:lnTo>
                        <a:pt x="354" y="801"/>
                      </a:lnTo>
                      <a:lnTo>
                        <a:pt x="354" y="809"/>
                      </a:lnTo>
                      <a:lnTo>
                        <a:pt x="366" y="813"/>
                      </a:lnTo>
                      <a:lnTo>
                        <a:pt x="378" y="817"/>
                      </a:lnTo>
                      <a:lnTo>
                        <a:pt x="383" y="830"/>
                      </a:lnTo>
                      <a:lnTo>
                        <a:pt x="387" y="838"/>
                      </a:lnTo>
                      <a:lnTo>
                        <a:pt x="391" y="850"/>
                      </a:lnTo>
                      <a:lnTo>
                        <a:pt x="395" y="862"/>
                      </a:lnTo>
                      <a:lnTo>
                        <a:pt x="403" y="862"/>
                      </a:lnTo>
                      <a:lnTo>
                        <a:pt x="399" y="866"/>
                      </a:lnTo>
                      <a:lnTo>
                        <a:pt x="403" y="870"/>
                      </a:lnTo>
                      <a:lnTo>
                        <a:pt x="411" y="870"/>
                      </a:lnTo>
                      <a:lnTo>
                        <a:pt x="411" y="878"/>
                      </a:lnTo>
                      <a:lnTo>
                        <a:pt x="423" y="874"/>
                      </a:lnTo>
                      <a:lnTo>
                        <a:pt x="423" y="874"/>
                      </a:lnTo>
                      <a:lnTo>
                        <a:pt x="431" y="870"/>
                      </a:lnTo>
                      <a:lnTo>
                        <a:pt x="435" y="870"/>
                      </a:lnTo>
                      <a:lnTo>
                        <a:pt x="444" y="882"/>
                      </a:lnTo>
                      <a:lnTo>
                        <a:pt x="452" y="870"/>
                      </a:lnTo>
                      <a:lnTo>
                        <a:pt x="464" y="870"/>
                      </a:lnTo>
                      <a:close/>
                      <a:moveTo>
                        <a:pt x="427" y="866"/>
                      </a:moveTo>
                      <a:lnTo>
                        <a:pt x="419" y="866"/>
                      </a:lnTo>
                      <a:lnTo>
                        <a:pt x="419" y="866"/>
                      </a:lnTo>
                      <a:lnTo>
                        <a:pt x="427" y="866"/>
                      </a:lnTo>
                      <a:lnTo>
                        <a:pt x="427" y="86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09" name="Freeform 771">
                  <a:extLst>
                    <a:ext uri="{FF2B5EF4-FFF2-40B4-BE49-F238E27FC236}">
                      <a16:creationId xmlns:a16="http://schemas.microsoft.com/office/drawing/2014/main" id="{A71FE541-5723-8C4D-9C18-F28E7CEA54B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723" y="8265"/>
                  <a:ext cx="1762" cy="1746"/>
                </a:xfrm>
                <a:custGeom>
                  <a:avLst/>
                  <a:gdLst>
                    <a:gd name="T0" fmla="*/ 1228 w 1762"/>
                    <a:gd name="T1" fmla="*/ 773 h 1746"/>
                    <a:gd name="T2" fmla="*/ 1241 w 1762"/>
                    <a:gd name="T3" fmla="*/ 660 h 1746"/>
                    <a:gd name="T4" fmla="*/ 1241 w 1762"/>
                    <a:gd name="T5" fmla="*/ 611 h 1746"/>
                    <a:gd name="T6" fmla="*/ 1310 w 1762"/>
                    <a:gd name="T7" fmla="*/ 635 h 1746"/>
                    <a:gd name="T8" fmla="*/ 1330 w 1762"/>
                    <a:gd name="T9" fmla="*/ 680 h 1746"/>
                    <a:gd name="T10" fmla="*/ 1464 w 1762"/>
                    <a:gd name="T11" fmla="*/ 704 h 1746"/>
                    <a:gd name="T12" fmla="*/ 1391 w 1762"/>
                    <a:gd name="T13" fmla="*/ 790 h 1746"/>
                    <a:gd name="T14" fmla="*/ 1456 w 1762"/>
                    <a:gd name="T15" fmla="*/ 794 h 1746"/>
                    <a:gd name="T16" fmla="*/ 1505 w 1762"/>
                    <a:gd name="T17" fmla="*/ 839 h 1746"/>
                    <a:gd name="T18" fmla="*/ 1542 w 1762"/>
                    <a:gd name="T19" fmla="*/ 757 h 1746"/>
                    <a:gd name="T20" fmla="*/ 1595 w 1762"/>
                    <a:gd name="T21" fmla="*/ 672 h 1746"/>
                    <a:gd name="T22" fmla="*/ 1688 w 1762"/>
                    <a:gd name="T23" fmla="*/ 550 h 1746"/>
                    <a:gd name="T24" fmla="*/ 1757 w 1762"/>
                    <a:gd name="T25" fmla="*/ 493 h 1746"/>
                    <a:gd name="T26" fmla="*/ 1688 w 1762"/>
                    <a:gd name="T27" fmla="*/ 428 h 1746"/>
                    <a:gd name="T28" fmla="*/ 1595 w 1762"/>
                    <a:gd name="T29" fmla="*/ 415 h 1746"/>
                    <a:gd name="T30" fmla="*/ 1452 w 1762"/>
                    <a:gd name="T31" fmla="*/ 513 h 1746"/>
                    <a:gd name="T32" fmla="*/ 1403 w 1762"/>
                    <a:gd name="T33" fmla="*/ 574 h 1746"/>
                    <a:gd name="T34" fmla="*/ 1277 w 1762"/>
                    <a:gd name="T35" fmla="*/ 574 h 1746"/>
                    <a:gd name="T36" fmla="*/ 1200 w 1762"/>
                    <a:gd name="T37" fmla="*/ 546 h 1746"/>
                    <a:gd name="T38" fmla="*/ 1127 w 1762"/>
                    <a:gd name="T39" fmla="*/ 598 h 1746"/>
                    <a:gd name="T40" fmla="*/ 960 w 1762"/>
                    <a:gd name="T41" fmla="*/ 533 h 1746"/>
                    <a:gd name="T42" fmla="*/ 838 w 1762"/>
                    <a:gd name="T43" fmla="*/ 505 h 1746"/>
                    <a:gd name="T44" fmla="*/ 720 w 1762"/>
                    <a:gd name="T45" fmla="*/ 428 h 1746"/>
                    <a:gd name="T46" fmla="*/ 724 w 1762"/>
                    <a:gd name="T47" fmla="*/ 330 h 1746"/>
                    <a:gd name="T48" fmla="*/ 634 w 1762"/>
                    <a:gd name="T49" fmla="*/ 249 h 1746"/>
                    <a:gd name="T50" fmla="*/ 683 w 1762"/>
                    <a:gd name="T51" fmla="*/ 192 h 1746"/>
                    <a:gd name="T52" fmla="*/ 638 w 1762"/>
                    <a:gd name="T53" fmla="*/ 70 h 1746"/>
                    <a:gd name="T54" fmla="*/ 529 w 1762"/>
                    <a:gd name="T55" fmla="*/ 45 h 1746"/>
                    <a:gd name="T56" fmla="*/ 362 w 1762"/>
                    <a:gd name="T57" fmla="*/ 53 h 1746"/>
                    <a:gd name="T58" fmla="*/ 358 w 1762"/>
                    <a:gd name="T59" fmla="*/ 159 h 1746"/>
                    <a:gd name="T60" fmla="*/ 390 w 1762"/>
                    <a:gd name="T61" fmla="*/ 240 h 1746"/>
                    <a:gd name="T62" fmla="*/ 358 w 1762"/>
                    <a:gd name="T63" fmla="*/ 326 h 1746"/>
                    <a:gd name="T64" fmla="*/ 272 w 1762"/>
                    <a:gd name="T65" fmla="*/ 440 h 1746"/>
                    <a:gd name="T66" fmla="*/ 113 w 1762"/>
                    <a:gd name="T67" fmla="*/ 517 h 1746"/>
                    <a:gd name="T68" fmla="*/ 150 w 1762"/>
                    <a:gd name="T69" fmla="*/ 660 h 1746"/>
                    <a:gd name="T70" fmla="*/ 85 w 1762"/>
                    <a:gd name="T71" fmla="*/ 741 h 1746"/>
                    <a:gd name="T72" fmla="*/ 16 w 1762"/>
                    <a:gd name="T73" fmla="*/ 794 h 1746"/>
                    <a:gd name="T74" fmla="*/ 109 w 1762"/>
                    <a:gd name="T75" fmla="*/ 851 h 1746"/>
                    <a:gd name="T76" fmla="*/ 130 w 1762"/>
                    <a:gd name="T77" fmla="*/ 957 h 1746"/>
                    <a:gd name="T78" fmla="*/ 248 w 1762"/>
                    <a:gd name="T79" fmla="*/ 879 h 1746"/>
                    <a:gd name="T80" fmla="*/ 293 w 1762"/>
                    <a:gd name="T81" fmla="*/ 904 h 1746"/>
                    <a:gd name="T82" fmla="*/ 276 w 1762"/>
                    <a:gd name="T83" fmla="*/ 993 h 1746"/>
                    <a:gd name="T84" fmla="*/ 284 w 1762"/>
                    <a:gd name="T85" fmla="*/ 1070 h 1746"/>
                    <a:gd name="T86" fmla="*/ 309 w 1762"/>
                    <a:gd name="T87" fmla="*/ 1225 h 1746"/>
                    <a:gd name="T88" fmla="*/ 374 w 1762"/>
                    <a:gd name="T89" fmla="*/ 1355 h 1746"/>
                    <a:gd name="T90" fmla="*/ 402 w 1762"/>
                    <a:gd name="T91" fmla="*/ 1461 h 1746"/>
                    <a:gd name="T92" fmla="*/ 463 w 1762"/>
                    <a:gd name="T93" fmla="*/ 1571 h 1746"/>
                    <a:gd name="T94" fmla="*/ 492 w 1762"/>
                    <a:gd name="T95" fmla="*/ 1669 h 1746"/>
                    <a:gd name="T96" fmla="*/ 602 w 1762"/>
                    <a:gd name="T97" fmla="*/ 1701 h 1746"/>
                    <a:gd name="T98" fmla="*/ 671 w 1762"/>
                    <a:gd name="T99" fmla="*/ 1612 h 1746"/>
                    <a:gd name="T100" fmla="*/ 704 w 1762"/>
                    <a:gd name="T101" fmla="*/ 1506 h 1746"/>
                    <a:gd name="T102" fmla="*/ 728 w 1762"/>
                    <a:gd name="T103" fmla="*/ 1400 h 1746"/>
                    <a:gd name="T104" fmla="*/ 769 w 1762"/>
                    <a:gd name="T105" fmla="*/ 1270 h 1746"/>
                    <a:gd name="T106" fmla="*/ 874 w 1762"/>
                    <a:gd name="T107" fmla="*/ 1180 h 1746"/>
                    <a:gd name="T108" fmla="*/ 1013 w 1762"/>
                    <a:gd name="T109" fmla="*/ 1054 h 1746"/>
                    <a:gd name="T110" fmla="*/ 1086 w 1762"/>
                    <a:gd name="T111" fmla="*/ 1001 h 1746"/>
                    <a:gd name="T112" fmla="*/ 1155 w 1762"/>
                    <a:gd name="T113" fmla="*/ 912 h 1746"/>
                    <a:gd name="T114" fmla="*/ 1208 w 1762"/>
                    <a:gd name="T115" fmla="*/ 912 h 1746"/>
                    <a:gd name="T116" fmla="*/ 1228 w 1762"/>
                    <a:gd name="T117" fmla="*/ 916 h 1746"/>
                    <a:gd name="T118" fmla="*/ 1249 w 1762"/>
                    <a:gd name="T119" fmla="*/ 900 h 1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762" h="1746">
                      <a:moveTo>
                        <a:pt x="1257" y="871"/>
                      </a:moveTo>
                      <a:lnTo>
                        <a:pt x="1257" y="859"/>
                      </a:lnTo>
                      <a:lnTo>
                        <a:pt x="1253" y="851"/>
                      </a:lnTo>
                      <a:lnTo>
                        <a:pt x="1253" y="847"/>
                      </a:lnTo>
                      <a:lnTo>
                        <a:pt x="1253" y="843"/>
                      </a:lnTo>
                      <a:lnTo>
                        <a:pt x="1253" y="834"/>
                      </a:lnTo>
                      <a:lnTo>
                        <a:pt x="1249" y="826"/>
                      </a:lnTo>
                      <a:lnTo>
                        <a:pt x="1249" y="818"/>
                      </a:lnTo>
                      <a:lnTo>
                        <a:pt x="1249" y="818"/>
                      </a:lnTo>
                      <a:lnTo>
                        <a:pt x="1253" y="810"/>
                      </a:lnTo>
                      <a:lnTo>
                        <a:pt x="1241" y="806"/>
                      </a:lnTo>
                      <a:lnTo>
                        <a:pt x="1241" y="798"/>
                      </a:lnTo>
                      <a:lnTo>
                        <a:pt x="1245" y="790"/>
                      </a:lnTo>
                      <a:lnTo>
                        <a:pt x="1241" y="790"/>
                      </a:lnTo>
                      <a:lnTo>
                        <a:pt x="1233" y="782"/>
                      </a:lnTo>
                      <a:lnTo>
                        <a:pt x="1228" y="773"/>
                      </a:lnTo>
                      <a:lnTo>
                        <a:pt x="1245" y="753"/>
                      </a:lnTo>
                      <a:lnTo>
                        <a:pt x="1245" y="737"/>
                      </a:lnTo>
                      <a:lnTo>
                        <a:pt x="1216" y="737"/>
                      </a:lnTo>
                      <a:lnTo>
                        <a:pt x="1212" y="725"/>
                      </a:lnTo>
                      <a:lnTo>
                        <a:pt x="1200" y="716"/>
                      </a:lnTo>
                      <a:lnTo>
                        <a:pt x="1208" y="696"/>
                      </a:lnTo>
                      <a:lnTo>
                        <a:pt x="1212" y="700"/>
                      </a:lnTo>
                      <a:lnTo>
                        <a:pt x="1220" y="696"/>
                      </a:lnTo>
                      <a:lnTo>
                        <a:pt x="1220" y="692"/>
                      </a:lnTo>
                      <a:lnTo>
                        <a:pt x="1224" y="680"/>
                      </a:lnTo>
                      <a:lnTo>
                        <a:pt x="1233" y="680"/>
                      </a:lnTo>
                      <a:lnTo>
                        <a:pt x="1241" y="684"/>
                      </a:lnTo>
                      <a:lnTo>
                        <a:pt x="1253" y="684"/>
                      </a:lnTo>
                      <a:lnTo>
                        <a:pt x="1257" y="676"/>
                      </a:lnTo>
                      <a:lnTo>
                        <a:pt x="1245" y="664"/>
                      </a:lnTo>
                      <a:lnTo>
                        <a:pt x="1241" y="660"/>
                      </a:lnTo>
                      <a:lnTo>
                        <a:pt x="1228" y="664"/>
                      </a:lnTo>
                      <a:lnTo>
                        <a:pt x="1224" y="651"/>
                      </a:lnTo>
                      <a:lnTo>
                        <a:pt x="1224" y="651"/>
                      </a:lnTo>
                      <a:lnTo>
                        <a:pt x="1212" y="643"/>
                      </a:lnTo>
                      <a:lnTo>
                        <a:pt x="1204" y="631"/>
                      </a:lnTo>
                      <a:lnTo>
                        <a:pt x="1208" y="619"/>
                      </a:lnTo>
                      <a:lnTo>
                        <a:pt x="1212" y="619"/>
                      </a:lnTo>
                      <a:lnTo>
                        <a:pt x="1216" y="611"/>
                      </a:lnTo>
                      <a:lnTo>
                        <a:pt x="1228" y="607"/>
                      </a:lnTo>
                      <a:lnTo>
                        <a:pt x="1224" y="603"/>
                      </a:lnTo>
                      <a:lnTo>
                        <a:pt x="1216" y="598"/>
                      </a:lnTo>
                      <a:lnTo>
                        <a:pt x="1220" y="590"/>
                      </a:lnTo>
                      <a:lnTo>
                        <a:pt x="1224" y="594"/>
                      </a:lnTo>
                      <a:lnTo>
                        <a:pt x="1224" y="594"/>
                      </a:lnTo>
                      <a:lnTo>
                        <a:pt x="1237" y="607"/>
                      </a:lnTo>
                      <a:lnTo>
                        <a:pt x="1241" y="611"/>
                      </a:lnTo>
                      <a:lnTo>
                        <a:pt x="1245" y="611"/>
                      </a:lnTo>
                      <a:lnTo>
                        <a:pt x="1253" y="611"/>
                      </a:lnTo>
                      <a:lnTo>
                        <a:pt x="1253" y="615"/>
                      </a:lnTo>
                      <a:lnTo>
                        <a:pt x="1257" y="615"/>
                      </a:lnTo>
                      <a:lnTo>
                        <a:pt x="1249" y="603"/>
                      </a:lnTo>
                      <a:lnTo>
                        <a:pt x="1265" y="607"/>
                      </a:lnTo>
                      <a:lnTo>
                        <a:pt x="1265" y="619"/>
                      </a:lnTo>
                      <a:lnTo>
                        <a:pt x="1277" y="627"/>
                      </a:lnTo>
                      <a:lnTo>
                        <a:pt x="1281" y="627"/>
                      </a:lnTo>
                      <a:lnTo>
                        <a:pt x="1294" y="623"/>
                      </a:lnTo>
                      <a:lnTo>
                        <a:pt x="1298" y="619"/>
                      </a:lnTo>
                      <a:lnTo>
                        <a:pt x="1302" y="623"/>
                      </a:lnTo>
                      <a:lnTo>
                        <a:pt x="1306" y="627"/>
                      </a:lnTo>
                      <a:lnTo>
                        <a:pt x="1306" y="631"/>
                      </a:lnTo>
                      <a:lnTo>
                        <a:pt x="1306" y="635"/>
                      </a:lnTo>
                      <a:lnTo>
                        <a:pt x="1310" y="635"/>
                      </a:lnTo>
                      <a:lnTo>
                        <a:pt x="1306" y="635"/>
                      </a:lnTo>
                      <a:lnTo>
                        <a:pt x="1306" y="643"/>
                      </a:lnTo>
                      <a:lnTo>
                        <a:pt x="1306" y="643"/>
                      </a:lnTo>
                      <a:lnTo>
                        <a:pt x="1306" y="647"/>
                      </a:lnTo>
                      <a:lnTo>
                        <a:pt x="1306" y="651"/>
                      </a:lnTo>
                      <a:lnTo>
                        <a:pt x="1310" y="655"/>
                      </a:lnTo>
                      <a:lnTo>
                        <a:pt x="1310" y="655"/>
                      </a:lnTo>
                      <a:lnTo>
                        <a:pt x="1306" y="660"/>
                      </a:lnTo>
                      <a:lnTo>
                        <a:pt x="1306" y="660"/>
                      </a:lnTo>
                      <a:lnTo>
                        <a:pt x="1306" y="664"/>
                      </a:lnTo>
                      <a:lnTo>
                        <a:pt x="1306" y="668"/>
                      </a:lnTo>
                      <a:lnTo>
                        <a:pt x="1306" y="672"/>
                      </a:lnTo>
                      <a:lnTo>
                        <a:pt x="1310" y="676"/>
                      </a:lnTo>
                      <a:lnTo>
                        <a:pt x="1318" y="676"/>
                      </a:lnTo>
                      <a:lnTo>
                        <a:pt x="1318" y="676"/>
                      </a:lnTo>
                      <a:lnTo>
                        <a:pt x="1330" y="680"/>
                      </a:lnTo>
                      <a:lnTo>
                        <a:pt x="1330" y="680"/>
                      </a:lnTo>
                      <a:lnTo>
                        <a:pt x="1342" y="684"/>
                      </a:lnTo>
                      <a:lnTo>
                        <a:pt x="1346" y="684"/>
                      </a:lnTo>
                      <a:lnTo>
                        <a:pt x="1359" y="684"/>
                      </a:lnTo>
                      <a:lnTo>
                        <a:pt x="1371" y="684"/>
                      </a:lnTo>
                      <a:lnTo>
                        <a:pt x="1379" y="680"/>
                      </a:lnTo>
                      <a:lnTo>
                        <a:pt x="1391" y="680"/>
                      </a:lnTo>
                      <a:lnTo>
                        <a:pt x="1395" y="680"/>
                      </a:lnTo>
                      <a:lnTo>
                        <a:pt x="1408" y="684"/>
                      </a:lnTo>
                      <a:lnTo>
                        <a:pt x="1420" y="684"/>
                      </a:lnTo>
                      <a:lnTo>
                        <a:pt x="1424" y="684"/>
                      </a:lnTo>
                      <a:lnTo>
                        <a:pt x="1440" y="680"/>
                      </a:lnTo>
                      <a:lnTo>
                        <a:pt x="1448" y="688"/>
                      </a:lnTo>
                      <a:lnTo>
                        <a:pt x="1460" y="692"/>
                      </a:lnTo>
                      <a:lnTo>
                        <a:pt x="1460" y="696"/>
                      </a:lnTo>
                      <a:lnTo>
                        <a:pt x="1464" y="704"/>
                      </a:lnTo>
                      <a:lnTo>
                        <a:pt x="1460" y="704"/>
                      </a:lnTo>
                      <a:lnTo>
                        <a:pt x="1452" y="700"/>
                      </a:lnTo>
                      <a:lnTo>
                        <a:pt x="1452" y="704"/>
                      </a:lnTo>
                      <a:lnTo>
                        <a:pt x="1452" y="712"/>
                      </a:lnTo>
                      <a:lnTo>
                        <a:pt x="1448" y="725"/>
                      </a:lnTo>
                      <a:lnTo>
                        <a:pt x="1444" y="725"/>
                      </a:lnTo>
                      <a:lnTo>
                        <a:pt x="1432" y="737"/>
                      </a:lnTo>
                      <a:lnTo>
                        <a:pt x="1432" y="749"/>
                      </a:lnTo>
                      <a:lnTo>
                        <a:pt x="1420" y="749"/>
                      </a:lnTo>
                      <a:lnTo>
                        <a:pt x="1416" y="745"/>
                      </a:lnTo>
                      <a:lnTo>
                        <a:pt x="1412" y="753"/>
                      </a:lnTo>
                      <a:lnTo>
                        <a:pt x="1399" y="753"/>
                      </a:lnTo>
                      <a:lnTo>
                        <a:pt x="1395" y="757"/>
                      </a:lnTo>
                      <a:lnTo>
                        <a:pt x="1391" y="769"/>
                      </a:lnTo>
                      <a:lnTo>
                        <a:pt x="1387" y="782"/>
                      </a:lnTo>
                      <a:lnTo>
                        <a:pt x="1391" y="790"/>
                      </a:lnTo>
                      <a:lnTo>
                        <a:pt x="1395" y="802"/>
                      </a:lnTo>
                      <a:lnTo>
                        <a:pt x="1395" y="818"/>
                      </a:lnTo>
                      <a:lnTo>
                        <a:pt x="1399" y="818"/>
                      </a:lnTo>
                      <a:lnTo>
                        <a:pt x="1408" y="810"/>
                      </a:lnTo>
                      <a:lnTo>
                        <a:pt x="1412" y="822"/>
                      </a:lnTo>
                      <a:lnTo>
                        <a:pt x="1412" y="822"/>
                      </a:lnTo>
                      <a:lnTo>
                        <a:pt x="1420" y="822"/>
                      </a:lnTo>
                      <a:lnTo>
                        <a:pt x="1424" y="810"/>
                      </a:lnTo>
                      <a:lnTo>
                        <a:pt x="1424" y="798"/>
                      </a:lnTo>
                      <a:lnTo>
                        <a:pt x="1436" y="790"/>
                      </a:lnTo>
                      <a:lnTo>
                        <a:pt x="1432" y="778"/>
                      </a:lnTo>
                      <a:lnTo>
                        <a:pt x="1440" y="782"/>
                      </a:lnTo>
                      <a:lnTo>
                        <a:pt x="1448" y="773"/>
                      </a:lnTo>
                      <a:lnTo>
                        <a:pt x="1452" y="773"/>
                      </a:lnTo>
                      <a:lnTo>
                        <a:pt x="1452" y="782"/>
                      </a:lnTo>
                      <a:lnTo>
                        <a:pt x="1456" y="794"/>
                      </a:lnTo>
                      <a:lnTo>
                        <a:pt x="1460" y="802"/>
                      </a:lnTo>
                      <a:lnTo>
                        <a:pt x="1460" y="806"/>
                      </a:lnTo>
                      <a:lnTo>
                        <a:pt x="1460" y="818"/>
                      </a:lnTo>
                      <a:lnTo>
                        <a:pt x="1464" y="830"/>
                      </a:lnTo>
                      <a:lnTo>
                        <a:pt x="1469" y="839"/>
                      </a:lnTo>
                      <a:lnTo>
                        <a:pt x="1469" y="851"/>
                      </a:lnTo>
                      <a:lnTo>
                        <a:pt x="1473" y="863"/>
                      </a:lnTo>
                      <a:lnTo>
                        <a:pt x="1473" y="875"/>
                      </a:lnTo>
                      <a:lnTo>
                        <a:pt x="1473" y="887"/>
                      </a:lnTo>
                      <a:lnTo>
                        <a:pt x="1485" y="879"/>
                      </a:lnTo>
                      <a:lnTo>
                        <a:pt x="1489" y="879"/>
                      </a:lnTo>
                      <a:lnTo>
                        <a:pt x="1497" y="883"/>
                      </a:lnTo>
                      <a:lnTo>
                        <a:pt x="1505" y="871"/>
                      </a:lnTo>
                      <a:lnTo>
                        <a:pt x="1509" y="859"/>
                      </a:lnTo>
                      <a:lnTo>
                        <a:pt x="1505" y="851"/>
                      </a:lnTo>
                      <a:lnTo>
                        <a:pt x="1505" y="839"/>
                      </a:lnTo>
                      <a:lnTo>
                        <a:pt x="1501" y="834"/>
                      </a:lnTo>
                      <a:lnTo>
                        <a:pt x="1505" y="822"/>
                      </a:lnTo>
                      <a:lnTo>
                        <a:pt x="1517" y="818"/>
                      </a:lnTo>
                      <a:lnTo>
                        <a:pt x="1517" y="818"/>
                      </a:lnTo>
                      <a:lnTo>
                        <a:pt x="1517" y="814"/>
                      </a:lnTo>
                      <a:lnTo>
                        <a:pt x="1513" y="818"/>
                      </a:lnTo>
                      <a:lnTo>
                        <a:pt x="1517" y="814"/>
                      </a:lnTo>
                      <a:lnTo>
                        <a:pt x="1521" y="802"/>
                      </a:lnTo>
                      <a:lnTo>
                        <a:pt x="1521" y="790"/>
                      </a:lnTo>
                      <a:lnTo>
                        <a:pt x="1521" y="782"/>
                      </a:lnTo>
                      <a:lnTo>
                        <a:pt x="1526" y="778"/>
                      </a:lnTo>
                      <a:lnTo>
                        <a:pt x="1521" y="773"/>
                      </a:lnTo>
                      <a:lnTo>
                        <a:pt x="1521" y="765"/>
                      </a:lnTo>
                      <a:lnTo>
                        <a:pt x="1517" y="757"/>
                      </a:lnTo>
                      <a:lnTo>
                        <a:pt x="1530" y="761"/>
                      </a:lnTo>
                      <a:lnTo>
                        <a:pt x="1542" y="757"/>
                      </a:lnTo>
                      <a:lnTo>
                        <a:pt x="1554" y="761"/>
                      </a:lnTo>
                      <a:lnTo>
                        <a:pt x="1562" y="765"/>
                      </a:lnTo>
                      <a:lnTo>
                        <a:pt x="1566" y="765"/>
                      </a:lnTo>
                      <a:lnTo>
                        <a:pt x="1562" y="765"/>
                      </a:lnTo>
                      <a:lnTo>
                        <a:pt x="1566" y="765"/>
                      </a:lnTo>
                      <a:lnTo>
                        <a:pt x="1566" y="769"/>
                      </a:lnTo>
                      <a:lnTo>
                        <a:pt x="1570" y="757"/>
                      </a:lnTo>
                      <a:lnTo>
                        <a:pt x="1574" y="745"/>
                      </a:lnTo>
                      <a:lnTo>
                        <a:pt x="1574" y="741"/>
                      </a:lnTo>
                      <a:lnTo>
                        <a:pt x="1582" y="729"/>
                      </a:lnTo>
                      <a:lnTo>
                        <a:pt x="1587" y="716"/>
                      </a:lnTo>
                      <a:lnTo>
                        <a:pt x="1595" y="712"/>
                      </a:lnTo>
                      <a:lnTo>
                        <a:pt x="1595" y="704"/>
                      </a:lnTo>
                      <a:lnTo>
                        <a:pt x="1603" y="692"/>
                      </a:lnTo>
                      <a:lnTo>
                        <a:pt x="1595" y="680"/>
                      </a:lnTo>
                      <a:lnTo>
                        <a:pt x="1595" y="672"/>
                      </a:lnTo>
                      <a:lnTo>
                        <a:pt x="1599" y="664"/>
                      </a:lnTo>
                      <a:lnTo>
                        <a:pt x="1611" y="655"/>
                      </a:lnTo>
                      <a:lnTo>
                        <a:pt x="1611" y="655"/>
                      </a:lnTo>
                      <a:lnTo>
                        <a:pt x="1619" y="647"/>
                      </a:lnTo>
                      <a:lnTo>
                        <a:pt x="1619" y="639"/>
                      </a:lnTo>
                      <a:lnTo>
                        <a:pt x="1627" y="627"/>
                      </a:lnTo>
                      <a:lnTo>
                        <a:pt x="1623" y="619"/>
                      </a:lnTo>
                      <a:lnTo>
                        <a:pt x="1623" y="607"/>
                      </a:lnTo>
                      <a:lnTo>
                        <a:pt x="1627" y="594"/>
                      </a:lnTo>
                      <a:lnTo>
                        <a:pt x="1631" y="586"/>
                      </a:lnTo>
                      <a:lnTo>
                        <a:pt x="1644" y="582"/>
                      </a:lnTo>
                      <a:lnTo>
                        <a:pt x="1644" y="582"/>
                      </a:lnTo>
                      <a:lnTo>
                        <a:pt x="1660" y="570"/>
                      </a:lnTo>
                      <a:lnTo>
                        <a:pt x="1672" y="566"/>
                      </a:lnTo>
                      <a:lnTo>
                        <a:pt x="1680" y="554"/>
                      </a:lnTo>
                      <a:lnTo>
                        <a:pt x="1688" y="550"/>
                      </a:lnTo>
                      <a:lnTo>
                        <a:pt x="1701" y="546"/>
                      </a:lnTo>
                      <a:lnTo>
                        <a:pt x="1713" y="546"/>
                      </a:lnTo>
                      <a:lnTo>
                        <a:pt x="1721" y="542"/>
                      </a:lnTo>
                      <a:lnTo>
                        <a:pt x="1729" y="554"/>
                      </a:lnTo>
                      <a:lnTo>
                        <a:pt x="1741" y="558"/>
                      </a:lnTo>
                      <a:lnTo>
                        <a:pt x="1749" y="558"/>
                      </a:lnTo>
                      <a:lnTo>
                        <a:pt x="1741" y="546"/>
                      </a:lnTo>
                      <a:lnTo>
                        <a:pt x="1737" y="542"/>
                      </a:lnTo>
                      <a:lnTo>
                        <a:pt x="1733" y="550"/>
                      </a:lnTo>
                      <a:lnTo>
                        <a:pt x="1737" y="542"/>
                      </a:lnTo>
                      <a:lnTo>
                        <a:pt x="1733" y="533"/>
                      </a:lnTo>
                      <a:lnTo>
                        <a:pt x="1733" y="521"/>
                      </a:lnTo>
                      <a:lnTo>
                        <a:pt x="1741" y="517"/>
                      </a:lnTo>
                      <a:lnTo>
                        <a:pt x="1753" y="505"/>
                      </a:lnTo>
                      <a:lnTo>
                        <a:pt x="1762" y="501"/>
                      </a:lnTo>
                      <a:lnTo>
                        <a:pt x="1757" y="493"/>
                      </a:lnTo>
                      <a:lnTo>
                        <a:pt x="1757" y="485"/>
                      </a:lnTo>
                      <a:lnTo>
                        <a:pt x="1753" y="480"/>
                      </a:lnTo>
                      <a:lnTo>
                        <a:pt x="1741" y="476"/>
                      </a:lnTo>
                      <a:lnTo>
                        <a:pt x="1741" y="476"/>
                      </a:lnTo>
                      <a:lnTo>
                        <a:pt x="1733" y="476"/>
                      </a:lnTo>
                      <a:lnTo>
                        <a:pt x="1721" y="472"/>
                      </a:lnTo>
                      <a:lnTo>
                        <a:pt x="1721" y="472"/>
                      </a:lnTo>
                      <a:lnTo>
                        <a:pt x="1709" y="472"/>
                      </a:lnTo>
                      <a:lnTo>
                        <a:pt x="1696" y="472"/>
                      </a:lnTo>
                      <a:lnTo>
                        <a:pt x="1705" y="460"/>
                      </a:lnTo>
                      <a:lnTo>
                        <a:pt x="1713" y="448"/>
                      </a:lnTo>
                      <a:lnTo>
                        <a:pt x="1713" y="440"/>
                      </a:lnTo>
                      <a:lnTo>
                        <a:pt x="1709" y="428"/>
                      </a:lnTo>
                      <a:lnTo>
                        <a:pt x="1701" y="432"/>
                      </a:lnTo>
                      <a:lnTo>
                        <a:pt x="1688" y="436"/>
                      </a:lnTo>
                      <a:lnTo>
                        <a:pt x="1688" y="428"/>
                      </a:lnTo>
                      <a:lnTo>
                        <a:pt x="1701" y="419"/>
                      </a:lnTo>
                      <a:lnTo>
                        <a:pt x="1696" y="419"/>
                      </a:lnTo>
                      <a:lnTo>
                        <a:pt x="1688" y="411"/>
                      </a:lnTo>
                      <a:lnTo>
                        <a:pt x="1684" y="403"/>
                      </a:lnTo>
                      <a:lnTo>
                        <a:pt x="1672" y="407"/>
                      </a:lnTo>
                      <a:lnTo>
                        <a:pt x="1664" y="411"/>
                      </a:lnTo>
                      <a:lnTo>
                        <a:pt x="1652" y="419"/>
                      </a:lnTo>
                      <a:lnTo>
                        <a:pt x="1644" y="432"/>
                      </a:lnTo>
                      <a:lnTo>
                        <a:pt x="1631" y="428"/>
                      </a:lnTo>
                      <a:lnTo>
                        <a:pt x="1619" y="424"/>
                      </a:lnTo>
                      <a:lnTo>
                        <a:pt x="1619" y="424"/>
                      </a:lnTo>
                      <a:lnTo>
                        <a:pt x="1619" y="428"/>
                      </a:lnTo>
                      <a:lnTo>
                        <a:pt x="1619" y="424"/>
                      </a:lnTo>
                      <a:lnTo>
                        <a:pt x="1607" y="424"/>
                      </a:lnTo>
                      <a:lnTo>
                        <a:pt x="1595" y="411"/>
                      </a:lnTo>
                      <a:lnTo>
                        <a:pt x="1595" y="415"/>
                      </a:lnTo>
                      <a:lnTo>
                        <a:pt x="1582" y="419"/>
                      </a:lnTo>
                      <a:lnTo>
                        <a:pt x="1570" y="428"/>
                      </a:lnTo>
                      <a:lnTo>
                        <a:pt x="1566" y="436"/>
                      </a:lnTo>
                      <a:lnTo>
                        <a:pt x="1554" y="444"/>
                      </a:lnTo>
                      <a:lnTo>
                        <a:pt x="1546" y="452"/>
                      </a:lnTo>
                      <a:lnTo>
                        <a:pt x="1534" y="456"/>
                      </a:lnTo>
                      <a:lnTo>
                        <a:pt x="1521" y="456"/>
                      </a:lnTo>
                      <a:lnTo>
                        <a:pt x="1509" y="460"/>
                      </a:lnTo>
                      <a:lnTo>
                        <a:pt x="1505" y="472"/>
                      </a:lnTo>
                      <a:lnTo>
                        <a:pt x="1505" y="476"/>
                      </a:lnTo>
                      <a:lnTo>
                        <a:pt x="1493" y="480"/>
                      </a:lnTo>
                      <a:lnTo>
                        <a:pt x="1489" y="489"/>
                      </a:lnTo>
                      <a:lnTo>
                        <a:pt x="1477" y="493"/>
                      </a:lnTo>
                      <a:lnTo>
                        <a:pt x="1473" y="505"/>
                      </a:lnTo>
                      <a:lnTo>
                        <a:pt x="1464" y="509"/>
                      </a:lnTo>
                      <a:lnTo>
                        <a:pt x="1452" y="513"/>
                      </a:lnTo>
                      <a:lnTo>
                        <a:pt x="1444" y="513"/>
                      </a:lnTo>
                      <a:lnTo>
                        <a:pt x="1432" y="517"/>
                      </a:lnTo>
                      <a:lnTo>
                        <a:pt x="1424" y="517"/>
                      </a:lnTo>
                      <a:lnTo>
                        <a:pt x="1416" y="517"/>
                      </a:lnTo>
                      <a:lnTo>
                        <a:pt x="1412" y="521"/>
                      </a:lnTo>
                      <a:lnTo>
                        <a:pt x="1416" y="533"/>
                      </a:lnTo>
                      <a:lnTo>
                        <a:pt x="1420" y="533"/>
                      </a:lnTo>
                      <a:lnTo>
                        <a:pt x="1432" y="533"/>
                      </a:lnTo>
                      <a:lnTo>
                        <a:pt x="1444" y="542"/>
                      </a:lnTo>
                      <a:lnTo>
                        <a:pt x="1440" y="554"/>
                      </a:lnTo>
                      <a:lnTo>
                        <a:pt x="1436" y="558"/>
                      </a:lnTo>
                      <a:lnTo>
                        <a:pt x="1444" y="570"/>
                      </a:lnTo>
                      <a:lnTo>
                        <a:pt x="1440" y="574"/>
                      </a:lnTo>
                      <a:lnTo>
                        <a:pt x="1428" y="574"/>
                      </a:lnTo>
                      <a:lnTo>
                        <a:pt x="1420" y="578"/>
                      </a:lnTo>
                      <a:lnTo>
                        <a:pt x="1403" y="574"/>
                      </a:lnTo>
                      <a:lnTo>
                        <a:pt x="1399" y="578"/>
                      </a:lnTo>
                      <a:lnTo>
                        <a:pt x="1387" y="578"/>
                      </a:lnTo>
                      <a:lnTo>
                        <a:pt x="1375" y="578"/>
                      </a:lnTo>
                      <a:lnTo>
                        <a:pt x="1371" y="578"/>
                      </a:lnTo>
                      <a:lnTo>
                        <a:pt x="1359" y="578"/>
                      </a:lnTo>
                      <a:lnTo>
                        <a:pt x="1346" y="574"/>
                      </a:lnTo>
                      <a:lnTo>
                        <a:pt x="1338" y="570"/>
                      </a:lnTo>
                      <a:lnTo>
                        <a:pt x="1326" y="574"/>
                      </a:lnTo>
                      <a:lnTo>
                        <a:pt x="1318" y="582"/>
                      </a:lnTo>
                      <a:lnTo>
                        <a:pt x="1310" y="582"/>
                      </a:lnTo>
                      <a:lnTo>
                        <a:pt x="1306" y="582"/>
                      </a:lnTo>
                      <a:lnTo>
                        <a:pt x="1294" y="582"/>
                      </a:lnTo>
                      <a:lnTo>
                        <a:pt x="1294" y="578"/>
                      </a:lnTo>
                      <a:lnTo>
                        <a:pt x="1294" y="578"/>
                      </a:lnTo>
                      <a:lnTo>
                        <a:pt x="1277" y="574"/>
                      </a:lnTo>
                      <a:lnTo>
                        <a:pt x="1277" y="574"/>
                      </a:lnTo>
                      <a:lnTo>
                        <a:pt x="1265" y="574"/>
                      </a:lnTo>
                      <a:lnTo>
                        <a:pt x="1253" y="570"/>
                      </a:lnTo>
                      <a:lnTo>
                        <a:pt x="1249" y="558"/>
                      </a:lnTo>
                      <a:lnTo>
                        <a:pt x="1241" y="554"/>
                      </a:lnTo>
                      <a:lnTo>
                        <a:pt x="1249" y="546"/>
                      </a:lnTo>
                      <a:lnTo>
                        <a:pt x="1245" y="542"/>
                      </a:lnTo>
                      <a:lnTo>
                        <a:pt x="1241" y="529"/>
                      </a:lnTo>
                      <a:lnTo>
                        <a:pt x="1245" y="517"/>
                      </a:lnTo>
                      <a:lnTo>
                        <a:pt x="1249" y="505"/>
                      </a:lnTo>
                      <a:lnTo>
                        <a:pt x="1241" y="497"/>
                      </a:lnTo>
                      <a:lnTo>
                        <a:pt x="1228" y="497"/>
                      </a:lnTo>
                      <a:lnTo>
                        <a:pt x="1216" y="501"/>
                      </a:lnTo>
                      <a:lnTo>
                        <a:pt x="1204" y="509"/>
                      </a:lnTo>
                      <a:lnTo>
                        <a:pt x="1204" y="521"/>
                      </a:lnTo>
                      <a:lnTo>
                        <a:pt x="1196" y="533"/>
                      </a:lnTo>
                      <a:lnTo>
                        <a:pt x="1200" y="546"/>
                      </a:lnTo>
                      <a:lnTo>
                        <a:pt x="1196" y="550"/>
                      </a:lnTo>
                      <a:lnTo>
                        <a:pt x="1196" y="550"/>
                      </a:lnTo>
                      <a:lnTo>
                        <a:pt x="1200" y="562"/>
                      </a:lnTo>
                      <a:lnTo>
                        <a:pt x="1204" y="574"/>
                      </a:lnTo>
                      <a:lnTo>
                        <a:pt x="1204" y="586"/>
                      </a:lnTo>
                      <a:lnTo>
                        <a:pt x="1204" y="586"/>
                      </a:lnTo>
                      <a:lnTo>
                        <a:pt x="1200" y="594"/>
                      </a:lnTo>
                      <a:lnTo>
                        <a:pt x="1188" y="603"/>
                      </a:lnTo>
                      <a:lnTo>
                        <a:pt x="1180" y="603"/>
                      </a:lnTo>
                      <a:lnTo>
                        <a:pt x="1176" y="603"/>
                      </a:lnTo>
                      <a:lnTo>
                        <a:pt x="1163" y="603"/>
                      </a:lnTo>
                      <a:lnTo>
                        <a:pt x="1151" y="603"/>
                      </a:lnTo>
                      <a:lnTo>
                        <a:pt x="1139" y="590"/>
                      </a:lnTo>
                      <a:lnTo>
                        <a:pt x="1131" y="594"/>
                      </a:lnTo>
                      <a:lnTo>
                        <a:pt x="1131" y="594"/>
                      </a:lnTo>
                      <a:lnTo>
                        <a:pt x="1127" y="598"/>
                      </a:lnTo>
                      <a:lnTo>
                        <a:pt x="1123" y="603"/>
                      </a:lnTo>
                      <a:lnTo>
                        <a:pt x="1110" y="598"/>
                      </a:lnTo>
                      <a:lnTo>
                        <a:pt x="1102" y="594"/>
                      </a:lnTo>
                      <a:lnTo>
                        <a:pt x="1082" y="590"/>
                      </a:lnTo>
                      <a:lnTo>
                        <a:pt x="1062" y="590"/>
                      </a:lnTo>
                      <a:lnTo>
                        <a:pt x="1058" y="578"/>
                      </a:lnTo>
                      <a:lnTo>
                        <a:pt x="1045" y="574"/>
                      </a:lnTo>
                      <a:lnTo>
                        <a:pt x="1037" y="582"/>
                      </a:lnTo>
                      <a:lnTo>
                        <a:pt x="1025" y="574"/>
                      </a:lnTo>
                      <a:lnTo>
                        <a:pt x="1013" y="570"/>
                      </a:lnTo>
                      <a:lnTo>
                        <a:pt x="1009" y="566"/>
                      </a:lnTo>
                      <a:lnTo>
                        <a:pt x="997" y="562"/>
                      </a:lnTo>
                      <a:lnTo>
                        <a:pt x="997" y="550"/>
                      </a:lnTo>
                      <a:lnTo>
                        <a:pt x="984" y="542"/>
                      </a:lnTo>
                      <a:lnTo>
                        <a:pt x="972" y="537"/>
                      </a:lnTo>
                      <a:lnTo>
                        <a:pt x="960" y="533"/>
                      </a:lnTo>
                      <a:lnTo>
                        <a:pt x="948" y="533"/>
                      </a:lnTo>
                      <a:lnTo>
                        <a:pt x="948" y="537"/>
                      </a:lnTo>
                      <a:lnTo>
                        <a:pt x="944" y="537"/>
                      </a:lnTo>
                      <a:lnTo>
                        <a:pt x="948" y="542"/>
                      </a:lnTo>
                      <a:lnTo>
                        <a:pt x="944" y="542"/>
                      </a:lnTo>
                      <a:lnTo>
                        <a:pt x="931" y="533"/>
                      </a:lnTo>
                      <a:lnTo>
                        <a:pt x="923" y="533"/>
                      </a:lnTo>
                      <a:lnTo>
                        <a:pt x="911" y="542"/>
                      </a:lnTo>
                      <a:lnTo>
                        <a:pt x="899" y="533"/>
                      </a:lnTo>
                      <a:lnTo>
                        <a:pt x="887" y="533"/>
                      </a:lnTo>
                      <a:lnTo>
                        <a:pt x="879" y="521"/>
                      </a:lnTo>
                      <a:lnTo>
                        <a:pt x="874" y="517"/>
                      </a:lnTo>
                      <a:lnTo>
                        <a:pt x="862" y="521"/>
                      </a:lnTo>
                      <a:lnTo>
                        <a:pt x="850" y="513"/>
                      </a:lnTo>
                      <a:lnTo>
                        <a:pt x="838" y="505"/>
                      </a:lnTo>
                      <a:lnTo>
                        <a:pt x="838" y="505"/>
                      </a:lnTo>
                      <a:lnTo>
                        <a:pt x="826" y="509"/>
                      </a:lnTo>
                      <a:lnTo>
                        <a:pt x="813" y="501"/>
                      </a:lnTo>
                      <a:lnTo>
                        <a:pt x="809" y="497"/>
                      </a:lnTo>
                      <a:lnTo>
                        <a:pt x="797" y="489"/>
                      </a:lnTo>
                      <a:lnTo>
                        <a:pt x="785" y="476"/>
                      </a:lnTo>
                      <a:lnTo>
                        <a:pt x="785" y="476"/>
                      </a:lnTo>
                      <a:lnTo>
                        <a:pt x="777" y="472"/>
                      </a:lnTo>
                      <a:lnTo>
                        <a:pt x="765" y="468"/>
                      </a:lnTo>
                      <a:lnTo>
                        <a:pt x="752" y="456"/>
                      </a:lnTo>
                      <a:lnTo>
                        <a:pt x="744" y="456"/>
                      </a:lnTo>
                      <a:lnTo>
                        <a:pt x="732" y="456"/>
                      </a:lnTo>
                      <a:lnTo>
                        <a:pt x="720" y="448"/>
                      </a:lnTo>
                      <a:lnTo>
                        <a:pt x="720" y="448"/>
                      </a:lnTo>
                      <a:lnTo>
                        <a:pt x="720" y="436"/>
                      </a:lnTo>
                      <a:lnTo>
                        <a:pt x="720" y="436"/>
                      </a:lnTo>
                      <a:lnTo>
                        <a:pt x="720" y="428"/>
                      </a:lnTo>
                      <a:lnTo>
                        <a:pt x="724" y="428"/>
                      </a:lnTo>
                      <a:lnTo>
                        <a:pt x="732" y="415"/>
                      </a:lnTo>
                      <a:lnTo>
                        <a:pt x="732" y="403"/>
                      </a:lnTo>
                      <a:lnTo>
                        <a:pt x="732" y="403"/>
                      </a:lnTo>
                      <a:lnTo>
                        <a:pt x="736" y="395"/>
                      </a:lnTo>
                      <a:lnTo>
                        <a:pt x="736" y="387"/>
                      </a:lnTo>
                      <a:lnTo>
                        <a:pt x="748" y="375"/>
                      </a:lnTo>
                      <a:lnTo>
                        <a:pt x="756" y="371"/>
                      </a:lnTo>
                      <a:lnTo>
                        <a:pt x="756" y="367"/>
                      </a:lnTo>
                      <a:lnTo>
                        <a:pt x="765" y="358"/>
                      </a:lnTo>
                      <a:lnTo>
                        <a:pt x="777" y="354"/>
                      </a:lnTo>
                      <a:lnTo>
                        <a:pt x="765" y="346"/>
                      </a:lnTo>
                      <a:lnTo>
                        <a:pt x="748" y="338"/>
                      </a:lnTo>
                      <a:lnTo>
                        <a:pt x="748" y="338"/>
                      </a:lnTo>
                      <a:lnTo>
                        <a:pt x="736" y="334"/>
                      </a:lnTo>
                      <a:lnTo>
                        <a:pt x="724" y="330"/>
                      </a:lnTo>
                      <a:lnTo>
                        <a:pt x="724" y="326"/>
                      </a:lnTo>
                      <a:lnTo>
                        <a:pt x="716" y="318"/>
                      </a:lnTo>
                      <a:lnTo>
                        <a:pt x="712" y="310"/>
                      </a:lnTo>
                      <a:lnTo>
                        <a:pt x="708" y="310"/>
                      </a:lnTo>
                      <a:lnTo>
                        <a:pt x="699" y="301"/>
                      </a:lnTo>
                      <a:lnTo>
                        <a:pt x="691" y="306"/>
                      </a:lnTo>
                      <a:lnTo>
                        <a:pt x="675" y="297"/>
                      </a:lnTo>
                      <a:lnTo>
                        <a:pt x="675" y="293"/>
                      </a:lnTo>
                      <a:lnTo>
                        <a:pt x="671" y="289"/>
                      </a:lnTo>
                      <a:lnTo>
                        <a:pt x="671" y="285"/>
                      </a:lnTo>
                      <a:lnTo>
                        <a:pt x="663" y="273"/>
                      </a:lnTo>
                      <a:lnTo>
                        <a:pt x="655" y="273"/>
                      </a:lnTo>
                      <a:lnTo>
                        <a:pt x="647" y="281"/>
                      </a:lnTo>
                      <a:lnTo>
                        <a:pt x="638" y="273"/>
                      </a:lnTo>
                      <a:lnTo>
                        <a:pt x="638" y="257"/>
                      </a:lnTo>
                      <a:lnTo>
                        <a:pt x="634" y="249"/>
                      </a:lnTo>
                      <a:lnTo>
                        <a:pt x="634" y="245"/>
                      </a:lnTo>
                      <a:lnTo>
                        <a:pt x="638" y="240"/>
                      </a:lnTo>
                      <a:lnTo>
                        <a:pt x="630" y="232"/>
                      </a:lnTo>
                      <a:lnTo>
                        <a:pt x="622" y="220"/>
                      </a:lnTo>
                      <a:lnTo>
                        <a:pt x="622" y="208"/>
                      </a:lnTo>
                      <a:lnTo>
                        <a:pt x="614" y="200"/>
                      </a:lnTo>
                      <a:lnTo>
                        <a:pt x="626" y="196"/>
                      </a:lnTo>
                      <a:lnTo>
                        <a:pt x="630" y="196"/>
                      </a:lnTo>
                      <a:lnTo>
                        <a:pt x="634" y="192"/>
                      </a:lnTo>
                      <a:lnTo>
                        <a:pt x="638" y="196"/>
                      </a:lnTo>
                      <a:lnTo>
                        <a:pt x="642" y="204"/>
                      </a:lnTo>
                      <a:lnTo>
                        <a:pt x="655" y="212"/>
                      </a:lnTo>
                      <a:lnTo>
                        <a:pt x="663" y="200"/>
                      </a:lnTo>
                      <a:lnTo>
                        <a:pt x="667" y="200"/>
                      </a:lnTo>
                      <a:lnTo>
                        <a:pt x="675" y="196"/>
                      </a:lnTo>
                      <a:lnTo>
                        <a:pt x="683" y="192"/>
                      </a:lnTo>
                      <a:lnTo>
                        <a:pt x="683" y="192"/>
                      </a:lnTo>
                      <a:lnTo>
                        <a:pt x="679" y="179"/>
                      </a:lnTo>
                      <a:lnTo>
                        <a:pt x="675" y="167"/>
                      </a:lnTo>
                      <a:lnTo>
                        <a:pt x="675" y="155"/>
                      </a:lnTo>
                      <a:lnTo>
                        <a:pt x="663" y="155"/>
                      </a:lnTo>
                      <a:lnTo>
                        <a:pt x="659" y="155"/>
                      </a:lnTo>
                      <a:lnTo>
                        <a:pt x="647" y="139"/>
                      </a:lnTo>
                      <a:lnTo>
                        <a:pt x="638" y="131"/>
                      </a:lnTo>
                      <a:lnTo>
                        <a:pt x="642" y="122"/>
                      </a:lnTo>
                      <a:lnTo>
                        <a:pt x="642" y="118"/>
                      </a:lnTo>
                      <a:lnTo>
                        <a:pt x="638" y="106"/>
                      </a:lnTo>
                      <a:lnTo>
                        <a:pt x="638" y="94"/>
                      </a:lnTo>
                      <a:lnTo>
                        <a:pt x="651" y="90"/>
                      </a:lnTo>
                      <a:lnTo>
                        <a:pt x="655" y="82"/>
                      </a:lnTo>
                      <a:lnTo>
                        <a:pt x="651" y="78"/>
                      </a:lnTo>
                      <a:lnTo>
                        <a:pt x="638" y="70"/>
                      </a:lnTo>
                      <a:lnTo>
                        <a:pt x="626" y="61"/>
                      </a:lnTo>
                      <a:lnTo>
                        <a:pt x="614" y="61"/>
                      </a:lnTo>
                      <a:lnTo>
                        <a:pt x="610" y="49"/>
                      </a:lnTo>
                      <a:lnTo>
                        <a:pt x="602" y="37"/>
                      </a:lnTo>
                      <a:lnTo>
                        <a:pt x="602" y="33"/>
                      </a:lnTo>
                      <a:lnTo>
                        <a:pt x="598" y="21"/>
                      </a:lnTo>
                      <a:lnTo>
                        <a:pt x="594" y="9"/>
                      </a:lnTo>
                      <a:lnTo>
                        <a:pt x="594" y="9"/>
                      </a:lnTo>
                      <a:lnTo>
                        <a:pt x="586" y="4"/>
                      </a:lnTo>
                      <a:lnTo>
                        <a:pt x="581" y="0"/>
                      </a:lnTo>
                      <a:lnTo>
                        <a:pt x="553" y="4"/>
                      </a:lnTo>
                      <a:lnTo>
                        <a:pt x="541" y="17"/>
                      </a:lnTo>
                      <a:lnTo>
                        <a:pt x="533" y="25"/>
                      </a:lnTo>
                      <a:lnTo>
                        <a:pt x="533" y="33"/>
                      </a:lnTo>
                      <a:lnTo>
                        <a:pt x="529" y="45"/>
                      </a:lnTo>
                      <a:lnTo>
                        <a:pt x="529" y="45"/>
                      </a:lnTo>
                      <a:lnTo>
                        <a:pt x="516" y="49"/>
                      </a:lnTo>
                      <a:lnTo>
                        <a:pt x="492" y="49"/>
                      </a:lnTo>
                      <a:lnTo>
                        <a:pt x="488" y="53"/>
                      </a:lnTo>
                      <a:lnTo>
                        <a:pt x="480" y="57"/>
                      </a:lnTo>
                      <a:lnTo>
                        <a:pt x="468" y="61"/>
                      </a:lnTo>
                      <a:lnTo>
                        <a:pt x="455" y="65"/>
                      </a:lnTo>
                      <a:lnTo>
                        <a:pt x="443" y="65"/>
                      </a:lnTo>
                      <a:lnTo>
                        <a:pt x="431" y="61"/>
                      </a:lnTo>
                      <a:lnTo>
                        <a:pt x="427" y="57"/>
                      </a:lnTo>
                      <a:lnTo>
                        <a:pt x="415" y="57"/>
                      </a:lnTo>
                      <a:lnTo>
                        <a:pt x="411" y="57"/>
                      </a:lnTo>
                      <a:lnTo>
                        <a:pt x="406" y="57"/>
                      </a:lnTo>
                      <a:lnTo>
                        <a:pt x="394" y="53"/>
                      </a:lnTo>
                      <a:lnTo>
                        <a:pt x="382" y="49"/>
                      </a:lnTo>
                      <a:lnTo>
                        <a:pt x="370" y="49"/>
                      </a:lnTo>
                      <a:lnTo>
                        <a:pt x="362" y="53"/>
                      </a:lnTo>
                      <a:lnTo>
                        <a:pt x="350" y="53"/>
                      </a:lnTo>
                      <a:lnTo>
                        <a:pt x="345" y="57"/>
                      </a:lnTo>
                      <a:lnTo>
                        <a:pt x="341" y="70"/>
                      </a:lnTo>
                      <a:lnTo>
                        <a:pt x="337" y="78"/>
                      </a:lnTo>
                      <a:lnTo>
                        <a:pt x="350" y="86"/>
                      </a:lnTo>
                      <a:lnTo>
                        <a:pt x="345" y="94"/>
                      </a:lnTo>
                      <a:lnTo>
                        <a:pt x="354" y="98"/>
                      </a:lnTo>
                      <a:lnTo>
                        <a:pt x="366" y="102"/>
                      </a:lnTo>
                      <a:lnTo>
                        <a:pt x="354" y="110"/>
                      </a:lnTo>
                      <a:lnTo>
                        <a:pt x="350" y="118"/>
                      </a:lnTo>
                      <a:lnTo>
                        <a:pt x="350" y="118"/>
                      </a:lnTo>
                      <a:lnTo>
                        <a:pt x="350" y="122"/>
                      </a:lnTo>
                      <a:lnTo>
                        <a:pt x="362" y="135"/>
                      </a:lnTo>
                      <a:lnTo>
                        <a:pt x="354" y="147"/>
                      </a:lnTo>
                      <a:lnTo>
                        <a:pt x="354" y="147"/>
                      </a:lnTo>
                      <a:lnTo>
                        <a:pt x="358" y="159"/>
                      </a:lnTo>
                      <a:lnTo>
                        <a:pt x="370" y="167"/>
                      </a:lnTo>
                      <a:lnTo>
                        <a:pt x="370" y="179"/>
                      </a:lnTo>
                      <a:lnTo>
                        <a:pt x="370" y="179"/>
                      </a:lnTo>
                      <a:lnTo>
                        <a:pt x="382" y="183"/>
                      </a:lnTo>
                      <a:lnTo>
                        <a:pt x="390" y="196"/>
                      </a:lnTo>
                      <a:lnTo>
                        <a:pt x="390" y="196"/>
                      </a:lnTo>
                      <a:lnTo>
                        <a:pt x="402" y="204"/>
                      </a:lnTo>
                      <a:lnTo>
                        <a:pt x="411" y="204"/>
                      </a:lnTo>
                      <a:lnTo>
                        <a:pt x="423" y="208"/>
                      </a:lnTo>
                      <a:lnTo>
                        <a:pt x="431" y="212"/>
                      </a:lnTo>
                      <a:lnTo>
                        <a:pt x="431" y="216"/>
                      </a:lnTo>
                      <a:lnTo>
                        <a:pt x="431" y="224"/>
                      </a:lnTo>
                      <a:lnTo>
                        <a:pt x="423" y="228"/>
                      </a:lnTo>
                      <a:lnTo>
                        <a:pt x="411" y="232"/>
                      </a:lnTo>
                      <a:lnTo>
                        <a:pt x="402" y="232"/>
                      </a:lnTo>
                      <a:lnTo>
                        <a:pt x="390" y="240"/>
                      </a:lnTo>
                      <a:lnTo>
                        <a:pt x="382" y="253"/>
                      </a:lnTo>
                      <a:lnTo>
                        <a:pt x="386" y="261"/>
                      </a:lnTo>
                      <a:lnTo>
                        <a:pt x="386" y="261"/>
                      </a:lnTo>
                      <a:lnTo>
                        <a:pt x="386" y="265"/>
                      </a:lnTo>
                      <a:lnTo>
                        <a:pt x="386" y="277"/>
                      </a:lnTo>
                      <a:lnTo>
                        <a:pt x="386" y="281"/>
                      </a:lnTo>
                      <a:lnTo>
                        <a:pt x="382" y="293"/>
                      </a:lnTo>
                      <a:lnTo>
                        <a:pt x="390" y="297"/>
                      </a:lnTo>
                      <a:lnTo>
                        <a:pt x="390" y="301"/>
                      </a:lnTo>
                      <a:lnTo>
                        <a:pt x="386" y="297"/>
                      </a:lnTo>
                      <a:lnTo>
                        <a:pt x="382" y="301"/>
                      </a:lnTo>
                      <a:lnTo>
                        <a:pt x="382" y="301"/>
                      </a:lnTo>
                      <a:lnTo>
                        <a:pt x="382" y="306"/>
                      </a:lnTo>
                      <a:lnTo>
                        <a:pt x="370" y="310"/>
                      </a:lnTo>
                      <a:lnTo>
                        <a:pt x="362" y="322"/>
                      </a:lnTo>
                      <a:lnTo>
                        <a:pt x="358" y="326"/>
                      </a:lnTo>
                      <a:lnTo>
                        <a:pt x="350" y="338"/>
                      </a:lnTo>
                      <a:lnTo>
                        <a:pt x="341" y="342"/>
                      </a:lnTo>
                      <a:lnTo>
                        <a:pt x="341" y="342"/>
                      </a:lnTo>
                      <a:lnTo>
                        <a:pt x="345" y="346"/>
                      </a:lnTo>
                      <a:lnTo>
                        <a:pt x="345" y="346"/>
                      </a:lnTo>
                      <a:lnTo>
                        <a:pt x="350" y="354"/>
                      </a:lnTo>
                      <a:lnTo>
                        <a:pt x="345" y="358"/>
                      </a:lnTo>
                      <a:lnTo>
                        <a:pt x="333" y="367"/>
                      </a:lnTo>
                      <a:lnTo>
                        <a:pt x="321" y="371"/>
                      </a:lnTo>
                      <a:lnTo>
                        <a:pt x="313" y="375"/>
                      </a:lnTo>
                      <a:lnTo>
                        <a:pt x="309" y="387"/>
                      </a:lnTo>
                      <a:lnTo>
                        <a:pt x="305" y="399"/>
                      </a:lnTo>
                      <a:lnTo>
                        <a:pt x="301" y="411"/>
                      </a:lnTo>
                      <a:lnTo>
                        <a:pt x="293" y="419"/>
                      </a:lnTo>
                      <a:lnTo>
                        <a:pt x="284" y="432"/>
                      </a:lnTo>
                      <a:lnTo>
                        <a:pt x="272" y="440"/>
                      </a:lnTo>
                      <a:lnTo>
                        <a:pt x="260" y="448"/>
                      </a:lnTo>
                      <a:lnTo>
                        <a:pt x="248" y="456"/>
                      </a:lnTo>
                      <a:lnTo>
                        <a:pt x="244" y="468"/>
                      </a:lnTo>
                      <a:lnTo>
                        <a:pt x="236" y="480"/>
                      </a:lnTo>
                      <a:lnTo>
                        <a:pt x="223" y="493"/>
                      </a:lnTo>
                      <a:lnTo>
                        <a:pt x="219" y="505"/>
                      </a:lnTo>
                      <a:lnTo>
                        <a:pt x="207" y="509"/>
                      </a:lnTo>
                      <a:lnTo>
                        <a:pt x="195" y="509"/>
                      </a:lnTo>
                      <a:lnTo>
                        <a:pt x="183" y="509"/>
                      </a:lnTo>
                      <a:lnTo>
                        <a:pt x="175" y="513"/>
                      </a:lnTo>
                      <a:lnTo>
                        <a:pt x="158" y="517"/>
                      </a:lnTo>
                      <a:lnTo>
                        <a:pt x="150" y="513"/>
                      </a:lnTo>
                      <a:lnTo>
                        <a:pt x="146" y="501"/>
                      </a:lnTo>
                      <a:lnTo>
                        <a:pt x="134" y="497"/>
                      </a:lnTo>
                      <a:lnTo>
                        <a:pt x="122" y="505"/>
                      </a:lnTo>
                      <a:lnTo>
                        <a:pt x="113" y="517"/>
                      </a:lnTo>
                      <a:lnTo>
                        <a:pt x="109" y="529"/>
                      </a:lnTo>
                      <a:lnTo>
                        <a:pt x="97" y="542"/>
                      </a:lnTo>
                      <a:lnTo>
                        <a:pt x="85" y="550"/>
                      </a:lnTo>
                      <a:lnTo>
                        <a:pt x="81" y="562"/>
                      </a:lnTo>
                      <a:lnTo>
                        <a:pt x="77" y="574"/>
                      </a:lnTo>
                      <a:lnTo>
                        <a:pt x="89" y="586"/>
                      </a:lnTo>
                      <a:lnTo>
                        <a:pt x="101" y="590"/>
                      </a:lnTo>
                      <a:lnTo>
                        <a:pt x="109" y="590"/>
                      </a:lnTo>
                      <a:lnTo>
                        <a:pt x="122" y="598"/>
                      </a:lnTo>
                      <a:lnTo>
                        <a:pt x="122" y="611"/>
                      </a:lnTo>
                      <a:lnTo>
                        <a:pt x="113" y="623"/>
                      </a:lnTo>
                      <a:lnTo>
                        <a:pt x="118" y="635"/>
                      </a:lnTo>
                      <a:lnTo>
                        <a:pt x="126" y="647"/>
                      </a:lnTo>
                      <a:lnTo>
                        <a:pt x="126" y="647"/>
                      </a:lnTo>
                      <a:lnTo>
                        <a:pt x="138" y="651"/>
                      </a:lnTo>
                      <a:lnTo>
                        <a:pt x="150" y="660"/>
                      </a:lnTo>
                      <a:lnTo>
                        <a:pt x="150" y="672"/>
                      </a:lnTo>
                      <a:lnTo>
                        <a:pt x="162" y="680"/>
                      </a:lnTo>
                      <a:lnTo>
                        <a:pt x="162" y="692"/>
                      </a:lnTo>
                      <a:lnTo>
                        <a:pt x="166" y="704"/>
                      </a:lnTo>
                      <a:lnTo>
                        <a:pt x="175" y="712"/>
                      </a:lnTo>
                      <a:lnTo>
                        <a:pt x="166" y="721"/>
                      </a:lnTo>
                      <a:lnTo>
                        <a:pt x="175" y="733"/>
                      </a:lnTo>
                      <a:lnTo>
                        <a:pt x="162" y="737"/>
                      </a:lnTo>
                      <a:lnTo>
                        <a:pt x="150" y="741"/>
                      </a:lnTo>
                      <a:lnTo>
                        <a:pt x="138" y="729"/>
                      </a:lnTo>
                      <a:lnTo>
                        <a:pt x="118" y="737"/>
                      </a:lnTo>
                      <a:lnTo>
                        <a:pt x="113" y="745"/>
                      </a:lnTo>
                      <a:lnTo>
                        <a:pt x="109" y="749"/>
                      </a:lnTo>
                      <a:lnTo>
                        <a:pt x="97" y="749"/>
                      </a:lnTo>
                      <a:lnTo>
                        <a:pt x="89" y="745"/>
                      </a:lnTo>
                      <a:lnTo>
                        <a:pt x="85" y="741"/>
                      </a:lnTo>
                      <a:lnTo>
                        <a:pt x="73" y="741"/>
                      </a:lnTo>
                      <a:lnTo>
                        <a:pt x="61" y="741"/>
                      </a:lnTo>
                      <a:lnTo>
                        <a:pt x="52" y="741"/>
                      </a:lnTo>
                      <a:lnTo>
                        <a:pt x="44" y="737"/>
                      </a:lnTo>
                      <a:lnTo>
                        <a:pt x="32" y="737"/>
                      </a:lnTo>
                      <a:lnTo>
                        <a:pt x="32" y="749"/>
                      </a:lnTo>
                      <a:lnTo>
                        <a:pt x="20" y="761"/>
                      </a:lnTo>
                      <a:lnTo>
                        <a:pt x="8" y="761"/>
                      </a:lnTo>
                      <a:lnTo>
                        <a:pt x="0" y="773"/>
                      </a:lnTo>
                      <a:lnTo>
                        <a:pt x="4" y="786"/>
                      </a:lnTo>
                      <a:lnTo>
                        <a:pt x="16" y="773"/>
                      </a:lnTo>
                      <a:lnTo>
                        <a:pt x="28" y="769"/>
                      </a:lnTo>
                      <a:lnTo>
                        <a:pt x="36" y="765"/>
                      </a:lnTo>
                      <a:lnTo>
                        <a:pt x="24" y="773"/>
                      </a:lnTo>
                      <a:lnTo>
                        <a:pt x="12" y="782"/>
                      </a:lnTo>
                      <a:lnTo>
                        <a:pt x="16" y="794"/>
                      </a:lnTo>
                      <a:lnTo>
                        <a:pt x="24" y="806"/>
                      </a:lnTo>
                      <a:lnTo>
                        <a:pt x="28" y="810"/>
                      </a:lnTo>
                      <a:lnTo>
                        <a:pt x="36" y="818"/>
                      </a:lnTo>
                      <a:lnTo>
                        <a:pt x="61" y="830"/>
                      </a:lnTo>
                      <a:lnTo>
                        <a:pt x="73" y="834"/>
                      </a:lnTo>
                      <a:lnTo>
                        <a:pt x="85" y="839"/>
                      </a:lnTo>
                      <a:lnTo>
                        <a:pt x="97" y="830"/>
                      </a:lnTo>
                      <a:lnTo>
                        <a:pt x="109" y="826"/>
                      </a:lnTo>
                      <a:lnTo>
                        <a:pt x="122" y="826"/>
                      </a:lnTo>
                      <a:lnTo>
                        <a:pt x="134" y="826"/>
                      </a:lnTo>
                      <a:lnTo>
                        <a:pt x="138" y="814"/>
                      </a:lnTo>
                      <a:lnTo>
                        <a:pt x="138" y="822"/>
                      </a:lnTo>
                      <a:lnTo>
                        <a:pt x="138" y="822"/>
                      </a:lnTo>
                      <a:lnTo>
                        <a:pt x="130" y="834"/>
                      </a:lnTo>
                      <a:lnTo>
                        <a:pt x="122" y="847"/>
                      </a:lnTo>
                      <a:lnTo>
                        <a:pt x="109" y="851"/>
                      </a:lnTo>
                      <a:lnTo>
                        <a:pt x="97" y="859"/>
                      </a:lnTo>
                      <a:lnTo>
                        <a:pt x="85" y="863"/>
                      </a:lnTo>
                      <a:lnTo>
                        <a:pt x="73" y="863"/>
                      </a:lnTo>
                      <a:lnTo>
                        <a:pt x="61" y="867"/>
                      </a:lnTo>
                      <a:lnTo>
                        <a:pt x="52" y="855"/>
                      </a:lnTo>
                      <a:lnTo>
                        <a:pt x="44" y="863"/>
                      </a:lnTo>
                      <a:lnTo>
                        <a:pt x="52" y="875"/>
                      </a:lnTo>
                      <a:lnTo>
                        <a:pt x="61" y="887"/>
                      </a:lnTo>
                      <a:lnTo>
                        <a:pt x="73" y="896"/>
                      </a:lnTo>
                      <a:lnTo>
                        <a:pt x="85" y="908"/>
                      </a:lnTo>
                      <a:lnTo>
                        <a:pt x="85" y="908"/>
                      </a:lnTo>
                      <a:lnTo>
                        <a:pt x="97" y="920"/>
                      </a:lnTo>
                      <a:lnTo>
                        <a:pt x="101" y="924"/>
                      </a:lnTo>
                      <a:lnTo>
                        <a:pt x="109" y="936"/>
                      </a:lnTo>
                      <a:lnTo>
                        <a:pt x="122" y="944"/>
                      </a:lnTo>
                      <a:lnTo>
                        <a:pt x="130" y="957"/>
                      </a:lnTo>
                      <a:lnTo>
                        <a:pt x="142" y="961"/>
                      </a:lnTo>
                      <a:lnTo>
                        <a:pt x="154" y="965"/>
                      </a:lnTo>
                      <a:lnTo>
                        <a:pt x="166" y="965"/>
                      </a:lnTo>
                      <a:lnTo>
                        <a:pt x="179" y="965"/>
                      </a:lnTo>
                      <a:lnTo>
                        <a:pt x="191" y="957"/>
                      </a:lnTo>
                      <a:lnTo>
                        <a:pt x="203" y="952"/>
                      </a:lnTo>
                      <a:lnTo>
                        <a:pt x="215" y="944"/>
                      </a:lnTo>
                      <a:lnTo>
                        <a:pt x="223" y="940"/>
                      </a:lnTo>
                      <a:lnTo>
                        <a:pt x="227" y="940"/>
                      </a:lnTo>
                      <a:lnTo>
                        <a:pt x="236" y="928"/>
                      </a:lnTo>
                      <a:lnTo>
                        <a:pt x="240" y="924"/>
                      </a:lnTo>
                      <a:lnTo>
                        <a:pt x="248" y="912"/>
                      </a:lnTo>
                      <a:lnTo>
                        <a:pt x="244" y="900"/>
                      </a:lnTo>
                      <a:lnTo>
                        <a:pt x="232" y="896"/>
                      </a:lnTo>
                      <a:lnTo>
                        <a:pt x="236" y="883"/>
                      </a:lnTo>
                      <a:lnTo>
                        <a:pt x="248" y="879"/>
                      </a:lnTo>
                      <a:lnTo>
                        <a:pt x="244" y="867"/>
                      </a:lnTo>
                      <a:lnTo>
                        <a:pt x="240" y="867"/>
                      </a:lnTo>
                      <a:lnTo>
                        <a:pt x="252" y="863"/>
                      </a:lnTo>
                      <a:lnTo>
                        <a:pt x="260" y="867"/>
                      </a:lnTo>
                      <a:lnTo>
                        <a:pt x="272" y="867"/>
                      </a:lnTo>
                      <a:lnTo>
                        <a:pt x="284" y="867"/>
                      </a:lnTo>
                      <a:lnTo>
                        <a:pt x="284" y="871"/>
                      </a:lnTo>
                      <a:lnTo>
                        <a:pt x="272" y="875"/>
                      </a:lnTo>
                      <a:lnTo>
                        <a:pt x="260" y="879"/>
                      </a:lnTo>
                      <a:lnTo>
                        <a:pt x="260" y="891"/>
                      </a:lnTo>
                      <a:lnTo>
                        <a:pt x="272" y="887"/>
                      </a:lnTo>
                      <a:lnTo>
                        <a:pt x="264" y="896"/>
                      </a:lnTo>
                      <a:lnTo>
                        <a:pt x="264" y="904"/>
                      </a:lnTo>
                      <a:lnTo>
                        <a:pt x="276" y="908"/>
                      </a:lnTo>
                      <a:lnTo>
                        <a:pt x="288" y="904"/>
                      </a:lnTo>
                      <a:lnTo>
                        <a:pt x="293" y="904"/>
                      </a:lnTo>
                      <a:lnTo>
                        <a:pt x="297" y="900"/>
                      </a:lnTo>
                      <a:lnTo>
                        <a:pt x="297" y="900"/>
                      </a:lnTo>
                      <a:lnTo>
                        <a:pt x="293" y="904"/>
                      </a:lnTo>
                      <a:lnTo>
                        <a:pt x="288" y="904"/>
                      </a:lnTo>
                      <a:lnTo>
                        <a:pt x="280" y="908"/>
                      </a:lnTo>
                      <a:lnTo>
                        <a:pt x="268" y="916"/>
                      </a:lnTo>
                      <a:lnTo>
                        <a:pt x="264" y="928"/>
                      </a:lnTo>
                      <a:lnTo>
                        <a:pt x="272" y="940"/>
                      </a:lnTo>
                      <a:lnTo>
                        <a:pt x="272" y="944"/>
                      </a:lnTo>
                      <a:lnTo>
                        <a:pt x="276" y="940"/>
                      </a:lnTo>
                      <a:lnTo>
                        <a:pt x="280" y="952"/>
                      </a:lnTo>
                      <a:lnTo>
                        <a:pt x="284" y="965"/>
                      </a:lnTo>
                      <a:lnTo>
                        <a:pt x="284" y="977"/>
                      </a:lnTo>
                      <a:lnTo>
                        <a:pt x="280" y="989"/>
                      </a:lnTo>
                      <a:lnTo>
                        <a:pt x="276" y="993"/>
                      </a:lnTo>
                      <a:lnTo>
                        <a:pt x="276" y="993"/>
                      </a:lnTo>
                      <a:lnTo>
                        <a:pt x="272" y="1005"/>
                      </a:lnTo>
                      <a:lnTo>
                        <a:pt x="272" y="1009"/>
                      </a:lnTo>
                      <a:lnTo>
                        <a:pt x="268" y="1018"/>
                      </a:lnTo>
                      <a:lnTo>
                        <a:pt x="272" y="1030"/>
                      </a:lnTo>
                      <a:lnTo>
                        <a:pt x="280" y="1042"/>
                      </a:lnTo>
                      <a:lnTo>
                        <a:pt x="280" y="1042"/>
                      </a:lnTo>
                      <a:lnTo>
                        <a:pt x="280" y="1054"/>
                      </a:lnTo>
                      <a:lnTo>
                        <a:pt x="284" y="1054"/>
                      </a:lnTo>
                      <a:lnTo>
                        <a:pt x="293" y="1058"/>
                      </a:lnTo>
                      <a:lnTo>
                        <a:pt x="293" y="1058"/>
                      </a:lnTo>
                      <a:lnTo>
                        <a:pt x="288" y="1058"/>
                      </a:lnTo>
                      <a:lnTo>
                        <a:pt x="284" y="1054"/>
                      </a:lnTo>
                      <a:lnTo>
                        <a:pt x="280" y="1054"/>
                      </a:lnTo>
                      <a:lnTo>
                        <a:pt x="280" y="1062"/>
                      </a:lnTo>
                      <a:lnTo>
                        <a:pt x="280" y="1075"/>
                      </a:lnTo>
                      <a:lnTo>
                        <a:pt x="284" y="1070"/>
                      </a:lnTo>
                      <a:lnTo>
                        <a:pt x="288" y="1070"/>
                      </a:lnTo>
                      <a:lnTo>
                        <a:pt x="293" y="1075"/>
                      </a:lnTo>
                      <a:lnTo>
                        <a:pt x="284" y="1087"/>
                      </a:lnTo>
                      <a:lnTo>
                        <a:pt x="280" y="1091"/>
                      </a:lnTo>
                      <a:lnTo>
                        <a:pt x="288" y="1103"/>
                      </a:lnTo>
                      <a:lnTo>
                        <a:pt x="284" y="1115"/>
                      </a:lnTo>
                      <a:lnTo>
                        <a:pt x="288" y="1127"/>
                      </a:lnTo>
                      <a:lnTo>
                        <a:pt x="293" y="1140"/>
                      </a:lnTo>
                      <a:lnTo>
                        <a:pt x="297" y="1152"/>
                      </a:lnTo>
                      <a:lnTo>
                        <a:pt x="301" y="1160"/>
                      </a:lnTo>
                      <a:lnTo>
                        <a:pt x="301" y="1172"/>
                      </a:lnTo>
                      <a:lnTo>
                        <a:pt x="301" y="1180"/>
                      </a:lnTo>
                      <a:lnTo>
                        <a:pt x="305" y="1193"/>
                      </a:lnTo>
                      <a:lnTo>
                        <a:pt x="309" y="1205"/>
                      </a:lnTo>
                      <a:lnTo>
                        <a:pt x="309" y="1213"/>
                      </a:lnTo>
                      <a:lnTo>
                        <a:pt x="309" y="1225"/>
                      </a:lnTo>
                      <a:lnTo>
                        <a:pt x="313" y="1237"/>
                      </a:lnTo>
                      <a:lnTo>
                        <a:pt x="317" y="1245"/>
                      </a:lnTo>
                      <a:lnTo>
                        <a:pt x="321" y="1262"/>
                      </a:lnTo>
                      <a:lnTo>
                        <a:pt x="329" y="1274"/>
                      </a:lnTo>
                      <a:lnTo>
                        <a:pt x="333" y="1278"/>
                      </a:lnTo>
                      <a:lnTo>
                        <a:pt x="329" y="1278"/>
                      </a:lnTo>
                      <a:lnTo>
                        <a:pt x="341" y="1290"/>
                      </a:lnTo>
                      <a:lnTo>
                        <a:pt x="337" y="1294"/>
                      </a:lnTo>
                      <a:lnTo>
                        <a:pt x="345" y="1306"/>
                      </a:lnTo>
                      <a:lnTo>
                        <a:pt x="345" y="1319"/>
                      </a:lnTo>
                      <a:lnTo>
                        <a:pt x="354" y="1331"/>
                      </a:lnTo>
                      <a:lnTo>
                        <a:pt x="358" y="1331"/>
                      </a:lnTo>
                      <a:lnTo>
                        <a:pt x="358" y="1335"/>
                      </a:lnTo>
                      <a:lnTo>
                        <a:pt x="362" y="1339"/>
                      </a:lnTo>
                      <a:lnTo>
                        <a:pt x="366" y="1343"/>
                      </a:lnTo>
                      <a:lnTo>
                        <a:pt x="374" y="1355"/>
                      </a:lnTo>
                      <a:lnTo>
                        <a:pt x="378" y="1368"/>
                      </a:lnTo>
                      <a:lnTo>
                        <a:pt x="382" y="1368"/>
                      </a:lnTo>
                      <a:lnTo>
                        <a:pt x="378" y="1368"/>
                      </a:lnTo>
                      <a:lnTo>
                        <a:pt x="378" y="1368"/>
                      </a:lnTo>
                      <a:lnTo>
                        <a:pt x="378" y="1380"/>
                      </a:lnTo>
                      <a:lnTo>
                        <a:pt x="386" y="1392"/>
                      </a:lnTo>
                      <a:lnTo>
                        <a:pt x="390" y="1404"/>
                      </a:lnTo>
                      <a:lnTo>
                        <a:pt x="390" y="1404"/>
                      </a:lnTo>
                      <a:lnTo>
                        <a:pt x="390" y="1408"/>
                      </a:lnTo>
                      <a:lnTo>
                        <a:pt x="390" y="1420"/>
                      </a:lnTo>
                      <a:lnTo>
                        <a:pt x="394" y="1433"/>
                      </a:lnTo>
                      <a:lnTo>
                        <a:pt x="398" y="1445"/>
                      </a:lnTo>
                      <a:lnTo>
                        <a:pt x="402" y="1453"/>
                      </a:lnTo>
                      <a:lnTo>
                        <a:pt x="402" y="1457"/>
                      </a:lnTo>
                      <a:lnTo>
                        <a:pt x="402" y="1457"/>
                      </a:lnTo>
                      <a:lnTo>
                        <a:pt x="402" y="1461"/>
                      </a:lnTo>
                      <a:lnTo>
                        <a:pt x="406" y="1469"/>
                      </a:lnTo>
                      <a:lnTo>
                        <a:pt x="411" y="1481"/>
                      </a:lnTo>
                      <a:lnTo>
                        <a:pt x="415" y="1481"/>
                      </a:lnTo>
                      <a:lnTo>
                        <a:pt x="419" y="1494"/>
                      </a:lnTo>
                      <a:lnTo>
                        <a:pt x="427" y="1506"/>
                      </a:lnTo>
                      <a:lnTo>
                        <a:pt x="427" y="1506"/>
                      </a:lnTo>
                      <a:lnTo>
                        <a:pt x="431" y="1510"/>
                      </a:lnTo>
                      <a:lnTo>
                        <a:pt x="431" y="1510"/>
                      </a:lnTo>
                      <a:lnTo>
                        <a:pt x="431" y="1510"/>
                      </a:lnTo>
                      <a:lnTo>
                        <a:pt x="435" y="1518"/>
                      </a:lnTo>
                      <a:lnTo>
                        <a:pt x="443" y="1530"/>
                      </a:lnTo>
                      <a:lnTo>
                        <a:pt x="443" y="1530"/>
                      </a:lnTo>
                      <a:lnTo>
                        <a:pt x="447" y="1534"/>
                      </a:lnTo>
                      <a:lnTo>
                        <a:pt x="455" y="1547"/>
                      </a:lnTo>
                      <a:lnTo>
                        <a:pt x="459" y="1559"/>
                      </a:lnTo>
                      <a:lnTo>
                        <a:pt x="463" y="1571"/>
                      </a:lnTo>
                      <a:lnTo>
                        <a:pt x="468" y="1583"/>
                      </a:lnTo>
                      <a:lnTo>
                        <a:pt x="472" y="1591"/>
                      </a:lnTo>
                      <a:lnTo>
                        <a:pt x="476" y="1603"/>
                      </a:lnTo>
                      <a:lnTo>
                        <a:pt x="484" y="1616"/>
                      </a:lnTo>
                      <a:lnTo>
                        <a:pt x="484" y="1628"/>
                      </a:lnTo>
                      <a:lnTo>
                        <a:pt x="488" y="1628"/>
                      </a:lnTo>
                      <a:lnTo>
                        <a:pt x="488" y="1632"/>
                      </a:lnTo>
                      <a:lnTo>
                        <a:pt x="492" y="1636"/>
                      </a:lnTo>
                      <a:lnTo>
                        <a:pt x="492" y="1648"/>
                      </a:lnTo>
                      <a:lnTo>
                        <a:pt x="488" y="1636"/>
                      </a:lnTo>
                      <a:lnTo>
                        <a:pt x="488" y="1636"/>
                      </a:lnTo>
                      <a:lnTo>
                        <a:pt x="488" y="1632"/>
                      </a:lnTo>
                      <a:lnTo>
                        <a:pt x="488" y="1636"/>
                      </a:lnTo>
                      <a:lnTo>
                        <a:pt x="488" y="1648"/>
                      </a:lnTo>
                      <a:lnTo>
                        <a:pt x="488" y="1656"/>
                      </a:lnTo>
                      <a:lnTo>
                        <a:pt x="492" y="1669"/>
                      </a:lnTo>
                      <a:lnTo>
                        <a:pt x="500" y="1681"/>
                      </a:lnTo>
                      <a:lnTo>
                        <a:pt x="504" y="1693"/>
                      </a:lnTo>
                      <a:lnTo>
                        <a:pt x="504" y="1693"/>
                      </a:lnTo>
                      <a:lnTo>
                        <a:pt x="504" y="1697"/>
                      </a:lnTo>
                      <a:lnTo>
                        <a:pt x="508" y="1697"/>
                      </a:lnTo>
                      <a:lnTo>
                        <a:pt x="516" y="1709"/>
                      </a:lnTo>
                      <a:lnTo>
                        <a:pt x="524" y="1721"/>
                      </a:lnTo>
                      <a:lnTo>
                        <a:pt x="537" y="1734"/>
                      </a:lnTo>
                      <a:lnTo>
                        <a:pt x="541" y="1734"/>
                      </a:lnTo>
                      <a:lnTo>
                        <a:pt x="553" y="1742"/>
                      </a:lnTo>
                      <a:lnTo>
                        <a:pt x="561" y="1746"/>
                      </a:lnTo>
                      <a:lnTo>
                        <a:pt x="573" y="1738"/>
                      </a:lnTo>
                      <a:lnTo>
                        <a:pt x="586" y="1734"/>
                      </a:lnTo>
                      <a:lnTo>
                        <a:pt x="598" y="1721"/>
                      </a:lnTo>
                      <a:lnTo>
                        <a:pt x="598" y="1709"/>
                      </a:lnTo>
                      <a:lnTo>
                        <a:pt x="602" y="1701"/>
                      </a:lnTo>
                      <a:lnTo>
                        <a:pt x="610" y="1689"/>
                      </a:lnTo>
                      <a:lnTo>
                        <a:pt x="622" y="1681"/>
                      </a:lnTo>
                      <a:lnTo>
                        <a:pt x="630" y="1677"/>
                      </a:lnTo>
                      <a:lnTo>
                        <a:pt x="642" y="1677"/>
                      </a:lnTo>
                      <a:lnTo>
                        <a:pt x="655" y="1673"/>
                      </a:lnTo>
                      <a:lnTo>
                        <a:pt x="667" y="1673"/>
                      </a:lnTo>
                      <a:lnTo>
                        <a:pt x="679" y="1681"/>
                      </a:lnTo>
                      <a:lnTo>
                        <a:pt x="679" y="1681"/>
                      </a:lnTo>
                      <a:lnTo>
                        <a:pt x="671" y="1669"/>
                      </a:lnTo>
                      <a:lnTo>
                        <a:pt x="659" y="1673"/>
                      </a:lnTo>
                      <a:lnTo>
                        <a:pt x="647" y="1665"/>
                      </a:lnTo>
                      <a:lnTo>
                        <a:pt x="651" y="1652"/>
                      </a:lnTo>
                      <a:lnTo>
                        <a:pt x="659" y="1640"/>
                      </a:lnTo>
                      <a:lnTo>
                        <a:pt x="667" y="1628"/>
                      </a:lnTo>
                      <a:lnTo>
                        <a:pt x="667" y="1624"/>
                      </a:lnTo>
                      <a:lnTo>
                        <a:pt x="671" y="1612"/>
                      </a:lnTo>
                      <a:lnTo>
                        <a:pt x="683" y="1608"/>
                      </a:lnTo>
                      <a:lnTo>
                        <a:pt x="691" y="1608"/>
                      </a:lnTo>
                      <a:lnTo>
                        <a:pt x="704" y="1603"/>
                      </a:lnTo>
                      <a:lnTo>
                        <a:pt x="704" y="1591"/>
                      </a:lnTo>
                      <a:lnTo>
                        <a:pt x="704" y="1559"/>
                      </a:lnTo>
                      <a:lnTo>
                        <a:pt x="691" y="1551"/>
                      </a:lnTo>
                      <a:lnTo>
                        <a:pt x="695" y="1551"/>
                      </a:lnTo>
                      <a:lnTo>
                        <a:pt x="699" y="1538"/>
                      </a:lnTo>
                      <a:lnTo>
                        <a:pt x="699" y="1522"/>
                      </a:lnTo>
                      <a:lnTo>
                        <a:pt x="699" y="1522"/>
                      </a:lnTo>
                      <a:lnTo>
                        <a:pt x="699" y="1522"/>
                      </a:lnTo>
                      <a:lnTo>
                        <a:pt x="699" y="1518"/>
                      </a:lnTo>
                      <a:lnTo>
                        <a:pt x="699" y="1518"/>
                      </a:lnTo>
                      <a:lnTo>
                        <a:pt x="704" y="1510"/>
                      </a:lnTo>
                      <a:lnTo>
                        <a:pt x="704" y="1506"/>
                      </a:lnTo>
                      <a:lnTo>
                        <a:pt x="704" y="1506"/>
                      </a:lnTo>
                      <a:lnTo>
                        <a:pt x="712" y="1494"/>
                      </a:lnTo>
                      <a:lnTo>
                        <a:pt x="712" y="1490"/>
                      </a:lnTo>
                      <a:lnTo>
                        <a:pt x="720" y="1481"/>
                      </a:lnTo>
                      <a:lnTo>
                        <a:pt x="724" y="1477"/>
                      </a:lnTo>
                      <a:lnTo>
                        <a:pt x="724" y="1465"/>
                      </a:lnTo>
                      <a:lnTo>
                        <a:pt x="728" y="1453"/>
                      </a:lnTo>
                      <a:lnTo>
                        <a:pt x="728" y="1441"/>
                      </a:lnTo>
                      <a:lnTo>
                        <a:pt x="732" y="1429"/>
                      </a:lnTo>
                      <a:lnTo>
                        <a:pt x="732" y="1420"/>
                      </a:lnTo>
                      <a:lnTo>
                        <a:pt x="728" y="1416"/>
                      </a:lnTo>
                      <a:lnTo>
                        <a:pt x="720" y="1412"/>
                      </a:lnTo>
                      <a:lnTo>
                        <a:pt x="720" y="1412"/>
                      </a:lnTo>
                      <a:lnTo>
                        <a:pt x="720" y="1408"/>
                      </a:lnTo>
                      <a:lnTo>
                        <a:pt x="728" y="1412"/>
                      </a:lnTo>
                      <a:lnTo>
                        <a:pt x="732" y="1412"/>
                      </a:lnTo>
                      <a:lnTo>
                        <a:pt x="728" y="1400"/>
                      </a:lnTo>
                      <a:lnTo>
                        <a:pt x="724" y="1388"/>
                      </a:lnTo>
                      <a:lnTo>
                        <a:pt x="720" y="1376"/>
                      </a:lnTo>
                      <a:lnTo>
                        <a:pt x="724" y="1368"/>
                      </a:lnTo>
                      <a:lnTo>
                        <a:pt x="724" y="1355"/>
                      </a:lnTo>
                      <a:lnTo>
                        <a:pt x="720" y="1351"/>
                      </a:lnTo>
                      <a:lnTo>
                        <a:pt x="724" y="1343"/>
                      </a:lnTo>
                      <a:lnTo>
                        <a:pt x="716" y="1335"/>
                      </a:lnTo>
                      <a:lnTo>
                        <a:pt x="716" y="1323"/>
                      </a:lnTo>
                      <a:lnTo>
                        <a:pt x="720" y="1311"/>
                      </a:lnTo>
                      <a:lnTo>
                        <a:pt x="720" y="1298"/>
                      </a:lnTo>
                      <a:lnTo>
                        <a:pt x="728" y="1286"/>
                      </a:lnTo>
                      <a:lnTo>
                        <a:pt x="736" y="1274"/>
                      </a:lnTo>
                      <a:lnTo>
                        <a:pt x="748" y="1270"/>
                      </a:lnTo>
                      <a:lnTo>
                        <a:pt x="761" y="1266"/>
                      </a:lnTo>
                      <a:lnTo>
                        <a:pt x="765" y="1258"/>
                      </a:lnTo>
                      <a:lnTo>
                        <a:pt x="769" y="1270"/>
                      </a:lnTo>
                      <a:lnTo>
                        <a:pt x="773" y="1274"/>
                      </a:lnTo>
                      <a:lnTo>
                        <a:pt x="781" y="1262"/>
                      </a:lnTo>
                      <a:lnTo>
                        <a:pt x="785" y="1250"/>
                      </a:lnTo>
                      <a:lnTo>
                        <a:pt x="793" y="1237"/>
                      </a:lnTo>
                      <a:lnTo>
                        <a:pt x="801" y="1237"/>
                      </a:lnTo>
                      <a:lnTo>
                        <a:pt x="813" y="1241"/>
                      </a:lnTo>
                      <a:lnTo>
                        <a:pt x="817" y="1241"/>
                      </a:lnTo>
                      <a:lnTo>
                        <a:pt x="826" y="1237"/>
                      </a:lnTo>
                      <a:lnTo>
                        <a:pt x="830" y="1237"/>
                      </a:lnTo>
                      <a:lnTo>
                        <a:pt x="842" y="1229"/>
                      </a:lnTo>
                      <a:lnTo>
                        <a:pt x="850" y="1225"/>
                      </a:lnTo>
                      <a:lnTo>
                        <a:pt x="850" y="1221"/>
                      </a:lnTo>
                      <a:lnTo>
                        <a:pt x="854" y="1209"/>
                      </a:lnTo>
                      <a:lnTo>
                        <a:pt x="850" y="1197"/>
                      </a:lnTo>
                      <a:lnTo>
                        <a:pt x="862" y="1188"/>
                      </a:lnTo>
                      <a:lnTo>
                        <a:pt x="874" y="1180"/>
                      </a:lnTo>
                      <a:lnTo>
                        <a:pt x="887" y="1172"/>
                      </a:lnTo>
                      <a:lnTo>
                        <a:pt x="899" y="1168"/>
                      </a:lnTo>
                      <a:lnTo>
                        <a:pt x="911" y="1160"/>
                      </a:lnTo>
                      <a:lnTo>
                        <a:pt x="907" y="1156"/>
                      </a:lnTo>
                      <a:lnTo>
                        <a:pt x="911" y="1156"/>
                      </a:lnTo>
                      <a:lnTo>
                        <a:pt x="923" y="1144"/>
                      </a:lnTo>
                      <a:lnTo>
                        <a:pt x="931" y="1132"/>
                      </a:lnTo>
                      <a:lnTo>
                        <a:pt x="940" y="1127"/>
                      </a:lnTo>
                      <a:lnTo>
                        <a:pt x="952" y="1123"/>
                      </a:lnTo>
                      <a:lnTo>
                        <a:pt x="960" y="1115"/>
                      </a:lnTo>
                      <a:lnTo>
                        <a:pt x="972" y="1103"/>
                      </a:lnTo>
                      <a:lnTo>
                        <a:pt x="980" y="1091"/>
                      </a:lnTo>
                      <a:lnTo>
                        <a:pt x="992" y="1079"/>
                      </a:lnTo>
                      <a:lnTo>
                        <a:pt x="1001" y="1066"/>
                      </a:lnTo>
                      <a:lnTo>
                        <a:pt x="1001" y="1066"/>
                      </a:lnTo>
                      <a:lnTo>
                        <a:pt x="1013" y="1054"/>
                      </a:lnTo>
                      <a:lnTo>
                        <a:pt x="1025" y="1046"/>
                      </a:lnTo>
                      <a:lnTo>
                        <a:pt x="1033" y="1038"/>
                      </a:lnTo>
                      <a:lnTo>
                        <a:pt x="1033" y="1034"/>
                      </a:lnTo>
                      <a:lnTo>
                        <a:pt x="1037" y="1034"/>
                      </a:lnTo>
                      <a:lnTo>
                        <a:pt x="1037" y="1034"/>
                      </a:lnTo>
                      <a:lnTo>
                        <a:pt x="1033" y="1034"/>
                      </a:lnTo>
                      <a:lnTo>
                        <a:pt x="1021" y="1042"/>
                      </a:lnTo>
                      <a:lnTo>
                        <a:pt x="1025" y="1030"/>
                      </a:lnTo>
                      <a:lnTo>
                        <a:pt x="1037" y="1022"/>
                      </a:lnTo>
                      <a:lnTo>
                        <a:pt x="1045" y="1030"/>
                      </a:lnTo>
                      <a:lnTo>
                        <a:pt x="1041" y="1030"/>
                      </a:lnTo>
                      <a:lnTo>
                        <a:pt x="1053" y="1030"/>
                      </a:lnTo>
                      <a:lnTo>
                        <a:pt x="1078" y="1022"/>
                      </a:lnTo>
                      <a:lnTo>
                        <a:pt x="1090" y="1018"/>
                      </a:lnTo>
                      <a:lnTo>
                        <a:pt x="1094" y="1009"/>
                      </a:lnTo>
                      <a:lnTo>
                        <a:pt x="1086" y="1001"/>
                      </a:lnTo>
                      <a:lnTo>
                        <a:pt x="1094" y="1009"/>
                      </a:lnTo>
                      <a:lnTo>
                        <a:pt x="1098" y="1009"/>
                      </a:lnTo>
                      <a:lnTo>
                        <a:pt x="1106" y="997"/>
                      </a:lnTo>
                      <a:lnTo>
                        <a:pt x="1119" y="993"/>
                      </a:lnTo>
                      <a:lnTo>
                        <a:pt x="1119" y="993"/>
                      </a:lnTo>
                      <a:lnTo>
                        <a:pt x="1119" y="981"/>
                      </a:lnTo>
                      <a:lnTo>
                        <a:pt x="1131" y="973"/>
                      </a:lnTo>
                      <a:lnTo>
                        <a:pt x="1135" y="969"/>
                      </a:lnTo>
                      <a:lnTo>
                        <a:pt x="1131" y="969"/>
                      </a:lnTo>
                      <a:lnTo>
                        <a:pt x="1127" y="965"/>
                      </a:lnTo>
                      <a:lnTo>
                        <a:pt x="1127" y="952"/>
                      </a:lnTo>
                      <a:lnTo>
                        <a:pt x="1127" y="940"/>
                      </a:lnTo>
                      <a:lnTo>
                        <a:pt x="1131" y="928"/>
                      </a:lnTo>
                      <a:lnTo>
                        <a:pt x="1143" y="916"/>
                      </a:lnTo>
                      <a:lnTo>
                        <a:pt x="1155" y="912"/>
                      </a:lnTo>
                      <a:lnTo>
                        <a:pt x="1155" y="912"/>
                      </a:lnTo>
                      <a:lnTo>
                        <a:pt x="1163" y="912"/>
                      </a:lnTo>
                      <a:lnTo>
                        <a:pt x="1176" y="908"/>
                      </a:lnTo>
                      <a:lnTo>
                        <a:pt x="1188" y="900"/>
                      </a:lnTo>
                      <a:lnTo>
                        <a:pt x="1196" y="887"/>
                      </a:lnTo>
                      <a:lnTo>
                        <a:pt x="1204" y="879"/>
                      </a:lnTo>
                      <a:lnTo>
                        <a:pt x="1204" y="875"/>
                      </a:lnTo>
                      <a:lnTo>
                        <a:pt x="1192" y="863"/>
                      </a:lnTo>
                      <a:lnTo>
                        <a:pt x="1200" y="871"/>
                      </a:lnTo>
                      <a:lnTo>
                        <a:pt x="1204" y="875"/>
                      </a:lnTo>
                      <a:lnTo>
                        <a:pt x="1204" y="875"/>
                      </a:lnTo>
                      <a:lnTo>
                        <a:pt x="1204" y="879"/>
                      </a:lnTo>
                      <a:lnTo>
                        <a:pt x="1208" y="883"/>
                      </a:lnTo>
                      <a:lnTo>
                        <a:pt x="1204" y="896"/>
                      </a:lnTo>
                      <a:lnTo>
                        <a:pt x="1208" y="904"/>
                      </a:lnTo>
                      <a:lnTo>
                        <a:pt x="1208" y="912"/>
                      </a:lnTo>
                      <a:lnTo>
                        <a:pt x="1208" y="912"/>
                      </a:lnTo>
                      <a:lnTo>
                        <a:pt x="1212" y="912"/>
                      </a:lnTo>
                      <a:lnTo>
                        <a:pt x="1212" y="908"/>
                      </a:lnTo>
                      <a:lnTo>
                        <a:pt x="1216" y="904"/>
                      </a:lnTo>
                      <a:lnTo>
                        <a:pt x="1220" y="904"/>
                      </a:lnTo>
                      <a:lnTo>
                        <a:pt x="1220" y="912"/>
                      </a:lnTo>
                      <a:lnTo>
                        <a:pt x="1224" y="900"/>
                      </a:lnTo>
                      <a:lnTo>
                        <a:pt x="1224" y="896"/>
                      </a:lnTo>
                      <a:lnTo>
                        <a:pt x="1224" y="891"/>
                      </a:lnTo>
                      <a:lnTo>
                        <a:pt x="1224" y="896"/>
                      </a:lnTo>
                      <a:lnTo>
                        <a:pt x="1224" y="896"/>
                      </a:lnTo>
                      <a:lnTo>
                        <a:pt x="1224" y="896"/>
                      </a:lnTo>
                      <a:lnTo>
                        <a:pt x="1224" y="896"/>
                      </a:lnTo>
                      <a:lnTo>
                        <a:pt x="1224" y="904"/>
                      </a:lnTo>
                      <a:lnTo>
                        <a:pt x="1228" y="908"/>
                      </a:lnTo>
                      <a:lnTo>
                        <a:pt x="1224" y="912"/>
                      </a:lnTo>
                      <a:lnTo>
                        <a:pt x="1228" y="916"/>
                      </a:lnTo>
                      <a:lnTo>
                        <a:pt x="1228" y="912"/>
                      </a:lnTo>
                      <a:lnTo>
                        <a:pt x="1233" y="908"/>
                      </a:lnTo>
                      <a:lnTo>
                        <a:pt x="1233" y="900"/>
                      </a:lnTo>
                      <a:lnTo>
                        <a:pt x="1233" y="887"/>
                      </a:lnTo>
                      <a:lnTo>
                        <a:pt x="1233" y="879"/>
                      </a:lnTo>
                      <a:lnTo>
                        <a:pt x="1237" y="871"/>
                      </a:lnTo>
                      <a:lnTo>
                        <a:pt x="1237" y="871"/>
                      </a:lnTo>
                      <a:lnTo>
                        <a:pt x="1237" y="883"/>
                      </a:lnTo>
                      <a:lnTo>
                        <a:pt x="1241" y="875"/>
                      </a:lnTo>
                      <a:lnTo>
                        <a:pt x="1241" y="883"/>
                      </a:lnTo>
                      <a:lnTo>
                        <a:pt x="1237" y="896"/>
                      </a:lnTo>
                      <a:lnTo>
                        <a:pt x="1237" y="904"/>
                      </a:lnTo>
                      <a:lnTo>
                        <a:pt x="1241" y="908"/>
                      </a:lnTo>
                      <a:lnTo>
                        <a:pt x="1245" y="904"/>
                      </a:lnTo>
                      <a:lnTo>
                        <a:pt x="1249" y="904"/>
                      </a:lnTo>
                      <a:lnTo>
                        <a:pt x="1249" y="900"/>
                      </a:lnTo>
                      <a:lnTo>
                        <a:pt x="1253" y="908"/>
                      </a:lnTo>
                      <a:lnTo>
                        <a:pt x="1257" y="896"/>
                      </a:lnTo>
                      <a:lnTo>
                        <a:pt x="1257" y="891"/>
                      </a:lnTo>
                      <a:lnTo>
                        <a:pt x="1249" y="887"/>
                      </a:lnTo>
                      <a:lnTo>
                        <a:pt x="1249" y="887"/>
                      </a:lnTo>
                      <a:lnTo>
                        <a:pt x="1253" y="887"/>
                      </a:lnTo>
                      <a:lnTo>
                        <a:pt x="1257" y="875"/>
                      </a:lnTo>
                      <a:lnTo>
                        <a:pt x="1261" y="875"/>
                      </a:lnTo>
                      <a:lnTo>
                        <a:pt x="1261" y="871"/>
                      </a:lnTo>
                      <a:lnTo>
                        <a:pt x="1257" y="87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0" name="Freeform 772">
                  <a:extLst>
                    <a:ext uri="{FF2B5EF4-FFF2-40B4-BE49-F238E27FC236}">
                      <a16:creationId xmlns:a16="http://schemas.microsoft.com/office/drawing/2014/main" id="{FD82E37F-17BD-F5DD-5E2D-71DCA6E478E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304" y="8233"/>
                  <a:ext cx="155" cy="171"/>
                </a:xfrm>
                <a:custGeom>
                  <a:avLst/>
                  <a:gdLst>
                    <a:gd name="T0" fmla="*/ 13 w 155"/>
                    <a:gd name="T1" fmla="*/ 41 h 171"/>
                    <a:gd name="T2" fmla="*/ 13 w 155"/>
                    <a:gd name="T3" fmla="*/ 41 h 171"/>
                    <a:gd name="T4" fmla="*/ 17 w 155"/>
                    <a:gd name="T5" fmla="*/ 53 h 171"/>
                    <a:gd name="T6" fmla="*/ 21 w 155"/>
                    <a:gd name="T7" fmla="*/ 65 h 171"/>
                    <a:gd name="T8" fmla="*/ 21 w 155"/>
                    <a:gd name="T9" fmla="*/ 69 h 171"/>
                    <a:gd name="T10" fmla="*/ 29 w 155"/>
                    <a:gd name="T11" fmla="*/ 81 h 171"/>
                    <a:gd name="T12" fmla="*/ 33 w 155"/>
                    <a:gd name="T13" fmla="*/ 93 h 171"/>
                    <a:gd name="T14" fmla="*/ 45 w 155"/>
                    <a:gd name="T15" fmla="*/ 93 h 171"/>
                    <a:gd name="T16" fmla="*/ 57 w 155"/>
                    <a:gd name="T17" fmla="*/ 102 h 171"/>
                    <a:gd name="T18" fmla="*/ 70 w 155"/>
                    <a:gd name="T19" fmla="*/ 110 h 171"/>
                    <a:gd name="T20" fmla="*/ 74 w 155"/>
                    <a:gd name="T21" fmla="*/ 114 h 171"/>
                    <a:gd name="T22" fmla="*/ 70 w 155"/>
                    <a:gd name="T23" fmla="*/ 122 h 171"/>
                    <a:gd name="T24" fmla="*/ 57 w 155"/>
                    <a:gd name="T25" fmla="*/ 126 h 171"/>
                    <a:gd name="T26" fmla="*/ 57 w 155"/>
                    <a:gd name="T27" fmla="*/ 138 h 171"/>
                    <a:gd name="T28" fmla="*/ 61 w 155"/>
                    <a:gd name="T29" fmla="*/ 150 h 171"/>
                    <a:gd name="T30" fmla="*/ 61 w 155"/>
                    <a:gd name="T31" fmla="*/ 154 h 171"/>
                    <a:gd name="T32" fmla="*/ 57 w 155"/>
                    <a:gd name="T33" fmla="*/ 163 h 171"/>
                    <a:gd name="T34" fmla="*/ 66 w 155"/>
                    <a:gd name="T35" fmla="*/ 171 h 171"/>
                    <a:gd name="T36" fmla="*/ 66 w 155"/>
                    <a:gd name="T37" fmla="*/ 163 h 171"/>
                    <a:gd name="T38" fmla="*/ 74 w 155"/>
                    <a:gd name="T39" fmla="*/ 150 h 171"/>
                    <a:gd name="T40" fmla="*/ 74 w 155"/>
                    <a:gd name="T41" fmla="*/ 150 h 171"/>
                    <a:gd name="T42" fmla="*/ 70 w 155"/>
                    <a:gd name="T43" fmla="*/ 146 h 171"/>
                    <a:gd name="T44" fmla="*/ 66 w 155"/>
                    <a:gd name="T45" fmla="*/ 142 h 171"/>
                    <a:gd name="T46" fmla="*/ 78 w 155"/>
                    <a:gd name="T47" fmla="*/ 130 h 171"/>
                    <a:gd name="T48" fmla="*/ 90 w 155"/>
                    <a:gd name="T49" fmla="*/ 130 h 171"/>
                    <a:gd name="T50" fmla="*/ 98 w 155"/>
                    <a:gd name="T51" fmla="*/ 126 h 171"/>
                    <a:gd name="T52" fmla="*/ 106 w 155"/>
                    <a:gd name="T53" fmla="*/ 114 h 171"/>
                    <a:gd name="T54" fmla="*/ 102 w 155"/>
                    <a:gd name="T55" fmla="*/ 106 h 171"/>
                    <a:gd name="T56" fmla="*/ 110 w 155"/>
                    <a:gd name="T57" fmla="*/ 106 h 171"/>
                    <a:gd name="T58" fmla="*/ 114 w 155"/>
                    <a:gd name="T59" fmla="*/ 106 h 171"/>
                    <a:gd name="T60" fmla="*/ 118 w 155"/>
                    <a:gd name="T61" fmla="*/ 102 h 171"/>
                    <a:gd name="T62" fmla="*/ 123 w 155"/>
                    <a:gd name="T63" fmla="*/ 93 h 171"/>
                    <a:gd name="T64" fmla="*/ 127 w 155"/>
                    <a:gd name="T65" fmla="*/ 89 h 171"/>
                    <a:gd name="T66" fmla="*/ 131 w 155"/>
                    <a:gd name="T67" fmla="*/ 89 h 171"/>
                    <a:gd name="T68" fmla="*/ 139 w 155"/>
                    <a:gd name="T69" fmla="*/ 81 h 171"/>
                    <a:gd name="T70" fmla="*/ 143 w 155"/>
                    <a:gd name="T71" fmla="*/ 69 h 171"/>
                    <a:gd name="T72" fmla="*/ 143 w 155"/>
                    <a:gd name="T73" fmla="*/ 65 h 171"/>
                    <a:gd name="T74" fmla="*/ 147 w 155"/>
                    <a:gd name="T75" fmla="*/ 53 h 171"/>
                    <a:gd name="T76" fmla="*/ 151 w 155"/>
                    <a:gd name="T77" fmla="*/ 41 h 171"/>
                    <a:gd name="T78" fmla="*/ 155 w 155"/>
                    <a:gd name="T79" fmla="*/ 32 h 171"/>
                    <a:gd name="T80" fmla="*/ 151 w 155"/>
                    <a:gd name="T81" fmla="*/ 28 h 171"/>
                    <a:gd name="T82" fmla="*/ 147 w 155"/>
                    <a:gd name="T83" fmla="*/ 28 h 171"/>
                    <a:gd name="T84" fmla="*/ 135 w 155"/>
                    <a:gd name="T85" fmla="*/ 36 h 171"/>
                    <a:gd name="T86" fmla="*/ 131 w 155"/>
                    <a:gd name="T87" fmla="*/ 28 h 171"/>
                    <a:gd name="T88" fmla="*/ 118 w 155"/>
                    <a:gd name="T89" fmla="*/ 20 h 171"/>
                    <a:gd name="T90" fmla="*/ 110 w 155"/>
                    <a:gd name="T91" fmla="*/ 8 h 171"/>
                    <a:gd name="T92" fmla="*/ 98 w 155"/>
                    <a:gd name="T93" fmla="*/ 4 h 171"/>
                    <a:gd name="T94" fmla="*/ 86 w 155"/>
                    <a:gd name="T95" fmla="*/ 0 h 171"/>
                    <a:gd name="T96" fmla="*/ 86 w 155"/>
                    <a:gd name="T97" fmla="*/ 0 h 171"/>
                    <a:gd name="T98" fmla="*/ 86 w 155"/>
                    <a:gd name="T99" fmla="*/ 0 h 171"/>
                    <a:gd name="T100" fmla="*/ 74 w 155"/>
                    <a:gd name="T101" fmla="*/ 0 h 171"/>
                    <a:gd name="T102" fmla="*/ 61 w 155"/>
                    <a:gd name="T103" fmla="*/ 0 h 171"/>
                    <a:gd name="T104" fmla="*/ 49 w 155"/>
                    <a:gd name="T105" fmla="*/ 8 h 171"/>
                    <a:gd name="T106" fmla="*/ 41 w 155"/>
                    <a:gd name="T107" fmla="*/ 12 h 171"/>
                    <a:gd name="T108" fmla="*/ 29 w 155"/>
                    <a:gd name="T109" fmla="*/ 20 h 171"/>
                    <a:gd name="T110" fmla="*/ 25 w 155"/>
                    <a:gd name="T111" fmla="*/ 20 h 171"/>
                    <a:gd name="T112" fmla="*/ 13 w 155"/>
                    <a:gd name="T113" fmla="*/ 24 h 171"/>
                    <a:gd name="T114" fmla="*/ 0 w 155"/>
                    <a:gd name="T115" fmla="*/ 32 h 171"/>
                    <a:gd name="T116" fmla="*/ 0 w 155"/>
                    <a:gd name="T117" fmla="*/ 32 h 171"/>
                    <a:gd name="T118" fmla="*/ 5 w 155"/>
                    <a:gd name="T119" fmla="*/ 36 h 171"/>
                    <a:gd name="T120" fmla="*/ 13 w 155"/>
                    <a:gd name="T121" fmla="*/ 4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55" h="171">
                      <a:moveTo>
                        <a:pt x="13" y="41"/>
                      </a:moveTo>
                      <a:lnTo>
                        <a:pt x="13" y="41"/>
                      </a:lnTo>
                      <a:lnTo>
                        <a:pt x="17" y="53"/>
                      </a:lnTo>
                      <a:lnTo>
                        <a:pt x="21" y="65"/>
                      </a:lnTo>
                      <a:lnTo>
                        <a:pt x="21" y="69"/>
                      </a:lnTo>
                      <a:lnTo>
                        <a:pt x="29" y="81"/>
                      </a:lnTo>
                      <a:lnTo>
                        <a:pt x="33" y="93"/>
                      </a:lnTo>
                      <a:lnTo>
                        <a:pt x="45" y="93"/>
                      </a:lnTo>
                      <a:lnTo>
                        <a:pt x="57" y="102"/>
                      </a:lnTo>
                      <a:lnTo>
                        <a:pt x="70" y="110"/>
                      </a:lnTo>
                      <a:lnTo>
                        <a:pt x="74" y="114"/>
                      </a:lnTo>
                      <a:lnTo>
                        <a:pt x="70" y="122"/>
                      </a:lnTo>
                      <a:lnTo>
                        <a:pt x="57" y="126"/>
                      </a:lnTo>
                      <a:lnTo>
                        <a:pt x="57" y="138"/>
                      </a:lnTo>
                      <a:lnTo>
                        <a:pt x="61" y="150"/>
                      </a:lnTo>
                      <a:lnTo>
                        <a:pt x="61" y="154"/>
                      </a:lnTo>
                      <a:lnTo>
                        <a:pt x="57" y="163"/>
                      </a:lnTo>
                      <a:lnTo>
                        <a:pt x="66" y="171"/>
                      </a:lnTo>
                      <a:lnTo>
                        <a:pt x="66" y="163"/>
                      </a:lnTo>
                      <a:lnTo>
                        <a:pt x="74" y="150"/>
                      </a:lnTo>
                      <a:lnTo>
                        <a:pt x="74" y="150"/>
                      </a:lnTo>
                      <a:lnTo>
                        <a:pt x="70" y="146"/>
                      </a:lnTo>
                      <a:lnTo>
                        <a:pt x="66" y="142"/>
                      </a:lnTo>
                      <a:lnTo>
                        <a:pt x="78" y="130"/>
                      </a:lnTo>
                      <a:lnTo>
                        <a:pt x="90" y="130"/>
                      </a:lnTo>
                      <a:lnTo>
                        <a:pt x="98" y="126"/>
                      </a:lnTo>
                      <a:lnTo>
                        <a:pt x="106" y="114"/>
                      </a:lnTo>
                      <a:lnTo>
                        <a:pt x="102" y="106"/>
                      </a:lnTo>
                      <a:lnTo>
                        <a:pt x="110" y="106"/>
                      </a:lnTo>
                      <a:lnTo>
                        <a:pt x="114" y="106"/>
                      </a:lnTo>
                      <a:lnTo>
                        <a:pt x="118" y="102"/>
                      </a:lnTo>
                      <a:lnTo>
                        <a:pt x="123" y="93"/>
                      </a:lnTo>
                      <a:lnTo>
                        <a:pt x="127" y="89"/>
                      </a:lnTo>
                      <a:lnTo>
                        <a:pt x="131" y="89"/>
                      </a:lnTo>
                      <a:lnTo>
                        <a:pt x="139" y="81"/>
                      </a:lnTo>
                      <a:lnTo>
                        <a:pt x="143" y="69"/>
                      </a:lnTo>
                      <a:lnTo>
                        <a:pt x="143" y="65"/>
                      </a:lnTo>
                      <a:lnTo>
                        <a:pt x="147" y="53"/>
                      </a:lnTo>
                      <a:lnTo>
                        <a:pt x="151" y="41"/>
                      </a:lnTo>
                      <a:lnTo>
                        <a:pt x="155" y="32"/>
                      </a:lnTo>
                      <a:lnTo>
                        <a:pt x="151" y="28"/>
                      </a:lnTo>
                      <a:lnTo>
                        <a:pt x="147" y="28"/>
                      </a:lnTo>
                      <a:lnTo>
                        <a:pt x="135" y="36"/>
                      </a:lnTo>
                      <a:lnTo>
                        <a:pt x="131" y="28"/>
                      </a:lnTo>
                      <a:lnTo>
                        <a:pt x="118" y="20"/>
                      </a:lnTo>
                      <a:lnTo>
                        <a:pt x="110" y="8"/>
                      </a:lnTo>
                      <a:lnTo>
                        <a:pt x="98" y="4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86" y="0"/>
                      </a:lnTo>
                      <a:lnTo>
                        <a:pt x="74" y="0"/>
                      </a:lnTo>
                      <a:lnTo>
                        <a:pt x="61" y="0"/>
                      </a:lnTo>
                      <a:lnTo>
                        <a:pt x="49" y="8"/>
                      </a:lnTo>
                      <a:lnTo>
                        <a:pt x="41" y="12"/>
                      </a:lnTo>
                      <a:lnTo>
                        <a:pt x="29" y="20"/>
                      </a:lnTo>
                      <a:lnTo>
                        <a:pt x="25" y="20"/>
                      </a:lnTo>
                      <a:lnTo>
                        <a:pt x="13" y="24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5" y="36"/>
                      </a:lnTo>
                      <a:lnTo>
                        <a:pt x="13" y="4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1" name="Freeform 773">
                  <a:extLst>
                    <a:ext uri="{FF2B5EF4-FFF2-40B4-BE49-F238E27FC236}">
                      <a16:creationId xmlns:a16="http://schemas.microsoft.com/office/drawing/2014/main" id="{321970C1-B557-BD4C-AE72-93D370700F56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770" y="7749"/>
                  <a:ext cx="859" cy="541"/>
                </a:xfrm>
                <a:custGeom>
                  <a:avLst/>
                  <a:gdLst>
                    <a:gd name="T0" fmla="*/ 594 w 859"/>
                    <a:gd name="T1" fmla="*/ 533 h 541"/>
                    <a:gd name="T2" fmla="*/ 623 w 859"/>
                    <a:gd name="T3" fmla="*/ 533 h 541"/>
                    <a:gd name="T4" fmla="*/ 647 w 859"/>
                    <a:gd name="T5" fmla="*/ 488 h 541"/>
                    <a:gd name="T6" fmla="*/ 692 w 859"/>
                    <a:gd name="T7" fmla="*/ 480 h 541"/>
                    <a:gd name="T8" fmla="*/ 737 w 859"/>
                    <a:gd name="T9" fmla="*/ 439 h 541"/>
                    <a:gd name="T10" fmla="*/ 761 w 859"/>
                    <a:gd name="T11" fmla="*/ 394 h 541"/>
                    <a:gd name="T12" fmla="*/ 806 w 859"/>
                    <a:gd name="T13" fmla="*/ 370 h 541"/>
                    <a:gd name="T14" fmla="*/ 851 w 859"/>
                    <a:gd name="T15" fmla="*/ 386 h 541"/>
                    <a:gd name="T16" fmla="*/ 855 w 859"/>
                    <a:gd name="T17" fmla="*/ 354 h 541"/>
                    <a:gd name="T18" fmla="*/ 818 w 859"/>
                    <a:gd name="T19" fmla="*/ 325 h 541"/>
                    <a:gd name="T20" fmla="*/ 774 w 859"/>
                    <a:gd name="T21" fmla="*/ 309 h 541"/>
                    <a:gd name="T22" fmla="*/ 721 w 859"/>
                    <a:gd name="T23" fmla="*/ 272 h 541"/>
                    <a:gd name="T24" fmla="*/ 684 w 859"/>
                    <a:gd name="T25" fmla="*/ 256 h 541"/>
                    <a:gd name="T26" fmla="*/ 643 w 859"/>
                    <a:gd name="T27" fmla="*/ 227 h 541"/>
                    <a:gd name="T28" fmla="*/ 603 w 859"/>
                    <a:gd name="T29" fmla="*/ 175 h 541"/>
                    <a:gd name="T30" fmla="*/ 574 w 859"/>
                    <a:gd name="T31" fmla="*/ 122 h 541"/>
                    <a:gd name="T32" fmla="*/ 529 w 859"/>
                    <a:gd name="T33" fmla="*/ 114 h 541"/>
                    <a:gd name="T34" fmla="*/ 472 w 859"/>
                    <a:gd name="T35" fmla="*/ 101 h 541"/>
                    <a:gd name="T36" fmla="*/ 468 w 859"/>
                    <a:gd name="T37" fmla="*/ 65 h 541"/>
                    <a:gd name="T38" fmla="*/ 444 w 859"/>
                    <a:gd name="T39" fmla="*/ 32 h 541"/>
                    <a:gd name="T40" fmla="*/ 411 w 859"/>
                    <a:gd name="T41" fmla="*/ 24 h 541"/>
                    <a:gd name="T42" fmla="*/ 363 w 859"/>
                    <a:gd name="T43" fmla="*/ 28 h 541"/>
                    <a:gd name="T44" fmla="*/ 334 w 859"/>
                    <a:gd name="T45" fmla="*/ 32 h 541"/>
                    <a:gd name="T46" fmla="*/ 318 w 859"/>
                    <a:gd name="T47" fmla="*/ 44 h 541"/>
                    <a:gd name="T48" fmla="*/ 277 w 859"/>
                    <a:gd name="T49" fmla="*/ 77 h 541"/>
                    <a:gd name="T50" fmla="*/ 273 w 859"/>
                    <a:gd name="T51" fmla="*/ 109 h 541"/>
                    <a:gd name="T52" fmla="*/ 220 w 859"/>
                    <a:gd name="T53" fmla="*/ 105 h 541"/>
                    <a:gd name="T54" fmla="*/ 188 w 859"/>
                    <a:gd name="T55" fmla="*/ 109 h 541"/>
                    <a:gd name="T56" fmla="*/ 151 w 859"/>
                    <a:gd name="T57" fmla="*/ 61 h 541"/>
                    <a:gd name="T58" fmla="*/ 94 w 859"/>
                    <a:gd name="T59" fmla="*/ 32 h 541"/>
                    <a:gd name="T60" fmla="*/ 29 w 859"/>
                    <a:gd name="T61" fmla="*/ 53 h 541"/>
                    <a:gd name="T62" fmla="*/ 8 w 859"/>
                    <a:gd name="T63" fmla="*/ 89 h 541"/>
                    <a:gd name="T64" fmla="*/ 29 w 859"/>
                    <a:gd name="T65" fmla="*/ 138 h 541"/>
                    <a:gd name="T66" fmla="*/ 21 w 859"/>
                    <a:gd name="T67" fmla="*/ 191 h 541"/>
                    <a:gd name="T68" fmla="*/ 49 w 859"/>
                    <a:gd name="T69" fmla="*/ 203 h 541"/>
                    <a:gd name="T70" fmla="*/ 49 w 859"/>
                    <a:gd name="T71" fmla="*/ 232 h 541"/>
                    <a:gd name="T72" fmla="*/ 74 w 859"/>
                    <a:gd name="T73" fmla="*/ 256 h 541"/>
                    <a:gd name="T74" fmla="*/ 86 w 859"/>
                    <a:gd name="T75" fmla="*/ 309 h 541"/>
                    <a:gd name="T76" fmla="*/ 90 w 859"/>
                    <a:gd name="T77" fmla="*/ 370 h 541"/>
                    <a:gd name="T78" fmla="*/ 122 w 859"/>
                    <a:gd name="T79" fmla="*/ 382 h 541"/>
                    <a:gd name="T80" fmla="*/ 155 w 859"/>
                    <a:gd name="T81" fmla="*/ 354 h 541"/>
                    <a:gd name="T82" fmla="*/ 208 w 859"/>
                    <a:gd name="T83" fmla="*/ 333 h 541"/>
                    <a:gd name="T84" fmla="*/ 265 w 859"/>
                    <a:gd name="T85" fmla="*/ 321 h 541"/>
                    <a:gd name="T86" fmla="*/ 306 w 859"/>
                    <a:gd name="T87" fmla="*/ 345 h 541"/>
                    <a:gd name="T88" fmla="*/ 358 w 859"/>
                    <a:gd name="T89" fmla="*/ 366 h 541"/>
                    <a:gd name="T90" fmla="*/ 407 w 859"/>
                    <a:gd name="T91" fmla="*/ 370 h 541"/>
                    <a:gd name="T92" fmla="*/ 456 w 859"/>
                    <a:gd name="T93" fmla="*/ 407 h 541"/>
                    <a:gd name="T94" fmla="*/ 529 w 859"/>
                    <a:gd name="T95" fmla="*/ 435 h 541"/>
                    <a:gd name="T96" fmla="*/ 529 w 859"/>
                    <a:gd name="T97" fmla="*/ 484 h 541"/>
                    <a:gd name="T98" fmla="*/ 49 w 859"/>
                    <a:gd name="T99" fmla="*/ 138 h 541"/>
                    <a:gd name="T100" fmla="*/ 53 w 859"/>
                    <a:gd name="T101" fmla="*/ 11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59" h="541">
                      <a:moveTo>
                        <a:pt x="558" y="516"/>
                      </a:moveTo>
                      <a:lnTo>
                        <a:pt x="570" y="520"/>
                      </a:lnTo>
                      <a:lnTo>
                        <a:pt x="582" y="516"/>
                      </a:lnTo>
                      <a:lnTo>
                        <a:pt x="586" y="520"/>
                      </a:lnTo>
                      <a:lnTo>
                        <a:pt x="594" y="533"/>
                      </a:lnTo>
                      <a:lnTo>
                        <a:pt x="594" y="533"/>
                      </a:lnTo>
                      <a:lnTo>
                        <a:pt x="599" y="541"/>
                      </a:lnTo>
                      <a:lnTo>
                        <a:pt x="611" y="529"/>
                      </a:lnTo>
                      <a:lnTo>
                        <a:pt x="623" y="533"/>
                      </a:lnTo>
                      <a:lnTo>
                        <a:pt x="623" y="533"/>
                      </a:lnTo>
                      <a:lnTo>
                        <a:pt x="635" y="525"/>
                      </a:lnTo>
                      <a:lnTo>
                        <a:pt x="647" y="512"/>
                      </a:lnTo>
                      <a:lnTo>
                        <a:pt x="651" y="500"/>
                      </a:lnTo>
                      <a:lnTo>
                        <a:pt x="655" y="500"/>
                      </a:lnTo>
                      <a:lnTo>
                        <a:pt x="647" y="488"/>
                      </a:lnTo>
                      <a:lnTo>
                        <a:pt x="651" y="488"/>
                      </a:lnTo>
                      <a:lnTo>
                        <a:pt x="664" y="488"/>
                      </a:lnTo>
                      <a:lnTo>
                        <a:pt x="676" y="480"/>
                      </a:lnTo>
                      <a:lnTo>
                        <a:pt x="688" y="480"/>
                      </a:lnTo>
                      <a:lnTo>
                        <a:pt x="692" y="480"/>
                      </a:lnTo>
                      <a:lnTo>
                        <a:pt x="704" y="472"/>
                      </a:lnTo>
                      <a:lnTo>
                        <a:pt x="717" y="472"/>
                      </a:lnTo>
                      <a:lnTo>
                        <a:pt x="729" y="463"/>
                      </a:lnTo>
                      <a:lnTo>
                        <a:pt x="737" y="451"/>
                      </a:lnTo>
                      <a:lnTo>
                        <a:pt x="737" y="439"/>
                      </a:lnTo>
                      <a:lnTo>
                        <a:pt x="741" y="427"/>
                      </a:lnTo>
                      <a:lnTo>
                        <a:pt x="745" y="419"/>
                      </a:lnTo>
                      <a:lnTo>
                        <a:pt x="749" y="411"/>
                      </a:lnTo>
                      <a:lnTo>
                        <a:pt x="757" y="398"/>
                      </a:lnTo>
                      <a:lnTo>
                        <a:pt x="761" y="394"/>
                      </a:lnTo>
                      <a:lnTo>
                        <a:pt x="774" y="394"/>
                      </a:lnTo>
                      <a:lnTo>
                        <a:pt x="786" y="394"/>
                      </a:lnTo>
                      <a:lnTo>
                        <a:pt x="790" y="394"/>
                      </a:lnTo>
                      <a:lnTo>
                        <a:pt x="798" y="382"/>
                      </a:lnTo>
                      <a:lnTo>
                        <a:pt x="806" y="370"/>
                      </a:lnTo>
                      <a:lnTo>
                        <a:pt x="814" y="378"/>
                      </a:lnTo>
                      <a:lnTo>
                        <a:pt x="826" y="382"/>
                      </a:lnTo>
                      <a:lnTo>
                        <a:pt x="839" y="386"/>
                      </a:lnTo>
                      <a:lnTo>
                        <a:pt x="851" y="386"/>
                      </a:lnTo>
                      <a:lnTo>
                        <a:pt x="851" y="386"/>
                      </a:lnTo>
                      <a:lnTo>
                        <a:pt x="851" y="386"/>
                      </a:lnTo>
                      <a:lnTo>
                        <a:pt x="851" y="386"/>
                      </a:lnTo>
                      <a:lnTo>
                        <a:pt x="855" y="378"/>
                      </a:lnTo>
                      <a:lnTo>
                        <a:pt x="855" y="366"/>
                      </a:lnTo>
                      <a:lnTo>
                        <a:pt x="855" y="354"/>
                      </a:lnTo>
                      <a:lnTo>
                        <a:pt x="859" y="341"/>
                      </a:lnTo>
                      <a:lnTo>
                        <a:pt x="855" y="337"/>
                      </a:lnTo>
                      <a:lnTo>
                        <a:pt x="843" y="333"/>
                      </a:lnTo>
                      <a:lnTo>
                        <a:pt x="830" y="329"/>
                      </a:lnTo>
                      <a:lnTo>
                        <a:pt x="818" y="325"/>
                      </a:lnTo>
                      <a:lnTo>
                        <a:pt x="806" y="325"/>
                      </a:lnTo>
                      <a:lnTo>
                        <a:pt x="794" y="321"/>
                      </a:lnTo>
                      <a:lnTo>
                        <a:pt x="790" y="317"/>
                      </a:lnTo>
                      <a:lnTo>
                        <a:pt x="786" y="317"/>
                      </a:lnTo>
                      <a:lnTo>
                        <a:pt x="774" y="309"/>
                      </a:lnTo>
                      <a:lnTo>
                        <a:pt x="761" y="297"/>
                      </a:lnTo>
                      <a:lnTo>
                        <a:pt x="749" y="293"/>
                      </a:lnTo>
                      <a:lnTo>
                        <a:pt x="737" y="284"/>
                      </a:lnTo>
                      <a:lnTo>
                        <a:pt x="725" y="276"/>
                      </a:lnTo>
                      <a:lnTo>
                        <a:pt x="721" y="272"/>
                      </a:lnTo>
                      <a:lnTo>
                        <a:pt x="721" y="272"/>
                      </a:lnTo>
                      <a:lnTo>
                        <a:pt x="708" y="272"/>
                      </a:lnTo>
                      <a:lnTo>
                        <a:pt x="696" y="264"/>
                      </a:lnTo>
                      <a:lnTo>
                        <a:pt x="684" y="256"/>
                      </a:lnTo>
                      <a:lnTo>
                        <a:pt x="684" y="256"/>
                      </a:lnTo>
                      <a:lnTo>
                        <a:pt x="680" y="252"/>
                      </a:lnTo>
                      <a:lnTo>
                        <a:pt x="680" y="252"/>
                      </a:lnTo>
                      <a:lnTo>
                        <a:pt x="668" y="240"/>
                      </a:lnTo>
                      <a:lnTo>
                        <a:pt x="655" y="232"/>
                      </a:lnTo>
                      <a:lnTo>
                        <a:pt x="643" y="227"/>
                      </a:lnTo>
                      <a:lnTo>
                        <a:pt x="619" y="211"/>
                      </a:lnTo>
                      <a:lnTo>
                        <a:pt x="611" y="199"/>
                      </a:lnTo>
                      <a:lnTo>
                        <a:pt x="607" y="199"/>
                      </a:lnTo>
                      <a:lnTo>
                        <a:pt x="607" y="187"/>
                      </a:lnTo>
                      <a:lnTo>
                        <a:pt x="603" y="175"/>
                      </a:lnTo>
                      <a:lnTo>
                        <a:pt x="590" y="162"/>
                      </a:lnTo>
                      <a:lnTo>
                        <a:pt x="582" y="154"/>
                      </a:lnTo>
                      <a:lnTo>
                        <a:pt x="578" y="142"/>
                      </a:lnTo>
                      <a:lnTo>
                        <a:pt x="578" y="130"/>
                      </a:lnTo>
                      <a:lnTo>
                        <a:pt x="574" y="122"/>
                      </a:lnTo>
                      <a:lnTo>
                        <a:pt x="562" y="114"/>
                      </a:lnTo>
                      <a:lnTo>
                        <a:pt x="550" y="109"/>
                      </a:lnTo>
                      <a:lnTo>
                        <a:pt x="542" y="109"/>
                      </a:lnTo>
                      <a:lnTo>
                        <a:pt x="542" y="118"/>
                      </a:lnTo>
                      <a:lnTo>
                        <a:pt x="529" y="114"/>
                      </a:lnTo>
                      <a:lnTo>
                        <a:pt x="517" y="114"/>
                      </a:lnTo>
                      <a:lnTo>
                        <a:pt x="505" y="109"/>
                      </a:lnTo>
                      <a:lnTo>
                        <a:pt x="497" y="109"/>
                      </a:lnTo>
                      <a:lnTo>
                        <a:pt x="485" y="109"/>
                      </a:lnTo>
                      <a:lnTo>
                        <a:pt x="472" y="101"/>
                      </a:lnTo>
                      <a:lnTo>
                        <a:pt x="464" y="93"/>
                      </a:lnTo>
                      <a:lnTo>
                        <a:pt x="464" y="81"/>
                      </a:lnTo>
                      <a:lnTo>
                        <a:pt x="464" y="73"/>
                      </a:lnTo>
                      <a:lnTo>
                        <a:pt x="464" y="73"/>
                      </a:lnTo>
                      <a:lnTo>
                        <a:pt x="468" y="65"/>
                      </a:lnTo>
                      <a:lnTo>
                        <a:pt x="460" y="61"/>
                      </a:lnTo>
                      <a:lnTo>
                        <a:pt x="460" y="61"/>
                      </a:lnTo>
                      <a:lnTo>
                        <a:pt x="460" y="40"/>
                      </a:lnTo>
                      <a:lnTo>
                        <a:pt x="448" y="32"/>
                      </a:lnTo>
                      <a:lnTo>
                        <a:pt x="444" y="32"/>
                      </a:lnTo>
                      <a:lnTo>
                        <a:pt x="432" y="32"/>
                      </a:lnTo>
                      <a:lnTo>
                        <a:pt x="432" y="36"/>
                      </a:lnTo>
                      <a:lnTo>
                        <a:pt x="428" y="36"/>
                      </a:lnTo>
                      <a:lnTo>
                        <a:pt x="415" y="32"/>
                      </a:lnTo>
                      <a:lnTo>
                        <a:pt x="411" y="24"/>
                      </a:lnTo>
                      <a:lnTo>
                        <a:pt x="403" y="20"/>
                      </a:lnTo>
                      <a:lnTo>
                        <a:pt x="391" y="12"/>
                      </a:lnTo>
                      <a:lnTo>
                        <a:pt x="379" y="0"/>
                      </a:lnTo>
                      <a:lnTo>
                        <a:pt x="354" y="16"/>
                      </a:lnTo>
                      <a:lnTo>
                        <a:pt x="363" y="28"/>
                      </a:lnTo>
                      <a:lnTo>
                        <a:pt x="350" y="24"/>
                      </a:lnTo>
                      <a:lnTo>
                        <a:pt x="338" y="20"/>
                      </a:lnTo>
                      <a:lnTo>
                        <a:pt x="338" y="24"/>
                      </a:lnTo>
                      <a:lnTo>
                        <a:pt x="334" y="24"/>
                      </a:lnTo>
                      <a:lnTo>
                        <a:pt x="334" y="32"/>
                      </a:lnTo>
                      <a:lnTo>
                        <a:pt x="334" y="36"/>
                      </a:lnTo>
                      <a:lnTo>
                        <a:pt x="330" y="36"/>
                      </a:lnTo>
                      <a:lnTo>
                        <a:pt x="330" y="40"/>
                      </a:lnTo>
                      <a:lnTo>
                        <a:pt x="326" y="40"/>
                      </a:lnTo>
                      <a:lnTo>
                        <a:pt x="318" y="44"/>
                      </a:lnTo>
                      <a:lnTo>
                        <a:pt x="310" y="44"/>
                      </a:lnTo>
                      <a:lnTo>
                        <a:pt x="301" y="44"/>
                      </a:lnTo>
                      <a:lnTo>
                        <a:pt x="289" y="57"/>
                      </a:lnTo>
                      <a:lnTo>
                        <a:pt x="277" y="65"/>
                      </a:lnTo>
                      <a:lnTo>
                        <a:pt x="277" y="77"/>
                      </a:lnTo>
                      <a:lnTo>
                        <a:pt x="277" y="85"/>
                      </a:lnTo>
                      <a:lnTo>
                        <a:pt x="281" y="89"/>
                      </a:lnTo>
                      <a:lnTo>
                        <a:pt x="281" y="93"/>
                      </a:lnTo>
                      <a:lnTo>
                        <a:pt x="285" y="105"/>
                      </a:lnTo>
                      <a:lnTo>
                        <a:pt x="273" y="109"/>
                      </a:lnTo>
                      <a:lnTo>
                        <a:pt x="261" y="109"/>
                      </a:lnTo>
                      <a:lnTo>
                        <a:pt x="249" y="105"/>
                      </a:lnTo>
                      <a:lnTo>
                        <a:pt x="236" y="105"/>
                      </a:lnTo>
                      <a:lnTo>
                        <a:pt x="224" y="105"/>
                      </a:lnTo>
                      <a:lnTo>
                        <a:pt x="220" y="105"/>
                      </a:lnTo>
                      <a:lnTo>
                        <a:pt x="216" y="105"/>
                      </a:lnTo>
                      <a:lnTo>
                        <a:pt x="204" y="109"/>
                      </a:lnTo>
                      <a:lnTo>
                        <a:pt x="192" y="109"/>
                      </a:lnTo>
                      <a:lnTo>
                        <a:pt x="192" y="109"/>
                      </a:lnTo>
                      <a:lnTo>
                        <a:pt x="188" y="109"/>
                      </a:lnTo>
                      <a:lnTo>
                        <a:pt x="188" y="109"/>
                      </a:lnTo>
                      <a:lnTo>
                        <a:pt x="175" y="97"/>
                      </a:lnTo>
                      <a:lnTo>
                        <a:pt x="167" y="85"/>
                      </a:lnTo>
                      <a:lnTo>
                        <a:pt x="155" y="73"/>
                      </a:lnTo>
                      <a:lnTo>
                        <a:pt x="151" y="61"/>
                      </a:lnTo>
                      <a:lnTo>
                        <a:pt x="139" y="48"/>
                      </a:lnTo>
                      <a:lnTo>
                        <a:pt x="126" y="44"/>
                      </a:lnTo>
                      <a:lnTo>
                        <a:pt x="118" y="36"/>
                      </a:lnTo>
                      <a:lnTo>
                        <a:pt x="106" y="32"/>
                      </a:lnTo>
                      <a:lnTo>
                        <a:pt x="94" y="32"/>
                      </a:lnTo>
                      <a:lnTo>
                        <a:pt x="90" y="32"/>
                      </a:lnTo>
                      <a:lnTo>
                        <a:pt x="78" y="36"/>
                      </a:lnTo>
                      <a:lnTo>
                        <a:pt x="65" y="36"/>
                      </a:lnTo>
                      <a:lnTo>
                        <a:pt x="41" y="44"/>
                      </a:lnTo>
                      <a:lnTo>
                        <a:pt x="29" y="53"/>
                      </a:lnTo>
                      <a:lnTo>
                        <a:pt x="17" y="65"/>
                      </a:lnTo>
                      <a:lnTo>
                        <a:pt x="4" y="73"/>
                      </a:lnTo>
                      <a:lnTo>
                        <a:pt x="0" y="77"/>
                      </a:lnTo>
                      <a:lnTo>
                        <a:pt x="4" y="77"/>
                      </a:lnTo>
                      <a:lnTo>
                        <a:pt x="8" y="89"/>
                      </a:lnTo>
                      <a:lnTo>
                        <a:pt x="21" y="101"/>
                      </a:lnTo>
                      <a:lnTo>
                        <a:pt x="25" y="114"/>
                      </a:lnTo>
                      <a:lnTo>
                        <a:pt x="29" y="126"/>
                      </a:lnTo>
                      <a:lnTo>
                        <a:pt x="33" y="126"/>
                      </a:lnTo>
                      <a:lnTo>
                        <a:pt x="29" y="138"/>
                      </a:lnTo>
                      <a:lnTo>
                        <a:pt x="25" y="150"/>
                      </a:lnTo>
                      <a:lnTo>
                        <a:pt x="21" y="162"/>
                      </a:lnTo>
                      <a:lnTo>
                        <a:pt x="21" y="175"/>
                      </a:lnTo>
                      <a:lnTo>
                        <a:pt x="17" y="179"/>
                      </a:lnTo>
                      <a:lnTo>
                        <a:pt x="21" y="191"/>
                      </a:lnTo>
                      <a:lnTo>
                        <a:pt x="25" y="199"/>
                      </a:lnTo>
                      <a:lnTo>
                        <a:pt x="33" y="211"/>
                      </a:lnTo>
                      <a:lnTo>
                        <a:pt x="29" y="199"/>
                      </a:lnTo>
                      <a:lnTo>
                        <a:pt x="41" y="199"/>
                      </a:lnTo>
                      <a:lnTo>
                        <a:pt x="49" y="203"/>
                      </a:lnTo>
                      <a:lnTo>
                        <a:pt x="61" y="203"/>
                      </a:lnTo>
                      <a:lnTo>
                        <a:pt x="61" y="215"/>
                      </a:lnTo>
                      <a:lnTo>
                        <a:pt x="65" y="227"/>
                      </a:lnTo>
                      <a:lnTo>
                        <a:pt x="57" y="223"/>
                      </a:lnTo>
                      <a:lnTo>
                        <a:pt x="49" y="232"/>
                      </a:lnTo>
                      <a:lnTo>
                        <a:pt x="45" y="244"/>
                      </a:lnTo>
                      <a:lnTo>
                        <a:pt x="49" y="256"/>
                      </a:lnTo>
                      <a:lnTo>
                        <a:pt x="49" y="244"/>
                      </a:lnTo>
                      <a:lnTo>
                        <a:pt x="61" y="248"/>
                      </a:lnTo>
                      <a:lnTo>
                        <a:pt x="74" y="256"/>
                      </a:lnTo>
                      <a:lnTo>
                        <a:pt x="82" y="268"/>
                      </a:lnTo>
                      <a:lnTo>
                        <a:pt x="94" y="276"/>
                      </a:lnTo>
                      <a:lnTo>
                        <a:pt x="94" y="289"/>
                      </a:lnTo>
                      <a:lnTo>
                        <a:pt x="86" y="301"/>
                      </a:lnTo>
                      <a:lnTo>
                        <a:pt x="86" y="309"/>
                      </a:lnTo>
                      <a:lnTo>
                        <a:pt x="86" y="325"/>
                      </a:lnTo>
                      <a:lnTo>
                        <a:pt x="86" y="333"/>
                      </a:lnTo>
                      <a:lnTo>
                        <a:pt x="86" y="345"/>
                      </a:lnTo>
                      <a:lnTo>
                        <a:pt x="86" y="358"/>
                      </a:lnTo>
                      <a:lnTo>
                        <a:pt x="90" y="370"/>
                      </a:lnTo>
                      <a:lnTo>
                        <a:pt x="90" y="382"/>
                      </a:lnTo>
                      <a:lnTo>
                        <a:pt x="90" y="386"/>
                      </a:lnTo>
                      <a:lnTo>
                        <a:pt x="98" y="386"/>
                      </a:lnTo>
                      <a:lnTo>
                        <a:pt x="110" y="386"/>
                      </a:lnTo>
                      <a:lnTo>
                        <a:pt x="122" y="382"/>
                      </a:lnTo>
                      <a:lnTo>
                        <a:pt x="135" y="378"/>
                      </a:lnTo>
                      <a:lnTo>
                        <a:pt x="139" y="378"/>
                      </a:lnTo>
                      <a:lnTo>
                        <a:pt x="143" y="366"/>
                      </a:lnTo>
                      <a:lnTo>
                        <a:pt x="155" y="354"/>
                      </a:lnTo>
                      <a:lnTo>
                        <a:pt x="155" y="354"/>
                      </a:lnTo>
                      <a:lnTo>
                        <a:pt x="167" y="341"/>
                      </a:lnTo>
                      <a:lnTo>
                        <a:pt x="171" y="341"/>
                      </a:lnTo>
                      <a:lnTo>
                        <a:pt x="188" y="333"/>
                      </a:lnTo>
                      <a:lnTo>
                        <a:pt x="196" y="333"/>
                      </a:lnTo>
                      <a:lnTo>
                        <a:pt x="208" y="333"/>
                      </a:lnTo>
                      <a:lnTo>
                        <a:pt x="220" y="333"/>
                      </a:lnTo>
                      <a:lnTo>
                        <a:pt x="232" y="337"/>
                      </a:lnTo>
                      <a:lnTo>
                        <a:pt x="240" y="325"/>
                      </a:lnTo>
                      <a:lnTo>
                        <a:pt x="253" y="325"/>
                      </a:lnTo>
                      <a:lnTo>
                        <a:pt x="265" y="321"/>
                      </a:lnTo>
                      <a:lnTo>
                        <a:pt x="273" y="325"/>
                      </a:lnTo>
                      <a:lnTo>
                        <a:pt x="277" y="325"/>
                      </a:lnTo>
                      <a:lnTo>
                        <a:pt x="285" y="325"/>
                      </a:lnTo>
                      <a:lnTo>
                        <a:pt x="297" y="333"/>
                      </a:lnTo>
                      <a:lnTo>
                        <a:pt x="306" y="345"/>
                      </a:lnTo>
                      <a:lnTo>
                        <a:pt x="318" y="345"/>
                      </a:lnTo>
                      <a:lnTo>
                        <a:pt x="326" y="350"/>
                      </a:lnTo>
                      <a:lnTo>
                        <a:pt x="334" y="354"/>
                      </a:lnTo>
                      <a:lnTo>
                        <a:pt x="350" y="354"/>
                      </a:lnTo>
                      <a:lnTo>
                        <a:pt x="358" y="366"/>
                      </a:lnTo>
                      <a:lnTo>
                        <a:pt x="363" y="366"/>
                      </a:lnTo>
                      <a:lnTo>
                        <a:pt x="375" y="362"/>
                      </a:lnTo>
                      <a:lnTo>
                        <a:pt x="387" y="366"/>
                      </a:lnTo>
                      <a:lnTo>
                        <a:pt x="395" y="366"/>
                      </a:lnTo>
                      <a:lnTo>
                        <a:pt x="407" y="370"/>
                      </a:lnTo>
                      <a:lnTo>
                        <a:pt x="419" y="374"/>
                      </a:lnTo>
                      <a:lnTo>
                        <a:pt x="419" y="386"/>
                      </a:lnTo>
                      <a:lnTo>
                        <a:pt x="432" y="398"/>
                      </a:lnTo>
                      <a:lnTo>
                        <a:pt x="444" y="402"/>
                      </a:lnTo>
                      <a:lnTo>
                        <a:pt x="456" y="407"/>
                      </a:lnTo>
                      <a:lnTo>
                        <a:pt x="460" y="407"/>
                      </a:lnTo>
                      <a:lnTo>
                        <a:pt x="468" y="419"/>
                      </a:lnTo>
                      <a:lnTo>
                        <a:pt x="476" y="431"/>
                      </a:lnTo>
                      <a:lnTo>
                        <a:pt x="489" y="435"/>
                      </a:lnTo>
                      <a:lnTo>
                        <a:pt x="529" y="435"/>
                      </a:lnTo>
                      <a:lnTo>
                        <a:pt x="529" y="447"/>
                      </a:lnTo>
                      <a:lnTo>
                        <a:pt x="529" y="455"/>
                      </a:lnTo>
                      <a:lnTo>
                        <a:pt x="533" y="472"/>
                      </a:lnTo>
                      <a:lnTo>
                        <a:pt x="525" y="480"/>
                      </a:lnTo>
                      <a:lnTo>
                        <a:pt x="529" y="484"/>
                      </a:lnTo>
                      <a:lnTo>
                        <a:pt x="533" y="496"/>
                      </a:lnTo>
                      <a:lnTo>
                        <a:pt x="537" y="508"/>
                      </a:lnTo>
                      <a:lnTo>
                        <a:pt x="546" y="512"/>
                      </a:lnTo>
                      <a:lnTo>
                        <a:pt x="558" y="516"/>
                      </a:lnTo>
                      <a:close/>
                      <a:moveTo>
                        <a:pt x="49" y="138"/>
                      </a:moveTo>
                      <a:lnTo>
                        <a:pt x="37" y="130"/>
                      </a:lnTo>
                      <a:lnTo>
                        <a:pt x="33" y="122"/>
                      </a:lnTo>
                      <a:lnTo>
                        <a:pt x="29" y="109"/>
                      </a:lnTo>
                      <a:lnTo>
                        <a:pt x="41" y="105"/>
                      </a:lnTo>
                      <a:lnTo>
                        <a:pt x="53" y="118"/>
                      </a:lnTo>
                      <a:lnTo>
                        <a:pt x="61" y="130"/>
                      </a:lnTo>
                      <a:lnTo>
                        <a:pt x="49" y="13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2" name="Freeform 774">
                  <a:extLst>
                    <a:ext uri="{FF2B5EF4-FFF2-40B4-BE49-F238E27FC236}">
                      <a16:creationId xmlns:a16="http://schemas.microsoft.com/office/drawing/2014/main" id="{4F52AED7-FB8B-7F55-1A86-19CD1525E9A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022" y="7692"/>
                  <a:ext cx="402" cy="183"/>
                </a:xfrm>
                <a:custGeom>
                  <a:avLst/>
                  <a:gdLst>
                    <a:gd name="T0" fmla="*/ 28 w 402"/>
                    <a:gd name="T1" fmla="*/ 32 h 183"/>
                    <a:gd name="T2" fmla="*/ 48 w 402"/>
                    <a:gd name="T3" fmla="*/ 36 h 183"/>
                    <a:gd name="T4" fmla="*/ 73 w 402"/>
                    <a:gd name="T5" fmla="*/ 57 h 183"/>
                    <a:gd name="T6" fmla="*/ 93 w 402"/>
                    <a:gd name="T7" fmla="*/ 73 h 183"/>
                    <a:gd name="T8" fmla="*/ 101 w 402"/>
                    <a:gd name="T9" fmla="*/ 97 h 183"/>
                    <a:gd name="T10" fmla="*/ 105 w 402"/>
                    <a:gd name="T11" fmla="*/ 122 h 183"/>
                    <a:gd name="T12" fmla="*/ 97 w 402"/>
                    <a:gd name="T13" fmla="*/ 142 h 183"/>
                    <a:gd name="T14" fmla="*/ 93 w 402"/>
                    <a:gd name="T15" fmla="*/ 146 h 183"/>
                    <a:gd name="T16" fmla="*/ 105 w 402"/>
                    <a:gd name="T17" fmla="*/ 150 h 183"/>
                    <a:gd name="T18" fmla="*/ 126 w 402"/>
                    <a:gd name="T19" fmla="*/ 150 h 183"/>
                    <a:gd name="T20" fmla="*/ 150 w 402"/>
                    <a:gd name="T21" fmla="*/ 154 h 183"/>
                    <a:gd name="T22" fmla="*/ 171 w 402"/>
                    <a:gd name="T23" fmla="*/ 142 h 183"/>
                    <a:gd name="T24" fmla="*/ 179 w 402"/>
                    <a:gd name="T25" fmla="*/ 154 h 183"/>
                    <a:gd name="T26" fmla="*/ 195 w 402"/>
                    <a:gd name="T27" fmla="*/ 162 h 183"/>
                    <a:gd name="T28" fmla="*/ 203 w 402"/>
                    <a:gd name="T29" fmla="*/ 171 h 183"/>
                    <a:gd name="T30" fmla="*/ 219 w 402"/>
                    <a:gd name="T31" fmla="*/ 175 h 183"/>
                    <a:gd name="T32" fmla="*/ 240 w 402"/>
                    <a:gd name="T33" fmla="*/ 175 h 183"/>
                    <a:gd name="T34" fmla="*/ 260 w 402"/>
                    <a:gd name="T35" fmla="*/ 171 h 183"/>
                    <a:gd name="T36" fmla="*/ 284 w 402"/>
                    <a:gd name="T37" fmla="*/ 171 h 183"/>
                    <a:gd name="T38" fmla="*/ 293 w 402"/>
                    <a:gd name="T39" fmla="*/ 166 h 183"/>
                    <a:gd name="T40" fmla="*/ 301 w 402"/>
                    <a:gd name="T41" fmla="*/ 162 h 183"/>
                    <a:gd name="T42" fmla="*/ 309 w 402"/>
                    <a:gd name="T43" fmla="*/ 162 h 183"/>
                    <a:gd name="T44" fmla="*/ 321 w 402"/>
                    <a:gd name="T45" fmla="*/ 150 h 183"/>
                    <a:gd name="T46" fmla="*/ 341 w 402"/>
                    <a:gd name="T47" fmla="*/ 158 h 183"/>
                    <a:gd name="T48" fmla="*/ 366 w 402"/>
                    <a:gd name="T49" fmla="*/ 175 h 183"/>
                    <a:gd name="T50" fmla="*/ 390 w 402"/>
                    <a:gd name="T51" fmla="*/ 183 h 183"/>
                    <a:gd name="T52" fmla="*/ 398 w 402"/>
                    <a:gd name="T53" fmla="*/ 158 h 183"/>
                    <a:gd name="T54" fmla="*/ 378 w 402"/>
                    <a:gd name="T55" fmla="*/ 142 h 183"/>
                    <a:gd name="T56" fmla="*/ 390 w 402"/>
                    <a:gd name="T57" fmla="*/ 122 h 183"/>
                    <a:gd name="T58" fmla="*/ 366 w 402"/>
                    <a:gd name="T59" fmla="*/ 114 h 183"/>
                    <a:gd name="T60" fmla="*/ 341 w 402"/>
                    <a:gd name="T61" fmla="*/ 97 h 183"/>
                    <a:gd name="T62" fmla="*/ 345 w 402"/>
                    <a:gd name="T63" fmla="*/ 77 h 183"/>
                    <a:gd name="T64" fmla="*/ 325 w 402"/>
                    <a:gd name="T65" fmla="*/ 73 h 183"/>
                    <a:gd name="T66" fmla="*/ 309 w 402"/>
                    <a:gd name="T67" fmla="*/ 65 h 183"/>
                    <a:gd name="T68" fmla="*/ 293 w 402"/>
                    <a:gd name="T69" fmla="*/ 61 h 183"/>
                    <a:gd name="T70" fmla="*/ 268 w 402"/>
                    <a:gd name="T71" fmla="*/ 61 h 183"/>
                    <a:gd name="T72" fmla="*/ 252 w 402"/>
                    <a:gd name="T73" fmla="*/ 69 h 183"/>
                    <a:gd name="T74" fmla="*/ 236 w 402"/>
                    <a:gd name="T75" fmla="*/ 73 h 183"/>
                    <a:gd name="T76" fmla="*/ 232 w 402"/>
                    <a:gd name="T77" fmla="*/ 61 h 183"/>
                    <a:gd name="T78" fmla="*/ 215 w 402"/>
                    <a:gd name="T79" fmla="*/ 53 h 183"/>
                    <a:gd name="T80" fmla="*/ 203 w 402"/>
                    <a:gd name="T81" fmla="*/ 48 h 183"/>
                    <a:gd name="T82" fmla="*/ 179 w 402"/>
                    <a:gd name="T83" fmla="*/ 32 h 183"/>
                    <a:gd name="T84" fmla="*/ 154 w 402"/>
                    <a:gd name="T85" fmla="*/ 28 h 183"/>
                    <a:gd name="T86" fmla="*/ 138 w 402"/>
                    <a:gd name="T87" fmla="*/ 24 h 183"/>
                    <a:gd name="T88" fmla="*/ 126 w 402"/>
                    <a:gd name="T89" fmla="*/ 28 h 183"/>
                    <a:gd name="T90" fmla="*/ 101 w 402"/>
                    <a:gd name="T91" fmla="*/ 24 h 183"/>
                    <a:gd name="T92" fmla="*/ 65 w 402"/>
                    <a:gd name="T93" fmla="*/ 12 h 183"/>
                    <a:gd name="T94" fmla="*/ 40 w 402"/>
                    <a:gd name="T95" fmla="*/ 0 h 183"/>
                    <a:gd name="T96" fmla="*/ 16 w 402"/>
                    <a:gd name="T97" fmla="*/ 0 h 183"/>
                    <a:gd name="T98" fmla="*/ 0 w 402"/>
                    <a:gd name="T99" fmla="*/ 8 h 183"/>
                    <a:gd name="T100" fmla="*/ 4 w 402"/>
                    <a:gd name="T101" fmla="*/ 1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2" h="183">
                      <a:moveTo>
                        <a:pt x="16" y="20"/>
                      </a:moveTo>
                      <a:lnTo>
                        <a:pt x="28" y="32"/>
                      </a:lnTo>
                      <a:lnTo>
                        <a:pt x="40" y="32"/>
                      </a:lnTo>
                      <a:lnTo>
                        <a:pt x="48" y="36"/>
                      </a:lnTo>
                      <a:lnTo>
                        <a:pt x="65" y="44"/>
                      </a:lnTo>
                      <a:lnTo>
                        <a:pt x="73" y="57"/>
                      </a:lnTo>
                      <a:lnTo>
                        <a:pt x="85" y="61"/>
                      </a:lnTo>
                      <a:lnTo>
                        <a:pt x="93" y="73"/>
                      </a:lnTo>
                      <a:lnTo>
                        <a:pt x="93" y="85"/>
                      </a:lnTo>
                      <a:lnTo>
                        <a:pt x="101" y="97"/>
                      </a:lnTo>
                      <a:lnTo>
                        <a:pt x="101" y="110"/>
                      </a:lnTo>
                      <a:lnTo>
                        <a:pt x="105" y="122"/>
                      </a:lnTo>
                      <a:lnTo>
                        <a:pt x="105" y="130"/>
                      </a:lnTo>
                      <a:lnTo>
                        <a:pt x="97" y="142"/>
                      </a:lnTo>
                      <a:lnTo>
                        <a:pt x="93" y="142"/>
                      </a:lnTo>
                      <a:lnTo>
                        <a:pt x="93" y="146"/>
                      </a:lnTo>
                      <a:lnTo>
                        <a:pt x="93" y="150"/>
                      </a:lnTo>
                      <a:lnTo>
                        <a:pt x="105" y="150"/>
                      </a:lnTo>
                      <a:lnTo>
                        <a:pt x="118" y="150"/>
                      </a:lnTo>
                      <a:lnTo>
                        <a:pt x="126" y="150"/>
                      </a:lnTo>
                      <a:lnTo>
                        <a:pt x="138" y="150"/>
                      </a:lnTo>
                      <a:lnTo>
                        <a:pt x="150" y="154"/>
                      </a:lnTo>
                      <a:lnTo>
                        <a:pt x="154" y="142"/>
                      </a:lnTo>
                      <a:lnTo>
                        <a:pt x="171" y="142"/>
                      </a:lnTo>
                      <a:lnTo>
                        <a:pt x="166" y="150"/>
                      </a:lnTo>
                      <a:lnTo>
                        <a:pt x="179" y="154"/>
                      </a:lnTo>
                      <a:lnTo>
                        <a:pt x="191" y="162"/>
                      </a:lnTo>
                      <a:lnTo>
                        <a:pt x="195" y="162"/>
                      </a:lnTo>
                      <a:lnTo>
                        <a:pt x="191" y="166"/>
                      </a:lnTo>
                      <a:lnTo>
                        <a:pt x="203" y="171"/>
                      </a:lnTo>
                      <a:lnTo>
                        <a:pt x="207" y="179"/>
                      </a:lnTo>
                      <a:lnTo>
                        <a:pt x="219" y="175"/>
                      </a:lnTo>
                      <a:lnTo>
                        <a:pt x="232" y="175"/>
                      </a:lnTo>
                      <a:lnTo>
                        <a:pt x="240" y="175"/>
                      </a:lnTo>
                      <a:lnTo>
                        <a:pt x="252" y="166"/>
                      </a:lnTo>
                      <a:lnTo>
                        <a:pt x="260" y="171"/>
                      </a:lnTo>
                      <a:lnTo>
                        <a:pt x="272" y="171"/>
                      </a:lnTo>
                      <a:lnTo>
                        <a:pt x="284" y="171"/>
                      </a:lnTo>
                      <a:lnTo>
                        <a:pt x="293" y="171"/>
                      </a:lnTo>
                      <a:lnTo>
                        <a:pt x="293" y="166"/>
                      </a:lnTo>
                      <a:lnTo>
                        <a:pt x="301" y="166"/>
                      </a:lnTo>
                      <a:lnTo>
                        <a:pt x="301" y="162"/>
                      </a:lnTo>
                      <a:lnTo>
                        <a:pt x="305" y="162"/>
                      </a:lnTo>
                      <a:lnTo>
                        <a:pt x="309" y="162"/>
                      </a:lnTo>
                      <a:lnTo>
                        <a:pt x="313" y="158"/>
                      </a:lnTo>
                      <a:lnTo>
                        <a:pt x="321" y="150"/>
                      </a:lnTo>
                      <a:lnTo>
                        <a:pt x="333" y="154"/>
                      </a:lnTo>
                      <a:lnTo>
                        <a:pt x="341" y="158"/>
                      </a:lnTo>
                      <a:lnTo>
                        <a:pt x="354" y="171"/>
                      </a:lnTo>
                      <a:lnTo>
                        <a:pt x="366" y="175"/>
                      </a:lnTo>
                      <a:lnTo>
                        <a:pt x="378" y="175"/>
                      </a:lnTo>
                      <a:lnTo>
                        <a:pt x="390" y="183"/>
                      </a:lnTo>
                      <a:lnTo>
                        <a:pt x="402" y="171"/>
                      </a:lnTo>
                      <a:lnTo>
                        <a:pt x="398" y="158"/>
                      </a:lnTo>
                      <a:lnTo>
                        <a:pt x="386" y="154"/>
                      </a:lnTo>
                      <a:lnTo>
                        <a:pt x="378" y="142"/>
                      </a:lnTo>
                      <a:lnTo>
                        <a:pt x="382" y="130"/>
                      </a:lnTo>
                      <a:lnTo>
                        <a:pt x="390" y="122"/>
                      </a:lnTo>
                      <a:lnTo>
                        <a:pt x="378" y="114"/>
                      </a:lnTo>
                      <a:lnTo>
                        <a:pt x="366" y="114"/>
                      </a:lnTo>
                      <a:lnTo>
                        <a:pt x="354" y="105"/>
                      </a:lnTo>
                      <a:lnTo>
                        <a:pt x="341" y="97"/>
                      </a:lnTo>
                      <a:lnTo>
                        <a:pt x="345" y="89"/>
                      </a:lnTo>
                      <a:lnTo>
                        <a:pt x="345" y="77"/>
                      </a:lnTo>
                      <a:lnTo>
                        <a:pt x="333" y="73"/>
                      </a:lnTo>
                      <a:lnTo>
                        <a:pt x="325" y="73"/>
                      </a:lnTo>
                      <a:lnTo>
                        <a:pt x="313" y="65"/>
                      </a:lnTo>
                      <a:lnTo>
                        <a:pt x="309" y="65"/>
                      </a:lnTo>
                      <a:lnTo>
                        <a:pt x="301" y="61"/>
                      </a:lnTo>
                      <a:lnTo>
                        <a:pt x="293" y="61"/>
                      </a:lnTo>
                      <a:lnTo>
                        <a:pt x="280" y="61"/>
                      </a:lnTo>
                      <a:lnTo>
                        <a:pt x="268" y="61"/>
                      </a:lnTo>
                      <a:lnTo>
                        <a:pt x="256" y="65"/>
                      </a:lnTo>
                      <a:lnTo>
                        <a:pt x="252" y="69"/>
                      </a:lnTo>
                      <a:lnTo>
                        <a:pt x="248" y="69"/>
                      </a:lnTo>
                      <a:lnTo>
                        <a:pt x="236" y="73"/>
                      </a:lnTo>
                      <a:lnTo>
                        <a:pt x="223" y="65"/>
                      </a:lnTo>
                      <a:lnTo>
                        <a:pt x="232" y="61"/>
                      </a:lnTo>
                      <a:lnTo>
                        <a:pt x="227" y="57"/>
                      </a:lnTo>
                      <a:lnTo>
                        <a:pt x="215" y="53"/>
                      </a:lnTo>
                      <a:lnTo>
                        <a:pt x="203" y="48"/>
                      </a:lnTo>
                      <a:lnTo>
                        <a:pt x="203" y="48"/>
                      </a:lnTo>
                      <a:lnTo>
                        <a:pt x="191" y="44"/>
                      </a:lnTo>
                      <a:lnTo>
                        <a:pt x="179" y="32"/>
                      </a:lnTo>
                      <a:lnTo>
                        <a:pt x="166" y="28"/>
                      </a:lnTo>
                      <a:lnTo>
                        <a:pt x="154" y="28"/>
                      </a:lnTo>
                      <a:lnTo>
                        <a:pt x="142" y="24"/>
                      </a:lnTo>
                      <a:lnTo>
                        <a:pt x="138" y="24"/>
                      </a:lnTo>
                      <a:lnTo>
                        <a:pt x="126" y="28"/>
                      </a:lnTo>
                      <a:lnTo>
                        <a:pt x="126" y="28"/>
                      </a:lnTo>
                      <a:lnTo>
                        <a:pt x="114" y="24"/>
                      </a:lnTo>
                      <a:lnTo>
                        <a:pt x="101" y="24"/>
                      </a:lnTo>
                      <a:lnTo>
                        <a:pt x="89" y="20"/>
                      </a:lnTo>
                      <a:lnTo>
                        <a:pt x="65" y="12"/>
                      </a:lnTo>
                      <a:lnTo>
                        <a:pt x="52" y="8"/>
                      </a:lnTo>
                      <a:lnTo>
                        <a:pt x="40" y="0"/>
                      </a:lnTo>
                      <a:lnTo>
                        <a:pt x="28" y="4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4" y="12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3" name="Freeform 775">
                  <a:extLst>
                    <a:ext uri="{FF2B5EF4-FFF2-40B4-BE49-F238E27FC236}">
                      <a16:creationId xmlns:a16="http://schemas.microsoft.com/office/drawing/2014/main" id="{85228F48-874C-FE2F-D336-BB5E2C9AEE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674" y="7875"/>
                  <a:ext cx="468" cy="309"/>
                </a:xfrm>
                <a:custGeom>
                  <a:avLst/>
                  <a:gdLst>
                    <a:gd name="T0" fmla="*/ 325 w 468"/>
                    <a:gd name="T1" fmla="*/ 118 h 309"/>
                    <a:gd name="T2" fmla="*/ 289 w 468"/>
                    <a:gd name="T3" fmla="*/ 126 h 309"/>
                    <a:gd name="T4" fmla="*/ 256 w 468"/>
                    <a:gd name="T5" fmla="*/ 114 h 309"/>
                    <a:gd name="T6" fmla="*/ 211 w 468"/>
                    <a:gd name="T7" fmla="*/ 118 h 309"/>
                    <a:gd name="T8" fmla="*/ 171 w 468"/>
                    <a:gd name="T9" fmla="*/ 101 h 309"/>
                    <a:gd name="T10" fmla="*/ 126 w 468"/>
                    <a:gd name="T11" fmla="*/ 106 h 309"/>
                    <a:gd name="T12" fmla="*/ 126 w 468"/>
                    <a:gd name="T13" fmla="*/ 73 h 309"/>
                    <a:gd name="T14" fmla="*/ 150 w 468"/>
                    <a:gd name="T15" fmla="*/ 61 h 309"/>
                    <a:gd name="T16" fmla="*/ 179 w 468"/>
                    <a:gd name="T17" fmla="*/ 69 h 309"/>
                    <a:gd name="T18" fmla="*/ 195 w 468"/>
                    <a:gd name="T19" fmla="*/ 73 h 309"/>
                    <a:gd name="T20" fmla="*/ 195 w 468"/>
                    <a:gd name="T21" fmla="*/ 57 h 309"/>
                    <a:gd name="T22" fmla="*/ 179 w 468"/>
                    <a:gd name="T23" fmla="*/ 45 h 309"/>
                    <a:gd name="T24" fmla="*/ 207 w 468"/>
                    <a:gd name="T25" fmla="*/ 20 h 309"/>
                    <a:gd name="T26" fmla="*/ 175 w 468"/>
                    <a:gd name="T27" fmla="*/ 12 h 309"/>
                    <a:gd name="T28" fmla="*/ 146 w 468"/>
                    <a:gd name="T29" fmla="*/ 28 h 309"/>
                    <a:gd name="T30" fmla="*/ 114 w 468"/>
                    <a:gd name="T31" fmla="*/ 36 h 309"/>
                    <a:gd name="T32" fmla="*/ 114 w 468"/>
                    <a:gd name="T33" fmla="*/ 57 h 309"/>
                    <a:gd name="T34" fmla="*/ 114 w 468"/>
                    <a:gd name="T35" fmla="*/ 61 h 309"/>
                    <a:gd name="T36" fmla="*/ 89 w 468"/>
                    <a:gd name="T37" fmla="*/ 61 h 309"/>
                    <a:gd name="T38" fmla="*/ 77 w 468"/>
                    <a:gd name="T39" fmla="*/ 65 h 309"/>
                    <a:gd name="T40" fmla="*/ 93 w 468"/>
                    <a:gd name="T41" fmla="*/ 69 h 309"/>
                    <a:gd name="T42" fmla="*/ 77 w 468"/>
                    <a:gd name="T43" fmla="*/ 97 h 309"/>
                    <a:gd name="T44" fmla="*/ 28 w 468"/>
                    <a:gd name="T45" fmla="*/ 101 h 309"/>
                    <a:gd name="T46" fmla="*/ 4 w 468"/>
                    <a:gd name="T47" fmla="*/ 114 h 309"/>
                    <a:gd name="T48" fmla="*/ 32 w 468"/>
                    <a:gd name="T49" fmla="*/ 146 h 309"/>
                    <a:gd name="T50" fmla="*/ 40 w 468"/>
                    <a:gd name="T51" fmla="*/ 175 h 309"/>
                    <a:gd name="T52" fmla="*/ 57 w 468"/>
                    <a:gd name="T53" fmla="*/ 195 h 309"/>
                    <a:gd name="T54" fmla="*/ 53 w 468"/>
                    <a:gd name="T55" fmla="*/ 219 h 309"/>
                    <a:gd name="T56" fmla="*/ 28 w 468"/>
                    <a:gd name="T57" fmla="*/ 268 h 309"/>
                    <a:gd name="T58" fmla="*/ 36 w 468"/>
                    <a:gd name="T59" fmla="*/ 289 h 309"/>
                    <a:gd name="T60" fmla="*/ 57 w 468"/>
                    <a:gd name="T61" fmla="*/ 276 h 309"/>
                    <a:gd name="T62" fmla="*/ 97 w 468"/>
                    <a:gd name="T63" fmla="*/ 264 h 309"/>
                    <a:gd name="T64" fmla="*/ 122 w 468"/>
                    <a:gd name="T65" fmla="*/ 272 h 309"/>
                    <a:gd name="T66" fmla="*/ 138 w 468"/>
                    <a:gd name="T67" fmla="*/ 244 h 309"/>
                    <a:gd name="T68" fmla="*/ 167 w 468"/>
                    <a:gd name="T69" fmla="*/ 248 h 309"/>
                    <a:gd name="T70" fmla="*/ 187 w 468"/>
                    <a:gd name="T71" fmla="*/ 207 h 309"/>
                    <a:gd name="T72" fmla="*/ 228 w 468"/>
                    <a:gd name="T73" fmla="*/ 191 h 309"/>
                    <a:gd name="T74" fmla="*/ 252 w 468"/>
                    <a:gd name="T75" fmla="*/ 219 h 309"/>
                    <a:gd name="T76" fmla="*/ 248 w 468"/>
                    <a:gd name="T77" fmla="*/ 256 h 309"/>
                    <a:gd name="T78" fmla="*/ 256 w 468"/>
                    <a:gd name="T79" fmla="*/ 305 h 309"/>
                    <a:gd name="T80" fmla="*/ 293 w 468"/>
                    <a:gd name="T81" fmla="*/ 289 h 309"/>
                    <a:gd name="T82" fmla="*/ 325 w 468"/>
                    <a:gd name="T83" fmla="*/ 268 h 309"/>
                    <a:gd name="T84" fmla="*/ 374 w 468"/>
                    <a:gd name="T85" fmla="*/ 252 h 309"/>
                    <a:gd name="T86" fmla="*/ 407 w 468"/>
                    <a:gd name="T87" fmla="*/ 260 h 309"/>
                    <a:gd name="T88" fmla="*/ 439 w 468"/>
                    <a:gd name="T89" fmla="*/ 256 h 309"/>
                    <a:gd name="T90" fmla="*/ 468 w 468"/>
                    <a:gd name="T91" fmla="*/ 252 h 309"/>
                    <a:gd name="T92" fmla="*/ 451 w 468"/>
                    <a:gd name="T93" fmla="*/ 211 h 309"/>
                    <a:gd name="T94" fmla="*/ 431 w 468"/>
                    <a:gd name="T95" fmla="*/ 171 h 309"/>
                    <a:gd name="T96" fmla="*/ 407 w 468"/>
                    <a:gd name="T97" fmla="*/ 171 h 309"/>
                    <a:gd name="T98" fmla="*/ 382 w 468"/>
                    <a:gd name="T99" fmla="*/ 167 h 309"/>
                    <a:gd name="T100" fmla="*/ 390 w 468"/>
                    <a:gd name="T101" fmla="*/ 146 h 309"/>
                    <a:gd name="T102" fmla="*/ 378 w 468"/>
                    <a:gd name="T103" fmla="*/ 126 h 309"/>
                    <a:gd name="T104" fmla="*/ 358 w 468"/>
                    <a:gd name="T105" fmla="*/ 118 h 3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68" h="309">
                      <a:moveTo>
                        <a:pt x="358" y="118"/>
                      </a:moveTo>
                      <a:lnTo>
                        <a:pt x="350" y="118"/>
                      </a:lnTo>
                      <a:lnTo>
                        <a:pt x="342" y="122"/>
                      </a:lnTo>
                      <a:lnTo>
                        <a:pt x="325" y="118"/>
                      </a:lnTo>
                      <a:lnTo>
                        <a:pt x="317" y="118"/>
                      </a:lnTo>
                      <a:lnTo>
                        <a:pt x="305" y="118"/>
                      </a:lnTo>
                      <a:lnTo>
                        <a:pt x="293" y="130"/>
                      </a:lnTo>
                      <a:lnTo>
                        <a:pt x="289" y="126"/>
                      </a:lnTo>
                      <a:lnTo>
                        <a:pt x="276" y="122"/>
                      </a:lnTo>
                      <a:lnTo>
                        <a:pt x="264" y="126"/>
                      </a:lnTo>
                      <a:lnTo>
                        <a:pt x="264" y="114"/>
                      </a:lnTo>
                      <a:lnTo>
                        <a:pt x="256" y="114"/>
                      </a:lnTo>
                      <a:lnTo>
                        <a:pt x="248" y="101"/>
                      </a:lnTo>
                      <a:lnTo>
                        <a:pt x="236" y="110"/>
                      </a:lnTo>
                      <a:lnTo>
                        <a:pt x="224" y="114"/>
                      </a:lnTo>
                      <a:lnTo>
                        <a:pt x="211" y="118"/>
                      </a:lnTo>
                      <a:lnTo>
                        <a:pt x="199" y="110"/>
                      </a:lnTo>
                      <a:lnTo>
                        <a:pt x="195" y="106"/>
                      </a:lnTo>
                      <a:lnTo>
                        <a:pt x="183" y="106"/>
                      </a:lnTo>
                      <a:lnTo>
                        <a:pt x="171" y="101"/>
                      </a:lnTo>
                      <a:lnTo>
                        <a:pt x="158" y="106"/>
                      </a:lnTo>
                      <a:lnTo>
                        <a:pt x="150" y="106"/>
                      </a:lnTo>
                      <a:lnTo>
                        <a:pt x="138" y="106"/>
                      </a:lnTo>
                      <a:lnTo>
                        <a:pt x="126" y="106"/>
                      </a:lnTo>
                      <a:lnTo>
                        <a:pt x="118" y="106"/>
                      </a:lnTo>
                      <a:lnTo>
                        <a:pt x="114" y="93"/>
                      </a:lnTo>
                      <a:lnTo>
                        <a:pt x="118" y="81"/>
                      </a:lnTo>
                      <a:lnTo>
                        <a:pt x="126" y="73"/>
                      </a:lnTo>
                      <a:lnTo>
                        <a:pt x="126" y="69"/>
                      </a:lnTo>
                      <a:lnTo>
                        <a:pt x="130" y="65"/>
                      </a:lnTo>
                      <a:lnTo>
                        <a:pt x="142" y="65"/>
                      </a:lnTo>
                      <a:lnTo>
                        <a:pt x="150" y="61"/>
                      </a:lnTo>
                      <a:lnTo>
                        <a:pt x="158" y="57"/>
                      </a:lnTo>
                      <a:lnTo>
                        <a:pt x="162" y="61"/>
                      </a:lnTo>
                      <a:lnTo>
                        <a:pt x="167" y="61"/>
                      </a:lnTo>
                      <a:lnTo>
                        <a:pt x="179" y="69"/>
                      </a:lnTo>
                      <a:lnTo>
                        <a:pt x="191" y="69"/>
                      </a:lnTo>
                      <a:lnTo>
                        <a:pt x="191" y="73"/>
                      </a:lnTo>
                      <a:lnTo>
                        <a:pt x="187" y="77"/>
                      </a:lnTo>
                      <a:lnTo>
                        <a:pt x="195" y="73"/>
                      </a:lnTo>
                      <a:lnTo>
                        <a:pt x="203" y="65"/>
                      </a:lnTo>
                      <a:lnTo>
                        <a:pt x="215" y="57"/>
                      </a:lnTo>
                      <a:lnTo>
                        <a:pt x="203" y="57"/>
                      </a:lnTo>
                      <a:lnTo>
                        <a:pt x="195" y="57"/>
                      </a:lnTo>
                      <a:lnTo>
                        <a:pt x="187" y="49"/>
                      </a:lnTo>
                      <a:lnTo>
                        <a:pt x="183" y="49"/>
                      </a:lnTo>
                      <a:lnTo>
                        <a:pt x="179" y="49"/>
                      </a:lnTo>
                      <a:lnTo>
                        <a:pt x="179" y="45"/>
                      </a:lnTo>
                      <a:lnTo>
                        <a:pt x="183" y="40"/>
                      </a:lnTo>
                      <a:lnTo>
                        <a:pt x="195" y="32"/>
                      </a:lnTo>
                      <a:lnTo>
                        <a:pt x="207" y="24"/>
                      </a:lnTo>
                      <a:lnTo>
                        <a:pt x="207" y="20"/>
                      </a:lnTo>
                      <a:lnTo>
                        <a:pt x="203" y="20"/>
                      </a:lnTo>
                      <a:lnTo>
                        <a:pt x="195" y="8"/>
                      </a:lnTo>
                      <a:lnTo>
                        <a:pt x="187" y="0"/>
                      </a:lnTo>
                      <a:lnTo>
                        <a:pt x="175" y="12"/>
                      </a:lnTo>
                      <a:lnTo>
                        <a:pt x="162" y="16"/>
                      </a:lnTo>
                      <a:lnTo>
                        <a:pt x="158" y="20"/>
                      </a:lnTo>
                      <a:lnTo>
                        <a:pt x="154" y="20"/>
                      </a:lnTo>
                      <a:lnTo>
                        <a:pt x="146" y="28"/>
                      </a:lnTo>
                      <a:lnTo>
                        <a:pt x="134" y="20"/>
                      </a:lnTo>
                      <a:lnTo>
                        <a:pt x="130" y="20"/>
                      </a:lnTo>
                      <a:lnTo>
                        <a:pt x="118" y="28"/>
                      </a:lnTo>
                      <a:lnTo>
                        <a:pt x="114" y="36"/>
                      </a:lnTo>
                      <a:lnTo>
                        <a:pt x="114" y="45"/>
                      </a:lnTo>
                      <a:lnTo>
                        <a:pt x="118" y="53"/>
                      </a:lnTo>
                      <a:lnTo>
                        <a:pt x="114" y="53"/>
                      </a:lnTo>
                      <a:lnTo>
                        <a:pt x="114" y="57"/>
                      </a:lnTo>
                      <a:lnTo>
                        <a:pt x="114" y="57"/>
                      </a:lnTo>
                      <a:lnTo>
                        <a:pt x="118" y="61"/>
                      </a:lnTo>
                      <a:lnTo>
                        <a:pt x="114" y="61"/>
                      </a:lnTo>
                      <a:lnTo>
                        <a:pt x="114" y="61"/>
                      </a:lnTo>
                      <a:lnTo>
                        <a:pt x="110" y="61"/>
                      </a:lnTo>
                      <a:lnTo>
                        <a:pt x="101" y="57"/>
                      </a:lnTo>
                      <a:lnTo>
                        <a:pt x="101" y="57"/>
                      </a:lnTo>
                      <a:lnTo>
                        <a:pt x="89" y="61"/>
                      </a:lnTo>
                      <a:lnTo>
                        <a:pt x="85" y="61"/>
                      </a:lnTo>
                      <a:lnTo>
                        <a:pt x="77" y="61"/>
                      </a:lnTo>
                      <a:lnTo>
                        <a:pt x="73" y="61"/>
                      </a:lnTo>
                      <a:lnTo>
                        <a:pt x="77" y="65"/>
                      </a:lnTo>
                      <a:lnTo>
                        <a:pt x="81" y="65"/>
                      </a:lnTo>
                      <a:lnTo>
                        <a:pt x="89" y="65"/>
                      </a:lnTo>
                      <a:lnTo>
                        <a:pt x="93" y="61"/>
                      </a:lnTo>
                      <a:lnTo>
                        <a:pt x="93" y="69"/>
                      </a:lnTo>
                      <a:lnTo>
                        <a:pt x="85" y="73"/>
                      </a:lnTo>
                      <a:lnTo>
                        <a:pt x="85" y="85"/>
                      </a:lnTo>
                      <a:lnTo>
                        <a:pt x="77" y="85"/>
                      </a:lnTo>
                      <a:lnTo>
                        <a:pt x="77" y="97"/>
                      </a:lnTo>
                      <a:lnTo>
                        <a:pt x="65" y="106"/>
                      </a:lnTo>
                      <a:lnTo>
                        <a:pt x="53" y="106"/>
                      </a:lnTo>
                      <a:lnTo>
                        <a:pt x="40" y="106"/>
                      </a:lnTo>
                      <a:lnTo>
                        <a:pt x="28" y="101"/>
                      </a:lnTo>
                      <a:lnTo>
                        <a:pt x="16" y="106"/>
                      </a:lnTo>
                      <a:lnTo>
                        <a:pt x="8" y="110"/>
                      </a:lnTo>
                      <a:lnTo>
                        <a:pt x="4" y="110"/>
                      </a:lnTo>
                      <a:lnTo>
                        <a:pt x="4" y="114"/>
                      </a:lnTo>
                      <a:lnTo>
                        <a:pt x="0" y="126"/>
                      </a:lnTo>
                      <a:lnTo>
                        <a:pt x="12" y="134"/>
                      </a:lnTo>
                      <a:lnTo>
                        <a:pt x="20" y="142"/>
                      </a:lnTo>
                      <a:lnTo>
                        <a:pt x="32" y="146"/>
                      </a:lnTo>
                      <a:lnTo>
                        <a:pt x="40" y="146"/>
                      </a:lnTo>
                      <a:lnTo>
                        <a:pt x="49" y="150"/>
                      </a:lnTo>
                      <a:lnTo>
                        <a:pt x="44" y="163"/>
                      </a:lnTo>
                      <a:lnTo>
                        <a:pt x="40" y="175"/>
                      </a:lnTo>
                      <a:lnTo>
                        <a:pt x="44" y="183"/>
                      </a:lnTo>
                      <a:lnTo>
                        <a:pt x="44" y="183"/>
                      </a:lnTo>
                      <a:lnTo>
                        <a:pt x="44" y="187"/>
                      </a:lnTo>
                      <a:lnTo>
                        <a:pt x="57" y="195"/>
                      </a:lnTo>
                      <a:lnTo>
                        <a:pt x="57" y="207"/>
                      </a:lnTo>
                      <a:lnTo>
                        <a:pt x="57" y="211"/>
                      </a:lnTo>
                      <a:lnTo>
                        <a:pt x="53" y="215"/>
                      </a:lnTo>
                      <a:lnTo>
                        <a:pt x="53" y="219"/>
                      </a:lnTo>
                      <a:lnTo>
                        <a:pt x="40" y="232"/>
                      </a:lnTo>
                      <a:lnTo>
                        <a:pt x="32" y="244"/>
                      </a:lnTo>
                      <a:lnTo>
                        <a:pt x="24" y="256"/>
                      </a:lnTo>
                      <a:lnTo>
                        <a:pt x="28" y="268"/>
                      </a:lnTo>
                      <a:lnTo>
                        <a:pt x="24" y="268"/>
                      </a:lnTo>
                      <a:lnTo>
                        <a:pt x="24" y="272"/>
                      </a:lnTo>
                      <a:lnTo>
                        <a:pt x="32" y="285"/>
                      </a:lnTo>
                      <a:lnTo>
                        <a:pt x="36" y="289"/>
                      </a:lnTo>
                      <a:lnTo>
                        <a:pt x="40" y="289"/>
                      </a:lnTo>
                      <a:lnTo>
                        <a:pt x="40" y="289"/>
                      </a:lnTo>
                      <a:lnTo>
                        <a:pt x="53" y="285"/>
                      </a:lnTo>
                      <a:lnTo>
                        <a:pt x="57" y="276"/>
                      </a:lnTo>
                      <a:lnTo>
                        <a:pt x="69" y="272"/>
                      </a:lnTo>
                      <a:lnTo>
                        <a:pt x="73" y="272"/>
                      </a:lnTo>
                      <a:lnTo>
                        <a:pt x="85" y="268"/>
                      </a:lnTo>
                      <a:lnTo>
                        <a:pt x="97" y="264"/>
                      </a:lnTo>
                      <a:lnTo>
                        <a:pt x="110" y="276"/>
                      </a:lnTo>
                      <a:lnTo>
                        <a:pt x="118" y="276"/>
                      </a:lnTo>
                      <a:lnTo>
                        <a:pt x="122" y="272"/>
                      </a:lnTo>
                      <a:lnTo>
                        <a:pt x="122" y="272"/>
                      </a:lnTo>
                      <a:lnTo>
                        <a:pt x="122" y="268"/>
                      </a:lnTo>
                      <a:lnTo>
                        <a:pt x="122" y="252"/>
                      </a:lnTo>
                      <a:lnTo>
                        <a:pt x="134" y="244"/>
                      </a:lnTo>
                      <a:lnTo>
                        <a:pt x="138" y="244"/>
                      </a:lnTo>
                      <a:lnTo>
                        <a:pt x="150" y="244"/>
                      </a:lnTo>
                      <a:lnTo>
                        <a:pt x="158" y="244"/>
                      </a:lnTo>
                      <a:lnTo>
                        <a:pt x="162" y="248"/>
                      </a:lnTo>
                      <a:lnTo>
                        <a:pt x="167" y="248"/>
                      </a:lnTo>
                      <a:lnTo>
                        <a:pt x="175" y="236"/>
                      </a:lnTo>
                      <a:lnTo>
                        <a:pt x="171" y="228"/>
                      </a:lnTo>
                      <a:lnTo>
                        <a:pt x="175" y="215"/>
                      </a:lnTo>
                      <a:lnTo>
                        <a:pt x="187" y="207"/>
                      </a:lnTo>
                      <a:lnTo>
                        <a:pt x="195" y="195"/>
                      </a:lnTo>
                      <a:lnTo>
                        <a:pt x="203" y="183"/>
                      </a:lnTo>
                      <a:lnTo>
                        <a:pt x="215" y="183"/>
                      </a:lnTo>
                      <a:lnTo>
                        <a:pt x="228" y="191"/>
                      </a:lnTo>
                      <a:lnTo>
                        <a:pt x="240" y="199"/>
                      </a:lnTo>
                      <a:lnTo>
                        <a:pt x="236" y="211"/>
                      </a:lnTo>
                      <a:lnTo>
                        <a:pt x="240" y="224"/>
                      </a:lnTo>
                      <a:lnTo>
                        <a:pt x="252" y="219"/>
                      </a:lnTo>
                      <a:lnTo>
                        <a:pt x="256" y="219"/>
                      </a:lnTo>
                      <a:lnTo>
                        <a:pt x="252" y="236"/>
                      </a:lnTo>
                      <a:lnTo>
                        <a:pt x="248" y="244"/>
                      </a:lnTo>
                      <a:lnTo>
                        <a:pt x="248" y="256"/>
                      </a:lnTo>
                      <a:lnTo>
                        <a:pt x="248" y="268"/>
                      </a:lnTo>
                      <a:lnTo>
                        <a:pt x="244" y="281"/>
                      </a:lnTo>
                      <a:lnTo>
                        <a:pt x="248" y="293"/>
                      </a:lnTo>
                      <a:lnTo>
                        <a:pt x="256" y="305"/>
                      </a:lnTo>
                      <a:lnTo>
                        <a:pt x="260" y="309"/>
                      </a:lnTo>
                      <a:lnTo>
                        <a:pt x="272" y="305"/>
                      </a:lnTo>
                      <a:lnTo>
                        <a:pt x="281" y="297"/>
                      </a:lnTo>
                      <a:lnTo>
                        <a:pt x="293" y="289"/>
                      </a:lnTo>
                      <a:lnTo>
                        <a:pt x="309" y="285"/>
                      </a:lnTo>
                      <a:lnTo>
                        <a:pt x="317" y="285"/>
                      </a:lnTo>
                      <a:lnTo>
                        <a:pt x="317" y="281"/>
                      </a:lnTo>
                      <a:lnTo>
                        <a:pt x="325" y="268"/>
                      </a:lnTo>
                      <a:lnTo>
                        <a:pt x="337" y="264"/>
                      </a:lnTo>
                      <a:lnTo>
                        <a:pt x="350" y="256"/>
                      </a:lnTo>
                      <a:lnTo>
                        <a:pt x="362" y="252"/>
                      </a:lnTo>
                      <a:lnTo>
                        <a:pt x="374" y="252"/>
                      </a:lnTo>
                      <a:lnTo>
                        <a:pt x="386" y="256"/>
                      </a:lnTo>
                      <a:lnTo>
                        <a:pt x="386" y="256"/>
                      </a:lnTo>
                      <a:lnTo>
                        <a:pt x="386" y="268"/>
                      </a:lnTo>
                      <a:lnTo>
                        <a:pt x="407" y="260"/>
                      </a:lnTo>
                      <a:lnTo>
                        <a:pt x="419" y="256"/>
                      </a:lnTo>
                      <a:lnTo>
                        <a:pt x="431" y="260"/>
                      </a:lnTo>
                      <a:lnTo>
                        <a:pt x="431" y="260"/>
                      </a:lnTo>
                      <a:lnTo>
                        <a:pt x="439" y="256"/>
                      </a:lnTo>
                      <a:lnTo>
                        <a:pt x="443" y="260"/>
                      </a:lnTo>
                      <a:lnTo>
                        <a:pt x="455" y="268"/>
                      </a:lnTo>
                      <a:lnTo>
                        <a:pt x="460" y="264"/>
                      </a:lnTo>
                      <a:lnTo>
                        <a:pt x="468" y="252"/>
                      </a:lnTo>
                      <a:lnTo>
                        <a:pt x="460" y="248"/>
                      </a:lnTo>
                      <a:lnTo>
                        <a:pt x="455" y="236"/>
                      </a:lnTo>
                      <a:lnTo>
                        <a:pt x="455" y="224"/>
                      </a:lnTo>
                      <a:lnTo>
                        <a:pt x="451" y="211"/>
                      </a:lnTo>
                      <a:lnTo>
                        <a:pt x="447" y="199"/>
                      </a:lnTo>
                      <a:lnTo>
                        <a:pt x="451" y="187"/>
                      </a:lnTo>
                      <a:lnTo>
                        <a:pt x="439" y="175"/>
                      </a:lnTo>
                      <a:lnTo>
                        <a:pt x="431" y="171"/>
                      </a:lnTo>
                      <a:lnTo>
                        <a:pt x="419" y="167"/>
                      </a:lnTo>
                      <a:lnTo>
                        <a:pt x="415" y="167"/>
                      </a:lnTo>
                      <a:lnTo>
                        <a:pt x="407" y="167"/>
                      </a:lnTo>
                      <a:lnTo>
                        <a:pt x="407" y="171"/>
                      </a:lnTo>
                      <a:lnTo>
                        <a:pt x="407" y="175"/>
                      </a:lnTo>
                      <a:lnTo>
                        <a:pt x="394" y="179"/>
                      </a:lnTo>
                      <a:lnTo>
                        <a:pt x="386" y="171"/>
                      </a:lnTo>
                      <a:lnTo>
                        <a:pt x="382" y="167"/>
                      </a:lnTo>
                      <a:lnTo>
                        <a:pt x="382" y="158"/>
                      </a:lnTo>
                      <a:lnTo>
                        <a:pt x="382" y="150"/>
                      </a:lnTo>
                      <a:lnTo>
                        <a:pt x="390" y="150"/>
                      </a:lnTo>
                      <a:lnTo>
                        <a:pt x="390" y="146"/>
                      </a:lnTo>
                      <a:lnTo>
                        <a:pt x="386" y="138"/>
                      </a:lnTo>
                      <a:lnTo>
                        <a:pt x="378" y="134"/>
                      </a:lnTo>
                      <a:lnTo>
                        <a:pt x="378" y="126"/>
                      </a:lnTo>
                      <a:lnTo>
                        <a:pt x="378" y="126"/>
                      </a:lnTo>
                      <a:lnTo>
                        <a:pt x="378" y="122"/>
                      </a:lnTo>
                      <a:lnTo>
                        <a:pt x="378" y="114"/>
                      </a:lnTo>
                      <a:lnTo>
                        <a:pt x="370" y="114"/>
                      </a:lnTo>
                      <a:lnTo>
                        <a:pt x="358" y="11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4" name="Freeform 776">
                  <a:extLst>
                    <a:ext uri="{FF2B5EF4-FFF2-40B4-BE49-F238E27FC236}">
                      <a16:creationId xmlns:a16="http://schemas.microsoft.com/office/drawing/2014/main" id="{97E5FB8F-2DAC-145D-3378-524870965A2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229" y="7854"/>
                  <a:ext cx="187" cy="175"/>
                </a:xfrm>
                <a:custGeom>
                  <a:avLst/>
                  <a:gdLst>
                    <a:gd name="T0" fmla="*/ 187 w 187"/>
                    <a:gd name="T1" fmla="*/ 159 h 175"/>
                    <a:gd name="T2" fmla="*/ 179 w 187"/>
                    <a:gd name="T3" fmla="*/ 135 h 175"/>
                    <a:gd name="T4" fmla="*/ 179 w 187"/>
                    <a:gd name="T5" fmla="*/ 122 h 175"/>
                    <a:gd name="T6" fmla="*/ 155 w 187"/>
                    <a:gd name="T7" fmla="*/ 110 h 175"/>
                    <a:gd name="T8" fmla="*/ 130 w 187"/>
                    <a:gd name="T9" fmla="*/ 94 h 175"/>
                    <a:gd name="T10" fmla="*/ 151 w 187"/>
                    <a:gd name="T11" fmla="*/ 90 h 175"/>
                    <a:gd name="T12" fmla="*/ 134 w 187"/>
                    <a:gd name="T13" fmla="*/ 70 h 175"/>
                    <a:gd name="T14" fmla="*/ 118 w 187"/>
                    <a:gd name="T15" fmla="*/ 45 h 175"/>
                    <a:gd name="T16" fmla="*/ 122 w 187"/>
                    <a:gd name="T17" fmla="*/ 29 h 175"/>
                    <a:gd name="T18" fmla="*/ 110 w 187"/>
                    <a:gd name="T19" fmla="*/ 21 h 175"/>
                    <a:gd name="T20" fmla="*/ 94 w 187"/>
                    <a:gd name="T21" fmla="*/ 0 h 175"/>
                    <a:gd name="T22" fmla="*/ 86 w 187"/>
                    <a:gd name="T23" fmla="*/ 4 h 175"/>
                    <a:gd name="T24" fmla="*/ 77 w 187"/>
                    <a:gd name="T25" fmla="*/ 9 h 175"/>
                    <a:gd name="T26" fmla="*/ 53 w 187"/>
                    <a:gd name="T27" fmla="*/ 9 h 175"/>
                    <a:gd name="T28" fmla="*/ 33 w 187"/>
                    <a:gd name="T29" fmla="*/ 13 h 175"/>
                    <a:gd name="T30" fmla="*/ 12 w 187"/>
                    <a:gd name="T31" fmla="*/ 13 h 175"/>
                    <a:gd name="T32" fmla="*/ 12 w 187"/>
                    <a:gd name="T33" fmla="*/ 25 h 175"/>
                    <a:gd name="T34" fmla="*/ 16 w 187"/>
                    <a:gd name="T35" fmla="*/ 41 h 175"/>
                    <a:gd name="T36" fmla="*/ 8 w 187"/>
                    <a:gd name="T37" fmla="*/ 49 h 175"/>
                    <a:gd name="T38" fmla="*/ 8 w 187"/>
                    <a:gd name="T39" fmla="*/ 70 h 175"/>
                    <a:gd name="T40" fmla="*/ 8 w 187"/>
                    <a:gd name="T41" fmla="*/ 82 h 175"/>
                    <a:gd name="T42" fmla="*/ 33 w 187"/>
                    <a:gd name="T43" fmla="*/ 90 h 175"/>
                    <a:gd name="T44" fmla="*/ 53 w 187"/>
                    <a:gd name="T45" fmla="*/ 94 h 175"/>
                    <a:gd name="T46" fmla="*/ 73 w 187"/>
                    <a:gd name="T47" fmla="*/ 110 h 175"/>
                    <a:gd name="T48" fmla="*/ 86 w 187"/>
                    <a:gd name="T49" fmla="*/ 114 h 175"/>
                    <a:gd name="T50" fmla="*/ 94 w 187"/>
                    <a:gd name="T51" fmla="*/ 114 h 175"/>
                    <a:gd name="T52" fmla="*/ 118 w 187"/>
                    <a:gd name="T53" fmla="*/ 127 h 175"/>
                    <a:gd name="T54" fmla="*/ 138 w 187"/>
                    <a:gd name="T55" fmla="*/ 127 h 175"/>
                    <a:gd name="T56" fmla="*/ 143 w 187"/>
                    <a:gd name="T57" fmla="*/ 139 h 175"/>
                    <a:gd name="T58" fmla="*/ 155 w 187"/>
                    <a:gd name="T59" fmla="*/ 159 h 175"/>
                    <a:gd name="T60" fmla="*/ 163 w 187"/>
                    <a:gd name="T61" fmla="*/ 171 h 175"/>
                    <a:gd name="T62" fmla="*/ 167 w 187"/>
                    <a:gd name="T63" fmla="*/ 175 h 175"/>
                    <a:gd name="T64" fmla="*/ 187 w 187"/>
                    <a:gd name="T65" fmla="*/ 175 h 175"/>
                    <a:gd name="T66" fmla="*/ 187 w 187"/>
                    <a:gd name="T67" fmla="*/ 171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87" h="175">
                      <a:moveTo>
                        <a:pt x="187" y="171"/>
                      </a:moveTo>
                      <a:lnTo>
                        <a:pt x="187" y="159"/>
                      </a:lnTo>
                      <a:lnTo>
                        <a:pt x="187" y="147"/>
                      </a:lnTo>
                      <a:lnTo>
                        <a:pt x="179" y="135"/>
                      </a:lnTo>
                      <a:lnTo>
                        <a:pt x="183" y="127"/>
                      </a:lnTo>
                      <a:lnTo>
                        <a:pt x="179" y="122"/>
                      </a:lnTo>
                      <a:lnTo>
                        <a:pt x="167" y="122"/>
                      </a:lnTo>
                      <a:lnTo>
                        <a:pt x="155" y="110"/>
                      </a:lnTo>
                      <a:lnTo>
                        <a:pt x="143" y="98"/>
                      </a:lnTo>
                      <a:lnTo>
                        <a:pt x="130" y="94"/>
                      </a:lnTo>
                      <a:lnTo>
                        <a:pt x="138" y="94"/>
                      </a:lnTo>
                      <a:lnTo>
                        <a:pt x="151" y="90"/>
                      </a:lnTo>
                      <a:lnTo>
                        <a:pt x="147" y="78"/>
                      </a:lnTo>
                      <a:lnTo>
                        <a:pt x="134" y="70"/>
                      </a:lnTo>
                      <a:lnTo>
                        <a:pt x="126" y="57"/>
                      </a:lnTo>
                      <a:lnTo>
                        <a:pt x="118" y="45"/>
                      </a:lnTo>
                      <a:lnTo>
                        <a:pt x="130" y="41"/>
                      </a:lnTo>
                      <a:lnTo>
                        <a:pt x="122" y="29"/>
                      </a:lnTo>
                      <a:lnTo>
                        <a:pt x="110" y="21"/>
                      </a:lnTo>
                      <a:lnTo>
                        <a:pt x="110" y="21"/>
                      </a:lnTo>
                      <a:lnTo>
                        <a:pt x="106" y="13"/>
                      </a:lnTo>
                      <a:lnTo>
                        <a:pt x="94" y="0"/>
                      </a:lnTo>
                      <a:lnTo>
                        <a:pt x="94" y="4"/>
                      </a:lnTo>
                      <a:lnTo>
                        <a:pt x="86" y="4"/>
                      </a:lnTo>
                      <a:lnTo>
                        <a:pt x="86" y="9"/>
                      </a:lnTo>
                      <a:lnTo>
                        <a:pt x="77" y="9"/>
                      </a:lnTo>
                      <a:lnTo>
                        <a:pt x="65" y="9"/>
                      </a:lnTo>
                      <a:lnTo>
                        <a:pt x="53" y="9"/>
                      </a:lnTo>
                      <a:lnTo>
                        <a:pt x="45" y="4"/>
                      </a:lnTo>
                      <a:lnTo>
                        <a:pt x="33" y="13"/>
                      </a:lnTo>
                      <a:lnTo>
                        <a:pt x="25" y="13"/>
                      </a:lnTo>
                      <a:lnTo>
                        <a:pt x="12" y="13"/>
                      </a:lnTo>
                      <a:lnTo>
                        <a:pt x="0" y="17"/>
                      </a:lnTo>
                      <a:lnTo>
                        <a:pt x="12" y="25"/>
                      </a:lnTo>
                      <a:lnTo>
                        <a:pt x="16" y="37"/>
                      </a:lnTo>
                      <a:lnTo>
                        <a:pt x="16" y="41"/>
                      </a:lnTo>
                      <a:lnTo>
                        <a:pt x="12" y="45"/>
                      </a:lnTo>
                      <a:lnTo>
                        <a:pt x="8" y="49"/>
                      </a:lnTo>
                      <a:lnTo>
                        <a:pt x="8" y="61"/>
                      </a:lnTo>
                      <a:lnTo>
                        <a:pt x="8" y="70"/>
                      </a:lnTo>
                      <a:lnTo>
                        <a:pt x="16" y="78"/>
                      </a:lnTo>
                      <a:lnTo>
                        <a:pt x="8" y="82"/>
                      </a:lnTo>
                      <a:lnTo>
                        <a:pt x="16" y="90"/>
                      </a:lnTo>
                      <a:lnTo>
                        <a:pt x="33" y="90"/>
                      </a:lnTo>
                      <a:lnTo>
                        <a:pt x="49" y="90"/>
                      </a:lnTo>
                      <a:lnTo>
                        <a:pt x="53" y="94"/>
                      </a:lnTo>
                      <a:lnTo>
                        <a:pt x="65" y="98"/>
                      </a:lnTo>
                      <a:lnTo>
                        <a:pt x="73" y="110"/>
                      </a:lnTo>
                      <a:lnTo>
                        <a:pt x="82" y="114"/>
                      </a:lnTo>
                      <a:lnTo>
                        <a:pt x="86" y="114"/>
                      </a:lnTo>
                      <a:lnTo>
                        <a:pt x="86" y="114"/>
                      </a:lnTo>
                      <a:lnTo>
                        <a:pt x="94" y="114"/>
                      </a:lnTo>
                      <a:lnTo>
                        <a:pt x="106" y="127"/>
                      </a:lnTo>
                      <a:lnTo>
                        <a:pt x="118" y="127"/>
                      </a:lnTo>
                      <a:lnTo>
                        <a:pt x="126" y="127"/>
                      </a:lnTo>
                      <a:lnTo>
                        <a:pt x="138" y="127"/>
                      </a:lnTo>
                      <a:lnTo>
                        <a:pt x="143" y="127"/>
                      </a:lnTo>
                      <a:lnTo>
                        <a:pt x="143" y="139"/>
                      </a:lnTo>
                      <a:lnTo>
                        <a:pt x="155" y="147"/>
                      </a:lnTo>
                      <a:lnTo>
                        <a:pt x="155" y="159"/>
                      </a:lnTo>
                      <a:lnTo>
                        <a:pt x="159" y="171"/>
                      </a:lnTo>
                      <a:lnTo>
                        <a:pt x="163" y="171"/>
                      </a:lnTo>
                      <a:lnTo>
                        <a:pt x="163" y="175"/>
                      </a:lnTo>
                      <a:lnTo>
                        <a:pt x="167" y="175"/>
                      </a:lnTo>
                      <a:lnTo>
                        <a:pt x="179" y="171"/>
                      </a:lnTo>
                      <a:lnTo>
                        <a:pt x="187" y="175"/>
                      </a:lnTo>
                      <a:lnTo>
                        <a:pt x="187" y="171"/>
                      </a:lnTo>
                      <a:lnTo>
                        <a:pt x="187" y="17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915" name="Group 777">
                  <a:extLst>
                    <a:ext uri="{FF2B5EF4-FFF2-40B4-BE49-F238E27FC236}">
                      <a16:creationId xmlns:a16="http://schemas.microsoft.com/office/drawing/2014/main" id="{99EB9C55-8AC7-D2A8-0FB4-732C074B05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311" y="7814"/>
                  <a:ext cx="337" cy="248"/>
                  <a:chOff x="13311" y="7814"/>
                  <a:chExt cx="337" cy="248"/>
                </a:xfrm>
                <a:grpFill/>
              </p:grpSpPr>
              <p:sp>
                <p:nvSpPr>
                  <p:cNvPr id="2080" name="Freeform 778">
                    <a:extLst>
                      <a:ext uri="{FF2B5EF4-FFF2-40B4-BE49-F238E27FC236}">
                        <a16:creationId xmlns:a16="http://schemas.microsoft.com/office/drawing/2014/main" id="{3C5B6A41-9F04-8348-8829-B52E75CE5F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311" y="7968"/>
                    <a:ext cx="85" cy="61"/>
                  </a:xfrm>
                  <a:custGeom>
                    <a:avLst/>
                    <a:gdLst>
                      <a:gd name="T0" fmla="*/ 81 w 85"/>
                      <a:gd name="T1" fmla="*/ 57 h 61"/>
                      <a:gd name="T2" fmla="*/ 77 w 85"/>
                      <a:gd name="T3" fmla="*/ 57 h 61"/>
                      <a:gd name="T4" fmla="*/ 73 w 85"/>
                      <a:gd name="T5" fmla="*/ 45 h 61"/>
                      <a:gd name="T6" fmla="*/ 73 w 85"/>
                      <a:gd name="T7" fmla="*/ 33 h 61"/>
                      <a:gd name="T8" fmla="*/ 61 w 85"/>
                      <a:gd name="T9" fmla="*/ 25 h 61"/>
                      <a:gd name="T10" fmla="*/ 61 w 85"/>
                      <a:gd name="T11" fmla="*/ 13 h 61"/>
                      <a:gd name="T12" fmla="*/ 56 w 85"/>
                      <a:gd name="T13" fmla="*/ 13 h 61"/>
                      <a:gd name="T14" fmla="*/ 44 w 85"/>
                      <a:gd name="T15" fmla="*/ 13 h 61"/>
                      <a:gd name="T16" fmla="*/ 36 w 85"/>
                      <a:gd name="T17" fmla="*/ 13 h 61"/>
                      <a:gd name="T18" fmla="*/ 24 w 85"/>
                      <a:gd name="T19" fmla="*/ 13 h 61"/>
                      <a:gd name="T20" fmla="*/ 12 w 85"/>
                      <a:gd name="T21" fmla="*/ 0 h 61"/>
                      <a:gd name="T22" fmla="*/ 4 w 85"/>
                      <a:gd name="T23" fmla="*/ 0 h 61"/>
                      <a:gd name="T24" fmla="*/ 4 w 85"/>
                      <a:gd name="T25" fmla="*/ 0 h 61"/>
                      <a:gd name="T26" fmla="*/ 0 w 85"/>
                      <a:gd name="T27" fmla="*/ 0 h 61"/>
                      <a:gd name="T28" fmla="*/ 0 w 85"/>
                      <a:gd name="T29" fmla="*/ 8 h 61"/>
                      <a:gd name="T30" fmla="*/ 8 w 85"/>
                      <a:gd name="T31" fmla="*/ 21 h 61"/>
                      <a:gd name="T32" fmla="*/ 12 w 85"/>
                      <a:gd name="T33" fmla="*/ 21 h 61"/>
                      <a:gd name="T34" fmla="*/ 20 w 85"/>
                      <a:gd name="T35" fmla="*/ 33 h 61"/>
                      <a:gd name="T36" fmla="*/ 32 w 85"/>
                      <a:gd name="T37" fmla="*/ 41 h 61"/>
                      <a:gd name="T38" fmla="*/ 36 w 85"/>
                      <a:gd name="T39" fmla="*/ 53 h 61"/>
                      <a:gd name="T40" fmla="*/ 40 w 85"/>
                      <a:gd name="T41" fmla="*/ 53 h 61"/>
                      <a:gd name="T42" fmla="*/ 52 w 85"/>
                      <a:gd name="T43" fmla="*/ 53 h 61"/>
                      <a:gd name="T44" fmla="*/ 61 w 85"/>
                      <a:gd name="T45" fmla="*/ 57 h 61"/>
                      <a:gd name="T46" fmla="*/ 77 w 85"/>
                      <a:gd name="T47" fmla="*/ 61 h 61"/>
                      <a:gd name="T48" fmla="*/ 85 w 85"/>
                      <a:gd name="T49" fmla="*/ 61 h 61"/>
                      <a:gd name="T50" fmla="*/ 81 w 85"/>
                      <a:gd name="T51" fmla="*/ 61 h 61"/>
                      <a:gd name="T52" fmla="*/ 81 w 85"/>
                      <a:gd name="T53" fmla="*/ 57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85" h="61">
                        <a:moveTo>
                          <a:pt x="81" y="57"/>
                        </a:moveTo>
                        <a:lnTo>
                          <a:pt x="77" y="57"/>
                        </a:lnTo>
                        <a:lnTo>
                          <a:pt x="73" y="45"/>
                        </a:lnTo>
                        <a:lnTo>
                          <a:pt x="73" y="33"/>
                        </a:lnTo>
                        <a:lnTo>
                          <a:pt x="61" y="25"/>
                        </a:lnTo>
                        <a:lnTo>
                          <a:pt x="61" y="13"/>
                        </a:lnTo>
                        <a:lnTo>
                          <a:pt x="56" y="13"/>
                        </a:lnTo>
                        <a:lnTo>
                          <a:pt x="44" y="13"/>
                        </a:lnTo>
                        <a:lnTo>
                          <a:pt x="36" y="13"/>
                        </a:lnTo>
                        <a:lnTo>
                          <a:pt x="24" y="13"/>
                        </a:lnTo>
                        <a:lnTo>
                          <a:pt x="12" y="0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8" y="21"/>
                        </a:lnTo>
                        <a:lnTo>
                          <a:pt x="12" y="21"/>
                        </a:lnTo>
                        <a:lnTo>
                          <a:pt x="20" y="33"/>
                        </a:lnTo>
                        <a:lnTo>
                          <a:pt x="32" y="41"/>
                        </a:lnTo>
                        <a:lnTo>
                          <a:pt x="36" y="53"/>
                        </a:lnTo>
                        <a:lnTo>
                          <a:pt x="40" y="53"/>
                        </a:lnTo>
                        <a:lnTo>
                          <a:pt x="52" y="53"/>
                        </a:lnTo>
                        <a:lnTo>
                          <a:pt x="61" y="57"/>
                        </a:lnTo>
                        <a:lnTo>
                          <a:pt x="77" y="61"/>
                        </a:lnTo>
                        <a:lnTo>
                          <a:pt x="85" y="61"/>
                        </a:lnTo>
                        <a:lnTo>
                          <a:pt x="81" y="61"/>
                        </a:lnTo>
                        <a:lnTo>
                          <a:pt x="81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81" name="Freeform 779">
                    <a:extLst>
                      <a:ext uri="{FF2B5EF4-FFF2-40B4-BE49-F238E27FC236}">
                        <a16:creationId xmlns:a16="http://schemas.microsoft.com/office/drawing/2014/main" id="{0B338158-ED2B-87EE-FE17-EBC593F49B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323" y="7814"/>
                    <a:ext cx="325" cy="248"/>
                  </a:xfrm>
                  <a:custGeom>
                    <a:avLst/>
                    <a:gdLst>
                      <a:gd name="T0" fmla="*/ 85 w 325"/>
                      <a:gd name="T1" fmla="*/ 32 h 248"/>
                      <a:gd name="T2" fmla="*/ 101 w 325"/>
                      <a:gd name="T3" fmla="*/ 49 h 248"/>
                      <a:gd name="T4" fmla="*/ 77 w 325"/>
                      <a:gd name="T5" fmla="*/ 53 h 248"/>
                      <a:gd name="T6" fmla="*/ 53 w 325"/>
                      <a:gd name="T7" fmla="*/ 49 h 248"/>
                      <a:gd name="T8" fmla="*/ 32 w 325"/>
                      <a:gd name="T9" fmla="*/ 32 h 248"/>
                      <a:gd name="T10" fmla="*/ 12 w 325"/>
                      <a:gd name="T11" fmla="*/ 36 h 248"/>
                      <a:gd name="T12" fmla="*/ 4 w 325"/>
                      <a:gd name="T13" fmla="*/ 40 h 248"/>
                      <a:gd name="T14" fmla="*/ 12 w 325"/>
                      <a:gd name="T15" fmla="*/ 53 h 248"/>
                      <a:gd name="T16" fmla="*/ 16 w 325"/>
                      <a:gd name="T17" fmla="*/ 61 h 248"/>
                      <a:gd name="T18" fmla="*/ 36 w 325"/>
                      <a:gd name="T19" fmla="*/ 81 h 248"/>
                      <a:gd name="T20" fmla="*/ 32 w 325"/>
                      <a:gd name="T21" fmla="*/ 97 h 248"/>
                      <a:gd name="T22" fmla="*/ 53 w 325"/>
                      <a:gd name="T23" fmla="*/ 118 h 248"/>
                      <a:gd name="T24" fmla="*/ 44 w 325"/>
                      <a:gd name="T25" fmla="*/ 134 h 248"/>
                      <a:gd name="T26" fmla="*/ 49 w 325"/>
                      <a:gd name="T27" fmla="*/ 138 h 248"/>
                      <a:gd name="T28" fmla="*/ 73 w 325"/>
                      <a:gd name="T29" fmla="*/ 162 h 248"/>
                      <a:gd name="T30" fmla="*/ 89 w 325"/>
                      <a:gd name="T31" fmla="*/ 167 h 248"/>
                      <a:gd name="T32" fmla="*/ 93 w 325"/>
                      <a:gd name="T33" fmla="*/ 187 h 248"/>
                      <a:gd name="T34" fmla="*/ 93 w 325"/>
                      <a:gd name="T35" fmla="*/ 211 h 248"/>
                      <a:gd name="T36" fmla="*/ 93 w 325"/>
                      <a:gd name="T37" fmla="*/ 215 h 248"/>
                      <a:gd name="T38" fmla="*/ 118 w 325"/>
                      <a:gd name="T39" fmla="*/ 195 h 248"/>
                      <a:gd name="T40" fmla="*/ 130 w 325"/>
                      <a:gd name="T41" fmla="*/ 183 h 248"/>
                      <a:gd name="T42" fmla="*/ 142 w 325"/>
                      <a:gd name="T43" fmla="*/ 175 h 248"/>
                      <a:gd name="T44" fmla="*/ 167 w 325"/>
                      <a:gd name="T45" fmla="*/ 162 h 248"/>
                      <a:gd name="T46" fmla="*/ 191 w 325"/>
                      <a:gd name="T47" fmla="*/ 167 h 248"/>
                      <a:gd name="T48" fmla="*/ 203 w 325"/>
                      <a:gd name="T49" fmla="*/ 179 h 248"/>
                      <a:gd name="T50" fmla="*/ 195 w 325"/>
                      <a:gd name="T51" fmla="*/ 195 h 248"/>
                      <a:gd name="T52" fmla="*/ 187 w 325"/>
                      <a:gd name="T53" fmla="*/ 207 h 248"/>
                      <a:gd name="T54" fmla="*/ 199 w 325"/>
                      <a:gd name="T55" fmla="*/ 232 h 248"/>
                      <a:gd name="T56" fmla="*/ 219 w 325"/>
                      <a:gd name="T57" fmla="*/ 248 h 248"/>
                      <a:gd name="T58" fmla="*/ 232 w 325"/>
                      <a:gd name="T59" fmla="*/ 244 h 248"/>
                      <a:gd name="T60" fmla="*/ 236 w 325"/>
                      <a:gd name="T61" fmla="*/ 232 h 248"/>
                      <a:gd name="T62" fmla="*/ 240 w 325"/>
                      <a:gd name="T63" fmla="*/ 207 h 248"/>
                      <a:gd name="T64" fmla="*/ 248 w 325"/>
                      <a:gd name="T65" fmla="*/ 199 h 248"/>
                      <a:gd name="T66" fmla="*/ 264 w 325"/>
                      <a:gd name="T67" fmla="*/ 183 h 248"/>
                      <a:gd name="T68" fmla="*/ 264 w 325"/>
                      <a:gd name="T69" fmla="*/ 158 h 248"/>
                      <a:gd name="T70" fmla="*/ 272 w 325"/>
                      <a:gd name="T71" fmla="*/ 134 h 248"/>
                      <a:gd name="T72" fmla="*/ 285 w 325"/>
                      <a:gd name="T73" fmla="*/ 118 h 248"/>
                      <a:gd name="T74" fmla="*/ 301 w 325"/>
                      <a:gd name="T75" fmla="*/ 110 h 248"/>
                      <a:gd name="T76" fmla="*/ 313 w 325"/>
                      <a:gd name="T77" fmla="*/ 110 h 248"/>
                      <a:gd name="T78" fmla="*/ 325 w 325"/>
                      <a:gd name="T79" fmla="*/ 106 h 248"/>
                      <a:gd name="T80" fmla="*/ 309 w 325"/>
                      <a:gd name="T81" fmla="*/ 97 h 248"/>
                      <a:gd name="T82" fmla="*/ 289 w 325"/>
                      <a:gd name="T83" fmla="*/ 93 h 248"/>
                      <a:gd name="T84" fmla="*/ 272 w 325"/>
                      <a:gd name="T85" fmla="*/ 81 h 248"/>
                      <a:gd name="T86" fmla="*/ 252 w 325"/>
                      <a:gd name="T87" fmla="*/ 57 h 248"/>
                      <a:gd name="T88" fmla="*/ 244 w 325"/>
                      <a:gd name="T89" fmla="*/ 36 h 248"/>
                      <a:gd name="T90" fmla="*/ 224 w 325"/>
                      <a:gd name="T91" fmla="*/ 12 h 248"/>
                      <a:gd name="T92" fmla="*/ 215 w 325"/>
                      <a:gd name="T93" fmla="*/ 4 h 248"/>
                      <a:gd name="T94" fmla="*/ 207 w 325"/>
                      <a:gd name="T95" fmla="*/ 20 h 248"/>
                      <a:gd name="T96" fmla="*/ 183 w 325"/>
                      <a:gd name="T97" fmla="*/ 36 h 248"/>
                      <a:gd name="T98" fmla="*/ 167 w 325"/>
                      <a:gd name="T99" fmla="*/ 49 h 248"/>
                      <a:gd name="T100" fmla="*/ 142 w 325"/>
                      <a:gd name="T101" fmla="*/ 44 h 248"/>
                      <a:gd name="T102" fmla="*/ 122 w 325"/>
                      <a:gd name="T103" fmla="*/ 20 h 248"/>
                      <a:gd name="T104" fmla="*/ 101 w 325"/>
                      <a:gd name="T105" fmla="*/ 4 h 248"/>
                      <a:gd name="T106" fmla="*/ 81 w 325"/>
                      <a:gd name="T107" fmla="*/ 8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325" h="248">
                        <a:moveTo>
                          <a:pt x="77" y="20"/>
                        </a:moveTo>
                        <a:lnTo>
                          <a:pt x="85" y="32"/>
                        </a:lnTo>
                        <a:lnTo>
                          <a:pt x="97" y="36"/>
                        </a:lnTo>
                        <a:lnTo>
                          <a:pt x="101" y="49"/>
                        </a:lnTo>
                        <a:lnTo>
                          <a:pt x="89" y="61"/>
                        </a:lnTo>
                        <a:lnTo>
                          <a:pt x="77" y="53"/>
                        </a:lnTo>
                        <a:lnTo>
                          <a:pt x="65" y="53"/>
                        </a:lnTo>
                        <a:lnTo>
                          <a:pt x="53" y="49"/>
                        </a:lnTo>
                        <a:lnTo>
                          <a:pt x="40" y="36"/>
                        </a:lnTo>
                        <a:lnTo>
                          <a:pt x="32" y="32"/>
                        </a:lnTo>
                        <a:lnTo>
                          <a:pt x="20" y="28"/>
                        </a:lnTo>
                        <a:lnTo>
                          <a:pt x="12" y="36"/>
                        </a:lnTo>
                        <a:lnTo>
                          <a:pt x="8" y="40"/>
                        </a:lnTo>
                        <a:lnTo>
                          <a:pt x="4" y="40"/>
                        </a:lnTo>
                        <a:lnTo>
                          <a:pt x="0" y="40"/>
                        </a:lnTo>
                        <a:lnTo>
                          <a:pt x="12" y="53"/>
                        </a:lnTo>
                        <a:lnTo>
                          <a:pt x="16" y="61"/>
                        </a:lnTo>
                        <a:lnTo>
                          <a:pt x="16" y="61"/>
                        </a:lnTo>
                        <a:lnTo>
                          <a:pt x="28" y="69"/>
                        </a:lnTo>
                        <a:lnTo>
                          <a:pt x="36" y="81"/>
                        </a:lnTo>
                        <a:lnTo>
                          <a:pt x="24" y="85"/>
                        </a:lnTo>
                        <a:lnTo>
                          <a:pt x="32" y="97"/>
                        </a:lnTo>
                        <a:lnTo>
                          <a:pt x="40" y="110"/>
                        </a:lnTo>
                        <a:lnTo>
                          <a:pt x="53" y="118"/>
                        </a:lnTo>
                        <a:lnTo>
                          <a:pt x="57" y="130"/>
                        </a:lnTo>
                        <a:lnTo>
                          <a:pt x="44" y="134"/>
                        </a:lnTo>
                        <a:lnTo>
                          <a:pt x="36" y="134"/>
                        </a:lnTo>
                        <a:lnTo>
                          <a:pt x="49" y="138"/>
                        </a:lnTo>
                        <a:lnTo>
                          <a:pt x="61" y="150"/>
                        </a:lnTo>
                        <a:lnTo>
                          <a:pt x="73" y="162"/>
                        </a:lnTo>
                        <a:lnTo>
                          <a:pt x="85" y="162"/>
                        </a:lnTo>
                        <a:lnTo>
                          <a:pt x="89" y="167"/>
                        </a:lnTo>
                        <a:lnTo>
                          <a:pt x="85" y="175"/>
                        </a:lnTo>
                        <a:lnTo>
                          <a:pt x="93" y="187"/>
                        </a:lnTo>
                        <a:lnTo>
                          <a:pt x="93" y="199"/>
                        </a:lnTo>
                        <a:lnTo>
                          <a:pt x="93" y="211"/>
                        </a:lnTo>
                        <a:lnTo>
                          <a:pt x="93" y="211"/>
                        </a:lnTo>
                        <a:lnTo>
                          <a:pt x="93" y="215"/>
                        </a:lnTo>
                        <a:lnTo>
                          <a:pt x="106" y="203"/>
                        </a:lnTo>
                        <a:lnTo>
                          <a:pt x="118" y="195"/>
                        </a:lnTo>
                        <a:lnTo>
                          <a:pt x="130" y="183"/>
                        </a:lnTo>
                        <a:lnTo>
                          <a:pt x="130" y="183"/>
                        </a:lnTo>
                        <a:lnTo>
                          <a:pt x="142" y="175"/>
                        </a:lnTo>
                        <a:lnTo>
                          <a:pt x="142" y="175"/>
                        </a:lnTo>
                        <a:lnTo>
                          <a:pt x="154" y="167"/>
                        </a:lnTo>
                        <a:lnTo>
                          <a:pt x="167" y="162"/>
                        </a:lnTo>
                        <a:lnTo>
                          <a:pt x="179" y="154"/>
                        </a:lnTo>
                        <a:lnTo>
                          <a:pt x="191" y="167"/>
                        </a:lnTo>
                        <a:lnTo>
                          <a:pt x="203" y="179"/>
                        </a:lnTo>
                        <a:lnTo>
                          <a:pt x="203" y="179"/>
                        </a:lnTo>
                        <a:lnTo>
                          <a:pt x="191" y="183"/>
                        </a:lnTo>
                        <a:lnTo>
                          <a:pt x="195" y="195"/>
                        </a:lnTo>
                        <a:lnTo>
                          <a:pt x="199" y="207"/>
                        </a:lnTo>
                        <a:lnTo>
                          <a:pt x="187" y="207"/>
                        </a:lnTo>
                        <a:lnTo>
                          <a:pt x="187" y="219"/>
                        </a:lnTo>
                        <a:lnTo>
                          <a:pt x="199" y="232"/>
                        </a:lnTo>
                        <a:lnTo>
                          <a:pt x="211" y="236"/>
                        </a:lnTo>
                        <a:lnTo>
                          <a:pt x="219" y="248"/>
                        </a:lnTo>
                        <a:lnTo>
                          <a:pt x="219" y="248"/>
                        </a:lnTo>
                        <a:lnTo>
                          <a:pt x="232" y="244"/>
                        </a:lnTo>
                        <a:lnTo>
                          <a:pt x="236" y="244"/>
                        </a:lnTo>
                        <a:lnTo>
                          <a:pt x="236" y="232"/>
                        </a:lnTo>
                        <a:lnTo>
                          <a:pt x="232" y="219"/>
                        </a:lnTo>
                        <a:lnTo>
                          <a:pt x="240" y="207"/>
                        </a:lnTo>
                        <a:lnTo>
                          <a:pt x="240" y="199"/>
                        </a:lnTo>
                        <a:lnTo>
                          <a:pt x="248" y="199"/>
                        </a:lnTo>
                        <a:lnTo>
                          <a:pt x="256" y="187"/>
                        </a:lnTo>
                        <a:lnTo>
                          <a:pt x="264" y="183"/>
                        </a:lnTo>
                        <a:lnTo>
                          <a:pt x="260" y="171"/>
                        </a:lnTo>
                        <a:lnTo>
                          <a:pt x="264" y="158"/>
                        </a:lnTo>
                        <a:lnTo>
                          <a:pt x="268" y="146"/>
                        </a:lnTo>
                        <a:lnTo>
                          <a:pt x="272" y="134"/>
                        </a:lnTo>
                        <a:lnTo>
                          <a:pt x="272" y="122"/>
                        </a:lnTo>
                        <a:lnTo>
                          <a:pt x="285" y="118"/>
                        </a:lnTo>
                        <a:lnTo>
                          <a:pt x="297" y="110"/>
                        </a:lnTo>
                        <a:lnTo>
                          <a:pt x="301" y="110"/>
                        </a:lnTo>
                        <a:lnTo>
                          <a:pt x="301" y="114"/>
                        </a:lnTo>
                        <a:lnTo>
                          <a:pt x="313" y="110"/>
                        </a:lnTo>
                        <a:lnTo>
                          <a:pt x="325" y="118"/>
                        </a:lnTo>
                        <a:lnTo>
                          <a:pt x="325" y="106"/>
                        </a:lnTo>
                        <a:lnTo>
                          <a:pt x="321" y="106"/>
                        </a:lnTo>
                        <a:lnTo>
                          <a:pt x="309" y="97"/>
                        </a:lnTo>
                        <a:lnTo>
                          <a:pt x="301" y="93"/>
                        </a:lnTo>
                        <a:lnTo>
                          <a:pt x="289" y="93"/>
                        </a:lnTo>
                        <a:lnTo>
                          <a:pt x="276" y="89"/>
                        </a:lnTo>
                        <a:lnTo>
                          <a:pt x="272" y="81"/>
                        </a:lnTo>
                        <a:lnTo>
                          <a:pt x="264" y="69"/>
                        </a:lnTo>
                        <a:lnTo>
                          <a:pt x="252" y="57"/>
                        </a:lnTo>
                        <a:lnTo>
                          <a:pt x="248" y="44"/>
                        </a:lnTo>
                        <a:lnTo>
                          <a:pt x="244" y="36"/>
                        </a:lnTo>
                        <a:lnTo>
                          <a:pt x="236" y="24"/>
                        </a:lnTo>
                        <a:lnTo>
                          <a:pt x="224" y="12"/>
                        </a:lnTo>
                        <a:lnTo>
                          <a:pt x="215" y="4"/>
                        </a:lnTo>
                        <a:lnTo>
                          <a:pt x="215" y="4"/>
                        </a:lnTo>
                        <a:lnTo>
                          <a:pt x="215" y="8"/>
                        </a:lnTo>
                        <a:lnTo>
                          <a:pt x="207" y="20"/>
                        </a:lnTo>
                        <a:lnTo>
                          <a:pt x="195" y="28"/>
                        </a:lnTo>
                        <a:lnTo>
                          <a:pt x="183" y="36"/>
                        </a:lnTo>
                        <a:lnTo>
                          <a:pt x="179" y="44"/>
                        </a:lnTo>
                        <a:lnTo>
                          <a:pt x="167" y="49"/>
                        </a:lnTo>
                        <a:lnTo>
                          <a:pt x="154" y="44"/>
                        </a:lnTo>
                        <a:lnTo>
                          <a:pt x="142" y="44"/>
                        </a:lnTo>
                        <a:lnTo>
                          <a:pt x="134" y="28"/>
                        </a:lnTo>
                        <a:lnTo>
                          <a:pt x="122" y="20"/>
                        </a:lnTo>
                        <a:lnTo>
                          <a:pt x="114" y="12"/>
                        </a:lnTo>
                        <a:lnTo>
                          <a:pt x="101" y="4"/>
                        </a:lnTo>
                        <a:lnTo>
                          <a:pt x="89" y="0"/>
                        </a:lnTo>
                        <a:lnTo>
                          <a:pt x="81" y="8"/>
                        </a:lnTo>
                        <a:lnTo>
                          <a:pt x="77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916" name="Freeform 780">
                  <a:extLst>
                    <a:ext uri="{FF2B5EF4-FFF2-40B4-BE49-F238E27FC236}">
                      <a16:creationId xmlns:a16="http://schemas.microsoft.com/office/drawing/2014/main" id="{EE3B6A80-B131-B56C-0EA8-F3D06D9CF1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903" y="7033"/>
                  <a:ext cx="1941" cy="801"/>
                </a:xfrm>
                <a:custGeom>
                  <a:avLst/>
                  <a:gdLst>
                    <a:gd name="T0" fmla="*/ 53 w 1941"/>
                    <a:gd name="T1" fmla="*/ 309 h 801"/>
                    <a:gd name="T2" fmla="*/ 134 w 1941"/>
                    <a:gd name="T3" fmla="*/ 337 h 801"/>
                    <a:gd name="T4" fmla="*/ 175 w 1941"/>
                    <a:gd name="T5" fmla="*/ 390 h 801"/>
                    <a:gd name="T6" fmla="*/ 199 w 1941"/>
                    <a:gd name="T7" fmla="*/ 467 h 801"/>
                    <a:gd name="T8" fmla="*/ 187 w 1941"/>
                    <a:gd name="T9" fmla="*/ 524 h 801"/>
                    <a:gd name="T10" fmla="*/ 264 w 1941"/>
                    <a:gd name="T11" fmla="*/ 545 h 801"/>
                    <a:gd name="T12" fmla="*/ 337 w 1941"/>
                    <a:gd name="T13" fmla="*/ 553 h 801"/>
                    <a:gd name="T14" fmla="*/ 415 w 1941"/>
                    <a:gd name="T15" fmla="*/ 594 h 801"/>
                    <a:gd name="T16" fmla="*/ 476 w 1941"/>
                    <a:gd name="T17" fmla="*/ 642 h 801"/>
                    <a:gd name="T18" fmla="*/ 521 w 1941"/>
                    <a:gd name="T19" fmla="*/ 720 h 801"/>
                    <a:gd name="T20" fmla="*/ 610 w 1941"/>
                    <a:gd name="T21" fmla="*/ 724 h 801"/>
                    <a:gd name="T22" fmla="*/ 691 w 1941"/>
                    <a:gd name="T23" fmla="*/ 732 h 801"/>
                    <a:gd name="T24" fmla="*/ 777 w 1941"/>
                    <a:gd name="T25" fmla="*/ 728 h 801"/>
                    <a:gd name="T26" fmla="*/ 883 w 1941"/>
                    <a:gd name="T27" fmla="*/ 764 h 801"/>
                    <a:gd name="T28" fmla="*/ 1001 w 1941"/>
                    <a:gd name="T29" fmla="*/ 785 h 801"/>
                    <a:gd name="T30" fmla="*/ 1066 w 1941"/>
                    <a:gd name="T31" fmla="*/ 785 h 801"/>
                    <a:gd name="T32" fmla="*/ 1155 w 1941"/>
                    <a:gd name="T33" fmla="*/ 748 h 801"/>
                    <a:gd name="T34" fmla="*/ 1249 w 1941"/>
                    <a:gd name="T35" fmla="*/ 740 h 801"/>
                    <a:gd name="T36" fmla="*/ 1330 w 1941"/>
                    <a:gd name="T37" fmla="*/ 728 h 801"/>
                    <a:gd name="T38" fmla="*/ 1412 w 1941"/>
                    <a:gd name="T39" fmla="*/ 671 h 801"/>
                    <a:gd name="T40" fmla="*/ 1461 w 1941"/>
                    <a:gd name="T41" fmla="*/ 638 h 801"/>
                    <a:gd name="T42" fmla="*/ 1452 w 1941"/>
                    <a:gd name="T43" fmla="*/ 553 h 801"/>
                    <a:gd name="T44" fmla="*/ 1534 w 1941"/>
                    <a:gd name="T45" fmla="*/ 569 h 801"/>
                    <a:gd name="T46" fmla="*/ 1607 w 1941"/>
                    <a:gd name="T47" fmla="*/ 541 h 801"/>
                    <a:gd name="T48" fmla="*/ 1684 w 1941"/>
                    <a:gd name="T49" fmla="*/ 516 h 801"/>
                    <a:gd name="T50" fmla="*/ 1741 w 1941"/>
                    <a:gd name="T51" fmla="*/ 455 h 801"/>
                    <a:gd name="T52" fmla="*/ 1815 w 1941"/>
                    <a:gd name="T53" fmla="*/ 439 h 801"/>
                    <a:gd name="T54" fmla="*/ 1912 w 1941"/>
                    <a:gd name="T55" fmla="*/ 431 h 801"/>
                    <a:gd name="T56" fmla="*/ 1920 w 1941"/>
                    <a:gd name="T57" fmla="*/ 382 h 801"/>
                    <a:gd name="T58" fmla="*/ 1851 w 1941"/>
                    <a:gd name="T59" fmla="*/ 325 h 801"/>
                    <a:gd name="T60" fmla="*/ 1806 w 1941"/>
                    <a:gd name="T61" fmla="*/ 329 h 801"/>
                    <a:gd name="T62" fmla="*/ 1737 w 1941"/>
                    <a:gd name="T63" fmla="*/ 337 h 801"/>
                    <a:gd name="T64" fmla="*/ 1680 w 1941"/>
                    <a:gd name="T65" fmla="*/ 317 h 801"/>
                    <a:gd name="T66" fmla="*/ 1717 w 1941"/>
                    <a:gd name="T67" fmla="*/ 244 h 801"/>
                    <a:gd name="T68" fmla="*/ 1725 w 1941"/>
                    <a:gd name="T69" fmla="*/ 170 h 801"/>
                    <a:gd name="T70" fmla="*/ 1668 w 1941"/>
                    <a:gd name="T71" fmla="*/ 174 h 801"/>
                    <a:gd name="T72" fmla="*/ 1599 w 1941"/>
                    <a:gd name="T73" fmla="*/ 146 h 801"/>
                    <a:gd name="T74" fmla="*/ 1530 w 1941"/>
                    <a:gd name="T75" fmla="*/ 199 h 801"/>
                    <a:gd name="T76" fmla="*/ 1473 w 1941"/>
                    <a:gd name="T77" fmla="*/ 215 h 801"/>
                    <a:gd name="T78" fmla="*/ 1387 w 1941"/>
                    <a:gd name="T79" fmla="*/ 236 h 801"/>
                    <a:gd name="T80" fmla="*/ 1306 w 1941"/>
                    <a:gd name="T81" fmla="*/ 223 h 801"/>
                    <a:gd name="T82" fmla="*/ 1233 w 1941"/>
                    <a:gd name="T83" fmla="*/ 203 h 801"/>
                    <a:gd name="T84" fmla="*/ 1184 w 1941"/>
                    <a:gd name="T85" fmla="*/ 170 h 801"/>
                    <a:gd name="T86" fmla="*/ 1106 w 1941"/>
                    <a:gd name="T87" fmla="*/ 142 h 801"/>
                    <a:gd name="T88" fmla="*/ 1045 w 1941"/>
                    <a:gd name="T89" fmla="*/ 138 h 801"/>
                    <a:gd name="T90" fmla="*/ 980 w 1941"/>
                    <a:gd name="T91" fmla="*/ 154 h 801"/>
                    <a:gd name="T92" fmla="*/ 895 w 1941"/>
                    <a:gd name="T93" fmla="*/ 138 h 801"/>
                    <a:gd name="T94" fmla="*/ 862 w 1941"/>
                    <a:gd name="T95" fmla="*/ 61 h 801"/>
                    <a:gd name="T96" fmla="*/ 789 w 1941"/>
                    <a:gd name="T97" fmla="*/ 36 h 801"/>
                    <a:gd name="T98" fmla="*/ 700 w 1941"/>
                    <a:gd name="T99" fmla="*/ 16 h 801"/>
                    <a:gd name="T100" fmla="*/ 634 w 1941"/>
                    <a:gd name="T101" fmla="*/ 40 h 801"/>
                    <a:gd name="T102" fmla="*/ 618 w 1941"/>
                    <a:gd name="T103" fmla="*/ 97 h 801"/>
                    <a:gd name="T104" fmla="*/ 618 w 1941"/>
                    <a:gd name="T105" fmla="*/ 170 h 801"/>
                    <a:gd name="T106" fmla="*/ 541 w 1941"/>
                    <a:gd name="T107" fmla="*/ 174 h 801"/>
                    <a:gd name="T108" fmla="*/ 464 w 1941"/>
                    <a:gd name="T109" fmla="*/ 170 h 801"/>
                    <a:gd name="T110" fmla="*/ 415 w 1941"/>
                    <a:gd name="T111" fmla="*/ 162 h 801"/>
                    <a:gd name="T112" fmla="*/ 329 w 1941"/>
                    <a:gd name="T113" fmla="*/ 122 h 801"/>
                    <a:gd name="T114" fmla="*/ 272 w 1941"/>
                    <a:gd name="T115" fmla="*/ 113 h 801"/>
                    <a:gd name="T116" fmla="*/ 199 w 1941"/>
                    <a:gd name="T117" fmla="*/ 134 h 801"/>
                    <a:gd name="T118" fmla="*/ 126 w 1941"/>
                    <a:gd name="T119" fmla="*/ 170 h 801"/>
                    <a:gd name="T120" fmla="*/ 81 w 1941"/>
                    <a:gd name="T121" fmla="*/ 207 h 801"/>
                    <a:gd name="T122" fmla="*/ 8 w 1941"/>
                    <a:gd name="T123" fmla="*/ 231 h 8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41" h="801">
                      <a:moveTo>
                        <a:pt x="0" y="256"/>
                      </a:moveTo>
                      <a:lnTo>
                        <a:pt x="12" y="264"/>
                      </a:lnTo>
                      <a:lnTo>
                        <a:pt x="16" y="276"/>
                      </a:lnTo>
                      <a:lnTo>
                        <a:pt x="24" y="284"/>
                      </a:lnTo>
                      <a:lnTo>
                        <a:pt x="36" y="292"/>
                      </a:lnTo>
                      <a:lnTo>
                        <a:pt x="48" y="297"/>
                      </a:lnTo>
                      <a:lnTo>
                        <a:pt x="53" y="309"/>
                      </a:lnTo>
                      <a:lnTo>
                        <a:pt x="65" y="317"/>
                      </a:lnTo>
                      <a:lnTo>
                        <a:pt x="77" y="321"/>
                      </a:lnTo>
                      <a:lnTo>
                        <a:pt x="89" y="325"/>
                      </a:lnTo>
                      <a:lnTo>
                        <a:pt x="101" y="321"/>
                      </a:lnTo>
                      <a:lnTo>
                        <a:pt x="114" y="325"/>
                      </a:lnTo>
                      <a:lnTo>
                        <a:pt x="122" y="337"/>
                      </a:lnTo>
                      <a:lnTo>
                        <a:pt x="134" y="337"/>
                      </a:lnTo>
                      <a:lnTo>
                        <a:pt x="138" y="333"/>
                      </a:lnTo>
                      <a:lnTo>
                        <a:pt x="142" y="333"/>
                      </a:lnTo>
                      <a:lnTo>
                        <a:pt x="146" y="345"/>
                      </a:lnTo>
                      <a:lnTo>
                        <a:pt x="158" y="354"/>
                      </a:lnTo>
                      <a:lnTo>
                        <a:pt x="162" y="366"/>
                      </a:lnTo>
                      <a:lnTo>
                        <a:pt x="166" y="378"/>
                      </a:lnTo>
                      <a:lnTo>
                        <a:pt x="175" y="390"/>
                      </a:lnTo>
                      <a:lnTo>
                        <a:pt x="183" y="402"/>
                      </a:lnTo>
                      <a:lnTo>
                        <a:pt x="195" y="415"/>
                      </a:lnTo>
                      <a:lnTo>
                        <a:pt x="199" y="423"/>
                      </a:lnTo>
                      <a:lnTo>
                        <a:pt x="199" y="431"/>
                      </a:lnTo>
                      <a:lnTo>
                        <a:pt x="199" y="443"/>
                      </a:lnTo>
                      <a:lnTo>
                        <a:pt x="191" y="455"/>
                      </a:lnTo>
                      <a:lnTo>
                        <a:pt x="199" y="467"/>
                      </a:lnTo>
                      <a:lnTo>
                        <a:pt x="199" y="467"/>
                      </a:lnTo>
                      <a:lnTo>
                        <a:pt x="195" y="476"/>
                      </a:lnTo>
                      <a:lnTo>
                        <a:pt x="187" y="488"/>
                      </a:lnTo>
                      <a:lnTo>
                        <a:pt x="183" y="492"/>
                      </a:lnTo>
                      <a:lnTo>
                        <a:pt x="179" y="504"/>
                      </a:lnTo>
                      <a:lnTo>
                        <a:pt x="179" y="516"/>
                      </a:lnTo>
                      <a:lnTo>
                        <a:pt x="187" y="524"/>
                      </a:lnTo>
                      <a:lnTo>
                        <a:pt x="195" y="537"/>
                      </a:lnTo>
                      <a:lnTo>
                        <a:pt x="207" y="537"/>
                      </a:lnTo>
                      <a:lnTo>
                        <a:pt x="219" y="541"/>
                      </a:lnTo>
                      <a:lnTo>
                        <a:pt x="228" y="541"/>
                      </a:lnTo>
                      <a:lnTo>
                        <a:pt x="240" y="549"/>
                      </a:lnTo>
                      <a:lnTo>
                        <a:pt x="252" y="545"/>
                      </a:lnTo>
                      <a:lnTo>
                        <a:pt x="264" y="545"/>
                      </a:lnTo>
                      <a:lnTo>
                        <a:pt x="276" y="549"/>
                      </a:lnTo>
                      <a:lnTo>
                        <a:pt x="284" y="553"/>
                      </a:lnTo>
                      <a:lnTo>
                        <a:pt x="297" y="549"/>
                      </a:lnTo>
                      <a:lnTo>
                        <a:pt x="309" y="549"/>
                      </a:lnTo>
                      <a:lnTo>
                        <a:pt x="321" y="549"/>
                      </a:lnTo>
                      <a:lnTo>
                        <a:pt x="329" y="553"/>
                      </a:lnTo>
                      <a:lnTo>
                        <a:pt x="337" y="553"/>
                      </a:lnTo>
                      <a:lnTo>
                        <a:pt x="350" y="553"/>
                      </a:lnTo>
                      <a:lnTo>
                        <a:pt x="362" y="561"/>
                      </a:lnTo>
                      <a:lnTo>
                        <a:pt x="374" y="577"/>
                      </a:lnTo>
                      <a:lnTo>
                        <a:pt x="378" y="577"/>
                      </a:lnTo>
                      <a:lnTo>
                        <a:pt x="390" y="577"/>
                      </a:lnTo>
                      <a:lnTo>
                        <a:pt x="402" y="589"/>
                      </a:lnTo>
                      <a:lnTo>
                        <a:pt x="415" y="594"/>
                      </a:lnTo>
                      <a:lnTo>
                        <a:pt x="427" y="602"/>
                      </a:lnTo>
                      <a:lnTo>
                        <a:pt x="439" y="606"/>
                      </a:lnTo>
                      <a:lnTo>
                        <a:pt x="447" y="606"/>
                      </a:lnTo>
                      <a:lnTo>
                        <a:pt x="459" y="614"/>
                      </a:lnTo>
                      <a:lnTo>
                        <a:pt x="459" y="626"/>
                      </a:lnTo>
                      <a:lnTo>
                        <a:pt x="472" y="630"/>
                      </a:lnTo>
                      <a:lnTo>
                        <a:pt x="476" y="642"/>
                      </a:lnTo>
                      <a:lnTo>
                        <a:pt x="484" y="655"/>
                      </a:lnTo>
                      <a:lnTo>
                        <a:pt x="488" y="667"/>
                      </a:lnTo>
                      <a:lnTo>
                        <a:pt x="492" y="679"/>
                      </a:lnTo>
                      <a:lnTo>
                        <a:pt x="496" y="687"/>
                      </a:lnTo>
                      <a:lnTo>
                        <a:pt x="508" y="695"/>
                      </a:lnTo>
                      <a:lnTo>
                        <a:pt x="521" y="707"/>
                      </a:lnTo>
                      <a:lnTo>
                        <a:pt x="521" y="720"/>
                      </a:lnTo>
                      <a:lnTo>
                        <a:pt x="533" y="720"/>
                      </a:lnTo>
                      <a:lnTo>
                        <a:pt x="545" y="716"/>
                      </a:lnTo>
                      <a:lnTo>
                        <a:pt x="557" y="716"/>
                      </a:lnTo>
                      <a:lnTo>
                        <a:pt x="569" y="716"/>
                      </a:lnTo>
                      <a:lnTo>
                        <a:pt x="582" y="716"/>
                      </a:lnTo>
                      <a:lnTo>
                        <a:pt x="606" y="720"/>
                      </a:lnTo>
                      <a:lnTo>
                        <a:pt x="610" y="724"/>
                      </a:lnTo>
                      <a:lnTo>
                        <a:pt x="622" y="724"/>
                      </a:lnTo>
                      <a:lnTo>
                        <a:pt x="634" y="724"/>
                      </a:lnTo>
                      <a:lnTo>
                        <a:pt x="647" y="728"/>
                      </a:lnTo>
                      <a:lnTo>
                        <a:pt x="659" y="728"/>
                      </a:lnTo>
                      <a:lnTo>
                        <a:pt x="671" y="728"/>
                      </a:lnTo>
                      <a:lnTo>
                        <a:pt x="679" y="728"/>
                      </a:lnTo>
                      <a:lnTo>
                        <a:pt x="691" y="732"/>
                      </a:lnTo>
                      <a:lnTo>
                        <a:pt x="704" y="732"/>
                      </a:lnTo>
                      <a:lnTo>
                        <a:pt x="716" y="728"/>
                      </a:lnTo>
                      <a:lnTo>
                        <a:pt x="736" y="724"/>
                      </a:lnTo>
                      <a:lnTo>
                        <a:pt x="740" y="724"/>
                      </a:lnTo>
                      <a:lnTo>
                        <a:pt x="752" y="724"/>
                      </a:lnTo>
                      <a:lnTo>
                        <a:pt x="765" y="724"/>
                      </a:lnTo>
                      <a:lnTo>
                        <a:pt x="777" y="728"/>
                      </a:lnTo>
                      <a:lnTo>
                        <a:pt x="801" y="732"/>
                      </a:lnTo>
                      <a:lnTo>
                        <a:pt x="818" y="732"/>
                      </a:lnTo>
                      <a:lnTo>
                        <a:pt x="818" y="732"/>
                      </a:lnTo>
                      <a:lnTo>
                        <a:pt x="838" y="732"/>
                      </a:lnTo>
                      <a:lnTo>
                        <a:pt x="850" y="748"/>
                      </a:lnTo>
                      <a:lnTo>
                        <a:pt x="866" y="760"/>
                      </a:lnTo>
                      <a:lnTo>
                        <a:pt x="883" y="764"/>
                      </a:lnTo>
                      <a:lnTo>
                        <a:pt x="903" y="769"/>
                      </a:lnTo>
                      <a:lnTo>
                        <a:pt x="919" y="773"/>
                      </a:lnTo>
                      <a:lnTo>
                        <a:pt x="936" y="777"/>
                      </a:lnTo>
                      <a:lnTo>
                        <a:pt x="960" y="789"/>
                      </a:lnTo>
                      <a:lnTo>
                        <a:pt x="972" y="789"/>
                      </a:lnTo>
                      <a:lnTo>
                        <a:pt x="988" y="785"/>
                      </a:lnTo>
                      <a:lnTo>
                        <a:pt x="1001" y="785"/>
                      </a:lnTo>
                      <a:lnTo>
                        <a:pt x="1013" y="785"/>
                      </a:lnTo>
                      <a:lnTo>
                        <a:pt x="1017" y="797"/>
                      </a:lnTo>
                      <a:lnTo>
                        <a:pt x="1029" y="797"/>
                      </a:lnTo>
                      <a:lnTo>
                        <a:pt x="1041" y="801"/>
                      </a:lnTo>
                      <a:lnTo>
                        <a:pt x="1045" y="801"/>
                      </a:lnTo>
                      <a:lnTo>
                        <a:pt x="1058" y="789"/>
                      </a:lnTo>
                      <a:lnTo>
                        <a:pt x="1066" y="785"/>
                      </a:lnTo>
                      <a:lnTo>
                        <a:pt x="1078" y="781"/>
                      </a:lnTo>
                      <a:lnTo>
                        <a:pt x="1094" y="773"/>
                      </a:lnTo>
                      <a:lnTo>
                        <a:pt x="1102" y="769"/>
                      </a:lnTo>
                      <a:lnTo>
                        <a:pt x="1119" y="764"/>
                      </a:lnTo>
                      <a:lnTo>
                        <a:pt x="1127" y="760"/>
                      </a:lnTo>
                      <a:lnTo>
                        <a:pt x="1143" y="752"/>
                      </a:lnTo>
                      <a:lnTo>
                        <a:pt x="1155" y="748"/>
                      </a:lnTo>
                      <a:lnTo>
                        <a:pt x="1168" y="748"/>
                      </a:lnTo>
                      <a:lnTo>
                        <a:pt x="1180" y="748"/>
                      </a:lnTo>
                      <a:lnTo>
                        <a:pt x="1200" y="744"/>
                      </a:lnTo>
                      <a:lnTo>
                        <a:pt x="1212" y="744"/>
                      </a:lnTo>
                      <a:lnTo>
                        <a:pt x="1224" y="740"/>
                      </a:lnTo>
                      <a:lnTo>
                        <a:pt x="1237" y="740"/>
                      </a:lnTo>
                      <a:lnTo>
                        <a:pt x="1249" y="740"/>
                      </a:lnTo>
                      <a:lnTo>
                        <a:pt x="1261" y="740"/>
                      </a:lnTo>
                      <a:lnTo>
                        <a:pt x="1273" y="744"/>
                      </a:lnTo>
                      <a:lnTo>
                        <a:pt x="1286" y="740"/>
                      </a:lnTo>
                      <a:lnTo>
                        <a:pt x="1298" y="740"/>
                      </a:lnTo>
                      <a:lnTo>
                        <a:pt x="1310" y="740"/>
                      </a:lnTo>
                      <a:lnTo>
                        <a:pt x="1318" y="736"/>
                      </a:lnTo>
                      <a:lnTo>
                        <a:pt x="1330" y="728"/>
                      </a:lnTo>
                      <a:lnTo>
                        <a:pt x="1342" y="724"/>
                      </a:lnTo>
                      <a:lnTo>
                        <a:pt x="1355" y="724"/>
                      </a:lnTo>
                      <a:lnTo>
                        <a:pt x="1367" y="716"/>
                      </a:lnTo>
                      <a:lnTo>
                        <a:pt x="1379" y="707"/>
                      </a:lnTo>
                      <a:lnTo>
                        <a:pt x="1387" y="695"/>
                      </a:lnTo>
                      <a:lnTo>
                        <a:pt x="1399" y="679"/>
                      </a:lnTo>
                      <a:lnTo>
                        <a:pt x="1412" y="671"/>
                      </a:lnTo>
                      <a:lnTo>
                        <a:pt x="1424" y="667"/>
                      </a:lnTo>
                      <a:lnTo>
                        <a:pt x="1428" y="663"/>
                      </a:lnTo>
                      <a:lnTo>
                        <a:pt x="1440" y="663"/>
                      </a:lnTo>
                      <a:lnTo>
                        <a:pt x="1452" y="651"/>
                      </a:lnTo>
                      <a:lnTo>
                        <a:pt x="1461" y="651"/>
                      </a:lnTo>
                      <a:lnTo>
                        <a:pt x="1461" y="651"/>
                      </a:lnTo>
                      <a:lnTo>
                        <a:pt x="1461" y="638"/>
                      </a:lnTo>
                      <a:lnTo>
                        <a:pt x="1448" y="626"/>
                      </a:lnTo>
                      <a:lnTo>
                        <a:pt x="1436" y="610"/>
                      </a:lnTo>
                      <a:lnTo>
                        <a:pt x="1428" y="602"/>
                      </a:lnTo>
                      <a:lnTo>
                        <a:pt x="1432" y="589"/>
                      </a:lnTo>
                      <a:lnTo>
                        <a:pt x="1436" y="577"/>
                      </a:lnTo>
                      <a:lnTo>
                        <a:pt x="1444" y="565"/>
                      </a:lnTo>
                      <a:lnTo>
                        <a:pt x="1452" y="553"/>
                      </a:lnTo>
                      <a:lnTo>
                        <a:pt x="1465" y="545"/>
                      </a:lnTo>
                      <a:lnTo>
                        <a:pt x="1477" y="545"/>
                      </a:lnTo>
                      <a:lnTo>
                        <a:pt x="1489" y="545"/>
                      </a:lnTo>
                      <a:lnTo>
                        <a:pt x="1497" y="553"/>
                      </a:lnTo>
                      <a:lnTo>
                        <a:pt x="1509" y="561"/>
                      </a:lnTo>
                      <a:lnTo>
                        <a:pt x="1522" y="565"/>
                      </a:lnTo>
                      <a:lnTo>
                        <a:pt x="1534" y="569"/>
                      </a:lnTo>
                      <a:lnTo>
                        <a:pt x="1546" y="569"/>
                      </a:lnTo>
                      <a:lnTo>
                        <a:pt x="1558" y="569"/>
                      </a:lnTo>
                      <a:lnTo>
                        <a:pt x="1570" y="565"/>
                      </a:lnTo>
                      <a:lnTo>
                        <a:pt x="1583" y="557"/>
                      </a:lnTo>
                      <a:lnTo>
                        <a:pt x="1591" y="553"/>
                      </a:lnTo>
                      <a:lnTo>
                        <a:pt x="1595" y="553"/>
                      </a:lnTo>
                      <a:lnTo>
                        <a:pt x="1607" y="541"/>
                      </a:lnTo>
                      <a:lnTo>
                        <a:pt x="1615" y="528"/>
                      </a:lnTo>
                      <a:lnTo>
                        <a:pt x="1627" y="520"/>
                      </a:lnTo>
                      <a:lnTo>
                        <a:pt x="1640" y="524"/>
                      </a:lnTo>
                      <a:lnTo>
                        <a:pt x="1644" y="524"/>
                      </a:lnTo>
                      <a:lnTo>
                        <a:pt x="1656" y="520"/>
                      </a:lnTo>
                      <a:lnTo>
                        <a:pt x="1672" y="520"/>
                      </a:lnTo>
                      <a:lnTo>
                        <a:pt x="1684" y="516"/>
                      </a:lnTo>
                      <a:lnTo>
                        <a:pt x="1697" y="508"/>
                      </a:lnTo>
                      <a:lnTo>
                        <a:pt x="1709" y="500"/>
                      </a:lnTo>
                      <a:lnTo>
                        <a:pt x="1721" y="492"/>
                      </a:lnTo>
                      <a:lnTo>
                        <a:pt x="1721" y="492"/>
                      </a:lnTo>
                      <a:lnTo>
                        <a:pt x="1721" y="480"/>
                      </a:lnTo>
                      <a:lnTo>
                        <a:pt x="1729" y="467"/>
                      </a:lnTo>
                      <a:lnTo>
                        <a:pt x="1741" y="455"/>
                      </a:lnTo>
                      <a:lnTo>
                        <a:pt x="1741" y="455"/>
                      </a:lnTo>
                      <a:lnTo>
                        <a:pt x="1753" y="451"/>
                      </a:lnTo>
                      <a:lnTo>
                        <a:pt x="1766" y="447"/>
                      </a:lnTo>
                      <a:lnTo>
                        <a:pt x="1782" y="447"/>
                      </a:lnTo>
                      <a:lnTo>
                        <a:pt x="1790" y="439"/>
                      </a:lnTo>
                      <a:lnTo>
                        <a:pt x="1802" y="435"/>
                      </a:lnTo>
                      <a:lnTo>
                        <a:pt x="1815" y="439"/>
                      </a:lnTo>
                      <a:lnTo>
                        <a:pt x="1827" y="431"/>
                      </a:lnTo>
                      <a:lnTo>
                        <a:pt x="1839" y="423"/>
                      </a:lnTo>
                      <a:lnTo>
                        <a:pt x="1863" y="423"/>
                      </a:lnTo>
                      <a:lnTo>
                        <a:pt x="1876" y="423"/>
                      </a:lnTo>
                      <a:lnTo>
                        <a:pt x="1888" y="423"/>
                      </a:lnTo>
                      <a:lnTo>
                        <a:pt x="1900" y="427"/>
                      </a:lnTo>
                      <a:lnTo>
                        <a:pt x="1912" y="431"/>
                      </a:lnTo>
                      <a:lnTo>
                        <a:pt x="1924" y="431"/>
                      </a:lnTo>
                      <a:lnTo>
                        <a:pt x="1937" y="427"/>
                      </a:lnTo>
                      <a:lnTo>
                        <a:pt x="1941" y="427"/>
                      </a:lnTo>
                      <a:lnTo>
                        <a:pt x="1941" y="415"/>
                      </a:lnTo>
                      <a:lnTo>
                        <a:pt x="1937" y="402"/>
                      </a:lnTo>
                      <a:lnTo>
                        <a:pt x="1933" y="390"/>
                      </a:lnTo>
                      <a:lnTo>
                        <a:pt x="1920" y="382"/>
                      </a:lnTo>
                      <a:lnTo>
                        <a:pt x="1916" y="378"/>
                      </a:lnTo>
                      <a:lnTo>
                        <a:pt x="1904" y="370"/>
                      </a:lnTo>
                      <a:lnTo>
                        <a:pt x="1896" y="358"/>
                      </a:lnTo>
                      <a:lnTo>
                        <a:pt x="1884" y="345"/>
                      </a:lnTo>
                      <a:lnTo>
                        <a:pt x="1872" y="341"/>
                      </a:lnTo>
                      <a:lnTo>
                        <a:pt x="1863" y="329"/>
                      </a:lnTo>
                      <a:lnTo>
                        <a:pt x="1851" y="325"/>
                      </a:lnTo>
                      <a:lnTo>
                        <a:pt x="1839" y="321"/>
                      </a:lnTo>
                      <a:lnTo>
                        <a:pt x="1827" y="325"/>
                      </a:lnTo>
                      <a:lnTo>
                        <a:pt x="1827" y="325"/>
                      </a:lnTo>
                      <a:lnTo>
                        <a:pt x="1823" y="325"/>
                      </a:lnTo>
                      <a:lnTo>
                        <a:pt x="1819" y="325"/>
                      </a:lnTo>
                      <a:lnTo>
                        <a:pt x="1810" y="325"/>
                      </a:lnTo>
                      <a:lnTo>
                        <a:pt x="1806" y="329"/>
                      </a:lnTo>
                      <a:lnTo>
                        <a:pt x="1798" y="341"/>
                      </a:lnTo>
                      <a:lnTo>
                        <a:pt x="1794" y="345"/>
                      </a:lnTo>
                      <a:lnTo>
                        <a:pt x="1786" y="349"/>
                      </a:lnTo>
                      <a:lnTo>
                        <a:pt x="1774" y="337"/>
                      </a:lnTo>
                      <a:lnTo>
                        <a:pt x="1762" y="333"/>
                      </a:lnTo>
                      <a:lnTo>
                        <a:pt x="1749" y="333"/>
                      </a:lnTo>
                      <a:lnTo>
                        <a:pt x="1737" y="337"/>
                      </a:lnTo>
                      <a:lnTo>
                        <a:pt x="1725" y="333"/>
                      </a:lnTo>
                      <a:lnTo>
                        <a:pt x="1713" y="337"/>
                      </a:lnTo>
                      <a:lnTo>
                        <a:pt x="1701" y="349"/>
                      </a:lnTo>
                      <a:lnTo>
                        <a:pt x="1688" y="337"/>
                      </a:lnTo>
                      <a:lnTo>
                        <a:pt x="1680" y="325"/>
                      </a:lnTo>
                      <a:lnTo>
                        <a:pt x="1680" y="321"/>
                      </a:lnTo>
                      <a:lnTo>
                        <a:pt x="1680" y="317"/>
                      </a:lnTo>
                      <a:lnTo>
                        <a:pt x="1680" y="313"/>
                      </a:lnTo>
                      <a:lnTo>
                        <a:pt x="1692" y="309"/>
                      </a:lnTo>
                      <a:lnTo>
                        <a:pt x="1697" y="297"/>
                      </a:lnTo>
                      <a:lnTo>
                        <a:pt x="1697" y="284"/>
                      </a:lnTo>
                      <a:lnTo>
                        <a:pt x="1705" y="272"/>
                      </a:lnTo>
                      <a:lnTo>
                        <a:pt x="1709" y="256"/>
                      </a:lnTo>
                      <a:lnTo>
                        <a:pt x="1717" y="244"/>
                      </a:lnTo>
                      <a:lnTo>
                        <a:pt x="1721" y="231"/>
                      </a:lnTo>
                      <a:lnTo>
                        <a:pt x="1729" y="219"/>
                      </a:lnTo>
                      <a:lnTo>
                        <a:pt x="1737" y="207"/>
                      </a:lnTo>
                      <a:lnTo>
                        <a:pt x="1741" y="195"/>
                      </a:lnTo>
                      <a:lnTo>
                        <a:pt x="1749" y="183"/>
                      </a:lnTo>
                      <a:lnTo>
                        <a:pt x="1737" y="170"/>
                      </a:lnTo>
                      <a:lnTo>
                        <a:pt x="1725" y="170"/>
                      </a:lnTo>
                      <a:lnTo>
                        <a:pt x="1721" y="166"/>
                      </a:lnTo>
                      <a:lnTo>
                        <a:pt x="1709" y="170"/>
                      </a:lnTo>
                      <a:lnTo>
                        <a:pt x="1701" y="170"/>
                      </a:lnTo>
                      <a:lnTo>
                        <a:pt x="1688" y="179"/>
                      </a:lnTo>
                      <a:lnTo>
                        <a:pt x="1680" y="174"/>
                      </a:lnTo>
                      <a:lnTo>
                        <a:pt x="1680" y="174"/>
                      </a:lnTo>
                      <a:lnTo>
                        <a:pt x="1668" y="174"/>
                      </a:lnTo>
                      <a:lnTo>
                        <a:pt x="1656" y="170"/>
                      </a:lnTo>
                      <a:lnTo>
                        <a:pt x="1648" y="158"/>
                      </a:lnTo>
                      <a:lnTo>
                        <a:pt x="1644" y="154"/>
                      </a:lnTo>
                      <a:lnTo>
                        <a:pt x="1631" y="150"/>
                      </a:lnTo>
                      <a:lnTo>
                        <a:pt x="1619" y="150"/>
                      </a:lnTo>
                      <a:lnTo>
                        <a:pt x="1611" y="150"/>
                      </a:lnTo>
                      <a:lnTo>
                        <a:pt x="1599" y="146"/>
                      </a:lnTo>
                      <a:lnTo>
                        <a:pt x="1587" y="154"/>
                      </a:lnTo>
                      <a:lnTo>
                        <a:pt x="1574" y="162"/>
                      </a:lnTo>
                      <a:lnTo>
                        <a:pt x="1562" y="166"/>
                      </a:lnTo>
                      <a:lnTo>
                        <a:pt x="1558" y="170"/>
                      </a:lnTo>
                      <a:lnTo>
                        <a:pt x="1546" y="179"/>
                      </a:lnTo>
                      <a:lnTo>
                        <a:pt x="1534" y="187"/>
                      </a:lnTo>
                      <a:lnTo>
                        <a:pt x="1530" y="199"/>
                      </a:lnTo>
                      <a:lnTo>
                        <a:pt x="1517" y="203"/>
                      </a:lnTo>
                      <a:lnTo>
                        <a:pt x="1505" y="207"/>
                      </a:lnTo>
                      <a:lnTo>
                        <a:pt x="1501" y="207"/>
                      </a:lnTo>
                      <a:lnTo>
                        <a:pt x="1497" y="207"/>
                      </a:lnTo>
                      <a:lnTo>
                        <a:pt x="1489" y="207"/>
                      </a:lnTo>
                      <a:lnTo>
                        <a:pt x="1477" y="211"/>
                      </a:lnTo>
                      <a:lnTo>
                        <a:pt x="1473" y="215"/>
                      </a:lnTo>
                      <a:lnTo>
                        <a:pt x="1461" y="215"/>
                      </a:lnTo>
                      <a:lnTo>
                        <a:pt x="1448" y="215"/>
                      </a:lnTo>
                      <a:lnTo>
                        <a:pt x="1436" y="219"/>
                      </a:lnTo>
                      <a:lnTo>
                        <a:pt x="1424" y="219"/>
                      </a:lnTo>
                      <a:lnTo>
                        <a:pt x="1412" y="223"/>
                      </a:lnTo>
                      <a:lnTo>
                        <a:pt x="1399" y="231"/>
                      </a:lnTo>
                      <a:lnTo>
                        <a:pt x="1387" y="236"/>
                      </a:lnTo>
                      <a:lnTo>
                        <a:pt x="1375" y="231"/>
                      </a:lnTo>
                      <a:lnTo>
                        <a:pt x="1363" y="231"/>
                      </a:lnTo>
                      <a:lnTo>
                        <a:pt x="1351" y="231"/>
                      </a:lnTo>
                      <a:lnTo>
                        <a:pt x="1342" y="231"/>
                      </a:lnTo>
                      <a:lnTo>
                        <a:pt x="1330" y="231"/>
                      </a:lnTo>
                      <a:lnTo>
                        <a:pt x="1318" y="227"/>
                      </a:lnTo>
                      <a:lnTo>
                        <a:pt x="1306" y="223"/>
                      </a:lnTo>
                      <a:lnTo>
                        <a:pt x="1294" y="219"/>
                      </a:lnTo>
                      <a:lnTo>
                        <a:pt x="1281" y="219"/>
                      </a:lnTo>
                      <a:lnTo>
                        <a:pt x="1273" y="219"/>
                      </a:lnTo>
                      <a:lnTo>
                        <a:pt x="1261" y="223"/>
                      </a:lnTo>
                      <a:lnTo>
                        <a:pt x="1257" y="219"/>
                      </a:lnTo>
                      <a:lnTo>
                        <a:pt x="1245" y="211"/>
                      </a:lnTo>
                      <a:lnTo>
                        <a:pt x="1233" y="203"/>
                      </a:lnTo>
                      <a:lnTo>
                        <a:pt x="1220" y="195"/>
                      </a:lnTo>
                      <a:lnTo>
                        <a:pt x="1220" y="183"/>
                      </a:lnTo>
                      <a:lnTo>
                        <a:pt x="1220" y="174"/>
                      </a:lnTo>
                      <a:lnTo>
                        <a:pt x="1208" y="170"/>
                      </a:lnTo>
                      <a:lnTo>
                        <a:pt x="1208" y="170"/>
                      </a:lnTo>
                      <a:lnTo>
                        <a:pt x="1196" y="170"/>
                      </a:lnTo>
                      <a:lnTo>
                        <a:pt x="1184" y="170"/>
                      </a:lnTo>
                      <a:lnTo>
                        <a:pt x="1172" y="166"/>
                      </a:lnTo>
                      <a:lnTo>
                        <a:pt x="1163" y="158"/>
                      </a:lnTo>
                      <a:lnTo>
                        <a:pt x="1155" y="146"/>
                      </a:lnTo>
                      <a:lnTo>
                        <a:pt x="1143" y="142"/>
                      </a:lnTo>
                      <a:lnTo>
                        <a:pt x="1131" y="142"/>
                      </a:lnTo>
                      <a:lnTo>
                        <a:pt x="1119" y="146"/>
                      </a:lnTo>
                      <a:lnTo>
                        <a:pt x="1106" y="142"/>
                      </a:lnTo>
                      <a:lnTo>
                        <a:pt x="1106" y="142"/>
                      </a:lnTo>
                      <a:lnTo>
                        <a:pt x="1106" y="138"/>
                      </a:lnTo>
                      <a:lnTo>
                        <a:pt x="1094" y="138"/>
                      </a:lnTo>
                      <a:lnTo>
                        <a:pt x="1082" y="134"/>
                      </a:lnTo>
                      <a:lnTo>
                        <a:pt x="1070" y="134"/>
                      </a:lnTo>
                      <a:lnTo>
                        <a:pt x="1058" y="130"/>
                      </a:lnTo>
                      <a:lnTo>
                        <a:pt x="1045" y="138"/>
                      </a:lnTo>
                      <a:lnTo>
                        <a:pt x="1041" y="138"/>
                      </a:lnTo>
                      <a:lnTo>
                        <a:pt x="1033" y="138"/>
                      </a:lnTo>
                      <a:lnTo>
                        <a:pt x="1021" y="142"/>
                      </a:lnTo>
                      <a:lnTo>
                        <a:pt x="1009" y="142"/>
                      </a:lnTo>
                      <a:lnTo>
                        <a:pt x="1005" y="146"/>
                      </a:lnTo>
                      <a:lnTo>
                        <a:pt x="993" y="154"/>
                      </a:lnTo>
                      <a:lnTo>
                        <a:pt x="980" y="154"/>
                      </a:lnTo>
                      <a:lnTo>
                        <a:pt x="968" y="154"/>
                      </a:lnTo>
                      <a:lnTo>
                        <a:pt x="956" y="158"/>
                      </a:lnTo>
                      <a:lnTo>
                        <a:pt x="944" y="154"/>
                      </a:lnTo>
                      <a:lnTo>
                        <a:pt x="932" y="146"/>
                      </a:lnTo>
                      <a:lnTo>
                        <a:pt x="919" y="146"/>
                      </a:lnTo>
                      <a:lnTo>
                        <a:pt x="907" y="138"/>
                      </a:lnTo>
                      <a:lnTo>
                        <a:pt x="895" y="138"/>
                      </a:lnTo>
                      <a:lnTo>
                        <a:pt x="891" y="126"/>
                      </a:lnTo>
                      <a:lnTo>
                        <a:pt x="879" y="122"/>
                      </a:lnTo>
                      <a:lnTo>
                        <a:pt x="879" y="105"/>
                      </a:lnTo>
                      <a:lnTo>
                        <a:pt x="875" y="93"/>
                      </a:lnTo>
                      <a:lnTo>
                        <a:pt x="870" y="85"/>
                      </a:lnTo>
                      <a:lnTo>
                        <a:pt x="870" y="69"/>
                      </a:lnTo>
                      <a:lnTo>
                        <a:pt x="862" y="61"/>
                      </a:lnTo>
                      <a:lnTo>
                        <a:pt x="850" y="56"/>
                      </a:lnTo>
                      <a:lnTo>
                        <a:pt x="838" y="52"/>
                      </a:lnTo>
                      <a:lnTo>
                        <a:pt x="826" y="52"/>
                      </a:lnTo>
                      <a:lnTo>
                        <a:pt x="818" y="48"/>
                      </a:lnTo>
                      <a:lnTo>
                        <a:pt x="805" y="44"/>
                      </a:lnTo>
                      <a:lnTo>
                        <a:pt x="793" y="40"/>
                      </a:lnTo>
                      <a:lnTo>
                        <a:pt x="789" y="36"/>
                      </a:lnTo>
                      <a:lnTo>
                        <a:pt x="777" y="32"/>
                      </a:lnTo>
                      <a:lnTo>
                        <a:pt x="765" y="32"/>
                      </a:lnTo>
                      <a:lnTo>
                        <a:pt x="740" y="32"/>
                      </a:lnTo>
                      <a:lnTo>
                        <a:pt x="736" y="28"/>
                      </a:lnTo>
                      <a:lnTo>
                        <a:pt x="724" y="16"/>
                      </a:lnTo>
                      <a:lnTo>
                        <a:pt x="712" y="16"/>
                      </a:lnTo>
                      <a:lnTo>
                        <a:pt x="700" y="16"/>
                      </a:lnTo>
                      <a:lnTo>
                        <a:pt x="687" y="8"/>
                      </a:lnTo>
                      <a:lnTo>
                        <a:pt x="675" y="0"/>
                      </a:lnTo>
                      <a:lnTo>
                        <a:pt x="671" y="0"/>
                      </a:lnTo>
                      <a:lnTo>
                        <a:pt x="667" y="16"/>
                      </a:lnTo>
                      <a:lnTo>
                        <a:pt x="659" y="24"/>
                      </a:lnTo>
                      <a:lnTo>
                        <a:pt x="647" y="28"/>
                      </a:lnTo>
                      <a:lnTo>
                        <a:pt x="634" y="40"/>
                      </a:lnTo>
                      <a:lnTo>
                        <a:pt x="634" y="52"/>
                      </a:lnTo>
                      <a:lnTo>
                        <a:pt x="622" y="52"/>
                      </a:lnTo>
                      <a:lnTo>
                        <a:pt x="618" y="61"/>
                      </a:lnTo>
                      <a:lnTo>
                        <a:pt x="614" y="73"/>
                      </a:lnTo>
                      <a:lnTo>
                        <a:pt x="610" y="85"/>
                      </a:lnTo>
                      <a:lnTo>
                        <a:pt x="610" y="85"/>
                      </a:lnTo>
                      <a:lnTo>
                        <a:pt x="618" y="97"/>
                      </a:lnTo>
                      <a:lnTo>
                        <a:pt x="618" y="109"/>
                      </a:lnTo>
                      <a:lnTo>
                        <a:pt x="626" y="122"/>
                      </a:lnTo>
                      <a:lnTo>
                        <a:pt x="639" y="130"/>
                      </a:lnTo>
                      <a:lnTo>
                        <a:pt x="639" y="142"/>
                      </a:lnTo>
                      <a:lnTo>
                        <a:pt x="634" y="146"/>
                      </a:lnTo>
                      <a:lnTo>
                        <a:pt x="630" y="158"/>
                      </a:lnTo>
                      <a:lnTo>
                        <a:pt x="618" y="170"/>
                      </a:lnTo>
                      <a:lnTo>
                        <a:pt x="610" y="174"/>
                      </a:lnTo>
                      <a:lnTo>
                        <a:pt x="598" y="174"/>
                      </a:lnTo>
                      <a:lnTo>
                        <a:pt x="586" y="187"/>
                      </a:lnTo>
                      <a:lnTo>
                        <a:pt x="577" y="191"/>
                      </a:lnTo>
                      <a:lnTo>
                        <a:pt x="565" y="183"/>
                      </a:lnTo>
                      <a:lnTo>
                        <a:pt x="553" y="179"/>
                      </a:lnTo>
                      <a:lnTo>
                        <a:pt x="541" y="174"/>
                      </a:lnTo>
                      <a:lnTo>
                        <a:pt x="516" y="174"/>
                      </a:lnTo>
                      <a:lnTo>
                        <a:pt x="504" y="170"/>
                      </a:lnTo>
                      <a:lnTo>
                        <a:pt x="484" y="170"/>
                      </a:lnTo>
                      <a:lnTo>
                        <a:pt x="484" y="170"/>
                      </a:lnTo>
                      <a:lnTo>
                        <a:pt x="472" y="179"/>
                      </a:lnTo>
                      <a:lnTo>
                        <a:pt x="468" y="174"/>
                      </a:lnTo>
                      <a:lnTo>
                        <a:pt x="464" y="170"/>
                      </a:lnTo>
                      <a:lnTo>
                        <a:pt x="451" y="170"/>
                      </a:lnTo>
                      <a:lnTo>
                        <a:pt x="439" y="170"/>
                      </a:lnTo>
                      <a:lnTo>
                        <a:pt x="439" y="166"/>
                      </a:lnTo>
                      <a:lnTo>
                        <a:pt x="439" y="166"/>
                      </a:lnTo>
                      <a:lnTo>
                        <a:pt x="435" y="162"/>
                      </a:lnTo>
                      <a:lnTo>
                        <a:pt x="423" y="162"/>
                      </a:lnTo>
                      <a:lnTo>
                        <a:pt x="415" y="162"/>
                      </a:lnTo>
                      <a:lnTo>
                        <a:pt x="402" y="150"/>
                      </a:lnTo>
                      <a:lnTo>
                        <a:pt x="394" y="130"/>
                      </a:lnTo>
                      <a:lnTo>
                        <a:pt x="390" y="122"/>
                      </a:lnTo>
                      <a:lnTo>
                        <a:pt x="366" y="122"/>
                      </a:lnTo>
                      <a:lnTo>
                        <a:pt x="354" y="122"/>
                      </a:lnTo>
                      <a:lnTo>
                        <a:pt x="341" y="122"/>
                      </a:lnTo>
                      <a:lnTo>
                        <a:pt x="329" y="122"/>
                      </a:lnTo>
                      <a:lnTo>
                        <a:pt x="317" y="118"/>
                      </a:lnTo>
                      <a:lnTo>
                        <a:pt x="317" y="118"/>
                      </a:lnTo>
                      <a:lnTo>
                        <a:pt x="313" y="105"/>
                      </a:lnTo>
                      <a:lnTo>
                        <a:pt x="301" y="113"/>
                      </a:lnTo>
                      <a:lnTo>
                        <a:pt x="293" y="109"/>
                      </a:lnTo>
                      <a:lnTo>
                        <a:pt x="280" y="101"/>
                      </a:lnTo>
                      <a:lnTo>
                        <a:pt x="272" y="113"/>
                      </a:lnTo>
                      <a:lnTo>
                        <a:pt x="260" y="113"/>
                      </a:lnTo>
                      <a:lnTo>
                        <a:pt x="256" y="113"/>
                      </a:lnTo>
                      <a:lnTo>
                        <a:pt x="244" y="113"/>
                      </a:lnTo>
                      <a:lnTo>
                        <a:pt x="232" y="122"/>
                      </a:lnTo>
                      <a:lnTo>
                        <a:pt x="219" y="130"/>
                      </a:lnTo>
                      <a:lnTo>
                        <a:pt x="207" y="134"/>
                      </a:lnTo>
                      <a:lnTo>
                        <a:pt x="199" y="134"/>
                      </a:lnTo>
                      <a:lnTo>
                        <a:pt x="187" y="146"/>
                      </a:lnTo>
                      <a:lnTo>
                        <a:pt x="171" y="150"/>
                      </a:lnTo>
                      <a:lnTo>
                        <a:pt x="162" y="154"/>
                      </a:lnTo>
                      <a:lnTo>
                        <a:pt x="150" y="158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26" y="170"/>
                      </a:lnTo>
                      <a:lnTo>
                        <a:pt x="114" y="174"/>
                      </a:lnTo>
                      <a:lnTo>
                        <a:pt x="114" y="183"/>
                      </a:lnTo>
                      <a:lnTo>
                        <a:pt x="114" y="195"/>
                      </a:lnTo>
                      <a:lnTo>
                        <a:pt x="101" y="199"/>
                      </a:lnTo>
                      <a:lnTo>
                        <a:pt x="101" y="199"/>
                      </a:lnTo>
                      <a:lnTo>
                        <a:pt x="89" y="199"/>
                      </a:lnTo>
                      <a:lnTo>
                        <a:pt x="81" y="207"/>
                      </a:lnTo>
                      <a:lnTo>
                        <a:pt x="69" y="203"/>
                      </a:lnTo>
                      <a:lnTo>
                        <a:pt x="61" y="211"/>
                      </a:lnTo>
                      <a:lnTo>
                        <a:pt x="48" y="211"/>
                      </a:lnTo>
                      <a:lnTo>
                        <a:pt x="36" y="211"/>
                      </a:lnTo>
                      <a:lnTo>
                        <a:pt x="24" y="219"/>
                      </a:lnTo>
                      <a:lnTo>
                        <a:pt x="16" y="231"/>
                      </a:lnTo>
                      <a:lnTo>
                        <a:pt x="8" y="231"/>
                      </a:lnTo>
                      <a:lnTo>
                        <a:pt x="8" y="244"/>
                      </a:lnTo>
                      <a:lnTo>
                        <a:pt x="0" y="25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17" name="Freeform 781">
                  <a:extLst>
                    <a:ext uri="{FF2B5EF4-FFF2-40B4-BE49-F238E27FC236}">
                      <a16:creationId xmlns:a16="http://schemas.microsoft.com/office/drawing/2014/main" id="{01E030BA-56D2-176D-9699-81F3032B3157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4788" y="7712"/>
                  <a:ext cx="663" cy="293"/>
                </a:xfrm>
                <a:custGeom>
                  <a:avLst/>
                  <a:gdLst>
                    <a:gd name="T0" fmla="*/ 610 w 663"/>
                    <a:gd name="T1" fmla="*/ 53 h 293"/>
                    <a:gd name="T2" fmla="*/ 569 w 663"/>
                    <a:gd name="T3" fmla="*/ 37 h 293"/>
                    <a:gd name="T4" fmla="*/ 521 w 663"/>
                    <a:gd name="T5" fmla="*/ 28 h 293"/>
                    <a:gd name="T6" fmla="*/ 455 w 663"/>
                    <a:gd name="T7" fmla="*/ 24 h 293"/>
                    <a:gd name="T8" fmla="*/ 407 w 663"/>
                    <a:gd name="T9" fmla="*/ 28 h 293"/>
                    <a:gd name="T10" fmla="*/ 374 w 663"/>
                    <a:gd name="T11" fmla="*/ 33 h 293"/>
                    <a:gd name="T12" fmla="*/ 333 w 663"/>
                    <a:gd name="T13" fmla="*/ 20 h 293"/>
                    <a:gd name="T14" fmla="*/ 301 w 663"/>
                    <a:gd name="T15" fmla="*/ 0 h 293"/>
                    <a:gd name="T16" fmla="*/ 285 w 663"/>
                    <a:gd name="T17" fmla="*/ 4 h 293"/>
                    <a:gd name="T18" fmla="*/ 260 w 663"/>
                    <a:gd name="T19" fmla="*/ 16 h 293"/>
                    <a:gd name="T20" fmla="*/ 252 w 663"/>
                    <a:gd name="T21" fmla="*/ 49 h 293"/>
                    <a:gd name="T22" fmla="*/ 232 w 663"/>
                    <a:gd name="T23" fmla="*/ 53 h 293"/>
                    <a:gd name="T24" fmla="*/ 187 w 663"/>
                    <a:gd name="T25" fmla="*/ 37 h 293"/>
                    <a:gd name="T26" fmla="*/ 142 w 663"/>
                    <a:gd name="T27" fmla="*/ 37 h 293"/>
                    <a:gd name="T28" fmla="*/ 114 w 663"/>
                    <a:gd name="T29" fmla="*/ 45 h 293"/>
                    <a:gd name="T30" fmla="*/ 101 w 663"/>
                    <a:gd name="T31" fmla="*/ 73 h 293"/>
                    <a:gd name="T32" fmla="*/ 97 w 663"/>
                    <a:gd name="T33" fmla="*/ 90 h 293"/>
                    <a:gd name="T34" fmla="*/ 57 w 663"/>
                    <a:gd name="T35" fmla="*/ 130 h 293"/>
                    <a:gd name="T36" fmla="*/ 89 w 663"/>
                    <a:gd name="T37" fmla="*/ 142 h 293"/>
                    <a:gd name="T38" fmla="*/ 130 w 663"/>
                    <a:gd name="T39" fmla="*/ 155 h 293"/>
                    <a:gd name="T40" fmla="*/ 142 w 663"/>
                    <a:gd name="T41" fmla="*/ 126 h 293"/>
                    <a:gd name="T42" fmla="*/ 162 w 663"/>
                    <a:gd name="T43" fmla="*/ 151 h 293"/>
                    <a:gd name="T44" fmla="*/ 179 w 663"/>
                    <a:gd name="T45" fmla="*/ 163 h 293"/>
                    <a:gd name="T46" fmla="*/ 207 w 663"/>
                    <a:gd name="T47" fmla="*/ 175 h 293"/>
                    <a:gd name="T48" fmla="*/ 223 w 663"/>
                    <a:gd name="T49" fmla="*/ 175 h 293"/>
                    <a:gd name="T50" fmla="*/ 219 w 663"/>
                    <a:gd name="T51" fmla="*/ 187 h 293"/>
                    <a:gd name="T52" fmla="*/ 199 w 663"/>
                    <a:gd name="T53" fmla="*/ 199 h 293"/>
                    <a:gd name="T54" fmla="*/ 162 w 663"/>
                    <a:gd name="T55" fmla="*/ 216 h 293"/>
                    <a:gd name="T56" fmla="*/ 162 w 663"/>
                    <a:gd name="T57" fmla="*/ 220 h 293"/>
                    <a:gd name="T58" fmla="*/ 126 w 663"/>
                    <a:gd name="T59" fmla="*/ 216 h 293"/>
                    <a:gd name="T60" fmla="*/ 81 w 663"/>
                    <a:gd name="T61" fmla="*/ 236 h 293"/>
                    <a:gd name="T62" fmla="*/ 65 w 663"/>
                    <a:gd name="T63" fmla="*/ 232 h 293"/>
                    <a:gd name="T64" fmla="*/ 36 w 663"/>
                    <a:gd name="T65" fmla="*/ 224 h 293"/>
                    <a:gd name="T66" fmla="*/ 12 w 663"/>
                    <a:gd name="T67" fmla="*/ 236 h 293"/>
                    <a:gd name="T68" fmla="*/ 12 w 663"/>
                    <a:gd name="T69" fmla="*/ 269 h 293"/>
                    <a:gd name="T70" fmla="*/ 57 w 663"/>
                    <a:gd name="T71" fmla="*/ 264 h 293"/>
                    <a:gd name="T72" fmla="*/ 97 w 663"/>
                    <a:gd name="T73" fmla="*/ 281 h 293"/>
                    <a:gd name="T74" fmla="*/ 142 w 663"/>
                    <a:gd name="T75" fmla="*/ 277 h 293"/>
                    <a:gd name="T76" fmla="*/ 175 w 663"/>
                    <a:gd name="T77" fmla="*/ 289 h 293"/>
                    <a:gd name="T78" fmla="*/ 211 w 663"/>
                    <a:gd name="T79" fmla="*/ 281 h 293"/>
                    <a:gd name="T80" fmla="*/ 256 w 663"/>
                    <a:gd name="T81" fmla="*/ 277 h 293"/>
                    <a:gd name="T82" fmla="*/ 276 w 663"/>
                    <a:gd name="T83" fmla="*/ 252 h 293"/>
                    <a:gd name="T84" fmla="*/ 309 w 663"/>
                    <a:gd name="T85" fmla="*/ 228 h 293"/>
                    <a:gd name="T86" fmla="*/ 346 w 663"/>
                    <a:gd name="T87" fmla="*/ 203 h 293"/>
                    <a:gd name="T88" fmla="*/ 382 w 663"/>
                    <a:gd name="T89" fmla="*/ 191 h 293"/>
                    <a:gd name="T90" fmla="*/ 411 w 663"/>
                    <a:gd name="T91" fmla="*/ 208 h 293"/>
                    <a:gd name="T92" fmla="*/ 447 w 663"/>
                    <a:gd name="T93" fmla="*/ 183 h 293"/>
                    <a:gd name="T94" fmla="*/ 488 w 663"/>
                    <a:gd name="T95" fmla="*/ 163 h 293"/>
                    <a:gd name="T96" fmla="*/ 541 w 663"/>
                    <a:gd name="T97" fmla="*/ 155 h 293"/>
                    <a:gd name="T98" fmla="*/ 582 w 663"/>
                    <a:gd name="T99" fmla="*/ 122 h 293"/>
                    <a:gd name="T100" fmla="*/ 626 w 663"/>
                    <a:gd name="T101" fmla="*/ 102 h 293"/>
                    <a:gd name="T102" fmla="*/ 663 w 663"/>
                    <a:gd name="T103" fmla="*/ 77 h 293"/>
                    <a:gd name="T104" fmla="*/ 77 w 663"/>
                    <a:gd name="T105" fmla="*/ 244 h 293"/>
                    <a:gd name="T106" fmla="*/ 101 w 663"/>
                    <a:gd name="T107" fmla="*/ 236 h 293"/>
                    <a:gd name="T108" fmla="*/ 110 w 663"/>
                    <a:gd name="T109" fmla="*/ 244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3" h="293">
                      <a:moveTo>
                        <a:pt x="647" y="65"/>
                      </a:moveTo>
                      <a:lnTo>
                        <a:pt x="634" y="61"/>
                      </a:lnTo>
                      <a:lnTo>
                        <a:pt x="622" y="61"/>
                      </a:lnTo>
                      <a:lnTo>
                        <a:pt x="610" y="53"/>
                      </a:lnTo>
                      <a:lnTo>
                        <a:pt x="598" y="45"/>
                      </a:lnTo>
                      <a:lnTo>
                        <a:pt x="594" y="37"/>
                      </a:lnTo>
                      <a:lnTo>
                        <a:pt x="582" y="37"/>
                      </a:lnTo>
                      <a:lnTo>
                        <a:pt x="569" y="37"/>
                      </a:lnTo>
                      <a:lnTo>
                        <a:pt x="557" y="28"/>
                      </a:lnTo>
                      <a:lnTo>
                        <a:pt x="545" y="28"/>
                      </a:lnTo>
                      <a:lnTo>
                        <a:pt x="533" y="33"/>
                      </a:lnTo>
                      <a:lnTo>
                        <a:pt x="521" y="28"/>
                      </a:lnTo>
                      <a:lnTo>
                        <a:pt x="508" y="28"/>
                      </a:lnTo>
                      <a:lnTo>
                        <a:pt x="480" y="28"/>
                      </a:lnTo>
                      <a:lnTo>
                        <a:pt x="468" y="20"/>
                      </a:lnTo>
                      <a:lnTo>
                        <a:pt x="455" y="24"/>
                      </a:lnTo>
                      <a:lnTo>
                        <a:pt x="443" y="28"/>
                      </a:lnTo>
                      <a:lnTo>
                        <a:pt x="431" y="28"/>
                      </a:lnTo>
                      <a:lnTo>
                        <a:pt x="419" y="24"/>
                      </a:lnTo>
                      <a:lnTo>
                        <a:pt x="407" y="28"/>
                      </a:lnTo>
                      <a:lnTo>
                        <a:pt x="394" y="24"/>
                      </a:lnTo>
                      <a:lnTo>
                        <a:pt x="394" y="24"/>
                      </a:lnTo>
                      <a:lnTo>
                        <a:pt x="386" y="37"/>
                      </a:lnTo>
                      <a:lnTo>
                        <a:pt x="374" y="33"/>
                      </a:lnTo>
                      <a:lnTo>
                        <a:pt x="362" y="33"/>
                      </a:lnTo>
                      <a:lnTo>
                        <a:pt x="350" y="28"/>
                      </a:lnTo>
                      <a:lnTo>
                        <a:pt x="346" y="24"/>
                      </a:lnTo>
                      <a:lnTo>
                        <a:pt x="333" y="20"/>
                      </a:lnTo>
                      <a:lnTo>
                        <a:pt x="325" y="16"/>
                      </a:lnTo>
                      <a:lnTo>
                        <a:pt x="313" y="8"/>
                      </a:lnTo>
                      <a:lnTo>
                        <a:pt x="305" y="4"/>
                      </a:lnTo>
                      <a:lnTo>
                        <a:pt x="301" y="0"/>
                      </a:lnTo>
                      <a:lnTo>
                        <a:pt x="297" y="0"/>
                      </a:lnTo>
                      <a:lnTo>
                        <a:pt x="301" y="4"/>
                      </a:lnTo>
                      <a:lnTo>
                        <a:pt x="297" y="4"/>
                      </a:lnTo>
                      <a:lnTo>
                        <a:pt x="285" y="4"/>
                      </a:lnTo>
                      <a:lnTo>
                        <a:pt x="280" y="8"/>
                      </a:lnTo>
                      <a:lnTo>
                        <a:pt x="276" y="12"/>
                      </a:lnTo>
                      <a:lnTo>
                        <a:pt x="264" y="16"/>
                      </a:lnTo>
                      <a:lnTo>
                        <a:pt x="260" y="16"/>
                      </a:lnTo>
                      <a:lnTo>
                        <a:pt x="256" y="28"/>
                      </a:lnTo>
                      <a:lnTo>
                        <a:pt x="256" y="33"/>
                      </a:lnTo>
                      <a:lnTo>
                        <a:pt x="256" y="37"/>
                      </a:lnTo>
                      <a:lnTo>
                        <a:pt x="252" y="49"/>
                      </a:lnTo>
                      <a:lnTo>
                        <a:pt x="256" y="61"/>
                      </a:lnTo>
                      <a:lnTo>
                        <a:pt x="256" y="61"/>
                      </a:lnTo>
                      <a:lnTo>
                        <a:pt x="244" y="57"/>
                      </a:lnTo>
                      <a:lnTo>
                        <a:pt x="232" y="53"/>
                      </a:lnTo>
                      <a:lnTo>
                        <a:pt x="219" y="53"/>
                      </a:lnTo>
                      <a:lnTo>
                        <a:pt x="207" y="45"/>
                      </a:lnTo>
                      <a:lnTo>
                        <a:pt x="195" y="45"/>
                      </a:lnTo>
                      <a:lnTo>
                        <a:pt x="187" y="37"/>
                      </a:lnTo>
                      <a:lnTo>
                        <a:pt x="175" y="37"/>
                      </a:lnTo>
                      <a:lnTo>
                        <a:pt x="162" y="33"/>
                      </a:lnTo>
                      <a:lnTo>
                        <a:pt x="150" y="33"/>
                      </a:lnTo>
                      <a:lnTo>
                        <a:pt x="142" y="37"/>
                      </a:lnTo>
                      <a:lnTo>
                        <a:pt x="134" y="37"/>
                      </a:lnTo>
                      <a:lnTo>
                        <a:pt x="122" y="37"/>
                      </a:lnTo>
                      <a:lnTo>
                        <a:pt x="122" y="37"/>
                      </a:lnTo>
                      <a:lnTo>
                        <a:pt x="114" y="45"/>
                      </a:lnTo>
                      <a:lnTo>
                        <a:pt x="110" y="49"/>
                      </a:lnTo>
                      <a:lnTo>
                        <a:pt x="101" y="61"/>
                      </a:lnTo>
                      <a:lnTo>
                        <a:pt x="97" y="69"/>
                      </a:lnTo>
                      <a:lnTo>
                        <a:pt x="101" y="73"/>
                      </a:lnTo>
                      <a:lnTo>
                        <a:pt x="110" y="73"/>
                      </a:lnTo>
                      <a:lnTo>
                        <a:pt x="122" y="77"/>
                      </a:lnTo>
                      <a:lnTo>
                        <a:pt x="110" y="85"/>
                      </a:lnTo>
                      <a:lnTo>
                        <a:pt x="97" y="90"/>
                      </a:lnTo>
                      <a:lnTo>
                        <a:pt x="85" y="102"/>
                      </a:lnTo>
                      <a:lnTo>
                        <a:pt x="73" y="114"/>
                      </a:lnTo>
                      <a:lnTo>
                        <a:pt x="61" y="122"/>
                      </a:lnTo>
                      <a:lnTo>
                        <a:pt x="57" y="130"/>
                      </a:lnTo>
                      <a:lnTo>
                        <a:pt x="69" y="130"/>
                      </a:lnTo>
                      <a:lnTo>
                        <a:pt x="73" y="134"/>
                      </a:lnTo>
                      <a:lnTo>
                        <a:pt x="85" y="130"/>
                      </a:lnTo>
                      <a:lnTo>
                        <a:pt x="89" y="142"/>
                      </a:lnTo>
                      <a:lnTo>
                        <a:pt x="101" y="151"/>
                      </a:lnTo>
                      <a:lnTo>
                        <a:pt x="114" y="155"/>
                      </a:lnTo>
                      <a:lnTo>
                        <a:pt x="126" y="155"/>
                      </a:lnTo>
                      <a:lnTo>
                        <a:pt x="130" y="155"/>
                      </a:lnTo>
                      <a:lnTo>
                        <a:pt x="130" y="151"/>
                      </a:lnTo>
                      <a:lnTo>
                        <a:pt x="130" y="138"/>
                      </a:lnTo>
                      <a:lnTo>
                        <a:pt x="142" y="138"/>
                      </a:lnTo>
                      <a:lnTo>
                        <a:pt x="142" y="126"/>
                      </a:lnTo>
                      <a:lnTo>
                        <a:pt x="146" y="134"/>
                      </a:lnTo>
                      <a:lnTo>
                        <a:pt x="150" y="130"/>
                      </a:lnTo>
                      <a:lnTo>
                        <a:pt x="158" y="138"/>
                      </a:lnTo>
                      <a:lnTo>
                        <a:pt x="162" y="151"/>
                      </a:lnTo>
                      <a:lnTo>
                        <a:pt x="175" y="151"/>
                      </a:lnTo>
                      <a:lnTo>
                        <a:pt x="175" y="151"/>
                      </a:lnTo>
                      <a:lnTo>
                        <a:pt x="179" y="155"/>
                      </a:lnTo>
                      <a:lnTo>
                        <a:pt x="179" y="163"/>
                      </a:lnTo>
                      <a:lnTo>
                        <a:pt x="179" y="163"/>
                      </a:lnTo>
                      <a:lnTo>
                        <a:pt x="187" y="163"/>
                      </a:lnTo>
                      <a:lnTo>
                        <a:pt x="195" y="163"/>
                      </a:lnTo>
                      <a:lnTo>
                        <a:pt x="207" y="175"/>
                      </a:lnTo>
                      <a:lnTo>
                        <a:pt x="219" y="175"/>
                      </a:lnTo>
                      <a:lnTo>
                        <a:pt x="219" y="179"/>
                      </a:lnTo>
                      <a:lnTo>
                        <a:pt x="219" y="179"/>
                      </a:lnTo>
                      <a:lnTo>
                        <a:pt x="223" y="175"/>
                      </a:lnTo>
                      <a:lnTo>
                        <a:pt x="223" y="175"/>
                      </a:lnTo>
                      <a:lnTo>
                        <a:pt x="232" y="183"/>
                      </a:lnTo>
                      <a:lnTo>
                        <a:pt x="223" y="187"/>
                      </a:lnTo>
                      <a:lnTo>
                        <a:pt x="219" y="187"/>
                      </a:lnTo>
                      <a:lnTo>
                        <a:pt x="215" y="187"/>
                      </a:lnTo>
                      <a:lnTo>
                        <a:pt x="215" y="187"/>
                      </a:lnTo>
                      <a:lnTo>
                        <a:pt x="211" y="195"/>
                      </a:lnTo>
                      <a:lnTo>
                        <a:pt x="199" y="199"/>
                      </a:lnTo>
                      <a:lnTo>
                        <a:pt x="191" y="199"/>
                      </a:lnTo>
                      <a:lnTo>
                        <a:pt x="179" y="203"/>
                      </a:lnTo>
                      <a:lnTo>
                        <a:pt x="167" y="212"/>
                      </a:lnTo>
                      <a:lnTo>
                        <a:pt x="162" y="216"/>
                      </a:lnTo>
                      <a:lnTo>
                        <a:pt x="167" y="220"/>
                      </a:lnTo>
                      <a:lnTo>
                        <a:pt x="167" y="220"/>
                      </a:lnTo>
                      <a:lnTo>
                        <a:pt x="162" y="220"/>
                      </a:lnTo>
                      <a:lnTo>
                        <a:pt x="162" y="220"/>
                      </a:lnTo>
                      <a:lnTo>
                        <a:pt x="154" y="224"/>
                      </a:lnTo>
                      <a:lnTo>
                        <a:pt x="150" y="224"/>
                      </a:lnTo>
                      <a:lnTo>
                        <a:pt x="138" y="224"/>
                      </a:lnTo>
                      <a:lnTo>
                        <a:pt x="126" y="216"/>
                      </a:lnTo>
                      <a:lnTo>
                        <a:pt x="114" y="216"/>
                      </a:lnTo>
                      <a:lnTo>
                        <a:pt x="101" y="220"/>
                      </a:lnTo>
                      <a:lnTo>
                        <a:pt x="89" y="228"/>
                      </a:lnTo>
                      <a:lnTo>
                        <a:pt x="81" y="236"/>
                      </a:lnTo>
                      <a:lnTo>
                        <a:pt x="73" y="240"/>
                      </a:lnTo>
                      <a:lnTo>
                        <a:pt x="77" y="236"/>
                      </a:lnTo>
                      <a:lnTo>
                        <a:pt x="77" y="232"/>
                      </a:lnTo>
                      <a:lnTo>
                        <a:pt x="65" y="232"/>
                      </a:lnTo>
                      <a:lnTo>
                        <a:pt x="53" y="224"/>
                      </a:lnTo>
                      <a:lnTo>
                        <a:pt x="48" y="224"/>
                      </a:lnTo>
                      <a:lnTo>
                        <a:pt x="44" y="220"/>
                      </a:lnTo>
                      <a:lnTo>
                        <a:pt x="36" y="224"/>
                      </a:lnTo>
                      <a:lnTo>
                        <a:pt x="28" y="228"/>
                      </a:lnTo>
                      <a:lnTo>
                        <a:pt x="16" y="228"/>
                      </a:lnTo>
                      <a:lnTo>
                        <a:pt x="12" y="232"/>
                      </a:lnTo>
                      <a:lnTo>
                        <a:pt x="12" y="236"/>
                      </a:lnTo>
                      <a:lnTo>
                        <a:pt x="4" y="244"/>
                      </a:lnTo>
                      <a:lnTo>
                        <a:pt x="0" y="256"/>
                      </a:lnTo>
                      <a:lnTo>
                        <a:pt x="4" y="269"/>
                      </a:lnTo>
                      <a:lnTo>
                        <a:pt x="12" y="269"/>
                      </a:lnTo>
                      <a:lnTo>
                        <a:pt x="24" y="269"/>
                      </a:lnTo>
                      <a:lnTo>
                        <a:pt x="36" y="269"/>
                      </a:lnTo>
                      <a:lnTo>
                        <a:pt x="44" y="269"/>
                      </a:lnTo>
                      <a:lnTo>
                        <a:pt x="57" y="264"/>
                      </a:lnTo>
                      <a:lnTo>
                        <a:pt x="69" y="269"/>
                      </a:lnTo>
                      <a:lnTo>
                        <a:pt x="81" y="269"/>
                      </a:lnTo>
                      <a:lnTo>
                        <a:pt x="85" y="273"/>
                      </a:lnTo>
                      <a:lnTo>
                        <a:pt x="97" y="281"/>
                      </a:lnTo>
                      <a:lnTo>
                        <a:pt x="110" y="277"/>
                      </a:lnTo>
                      <a:lnTo>
                        <a:pt x="122" y="273"/>
                      </a:lnTo>
                      <a:lnTo>
                        <a:pt x="134" y="264"/>
                      </a:lnTo>
                      <a:lnTo>
                        <a:pt x="142" y="277"/>
                      </a:lnTo>
                      <a:lnTo>
                        <a:pt x="150" y="277"/>
                      </a:lnTo>
                      <a:lnTo>
                        <a:pt x="150" y="289"/>
                      </a:lnTo>
                      <a:lnTo>
                        <a:pt x="162" y="285"/>
                      </a:lnTo>
                      <a:lnTo>
                        <a:pt x="175" y="289"/>
                      </a:lnTo>
                      <a:lnTo>
                        <a:pt x="179" y="293"/>
                      </a:lnTo>
                      <a:lnTo>
                        <a:pt x="191" y="281"/>
                      </a:lnTo>
                      <a:lnTo>
                        <a:pt x="203" y="281"/>
                      </a:lnTo>
                      <a:lnTo>
                        <a:pt x="211" y="281"/>
                      </a:lnTo>
                      <a:lnTo>
                        <a:pt x="228" y="285"/>
                      </a:lnTo>
                      <a:lnTo>
                        <a:pt x="236" y="281"/>
                      </a:lnTo>
                      <a:lnTo>
                        <a:pt x="244" y="281"/>
                      </a:lnTo>
                      <a:lnTo>
                        <a:pt x="256" y="277"/>
                      </a:lnTo>
                      <a:lnTo>
                        <a:pt x="264" y="277"/>
                      </a:lnTo>
                      <a:lnTo>
                        <a:pt x="276" y="273"/>
                      </a:lnTo>
                      <a:lnTo>
                        <a:pt x="280" y="260"/>
                      </a:lnTo>
                      <a:lnTo>
                        <a:pt x="276" y="252"/>
                      </a:lnTo>
                      <a:lnTo>
                        <a:pt x="285" y="240"/>
                      </a:lnTo>
                      <a:lnTo>
                        <a:pt x="285" y="236"/>
                      </a:lnTo>
                      <a:lnTo>
                        <a:pt x="297" y="228"/>
                      </a:lnTo>
                      <a:lnTo>
                        <a:pt x="309" y="228"/>
                      </a:lnTo>
                      <a:lnTo>
                        <a:pt x="321" y="220"/>
                      </a:lnTo>
                      <a:lnTo>
                        <a:pt x="333" y="212"/>
                      </a:lnTo>
                      <a:lnTo>
                        <a:pt x="337" y="199"/>
                      </a:lnTo>
                      <a:lnTo>
                        <a:pt x="346" y="203"/>
                      </a:lnTo>
                      <a:lnTo>
                        <a:pt x="358" y="203"/>
                      </a:lnTo>
                      <a:lnTo>
                        <a:pt x="370" y="199"/>
                      </a:lnTo>
                      <a:lnTo>
                        <a:pt x="370" y="195"/>
                      </a:lnTo>
                      <a:lnTo>
                        <a:pt x="382" y="191"/>
                      </a:lnTo>
                      <a:lnTo>
                        <a:pt x="386" y="203"/>
                      </a:lnTo>
                      <a:lnTo>
                        <a:pt x="386" y="216"/>
                      </a:lnTo>
                      <a:lnTo>
                        <a:pt x="398" y="216"/>
                      </a:lnTo>
                      <a:lnTo>
                        <a:pt x="411" y="208"/>
                      </a:lnTo>
                      <a:lnTo>
                        <a:pt x="423" y="203"/>
                      </a:lnTo>
                      <a:lnTo>
                        <a:pt x="435" y="208"/>
                      </a:lnTo>
                      <a:lnTo>
                        <a:pt x="443" y="195"/>
                      </a:lnTo>
                      <a:lnTo>
                        <a:pt x="447" y="183"/>
                      </a:lnTo>
                      <a:lnTo>
                        <a:pt x="455" y="175"/>
                      </a:lnTo>
                      <a:lnTo>
                        <a:pt x="464" y="163"/>
                      </a:lnTo>
                      <a:lnTo>
                        <a:pt x="476" y="163"/>
                      </a:lnTo>
                      <a:lnTo>
                        <a:pt x="488" y="163"/>
                      </a:lnTo>
                      <a:lnTo>
                        <a:pt x="500" y="167"/>
                      </a:lnTo>
                      <a:lnTo>
                        <a:pt x="525" y="163"/>
                      </a:lnTo>
                      <a:lnTo>
                        <a:pt x="537" y="159"/>
                      </a:lnTo>
                      <a:lnTo>
                        <a:pt x="541" y="155"/>
                      </a:lnTo>
                      <a:lnTo>
                        <a:pt x="549" y="146"/>
                      </a:lnTo>
                      <a:lnTo>
                        <a:pt x="557" y="134"/>
                      </a:lnTo>
                      <a:lnTo>
                        <a:pt x="569" y="126"/>
                      </a:lnTo>
                      <a:lnTo>
                        <a:pt x="582" y="122"/>
                      </a:lnTo>
                      <a:lnTo>
                        <a:pt x="590" y="118"/>
                      </a:lnTo>
                      <a:lnTo>
                        <a:pt x="602" y="110"/>
                      </a:lnTo>
                      <a:lnTo>
                        <a:pt x="614" y="106"/>
                      </a:lnTo>
                      <a:lnTo>
                        <a:pt x="626" y="102"/>
                      </a:lnTo>
                      <a:lnTo>
                        <a:pt x="639" y="94"/>
                      </a:lnTo>
                      <a:lnTo>
                        <a:pt x="647" y="90"/>
                      </a:lnTo>
                      <a:lnTo>
                        <a:pt x="659" y="90"/>
                      </a:lnTo>
                      <a:lnTo>
                        <a:pt x="663" y="77"/>
                      </a:lnTo>
                      <a:lnTo>
                        <a:pt x="659" y="77"/>
                      </a:lnTo>
                      <a:lnTo>
                        <a:pt x="647" y="65"/>
                      </a:lnTo>
                      <a:close/>
                      <a:moveTo>
                        <a:pt x="77" y="248"/>
                      </a:moveTo>
                      <a:lnTo>
                        <a:pt x="77" y="244"/>
                      </a:lnTo>
                      <a:lnTo>
                        <a:pt x="89" y="248"/>
                      </a:lnTo>
                      <a:lnTo>
                        <a:pt x="77" y="248"/>
                      </a:lnTo>
                      <a:close/>
                      <a:moveTo>
                        <a:pt x="110" y="244"/>
                      </a:moveTo>
                      <a:lnTo>
                        <a:pt x="101" y="236"/>
                      </a:lnTo>
                      <a:lnTo>
                        <a:pt x="110" y="232"/>
                      </a:lnTo>
                      <a:lnTo>
                        <a:pt x="118" y="236"/>
                      </a:lnTo>
                      <a:lnTo>
                        <a:pt x="118" y="240"/>
                      </a:lnTo>
                      <a:lnTo>
                        <a:pt x="110" y="24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918" name="Group 782">
                  <a:extLst>
                    <a:ext uri="{FF2B5EF4-FFF2-40B4-BE49-F238E27FC236}">
                      <a16:creationId xmlns:a16="http://schemas.microsoft.com/office/drawing/2014/main" id="{05C67575-DA8D-C93C-B7B8-C266672807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86" y="7533"/>
                  <a:ext cx="1034" cy="614"/>
                  <a:chOff x="13986" y="7533"/>
                  <a:chExt cx="1034" cy="614"/>
                </a:xfrm>
                <a:grpFill/>
              </p:grpSpPr>
              <p:sp>
                <p:nvSpPr>
                  <p:cNvPr id="2078" name="Freeform 783">
                    <a:extLst>
                      <a:ext uri="{FF2B5EF4-FFF2-40B4-BE49-F238E27FC236}">
                        <a16:creationId xmlns:a16="http://schemas.microsoft.com/office/drawing/2014/main" id="{89FE82B5-D65F-B07D-8017-D4CA7A3EFC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3986" y="7541"/>
                    <a:ext cx="1034" cy="606"/>
                  </a:xfrm>
                  <a:custGeom>
                    <a:avLst/>
                    <a:gdLst>
                      <a:gd name="T0" fmla="*/ 65 w 1034"/>
                      <a:gd name="T1" fmla="*/ 297 h 606"/>
                      <a:gd name="T2" fmla="*/ 110 w 1034"/>
                      <a:gd name="T3" fmla="*/ 248 h 606"/>
                      <a:gd name="T4" fmla="*/ 134 w 1034"/>
                      <a:gd name="T5" fmla="*/ 232 h 606"/>
                      <a:gd name="T6" fmla="*/ 212 w 1034"/>
                      <a:gd name="T7" fmla="*/ 244 h 606"/>
                      <a:gd name="T8" fmla="*/ 252 w 1034"/>
                      <a:gd name="T9" fmla="*/ 273 h 606"/>
                      <a:gd name="T10" fmla="*/ 289 w 1034"/>
                      <a:gd name="T11" fmla="*/ 317 h 606"/>
                      <a:gd name="T12" fmla="*/ 362 w 1034"/>
                      <a:gd name="T13" fmla="*/ 338 h 606"/>
                      <a:gd name="T14" fmla="*/ 403 w 1034"/>
                      <a:gd name="T15" fmla="*/ 419 h 606"/>
                      <a:gd name="T16" fmla="*/ 480 w 1034"/>
                      <a:gd name="T17" fmla="*/ 472 h 606"/>
                      <a:gd name="T18" fmla="*/ 558 w 1034"/>
                      <a:gd name="T19" fmla="*/ 517 h 606"/>
                      <a:gd name="T20" fmla="*/ 639 w 1034"/>
                      <a:gd name="T21" fmla="*/ 545 h 606"/>
                      <a:gd name="T22" fmla="*/ 663 w 1034"/>
                      <a:gd name="T23" fmla="*/ 594 h 606"/>
                      <a:gd name="T24" fmla="*/ 716 w 1034"/>
                      <a:gd name="T25" fmla="*/ 602 h 606"/>
                      <a:gd name="T26" fmla="*/ 745 w 1034"/>
                      <a:gd name="T27" fmla="*/ 529 h 606"/>
                      <a:gd name="T28" fmla="*/ 720 w 1034"/>
                      <a:gd name="T29" fmla="*/ 480 h 606"/>
                      <a:gd name="T30" fmla="*/ 716 w 1034"/>
                      <a:gd name="T31" fmla="*/ 435 h 606"/>
                      <a:gd name="T32" fmla="*/ 781 w 1034"/>
                      <a:gd name="T33" fmla="*/ 403 h 606"/>
                      <a:gd name="T34" fmla="*/ 777 w 1034"/>
                      <a:gd name="T35" fmla="*/ 395 h 606"/>
                      <a:gd name="T36" fmla="*/ 802 w 1034"/>
                      <a:gd name="T37" fmla="*/ 391 h 606"/>
                      <a:gd name="T38" fmla="*/ 834 w 1034"/>
                      <a:gd name="T39" fmla="*/ 362 h 606"/>
                      <a:gd name="T40" fmla="*/ 895 w 1034"/>
                      <a:gd name="T41" fmla="*/ 354 h 606"/>
                      <a:gd name="T42" fmla="*/ 883 w 1034"/>
                      <a:gd name="T43" fmla="*/ 391 h 606"/>
                      <a:gd name="T44" fmla="*/ 964 w 1034"/>
                      <a:gd name="T45" fmla="*/ 391 h 606"/>
                      <a:gd name="T46" fmla="*/ 1001 w 1034"/>
                      <a:gd name="T47" fmla="*/ 370 h 606"/>
                      <a:gd name="T48" fmla="*/ 1025 w 1034"/>
                      <a:gd name="T49" fmla="*/ 346 h 606"/>
                      <a:gd name="T50" fmla="*/ 981 w 1034"/>
                      <a:gd name="T51" fmla="*/ 334 h 606"/>
                      <a:gd name="T52" fmla="*/ 944 w 1034"/>
                      <a:gd name="T53" fmla="*/ 297 h 606"/>
                      <a:gd name="T54" fmla="*/ 891 w 1034"/>
                      <a:gd name="T55" fmla="*/ 313 h 606"/>
                      <a:gd name="T56" fmla="*/ 899 w 1034"/>
                      <a:gd name="T57" fmla="*/ 261 h 606"/>
                      <a:gd name="T58" fmla="*/ 863 w 1034"/>
                      <a:gd name="T59" fmla="*/ 269 h 606"/>
                      <a:gd name="T60" fmla="*/ 789 w 1034"/>
                      <a:gd name="T61" fmla="*/ 313 h 606"/>
                      <a:gd name="T62" fmla="*/ 753 w 1034"/>
                      <a:gd name="T63" fmla="*/ 362 h 606"/>
                      <a:gd name="T64" fmla="*/ 732 w 1034"/>
                      <a:gd name="T65" fmla="*/ 334 h 606"/>
                      <a:gd name="T66" fmla="*/ 663 w 1034"/>
                      <a:gd name="T67" fmla="*/ 326 h 606"/>
                      <a:gd name="T68" fmla="*/ 606 w 1034"/>
                      <a:gd name="T69" fmla="*/ 232 h 606"/>
                      <a:gd name="T70" fmla="*/ 570 w 1034"/>
                      <a:gd name="T71" fmla="*/ 163 h 606"/>
                      <a:gd name="T72" fmla="*/ 484 w 1034"/>
                      <a:gd name="T73" fmla="*/ 151 h 606"/>
                      <a:gd name="T74" fmla="*/ 358 w 1034"/>
                      <a:gd name="T75" fmla="*/ 151 h 606"/>
                      <a:gd name="T76" fmla="*/ 277 w 1034"/>
                      <a:gd name="T77" fmla="*/ 73 h 606"/>
                      <a:gd name="T78" fmla="*/ 273 w 1034"/>
                      <a:gd name="T79" fmla="*/ 90 h 606"/>
                      <a:gd name="T80" fmla="*/ 260 w 1034"/>
                      <a:gd name="T81" fmla="*/ 98 h 606"/>
                      <a:gd name="T82" fmla="*/ 248 w 1034"/>
                      <a:gd name="T83" fmla="*/ 114 h 606"/>
                      <a:gd name="T84" fmla="*/ 224 w 1034"/>
                      <a:gd name="T85" fmla="*/ 122 h 606"/>
                      <a:gd name="T86" fmla="*/ 220 w 1034"/>
                      <a:gd name="T87" fmla="*/ 134 h 606"/>
                      <a:gd name="T88" fmla="*/ 216 w 1034"/>
                      <a:gd name="T89" fmla="*/ 130 h 606"/>
                      <a:gd name="T90" fmla="*/ 220 w 1034"/>
                      <a:gd name="T91" fmla="*/ 114 h 606"/>
                      <a:gd name="T92" fmla="*/ 195 w 1034"/>
                      <a:gd name="T93" fmla="*/ 118 h 606"/>
                      <a:gd name="T94" fmla="*/ 191 w 1034"/>
                      <a:gd name="T95" fmla="*/ 114 h 606"/>
                      <a:gd name="T96" fmla="*/ 183 w 1034"/>
                      <a:gd name="T97" fmla="*/ 102 h 606"/>
                      <a:gd name="T98" fmla="*/ 167 w 1034"/>
                      <a:gd name="T99" fmla="*/ 98 h 606"/>
                      <a:gd name="T100" fmla="*/ 138 w 1034"/>
                      <a:gd name="T101" fmla="*/ 90 h 606"/>
                      <a:gd name="T102" fmla="*/ 138 w 1034"/>
                      <a:gd name="T103" fmla="*/ 69 h 606"/>
                      <a:gd name="T104" fmla="*/ 134 w 1034"/>
                      <a:gd name="T105" fmla="*/ 53 h 606"/>
                      <a:gd name="T106" fmla="*/ 142 w 1034"/>
                      <a:gd name="T107" fmla="*/ 37 h 606"/>
                      <a:gd name="T108" fmla="*/ 147 w 1034"/>
                      <a:gd name="T109" fmla="*/ 25 h 606"/>
                      <a:gd name="T110" fmla="*/ 155 w 1034"/>
                      <a:gd name="T111" fmla="*/ 12 h 606"/>
                      <a:gd name="T112" fmla="*/ 151 w 1034"/>
                      <a:gd name="T113" fmla="*/ 0 h 606"/>
                      <a:gd name="T114" fmla="*/ 45 w 1034"/>
                      <a:gd name="T115" fmla="*/ 33 h 606"/>
                      <a:gd name="T116" fmla="*/ 8 w 1034"/>
                      <a:gd name="T117" fmla="*/ 313 h 6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1034" h="606">
                        <a:moveTo>
                          <a:pt x="8" y="313"/>
                        </a:moveTo>
                        <a:lnTo>
                          <a:pt x="20" y="313"/>
                        </a:lnTo>
                        <a:lnTo>
                          <a:pt x="33" y="313"/>
                        </a:lnTo>
                        <a:lnTo>
                          <a:pt x="45" y="317"/>
                        </a:lnTo>
                        <a:lnTo>
                          <a:pt x="57" y="317"/>
                        </a:lnTo>
                        <a:lnTo>
                          <a:pt x="69" y="313"/>
                        </a:lnTo>
                        <a:lnTo>
                          <a:pt x="65" y="301"/>
                        </a:lnTo>
                        <a:lnTo>
                          <a:pt x="65" y="297"/>
                        </a:lnTo>
                        <a:lnTo>
                          <a:pt x="61" y="293"/>
                        </a:lnTo>
                        <a:lnTo>
                          <a:pt x="61" y="285"/>
                        </a:lnTo>
                        <a:lnTo>
                          <a:pt x="61" y="273"/>
                        </a:lnTo>
                        <a:lnTo>
                          <a:pt x="73" y="265"/>
                        </a:lnTo>
                        <a:lnTo>
                          <a:pt x="85" y="252"/>
                        </a:lnTo>
                        <a:lnTo>
                          <a:pt x="94" y="252"/>
                        </a:lnTo>
                        <a:lnTo>
                          <a:pt x="102" y="252"/>
                        </a:lnTo>
                        <a:lnTo>
                          <a:pt x="110" y="248"/>
                        </a:lnTo>
                        <a:lnTo>
                          <a:pt x="114" y="248"/>
                        </a:lnTo>
                        <a:lnTo>
                          <a:pt x="114" y="244"/>
                        </a:lnTo>
                        <a:lnTo>
                          <a:pt x="118" y="244"/>
                        </a:lnTo>
                        <a:lnTo>
                          <a:pt x="118" y="240"/>
                        </a:lnTo>
                        <a:lnTo>
                          <a:pt x="118" y="232"/>
                        </a:lnTo>
                        <a:lnTo>
                          <a:pt x="122" y="232"/>
                        </a:lnTo>
                        <a:lnTo>
                          <a:pt x="122" y="228"/>
                        </a:lnTo>
                        <a:lnTo>
                          <a:pt x="134" y="232"/>
                        </a:lnTo>
                        <a:lnTo>
                          <a:pt x="147" y="236"/>
                        </a:lnTo>
                        <a:lnTo>
                          <a:pt x="138" y="224"/>
                        </a:lnTo>
                        <a:lnTo>
                          <a:pt x="163" y="208"/>
                        </a:lnTo>
                        <a:lnTo>
                          <a:pt x="175" y="220"/>
                        </a:lnTo>
                        <a:lnTo>
                          <a:pt x="187" y="228"/>
                        </a:lnTo>
                        <a:lnTo>
                          <a:pt x="195" y="232"/>
                        </a:lnTo>
                        <a:lnTo>
                          <a:pt x="199" y="240"/>
                        </a:lnTo>
                        <a:lnTo>
                          <a:pt x="212" y="244"/>
                        </a:lnTo>
                        <a:lnTo>
                          <a:pt x="216" y="244"/>
                        </a:lnTo>
                        <a:lnTo>
                          <a:pt x="216" y="240"/>
                        </a:lnTo>
                        <a:lnTo>
                          <a:pt x="228" y="240"/>
                        </a:lnTo>
                        <a:lnTo>
                          <a:pt x="232" y="240"/>
                        </a:lnTo>
                        <a:lnTo>
                          <a:pt x="244" y="248"/>
                        </a:lnTo>
                        <a:lnTo>
                          <a:pt x="244" y="269"/>
                        </a:lnTo>
                        <a:lnTo>
                          <a:pt x="244" y="269"/>
                        </a:lnTo>
                        <a:lnTo>
                          <a:pt x="252" y="273"/>
                        </a:lnTo>
                        <a:lnTo>
                          <a:pt x="248" y="281"/>
                        </a:lnTo>
                        <a:lnTo>
                          <a:pt x="248" y="281"/>
                        </a:lnTo>
                        <a:lnTo>
                          <a:pt x="248" y="289"/>
                        </a:lnTo>
                        <a:lnTo>
                          <a:pt x="248" y="301"/>
                        </a:lnTo>
                        <a:lnTo>
                          <a:pt x="256" y="309"/>
                        </a:lnTo>
                        <a:lnTo>
                          <a:pt x="269" y="317"/>
                        </a:lnTo>
                        <a:lnTo>
                          <a:pt x="281" y="317"/>
                        </a:lnTo>
                        <a:lnTo>
                          <a:pt x="289" y="317"/>
                        </a:lnTo>
                        <a:lnTo>
                          <a:pt x="301" y="322"/>
                        </a:lnTo>
                        <a:lnTo>
                          <a:pt x="313" y="322"/>
                        </a:lnTo>
                        <a:lnTo>
                          <a:pt x="326" y="326"/>
                        </a:lnTo>
                        <a:lnTo>
                          <a:pt x="326" y="317"/>
                        </a:lnTo>
                        <a:lnTo>
                          <a:pt x="334" y="317"/>
                        </a:lnTo>
                        <a:lnTo>
                          <a:pt x="346" y="322"/>
                        </a:lnTo>
                        <a:lnTo>
                          <a:pt x="358" y="330"/>
                        </a:lnTo>
                        <a:lnTo>
                          <a:pt x="362" y="338"/>
                        </a:lnTo>
                        <a:lnTo>
                          <a:pt x="362" y="350"/>
                        </a:lnTo>
                        <a:lnTo>
                          <a:pt x="366" y="362"/>
                        </a:lnTo>
                        <a:lnTo>
                          <a:pt x="374" y="370"/>
                        </a:lnTo>
                        <a:lnTo>
                          <a:pt x="387" y="383"/>
                        </a:lnTo>
                        <a:lnTo>
                          <a:pt x="391" y="395"/>
                        </a:lnTo>
                        <a:lnTo>
                          <a:pt x="391" y="407"/>
                        </a:lnTo>
                        <a:lnTo>
                          <a:pt x="395" y="407"/>
                        </a:lnTo>
                        <a:lnTo>
                          <a:pt x="403" y="419"/>
                        </a:lnTo>
                        <a:lnTo>
                          <a:pt x="427" y="435"/>
                        </a:lnTo>
                        <a:lnTo>
                          <a:pt x="439" y="440"/>
                        </a:lnTo>
                        <a:lnTo>
                          <a:pt x="452" y="448"/>
                        </a:lnTo>
                        <a:lnTo>
                          <a:pt x="464" y="460"/>
                        </a:lnTo>
                        <a:lnTo>
                          <a:pt x="464" y="460"/>
                        </a:lnTo>
                        <a:lnTo>
                          <a:pt x="468" y="464"/>
                        </a:lnTo>
                        <a:lnTo>
                          <a:pt x="468" y="464"/>
                        </a:lnTo>
                        <a:lnTo>
                          <a:pt x="480" y="472"/>
                        </a:lnTo>
                        <a:lnTo>
                          <a:pt x="492" y="480"/>
                        </a:lnTo>
                        <a:lnTo>
                          <a:pt x="505" y="480"/>
                        </a:lnTo>
                        <a:lnTo>
                          <a:pt x="505" y="480"/>
                        </a:lnTo>
                        <a:lnTo>
                          <a:pt x="509" y="484"/>
                        </a:lnTo>
                        <a:lnTo>
                          <a:pt x="521" y="492"/>
                        </a:lnTo>
                        <a:lnTo>
                          <a:pt x="533" y="501"/>
                        </a:lnTo>
                        <a:lnTo>
                          <a:pt x="545" y="505"/>
                        </a:lnTo>
                        <a:lnTo>
                          <a:pt x="558" y="517"/>
                        </a:lnTo>
                        <a:lnTo>
                          <a:pt x="570" y="525"/>
                        </a:lnTo>
                        <a:lnTo>
                          <a:pt x="574" y="525"/>
                        </a:lnTo>
                        <a:lnTo>
                          <a:pt x="578" y="529"/>
                        </a:lnTo>
                        <a:lnTo>
                          <a:pt x="590" y="533"/>
                        </a:lnTo>
                        <a:lnTo>
                          <a:pt x="602" y="533"/>
                        </a:lnTo>
                        <a:lnTo>
                          <a:pt x="614" y="537"/>
                        </a:lnTo>
                        <a:lnTo>
                          <a:pt x="627" y="541"/>
                        </a:lnTo>
                        <a:lnTo>
                          <a:pt x="639" y="545"/>
                        </a:lnTo>
                        <a:lnTo>
                          <a:pt x="643" y="549"/>
                        </a:lnTo>
                        <a:lnTo>
                          <a:pt x="639" y="562"/>
                        </a:lnTo>
                        <a:lnTo>
                          <a:pt x="639" y="574"/>
                        </a:lnTo>
                        <a:lnTo>
                          <a:pt x="639" y="586"/>
                        </a:lnTo>
                        <a:lnTo>
                          <a:pt x="635" y="594"/>
                        </a:lnTo>
                        <a:lnTo>
                          <a:pt x="635" y="594"/>
                        </a:lnTo>
                        <a:lnTo>
                          <a:pt x="651" y="594"/>
                        </a:lnTo>
                        <a:lnTo>
                          <a:pt x="663" y="594"/>
                        </a:lnTo>
                        <a:lnTo>
                          <a:pt x="671" y="594"/>
                        </a:lnTo>
                        <a:lnTo>
                          <a:pt x="676" y="602"/>
                        </a:lnTo>
                        <a:lnTo>
                          <a:pt x="684" y="606"/>
                        </a:lnTo>
                        <a:lnTo>
                          <a:pt x="692" y="602"/>
                        </a:lnTo>
                        <a:lnTo>
                          <a:pt x="704" y="602"/>
                        </a:lnTo>
                        <a:lnTo>
                          <a:pt x="712" y="606"/>
                        </a:lnTo>
                        <a:lnTo>
                          <a:pt x="712" y="602"/>
                        </a:lnTo>
                        <a:lnTo>
                          <a:pt x="716" y="602"/>
                        </a:lnTo>
                        <a:lnTo>
                          <a:pt x="712" y="590"/>
                        </a:lnTo>
                        <a:lnTo>
                          <a:pt x="720" y="578"/>
                        </a:lnTo>
                        <a:lnTo>
                          <a:pt x="728" y="566"/>
                        </a:lnTo>
                        <a:lnTo>
                          <a:pt x="741" y="553"/>
                        </a:lnTo>
                        <a:lnTo>
                          <a:pt x="741" y="549"/>
                        </a:lnTo>
                        <a:lnTo>
                          <a:pt x="745" y="545"/>
                        </a:lnTo>
                        <a:lnTo>
                          <a:pt x="745" y="541"/>
                        </a:lnTo>
                        <a:lnTo>
                          <a:pt x="745" y="529"/>
                        </a:lnTo>
                        <a:lnTo>
                          <a:pt x="732" y="521"/>
                        </a:lnTo>
                        <a:lnTo>
                          <a:pt x="732" y="517"/>
                        </a:lnTo>
                        <a:lnTo>
                          <a:pt x="732" y="517"/>
                        </a:lnTo>
                        <a:lnTo>
                          <a:pt x="728" y="509"/>
                        </a:lnTo>
                        <a:lnTo>
                          <a:pt x="732" y="497"/>
                        </a:lnTo>
                        <a:lnTo>
                          <a:pt x="737" y="484"/>
                        </a:lnTo>
                        <a:lnTo>
                          <a:pt x="728" y="480"/>
                        </a:lnTo>
                        <a:lnTo>
                          <a:pt x="720" y="480"/>
                        </a:lnTo>
                        <a:lnTo>
                          <a:pt x="708" y="476"/>
                        </a:lnTo>
                        <a:lnTo>
                          <a:pt x="700" y="468"/>
                        </a:lnTo>
                        <a:lnTo>
                          <a:pt x="688" y="460"/>
                        </a:lnTo>
                        <a:lnTo>
                          <a:pt x="692" y="448"/>
                        </a:lnTo>
                        <a:lnTo>
                          <a:pt x="692" y="444"/>
                        </a:lnTo>
                        <a:lnTo>
                          <a:pt x="696" y="444"/>
                        </a:lnTo>
                        <a:lnTo>
                          <a:pt x="704" y="440"/>
                        </a:lnTo>
                        <a:lnTo>
                          <a:pt x="716" y="435"/>
                        </a:lnTo>
                        <a:lnTo>
                          <a:pt x="728" y="440"/>
                        </a:lnTo>
                        <a:lnTo>
                          <a:pt x="741" y="440"/>
                        </a:lnTo>
                        <a:lnTo>
                          <a:pt x="753" y="440"/>
                        </a:lnTo>
                        <a:lnTo>
                          <a:pt x="765" y="431"/>
                        </a:lnTo>
                        <a:lnTo>
                          <a:pt x="765" y="419"/>
                        </a:lnTo>
                        <a:lnTo>
                          <a:pt x="773" y="419"/>
                        </a:lnTo>
                        <a:lnTo>
                          <a:pt x="773" y="407"/>
                        </a:lnTo>
                        <a:lnTo>
                          <a:pt x="781" y="403"/>
                        </a:lnTo>
                        <a:lnTo>
                          <a:pt x="781" y="395"/>
                        </a:lnTo>
                        <a:lnTo>
                          <a:pt x="777" y="399"/>
                        </a:lnTo>
                        <a:lnTo>
                          <a:pt x="769" y="399"/>
                        </a:lnTo>
                        <a:lnTo>
                          <a:pt x="765" y="399"/>
                        </a:lnTo>
                        <a:lnTo>
                          <a:pt x="761" y="395"/>
                        </a:lnTo>
                        <a:lnTo>
                          <a:pt x="765" y="395"/>
                        </a:lnTo>
                        <a:lnTo>
                          <a:pt x="773" y="395"/>
                        </a:lnTo>
                        <a:lnTo>
                          <a:pt x="777" y="395"/>
                        </a:lnTo>
                        <a:lnTo>
                          <a:pt x="789" y="391"/>
                        </a:lnTo>
                        <a:lnTo>
                          <a:pt x="789" y="391"/>
                        </a:lnTo>
                        <a:lnTo>
                          <a:pt x="798" y="395"/>
                        </a:lnTo>
                        <a:lnTo>
                          <a:pt x="802" y="395"/>
                        </a:lnTo>
                        <a:lnTo>
                          <a:pt x="802" y="395"/>
                        </a:lnTo>
                        <a:lnTo>
                          <a:pt x="806" y="395"/>
                        </a:lnTo>
                        <a:lnTo>
                          <a:pt x="802" y="391"/>
                        </a:lnTo>
                        <a:lnTo>
                          <a:pt x="802" y="391"/>
                        </a:lnTo>
                        <a:lnTo>
                          <a:pt x="802" y="387"/>
                        </a:lnTo>
                        <a:lnTo>
                          <a:pt x="806" y="387"/>
                        </a:lnTo>
                        <a:lnTo>
                          <a:pt x="802" y="379"/>
                        </a:lnTo>
                        <a:lnTo>
                          <a:pt x="802" y="370"/>
                        </a:lnTo>
                        <a:lnTo>
                          <a:pt x="806" y="362"/>
                        </a:lnTo>
                        <a:lnTo>
                          <a:pt x="818" y="354"/>
                        </a:lnTo>
                        <a:lnTo>
                          <a:pt x="822" y="354"/>
                        </a:lnTo>
                        <a:lnTo>
                          <a:pt x="834" y="362"/>
                        </a:lnTo>
                        <a:lnTo>
                          <a:pt x="842" y="354"/>
                        </a:lnTo>
                        <a:lnTo>
                          <a:pt x="846" y="354"/>
                        </a:lnTo>
                        <a:lnTo>
                          <a:pt x="850" y="350"/>
                        </a:lnTo>
                        <a:lnTo>
                          <a:pt x="863" y="346"/>
                        </a:lnTo>
                        <a:lnTo>
                          <a:pt x="875" y="334"/>
                        </a:lnTo>
                        <a:lnTo>
                          <a:pt x="883" y="342"/>
                        </a:lnTo>
                        <a:lnTo>
                          <a:pt x="891" y="354"/>
                        </a:lnTo>
                        <a:lnTo>
                          <a:pt x="895" y="354"/>
                        </a:lnTo>
                        <a:lnTo>
                          <a:pt x="895" y="358"/>
                        </a:lnTo>
                        <a:lnTo>
                          <a:pt x="883" y="366"/>
                        </a:lnTo>
                        <a:lnTo>
                          <a:pt x="871" y="374"/>
                        </a:lnTo>
                        <a:lnTo>
                          <a:pt x="867" y="379"/>
                        </a:lnTo>
                        <a:lnTo>
                          <a:pt x="867" y="383"/>
                        </a:lnTo>
                        <a:lnTo>
                          <a:pt x="871" y="383"/>
                        </a:lnTo>
                        <a:lnTo>
                          <a:pt x="875" y="383"/>
                        </a:lnTo>
                        <a:lnTo>
                          <a:pt x="883" y="391"/>
                        </a:lnTo>
                        <a:lnTo>
                          <a:pt x="891" y="391"/>
                        </a:lnTo>
                        <a:lnTo>
                          <a:pt x="903" y="391"/>
                        </a:lnTo>
                        <a:lnTo>
                          <a:pt x="916" y="387"/>
                        </a:lnTo>
                        <a:lnTo>
                          <a:pt x="928" y="387"/>
                        </a:lnTo>
                        <a:lnTo>
                          <a:pt x="940" y="395"/>
                        </a:lnTo>
                        <a:lnTo>
                          <a:pt x="952" y="395"/>
                        </a:lnTo>
                        <a:lnTo>
                          <a:pt x="956" y="395"/>
                        </a:lnTo>
                        <a:lnTo>
                          <a:pt x="964" y="391"/>
                        </a:lnTo>
                        <a:lnTo>
                          <a:pt x="964" y="391"/>
                        </a:lnTo>
                        <a:lnTo>
                          <a:pt x="969" y="391"/>
                        </a:lnTo>
                        <a:lnTo>
                          <a:pt x="969" y="391"/>
                        </a:lnTo>
                        <a:lnTo>
                          <a:pt x="964" y="387"/>
                        </a:lnTo>
                        <a:lnTo>
                          <a:pt x="969" y="383"/>
                        </a:lnTo>
                        <a:lnTo>
                          <a:pt x="981" y="374"/>
                        </a:lnTo>
                        <a:lnTo>
                          <a:pt x="993" y="370"/>
                        </a:lnTo>
                        <a:lnTo>
                          <a:pt x="1001" y="370"/>
                        </a:lnTo>
                        <a:lnTo>
                          <a:pt x="1013" y="366"/>
                        </a:lnTo>
                        <a:lnTo>
                          <a:pt x="1017" y="358"/>
                        </a:lnTo>
                        <a:lnTo>
                          <a:pt x="1017" y="358"/>
                        </a:lnTo>
                        <a:lnTo>
                          <a:pt x="1021" y="358"/>
                        </a:lnTo>
                        <a:lnTo>
                          <a:pt x="1025" y="358"/>
                        </a:lnTo>
                        <a:lnTo>
                          <a:pt x="1034" y="354"/>
                        </a:lnTo>
                        <a:lnTo>
                          <a:pt x="1025" y="346"/>
                        </a:lnTo>
                        <a:lnTo>
                          <a:pt x="1025" y="346"/>
                        </a:lnTo>
                        <a:lnTo>
                          <a:pt x="1021" y="350"/>
                        </a:lnTo>
                        <a:lnTo>
                          <a:pt x="1021" y="350"/>
                        </a:lnTo>
                        <a:lnTo>
                          <a:pt x="1021" y="346"/>
                        </a:lnTo>
                        <a:lnTo>
                          <a:pt x="1009" y="346"/>
                        </a:lnTo>
                        <a:lnTo>
                          <a:pt x="997" y="334"/>
                        </a:lnTo>
                        <a:lnTo>
                          <a:pt x="989" y="334"/>
                        </a:lnTo>
                        <a:lnTo>
                          <a:pt x="981" y="334"/>
                        </a:lnTo>
                        <a:lnTo>
                          <a:pt x="981" y="334"/>
                        </a:lnTo>
                        <a:lnTo>
                          <a:pt x="981" y="326"/>
                        </a:lnTo>
                        <a:lnTo>
                          <a:pt x="977" y="322"/>
                        </a:lnTo>
                        <a:lnTo>
                          <a:pt x="977" y="322"/>
                        </a:lnTo>
                        <a:lnTo>
                          <a:pt x="964" y="322"/>
                        </a:lnTo>
                        <a:lnTo>
                          <a:pt x="960" y="309"/>
                        </a:lnTo>
                        <a:lnTo>
                          <a:pt x="952" y="301"/>
                        </a:lnTo>
                        <a:lnTo>
                          <a:pt x="948" y="305"/>
                        </a:lnTo>
                        <a:lnTo>
                          <a:pt x="944" y="297"/>
                        </a:lnTo>
                        <a:lnTo>
                          <a:pt x="944" y="309"/>
                        </a:lnTo>
                        <a:lnTo>
                          <a:pt x="932" y="309"/>
                        </a:lnTo>
                        <a:lnTo>
                          <a:pt x="932" y="322"/>
                        </a:lnTo>
                        <a:lnTo>
                          <a:pt x="932" y="326"/>
                        </a:lnTo>
                        <a:lnTo>
                          <a:pt x="928" y="326"/>
                        </a:lnTo>
                        <a:lnTo>
                          <a:pt x="916" y="326"/>
                        </a:lnTo>
                        <a:lnTo>
                          <a:pt x="903" y="322"/>
                        </a:lnTo>
                        <a:lnTo>
                          <a:pt x="891" y="313"/>
                        </a:lnTo>
                        <a:lnTo>
                          <a:pt x="887" y="301"/>
                        </a:lnTo>
                        <a:lnTo>
                          <a:pt x="875" y="305"/>
                        </a:lnTo>
                        <a:lnTo>
                          <a:pt x="871" y="301"/>
                        </a:lnTo>
                        <a:lnTo>
                          <a:pt x="859" y="301"/>
                        </a:lnTo>
                        <a:lnTo>
                          <a:pt x="863" y="293"/>
                        </a:lnTo>
                        <a:lnTo>
                          <a:pt x="875" y="285"/>
                        </a:lnTo>
                        <a:lnTo>
                          <a:pt x="887" y="273"/>
                        </a:lnTo>
                        <a:lnTo>
                          <a:pt x="899" y="261"/>
                        </a:lnTo>
                        <a:lnTo>
                          <a:pt x="912" y="256"/>
                        </a:lnTo>
                        <a:lnTo>
                          <a:pt x="924" y="248"/>
                        </a:lnTo>
                        <a:lnTo>
                          <a:pt x="912" y="244"/>
                        </a:lnTo>
                        <a:lnTo>
                          <a:pt x="903" y="244"/>
                        </a:lnTo>
                        <a:lnTo>
                          <a:pt x="891" y="248"/>
                        </a:lnTo>
                        <a:lnTo>
                          <a:pt x="883" y="261"/>
                        </a:lnTo>
                        <a:lnTo>
                          <a:pt x="875" y="256"/>
                        </a:lnTo>
                        <a:lnTo>
                          <a:pt x="863" y="269"/>
                        </a:lnTo>
                        <a:lnTo>
                          <a:pt x="850" y="281"/>
                        </a:lnTo>
                        <a:lnTo>
                          <a:pt x="846" y="281"/>
                        </a:lnTo>
                        <a:lnTo>
                          <a:pt x="834" y="285"/>
                        </a:lnTo>
                        <a:lnTo>
                          <a:pt x="822" y="289"/>
                        </a:lnTo>
                        <a:lnTo>
                          <a:pt x="814" y="297"/>
                        </a:lnTo>
                        <a:lnTo>
                          <a:pt x="806" y="301"/>
                        </a:lnTo>
                        <a:lnTo>
                          <a:pt x="798" y="305"/>
                        </a:lnTo>
                        <a:lnTo>
                          <a:pt x="789" y="313"/>
                        </a:lnTo>
                        <a:lnTo>
                          <a:pt x="781" y="326"/>
                        </a:lnTo>
                        <a:lnTo>
                          <a:pt x="769" y="338"/>
                        </a:lnTo>
                        <a:lnTo>
                          <a:pt x="765" y="342"/>
                        </a:lnTo>
                        <a:lnTo>
                          <a:pt x="761" y="346"/>
                        </a:lnTo>
                        <a:lnTo>
                          <a:pt x="761" y="350"/>
                        </a:lnTo>
                        <a:lnTo>
                          <a:pt x="761" y="354"/>
                        </a:lnTo>
                        <a:lnTo>
                          <a:pt x="765" y="366"/>
                        </a:lnTo>
                        <a:lnTo>
                          <a:pt x="753" y="362"/>
                        </a:lnTo>
                        <a:lnTo>
                          <a:pt x="741" y="358"/>
                        </a:lnTo>
                        <a:lnTo>
                          <a:pt x="737" y="358"/>
                        </a:lnTo>
                        <a:lnTo>
                          <a:pt x="737" y="358"/>
                        </a:lnTo>
                        <a:lnTo>
                          <a:pt x="732" y="346"/>
                        </a:lnTo>
                        <a:lnTo>
                          <a:pt x="732" y="342"/>
                        </a:lnTo>
                        <a:lnTo>
                          <a:pt x="732" y="342"/>
                        </a:lnTo>
                        <a:lnTo>
                          <a:pt x="732" y="334"/>
                        </a:lnTo>
                        <a:lnTo>
                          <a:pt x="732" y="334"/>
                        </a:lnTo>
                        <a:lnTo>
                          <a:pt x="720" y="322"/>
                        </a:lnTo>
                        <a:lnTo>
                          <a:pt x="720" y="322"/>
                        </a:lnTo>
                        <a:lnTo>
                          <a:pt x="720" y="326"/>
                        </a:lnTo>
                        <a:lnTo>
                          <a:pt x="712" y="322"/>
                        </a:lnTo>
                        <a:lnTo>
                          <a:pt x="700" y="326"/>
                        </a:lnTo>
                        <a:lnTo>
                          <a:pt x="688" y="326"/>
                        </a:lnTo>
                        <a:lnTo>
                          <a:pt x="676" y="326"/>
                        </a:lnTo>
                        <a:lnTo>
                          <a:pt x="663" y="326"/>
                        </a:lnTo>
                        <a:lnTo>
                          <a:pt x="651" y="326"/>
                        </a:lnTo>
                        <a:lnTo>
                          <a:pt x="647" y="313"/>
                        </a:lnTo>
                        <a:lnTo>
                          <a:pt x="643" y="309"/>
                        </a:lnTo>
                        <a:lnTo>
                          <a:pt x="635" y="281"/>
                        </a:lnTo>
                        <a:lnTo>
                          <a:pt x="635" y="261"/>
                        </a:lnTo>
                        <a:lnTo>
                          <a:pt x="606" y="256"/>
                        </a:lnTo>
                        <a:lnTo>
                          <a:pt x="606" y="248"/>
                        </a:lnTo>
                        <a:lnTo>
                          <a:pt x="606" y="232"/>
                        </a:lnTo>
                        <a:lnTo>
                          <a:pt x="610" y="232"/>
                        </a:lnTo>
                        <a:lnTo>
                          <a:pt x="610" y="220"/>
                        </a:lnTo>
                        <a:lnTo>
                          <a:pt x="610" y="208"/>
                        </a:lnTo>
                        <a:lnTo>
                          <a:pt x="610" y="199"/>
                        </a:lnTo>
                        <a:lnTo>
                          <a:pt x="598" y="199"/>
                        </a:lnTo>
                        <a:lnTo>
                          <a:pt x="586" y="187"/>
                        </a:lnTo>
                        <a:lnTo>
                          <a:pt x="582" y="175"/>
                        </a:lnTo>
                        <a:lnTo>
                          <a:pt x="570" y="163"/>
                        </a:lnTo>
                        <a:lnTo>
                          <a:pt x="558" y="155"/>
                        </a:lnTo>
                        <a:lnTo>
                          <a:pt x="545" y="143"/>
                        </a:lnTo>
                        <a:lnTo>
                          <a:pt x="545" y="143"/>
                        </a:lnTo>
                        <a:lnTo>
                          <a:pt x="533" y="143"/>
                        </a:lnTo>
                        <a:lnTo>
                          <a:pt x="521" y="147"/>
                        </a:lnTo>
                        <a:lnTo>
                          <a:pt x="505" y="151"/>
                        </a:lnTo>
                        <a:lnTo>
                          <a:pt x="496" y="151"/>
                        </a:lnTo>
                        <a:lnTo>
                          <a:pt x="484" y="151"/>
                        </a:lnTo>
                        <a:lnTo>
                          <a:pt x="444" y="147"/>
                        </a:lnTo>
                        <a:lnTo>
                          <a:pt x="431" y="147"/>
                        </a:lnTo>
                        <a:lnTo>
                          <a:pt x="419" y="147"/>
                        </a:lnTo>
                        <a:lnTo>
                          <a:pt x="395" y="151"/>
                        </a:lnTo>
                        <a:lnTo>
                          <a:pt x="383" y="155"/>
                        </a:lnTo>
                        <a:lnTo>
                          <a:pt x="366" y="155"/>
                        </a:lnTo>
                        <a:lnTo>
                          <a:pt x="366" y="155"/>
                        </a:lnTo>
                        <a:lnTo>
                          <a:pt x="358" y="151"/>
                        </a:lnTo>
                        <a:lnTo>
                          <a:pt x="334" y="126"/>
                        </a:lnTo>
                        <a:lnTo>
                          <a:pt x="326" y="114"/>
                        </a:lnTo>
                        <a:lnTo>
                          <a:pt x="313" y="102"/>
                        </a:lnTo>
                        <a:lnTo>
                          <a:pt x="309" y="98"/>
                        </a:lnTo>
                        <a:lnTo>
                          <a:pt x="297" y="86"/>
                        </a:lnTo>
                        <a:lnTo>
                          <a:pt x="289" y="77"/>
                        </a:lnTo>
                        <a:lnTo>
                          <a:pt x="281" y="73"/>
                        </a:lnTo>
                        <a:lnTo>
                          <a:pt x="277" y="73"/>
                        </a:lnTo>
                        <a:lnTo>
                          <a:pt x="277" y="73"/>
                        </a:lnTo>
                        <a:lnTo>
                          <a:pt x="277" y="77"/>
                        </a:lnTo>
                        <a:lnTo>
                          <a:pt x="277" y="77"/>
                        </a:lnTo>
                        <a:lnTo>
                          <a:pt x="277" y="81"/>
                        </a:lnTo>
                        <a:lnTo>
                          <a:pt x="277" y="81"/>
                        </a:lnTo>
                        <a:lnTo>
                          <a:pt x="277" y="81"/>
                        </a:lnTo>
                        <a:lnTo>
                          <a:pt x="277" y="86"/>
                        </a:lnTo>
                        <a:lnTo>
                          <a:pt x="273" y="90"/>
                        </a:lnTo>
                        <a:lnTo>
                          <a:pt x="273" y="90"/>
                        </a:lnTo>
                        <a:lnTo>
                          <a:pt x="273" y="94"/>
                        </a:lnTo>
                        <a:lnTo>
                          <a:pt x="269" y="94"/>
                        </a:lnTo>
                        <a:lnTo>
                          <a:pt x="269" y="94"/>
                        </a:lnTo>
                        <a:lnTo>
                          <a:pt x="265" y="98"/>
                        </a:lnTo>
                        <a:lnTo>
                          <a:pt x="260" y="98"/>
                        </a:lnTo>
                        <a:lnTo>
                          <a:pt x="260" y="98"/>
                        </a:lnTo>
                        <a:lnTo>
                          <a:pt x="260" y="98"/>
                        </a:lnTo>
                        <a:lnTo>
                          <a:pt x="260" y="102"/>
                        </a:lnTo>
                        <a:lnTo>
                          <a:pt x="260" y="102"/>
                        </a:lnTo>
                        <a:lnTo>
                          <a:pt x="260" y="106"/>
                        </a:lnTo>
                        <a:lnTo>
                          <a:pt x="256" y="106"/>
                        </a:lnTo>
                        <a:lnTo>
                          <a:pt x="256" y="110"/>
                        </a:lnTo>
                        <a:lnTo>
                          <a:pt x="252" y="110"/>
                        </a:lnTo>
                        <a:lnTo>
                          <a:pt x="252" y="114"/>
                        </a:lnTo>
                        <a:lnTo>
                          <a:pt x="248" y="114"/>
                        </a:lnTo>
                        <a:lnTo>
                          <a:pt x="244" y="114"/>
                        </a:lnTo>
                        <a:lnTo>
                          <a:pt x="244" y="118"/>
                        </a:lnTo>
                        <a:lnTo>
                          <a:pt x="236" y="118"/>
                        </a:lnTo>
                        <a:lnTo>
                          <a:pt x="232" y="118"/>
                        </a:lnTo>
                        <a:lnTo>
                          <a:pt x="232" y="118"/>
                        </a:lnTo>
                        <a:lnTo>
                          <a:pt x="228" y="122"/>
                        </a:lnTo>
                        <a:lnTo>
                          <a:pt x="228" y="122"/>
                        </a:lnTo>
                        <a:lnTo>
                          <a:pt x="224" y="122"/>
                        </a:lnTo>
                        <a:lnTo>
                          <a:pt x="228" y="126"/>
                        </a:lnTo>
                        <a:lnTo>
                          <a:pt x="228" y="126"/>
                        </a:lnTo>
                        <a:lnTo>
                          <a:pt x="232" y="126"/>
                        </a:lnTo>
                        <a:lnTo>
                          <a:pt x="228" y="130"/>
                        </a:lnTo>
                        <a:lnTo>
                          <a:pt x="228" y="130"/>
                        </a:lnTo>
                        <a:lnTo>
                          <a:pt x="228" y="130"/>
                        </a:lnTo>
                        <a:lnTo>
                          <a:pt x="224" y="134"/>
                        </a:lnTo>
                        <a:lnTo>
                          <a:pt x="220" y="134"/>
                        </a:lnTo>
                        <a:lnTo>
                          <a:pt x="220" y="138"/>
                        </a:lnTo>
                        <a:lnTo>
                          <a:pt x="216" y="134"/>
                        </a:lnTo>
                        <a:lnTo>
                          <a:pt x="216" y="134"/>
                        </a:lnTo>
                        <a:lnTo>
                          <a:pt x="212" y="134"/>
                        </a:lnTo>
                        <a:lnTo>
                          <a:pt x="212" y="134"/>
                        </a:lnTo>
                        <a:lnTo>
                          <a:pt x="212" y="134"/>
                        </a:lnTo>
                        <a:lnTo>
                          <a:pt x="212" y="134"/>
                        </a:lnTo>
                        <a:lnTo>
                          <a:pt x="216" y="130"/>
                        </a:lnTo>
                        <a:lnTo>
                          <a:pt x="212" y="130"/>
                        </a:lnTo>
                        <a:lnTo>
                          <a:pt x="212" y="130"/>
                        </a:lnTo>
                        <a:lnTo>
                          <a:pt x="208" y="134"/>
                        </a:lnTo>
                        <a:lnTo>
                          <a:pt x="212" y="130"/>
                        </a:lnTo>
                        <a:lnTo>
                          <a:pt x="212" y="130"/>
                        </a:lnTo>
                        <a:lnTo>
                          <a:pt x="216" y="130"/>
                        </a:lnTo>
                        <a:lnTo>
                          <a:pt x="220" y="122"/>
                        </a:lnTo>
                        <a:lnTo>
                          <a:pt x="220" y="114"/>
                        </a:lnTo>
                        <a:lnTo>
                          <a:pt x="216" y="114"/>
                        </a:lnTo>
                        <a:lnTo>
                          <a:pt x="216" y="114"/>
                        </a:lnTo>
                        <a:lnTo>
                          <a:pt x="208" y="118"/>
                        </a:lnTo>
                        <a:lnTo>
                          <a:pt x="208" y="118"/>
                        </a:lnTo>
                        <a:lnTo>
                          <a:pt x="199" y="114"/>
                        </a:lnTo>
                        <a:lnTo>
                          <a:pt x="195" y="114"/>
                        </a:lnTo>
                        <a:lnTo>
                          <a:pt x="195" y="114"/>
                        </a:lnTo>
                        <a:lnTo>
                          <a:pt x="195" y="118"/>
                        </a:lnTo>
                        <a:lnTo>
                          <a:pt x="195" y="122"/>
                        </a:lnTo>
                        <a:lnTo>
                          <a:pt x="195" y="122"/>
                        </a:lnTo>
                        <a:lnTo>
                          <a:pt x="195" y="122"/>
                        </a:lnTo>
                        <a:lnTo>
                          <a:pt x="191" y="122"/>
                        </a:lnTo>
                        <a:lnTo>
                          <a:pt x="191" y="122"/>
                        </a:lnTo>
                        <a:lnTo>
                          <a:pt x="191" y="118"/>
                        </a:lnTo>
                        <a:lnTo>
                          <a:pt x="191" y="114"/>
                        </a:lnTo>
                        <a:lnTo>
                          <a:pt x="191" y="114"/>
                        </a:lnTo>
                        <a:lnTo>
                          <a:pt x="191" y="114"/>
                        </a:lnTo>
                        <a:lnTo>
                          <a:pt x="191" y="114"/>
                        </a:lnTo>
                        <a:lnTo>
                          <a:pt x="191" y="114"/>
                        </a:lnTo>
                        <a:lnTo>
                          <a:pt x="187" y="110"/>
                        </a:lnTo>
                        <a:lnTo>
                          <a:pt x="183" y="110"/>
                        </a:lnTo>
                        <a:lnTo>
                          <a:pt x="183" y="106"/>
                        </a:lnTo>
                        <a:lnTo>
                          <a:pt x="183" y="106"/>
                        </a:lnTo>
                        <a:lnTo>
                          <a:pt x="183" y="102"/>
                        </a:lnTo>
                        <a:lnTo>
                          <a:pt x="183" y="98"/>
                        </a:lnTo>
                        <a:lnTo>
                          <a:pt x="187" y="98"/>
                        </a:lnTo>
                        <a:lnTo>
                          <a:pt x="183" y="98"/>
                        </a:lnTo>
                        <a:lnTo>
                          <a:pt x="183" y="98"/>
                        </a:lnTo>
                        <a:lnTo>
                          <a:pt x="179" y="98"/>
                        </a:lnTo>
                        <a:lnTo>
                          <a:pt x="175" y="98"/>
                        </a:lnTo>
                        <a:lnTo>
                          <a:pt x="175" y="98"/>
                        </a:lnTo>
                        <a:lnTo>
                          <a:pt x="167" y="98"/>
                        </a:lnTo>
                        <a:lnTo>
                          <a:pt x="159" y="98"/>
                        </a:lnTo>
                        <a:lnTo>
                          <a:pt x="155" y="98"/>
                        </a:lnTo>
                        <a:lnTo>
                          <a:pt x="151" y="98"/>
                        </a:lnTo>
                        <a:lnTo>
                          <a:pt x="147" y="94"/>
                        </a:lnTo>
                        <a:lnTo>
                          <a:pt x="142" y="94"/>
                        </a:lnTo>
                        <a:lnTo>
                          <a:pt x="138" y="94"/>
                        </a:lnTo>
                        <a:lnTo>
                          <a:pt x="138" y="90"/>
                        </a:lnTo>
                        <a:lnTo>
                          <a:pt x="138" y="90"/>
                        </a:lnTo>
                        <a:lnTo>
                          <a:pt x="138" y="86"/>
                        </a:lnTo>
                        <a:lnTo>
                          <a:pt x="138" y="81"/>
                        </a:lnTo>
                        <a:lnTo>
                          <a:pt x="138" y="77"/>
                        </a:lnTo>
                        <a:lnTo>
                          <a:pt x="138" y="77"/>
                        </a:lnTo>
                        <a:lnTo>
                          <a:pt x="138" y="73"/>
                        </a:lnTo>
                        <a:lnTo>
                          <a:pt x="142" y="73"/>
                        </a:lnTo>
                        <a:lnTo>
                          <a:pt x="142" y="73"/>
                        </a:lnTo>
                        <a:lnTo>
                          <a:pt x="138" y="69"/>
                        </a:lnTo>
                        <a:lnTo>
                          <a:pt x="138" y="69"/>
                        </a:lnTo>
                        <a:lnTo>
                          <a:pt x="138" y="65"/>
                        </a:lnTo>
                        <a:lnTo>
                          <a:pt x="138" y="65"/>
                        </a:lnTo>
                        <a:lnTo>
                          <a:pt x="134" y="61"/>
                        </a:lnTo>
                        <a:lnTo>
                          <a:pt x="134" y="57"/>
                        </a:lnTo>
                        <a:lnTo>
                          <a:pt x="134" y="57"/>
                        </a:lnTo>
                        <a:lnTo>
                          <a:pt x="134" y="53"/>
                        </a:lnTo>
                        <a:lnTo>
                          <a:pt x="134" y="53"/>
                        </a:lnTo>
                        <a:lnTo>
                          <a:pt x="138" y="49"/>
                        </a:lnTo>
                        <a:lnTo>
                          <a:pt x="138" y="45"/>
                        </a:lnTo>
                        <a:lnTo>
                          <a:pt x="138" y="45"/>
                        </a:lnTo>
                        <a:lnTo>
                          <a:pt x="138" y="41"/>
                        </a:lnTo>
                        <a:lnTo>
                          <a:pt x="138" y="41"/>
                        </a:lnTo>
                        <a:lnTo>
                          <a:pt x="138" y="41"/>
                        </a:lnTo>
                        <a:lnTo>
                          <a:pt x="142" y="37"/>
                        </a:lnTo>
                        <a:lnTo>
                          <a:pt x="142" y="37"/>
                        </a:lnTo>
                        <a:lnTo>
                          <a:pt x="142" y="37"/>
                        </a:lnTo>
                        <a:lnTo>
                          <a:pt x="142" y="33"/>
                        </a:lnTo>
                        <a:lnTo>
                          <a:pt x="142" y="33"/>
                        </a:lnTo>
                        <a:lnTo>
                          <a:pt x="142" y="29"/>
                        </a:lnTo>
                        <a:lnTo>
                          <a:pt x="147" y="29"/>
                        </a:lnTo>
                        <a:lnTo>
                          <a:pt x="147" y="29"/>
                        </a:lnTo>
                        <a:lnTo>
                          <a:pt x="147" y="25"/>
                        </a:lnTo>
                        <a:lnTo>
                          <a:pt x="147" y="25"/>
                        </a:lnTo>
                        <a:lnTo>
                          <a:pt x="147" y="20"/>
                        </a:lnTo>
                        <a:lnTo>
                          <a:pt x="151" y="20"/>
                        </a:lnTo>
                        <a:lnTo>
                          <a:pt x="151" y="16"/>
                        </a:lnTo>
                        <a:lnTo>
                          <a:pt x="151" y="16"/>
                        </a:lnTo>
                        <a:lnTo>
                          <a:pt x="155" y="12"/>
                        </a:lnTo>
                        <a:lnTo>
                          <a:pt x="155" y="12"/>
                        </a:lnTo>
                        <a:lnTo>
                          <a:pt x="155" y="12"/>
                        </a:lnTo>
                        <a:lnTo>
                          <a:pt x="155" y="12"/>
                        </a:lnTo>
                        <a:lnTo>
                          <a:pt x="155" y="8"/>
                        </a:lnTo>
                        <a:lnTo>
                          <a:pt x="155" y="8"/>
                        </a:lnTo>
                        <a:lnTo>
                          <a:pt x="155" y="8"/>
                        </a:lnTo>
                        <a:lnTo>
                          <a:pt x="155" y="4"/>
                        </a:lnTo>
                        <a:lnTo>
                          <a:pt x="159" y="4"/>
                        </a:lnTo>
                        <a:lnTo>
                          <a:pt x="159" y="4"/>
                        </a:lnTo>
                        <a:lnTo>
                          <a:pt x="159" y="0"/>
                        </a:lnTo>
                        <a:lnTo>
                          <a:pt x="151" y="0"/>
                        </a:lnTo>
                        <a:lnTo>
                          <a:pt x="138" y="4"/>
                        </a:lnTo>
                        <a:lnTo>
                          <a:pt x="126" y="8"/>
                        </a:lnTo>
                        <a:lnTo>
                          <a:pt x="114" y="12"/>
                        </a:lnTo>
                        <a:lnTo>
                          <a:pt x="102" y="16"/>
                        </a:lnTo>
                        <a:lnTo>
                          <a:pt x="81" y="20"/>
                        </a:lnTo>
                        <a:lnTo>
                          <a:pt x="69" y="25"/>
                        </a:lnTo>
                        <a:lnTo>
                          <a:pt x="57" y="29"/>
                        </a:lnTo>
                        <a:lnTo>
                          <a:pt x="45" y="33"/>
                        </a:lnTo>
                        <a:lnTo>
                          <a:pt x="41" y="33"/>
                        </a:lnTo>
                        <a:lnTo>
                          <a:pt x="28" y="37"/>
                        </a:lnTo>
                        <a:lnTo>
                          <a:pt x="16" y="41"/>
                        </a:lnTo>
                        <a:lnTo>
                          <a:pt x="4" y="41"/>
                        </a:lnTo>
                        <a:lnTo>
                          <a:pt x="0" y="45"/>
                        </a:lnTo>
                        <a:lnTo>
                          <a:pt x="0" y="313"/>
                        </a:lnTo>
                        <a:lnTo>
                          <a:pt x="4" y="313"/>
                        </a:lnTo>
                        <a:lnTo>
                          <a:pt x="8" y="3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9" name="Freeform 784">
                    <a:extLst>
                      <a:ext uri="{FF2B5EF4-FFF2-40B4-BE49-F238E27FC236}">
                        <a16:creationId xmlns:a16="http://schemas.microsoft.com/office/drawing/2014/main" id="{FDA7AB32-8AFF-2329-5584-700C11957B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4145" y="7533"/>
                    <a:ext cx="49" cy="102"/>
                  </a:xfrm>
                  <a:custGeom>
                    <a:avLst/>
                    <a:gdLst>
                      <a:gd name="T0" fmla="*/ 24 w 49"/>
                      <a:gd name="T1" fmla="*/ 8 h 102"/>
                      <a:gd name="T2" fmla="*/ 24 w 49"/>
                      <a:gd name="T3" fmla="*/ 8 h 102"/>
                      <a:gd name="T4" fmla="*/ 32 w 49"/>
                      <a:gd name="T5" fmla="*/ 8 h 102"/>
                      <a:gd name="T6" fmla="*/ 36 w 49"/>
                      <a:gd name="T7" fmla="*/ 8 h 102"/>
                      <a:gd name="T8" fmla="*/ 40 w 49"/>
                      <a:gd name="T9" fmla="*/ 24 h 102"/>
                      <a:gd name="T10" fmla="*/ 40 w 49"/>
                      <a:gd name="T11" fmla="*/ 33 h 102"/>
                      <a:gd name="T12" fmla="*/ 40 w 49"/>
                      <a:gd name="T13" fmla="*/ 28 h 102"/>
                      <a:gd name="T14" fmla="*/ 40 w 49"/>
                      <a:gd name="T15" fmla="*/ 20 h 102"/>
                      <a:gd name="T16" fmla="*/ 44 w 49"/>
                      <a:gd name="T17" fmla="*/ 16 h 102"/>
                      <a:gd name="T18" fmla="*/ 44 w 49"/>
                      <a:gd name="T19" fmla="*/ 16 h 102"/>
                      <a:gd name="T20" fmla="*/ 44 w 49"/>
                      <a:gd name="T21" fmla="*/ 28 h 102"/>
                      <a:gd name="T22" fmla="*/ 49 w 49"/>
                      <a:gd name="T23" fmla="*/ 49 h 102"/>
                      <a:gd name="T24" fmla="*/ 44 w 49"/>
                      <a:gd name="T25" fmla="*/ 57 h 102"/>
                      <a:gd name="T26" fmla="*/ 36 w 49"/>
                      <a:gd name="T27" fmla="*/ 69 h 102"/>
                      <a:gd name="T28" fmla="*/ 32 w 49"/>
                      <a:gd name="T29" fmla="*/ 73 h 102"/>
                      <a:gd name="T30" fmla="*/ 32 w 49"/>
                      <a:gd name="T31" fmla="*/ 69 h 102"/>
                      <a:gd name="T32" fmla="*/ 32 w 49"/>
                      <a:gd name="T33" fmla="*/ 81 h 102"/>
                      <a:gd name="T34" fmla="*/ 32 w 49"/>
                      <a:gd name="T35" fmla="*/ 94 h 102"/>
                      <a:gd name="T36" fmla="*/ 32 w 49"/>
                      <a:gd name="T37" fmla="*/ 85 h 102"/>
                      <a:gd name="T38" fmla="*/ 28 w 49"/>
                      <a:gd name="T39" fmla="*/ 89 h 102"/>
                      <a:gd name="T40" fmla="*/ 24 w 49"/>
                      <a:gd name="T41" fmla="*/ 89 h 102"/>
                      <a:gd name="T42" fmla="*/ 20 w 49"/>
                      <a:gd name="T43" fmla="*/ 94 h 102"/>
                      <a:gd name="T44" fmla="*/ 12 w 49"/>
                      <a:gd name="T45" fmla="*/ 102 h 102"/>
                      <a:gd name="T46" fmla="*/ 8 w 49"/>
                      <a:gd name="T47" fmla="*/ 89 h 102"/>
                      <a:gd name="T48" fmla="*/ 8 w 49"/>
                      <a:gd name="T49" fmla="*/ 85 h 102"/>
                      <a:gd name="T50" fmla="*/ 4 w 49"/>
                      <a:gd name="T51" fmla="*/ 77 h 102"/>
                      <a:gd name="T52" fmla="*/ 0 w 49"/>
                      <a:gd name="T53" fmla="*/ 77 h 102"/>
                      <a:gd name="T54" fmla="*/ 4 w 49"/>
                      <a:gd name="T55" fmla="*/ 73 h 102"/>
                      <a:gd name="T56" fmla="*/ 4 w 49"/>
                      <a:gd name="T57" fmla="*/ 77 h 102"/>
                      <a:gd name="T58" fmla="*/ 12 w 49"/>
                      <a:gd name="T59" fmla="*/ 81 h 102"/>
                      <a:gd name="T60" fmla="*/ 16 w 49"/>
                      <a:gd name="T61" fmla="*/ 81 h 102"/>
                      <a:gd name="T62" fmla="*/ 16 w 49"/>
                      <a:gd name="T63" fmla="*/ 73 h 102"/>
                      <a:gd name="T64" fmla="*/ 12 w 49"/>
                      <a:gd name="T65" fmla="*/ 69 h 102"/>
                      <a:gd name="T66" fmla="*/ 8 w 49"/>
                      <a:gd name="T67" fmla="*/ 73 h 102"/>
                      <a:gd name="T68" fmla="*/ 8 w 49"/>
                      <a:gd name="T69" fmla="*/ 65 h 102"/>
                      <a:gd name="T70" fmla="*/ 8 w 49"/>
                      <a:gd name="T71" fmla="*/ 57 h 102"/>
                      <a:gd name="T72" fmla="*/ 16 w 49"/>
                      <a:gd name="T73" fmla="*/ 53 h 102"/>
                      <a:gd name="T74" fmla="*/ 16 w 49"/>
                      <a:gd name="T75" fmla="*/ 53 h 102"/>
                      <a:gd name="T76" fmla="*/ 16 w 49"/>
                      <a:gd name="T77" fmla="*/ 49 h 102"/>
                      <a:gd name="T78" fmla="*/ 8 w 49"/>
                      <a:gd name="T79" fmla="*/ 53 h 102"/>
                      <a:gd name="T80" fmla="*/ 4 w 49"/>
                      <a:gd name="T81" fmla="*/ 57 h 102"/>
                      <a:gd name="T82" fmla="*/ 4 w 49"/>
                      <a:gd name="T83" fmla="*/ 49 h 102"/>
                      <a:gd name="T84" fmla="*/ 8 w 49"/>
                      <a:gd name="T85" fmla="*/ 45 h 102"/>
                      <a:gd name="T86" fmla="*/ 12 w 49"/>
                      <a:gd name="T87" fmla="*/ 41 h 102"/>
                      <a:gd name="T88" fmla="*/ 8 w 49"/>
                      <a:gd name="T89" fmla="*/ 37 h 102"/>
                      <a:gd name="T90" fmla="*/ 8 w 49"/>
                      <a:gd name="T91" fmla="*/ 33 h 102"/>
                      <a:gd name="T92" fmla="*/ 8 w 49"/>
                      <a:gd name="T93" fmla="*/ 24 h 102"/>
                      <a:gd name="T94" fmla="*/ 8 w 49"/>
                      <a:gd name="T95" fmla="*/ 20 h 102"/>
                      <a:gd name="T96" fmla="*/ 12 w 49"/>
                      <a:gd name="T97" fmla="*/ 16 h 102"/>
                      <a:gd name="T98" fmla="*/ 16 w 49"/>
                      <a:gd name="T99" fmla="*/ 12 h 102"/>
                      <a:gd name="T100" fmla="*/ 20 w 49"/>
                      <a:gd name="T101" fmla="*/ 12 h 102"/>
                      <a:gd name="T102" fmla="*/ 16 w 49"/>
                      <a:gd name="T103" fmla="*/ 8 h 102"/>
                      <a:gd name="T104" fmla="*/ 20 w 49"/>
                      <a:gd name="T105" fmla="*/ 0 h 102"/>
                      <a:gd name="T106" fmla="*/ 20 w 49"/>
                      <a:gd name="T107" fmla="*/ 0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9" h="102">
                        <a:moveTo>
                          <a:pt x="20" y="0"/>
                        </a:moveTo>
                        <a:lnTo>
                          <a:pt x="20" y="0"/>
                        </a:lnTo>
                        <a:lnTo>
                          <a:pt x="20" y="8"/>
                        </a:lnTo>
                        <a:lnTo>
                          <a:pt x="24" y="8"/>
                        </a:lnTo>
                        <a:lnTo>
                          <a:pt x="24" y="8"/>
                        </a:lnTo>
                        <a:lnTo>
                          <a:pt x="24" y="8"/>
                        </a:lnTo>
                        <a:lnTo>
                          <a:pt x="24" y="12"/>
                        </a:lnTo>
                        <a:lnTo>
                          <a:pt x="24" y="8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lnTo>
                          <a:pt x="28" y="8"/>
                        </a:lnTo>
                        <a:lnTo>
                          <a:pt x="32" y="8"/>
                        </a:lnTo>
                        <a:lnTo>
                          <a:pt x="32" y="8"/>
                        </a:lnTo>
                        <a:lnTo>
                          <a:pt x="36" y="8"/>
                        </a:lnTo>
                        <a:lnTo>
                          <a:pt x="36" y="8"/>
                        </a:lnTo>
                        <a:lnTo>
                          <a:pt x="36" y="8"/>
                        </a:lnTo>
                        <a:lnTo>
                          <a:pt x="36" y="8"/>
                        </a:lnTo>
                        <a:lnTo>
                          <a:pt x="40" y="8"/>
                        </a:lnTo>
                        <a:lnTo>
                          <a:pt x="40" y="8"/>
                        </a:lnTo>
                        <a:lnTo>
                          <a:pt x="40" y="24"/>
                        </a:lnTo>
                        <a:lnTo>
                          <a:pt x="40" y="24"/>
                        </a:lnTo>
                        <a:lnTo>
                          <a:pt x="40" y="28"/>
                        </a:lnTo>
                        <a:lnTo>
                          <a:pt x="40" y="28"/>
                        </a:lnTo>
                        <a:lnTo>
                          <a:pt x="40" y="33"/>
                        </a:lnTo>
                        <a:lnTo>
                          <a:pt x="40" y="33"/>
                        </a:lnTo>
                        <a:lnTo>
                          <a:pt x="44" y="33"/>
                        </a:lnTo>
                        <a:lnTo>
                          <a:pt x="44" y="33"/>
                        </a:lnTo>
                        <a:lnTo>
                          <a:pt x="40" y="28"/>
                        </a:lnTo>
                        <a:lnTo>
                          <a:pt x="44" y="28"/>
                        </a:lnTo>
                        <a:lnTo>
                          <a:pt x="44" y="24"/>
                        </a:lnTo>
                        <a:lnTo>
                          <a:pt x="40" y="24"/>
                        </a:lnTo>
                        <a:lnTo>
                          <a:pt x="40" y="20"/>
                        </a:lnTo>
                        <a:lnTo>
                          <a:pt x="40" y="20"/>
                        </a:lnTo>
                        <a:lnTo>
                          <a:pt x="40" y="20"/>
                        </a:lnTo>
                        <a:lnTo>
                          <a:pt x="44" y="16"/>
                        </a:lnTo>
                        <a:lnTo>
                          <a:pt x="44" y="16"/>
                        </a:lnTo>
                        <a:lnTo>
                          <a:pt x="40" y="16"/>
                        </a:lnTo>
                        <a:lnTo>
                          <a:pt x="40" y="12"/>
                        </a:lnTo>
                        <a:lnTo>
                          <a:pt x="44" y="12"/>
                        </a:lnTo>
                        <a:lnTo>
                          <a:pt x="44" y="16"/>
                        </a:lnTo>
                        <a:lnTo>
                          <a:pt x="44" y="16"/>
                        </a:lnTo>
                        <a:lnTo>
                          <a:pt x="44" y="20"/>
                        </a:lnTo>
                        <a:lnTo>
                          <a:pt x="44" y="24"/>
                        </a:lnTo>
                        <a:lnTo>
                          <a:pt x="44" y="28"/>
                        </a:lnTo>
                        <a:lnTo>
                          <a:pt x="44" y="28"/>
                        </a:lnTo>
                        <a:lnTo>
                          <a:pt x="49" y="33"/>
                        </a:lnTo>
                        <a:lnTo>
                          <a:pt x="49" y="37"/>
                        </a:lnTo>
                        <a:lnTo>
                          <a:pt x="49" y="49"/>
                        </a:lnTo>
                        <a:lnTo>
                          <a:pt x="49" y="49"/>
                        </a:lnTo>
                        <a:lnTo>
                          <a:pt x="49" y="53"/>
                        </a:lnTo>
                        <a:lnTo>
                          <a:pt x="44" y="53"/>
                        </a:lnTo>
                        <a:lnTo>
                          <a:pt x="44" y="57"/>
                        </a:lnTo>
                        <a:lnTo>
                          <a:pt x="40" y="61"/>
                        </a:lnTo>
                        <a:lnTo>
                          <a:pt x="40" y="65"/>
                        </a:lnTo>
                        <a:lnTo>
                          <a:pt x="40" y="65"/>
                        </a:lnTo>
                        <a:lnTo>
                          <a:pt x="36" y="69"/>
                        </a:lnTo>
                        <a:lnTo>
                          <a:pt x="36" y="69"/>
                        </a:lnTo>
                        <a:lnTo>
                          <a:pt x="36" y="73"/>
                        </a:lnTo>
                        <a:lnTo>
                          <a:pt x="32" y="73"/>
                        </a:lnTo>
                        <a:lnTo>
                          <a:pt x="32" y="73"/>
                        </a:lnTo>
                        <a:lnTo>
                          <a:pt x="32" y="77"/>
                        </a:lnTo>
                        <a:lnTo>
                          <a:pt x="32" y="73"/>
                        </a:lnTo>
                        <a:lnTo>
                          <a:pt x="32" y="73"/>
                        </a:lnTo>
                        <a:lnTo>
                          <a:pt x="32" y="69"/>
                        </a:lnTo>
                        <a:lnTo>
                          <a:pt x="32" y="69"/>
                        </a:lnTo>
                        <a:lnTo>
                          <a:pt x="28" y="73"/>
                        </a:lnTo>
                        <a:lnTo>
                          <a:pt x="32" y="73"/>
                        </a:lnTo>
                        <a:lnTo>
                          <a:pt x="32" y="81"/>
                        </a:lnTo>
                        <a:lnTo>
                          <a:pt x="32" y="81"/>
                        </a:lnTo>
                        <a:lnTo>
                          <a:pt x="32" y="85"/>
                        </a:lnTo>
                        <a:lnTo>
                          <a:pt x="32" y="89"/>
                        </a:lnTo>
                        <a:lnTo>
                          <a:pt x="32" y="94"/>
                        </a:lnTo>
                        <a:lnTo>
                          <a:pt x="32" y="94"/>
                        </a:lnTo>
                        <a:lnTo>
                          <a:pt x="32" y="89"/>
                        </a:lnTo>
                        <a:lnTo>
                          <a:pt x="32" y="85"/>
                        </a:lnTo>
                        <a:lnTo>
                          <a:pt x="32" y="85"/>
                        </a:lnTo>
                        <a:lnTo>
                          <a:pt x="32" y="85"/>
                        </a:lnTo>
                        <a:lnTo>
                          <a:pt x="32" y="89"/>
                        </a:lnTo>
                        <a:lnTo>
                          <a:pt x="28" y="89"/>
                        </a:lnTo>
                        <a:lnTo>
                          <a:pt x="28" y="89"/>
                        </a:lnTo>
                        <a:lnTo>
                          <a:pt x="28" y="85"/>
                        </a:lnTo>
                        <a:lnTo>
                          <a:pt x="24" y="85"/>
                        </a:lnTo>
                        <a:lnTo>
                          <a:pt x="24" y="85"/>
                        </a:lnTo>
                        <a:lnTo>
                          <a:pt x="24" y="89"/>
                        </a:lnTo>
                        <a:lnTo>
                          <a:pt x="24" y="89"/>
                        </a:lnTo>
                        <a:lnTo>
                          <a:pt x="20" y="89"/>
                        </a:lnTo>
                        <a:lnTo>
                          <a:pt x="20" y="94"/>
                        </a:lnTo>
                        <a:lnTo>
                          <a:pt x="20" y="94"/>
                        </a:lnTo>
                        <a:lnTo>
                          <a:pt x="20" y="98"/>
                        </a:lnTo>
                        <a:lnTo>
                          <a:pt x="20" y="98"/>
                        </a:lnTo>
                        <a:lnTo>
                          <a:pt x="20" y="102"/>
                        </a:lnTo>
                        <a:lnTo>
                          <a:pt x="12" y="102"/>
                        </a:lnTo>
                        <a:lnTo>
                          <a:pt x="8" y="98"/>
                        </a:lnTo>
                        <a:lnTo>
                          <a:pt x="8" y="98"/>
                        </a:lnTo>
                        <a:lnTo>
                          <a:pt x="8" y="94"/>
                        </a:lnTo>
                        <a:lnTo>
                          <a:pt x="8" y="89"/>
                        </a:lnTo>
                        <a:lnTo>
                          <a:pt x="8" y="89"/>
                        </a:lnTo>
                        <a:lnTo>
                          <a:pt x="8" y="85"/>
                        </a:lnTo>
                        <a:lnTo>
                          <a:pt x="8" y="85"/>
                        </a:lnTo>
                        <a:lnTo>
                          <a:pt x="8" y="85"/>
                        </a:lnTo>
                        <a:lnTo>
                          <a:pt x="4" y="85"/>
                        </a:lnTo>
                        <a:lnTo>
                          <a:pt x="8" y="81"/>
                        </a:lnTo>
                        <a:lnTo>
                          <a:pt x="8" y="81"/>
                        </a:lnTo>
                        <a:lnTo>
                          <a:pt x="4" y="77"/>
                        </a:lnTo>
                        <a:lnTo>
                          <a:pt x="4" y="77"/>
                        </a:lnTo>
                        <a:lnTo>
                          <a:pt x="4" y="77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77"/>
                        </a:lnTo>
                        <a:lnTo>
                          <a:pt x="0" y="73"/>
                        </a:lnTo>
                        <a:lnTo>
                          <a:pt x="0" y="73"/>
                        </a:lnTo>
                        <a:lnTo>
                          <a:pt x="4" y="73"/>
                        </a:lnTo>
                        <a:lnTo>
                          <a:pt x="4" y="73"/>
                        </a:lnTo>
                        <a:lnTo>
                          <a:pt x="4" y="77"/>
                        </a:lnTo>
                        <a:lnTo>
                          <a:pt x="4" y="77"/>
                        </a:lnTo>
                        <a:lnTo>
                          <a:pt x="4" y="77"/>
                        </a:lnTo>
                        <a:lnTo>
                          <a:pt x="8" y="77"/>
                        </a:lnTo>
                        <a:lnTo>
                          <a:pt x="12" y="77"/>
                        </a:lnTo>
                        <a:lnTo>
                          <a:pt x="12" y="81"/>
                        </a:lnTo>
                        <a:lnTo>
                          <a:pt x="12" y="81"/>
                        </a:lnTo>
                        <a:lnTo>
                          <a:pt x="12" y="81"/>
                        </a:lnTo>
                        <a:lnTo>
                          <a:pt x="12" y="81"/>
                        </a:lnTo>
                        <a:lnTo>
                          <a:pt x="12" y="85"/>
                        </a:lnTo>
                        <a:lnTo>
                          <a:pt x="16" y="81"/>
                        </a:lnTo>
                        <a:lnTo>
                          <a:pt x="16" y="81"/>
                        </a:lnTo>
                        <a:lnTo>
                          <a:pt x="16" y="77"/>
                        </a:lnTo>
                        <a:lnTo>
                          <a:pt x="16" y="73"/>
                        </a:lnTo>
                        <a:lnTo>
                          <a:pt x="16" y="73"/>
                        </a:lnTo>
                        <a:lnTo>
                          <a:pt x="16" y="69"/>
                        </a:lnTo>
                        <a:lnTo>
                          <a:pt x="16" y="69"/>
                        </a:lnTo>
                        <a:lnTo>
                          <a:pt x="12" y="69"/>
                        </a:lnTo>
                        <a:lnTo>
                          <a:pt x="12" y="69"/>
                        </a:lnTo>
                        <a:lnTo>
                          <a:pt x="12" y="69"/>
                        </a:lnTo>
                        <a:lnTo>
                          <a:pt x="8" y="69"/>
                        </a:lnTo>
                        <a:lnTo>
                          <a:pt x="8" y="73"/>
                        </a:lnTo>
                        <a:lnTo>
                          <a:pt x="8" y="73"/>
                        </a:lnTo>
                        <a:lnTo>
                          <a:pt x="8" y="69"/>
                        </a:lnTo>
                        <a:lnTo>
                          <a:pt x="8" y="69"/>
                        </a:lnTo>
                        <a:lnTo>
                          <a:pt x="8" y="65"/>
                        </a:lnTo>
                        <a:lnTo>
                          <a:pt x="8" y="65"/>
                        </a:lnTo>
                        <a:lnTo>
                          <a:pt x="8" y="61"/>
                        </a:lnTo>
                        <a:lnTo>
                          <a:pt x="12" y="61"/>
                        </a:lnTo>
                        <a:lnTo>
                          <a:pt x="12" y="61"/>
                        </a:lnTo>
                        <a:lnTo>
                          <a:pt x="8" y="57"/>
                        </a:lnTo>
                        <a:lnTo>
                          <a:pt x="12" y="57"/>
                        </a:lnTo>
                        <a:lnTo>
                          <a:pt x="12" y="57"/>
                        </a:lnTo>
                        <a:lnTo>
                          <a:pt x="12" y="57"/>
                        </a:lnTo>
                        <a:lnTo>
                          <a:pt x="16" y="53"/>
                        </a:lnTo>
                        <a:lnTo>
                          <a:pt x="16" y="53"/>
                        </a:lnTo>
                        <a:lnTo>
                          <a:pt x="16" y="53"/>
                        </a:lnTo>
                        <a:lnTo>
                          <a:pt x="16" y="53"/>
                        </a:lnTo>
                        <a:lnTo>
                          <a:pt x="16" y="53"/>
                        </a:lnTo>
                        <a:lnTo>
                          <a:pt x="20" y="53"/>
                        </a:lnTo>
                        <a:lnTo>
                          <a:pt x="20" y="49"/>
                        </a:lnTo>
                        <a:lnTo>
                          <a:pt x="16" y="49"/>
                        </a:lnTo>
                        <a:lnTo>
                          <a:pt x="16" y="49"/>
                        </a:lnTo>
                        <a:lnTo>
                          <a:pt x="12" y="49"/>
                        </a:lnTo>
                        <a:lnTo>
                          <a:pt x="12" y="53"/>
                        </a:lnTo>
                        <a:lnTo>
                          <a:pt x="12" y="53"/>
                        </a:lnTo>
                        <a:lnTo>
                          <a:pt x="8" y="53"/>
                        </a:lnTo>
                        <a:lnTo>
                          <a:pt x="8" y="53"/>
                        </a:lnTo>
                        <a:lnTo>
                          <a:pt x="8" y="53"/>
                        </a:lnTo>
                        <a:lnTo>
                          <a:pt x="8" y="57"/>
                        </a:lnTo>
                        <a:lnTo>
                          <a:pt x="4" y="57"/>
                        </a:lnTo>
                        <a:lnTo>
                          <a:pt x="4" y="53"/>
                        </a:lnTo>
                        <a:lnTo>
                          <a:pt x="0" y="53"/>
                        </a:lnTo>
                        <a:lnTo>
                          <a:pt x="0" y="53"/>
                        </a:lnTo>
                        <a:lnTo>
                          <a:pt x="4" y="49"/>
                        </a:lnTo>
                        <a:lnTo>
                          <a:pt x="4" y="49"/>
                        </a:lnTo>
                        <a:lnTo>
                          <a:pt x="4" y="49"/>
                        </a:lnTo>
                        <a:lnTo>
                          <a:pt x="8" y="49"/>
                        </a:lnTo>
                        <a:lnTo>
                          <a:pt x="8" y="45"/>
                        </a:lnTo>
                        <a:lnTo>
                          <a:pt x="8" y="45"/>
                        </a:lnTo>
                        <a:lnTo>
                          <a:pt x="8" y="45"/>
                        </a:lnTo>
                        <a:lnTo>
                          <a:pt x="12" y="45"/>
                        </a:lnTo>
                        <a:lnTo>
                          <a:pt x="12" y="41"/>
                        </a:lnTo>
                        <a:lnTo>
                          <a:pt x="12" y="41"/>
                        </a:lnTo>
                        <a:lnTo>
                          <a:pt x="8" y="37"/>
                        </a:lnTo>
                        <a:lnTo>
                          <a:pt x="8" y="37"/>
                        </a:lnTo>
                        <a:lnTo>
                          <a:pt x="8" y="37"/>
                        </a:lnTo>
                        <a:lnTo>
                          <a:pt x="4" y="37"/>
                        </a:lnTo>
                        <a:lnTo>
                          <a:pt x="4" y="33"/>
                        </a:lnTo>
                        <a:lnTo>
                          <a:pt x="8" y="33"/>
                        </a:lnTo>
                        <a:lnTo>
                          <a:pt x="8" y="33"/>
                        </a:lnTo>
                        <a:lnTo>
                          <a:pt x="8" y="28"/>
                        </a:lnTo>
                        <a:lnTo>
                          <a:pt x="8" y="28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8" y="24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8" y="20"/>
                        </a:lnTo>
                        <a:lnTo>
                          <a:pt x="8" y="16"/>
                        </a:lnTo>
                        <a:lnTo>
                          <a:pt x="8" y="16"/>
                        </a:lnTo>
                        <a:lnTo>
                          <a:pt x="12" y="16"/>
                        </a:lnTo>
                        <a:lnTo>
                          <a:pt x="12" y="16"/>
                        </a:lnTo>
                        <a:lnTo>
                          <a:pt x="12" y="12"/>
                        </a:lnTo>
                        <a:lnTo>
                          <a:pt x="16" y="12"/>
                        </a:lnTo>
                        <a:lnTo>
                          <a:pt x="16" y="12"/>
                        </a:lnTo>
                        <a:lnTo>
                          <a:pt x="16" y="8"/>
                        </a:lnTo>
                        <a:lnTo>
                          <a:pt x="20" y="8"/>
                        </a:lnTo>
                        <a:lnTo>
                          <a:pt x="20" y="12"/>
                        </a:lnTo>
                        <a:lnTo>
                          <a:pt x="20" y="12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20" y="8"/>
                        </a:lnTo>
                        <a:lnTo>
                          <a:pt x="16" y="8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20" y="4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  <a:lnTo>
                          <a:pt x="20" y="0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919" name="Freeform 785">
                  <a:extLst>
                    <a:ext uri="{FF2B5EF4-FFF2-40B4-BE49-F238E27FC236}">
                      <a16:creationId xmlns:a16="http://schemas.microsoft.com/office/drawing/2014/main" id="{7C48C04D-85DF-DD4D-DBB9-D4F26EB820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3416" y="6760"/>
                  <a:ext cx="2462" cy="1147"/>
                </a:xfrm>
                <a:custGeom>
                  <a:avLst/>
                  <a:gdLst>
                    <a:gd name="T0" fmla="*/ 338 w 2462"/>
                    <a:gd name="T1" fmla="*/ 688 h 1147"/>
                    <a:gd name="T2" fmla="*/ 399 w 2462"/>
                    <a:gd name="T3" fmla="*/ 801 h 1147"/>
                    <a:gd name="T4" fmla="*/ 273 w 2462"/>
                    <a:gd name="T5" fmla="*/ 862 h 1147"/>
                    <a:gd name="T6" fmla="*/ 318 w 2462"/>
                    <a:gd name="T7" fmla="*/ 972 h 1147"/>
                    <a:gd name="T8" fmla="*/ 448 w 2462"/>
                    <a:gd name="T9" fmla="*/ 1021 h 1147"/>
                    <a:gd name="T10" fmla="*/ 598 w 2462"/>
                    <a:gd name="T11" fmla="*/ 818 h 1147"/>
                    <a:gd name="T12" fmla="*/ 729 w 2462"/>
                    <a:gd name="T13" fmla="*/ 769 h 1147"/>
                    <a:gd name="T14" fmla="*/ 773 w 2462"/>
                    <a:gd name="T15" fmla="*/ 757 h 1147"/>
                    <a:gd name="T16" fmla="*/ 786 w 2462"/>
                    <a:gd name="T17" fmla="*/ 769 h 1147"/>
                    <a:gd name="T18" fmla="*/ 790 w 2462"/>
                    <a:gd name="T19" fmla="*/ 749 h 1147"/>
                    <a:gd name="T20" fmla="*/ 798 w 2462"/>
                    <a:gd name="T21" fmla="*/ 732 h 1147"/>
                    <a:gd name="T22" fmla="*/ 818 w 2462"/>
                    <a:gd name="T23" fmla="*/ 740 h 1147"/>
                    <a:gd name="T24" fmla="*/ 822 w 2462"/>
                    <a:gd name="T25" fmla="*/ 753 h 1147"/>
                    <a:gd name="T26" fmla="*/ 822 w 2462"/>
                    <a:gd name="T27" fmla="*/ 765 h 1147"/>
                    <a:gd name="T28" fmla="*/ 822 w 2462"/>
                    <a:gd name="T29" fmla="*/ 773 h 1147"/>
                    <a:gd name="T30" fmla="*/ 835 w 2462"/>
                    <a:gd name="T31" fmla="*/ 781 h 1147"/>
                    <a:gd name="T32" fmla="*/ 839 w 2462"/>
                    <a:gd name="T33" fmla="*/ 814 h 1147"/>
                    <a:gd name="T34" fmla="*/ 855 w 2462"/>
                    <a:gd name="T35" fmla="*/ 854 h 1147"/>
                    <a:gd name="T36" fmla="*/ 1066 w 2462"/>
                    <a:gd name="T37" fmla="*/ 932 h 1147"/>
                    <a:gd name="T38" fmla="*/ 1176 w 2462"/>
                    <a:gd name="T39" fmla="*/ 1029 h 1147"/>
                    <a:gd name="T40" fmla="*/ 1302 w 2462"/>
                    <a:gd name="T41" fmla="*/ 1123 h 1147"/>
                    <a:gd name="T42" fmla="*/ 1404 w 2462"/>
                    <a:gd name="T43" fmla="*/ 1066 h 1147"/>
                    <a:gd name="T44" fmla="*/ 1547 w 2462"/>
                    <a:gd name="T45" fmla="*/ 989 h 1147"/>
                    <a:gd name="T46" fmla="*/ 1669 w 2462"/>
                    <a:gd name="T47" fmla="*/ 956 h 1147"/>
                    <a:gd name="T48" fmla="*/ 1815 w 2462"/>
                    <a:gd name="T49" fmla="*/ 980 h 1147"/>
                    <a:gd name="T50" fmla="*/ 2035 w 2462"/>
                    <a:gd name="T51" fmla="*/ 1029 h 1147"/>
                    <a:gd name="T52" fmla="*/ 2043 w 2462"/>
                    <a:gd name="T53" fmla="*/ 850 h 1147"/>
                    <a:gd name="T54" fmla="*/ 2177 w 2462"/>
                    <a:gd name="T55" fmla="*/ 814 h 1147"/>
                    <a:gd name="T56" fmla="*/ 2247 w 2462"/>
                    <a:gd name="T57" fmla="*/ 671 h 1147"/>
                    <a:gd name="T58" fmla="*/ 2356 w 2462"/>
                    <a:gd name="T59" fmla="*/ 598 h 1147"/>
                    <a:gd name="T60" fmla="*/ 2430 w 2462"/>
                    <a:gd name="T61" fmla="*/ 464 h 1147"/>
                    <a:gd name="T62" fmla="*/ 2275 w 2462"/>
                    <a:gd name="T63" fmla="*/ 399 h 1147"/>
                    <a:gd name="T64" fmla="*/ 2096 w 2462"/>
                    <a:gd name="T65" fmla="*/ 366 h 1147"/>
                    <a:gd name="T66" fmla="*/ 1986 w 2462"/>
                    <a:gd name="T67" fmla="*/ 321 h 1147"/>
                    <a:gd name="T68" fmla="*/ 1827 w 2462"/>
                    <a:gd name="T69" fmla="*/ 130 h 1147"/>
                    <a:gd name="T70" fmla="*/ 1718 w 2462"/>
                    <a:gd name="T71" fmla="*/ 134 h 1147"/>
                    <a:gd name="T72" fmla="*/ 1628 w 2462"/>
                    <a:gd name="T73" fmla="*/ 122 h 1147"/>
                    <a:gd name="T74" fmla="*/ 1477 w 2462"/>
                    <a:gd name="T75" fmla="*/ 89 h 1147"/>
                    <a:gd name="T76" fmla="*/ 1376 w 2462"/>
                    <a:gd name="T77" fmla="*/ 4 h 1147"/>
                    <a:gd name="T78" fmla="*/ 1217 w 2462"/>
                    <a:gd name="T79" fmla="*/ 57 h 1147"/>
                    <a:gd name="T80" fmla="*/ 1050 w 2462"/>
                    <a:gd name="T81" fmla="*/ 102 h 1147"/>
                    <a:gd name="T82" fmla="*/ 879 w 2462"/>
                    <a:gd name="T83" fmla="*/ 130 h 1147"/>
                    <a:gd name="T84" fmla="*/ 891 w 2462"/>
                    <a:gd name="T85" fmla="*/ 203 h 1147"/>
                    <a:gd name="T86" fmla="*/ 867 w 2462"/>
                    <a:gd name="T87" fmla="*/ 313 h 1147"/>
                    <a:gd name="T88" fmla="*/ 810 w 2462"/>
                    <a:gd name="T89" fmla="*/ 374 h 1147"/>
                    <a:gd name="T90" fmla="*/ 672 w 2462"/>
                    <a:gd name="T91" fmla="*/ 366 h 1147"/>
                    <a:gd name="T92" fmla="*/ 485 w 2462"/>
                    <a:gd name="T93" fmla="*/ 366 h 1147"/>
                    <a:gd name="T94" fmla="*/ 362 w 2462"/>
                    <a:gd name="T95" fmla="*/ 321 h 1147"/>
                    <a:gd name="T96" fmla="*/ 220 w 2462"/>
                    <a:gd name="T97" fmla="*/ 342 h 1147"/>
                    <a:gd name="T98" fmla="*/ 114 w 2462"/>
                    <a:gd name="T99" fmla="*/ 456 h 1147"/>
                    <a:gd name="T100" fmla="*/ 29 w 2462"/>
                    <a:gd name="T101" fmla="*/ 517 h 1147"/>
                    <a:gd name="T102" fmla="*/ 53 w 2462"/>
                    <a:gd name="T103" fmla="*/ 610 h 1147"/>
                    <a:gd name="T104" fmla="*/ 143 w 2462"/>
                    <a:gd name="T105" fmla="*/ 712 h 1147"/>
                    <a:gd name="T106" fmla="*/ 1730 w 2462"/>
                    <a:gd name="T107" fmla="*/ 692 h 1147"/>
                    <a:gd name="T108" fmla="*/ 1954 w 2462"/>
                    <a:gd name="T109" fmla="*/ 692 h 1147"/>
                    <a:gd name="T110" fmla="*/ 1803 w 2462"/>
                    <a:gd name="T111" fmla="*/ 708 h 1147"/>
                    <a:gd name="T112" fmla="*/ 1661 w 2462"/>
                    <a:gd name="T113" fmla="*/ 797 h 1147"/>
                    <a:gd name="T114" fmla="*/ 826 w 2462"/>
                    <a:gd name="T115" fmla="*/ 700 h 1147"/>
                    <a:gd name="T116" fmla="*/ 859 w 2462"/>
                    <a:gd name="T117" fmla="*/ 704 h 1147"/>
                    <a:gd name="T118" fmla="*/ 871 w 2462"/>
                    <a:gd name="T119" fmla="*/ 720 h 1147"/>
                    <a:gd name="T120" fmla="*/ 871 w 2462"/>
                    <a:gd name="T121" fmla="*/ 740 h 1147"/>
                    <a:gd name="T122" fmla="*/ 851 w 2462"/>
                    <a:gd name="T123" fmla="*/ 728 h 1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62" h="1147">
                      <a:moveTo>
                        <a:pt x="171" y="720"/>
                      </a:moveTo>
                      <a:lnTo>
                        <a:pt x="167" y="708"/>
                      </a:lnTo>
                      <a:lnTo>
                        <a:pt x="167" y="704"/>
                      </a:lnTo>
                      <a:lnTo>
                        <a:pt x="179" y="712"/>
                      </a:lnTo>
                      <a:lnTo>
                        <a:pt x="192" y="712"/>
                      </a:lnTo>
                      <a:lnTo>
                        <a:pt x="204" y="704"/>
                      </a:lnTo>
                      <a:lnTo>
                        <a:pt x="208" y="704"/>
                      </a:lnTo>
                      <a:lnTo>
                        <a:pt x="220" y="692"/>
                      </a:lnTo>
                      <a:lnTo>
                        <a:pt x="232" y="688"/>
                      </a:lnTo>
                      <a:lnTo>
                        <a:pt x="244" y="688"/>
                      </a:lnTo>
                      <a:lnTo>
                        <a:pt x="257" y="679"/>
                      </a:lnTo>
                      <a:lnTo>
                        <a:pt x="269" y="667"/>
                      </a:lnTo>
                      <a:lnTo>
                        <a:pt x="281" y="667"/>
                      </a:lnTo>
                      <a:lnTo>
                        <a:pt x="293" y="667"/>
                      </a:lnTo>
                      <a:lnTo>
                        <a:pt x="306" y="675"/>
                      </a:lnTo>
                      <a:lnTo>
                        <a:pt x="314" y="679"/>
                      </a:lnTo>
                      <a:lnTo>
                        <a:pt x="326" y="683"/>
                      </a:lnTo>
                      <a:lnTo>
                        <a:pt x="338" y="688"/>
                      </a:lnTo>
                      <a:lnTo>
                        <a:pt x="350" y="683"/>
                      </a:lnTo>
                      <a:lnTo>
                        <a:pt x="362" y="675"/>
                      </a:lnTo>
                      <a:lnTo>
                        <a:pt x="371" y="679"/>
                      </a:lnTo>
                      <a:lnTo>
                        <a:pt x="383" y="675"/>
                      </a:lnTo>
                      <a:lnTo>
                        <a:pt x="395" y="688"/>
                      </a:lnTo>
                      <a:lnTo>
                        <a:pt x="403" y="700"/>
                      </a:lnTo>
                      <a:lnTo>
                        <a:pt x="391" y="708"/>
                      </a:lnTo>
                      <a:lnTo>
                        <a:pt x="399" y="720"/>
                      </a:lnTo>
                      <a:lnTo>
                        <a:pt x="399" y="732"/>
                      </a:lnTo>
                      <a:lnTo>
                        <a:pt x="395" y="745"/>
                      </a:lnTo>
                      <a:lnTo>
                        <a:pt x="395" y="745"/>
                      </a:lnTo>
                      <a:lnTo>
                        <a:pt x="391" y="757"/>
                      </a:lnTo>
                      <a:lnTo>
                        <a:pt x="379" y="769"/>
                      </a:lnTo>
                      <a:lnTo>
                        <a:pt x="375" y="781"/>
                      </a:lnTo>
                      <a:lnTo>
                        <a:pt x="375" y="785"/>
                      </a:lnTo>
                      <a:lnTo>
                        <a:pt x="379" y="789"/>
                      </a:lnTo>
                      <a:lnTo>
                        <a:pt x="387" y="793"/>
                      </a:lnTo>
                      <a:lnTo>
                        <a:pt x="399" y="801"/>
                      </a:lnTo>
                      <a:lnTo>
                        <a:pt x="387" y="801"/>
                      </a:lnTo>
                      <a:lnTo>
                        <a:pt x="379" y="797"/>
                      </a:lnTo>
                      <a:lnTo>
                        <a:pt x="367" y="797"/>
                      </a:lnTo>
                      <a:lnTo>
                        <a:pt x="354" y="793"/>
                      </a:lnTo>
                      <a:lnTo>
                        <a:pt x="342" y="797"/>
                      </a:lnTo>
                      <a:lnTo>
                        <a:pt x="330" y="797"/>
                      </a:lnTo>
                      <a:lnTo>
                        <a:pt x="318" y="793"/>
                      </a:lnTo>
                      <a:lnTo>
                        <a:pt x="306" y="797"/>
                      </a:lnTo>
                      <a:lnTo>
                        <a:pt x="293" y="797"/>
                      </a:lnTo>
                      <a:lnTo>
                        <a:pt x="285" y="814"/>
                      </a:lnTo>
                      <a:lnTo>
                        <a:pt x="285" y="822"/>
                      </a:lnTo>
                      <a:lnTo>
                        <a:pt x="273" y="826"/>
                      </a:lnTo>
                      <a:lnTo>
                        <a:pt x="269" y="838"/>
                      </a:lnTo>
                      <a:lnTo>
                        <a:pt x="281" y="842"/>
                      </a:lnTo>
                      <a:lnTo>
                        <a:pt x="289" y="854"/>
                      </a:lnTo>
                      <a:lnTo>
                        <a:pt x="301" y="862"/>
                      </a:lnTo>
                      <a:lnTo>
                        <a:pt x="289" y="858"/>
                      </a:lnTo>
                      <a:lnTo>
                        <a:pt x="273" y="862"/>
                      </a:lnTo>
                      <a:lnTo>
                        <a:pt x="265" y="854"/>
                      </a:lnTo>
                      <a:lnTo>
                        <a:pt x="253" y="854"/>
                      </a:lnTo>
                      <a:lnTo>
                        <a:pt x="240" y="850"/>
                      </a:lnTo>
                      <a:lnTo>
                        <a:pt x="228" y="850"/>
                      </a:lnTo>
                      <a:lnTo>
                        <a:pt x="224" y="862"/>
                      </a:lnTo>
                      <a:lnTo>
                        <a:pt x="224" y="875"/>
                      </a:lnTo>
                      <a:lnTo>
                        <a:pt x="236" y="879"/>
                      </a:lnTo>
                      <a:lnTo>
                        <a:pt x="249" y="879"/>
                      </a:lnTo>
                      <a:lnTo>
                        <a:pt x="261" y="891"/>
                      </a:lnTo>
                      <a:lnTo>
                        <a:pt x="265" y="903"/>
                      </a:lnTo>
                      <a:lnTo>
                        <a:pt x="273" y="915"/>
                      </a:lnTo>
                      <a:lnTo>
                        <a:pt x="277" y="928"/>
                      </a:lnTo>
                      <a:lnTo>
                        <a:pt x="289" y="936"/>
                      </a:lnTo>
                      <a:lnTo>
                        <a:pt x="289" y="948"/>
                      </a:lnTo>
                      <a:lnTo>
                        <a:pt x="285" y="960"/>
                      </a:lnTo>
                      <a:lnTo>
                        <a:pt x="297" y="960"/>
                      </a:lnTo>
                      <a:lnTo>
                        <a:pt x="310" y="960"/>
                      </a:lnTo>
                      <a:lnTo>
                        <a:pt x="318" y="972"/>
                      </a:lnTo>
                      <a:lnTo>
                        <a:pt x="326" y="985"/>
                      </a:lnTo>
                      <a:lnTo>
                        <a:pt x="338" y="980"/>
                      </a:lnTo>
                      <a:lnTo>
                        <a:pt x="350" y="985"/>
                      </a:lnTo>
                      <a:lnTo>
                        <a:pt x="362" y="993"/>
                      </a:lnTo>
                      <a:lnTo>
                        <a:pt x="371" y="1005"/>
                      </a:lnTo>
                      <a:lnTo>
                        <a:pt x="367" y="1017"/>
                      </a:lnTo>
                      <a:lnTo>
                        <a:pt x="362" y="1029"/>
                      </a:lnTo>
                      <a:lnTo>
                        <a:pt x="354" y="1042"/>
                      </a:lnTo>
                      <a:lnTo>
                        <a:pt x="358" y="1054"/>
                      </a:lnTo>
                      <a:lnTo>
                        <a:pt x="354" y="1066"/>
                      </a:lnTo>
                      <a:lnTo>
                        <a:pt x="358" y="1062"/>
                      </a:lnTo>
                      <a:lnTo>
                        <a:pt x="371" y="1054"/>
                      </a:lnTo>
                      <a:lnTo>
                        <a:pt x="383" y="1042"/>
                      </a:lnTo>
                      <a:lnTo>
                        <a:pt x="395" y="1033"/>
                      </a:lnTo>
                      <a:lnTo>
                        <a:pt x="419" y="1025"/>
                      </a:lnTo>
                      <a:lnTo>
                        <a:pt x="432" y="1025"/>
                      </a:lnTo>
                      <a:lnTo>
                        <a:pt x="444" y="1021"/>
                      </a:lnTo>
                      <a:lnTo>
                        <a:pt x="448" y="1021"/>
                      </a:lnTo>
                      <a:lnTo>
                        <a:pt x="460" y="1021"/>
                      </a:lnTo>
                      <a:lnTo>
                        <a:pt x="472" y="1025"/>
                      </a:lnTo>
                      <a:lnTo>
                        <a:pt x="480" y="1033"/>
                      </a:lnTo>
                      <a:lnTo>
                        <a:pt x="493" y="1037"/>
                      </a:lnTo>
                      <a:lnTo>
                        <a:pt x="505" y="1050"/>
                      </a:lnTo>
                      <a:lnTo>
                        <a:pt x="509" y="1062"/>
                      </a:lnTo>
                      <a:lnTo>
                        <a:pt x="521" y="1074"/>
                      </a:lnTo>
                      <a:lnTo>
                        <a:pt x="529" y="1086"/>
                      </a:lnTo>
                      <a:lnTo>
                        <a:pt x="542" y="1098"/>
                      </a:lnTo>
                      <a:lnTo>
                        <a:pt x="542" y="1098"/>
                      </a:lnTo>
                      <a:lnTo>
                        <a:pt x="546" y="1098"/>
                      </a:lnTo>
                      <a:lnTo>
                        <a:pt x="546" y="1098"/>
                      </a:lnTo>
                      <a:lnTo>
                        <a:pt x="558" y="1098"/>
                      </a:lnTo>
                      <a:lnTo>
                        <a:pt x="570" y="1094"/>
                      </a:lnTo>
                      <a:lnTo>
                        <a:pt x="570" y="826"/>
                      </a:lnTo>
                      <a:lnTo>
                        <a:pt x="574" y="822"/>
                      </a:lnTo>
                      <a:lnTo>
                        <a:pt x="586" y="822"/>
                      </a:lnTo>
                      <a:lnTo>
                        <a:pt x="598" y="818"/>
                      </a:lnTo>
                      <a:lnTo>
                        <a:pt x="611" y="814"/>
                      </a:lnTo>
                      <a:lnTo>
                        <a:pt x="615" y="814"/>
                      </a:lnTo>
                      <a:lnTo>
                        <a:pt x="627" y="810"/>
                      </a:lnTo>
                      <a:lnTo>
                        <a:pt x="639" y="806"/>
                      </a:lnTo>
                      <a:lnTo>
                        <a:pt x="651" y="801"/>
                      </a:lnTo>
                      <a:lnTo>
                        <a:pt x="672" y="797"/>
                      </a:lnTo>
                      <a:lnTo>
                        <a:pt x="684" y="793"/>
                      </a:lnTo>
                      <a:lnTo>
                        <a:pt x="696" y="789"/>
                      </a:lnTo>
                      <a:lnTo>
                        <a:pt x="708" y="785"/>
                      </a:lnTo>
                      <a:lnTo>
                        <a:pt x="721" y="781"/>
                      </a:lnTo>
                      <a:lnTo>
                        <a:pt x="729" y="781"/>
                      </a:lnTo>
                      <a:lnTo>
                        <a:pt x="729" y="781"/>
                      </a:lnTo>
                      <a:lnTo>
                        <a:pt x="729" y="781"/>
                      </a:lnTo>
                      <a:lnTo>
                        <a:pt x="729" y="773"/>
                      </a:lnTo>
                      <a:lnTo>
                        <a:pt x="729" y="773"/>
                      </a:lnTo>
                      <a:lnTo>
                        <a:pt x="729" y="769"/>
                      </a:lnTo>
                      <a:lnTo>
                        <a:pt x="729" y="769"/>
                      </a:lnTo>
                      <a:lnTo>
                        <a:pt x="729" y="769"/>
                      </a:lnTo>
                      <a:lnTo>
                        <a:pt x="737" y="761"/>
                      </a:lnTo>
                      <a:lnTo>
                        <a:pt x="737" y="761"/>
                      </a:lnTo>
                      <a:lnTo>
                        <a:pt x="741" y="757"/>
                      </a:lnTo>
                      <a:lnTo>
                        <a:pt x="741" y="757"/>
                      </a:lnTo>
                      <a:lnTo>
                        <a:pt x="745" y="757"/>
                      </a:lnTo>
                      <a:lnTo>
                        <a:pt x="749" y="757"/>
                      </a:lnTo>
                      <a:lnTo>
                        <a:pt x="749" y="757"/>
                      </a:lnTo>
                      <a:lnTo>
                        <a:pt x="749" y="757"/>
                      </a:lnTo>
                      <a:lnTo>
                        <a:pt x="749" y="757"/>
                      </a:lnTo>
                      <a:lnTo>
                        <a:pt x="749" y="753"/>
                      </a:lnTo>
                      <a:lnTo>
                        <a:pt x="753" y="753"/>
                      </a:lnTo>
                      <a:lnTo>
                        <a:pt x="753" y="757"/>
                      </a:lnTo>
                      <a:lnTo>
                        <a:pt x="761" y="757"/>
                      </a:lnTo>
                      <a:lnTo>
                        <a:pt x="765" y="753"/>
                      </a:lnTo>
                      <a:lnTo>
                        <a:pt x="765" y="753"/>
                      </a:lnTo>
                      <a:lnTo>
                        <a:pt x="769" y="753"/>
                      </a:lnTo>
                      <a:lnTo>
                        <a:pt x="773" y="753"/>
                      </a:lnTo>
                      <a:lnTo>
                        <a:pt x="773" y="757"/>
                      </a:lnTo>
                      <a:lnTo>
                        <a:pt x="773" y="757"/>
                      </a:lnTo>
                      <a:lnTo>
                        <a:pt x="773" y="757"/>
                      </a:lnTo>
                      <a:lnTo>
                        <a:pt x="769" y="761"/>
                      </a:lnTo>
                      <a:lnTo>
                        <a:pt x="769" y="761"/>
                      </a:lnTo>
                      <a:lnTo>
                        <a:pt x="769" y="761"/>
                      </a:lnTo>
                      <a:lnTo>
                        <a:pt x="765" y="765"/>
                      </a:lnTo>
                      <a:lnTo>
                        <a:pt x="765" y="765"/>
                      </a:lnTo>
                      <a:lnTo>
                        <a:pt x="765" y="769"/>
                      </a:lnTo>
                      <a:lnTo>
                        <a:pt x="765" y="769"/>
                      </a:lnTo>
                      <a:lnTo>
                        <a:pt x="769" y="769"/>
                      </a:lnTo>
                      <a:lnTo>
                        <a:pt x="773" y="769"/>
                      </a:lnTo>
                      <a:lnTo>
                        <a:pt x="778" y="769"/>
                      </a:lnTo>
                      <a:lnTo>
                        <a:pt x="778" y="769"/>
                      </a:lnTo>
                      <a:lnTo>
                        <a:pt x="778" y="773"/>
                      </a:lnTo>
                      <a:lnTo>
                        <a:pt x="782" y="773"/>
                      </a:lnTo>
                      <a:lnTo>
                        <a:pt x="782" y="769"/>
                      </a:lnTo>
                      <a:lnTo>
                        <a:pt x="782" y="769"/>
                      </a:lnTo>
                      <a:lnTo>
                        <a:pt x="786" y="769"/>
                      </a:lnTo>
                      <a:lnTo>
                        <a:pt x="786" y="769"/>
                      </a:lnTo>
                      <a:lnTo>
                        <a:pt x="786" y="769"/>
                      </a:lnTo>
                      <a:lnTo>
                        <a:pt x="786" y="769"/>
                      </a:lnTo>
                      <a:lnTo>
                        <a:pt x="786" y="769"/>
                      </a:lnTo>
                      <a:lnTo>
                        <a:pt x="786" y="769"/>
                      </a:lnTo>
                      <a:lnTo>
                        <a:pt x="786" y="765"/>
                      </a:lnTo>
                      <a:lnTo>
                        <a:pt x="786" y="765"/>
                      </a:lnTo>
                      <a:lnTo>
                        <a:pt x="790" y="765"/>
                      </a:lnTo>
                      <a:lnTo>
                        <a:pt x="790" y="761"/>
                      </a:lnTo>
                      <a:lnTo>
                        <a:pt x="790" y="757"/>
                      </a:lnTo>
                      <a:lnTo>
                        <a:pt x="794" y="757"/>
                      </a:lnTo>
                      <a:lnTo>
                        <a:pt x="794" y="757"/>
                      </a:lnTo>
                      <a:lnTo>
                        <a:pt x="794" y="753"/>
                      </a:lnTo>
                      <a:lnTo>
                        <a:pt x="794" y="753"/>
                      </a:lnTo>
                      <a:lnTo>
                        <a:pt x="794" y="753"/>
                      </a:lnTo>
                      <a:lnTo>
                        <a:pt x="790" y="749"/>
                      </a:lnTo>
                      <a:lnTo>
                        <a:pt x="794" y="749"/>
                      </a:lnTo>
                      <a:lnTo>
                        <a:pt x="790" y="749"/>
                      </a:lnTo>
                      <a:lnTo>
                        <a:pt x="794" y="749"/>
                      </a:lnTo>
                      <a:lnTo>
                        <a:pt x="794" y="745"/>
                      </a:lnTo>
                      <a:lnTo>
                        <a:pt x="794" y="745"/>
                      </a:lnTo>
                      <a:lnTo>
                        <a:pt x="790" y="745"/>
                      </a:lnTo>
                      <a:lnTo>
                        <a:pt x="790" y="740"/>
                      </a:lnTo>
                      <a:lnTo>
                        <a:pt x="786" y="740"/>
                      </a:lnTo>
                      <a:lnTo>
                        <a:pt x="786" y="736"/>
                      </a:lnTo>
                      <a:lnTo>
                        <a:pt x="782" y="732"/>
                      </a:lnTo>
                      <a:lnTo>
                        <a:pt x="782" y="732"/>
                      </a:lnTo>
                      <a:lnTo>
                        <a:pt x="782" y="732"/>
                      </a:lnTo>
                      <a:lnTo>
                        <a:pt x="782" y="728"/>
                      </a:lnTo>
                      <a:lnTo>
                        <a:pt x="782" y="728"/>
                      </a:lnTo>
                      <a:lnTo>
                        <a:pt x="786" y="728"/>
                      </a:lnTo>
                      <a:lnTo>
                        <a:pt x="786" y="728"/>
                      </a:lnTo>
                      <a:lnTo>
                        <a:pt x="790" y="728"/>
                      </a:lnTo>
                      <a:lnTo>
                        <a:pt x="794" y="728"/>
                      </a:lnTo>
                      <a:lnTo>
                        <a:pt x="798" y="728"/>
                      </a:lnTo>
                      <a:lnTo>
                        <a:pt x="798" y="732"/>
                      </a:lnTo>
                      <a:lnTo>
                        <a:pt x="798" y="732"/>
                      </a:lnTo>
                      <a:lnTo>
                        <a:pt x="802" y="736"/>
                      </a:lnTo>
                      <a:lnTo>
                        <a:pt x="802" y="740"/>
                      </a:lnTo>
                      <a:lnTo>
                        <a:pt x="802" y="740"/>
                      </a:lnTo>
                      <a:lnTo>
                        <a:pt x="802" y="740"/>
                      </a:lnTo>
                      <a:lnTo>
                        <a:pt x="802" y="745"/>
                      </a:lnTo>
                      <a:lnTo>
                        <a:pt x="802" y="745"/>
                      </a:lnTo>
                      <a:lnTo>
                        <a:pt x="802" y="745"/>
                      </a:lnTo>
                      <a:lnTo>
                        <a:pt x="798" y="749"/>
                      </a:lnTo>
                      <a:lnTo>
                        <a:pt x="798" y="749"/>
                      </a:lnTo>
                      <a:lnTo>
                        <a:pt x="798" y="749"/>
                      </a:lnTo>
                      <a:lnTo>
                        <a:pt x="802" y="749"/>
                      </a:lnTo>
                      <a:lnTo>
                        <a:pt x="806" y="749"/>
                      </a:lnTo>
                      <a:lnTo>
                        <a:pt x="806" y="745"/>
                      </a:lnTo>
                      <a:lnTo>
                        <a:pt x="810" y="745"/>
                      </a:lnTo>
                      <a:lnTo>
                        <a:pt x="810" y="745"/>
                      </a:lnTo>
                      <a:lnTo>
                        <a:pt x="814" y="745"/>
                      </a:lnTo>
                      <a:lnTo>
                        <a:pt x="818" y="740"/>
                      </a:lnTo>
                      <a:lnTo>
                        <a:pt x="822" y="740"/>
                      </a:lnTo>
                      <a:lnTo>
                        <a:pt x="822" y="745"/>
                      </a:lnTo>
                      <a:lnTo>
                        <a:pt x="826" y="745"/>
                      </a:lnTo>
                      <a:lnTo>
                        <a:pt x="830" y="745"/>
                      </a:lnTo>
                      <a:lnTo>
                        <a:pt x="830" y="745"/>
                      </a:lnTo>
                      <a:lnTo>
                        <a:pt x="830" y="749"/>
                      </a:lnTo>
                      <a:lnTo>
                        <a:pt x="830" y="749"/>
                      </a:lnTo>
                      <a:lnTo>
                        <a:pt x="830" y="749"/>
                      </a:lnTo>
                      <a:lnTo>
                        <a:pt x="830" y="749"/>
                      </a:lnTo>
                      <a:lnTo>
                        <a:pt x="830" y="749"/>
                      </a:lnTo>
                      <a:lnTo>
                        <a:pt x="830" y="749"/>
                      </a:lnTo>
                      <a:lnTo>
                        <a:pt x="830" y="753"/>
                      </a:lnTo>
                      <a:lnTo>
                        <a:pt x="830" y="753"/>
                      </a:lnTo>
                      <a:lnTo>
                        <a:pt x="830" y="753"/>
                      </a:lnTo>
                      <a:lnTo>
                        <a:pt x="830" y="753"/>
                      </a:lnTo>
                      <a:lnTo>
                        <a:pt x="830" y="753"/>
                      </a:lnTo>
                      <a:lnTo>
                        <a:pt x="826" y="753"/>
                      </a:lnTo>
                      <a:lnTo>
                        <a:pt x="822" y="753"/>
                      </a:lnTo>
                      <a:lnTo>
                        <a:pt x="822" y="757"/>
                      </a:lnTo>
                      <a:lnTo>
                        <a:pt x="814" y="757"/>
                      </a:lnTo>
                      <a:lnTo>
                        <a:pt x="814" y="757"/>
                      </a:lnTo>
                      <a:lnTo>
                        <a:pt x="814" y="757"/>
                      </a:lnTo>
                      <a:lnTo>
                        <a:pt x="818" y="757"/>
                      </a:lnTo>
                      <a:lnTo>
                        <a:pt x="822" y="757"/>
                      </a:lnTo>
                      <a:lnTo>
                        <a:pt x="830" y="757"/>
                      </a:lnTo>
                      <a:lnTo>
                        <a:pt x="830" y="757"/>
                      </a:lnTo>
                      <a:lnTo>
                        <a:pt x="835" y="761"/>
                      </a:lnTo>
                      <a:lnTo>
                        <a:pt x="830" y="761"/>
                      </a:lnTo>
                      <a:lnTo>
                        <a:pt x="835" y="765"/>
                      </a:lnTo>
                      <a:lnTo>
                        <a:pt x="830" y="765"/>
                      </a:lnTo>
                      <a:lnTo>
                        <a:pt x="826" y="765"/>
                      </a:lnTo>
                      <a:lnTo>
                        <a:pt x="822" y="761"/>
                      </a:lnTo>
                      <a:lnTo>
                        <a:pt x="822" y="765"/>
                      </a:lnTo>
                      <a:lnTo>
                        <a:pt x="822" y="765"/>
                      </a:lnTo>
                      <a:lnTo>
                        <a:pt x="822" y="765"/>
                      </a:lnTo>
                      <a:lnTo>
                        <a:pt x="822" y="765"/>
                      </a:lnTo>
                      <a:lnTo>
                        <a:pt x="822" y="765"/>
                      </a:lnTo>
                      <a:lnTo>
                        <a:pt x="826" y="765"/>
                      </a:lnTo>
                      <a:lnTo>
                        <a:pt x="830" y="769"/>
                      </a:lnTo>
                      <a:lnTo>
                        <a:pt x="830" y="769"/>
                      </a:lnTo>
                      <a:lnTo>
                        <a:pt x="830" y="769"/>
                      </a:lnTo>
                      <a:lnTo>
                        <a:pt x="830" y="769"/>
                      </a:lnTo>
                      <a:lnTo>
                        <a:pt x="830" y="769"/>
                      </a:lnTo>
                      <a:lnTo>
                        <a:pt x="830" y="769"/>
                      </a:lnTo>
                      <a:lnTo>
                        <a:pt x="835" y="773"/>
                      </a:lnTo>
                      <a:lnTo>
                        <a:pt x="835" y="773"/>
                      </a:lnTo>
                      <a:lnTo>
                        <a:pt x="835" y="773"/>
                      </a:lnTo>
                      <a:lnTo>
                        <a:pt x="835" y="773"/>
                      </a:lnTo>
                      <a:lnTo>
                        <a:pt x="835" y="773"/>
                      </a:lnTo>
                      <a:lnTo>
                        <a:pt x="830" y="777"/>
                      </a:lnTo>
                      <a:lnTo>
                        <a:pt x="830" y="777"/>
                      </a:lnTo>
                      <a:lnTo>
                        <a:pt x="826" y="777"/>
                      </a:lnTo>
                      <a:lnTo>
                        <a:pt x="822" y="777"/>
                      </a:lnTo>
                      <a:lnTo>
                        <a:pt x="822" y="773"/>
                      </a:lnTo>
                      <a:lnTo>
                        <a:pt x="818" y="773"/>
                      </a:lnTo>
                      <a:lnTo>
                        <a:pt x="810" y="773"/>
                      </a:lnTo>
                      <a:lnTo>
                        <a:pt x="806" y="773"/>
                      </a:lnTo>
                      <a:lnTo>
                        <a:pt x="802" y="777"/>
                      </a:lnTo>
                      <a:lnTo>
                        <a:pt x="798" y="777"/>
                      </a:lnTo>
                      <a:lnTo>
                        <a:pt x="798" y="781"/>
                      </a:lnTo>
                      <a:lnTo>
                        <a:pt x="798" y="781"/>
                      </a:lnTo>
                      <a:lnTo>
                        <a:pt x="802" y="785"/>
                      </a:lnTo>
                      <a:lnTo>
                        <a:pt x="806" y="785"/>
                      </a:lnTo>
                      <a:lnTo>
                        <a:pt x="810" y="781"/>
                      </a:lnTo>
                      <a:lnTo>
                        <a:pt x="814" y="781"/>
                      </a:lnTo>
                      <a:lnTo>
                        <a:pt x="818" y="781"/>
                      </a:lnTo>
                      <a:lnTo>
                        <a:pt x="818" y="777"/>
                      </a:lnTo>
                      <a:lnTo>
                        <a:pt x="822" y="777"/>
                      </a:lnTo>
                      <a:lnTo>
                        <a:pt x="826" y="781"/>
                      </a:lnTo>
                      <a:lnTo>
                        <a:pt x="830" y="781"/>
                      </a:lnTo>
                      <a:lnTo>
                        <a:pt x="835" y="781"/>
                      </a:lnTo>
                      <a:lnTo>
                        <a:pt x="835" y="781"/>
                      </a:lnTo>
                      <a:lnTo>
                        <a:pt x="835" y="785"/>
                      </a:lnTo>
                      <a:lnTo>
                        <a:pt x="839" y="785"/>
                      </a:lnTo>
                      <a:lnTo>
                        <a:pt x="839" y="785"/>
                      </a:lnTo>
                      <a:lnTo>
                        <a:pt x="839" y="785"/>
                      </a:lnTo>
                      <a:lnTo>
                        <a:pt x="839" y="785"/>
                      </a:lnTo>
                      <a:lnTo>
                        <a:pt x="839" y="789"/>
                      </a:lnTo>
                      <a:lnTo>
                        <a:pt x="839" y="789"/>
                      </a:lnTo>
                      <a:lnTo>
                        <a:pt x="839" y="789"/>
                      </a:lnTo>
                      <a:lnTo>
                        <a:pt x="835" y="789"/>
                      </a:lnTo>
                      <a:lnTo>
                        <a:pt x="835" y="793"/>
                      </a:lnTo>
                      <a:lnTo>
                        <a:pt x="839" y="793"/>
                      </a:lnTo>
                      <a:lnTo>
                        <a:pt x="839" y="797"/>
                      </a:lnTo>
                      <a:lnTo>
                        <a:pt x="839" y="797"/>
                      </a:lnTo>
                      <a:lnTo>
                        <a:pt x="839" y="801"/>
                      </a:lnTo>
                      <a:lnTo>
                        <a:pt x="839" y="801"/>
                      </a:lnTo>
                      <a:lnTo>
                        <a:pt x="839" y="810"/>
                      </a:lnTo>
                      <a:lnTo>
                        <a:pt x="839" y="810"/>
                      </a:lnTo>
                      <a:lnTo>
                        <a:pt x="839" y="814"/>
                      </a:lnTo>
                      <a:lnTo>
                        <a:pt x="839" y="818"/>
                      </a:lnTo>
                      <a:lnTo>
                        <a:pt x="835" y="818"/>
                      </a:lnTo>
                      <a:lnTo>
                        <a:pt x="835" y="818"/>
                      </a:lnTo>
                      <a:lnTo>
                        <a:pt x="839" y="826"/>
                      </a:lnTo>
                      <a:lnTo>
                        <a:pt x="843" y="826"/>
                      </a:lnTo>
                      <a:lnTo>
                        <a:pt x="843" y="830"/>
                      </a:lnTo>
                      <a:lnTo>
                        <a:pt x="847" y="830"/>
                      </a:lnTo>
                      <a:lnTo>
                        <a:pt x="847" y="834"/>
                      </a:lnTo>
                      <a:lnTo>
                        <a:pt x="851" y="834"/>
                      </a:lnTo>
                      <a:lnTo>
                        <a:pt x="851" y="838"/>
                      </a:lnTo>
                      <a:lnTo>
                        <a:pt x="855" y="842"/>
                      </a:lnTo>
                      <a:lnTo>
                        <a:pt x="855" y="846"/>
                      </a:lnTo>
                      <a:lnTo>
                        <a:pt x="855" y="846"/>
                      </a:lnTo>
                      <a:lnTo>
                        <a:pt x="855" y="846"/>
                      </a:lnTo>
                      <a:lnTo>
                        <a:pt x="855" y="850"/>
                      </a:lnTo>
                      <a:lnTo>
                        <a:pt x="855" y="850"/>
                      </a:lnTo>
                      <a:lnTo>
                        <a:pt x="855" y="854"/>
                      </a:lnTo>
                      <a:lnTo>
                        <a:pt x="855" y="854"/>
                      </a:lnTo>
                      <a:lnTo>
                        <a:pt x="851" y="854"/>
                      </a:lnTo>
                      <a:lnTo>
                        <a:pt x="851" y="854"/>
                      </a:lnTo>
                      <a:lnTo>
                        <a:pt x="859" y="858"/>
                      </a:lnTo>
                      <a:lnTo>
                        <a:pt x="867" y="867"/>
                      </a:lnTo>
                      <a:lnTo>
                        <a:pt x="879" y="879"/>
                      </a:lnTo>
                      <a:lnTo>
                        <a:pt x="883" y="883"/>
                      </a:lnTo>
                      <a:lnTo>
                        <a:pt x="896" y="895"/>
                      </a:lnTo>
                      <a:lnTo>
                        <a:pt x="904" y="907"/>
                      </a:lnTo>
                      <a:lnTo>
                        <a:pt x="928" y="932"/>
                      </a:lnTo>
                      <a:lnTo>
                        <a:pt x="936" y="936"/>
                      </a:lnTo>
                      <a:lnTo>
                        <a:pt x="936" y="936"/>
                      </a:lnTo>
                      <a:lnTo>
                        <a:pt x="953" y="936"/>
                      </a:lnTo>
                      <a:lnTo>
                        <a:pt x="965" y="932"/>
                      </a:lnTo>
                      <a:lnTo>
                        <a:pt x="989" y="928"/>
                      </a:lnTo>
                      <a:lnTo>
                        <a:pt x="1001" y="928"/>
                      </a:lnTo>
                      <a:lnTo>
                        <a:pt x="1014" y="928"/>
                      </a:lnTo>
                      <a:lnTo>
                        <a:pt x="1054" y="932"/>
                      </a:lnTo>
                      <a:lnTo>
                        <a:pt x="1066" y="932"/>
                      </a:lnTo>
                      <a:lnTo>
                        <a:pt x="1075" y="932"/>
                      </a:lnTo>
                      <a:lnTo>
                        <a:pt x="1091" y="928"/>
                      </a:lnTo>
                      <a:lnTo>
                        <a:pt x="1103" y="924"/>
                      </a:lnTo>
                      <a:lnTo>
                        <a:pt x="1115" y="924"/>
                      </a:lnTo>
                      <a:lnTo>
                        <a:pt x="1115" y="924"/>
                      </a:lnTo>
                      <a:lnTo>
                        <a:pt x="1128" y="936"/>
                      </a:lnTo>
                      <a:lnTo>
                        <a:pt x="1140" y="944"/>
                      </a:lnTo>
                      <a:lnTo>
                        <a:pt x="1152" y="956"/>
                      </a:lnTo>
                      <a:lnTo>
                        <a:pt x="1156" y="968"/>
                      </a:lnTo>
                      <a:lnTo>
                        <a:pt x="1168" y="980"/>
                      </a:lnTo>
                      <a:lnTo>
                        <a:pt x="1180" y="980"/>
                      </a:lnTo>
                      <a:lnTo>
                        <a:pt x="1180" y="989"/>
                      </a:lnTo>
                      <a:lnTo>
                        <a:pt x="1180" y="1001"/>
                      </a:lnTo>
                      <a:lnTo>
                        <a:pt x="1180" y="1013"/>
                      </a:lnTo>
                      <a:lnTo>
                        <a:pt x="1176" y="1017"/>
                      </a:lnTo>
                      <a:lnTo>
                        <a:pt x="1180" y="1013"/>
                      </a:lnTo>
                      <a:lnTo>
                        <a:pt x="1176" y="1013"/>
                      </a:lnTo>
                      <a:lnTo>
                        <a:pt x="1176" y="1029"/>
                      </a:lnTo>
                      <a:lnTo>
                        <a:pt x="1176" y="1037"/>
                      </a:lnTo>
                      <a:lnTo>
                        <a:pt x="1205" y="1042"/>
                      </a:lnTo>
                      <a:lnTo>
                        <a:pt x="1205" y="1062"/>
                      </a:lnTo>
                      <a:lnTo>
                        <a:pt x="1213" y="1090"/>
                      </a:lnTo>
                      <a:lnTo>
                        <a:pt x="1217" y="1094"/>
                      </a:lnTo>
                      <a:lnTo>
                        <a:pt x="1221" y="1107"/>
                      </a:lnTo>
                      <a:lnTo>
                        <a:pt x="1233" y="1107"/>
                      </a:lnTo>
                      <a:lnTo>
                        <a:pt x="1246" y="1107"/>
                      </a:lnTo>
                      <a:lnTo>
                        <a:pt x="1258" y="1107"/>
                      </a:lnTo>
                      <a:lnTo>
                        <a:pt x="1270" y="1107"/>
                      </a:lnTo>
                      <a:lnTo>
                        <a:pt x="1282" y="1103"/>
                      </a:lnTo>
                      <a:lnTo>
                        <a:pt x="1290" y="1107"/>
                      </a:lnTo>
                      <a:lnTo>
                        <a:pt x="1290" y="1103"/>
                      </a:lnTo>
                      <a:lnTo>
                        <a:pt x="1290" y="1103"/>
                      </a:lnTo>
                      <a:lnTo>
                        <a:pt x="1302" y="1115"/>
                      </a:lnTo>
                      <a:lnTo>
                        <a:pt x="1302" y="1115"/>
                      </a:lnTo>
                      <a:lnTo>
                        <a:pt x="1302" y="1123"/>
                      </a:lnTo>
                      <a:lnTo>
                        <a:pt x="1302" y="1123"/>
                      </a:lnTo>
                      <a:lnTo>
                        <a:pt x="1302" y="1127"/>
                      </a:lnTo>
                      <a:lnTo>
                        <a:pt x="1307" y="1139"/>
                      </a:lnTo>
                      <a:lnTo>
                        <a:pt x="1307" y="1139"/>
                      </a:lnTo>
                      <a:lnTo>
                        <a:pt x="1311" y="1139"/>
                      </a:lnTo>
                      <a:lnTo>
                        <a:pt x="1323" y="1143"/>
                      </a:lnTo>
                      <a:lnTo>
                        <a:pt x="1335" y="1147"/>
                      </a:lnTo>
                      <a:lnTo>
                        <a:pt x="1331" y="1135"/>
                      </a:lnTo>
                      <a:lnTo>
                        <a:pt x="1331" y="1131"/>
                      </a:lnTo>
                      <a:lnTo>
                        <a:pt x="1331" y="1127"/>
                      </a:lnTo>
                      <a:lnTo>
                        <a:pt x="1335" y="1123"/>
                      </a:lnTo>
                      <a:lnTo>
                        <a:pt x="1339" y="1119"/>
                      </a:lnTo>
                      <a:lnTo>
                        <a:pt x="1351" y="1107"/>
                      </a:lnTo>
                      <a:lnTo>
                        <a:pt x="1359" y="1094"/>
                      </a:lnTo>
                      <a:lnTo>
                        <a:pt x="1368" y="1086"/>
                      </a:lnTo>
                      <a:lnTo>
                        <a:pt x="1376" y="1082"/>
                      </a:lnTo>
                      <a:lnTo>
                        <a:pt x="1384" y="1078"/>
                      </a:lnTo>
                      <a:lnTo>
                        <a:pt x="1392" y="1070"/>
                      </a:lnTo>
                      <a:lnTo>
                        <a:pt x="1404" y="1066"/>
                      </a:lnTo>
                      <a:lnTo>
                        <a:pt x="1416" y="1062"/>
                      </a:lnTo>
                      <a:lnTo>
                        <a:pt x="1420" y="1062"/>
                      </a:lnTo>
                      <a:lnTo>
                        <a:pt x="1433" y="1050"/>
                      </a:lnTo>
                      <a:lnTo>
                        <a:pt x="1445" y="1037"/>
                      </a:lnTo>
                      <a:lnTo>
                        <a:pt x="1453" y="1042"/>
                      </a:lnTo>
                      <a:lnTo>
                        <a:pt x="1461" y="1029"/>
                      </a:lnTo>
                      <a:lnTo>
                        <a:pt x="1473" y="1025"/>
                      </a:lnTo>
                      <a:lnTo>
                        <a:pt x="1469" y="1021"/>
                      </a:lnTo>
                      <a:lnTo>
                        <a:pt x="1473" y="1013"/>
                      </a:lnTo>
                      <a:lnTo>
                        <a:pt x="1482" y="1001"/>
                      </a:lnTo>
                      <a:lnTo>
                        <a:pt x="1486" y="997"/>
                      </a:lnTo>
                      <a:lnTo>
                        <a:pt x="1494" y="989"/>
                      </a:lnTo>
                      <a:lnTo>
                        <a:pt x="1494" y="989"/>
                      </a:lnTo>
                      <a:lnTo>
                        <a:pt x="1506" y="989"/>
                      </a:lnTo>
                      <a:lnTo>
                        <a:pt x="1514" y="989"/>
                      </a:lnTo>
                      <a:lnTo>
                        <a:pt x="1522" y="985"/>
                      </a:lnTo>
                      <a:lnTo>
                        <a:pt x="1534" y="985"/>
                      </a:lnTo>
                      <a:lnTo>
                        <a:pt x="1547" y="989"/>
                      </a:lnTo>
                      <a:lnTo>
                        <a:pt x="1559" y="989"/>
                      </a:lnTo>
                      <a:lnTo>
                        <a:pt x="1567" y="997"/>
                      </a:lnTo>
                      <a:lnTo>
                        <a:pt x="1579" y="997"/>
                      </a:lnTo>
                      <a:lnTo>
                        <a:pt x="1591" y="1005"/>
                      </a:lnTo>
                      <a:lnTo>
                        <a:pt x="1604" y="1005"/>
                      </a:lnTo>
                      <a:lnTo>
                        <a:pt x="1616" y="1009"/>
                      </a:lnTo>
                      <a:lnTo>
                        <a:pt x="1628" y="1013"/>
                      </a:lnTo>
                      <a:lnTo>
                        <a:pt x="1628" y="1013"/>
                      </a:lnTo>
                      <a:lnTo>
                        <a:pt x="1624" y="1001"/>
                      </a:lnTo>
                      <a:lnTo>
                        <a:pt x="1628" y="989"/>
                      </a:lnTo>
                      <a:lnTo>
                        <a:pt x="1628" y="985"/>
                      </a:lnTo>
                      <a:lnTo>
                        <a:pt x="1628" y="980"/>
                      </a:lnTo>
                      <a:lnTo>
                        <a:pt x="1632" y="968"/>
                      </a:lnTo>
                      <a:lnTo>
                        <a:pt x="1636" y="968"/>
                      </a:lnTo>
                      <a:lnTo>
                        <a:pt x="1648" y="964"/>
                      </a:lnTo>
                      <a:lnTo>
                        <a:pt x="1652" y="960"/>
                      </a:lnTo>
                      <a:lnTo>
                        <a:pt x="1657" y="956"/>
                      </a:lnTo>
                      <a:lnTo>
                        <a:pt x="1669" y="956"/>
                      </a:lnTo>
                      <a:lnTo>
                        <a:pt x="1673" y="956"/>
                      </a:lnTo>
                      <a:lnTo>
                        <a:pt x="1669" y="952"/>
                      </a:lnTo>
                      <a:lnTo>
                        <a:pt x="1673" y="952"/>
                      </a:lnTo>
                      <a:lnTo>
                        <a:pt x="1677" y="956"/>
                      </a:lnTo>
                      <a:lnTo>
                        <a:pt x="1685" y="960"/>
                      </a:lnTo>
                      <a:lnTo>
                        <a:pt x="1697" y="968"/>
                      </a:lnTo>
                      <a:lnTo>
                        <a:pt x="1705" y="972"/>
                      </a:lnTo>
                      <a:lnTo>
                        <a:pt x="1718" y="976"/>
                      </a:lnTo>
                      <a:lnTo>
                        <a:pt x="1722" y="980"/>
                      </a:lnTo>
                      <a:lnTo>
                        <a:pt x="1734" y="985"/>
                      </a:lnTo>
                      <a:lnTo>
                        <a:pt x="1746" y="985"/>
                      </a:lnTo>
                      <a:lnTo>
                        <a:pt x="1758" y="989"/>
                      </a:lnTo>
                      <a:lnTo>
                        <a:pt x="1766" y="976"/>
                      </a:lnTo>
                      <a:lnTo>
                        <a:pt x="1766" y="976"/>
                      </a:lnTo>
                      <a:lnTo>
                        <a:pt x="1779" y="980"/>
                      </a:lnTo>
                      <a:lnTo>
                        <a:pt x="1791" y="976"/>
                      </a:lnTo>
                      <a:lnTo>
                        <a:pt x="1803" y="980"/>
                      </a:lnTo>
                      <a:lnTo>
                        <a:pt x="1815" y="980"/>
                      </a:lnTo>
                      <a:lnTo>
                        <a:pt x="1827" y="976"/>
                      </a:lnTo>
                      <a:lnTo>
                        <a:pt x="1840" y="972"/>
                      </a:lnTo>
                      <a:lnTo>
                        <a:pt x="1852" y="980"/>
                      </a:lnTo>
                      <a:lnTo>
                        <a:pt x="1880" y="980"/>
                      </a:lnTo>
                      <a:lnTo>
                        <a:pt x="1893" y="980"/>
                      </a:lnTo>
                      <a:lnTo>
                        <a:pt x="1905" y="985"/>
                      </a:lnTo>
                      <a:lnTo>
                        <a:pt x="1917" y="980"/>
                      </a:lnTo>
                      <a:lnTo>
                        <a:pt x="1929" y="980"/>
                      </a:lnTo>
                      <a:lnTo>
                        <a:pt x="1941" y="989"/>
                      </a:lnTo>
                      <a:lnTo>
                        <a:pt x="1954" y="989"/>
                      </a:lnTo>
                      <a:lnTo>
                        <a:pt x="1966" y="989"/>
                      </a:lnTo>
                      <a:lnTo>
                        <a:pt x="1970" y="997"/>
                      </a:lnTo>
                      <a:lnTo>
                        <a:pt x="1982" y="1005"/>
                      </a:lnTo>
                      <a:lnTo>
                        <a:pt x="1994" y="1013"/>
                      </a:lnTo>
                      <a:lnTo>
                        <a:pt x="2006" y="1013"/>
                      </a:lnTo>
                      <a:lnTo>
                        <a:pt x="2019" y="1017"/>
                      </a:lnTo>
                      <a:lnTo>
                        <a:pt x="2031" y="1029"/>
                      </a:lnTo>
                      <a:lnTo>
                        <a:pt x="2035" y="1029"/>
                      </a:lnTo>
                      <a:lnTo>
                        <a:pt x="2035" y="1021"/>
                      </a:lnTo>
                      <a:lnTo>
                        <a:pt x="2035" y="1013"/>
                      </a:lnTo>
                      <a:lnTo>
                        <a:pt x="2031" y="1001"/>
                      </a:lnTo>
                      <a:lnTo>
                        <a:pt x="2035" y="989"/>
                      </a:lnTo>
                      <a:lnTo>
                        <a:pt x="2035" y="985"/>
                      </a:lnTo>
                      <a:lnTo>
                        <a:pt x="2047" y="985"/>
                      </a:lnTo>
                      <a:lnTo>
                        <a:pt x="2055" y="980"/>
                      </a:lnTo>
                      <a:lnTo>
                        <a:pt x="2043" y="968"/>
                      </a:lnTo>
                      <a:lnTo>
                        <a:pt x="2055" y="964"/>
                      </a:lnTo>
                      <a:lnTo>
                        <a:pt x="2068" y="964"/>
                      </a:lnTo>
                      <a:lnTo>
                        <a:pt x="2068" y="952"/>
                      </a:lnTo>
                      <a:lnTo>
                        <a:pt x="2063" y="940"/>
                      </a:lnTo>
                      <a:lnTo>
                        <a:pt x="2059" y="928"/>
                      </a:lnTo>
                      <a:lnTo>
                        <a:pt x="2055" y="915"/>
                      </a:lnTo>
                      <a:lnTo>
                        <a:pt x="2051" y="911"/>
                      </a:lnTo>
                      <a:lnTo>
                        <a:pt x="2047" y="903"/>
                      </a:lnTo>
                      <a:lnTo>
                        <a:pt x="2043" y="891"/>
                      </a:lnTo>
                      <a:lnTo>
                        <a:pt x="2043" y="850"/>
                      </a:lnTo>
                      <a:lnTo>
                        <a:pt x="2035" y="838"/>
                      </a:lnTo>
                      <a:lnTo>
                        <a:pt x="2023" y="842"/>
                      </a:lnTo>
                      <a:lnTo>
                        <a:pt x="2019" y="842"/>
                      </a:lnTo>
                      <a:lnTo>
                        <a:pt x="2019" y="830"/>
                      </a:lnTo>
                      <a:lnTo>
                        <a:pt x="2019" y="826"/>
                      </a:lnTo>
                      <a:lnTo>
                        <a:pt x="2023" y="826"/>
                      </a:lnTo>
                      <a:lnTo>
                        <a:pt x="2035" y="822"/>
                      </a:lnTo>
                      <a:lnTo>
                        <a:pt x="2047" y="818"/>
                      </a:lnTo>
                      <a:lnTo>
                        <a:pt x="2059" y="814"/>
                      </a:lnTo>
                      <a:lnTo>
                        <a:pt x="2072" y="814"/>
                      </a:lnTo>
                      <a:lnTo>
                        <a:pt x="2084" y="814"/>
                      </a:lnTo>
                      <a:lnTo>
                        <a:pt x="2092" y="806"/>
                      </a:lnTo>
                      <a:lnTo>
                        <a:pt x="2116" y="801"/>
                      </a:lnTo>
                      <a:lnTo>
                        <a:pt x="2129" y="810"/>
                      </a:lnTo>
                      <a:lnTo>
                        <a:pt x="2141" y="814"/>
                      </a:lnTo>
                      <a:lnTo>
                        <a:pt x="2153" y="806"/>
                      </a:lnTo>
                      <a:lnTo>
                        <a:pt x="2165" y="814"/>
                      </a:lnTo>
                      <a:lnTo>
                        <a:pt x="2177" y="814"/>
                      </a:lnTo>
                      <a:lnTo>
                        <a:pt x="2177" y="810"/>
                      </a:lnTo>
                      <a:lnTo>
                        <a:pt x="2181" y="797"/>
                      </a:lnTo>
                      <a:lnTo>
                        <a:pt x="2169" y="789"/>
                      </a:lnTo>
                      <a:lnTo>
                        <a:pt x="2161" y="785"/>
                      </a:lnTo>
                      <a:lnTo>
                        <a:pt x="2165" y="773"/>
                      </a:lnTo>
                      <a:lnTo>
                        <a:pt x="2169" y="761"/>
                      </a:lnTo>
                      <a:lnTo>
                        <a:pt x="2173" y="749"/>
                      </a:lnTo>
                      <a:lnTo>
                        <a:pt x="2173" y="736"/>
                      </a:lnTo>
                      <a:lnTo>
                        <a:pt x="2181" y="724"/>
                      </a:lnTo>
                      <a:lnTo>
                        <a:pt x="2186" y="712"/>
                      </a:lnTo>
                      <a:lnTo>
                        <a:pt x="2190" y="700"/>
                      </a:lnTo>
                      <a:lnTo>
                        <a:pt x="2194" y="696"/>
                      </a:lnTo>
                      <a:lnTo>
                        <a:pt x="2198" y="683"/>
                      </a:lnTo>
                      <a:lnTo>
                        <a:pt x="2202" y="671"/>
                      </a:lnTo>
                      <a:lnTo>
                        <a:pt x="2202" y="659"/>
                      </a:lnTo>
                      <a:lnTo>
                        <a:pt x="2210" y="659"/>
                      </a:lnTo>
                      <a:lnTo>
                        <a:pt x="2234" y="667"/>
                      </a:lnTo>
                      <a:lnTo>
                        <a:pt x="2247" y="671"/>
                      </a:lnTo>
                      <a:lnTo>
                        <a:pt x="2259" y="675"/>
                      </a:lnTo>
                      <a:lnTo>
                        <a:pt x="2271" y="675"/>
                      </a:lnTo>
                      <a:lnTo>
                        <a:pt x="2283" y="675"/>
                      </a:lnTo>
                      <a:lnTo>
                        <a:pt x="2295" y="675"/>
                      </a:lnTo>
                      <a:lnTo>
                        <a:pt x="2308" y="679"/>
                      </a:lnTo>
                      <a:lnTo>
                        <a:pt x="2320" y="683"/>
                      </a:lnTo>
                      <a:lnTo>
                        <a:pt x="2320" y="679"/>
                      </a:lnTo>
                      <a:lnTo>
                        <a:pt x="2332" y="675"/>
                      </a:lnTo>
                      <a:lnTo>
                        <a:pt x="2344" y="671"/>
                      </a:lnTo>
                      <a:lnTo>
                        <a:pt x="2356" y="663"/>
                      </a:lnTo>
                      <a:lnTo>
                        <a:pt x="2365" y="651"/>
                      </a:lnTo>
                      <a:lnTo>
                        <a:pt x="2360" y="643"/>
                      </a:lnTo>
                      <a:lnTo>
                        <a:pt x="2356" y="635"/>
                      </a:lnTo>
                      <a:lnTo>
                        <a:pt x="2356" y="627"/>
                      </a:lnTo>
                      <a:lnTo>
                        <a:pt x="2356" y="614"/>
                      </a:lnTo>
                      <a:lnTo>
                        <a:pt x="2352" y="602"/>
                      </a:lnTo>
                      <a:lnTo>
                        <a:pt x="2356" y="598"/>
                      </a:lnTo>
                      <a:lnTo>
                        <a:pt x="2356" y="598"/>
                      </a:lnTo>
                      <a:lnTo>
                        <a:pt x="2356" y="586"/>
                      </a:lnTo>
                      <a:lnTo>
                        <a:pt x="2365" y="574"/>
                      </a:lnTo>
                      <a:lnTo>
                        <a:pt x="2377" y="565"/>
                      </a:lnTo>
                      <a:lnTo>
                        <a:pt x="2389" y="565"/>
                      </a:lnTo>
                      <a:lnTo>
                        <a:pt x="2401" y="561"/>
                      </a:lnTo>
                      <a:lnTo>
                        <a:pt x="2409" y="557"/>
                      </a:lnTo>
                      <a:lnTo>
                        <a:pt x="2422" y="549"/>
                      </a:lnTo>
                      <a:lnTo>
                        <a:pt x="2426" y="537"/>
                      </a:lnTo>
                      <a:lnTo>
                        <a:pt x="2426" y="525"/>
                      </a:lnTo>
                      <a:lnTo>
                        <a:pt x="2434" y="513"/>
                      </a:lnTo>
                      <a:lnTo>
                        <a:pt x="2446" y="513"/>
                      </a:lnTo>
                      <a:lnTo>
                        <a:pt x="2458" y="513"/>
                      </a:lnTo>
                      <a:lnTo>
                        <a:pt x="2462" y="513"/>
                      </a:lnTo>
                      <a:lnTo>
                        <a:pt x="2454" y="500"/>
                      </a:lnTo>
                      <a:lnTo>
                        <a:pt x="2442" y="496"/>
                      </a:lnTo>
                      <a:lnTo>
                        <a:pt x="2434" y="484"/>
                      </a:lnTo>
                      <a:lnTo>
                        <a:pt x="2422" y="476"/>
                      </a:lnTo>
                      <a:lnTo>
                        <a:pt x="2430" y="464"/>
                      </a:lnTo>
                      <a:lnTo>
                        <a:pt x="2417" y="464"/>
                      </a:lnTo>
                      <a:lnTo>
                        <a:pt x="2417" y="460"/>
                      </a:lnTo>
                      <a:lnTo>
                        <a:pt x="2409" y="464"/>
                      </a:lnTo>
                      <a:lnTo>
                        <a:pt x="2409" y="468"/>
                      </a:lnTo>
                      <a:lnTo>
                        <a:pt x="2401" y="472"/>
                      </a:lnTo>
                      <a:lnTo>
                        <a:pt x="2389" y="480"/>
                      </a:lnTo>
                      <a:lnTo>
                        <a:pt x="2377" y="476"/>
                      </a:lnTo>
                      <a:lnTo>
                        <a:pt x="2365" y="476"/>
                      </a:lnTo>
                      <a:lnTo>
                        <a:pt x="2352" y="472"/>
                      </a:lnTo>
                      <a:lnTo>
                        <a:pt x="2340" y="472"/>
                      </a:lnTo>
                      <a:lnTo>
                        <a:pt x="2332" y="460"/>
                      </a:lnTo>
                      <a:lnTo>
                        <a:pt x="2320" y="452"/>
                      </a:lnTo>
                      <a:lnTo>
                        <a:pt x="2320" y="435"/>
                      </a:lnTo>
                      <a:lnTo>
                        <a:pt x="2308" y="431"/>
                      </a:lnTo>
                      <a:lnTo>
                        <a:pt x="2299" y="427"/>
                      </a:lnTo>
                      <a:lnTo>
                        <a:pt x="2287" y="423"/>
                      </a:lnTo>
                      <a:lnTo>
                        <a:pt x="2275" y="411"/>
                      </a:lnTo>
                      <a:lnTo>
                        <a:pt x="2275" y="399"/>
                      </a:lnTo>
                      <a:lnTo>
                        <a:pt x="2267" y="391"/>
                      </a:lnTo>
                      <a:lnTo>
                        <a:pt x="2259" y="378"/>
                      </a:lnTo>
                      <a:lnTo>
                        <a:pt x="2247" y="370"/>
                      </a:lnTo>
                      <a:lnTo>
                        <a:pt x="2238" y="366"/>
                      </a:lnTo>
                      <a:lnTo>
                        <a:pt x="2222" y="362"/>
                      </a:lnTo>
                      <a:lnTo>
                        <a:pt x="2210" y="362"/>
                      </a:lnTo>
                      <a:lnTo>
                        <a:pt x="2202" y="370"/>
                      </a:lnTo>
                      <a:lnTo>
                        <a:pt x="2190" y="370"/>
                      </a:lnTo>
                      <a:lnTo>
                        <a:pt x="2177" y="382"/>
                      </a:lnTo>
                      <a:lnTo>
                        <a:pt x="2165" y="382"/>
                      </a:lnTo>
                      <a:lnTo>
                        <a:pt x="2153" y="386"/>
                      </a:lnTo>
                      <a:lnTo>
                        <a:pt x="2141" y="382"/>
                      </a:lnTo>
                      <a:lnTo>
                        <a:pt x="2137" y="378"/>
                      </a:lnTo>
                      <a:lnTo>
                        <a:pt x="2124" y="378"/>
                      </a:lnTo>
                      <a:lnTo>
                        <a:pt x="2116" y="382"/>
                      </a:lnTo>
                      <a:lnTo>
                        <a:pt x="2108" y="370"/>
                      </a:lnTo>
                      <a:lnTo>
                        <a:pt x="2104" y="366"/>
                      </a:lnTo>
                      <a:lnTo>
                        <a:pt x="2096" y="366"/>
                      </a:lnTo>
                      <a:lnTo>
                        <a:pt x="2084" y="366"/>
                      </a:lnTo>
                      <a:lnTo>
                        <a:pt x="2088" y="354"/>
                      </a:lnTo>
                      <a:lnTo>
                        <a:pt x="2092" y="350"/>
                      </a:lnTo>
                      <a:lnTo>
                        <a:pt x="2092" y="346"/>
                      </a:lnTo>
                      <a:lnTo>
                        <a:pt x="2088" y="346"/>
                      </a:lnTo>
                      <a:lnTo>
                        <a:pt x="2084" y="350"/>
                      </a:lnTo>
                      <a:lnTo>
                        <a:pt x="2076" y="342"/>
                      </a:lnTo>
                      <a:lnTo>
                        <a:pt x="2063" y="338"/>
                      </a:lnTo>
                      <a:lnTo>
                        <a:pt x="2051" y="346"/>
                      </a:lnTo>
                      <a:lnTo>
                        <a:pt x="2047" y="358"/>
                      </a:lnTo>
                      <a:lnTo>
                        <a:pt x="2039" y="370"/>
                      </a:lnTo>
                      <a:lnTo>
                        <a:pt x="2031" y="374"/>
                      </a:lnTo>
                      <a:lnTo>
                        <a:pt x="2019" y="378"/>
                      </a:lnTo>
                      <a:lnTo>
                        <a:pt x="2015" y="370"/>
                      </a:lnTo>
                      <a:lnTo>
                        <a:pt x="2006" y="358"/>
                      </a:lnTo>
                      <a:lnTo>
                        <a:pt x="2002" y="346"/>
                      </a:lnTo>
                      <a:lnTo>
                        <a:pt x="1994" y="334"/>
                      </a:lnTo>
                      <a:lnTo>
                        <a:pt x="1986" y="321"/>
                      </a:lnTo>
                      <a:lnTo>
                        <a:pt x="1978" y="309"/>
                      </a:lnTo>
                      <a:lnTo>
                        <a:pt x="1970" y="297"/>
                      </a:lnTo>
                      <a:lnTo>
                        <a:pt x="1962" y="285"/>
                      </a:lnTo>
                      <a:lnTo>
                        <a:pt x="1962" y="281"/>
                      </a:lnTo>
                      <a:lnTo>
                        <a:pt x="1937" y="244"/>
                      </a:lnTo>
                      <a:lnTo>
                        <a:pt x="1937" y="240"/>
                      </a:lnTo>
                      <a:lnTo>
                        <a:pt x="1937" y="240"/>
                      </a:lnTo>
                      <a:lnTo>
                        <a:pt x="1929" y="228"/>
                      </a:lnTo>
                      <a:lnTo>
                        <a:pt x="1909" y="203"/>
                      </a:lnTo>
                      <a:lnTo>
                        <a:pt x="1901" y="191"/>
                      </a:lnTo>
                      <a:lnTo>
                        <a:pt x="1893" y="179"/>
                      </a:lnTo>
                      <a:lnTo>
                        <a:pt x="1888" y="171"/>
                      </a:lnTo>
                      <a:lnTo>
                        <a:pt x="1880" y="167"/>
                      </a:lnTo>
                      <a:lnTo>
                        <a:pt x="1868" y="159"/>
                      </a:lnTo>
                      <a:lnTo>
                        <a:pt x="1860" y="150"/>
                      </a:lnTo>
                      <a:lnTo>
                        <a:pt x="1848" y="142"/>
                      </a:lnTo>
                      <a:lnTo>
                        <a:pt x="1840" y="138"/>
                      </a:lnTo>
                      <a:lnTo>
                        <a:pt x="1827" y="130"/>
                      </a:lnTo>
                      <a:lnTo>
                        <a:pt x="1815" y="122"/>
                      </a:lnTo>
                      <a:lnTo>
                        <a:pt x="1811" y="122"/>
                      </a:lnTo>
                      <a:lnTo>
                        <a:pt x="1807" y="110"/>
                      </a:lnTo>
                      <a:lnTo>
                        <a:pt x="1815" y="110"/>
                      </a:lnTo>
                      <a:lnTo>
                        <a:pt x="1827" y="93"/>
                      </a:lnTo>
                      <a:lnTo>
                        <a:pt x="1831" y="81"/>
                      </a:lnTo>
                      <a:lnTo>
                        <a:pt x="1819" y="89"/>
                      </a:lnTo>
                      <a:lnTo>
                        <a:pt x="1807" y="93"/>
                      </a:lnTo>
                      <a:lnTo>
                        <a:pt x="1791" y="89"/>
                      </a:lnTo>
                      <a:lnTo>
                        <a:pt x="1791" y="93"/>
                      </a:lnTo>
                      <a:lnTo>
                        <a:pt x="1779" y="102"/>
                      </a:lnTo>
                      <a:lnTo>
                        <a:pt x="1766" y="106"/>
                      </a:lnTo>
                      <a:lnTo>
                        <a:pt x="1758" y="110"/>
                      </a:lnTo>
                      <a:lnTo>
                        <a:pt x="1746" y="110"/>
                      </a:lnTo>
                      <a:lnTo>
                        <a:pt x="1738" y="122"/>
                      </a:lnTo>
                      <a:lnTo>
                        <a:pt x="1722" y="134"/>
                      </a:lnTo>
                      <a:lnTo>
                        <a:pt x="1722" y="134"/>
                      </a:lnTo>
                      <a:lnTo>
                        <a:pt x="1718" y="134"/>
                      </a:lnTo>
                      <a:lnTo>
                        <a:pt x="1705" y="134"/>
                      </a:lnTo>
                      <a:lnTo>
                        <a:pt x="1697" y="142"/>
                      </a:lnTo>
                      <a:lnTo>
                        <a:pt x="1685" y="146"/>
                      </a:lnTo>
                      <a:lnTo>
                        <a:pt x="1685" y="159"/>
                      </a:lnTo>
                      <a:lnTo>
                        <a:pt x="1673" y="150"/>
                      </a:lnTo>
                      <a:lnTo>
                        <a:pt x="1661" y="150"/>
                      </a:lnTo>
                      <a:lnTo>
                        <a:pt x="1652" y="146"/>
                      </a:lnTo>
                      <a:lnTo>
                        <a:pt x="1640" y="150"/>
                      </a:lnTo>
                      <a:lnTo>
                        <a:pt x="1628" y="163"/>
                      </a:lnTo>
                      <a:lnTo>
                        <a:pt x="1624" y="167"/>
                      </a:lnTo>
                      <a:lnTo>
                        <a:pt x="1612" y="155"/>
                      </a:lnTo>
                      <a:lnTo>
                        <a:pt x="1612" y="146"/>
                      </a:lnTo>
                      <a:lnTo>
                        <a:pt x="1620" y="134"/>
                      </a:lnTo>
                      <a:lnTo>
                        <a:pt x="1636" y="130"/>
                      </a:lnTo>
                      <a:lnTo>
                        <a:pt x="1640" y="118"/>
                      </a:lnTo>
                      <a:lnTo>
                        <a:pt x="1640" y="114"/>
                      </a:lnTo>
                      <a:lnTo>
                        <a:pt x="1636" y="110"/>
                      </a:lnTo>
                      <a:lnTo>
                        <a:pt x="1628" y="122"/>
                      </a:lnTo>
                      <a:lnTo>
                        <a:pt x="1612" y="122"/>
                      </a:lnTo>
                      <a:lnTo>
                        <a:pt x="1600" y="118"/>
                      </a:lnTo>
                      <a:lnTo>
                        <a:pt x="1587" y="110"/>
                      </a:lnTo>
                      <a:lnTo>
                        <a:pt x="1583" y="110"/>
                      </a:lnTo>
                      <a:lnTo>
                        <a:pt x="1571" y="110"/>
                      </a:lnTo>
                      <a:lnTo>
                        <a:pt x="1579" y="118"/>
                      </a:lnTo>
                      <a:lnTo>
                        <a:pt x="1567" y="122"/>
                      </a:lnTo>
                      <a:lnTo>
                        <a:pt x="1559" y="110"/>
                      </a:lnTo>
                      <a:lnTo>
                        <a:pt x="1559" y="102"/>
                      </a:lnTo>
                      <a:lnTo>
                        <a:pt x="1551" y="89"/>
                      </a:lnTo>
                      <a:lnTo>
                        <a:pt x="1543" y="102"/>
                      </a:lnTo>
                      <a:lnTo>
                        <a:pt x="1530" y="98"/>
                      </a:lnTo>
                      <a:lnTo>
                        <a:pt x="1522" y="102"/>
                      </a:lnTo>
                      <a:lnTo>
                        <a:pt x="1506" y="110"/>
                      </a:lnTo>
                      <a:lnTo>
                        <a:pt x="1498" y="102"/>
                      </a:lnTo>
                      <a:lnTo>
                        <a:pt x="1486" y="106"/>
                      </a:lnTo>
                      <a:lnTo>
                        <a:pt x="1482" y="102"/>
                      </a:lnTo>
                      <a:lnTo>
                        <a:pt x="1477" y="89"/>
                      </a:lnTo>
                      <a:lnTo>
                        <a:pt x="1490" y="93"/>
                      </a:lnTo>
                      <a:lnTo>
                        <a:pt x="1490" y="81"/>
                      </a:lnTo>
                      <a:lnTo>
                        <a:pt x="1490" y="69"/>
                      </a:lnTo>
                      <a:lnTo>
                        <a:pt x="1482" y="57"/>
                      </a:lnTo>
                      <a:lnTo>
                        <a:pt x="1473" y="45"/>
                      </a:lnTo>
                      <a:lnTo>
                        <a:pt x="1473" y="41"/>
                      </a:lnTo>
                      <a:lnTo>
                        <a:pt x="1477" y="37"/>
                      </a:lnTo>
                      <a:lnTo>
                        <a:pt x="1473" y="24"/>
                      </a:lnTo>
                      <a:lnTo>
                        <a:pt x="1465" y="12"/>
                      </a:lnTo>
                      <a:lnTo>
                        <a:pt x="1453" y="12"/>
                      </a:lnTo>
                      <a:lnTo>
                        <a:pt x="1445" y="12"/>
                      </a:lnTo>
                      <a:lnTo>
                        <a:pt x="1433" y="20"/>
                      </a:lnTo>
                      <a:lnTo>
                        <a:pt x="1420" y="16"/>
                      </a:lnTo>
                      <a:lnTo>
                        <a:pt x="1416" y="16"/>
                      </a:lnTo>
                      <a:lnTo>
                        <a:pt x="1404" y="8"/>
                      </a:lnTo>
                      <a:lnTo>
                        <a:pt x="1392" y="4"/>
                      </a:lnTo>
                      <a:lnTo>
                        <a:pt x="1380" y="4"/>
                      </a:lnTo>
                      <a:lnTo>
                        <a:pt x="1376" y="4"/>
                      </a:lnTo>
                      <a:lnTo>
                        <a:pt x="1376" y="4"/>
                      </a:lnTo>
                      <a:lnTo>
                        <a:pt x="1364" y="0"/>
                      </a:lnTo>
                      <a:lnTo>
                        <a:pt x="1351" y="12"/>
                      </a:lnTo>
                      <a:lnTo>
                        <a:pt x="1339" y="4"/>
                      </a:lnTo>
                      <a:lnTo>
                        <a:pt x="1335" y="16"/>
                      </a:lnTo>
                      <a:lnTo>
                        <a:pt x="1323" y="20"/>
                      </a:lnTo>
                      <a:lnTo>
                        <a:pt x="1311" y="20"/>
                      </a:lnTo>
                      <a:lnTo>
                        <a:pt x="1315" y="28"/>
                      </a:lnTo>
                      <a:lnTo>
                        <a:pt x="1311" y="37"/>
                      </a:lnTo>
                      <a:lnTo>
                        <a:pt x="1307" y="37"/>
                      </a:lnTo>
                      <a:lnTo>
                        <a:pt x="1302" y="41"/>
                      </a:lnTo>
                      <a:lnTo>
                        <a:pt x="1290" y="37"/>
                      </a:lnTo>
                      <a:lnTo>
                        <a:pt x="1278" y="45"/>
                      </a:lnTo>
                      <a:lnTo>
                        <a:pt x="1266" y="49"/>
                      </a:lnTo>
                      <a:lnTo>
                        <a:pt x="1254" y="49"/>
                      </a:lnTo>
                      <a:lnTo>
                        <a:pt x="1241" y="53"/>
                      </a:lnTo>
                      <a:lnTo>
                        <a:pt x="1229" y="53"/>
                      </a:lnTo>
                      <a:lnTo>
                        <a:pt x="1217" y="57"/>
                      </a:lnTo>
                      <a:lnTo>
                        <a:pt x="1205" y="57"/>
                      </a:lnTo>
                      <a:lnTo>
                        <a:pt x="1193" y="61"/>
                      </a:lnTo>
                      <a:lnTo>
                        <a:pt x="1180" y="65"/>
                      </a:lnTo>
                      <a:lnTo>
                        <a:pt x="1176" y="65"/>
                      </a:lnTo>
                      <a:lnTo>
                        <a:pt x="1164" y="65"/>
                      </a:lnTo>
                      <a:lnTo>
                        <a:pt x="1152" y="65"/>
                      </a:lnTo>
                      <a:lnTo>
                        <a:pt x="1140" y="73"/>
                      </a:lnTo>
                      <a:lnTo>
                        <a:pt x="1128" y="73"/>
                      </a:lnTo>
                      <a:lnTo>
                        <a:pt x="1128" y="85"/>
                      </a:lnTo>
                      <a:lnTo>
                        <a:pt x="1115" y="89"/>
                      </a:lnTo>
                      <a:lnTo>
                        <a:pt x="1115" y="85"/>
                      </a:lnTo>
                      <a:lnTo>
                        <a:pt x="1103" y="89"/>
                      </a:lnTo>
                      <a:lnTo>
                        <a:pt x="1103" y="89"/>
                      </a:lnTo>
                      <a:lnTo>
                        <a:pt x="1091" y="85"/>
                      </a:lnTo>
                      <a:lnTo>
                        <a:pt x="1079" y="89"/>
                      </a:lnTo>
                      <a:lnTo>
                        <a:pt x="1066" y="93"/>
                      </a:lnTo>
                      <a:lnTo>
                        <a:pt x="1054" y="93"/>
                      </a:lnTo>
                      <a:lnTo>
                        <a:pt x="1050" y="102"/>
                      </a:lnTo>
                      <a:lnTo>
                        <a:pt x="1046" y="102"/>
                      </a:lnTo>
                      <a:lnTo>
                        <a:pt x="1034" y="98"/>
                      </a:lnTo>
                      <a:lnTo>
                        <a:pt x="1022" y="102"/>
                      </a:lnTo>
                      <a:lnTo>
                        <a:pt x="1014" y="102"/>
                      </a:lnTo>
                      <a:lnTo>
                        <a:pt x="1001" y="110"/>
                      </a:lnTo>
                      <a:lnTo>
                        <a:pt x="989" y="110"/>
                      </a:lnTo>
                      <a:lnTo>
                        <a:pt x="977" y="110"/>
                      </a:lnTo>
                      <a:lnTo>
                        <a:pt x="965" y="122"/>
                      </a:lnTo>
                      <a:lnTo>
                        <a:pt x="957" y="118"/>
                      </a:lnTo>
                      <a:lnTo>
                        <a:pt x="944" y="118"/>
                      </a:lnTo>
                      <a:lnTo>
                        <a:pt x="928" y="122"/>
                      </a:lnTo>
                      <a:lnTo>
                        <a:pt x="920" y="118"/>
                      </a:lnTo>
                      <a:lnTo>
                        <a:pt x="916" y="118"/>
                      </a:lnTo>
                      <a:lnTo>
                        <a:pt x="904" y="118"/>
                      </a:lnTo>
                      <a:lnTo>
                        <a:pt x="891" y="114"/>
                      </a:lnTo>
                      <a:lnTo>
                        <a:pt x="887" y="126"/>
                      </a:lnTo>
                      <a:lnTo>
                        <a:pt x="875" y="122"/>
                      </a:lnTo>
                      <a:lnTo>
                        <a:pt x="879" y="130"/>
                      </a:lnTo>
                      <a:lnTo>
                        <a:pt x="883" y="138"/>
                      </a:lnTo>
                      <a:lnTo>
                        <a:pt x="871" y="146"/>
                      </a:lnTo>
                      <a:lnTo>
                        <a:pt x="879" y="150"/>
                      </a:lnTo>
                      <a:lnTo>
                        <a:pt x="896" y="155"/>
                      </a:lnTo>
                      <a:lnTo>
                        <a:pt x="904" y="150"/>
                      </a:lnTo>
                      <a:lnTo>
                        <a:pt x="900" y="163"/>
                      </a:lnTo>
                      <a:lnTo>
                        <a:pt x="887" y="159"/>
                      </a:lnTo>
                      <a:lnTo>
                        <a:pt x="883" y="171"/>
                      </a:lnTo>
                      <a:lnTo>
                        <a:pt x="896" y="179"/>
                      </a:lnTo>
                      <a:lnTo>
                        <a:pt x="908" y="183"/>
                      </a:lnTo>
                      <a:lnTo>
                        <a:pt x="920" y="187"/>
                      </a:lnTo>
                      <a:lnTo>
                        <a:pt x="928" y="187"/>
                      </a:lnTo>
                      <a:lnTo>
                        <a:pt x="940" y="195"/>
                      </a:lnTo>
                      <a:lnTo>
                        <a:pt x="940" y="199"/>
                      </a:lnTo>
                      <a:lnTo>
                        <a:pt x="928" y="203"/>
                      </a:lnTo>
                      <a:lnTo>
                        <a:pt x="916" y="203"/>
                      </a:lnTo>
                      <a:lnTo>
                        <a:pt x="904" y="199"/>
                      </a:lnTo>
                      <a:lnTo>
                        <a:pt x="891" y="203"/>
                      </a:lnTo>
                      <a:lnTo>
                        <a:pt x="879" y="203"/>
                      </a:lnTo>
                      <a:lnTo>
                        <a:pt x="867" y="211"/>
                      </a:lnTo>
                      <a:lnTo>
                        <a:pt x="859" y="220"/>
                      </a:lnTo>
                      <a:lnTo>
                        <a:pt x="863" y="232"/>
                      </a:lnTo>
                      <a:lnTo>
                        <a:pt x="871" y="244"/>
                      </a:lnTo>
                      <a:lnTo>
                        <a:pt x="875" y="256"/>
                      </a:lnTo>
                      <a:lnTo>
                        <a:pt x="863" y="264"/>
                      </a:lnTo>
                      <a:lnTo>
                        <a:pt x="851" y="268"/>
                      </a:lnTo>
                      <a:lnTo>
                        <a:pt x="839" y="273"/>
                      </a:lnTo>
                      <a:lnTo>
                        <a:pt x="826" y="281"/>
                      </a:lnTo>
                      <a:lnTo>
                        <a:pt x="814" y="281"/>
                      </a:lnTo>
                      <a:lnTo>
                        <a:pt x="814" y="285"/>
                      </a:lnTo>
                      <a:lnTo>
                        <a:pt x="826" y="293"/>
                      </a:lnTo>
                      <a:lnTo>
                        <a:pt x="839" y="297"/>
                      </a:lnTo>
                      <a:lnTo>
                        <a:pt x="835" y="309"/>
                      </a:lnTo>
                      <a:lnTo>
                        <a:pt x="847" y="313"/>
                      </a:lnTo>
                      <a:lnTo>
                        <a:pt x="851" y="313"/>
                      </a:lnTo>
                      <a:lnTo>
                        <a:pt x="867" y="313"/>
                      </a:lnTo>
                      <a:lnTo>
                        <a:pt x="879" y="325"/>
                      </a:lnTo>
                      <a:lnTo>
                        <a:pt x="891" y="325"/>
                      </a:lnTo>
                      <a:lnTo>
                        <a:pt x="904" y="329"/>
                      </a:lnTo>
                      <a:lnTo>
                        <a:pt x="912" y="342"/>
                      </a:lnTo>
                      <a:lnTo>
                        <a:pt x="916" y="342"/>
                      </a:lnTo>
                      <a:lnTo>
                        <a:pt x="904" y="354"/>
                      </a:lnTo>
                      <a:lnTo>
                        <a:pt x="904" y="362"/>
                      </a:lnTo>
                      <a:lnTo>
                        <a:pt x="904" y="362"/>
                      </a:lnTo>
                      <a:lnTo>
                        <a:pt x="900" y="374"/>
                      </a:lnTo>
                      <a:lnTo>
                        <a:pt x="887" y="382"/>
                      </a:lnTo>
                      <a:lnTo>
                        <a:pt x="875" y="386"/>
                      </a:lnTo>
                      <a:lnTo>
                        <a:pt x="863" y="386"/>
                      </a:lnTo>
                      <a:lnTo>
                        <a:pt x="851" y="391"/>
                      </a:lnTo>
                      <a:lnTo>
                        <a:pt x="839" y="386"/>
                      </a:lnTo>
                      <a:lnTo>
                        <a:pt x="826" y="386"/>
                      </a:lnTo>
                      <a:lnTo>
                        <a:pt x="822" y="374"/>
                      </a:lnTo>
                      <a:lnTo>
                        <a:pt x="814" y="374"/>
                      </a:lnTo>
                      <a:lnTo>
                        <a:pt x="810" y="374"/>
                      </a:lnTo>
                      <a:lnTo>
                        <a:pt x="810" y="378"/>
                      </a:lnTo>
                      <a:lnTo>
                        <a:pt x="806" y="391"/>
                      </a:lnTo>
                      <a:lnTo>
                        <a:pt x="798" y="399"/>
                      </a:lnTo>
                      <a:lnTo>
                        <a:pt x="786" y="403"/>
                      </a:lnTo>
                      <a:lnTo>
                        <a:pt x="778" y="391"/>
                      </a:lnTo>
                      <a:lnTo>
                        <a:pt x="765" y="391"/>
                      </a:lnTo>
                      <a:lnTo>
                        <a:pt x="753" y="386"/>
                      </a:lnTo>
                      <a:lnTo>
                        <a:pt x="749" y="386"/>
                      </a:lnTo>
                      <a:lnTo>
                        <a:pt x="737" y="378"/>
                      </a:lnTo>
                      <a:lnTo>
                        <a:pt x="725" y="370"/>
                      </a:lnTo>
                      <a:lnTo>
                        <a:pt x="721" y="358"/>
                      </a:lnTo>
                      <a:lnTo>
                        <a:pt x="721" y="358"/>
                      </a:lnTo>
                      <a:lnTo>
                        <a:pt x="712" y="350"/>
                      </a:lnTo>
                      <a:lnTo>
                        <a:pt x="704" y="358"/>
                      </a:lnTo>
                      <a:lnTo>
                        <a:pt x="692" y="358"/>
                      </a:lnTo>
                      <a:lnTo>
                        <a:pt x="680" y="354"/>
                      </a:lnTo>
                      <a:lnTo>
                        <a:pt x="676" y="358"/>
                      </a:lnTo>
                      <a:lnTo>
                        <a:pt x="672" y="366"/>
                      </a:lnTo>
                      <a:lnTo>
                        <a:pt x="660" y="374"/>
                      </a:lnTo>
                      <a:lnTo>
                        <a:pt x="647" y="362"/>
                      </a:lnTo>
                      <a:lnTo>
                        <a:pt x="635" y="358"/>
                      </a:lnTo>
                      <a:lnTo>
                        <a:pt x="623" y="358"/>
                      </a:lnTo>
                      <a:lnTo>
                        <a:pt x="611" y="362"/>
                      </a:lnTo>
                      <a:lnTo>
                        <a:pt x="598" y="358"/>
                      </a:lnTo>
                      <a:lnTo>
                        <a:pt x="590" y="370"/>
                      </a:lnTo>
                      <a:lnTo>
                        <a:pt x="578" y="374"/>
                      </a:lnTo>
                      <a:lnTo>
                        <a:pt x="578" y="378"/>
                      </a:lnTo>
                      <a:lnTo>
                        <a:pt x="570" y="391"/>
                      </a:lnTo>
                      <a:lnTo>
                        <a:pt x="558" y="395"/>
                      </a:lnTo>
                      <a:lnTo>
                        <a:pt x="546" y="395"/>
                      </a:lnTo>
                      <a:lnTo>
                        <a:pt x="533" y="391"/>
                      </a:lnTo>
                      <a:lnTo>
                        <a:pt x="521" y="382"/>
                      </a:lnTo>
                      <a:lnTo>
                        <a:pt x="509" y="370"/>
                      </a:lnTo>
                      <a:lnTo>
                        <a:pt x="509" y="370"/>
                      </a:lnTo>
                      <a:lnTo>
                        <a:pt x="497" y="362"/>
                      </a:lnTo>
                      <a:lnTo>
                        <a:pt x="485" y="366"/>
                      </a:lnTo>
                      <a:lnTo>
                        <a:pt x="489" y="374"/>
                      </a:lnTo>
                      <a:lnTo>
                        <a:pt x="493" y="386"/>
                      </a:lnTo>
                      <a:lnTo>
                        <a:pt x="480" y="399"/>
                      </a:lnTo>
                      <a:lnTo>
                        <a:pt x="476" y="399"/>
                      </a:lnTo>
                      <a:lnTo>
                        <a:pt x="476" y="386"/>
                      </a:lnTo>
                      <a:lnTo>
                        <a:pt x="480" y="374"/>
                      </a:lnTo>
                      <a:lnTo>
                        <a:pt x="468" y="366"/>
                      </a:lnTo>
                      <a:lnTo>
                        <a:pt x="460" y="358"/>
                      </a:lnTo>
                      <a:lnTo>
                        <a:pt x="452" y="350"/>
                      </a:lnTo>
                      <a:lnTo>
                        <a:pt x="428" y="342"/>
                      </a:lnTo>
                      <a:lnTo>
                        <a:pt x="424" y="329"/>
                      </a:lnTo>
                      <a:lnTo>
                        <a:pt x="411" y="321"/>
                      </a:lnTo>
                      <a:lnTo>
                        <a:pt x="411" y="321"/>
                      </a:lnTo>
                      <a:lnTo>
                        <a:pt x="399" y="321"/>
                      </a:lnTo>
                      <a:lnTo>
                        <a:pt x="387" y="325"/>
                      </a:lnTo>
                      <a:lnTo>
                        <a:pt x="379" y="321"/>
                      </a:lnTo>
                      <a:lnTo>
                        <a:pt x="367" y="325"/>
                      </a:lnTo>
                      <a:lnTo>
                        <a:pt x="362" y="321"/>
                      </a:lnTo>
                      <a:lnTo>
                        <a:pt x="358" y="321"/>
                      </a:lnTo>
                      <a:lnTo>
                        <a:pt x="354" y="309"/>
                      </a:lnTo>
                      <a:lnTo>
                        <a:pt x="342" y="305"/>
                      </a:lnTo>
                      <a:lnTo>
                        <a:pt x="330" y="309"/>
                      </a:lnTo>
                      <a:lnTo>
                        <a:pt x="318" y="313"/>
                      </a:lnTo>
                      <a:lnTo>
                        <a:pt x="314" y="325"/>
                      </a:lnTo>
                      <a:lnTo>
                        <a:pt x="301" y="321"/>
                      </a:lnTo>
                      <a:lnTo>
                        <a:pt x="297" y="325"/>
                      </a:lnTo>
                      <a:lnTo>
                        <a:pt x="285" y="321"/>
                      </a:lnTo>
                      <a:lnTo>
                        <a:pt x="281" y="309"/>
                      </a:lnTo>
                      <a:lnTo>
                        <a:pt x="269" y="309"/>
                      </a:lnTo>
                      <a:lnTo>
                        <a:pt x="269" y="309"/>
                      </a:lnTo>
                      <a:lnTo>
                        <a:pt x="257" y="301"/>
                      </a:lnTo>
                      <a:lnTo>
                        <a:pt x="257" y="305"/>
                      </a:lnTo>
                      <a:lnTo>
                        <a:pt x="253" y="317"/>
                      </a:lnTo>
                      <a:lnTo>
                        <a:pt x="240" y="317"/>
                      </a:lnTo>
                      <a:lnTo>
                        <a:pt x="232" y="329"/>
                      </a:lnTo>
                      <a:lnTo>
                        <a:pt x="220" y="342"/>
                      </a:lnTo>
                      <a:lnTo>
                        <a:pt x="208" y="342"/>
                      </a:lnTo>
                      <a:lnTo>
                        <a:pt x="204" y="346"/>
                      </a:lnTo>
                      <a:lnTo>
                        <a:pt x="192" y="354"/>
                      </a:lnTo>
                      <a:lnTo>
                        <a:pt x="179" y="354"/>
                      </a:lnTo>
                      <a:lnTo>
                        <a:pt x="171" y="366"/>
                      </a:lnTo>
                      <a:lnTo>
                        <a:pt x="167" y="378"/>
                      </a:lnTo>
                      <a:lnTo>
                        <a:pt x="155" y="382"/>
                      </a:lnTo>
                      <a:lnTo>
                        <a:pt x="147" y="391"/>
                      </a:lnTo>
                      <a:lnTo>
                        <a:pt x="131" y="395"/>
                      </a:lnTo>
                      <a:lnTo>
                        <a:pt x="131" y="407"/>
                      </a:lnTo>
                      <a:lnTo>
                        <a:pt x="135" y="419"/>
                      </a:lnTo>
                      <a:lnTo>
                        <a:pt x="139" y="431"/>
                      </a:lnTo>
                      <a:lnTo>
                        <a:pt x="143" y="439"/>
                      </a:lnTo>
                      <a:lnTo>
                        <a:pt x="143" y="443"/>
                      </a:lnTo>
                      <a:lnTo>
                        <a:pt x="143" y="443"/>
                      </a:lnTo>
                      <a:lnTo>
                        <a:pt x="131" y="452"/>
                      </a:lnTo>
                      <a:lnTo>
                        <a:pt x="126" y="452"/>
                      </a:lnTo>
                      <a:lnTo>
                        <a:pt x="114" y="456"/>
                      </a:lnTo>
                      <a:lnTo>
                        <a:pt x="102" y="447"/>
                      </a:lnTo>
                      <a:lnTo>
                        <a:pt x="98" y="443"/>
                      </a:lnTo>
                      <a:lnTo>
                        <a:pt x="90" y="427"/>
                      </a:lnTo>
                      <a:lnTo>
                        <a:pt x="78" y="419"/>
                      </a:lnTo>
                      <a:lnTo>
                        <a:pt x="65" y="407"/>
                      </a:lnTo>
                      <a:lnTo>
                        <a:pt x="53" y="411"/>
                      </a:lnTo>
                      <a:lnTo>
                        <a:pt x="49" y="423"/>
                      </a:lnTo>
                      <a:lnTo>
                        <a:pt x="49" y="435"/>
                      </a:lnTo>
                      <a:lnTo>
                        <a:pt x="45" y="443"/>
                      </a:lnTo>
                      <a:lnTo>
                        <a:pt x="33" y="447"/>
                      </a:lnTo>
                      <a:lnTo>
                        <a:pt x="21" y="460"/>
                      </a:lnTo>
                      <a:lnTo>
                        <a:pt x="21" y="472"/>
                      </a:lnTo>
                      <a:lnTo>
                        <a:pt x="21" y="476"/>
                      </a:lnTo>
                      <a:lnTo>
                        <a:pt x="17" y="488"/>
                      </a:lnTo>
                      <a:lnTo>
                        <a:pt x="17" y="488"/>
                      </a:lnTo>
                      <a:lnTo>
                        <a:pt x="17" y="496"/>
                      </a:lnTo>
                      <a:lnTo>
                        <a:pt x="33" y="504"/>
                      </a:lnTo>
                      <a:lnTo>
                        <a:pt x="29" y="517"/>
                      </a:lnTo>
                      <a:lnTo>
                        <a:pt x="17" y="525"/>
                      </a:lnTo>
                      <a:lnTo>
                        <a:pt x="8" y="537"/>
                      </a:lnTo>
                      <a:lnTo>
                        <a:pt x="8" y="541"/>
                      </a:lnTo>
                      <a:lnTo>
                        <a:pt x="4" y="545"/>
                      </a:lnTo>
                      <a:lnTo>
                        <a:pt x="0" y="557"/>
                      </a:lnTo>
                      <a:lnTo>
                        <a:pt x="13" y="570"/>
                      </a:lnTo>
                      <a:lnTo>
                        <a:pt x="25" y="574"/>
                      </a:lnTo>
                      <a:lnTo>
                        <a:pt x="37" y="578"/>
                      </a:lnTo>
                      <a:lnTo>
                        <a:pt x="37" y="590"/>
                      </a:lnTo>
                      <a:lnTo>
                        <a:pt x="37" y="602"/>
                      </a:lnTo>
                      <a:lnTo>
                        <a:pt x="37" y="606"/>
                      </a:lnTo>
                      <a:lnTo>
                        <a:pt x="37" y="610"/>
                      </a:lnTo>
                      <a:lnTo>
                        <a:pt x="41" y="618"/>
                      </a:lnTo>
                      <a:lnTo>
                        <a:pt x="45" y="618"/>
                      </a:lnTo>
                      <a:lnTo>
                        <a:pt x="49" y="618"/>
                      </a:lnTo>
                      <a:lnTo>
                        <a:pt x="53" y="610"/>
                      </a:lnTo>
                      <a:lnTo>
                        <a:pt x="53" y="610"/>
                      </a:lnTo>
                      <a:lnTo>
                        <a:pt x="53" y="610"/>
                      </a:lnTo>
                      <a:lnTo>
                        <a:pt x="57" y="610"/>
                      </a:lnTo>
                      <a:lnTo>
                        <a:pt x="69" y="614"/>
                      </a:lnTo>
                      <a:lnTo>
                        <a:pt x="82" y="614"/>
                      </a:lnTo>
                      <a:lnTo>
                        <a:pt x="94" y="614"/>
                      </a:lnTo>
                      <a:lnTo>
                        <a:pt x="106" y="627"/>
                      </a:lnTo>
                      <a:lnTo>
                        <a:pt x="114" y="639"/>
                      </a:lnTo>
                      <a:lnTo>
                        <a:pt x="126" y="651"/>
                      </a:lnTo>
                      <a:lnTo>
                        <a:pt x="131" y="663"/>
                      </a:lnTo>
                      <a:lnTo>
                        <a:pt x="139" y="675"/>
                      </a:lnTo>
                      <a:lnTo>
                        <a:pt x="147" y="688"/>
                      </a:lnTo>
                      <a:lnTo>
                        <a:pt x="139" y="696"/>
                      </a:lnTo>
                      <a:lnTo>
                        <a:pt x="126" y="692"/>
                      </a:lnTo>
                      <a:lnTo>
                        <a:pt x="118" y="696"/>
                      </a:lnTo>
                      <a:lnTo>
                        <a:pt x="118" y="700"/>
                      </a:lnTo>
                      <a:lnTo>
                        <a:pt x="122" y="704"/>
                      </a:lnTo>
                      <a:lnTo>
                        <a:pt x="135" y="708"/>
                      </a:lnTo>
                      <a:lnTo>
                        <a:pt x="139" y="712"/>
                      </a:lnTo>
                      <a:lnTo>
                        <a:pt x="143" y="712"/>
                      </a:lnTo>
                      <a:lnTo>
                        <a:pt x="155" y="720"/>
                      </a:lnTo>
                      <a:lnTo>
                        <a:pt x="163" y="724"/>
                      </a:lnTo>
                      <a:lnTo>
                        <a:pt x="159" y="720"/>
                      </a:lnTo>
                      <a:lnTo>
                        <a:pt x="171" y="720"/>
                      </a:lnTo>
                      <a:close/>
                      <a:moveTo>
                        <a:pt x="1632" y="761"/>
                      </a:moveTo>
                      <a:lnTo>
                        <a:pt x="1640" y="749"/>
                      </a:lnTo>
                      <a:lnTo>
                        <a:pt x="1640" y="745"/>
                      </a:lnTo>
                      <a:lnTo>
                        <a:pt x="1636" y="740"/>
                      </a:lnTo>
                      <a:lnTo>
                        <a:pt x="1636" y="740"/>
                      </a:lnTo>
                      <a:lnTo>
                        <a:pt x="1644" y="732"/>
                      </a:lnTo>
                      <a:lnTo>
                        <a:pt x="1652" y="728"/>
                      </a:lnTo>
                      <a:lnTo>
                        <a:pt x="1665" y="716"/>
                      </a:lnTo>
                      <a:lnTo>
                        <a:pt x="1677" y="712"/>
                      </a:lnTo>
                      <a:lnTo>
                        <a:pt x="1685" y="704"/>
                      </a:lnTo>
                      <a:lnTo>
                        <a:pt x="1693" y="696"/>
                      </a:lnTo>
                      <a:lnTo>
                        <a:pt x="1718" y="688"/>
                      </a:lnTo>
                      <a:lnTo>
                        <a:pt x="1718" y="692"/>
                      </a:lnTo>
                      <a:lnTo>
                        <a:pt x="1730" y="692"/>
                      </a:lnTo>
                      <a:lnTo>
                        <a:pt x="1742" y="696"/>
                      </a:lnTo>
                      <a:lnTo>
                        <a:pt x="1766" y="692"/>
                      </a:lnTo>
                      <a:lnTo>
                        <a:pt x="1779" y="692"/>
                      </a:lnTo>
                      <a:lnTo>
                        <a:pt x="1791" y="688"/>
                      </a:lnTo>
                      <a:lnTo>
                        <a:pt x="1799" y="700"/>
                      </a:lnTo>
                      <a:lnTo>
                        <a:pt x="1811" y="700"/>
                      </a:lnTo>
                      <a:lnTo>
                        <a:pt x="1815" y="700"/>
                      </a:lnTo>
                      <a:lnTo>
                        <a:pt x="1836" y="704"/>
                      </a:lnTo>
                      <a:lnTo>
                        <a:pt x="1848" y="708"/>
                      </a:lnTo>
                      <a:lnTo>
                        <a:pt x="1860" y="704"/>
                      </a:lnTo>
                      <a:lnTo>
                        <a:pt x="1876" y="700"/>
                      </a:lnTo>
                      <a:lnTo>
                        <a:pt x="1880" y="700"/>
                      </a:lnTo>
                      <a:lnTo>
                        <a:pt x="1893" y="700"/>
                      </a:lnTo>
                      <a:lnTo>
                        <a:pt x="1901" y="704"/>
                      </a:lnTo>
                      <a:lnTo>
                        <a:pt x="1913" y="712"/>
                      </a:lnTo>
                      <a:lnTo>
                        <a:pt x="1937" y="696"/>
                      </a:lnTo>
                      <a:lnTo>
                        <a:pt x="1949" y="704"/>
                      </a:lnTo>
                      <a:lnTo>
                        <a:pt x="1954" y="692"/>
                      </a:lnTo>
                      <a:lnTo>
                        <a:pt x="1966" y="688"/>
                      </a:lnTo>
                      <a:lnTo>
                        <a:pt x="1974" y="700"/>
                      </a:lnTo>
                      <a:lnTo>
                        <a:pt x="1966" y="704"/>
                      </a:lnTo>
                      <a:lnTo>
                        <a:pt x="1962" y="712"/>
                      </a:lnTo>
                      <a:lnTo>
                        <a:pt x="1954" y="720"/>
                      </a:lnTo>
                      <a:lnTo>
                        <a:pt x="1929" y="720"/>
                      </a:lnTo>
                      <a:lnTo>
                        <a:pt x="1917" y="724"/>
                      </a:lnTo>
                      <a:lnTo>
                        <a:pt x="1913" y="724"/>
                      </a:lnTo>
                      <a:lnTo>
                        <a:pt x="1905" y="728"/>
                      </a:lnTo>
                      <a:lnTo>
                        <a:pt x="1893" y="720"/>
                      </a:lnTo>
                      <a:lnTo>
                        <a:pt x="1884" y="720"/>
                      </a:lnTo>
                      <a:lnTo>
                        <a:pt x="1872" y="716"/>
                      </a:lnTo>
                      <a:lnTo>
                        <a:pt x="1860" y="712"/>
                      </a:lnTo>
                      <a:lnTo>
                        <a:pt x="1848" y="716"/>
                      </a:lnTo>
                      <a:lnTo>
                        <a:pt x="1840" y="716"/>
                      </a:lnTo>
                      <a:lnTo>
                        <a:pt x="1827" y="712"/>
                      </a:lnTo>
                      <a:lnTo>
                        <a:pt x="1815" y="712"/>
                      </a:lnTo>
                      <a:lnTo>
                        <a:pt x="1803" y="708"/>
                      </a:lnTo>
                      <a:lnTo>
                        <a:pt x="1791" y="712"/>
                      </a:lnTo>
                      <a:lnTo>
                        <a:pt x="1787" y="712"/>
                      </a:lnTo>
                      <a:lnTo>
                        <a:pt x="1783" y="708"/>
                      </a:lnTo>
                      <a:lnTo>
                        <a:pt x="1762" y="712"/>
                      </a:lnTo>
                      <a:lnTo>
                        <a:pt x="1750" y="716"/>
                      </a:lnTo>
                      <a:lnTo>
                        <a:pt x="1742" y="704"/>
                      </a:lnTo>
                      <a:lnTo>
                        <a:pt x="1742" y="716"/>
                      </a:lnTo>
                      <a:lnTo>
                        <a:pt x="1730" y="720"/>
                      </a:lnTo>
                      <a:lnTo>
                        <a:pt x="1718" y="720"/>
                      </a:lnTo>
                      <a:lnTo>
                        <a:pt x="1709" y="720"/>
                      </a:lnTo>
                      <a:lnTo>
                        <a:pt x="1705" y="732"/>
                      </a:lnTo>
                      <a:lnTo>
                        <a:pt x="1697" y="745"/>
                      </a:lnTo>
                      <a:lnTo>
                        <a:pt x="1685" y="745"/>
                      </a:lnTo>
                      <a:lnTo>
                        <a:pt x="1673" y="757"/>
                      </a:lnTo>
                      <a:lnTo>
                        <a:pt x="1673" y="769"/>
                      </a:lnTo>
                      <a:lnTo>
                        <a:pt x="1673" y="781"/>
                      </a:lnTo>
                      <a:lnTo>
                        <a:pt x="1661" y="789"/>
                      </a:lnTo>
                      <a:lnTo>
                        <a:pt x="1661" y="797"/>
                      </a:lnTo>
                      <a:lnTo>
                        <a:pt x="1669" y="801"/>
                      </a:lnTo>
                      <a:lnTo>
                        <a:pt x="1665" y="814"/>
                      </a:lnTo>
                      <a:lnTo>
                        <a:pt x="1665" y="826"/>
                      </a:lnTo>
                      <a:lnTo>
                        <a:pt x="1661" y="826"/>
                      </a:lnTo>
                      <a:lnTo>
                        <a:pt x="1657" y="826"/>
                      </a:lnTo>
                      <a:lnTo>
                        <a:pt x="1661" y="822"/>
                      </a:lnTo>
                      <a:lnTo>
                        <a:pt x="1652" y="810"/>
                      </a:lnTo>
                      <a:lnTo>
                        <a:pt x="1640" y="797"/>
                      </a:lnTo>
                      <a:lnTo>
                        <a:pt x="1632" y="785"/>
                      </a:lnTo>
                      <a:lnTo>
                        <a:pt x="1628" y="773"/>
                      </a:lnTo>
                      <a:lnTo>
                        <a:pt x="1632" y="761"/>
                      </a:lnTo>
                      <a:close/>
                      <a:moveTo>
                        <a:pt x="814" y="712"/>
                      </a:moveTo>
                      <a:lnTo>
                        <a:pt x="814" y="708"/>
                      </a:lnTo>
                      <a:lnTo>
                        <a:pt x="814" y="708"/>
                      </a:lnTo>
                      <a:lnTo>
                        <a:pt x="818" y="704"/>
                      </a:lnTo>
                      <a:lnTo>
                        <a:pt x="818" y="704"/>
                      </a:lnTo>
                      <a:lnTo>
                        <a:pt x="822" y="704"/>
                      </a:lnTo>
                      <a:lnTo>
                        <a:pt x="826" y="700"/>
                      </a:lnTo>
                      <a:lnTo>
                        <a:pt x="830" y="700"/>
                      </a:lnTo>
                      <a:lnTo>
                        <a:pt x="835" y="704"/>
                      </a:lnTo>
                      <a:lnTo>
                        <a:pt x="835" y="704"/>
                      </a:lnTo>
                      <a:lnTo>
                        <a:pt x="835" y="708"/>
                      </a:lnTo>
                      <a:lnTo>
                        <a:pt x="835" y="712"/>
                      </a:lnTo>
                      <a:lnTo>
                        <a:pt x="835" y="712"/>
                      </a:lnTo>
                      <a:lnTo>
                        <a:pt x="839" y="716"/>
                      </a:lnTo>
                      <a:lnTo>
                        <a:pt x="839" y="716"/>
                      </a:lnTo>
                      <a:lnTo>
                        <a:pt x="839" y="712"/>
                      </a:lnTo>
                      <a:lnTo>
                        <a:pt x="839" y="712"/>
                      </a:lnTo>
                      <a:lnTo>
                        <a:pt x="839" y="708"/>
                      </a:lnTo>
                      <a:lnTo>
                        <a:pt x="839" y="708"/>
                      </a:lnTo>
                      <a:lnTo>
                        <a:pt x="843" y="708"/>
                      </a:lnTo>
                      <a:lnTo>
                        <a:pt x="847" y="712"/>
                      </a:lnTo>
                      <a:lnTo>
                        <a:pt x="851" y="708"/>
                      </a:lnTo>
                      <a:lnTo>
                        <a:pt x="851" y="708"/>
                      </a:lnTo>
                      <a:lnTo>
                        <a:pt x="855" y="708"/>
                      </a:lnTo>
                      <a:lnTo>
                        <a:pt x="859" y="704"/>
                      </a:lnTo>
                      <a:lnTo>
                        <a:pt x="859" y="704"/>
                      </a:lnTo>
                      <a:lnTo>
                        <a:pt x="851" y="700"/>
                      </a:lnTo>
                      <a:lnTo>
                        <a:pt x="847" y="696"/>
                      </a:lnTo>
                      <a:lnTo>
                        <a:pt x="847" y="696"/>
                      </a:lnTo>
                      <a:lnTo>
                        <a:pt x="847" y="696"/>
                      </a:lnTo>
                      <a:lnTo>
                        <a:pt x="851" y="696"/>
                      </a:lnTo>
                      <a:lnTo>
                        <a:pt x="855" y="696"/>
                      </a:lnTo>
                      <a:lnTo>
                        <a:pt x="855" y="696"/>
                      </a:lnTo>
                      <a:lnTo>
                        <a:pt x="859" y="696"/>
                      </a:lnTo>
                      <a:lnTo>
                        <a:pt x="863" y="696"/>
                      </a:lnTo>
                      <a:lnTo>
                        <a:pt x="863" y="700"/>
                      </a:lnTo>
                      <a:lnTo>
                        <a:pt x="859" y="704"/>
                      </a:lnTo>
                      <a:lnTo>
                        <a:pt x="859" y="712"/>
                      </a:lnTo>
                      <a:lnTo>
                        <a:pt x="863" y="712"/>
                      </a:lnTo>
                      <a:lnTo>
                        <a:pt x="867" y="716"/>
                      </a:lnTo>
                      <a:lnTo>
                        <a:pt x="867" y="716"/>
                      </a:lnTo>
                      <a:lnTo>
                        <a:pt x="867" y="716"/>
                      </a:lnTo>
                      <a:lnTo>
                        <a:pt x="871" y="720"/>
                      </a:lnTo>
                      <a:lnTo>
                        <a:pt x="875" y="716"/>
                      </a:lnTo>
                      <a:lnTo>
                        <a:pt x="879" y="716"/>
                      </a:lnTo>
                      <a:lnTo>
                        <a:pt x="879" y="720"/>
                      </a:lnTo>
                      <a:lnTo>
                        <a:pt x="883" y="720"/>
                      </a:lnTo>
                      <a:lnTo>
                        <a:pt x="887" y="716"/>
                      </a:lnTo>
                      <a:lnTo>
                        <a:pt x="887" y="716"/>
                      </a:lnTo>
                      <a:lnTo>
                        <a:pt x="891" y="716"/>
                      </a:lnTo>
                      <a:lnTo>
                        <a:pt x="891" y="720"/>
                      </a:lnTo>
                      <a:lnTo>
                        <a:pt x="891" y="728"/>
                      </a:lnTo>
                      <a:lnTo>
                        <a:pt x="887" y="732"/>
                      </a:lnTo>
                      <a:lnTo>
                        <a:pt x="887" y="732"/>
                      </a:lnTo>
                      <a:lnTo>
                        <a:pt x="883" y="736"/>
                      </a:lnTo>
                      <a:lnTo>
                        <a:pt x="883" y="736"/>
                      </a:lnTo>
                      <a:lnTo>
                        <a:pt x="879" y="736"/>
                      </a:lnTo>
                      <a:lnTo>
                        <a:pt x="879" y="736"/>
                      </a:lnTo>
                      <a:lnTo>
                        <a:pt x="875" y="740"/>
                      </a:lnTo>
                      <a:lnTo>
                        <a:pt x="871" y="740"/>
                      </a:lnTo>
                      <a:lnTo>
                        <a:pt x="871" y="740"/>
                      </a:lnTo>
                      <a:lnTo>
                        <a:pt x="863" y="740"/>
                      </a:lnTo>
                      <a:lnTo>
                        <a:pt x="863" y="745"/>
                      </a:lnTo>
                      <a:lnTo>
                        <a:pt x="863" y="745"/>
                      </a:lnTo>
                      <a:lnTo>
                        <a:pt x="859" y="745"/>
                      </a:lnTo>
                      <a:lnTo>
                        <a:pt x="859" y="740"/>
                      </a:lnTo>
                      <a:lnTo>
                        <a:pt x="859" y="745"/>
                      </a:lnTo>
                      <a:lnTo>
                        <a:pt x="859" y="740"/>
                      </a:lnTo>
                      <a:lnTo>
                        <a:pt x="859" y="740"/>
                      </a:lnTo>
                      <a:lnTo>
                        <a:pt x="863" y="740"/>
                      </a:lnTo>
                      <a:lnTo>
                        <a:pt x="863" y="732"/>
                      </a:lnTo>
                      <a:lnTo>
                        <a:pt x="859" y="732"/>
                      </a:lnTo>
                      <a:lnTo>
                        <a:pt x="859" y="728"/>
                      </a:lnTo>
                      <a:lnTo>
                        <a:pt x="859" y="728"/>
                      </a:lnTo>
                      <a:lnTo>
                        <a:pt x="855" y="724"/>
                      </a:lnTo>
                      <a:lnTo>
                        <a:pt x="855" y="724"/>
                      </a:lnTo>
                      <a:lnTo>
                        <a:pt x="855" y="724"/>
                      </a:lnTo>
                      <a:lnTo>
                        <a:pt x="855" y="728"/>
                      </a:lnTo>
                      <a:lnTo>
                        <a:pt x="851" y="728"/>
                      </a:lnTo>
                      <a:lnTo>
                        <a:pt x="847" y="728"/>
                      </a:lnTo>
                      <a:lnTo>
                        <a:pt x="847" y="728"/>
                      </a:lnTo>
                      <a:lnTo>
                        <a:pt x="847" y="728"/>
                      </a:lnTo>
                      <a:lnTo>
                        <a:pt x="843" y="728"/>
                      </a:lnTo>
                      <a:lnTo>
                        <a:pt x="839" y="724"/>
                      </a:lnTo>
                      <a:lnTo>
                        <a:pt x="839" y="724"/>
                      </a:lnTo>
                      <a:lnTo>
                        <a:pt x="835" y="720"/>
                      </a:lnTo>
                      <a:lnTo>
                        <a:pt x="830" y="720"/>
                      </a:lnTo>
                      <a:lnTo>
                        <a:pt x="830" y="720"/>
                      </a:lnTo>
                      <a:lnTo>
                        <a:pt x="830" y="724"/>
                      </a:lnTo>
                      <a:lnTo>
                        <a:pt x="822" y="724"/>
                      </a:lnTo>
                      <a:lnTo>
                        <a:pt x="822" y="724"/>
                      </a:lnTo>
                      <a:lnTo>
                        <a:pt x="818" y="720"/>
                      </a:lnTo>
                      <a:lnTo>
                        <a:pt x="814" y="720"/>
                      </a:lnTo>
                      <a:lnTo>
                        <a:pt x="814" y="720"/>
                      </a:lnTo>
                      <a:lnTo>
                        <a:pt x="810" y="716"/>
                      </a:lnTo>
                      <a:lnTo>
                        <a:pt x="814" y="7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920" name="Group 786">
                  <a:extLst>
                    <a:ext uri="{FF2B5EF4-FFF2-40B4-BE49-F238E27FC236}">
                      <a16:creationId xmlns:a16="http://schemas.microsoft.com/office/drawing/2014/main" id="{8D279F51-CE32-3B21-87A8-31C9ED0216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52" y="6915"/>
                  <a:ext cx="3691" cy="2473"/>
                  <a:chOff x="15052" y="6915"/>
                  <a:chExt cx="3691" cy="2473"/>
                </a:xfrm>
                <a:grpFill/>
              </p:grpSpPr>
              <p:sp>
                <p:nvSpPr>
                  <p:cNvPr id="2076" name="Freeform 787">
                    <a:extLst>
                      <a:ext uri="{FF2B5EF4-FFF2-40B4-BE49-F238E27FC236}">
                        <a16:creationId xmlns:a16="http://schemas.microsoft.com/office/drawing/2014/main" id="{680EBEDA-EE54-EF82-6BAD-AE4D23515F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64" y="9274"/>
                    <a:ext cx="143" cy="114"/>
                  </a:xfrm>
                  <a:custGeom>
                    <a:avLst/>
                    <a:gdLst>
                      <a:gd name="T0" fmla="*/ 8 w 143"/>
                      <a:gd name="T1" fmla="*/ 98 h 114"/>
                      <a:gd name="T2" fmla="*/ 20 w 143"/>
                      <a:gd name="T3" fmla="*/ 106 h 114"/>
                      <a:gd name="T4" fmla="*/ 29 w 143"/>
                      <a:gd name="T5" fmla="*/ 106 h 114"/>
                      <a:gd name="T6" fmla="*/ 41 w 143"/>
                      <a:gd name="T7" fmla="*/ 110 h 114"/>
                      <a:gd name="T8" fmla="*/ 53 w 143"/>
                      <a:gd name="T9" fmla="*/ 110 h 114"/>
                      <a:gd name="T10" fmla="*/ 53 w 143"/>
                      <a:gd name="T11" fmla="*/ 114 h 114"/>
                      <a:gd name="T12" fmla="*/ 65 w 143"/>
                      <a:gd name="T13" fmla="*/ 114 h 114"/>
                      <a:gd name="T14" fmla="*/ 69 w 143"/>
                      <a:gd name="T15" fmla="*/ 102 h 114"/>
                      <a:gd name="T16" fmla="*/ 69 w 143"/>
                      <a:gd name="T17" fmla="*/ 102 h 114"/>
                      <a:gd name="T18" fmla="*/ 81 w 143"/>
                      <a:gd name="T19" fmla="*/ 102 h 114"/>
                      <a:gd name="T20" fmla="*/ 81 w 143"/>
                      <a:gd name="T21" fmla="*/ 102 h 114"/>
                      <a:gd name="T22" fmla="*/ 90 w 143"/>
                      <a:gd name="T23" fmla="*/ 94 h 114"/>
                      <a:gd name="T24" fmla="*/ 102 w 143"/>
                      <a:gd name="T25" fmla="*/ 86 h 114"/>
                      <a:gd name="T26" fmla="*/ 114 w 143"/>
                      <a:gd name="T27" fmla="*/ 78 h 114"/>
                      <a:gd name="T28" fmla="*/ 114 w 143"/>
                      <a:gd name="T29" fmla="*/ 66 h 114"/>
                      <a:gd name="T30" fmla="*/ 110 w 143"/>
                      <a:gd name="T31" fmla="*/ 53 h 114"/>
                      <a:gd name="T32" fmla="*/ 118 w 143"/>
                      <a:gd name="T33" fmla="*/ 53 h 114"/>
                      <a:gd name="T34" fmla="*/ 122 w 143"/>
                      <a:gd name="T35" fmla="*/ 41 h 114"/>
                      <a:gd name="T36" fmla="*/ 130 w 143"/>
                      <a:gd name="T37" fmla="*/ 29 h 114"/>
                      <a:gd name="T38" fmla="*/ 143 w 143"/>
                      <a:gd name="T39" fmla="*/ 25 h 114"/>
                      <a:gd name="T40" fmla="*/ 143 w 143"/>
                      <a:gd name="T41" fmla="*/ 13 h 114"/>
                      <a:gd name="T42" fmla="*/ 138 w 143"/>
                      <a:gd name="T43" fmla="*/ 0 h 114"/>
                      <a:gd name="T44" fmla="*/ 130 w 143"/>
                      <a:gd name="T45" fmla="*/ 0 h 114"/>
                      <a:gd name="T46" fmla="*/ 130 w 143"/>
                      <a:gd name="T47" fmla="*/ 0 h 114"/>
                      <a:gd name="T48" fmla="*/ 118 w 143"/>
                      <a:gd name="T49" fmla="*/ 0 h 114"/>
                      <a:gd name="T50" fmla="*/ 118 w 143"/>
                      <a:gd name="T51" fmla="*/ 0 h 114"/>
                      <a:gd name="T52" fmla="*/ 106 w 143"/>
                      <a:gd name="T53" fmla="*/ 0 h 114"/>
                      <a:gd name="T54" fmla="*/ 106 w 143"/>
                      <a:gd name="T55" fmla="*/ 5 h 114"/>
                      <a:gd name="T56" fmla="*/ 106 w 143"/>
                      <a:gd name="T57" fmla="*/ 9 h 114"/>
                      <a:gd name="T58" fmla="*/ 106 w 143"/>
                      <a:gd name="T59" fmla="*/ 5 h 114"/>
                      <a:gd name="T60" fmla="*/ 106 w 143"/>
                      <a:gd name="T61" fmla="*/ 0 h 114"/>
                      <a:gd name="T62" fmla="*/ 98 w 143"/>
                      <a:gd name="T63" fmla="*/ 0 h 114"/>
                      <a:gd name="T64" fmla="*/ 90 w 143"/>
                      <a:gd name="T65" fmla="*/ 0 h 114"/>
                      <a:gd name="T66" fmla="*/ 90 w 143"/>
                      <a:gd name="T67" fmla="*/ 0 h 114"/>
                      <a:gd name="T68" fmla="*/ 90 w 143"/>
                      <a:gd name="T69" fmla="*/ 5 h 114"/>
                      <a:gd name="T70" fmla="*/ 81 w 143"/>
                      <a:gd name="T71" fmla="*/ 5 h 114"/>
                      <a:gd name="T72" fmla="*/ 81 w 143"/>
                      <a:gd name="T73" fmla="*/ 9 h 114"/>
                      <a:gd name="T74" fmla="*/ 77 w 143"/>
                      <a:gd name="T75" fmla="*/ 5 h 114"/>
                      <a:gd name="T76" fmla="*/ 65 w 143"/>
                      <a:gd name="T77" fmla="*/ 0 h 114"/>
                      <a:gd name="T78" fmla="*/ 61 w 143"/>
                      <a:gd name="T79" fmla="*/ 0 h 114"/>
                      <a:gd name="T80" fmla="*/ 49 w 143"/>
                      <a:gd name="T81" fmla="*/ 13 h 114"/>
                      <a:gd name="T82" fmla="*/ 37 w 143"/>
                      <a:gd name="T83" fmla="*/ 9 h 114"/>
                      <a:gd name="T84" fmla="*/ 37 w 143"/>
                      <a:gd name="T85" fmla="*/ 21 h 114"/>
                      <a:gd name="T86" fmla="*/ 25 w 143"/>
                      <a:gd name="T87" fmla="*/ 25 h 114"/>
                      <a:gd name="T88" fmla="*/ 12 w 143"/>
                      <a:gd name="T89" fmla="*/ 37 h 114"/>
                      <a:gd name="T90" fmla="*/ 0 w 143"/>
                      <a:gd name="T91" fmla="*/ 45 h 114"/>
                      <a:gd name="T92" fmla="*/ 0 w 143"/>
                      <a:gd name="T93" fmla="*/ 45 h 114"/>
                      <a:gd name="T94" fmla="*/ 0 w 143"/>
                      <a:gd name="T95" fmla="*/ 49 h 114"/>
                      <a:gd name="T96" fmla="*/ 0 w 143"/>
                      <a:gd name="T97" fmla="*/ 61 h 114"/>
                      <a:gd name="T98" fmla="*/ 0 w 143"/>
                      <a:gd name="T99" fmla="*/ 74 h 114"/>
                      <a:gd name="T100" fmla="*/ 4 w 143"/>
                      <a:gd name="T101" fmla="*/ 82 h 114"/>
                      <a:gd name="T102" fmla="*/ 4 w 143"/>
                      <a:gd name="T103" fmla="*/ 94 h 114"/>
                      <a:gd name="T104" fmla="*/ 8 w 143"/>
                      <a:gd name="T105" fmla="*/ 98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3" h="114">
                        <a:moveTo>
                          <a:pt x="8" y="98"/>
                        </a:moveTo>
                        <a:lnTo>
                          <a:pt x="20" y="106"/>
                        </a:lnTo>
                        <a:lnTo>
                          <a:pt x="29" y="106"/>
                        </a:lnTo>
                        <a:lnTo>
                          <a:pt x="41" y="110"/>
                        </a:lnTo>
                        <a:lnTo>
                          <a:pt x="53" y="110"/>
                        </a:lnTo>
                        <a:lnTo>
                          <a:pt x="53" y="114"/>
                        </a:lnTo>
                        <a:lnTo>
                          <a:pt x="65" y="114"/>
                        </a:lnTo>
                        <a:lnTo>
                          <a:pt x="69" y="102"/>
                        </a:lnTo>
                        <a:lnTo>
                          <a:pt x="69" y="102"/>
                        </a:lnTo>
                        <a:lnTo>
                          <a:pt x="81" y="102"/>
                        </a:lnTo>
                        <a:lnTo>
                          <a:pt x="81" y="102"/>
                        </a:lnTo>
                        <a:lnTo>
                          <a:pt x="90" y="94"/>
                        </a:lnTo>
                        <a:lnTo>
                          <a:pt x="102" y="86"/>
                        </a:lnTo>
                        <a:lnTo>
                          <a:pt x="114" y="78"/>
                        </a:lnTo>
                        <a:lnTo>
                          <a:pt x="114" y="66"/>
                        </a:lnTo>
                        <a:lnTo>
                          <a:pt x="110" y="53"/>
                        </a:lnTo>
                        <a:lnTo>
                          <a:pt x="118" y="53"/>
                        </a:lnTo>
                        <a:lnTo>
                          <a:pt x="122" y="41"/>
                        </a:lnTo>
                        <a:lnTo>
                          <a:pt x="130" y="29"/>
                        </a:lnTo>
                        <a:lnTo>
                          <a:pt x="143" y="25"/>
                        </a:lnTo>
                        <a:lnTo>
                          <a:pt x="143" y="13"/>
                        </a:lnTo>
                        <a:lnTo>
                          <a:pt x="138" y="0"/>
                        </a:lnTo>
                        <a:lnTo>
                          <a:pt x="130" y="0"/>
                        </a:lnTo>
                        <a:lnTo>
                          <a:pt x="130" y="0"/>
                        </a:lnTo>
                        <a:lnTo>
                          <a:pt x="118" y="0"/>
                        </a:lnTo>
                        <a:lnTo>
                          <a:pt x="118" y="0"/>
                        </a:lnTo>
                        <a:lnTo>
                          <a:pt x="106" y="0"/>
                        </a:lnTo>
                        <a:lnTo>
                          <a:pt x="106" y="5"/>
                        </a:lnTo>
                        <a:lnTo>
                          <a:pt x="106" y="9"/>
                        </a:lnTo>
                        <a:lnTo>
                          <a:pt x="106" y="5"/>
                        </a:lnTo>
                        <a:lnTo>
                          <a:pt x="106" y="0"/>
                        </a:lnTo>
                        <a:lnTo>
                          <a:pt x="98" y="0"/>
                        </a:lnTo>
                        <a:lnTo>
                          <a:pt x="90" y="0"/>
                        </a:lnTo>
                        <a:lnTo>
                          <a:pt x="90" y="0"/>
                        </a:lnTo>
                        <a:lnTo>
                          <a:pt x="90" y="5"/>
                        </a:lnTo>
                        <a:lnTo>
                          <a:pt x="81" y="5"/>
                        </a:lnTo>
                        <a:lnTo>
                          <a:pt x="81" y="9"/>
                        </a:lnTo>
                        <a:lnTo>
                          <a:pt x="77" y="5"/>
                        </a:lnTo>
                        <a:lnTo>
                          <a:pt x="65" y="0"/>
                        </a:lnTo>
                        <a:lnTo>
                          <a:pt x="61" y="0"/>
                        </a:lnTo>
                        <a:lnTo>
                          <a:pt x="49" y="13"/>
                        </a:lnTo>
                        <a:lnTo>
                          <a:pt x="37" y="9"/>
                        </a:lnTo>
                        <a:lnTo>
                          <a:pt x="37" y="21"/>
                        </a:lnTo>
                        <a:lnTo>
                          <a:pt x="25" y="25"/>
                        </a:lnTo>
                        <a:lnTo>
                          <a:pt x="12" y="37"/>
                        </a:lnTo>
                        <a:lnTo>
                          <a:pt x="0" y="45"/>
                        </a:lnTo>
                        <a:lnTo>
                          <a:pt x="0" y="45"/>
                        </a:lnTo>
                        <a:lnTo>
                          <a:pt x="0" y="49"/>
                        </a:lnTo>
                        <a:lnTo>
                          <a:pt x="0" y="61"/>
                        </a:lnTo>
                        <a:lnTo>
                          <a:pt x="0" y="74"/>
                        </a:lnTo>
                        <a:lnTo>
                          <a:pt x="4" y="82"/>
                        </a:lnTo>
                        <a:lnTo>
                          <a:pt x="4" y="94"/>
                        </a:lnTo>
                        <a:lnTo>
                          <a:pt x="8" y="9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7" name="Freeform 788">
                    <a:extLst>
                      <a:ext uri="{FF2B5EF4-FFF2-40B4-BE49-F238E27FC236}">
                        <a16:creationId xmlns:a16="http://schemas.microsoft.com/office/drawing/2014/main" id="{C252C299-510A-CC65-0C6C-A6C624AA7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052" y="6915"/>
                    <a:ext cx="3691" cy="2343"/>
                  </a:xfrm>
                  <a:custGeom>
                    <a:avLst/>
                    <a:gdLst>
                      <a:gd name="T0" fmla="*/ 3235 w 3691"/>
                      <a:gd name="T1" fmla="*/ 927 h 2343"/>
                      <a:gd name="T2" fmla="*/ 3386 w 3691"/>
                      <a:gd name="T3" fmla="*/ 842 h 2343"/>
                      <a:gd name="T4" fmla="*/ 3475 w 3691"/>
                      <a:gd name="T5" fmla="*/ 720 h 2343"/>
                      <a:gd name="T6" fmla="*/ 3614 w 3691"/>
                      <a:gd name="T7" fmla="*/ 606 h 2343"/>
                      <a:gd name="T8" fmla="*/ 3654 w 3691"/>
                      <a:gd name="T9" fmla="*/ 415 h 2343"/>
                      <a:gd name="T10" fmla="*/ 3435 w 3691"/>
                      <a:gd name="T11" fmla="*/ 398 h 2343"/>
                      <a:gd name="T12" fmla="*/ 3252 w 3691"/>
                      <a:gd name="T13" fmla="*/ 288 h 2343"/>
                      <a:gd name="T14" fmla="*/ 3113 w 3691"/>
                      <a:gd name="T15" fmla="*/ 32 h 2343"/>
                      <a:gd name="T16" fmla="*/ 2841 w 3691"/>
                      <a:gd name="T17" fmla="*/ 28 h 2343"/>
                      <a:gd name="T18" fmla="*/ 2747 w 3691"/>
                      <a:gd name="T19" fmla="*/ 256 h 2343"/>
                      <a:gd name="T20" fmla="*/ 2568 w 3691"/>
                      <a:gd name="T21" fmla="*/ 362 h 2343"/>
                      <a:gd name="T22" fmla="*/ 2678 w 3691"/>
                      <a:gd name="T23" fmla="*/ 443 h 2343"/>
                      <a:gd name="T24" fmla="*/ 2653 w 3691"/>
                      <a:gd name="T25" fmla="*/ 553 h 2343"/>
                      <a:gd name="T26" fmla="*/ 2409 w 3691"/>
                      <a:gd name="T27" fmla="*/ 687 h 2343"/>
                      <a:gd name="T28" fmla="*/ 2238 w 3691"/>
                      <a:gd name="T29" fmla="*/ 813 h 2343"/>
                      <a:gd name="T30" fmla="*/ 1929 w 3691"/>
                      <a:gd name="T31" fmla="*/ 899 h 2343"/>
                      <a:gd name="T32" fmla="*/ 1591 w 3691"/>
                      <a:gd name="T33" fmla="*/ 842 h 2343"/>
                      <a:gd name="T34" fmla="*/ 1327 w 3691"/>
                      <a:gd name="T35" fmla="*/ 760 h 2343"/>
                      <a:gd name="T36" fmla="*/ 1070 w 3691"/>
                      <a:gd name="T37" fmla="*/ 659 h 2343"/>
                      <a:gd name="T38" fmla="*/ 973 w 3691"/>
                      <a:gd name="T39" fmla="*/ 455 h 2343"/>
                      <a:gd name="T40" fmla="*/ 765 w 3691"/>
                      <a:gd name="T41" fmla="*/ 406 h 2343"/>
                      <a:gd name="T42" fmla="*/ 574 w 3691"/>
                      <a:gd name="T43" fmla="*/ 504 h 2343"/>
                      <a:gd name="T44" fmla="*/ 423 w 3691"/>
                      <a:gd name="T45" fmla="*/ 659 h 2343"/>
                      <a:gd name="T46" fmla="*/ 399 w 3691"/>
                      <a:gd name="T47" fmla="*/ 858 h 2343"/>
                      <a:gd name="T48" fmla="*/ 159 w 3691"/>
                      <a:gd name="T49" fmla="*/ 1000 h 2343"/>
                      <a:gd name="T50" fmla="*/ 8 w 3691"/>
                      <a:gd name="T51" fmla="*/ 1098 h 2343"/>
                      <a:gd name="T52" fmla="*/ 53 w 3691"/>
                      <a:gd name="T53" fmla="*/ 1228 h 2343"/>
                      <a:gd name="T54" fmla="*/ 252 w 3691"/>
                      <a:gd name="T55" fmla="*/ 1350 h 2343"/>
                      <a:gd name="T56" fmla="*/ 383 w 3691"/>
                      <a:gd name="T57" fmla="*/ 1407 h 2343"/>
                      <a:gd name="T58" fmla="*/ 338 w 3691"/>
                      <a:gd name="T59" fmla="*/ 1550 h 2343"/>
                      <a:gd name="T60" fmla="*/ 370 w 3691"/>
                      <a:gd name="T61" fmla="*/ 1651 h 2343"/>
                      <a:gd name="T62" fmla="*/ 611 w 3691"/>
                      <a:gd name="T63" fmla="*/ 1757 h 2343"/>
                      <a:gd name="T64" fmla="*/ 912 w 3691"/>
                      <a:gd name="T65" fmla="*/ 1847 h 2343"/>
                      <a:gd name="T66" fmla="*/ 1074 w 3691"/>
                      <a:gd name="T67" fmla="*/ 1851 h 2343"/>
                      <a:gd name="T68" fmla="*/ 1290 w 3691"/>
                      <a:gd name="T69" fmla="*/ 1774 h 2343"/>
                      <a:gd name="T70" fmla="*/ 1412 w 3691"/>
                      <a:gd name="T71" fmla="*/ 1826 h 2343"/>
                      <a:gd name="T72" fmla="*/ 1510 w 3691"/>
                      <a:gd name="T73" fmla="*/ 1989 h 2343"/>
                      <a:gd name="T74" fmla="*/ 1514 w 3691"/>
                      <a:gd name="T75" fmla="*/ 2099 h 2343"/>
                      <a:gd name="T76" fmla="*/ 1591 w 3691"/>
                      <a:gd name="T77" fmla="*/ 2237 h 2343"/>
                      <a:gd name="T78" fmla="*/ 1697 w 3691"/>
                      <a:gd name="T79" fmla="*/ 2270 h 2343"/>
                      <a:gd name="T80" fmla="*/ 1807 w 3691"/>
                      <a:gd name="T81" fmla="*/ 2184 h 2343"/>
                      <a:gd name="T82" fmla="*/ 1953 w 3691"/>
                      <a:gd name="T83" fmla="*/ 2176 h 2343"/>
                      <a:gd name="T84" fmla="*/ 2059 w 3691"/>
                      <a:gd name="T85" fmla="*/ 2258 h 2343"/>
                      <a:gd name="T86" fmla="*/ 2189 w 3691"/>
                      <a:gd name="T87" fmla="*/ 2270 h 2343"/>
                      <a:gd name="T88" fmla="*/ 2234 w 3691"/>
                      <a:gd name="T89" fmla="*/ 2274 h 2343"/>
                      <a:gd name="T90" fmla="*/ 2352 w 3691"/>
                      <a:gd name="T91" fmla="*/ 2250 h 2343"/>
                      <a:gd name="T92" fmla="*/ 2401 w 3691"/>
                      <a:gd name="T93" fmla="*/ 2176 h 2343"/>
                      <a:gd name="T94" fmla="*/ 2462 w 3691"/>
                      <a:gd name="T95" fmla="*/ 2197 h 2343"/>
                      <a:gd name="T96" fmla="*/ 2588 w 3691"/>
                      <a:gd name="T97" fmla="*/ 2172 h 2343"/>
                      <a:gd name="T98" fmla="*/ 2686 w 3691"/>
                      <a:gd name="T99" fmla="*/ 2066 h 2343"/>
                      <a:gd name="T100" fmla="*/ 2755 w 3691"/>
                      <a:gd name="T101" fmla="*/ 1977 h 2343"/>
                      <a:gd name="T102" fmla="*/ 2836 w 3691"/>
                      <a:gd name="T103" fmla="*/ 1875 h 2343"/>
                      <a:gd name="T104" fmla="*/ 2914 w 3691"/>
                      <a:gd name="T105" fmla="*/ 1749 h 2343"/>
                      <a:gd name="T106" fmla="*/ 2832 w 3691"/>
                      <a:gd name="T107" fmla="*/ 1692 h 2343"/>
                      <a:gd name="T108" fmla="*/ 2779 w 3691"/>
                      <a:gd name="T109" fmla="*/ 1570 h 2343"/>
                      <a:gd name="T110" fmla="*/ 2881 w 3691"/>
                      <a:gd name="T111" fmla="*/ 1562 h 2343"/>
                      <a:gd name="T112" fmla="*/ 2771 w 3691"/>
                      <a:gd name="T113" fmla="*/ 1354 h 2343"/>
                      <a:gd name="T114" fmla="*/ 2922 w 3691"/>
                      <a:gd name="T115" fmla="*/ 1253 h 2343"/>
                      <a:gd name="T116" fmla="*/ 2779 w 3691"/>
                      <a:gd name="T117" fmla="*/ 1236 h 2343"/>
                      <a:gd name="T118" fmla="*/ 2678 w 3691"/>
                      <a:gd name="T119" fmla="*/ 1090 h 2343"/>
                      <a:gd name="T120" fmla="*/ 2889 w 3691"/>
                      <a:gd name="T121" fmla="*/ 976 h 2343"/>
                      <a:gd name="T122" fmla="*/ 2865 w 3691"/>
                      <a:gd name="T123" fmla="*/ 1110 h 2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3691" h="2343">
                        <a:moveTo>
                          <a:pt x="3064" y="1025"/>
                        </a:moveTo>
                        <a:lnTo>
                          <a:pt x="3072" y="1017"/>
                        </a:lnTo>
                        <a:lnTo>
                          <a:pt x="3085" y="1005"/>
                        </a:lnTo>
                        <a:lnTo>
                          <a:pt x="3089" y="1005"/>
                        </a:lnTo>
                        <a:lnTo>
                          <a:pt x="3097" y="1000"/>
                        </a:lnTo>
                        <a:lnTo>
                          <a:pt x="3101" y="1000"/>
                        </a:lnTo>
                        <a:lnTo>
                          <a:pt x="3113" y="992"/>
                        </a:lnTo>
                        <a:lnTo>
                          <a:pt x="3121" y="988"/>
                        </a:lnTo>
                        <a:lnTo>
                          <a:pt x="3125" y="988"/>
                        </a:lnTo>
                        <a:lnTo>
                          <a:pt x="3138" y="980"/>
                        </a:lnTo>
                        <a:lnTo>
                          <a:pt x="3142" y="972"/>
                        </a:lnTo>
                        <a:lnTo>
                          <a:pt x="3154" y="972"/>
                        </a:lnTo>
                        <a:lnTo>
                          <a:pt x="3166" y="964"/>
                        </a:lnTo>
                        <a:lnTo>
                          <a:pt x="3174" y="952"/>
                        </a:lnTo>
                        <a:lnTo>
                          <a:pt x="3174" y="952"/>
                        </a:lnTo>
                        <a:lnTo>
                          <a:pt x="3182" y="939"/>
                        </a:lnTo>
                        <a:lnTo>
                          <a:pt x="3190" y="931"/>
                        </a:lnTo>
                        <a:lnTo>
                          <a:pt x="3190" y="931"/>
                        </a:lnTo>
                        <a:lnTo>
                          <a:pt x="3195" y="927"/>
                        </a:lnTo>
                        <a:lnTo>
                          <a:pt x="3195" y="915"/>
                        </a:lnTo>
                        <a:lnTo>
                          <a:pt x="3203" y="915"/>
                        </a:lnTo>
                        <a:lnTo>
                          <a:pt x="3211" y="907"/>
                        </a:lnTo>
                        <a:lnTo>
                          <a:pt x="3215" y="907"/>
                        </a:lnTo>
                        <a:lnTo>
                          <a:pt x="3223" y="915"/>
                        </a:lnTo>
                        <a:lnTo>
                          <a:pt x="3235" y="927"/>
                        </a:lnTo>
                        <a:lnTo>
                          <a:pt x="3247" y="927"/>
                        </a:lnTo>
                        <a:lnTo>
                          <a:pt x="3260" y="935"/>
                        </a:lnTo>
                        <a:lnTo>
                          <a:pt x="3272" y="931"/>
                        </a:lnTo>
                        <a:lnTo>
                          <a:pt x="3280" y="931"/>
                        </a:lnTo>
                        <a:lnTo>
                          <a:pt x="3280" y="931"/>
                        </a:lnTo>
                        <a:lnTo>
                          <a:pt x="3292" y="935"/>
                        </a:lnTo>
                        <a:lnTo>
                          <a:pt x="3296" y="923"/>
                        </a:lnTo>
                        <a:lnTo>
                          <a:pt x="3288" y="911"/>
                        </a:lnTo>
                        <a:lnTo>
                          <a:pt x="3288" y="911"/>
                        </a:lnTo>
                        <a:lnTo>
                          <a:pt x="3288" y="903"/>
                        </a:lnTo>
                        <a:lnTo>
                          <a:pt x="3284" y="891"/>
                        </a:lnTo>
                        <a:lnTo>
                          <a:pt x="3296" y="887"/>
                        </a:lnTo>
                        <a:lnTo>
                          <a:pt x="3296" y="887"/>
                        </a:lnTo>
                        <a:lnTo>
                          <a:pt x="3308" y="891"/>
                        </a:lnTo>
                        <a:lnTo>
                          <a:pt x="3308" y="891"/>
                        </a:lnTo>
                        <a:lnTo>
                          <a:pt x="3321" y="891"/>
                        </a:lnTo>
                        <a:lnTo>
                          <a:pt x="3333" y="887"/>
                        </a:lnTo>
                        <a:lnTo>
                          <a:pt x="3341" y="882"/>
                        </a:lnTo>
                        <a:lnTo>
                          <a:pt x="3353" y="874"/>
                        </a:lnTo>
                        <a:lnTo>
                          <a:pt x="3357" y="862"/>
                        </a:lnTo>
                        <a:lnTo>
                          <a:pt x="3357" y="862"/>
                        </a:lnTo>
                        <a:lnTo>
                          <a:pt x="3374" y="862"/>
                        </a:lnTo>
                        <a:lnTo>
                          <a:pt x="3382" y="858"/>
                        </a:lnTo>
                        <a:lnTo>
                          <a:pt x="3386" y="846"/>
                        </a:lnTo>
                        <a:lnTo>
                          <a:pt x="3386" y="842"/>
                        </a:lnTo>
                        <a:lnTo>
                          <a:pt x="3390" y="825"/>
                        </a:lnTo>
                        <a:lnTo>
                          <a:pt x="3394" y="821"/>
                        </a:lnTo>
                        <a:lnTo>
                          <a:pt x="3406" y="821"/>
                        </a:lnTo>
                        <a:lnTo>
                          <a:pt x="3414" y="825"/>
                        </a:lnTo>
                        <a:lnTo>
                          <a:pt x="3414" y="834"/>
                        </a:lnTo>
                        <a:lnTo>
                          <a:pt x="3414" y="838"/>
                        </a:lnTo>
                        <a:lnTo>
                          <a:pt x="3414" y="838"/>
                        </a:lnTo>
                        <a:lnTo>
                          <a:pt x="3422" y="846"/>
                        </a:lnTo>
                        <a:lnTo>
                          <a:pt x="3435" y="850"/>
                        </a:lnTo>
                        <a:lnTo>
                          <a:pt x="3435" y="850"/>
                        </a:lnTo>
                        <a:lnTo>
                          <a:pt x="3439" y="858"/>
                        </a:lnTo>
                        <a:lnTo>
                          <a:pt x="3439" y="846"/>
                        </a:lnTo>
                        <a:lnTo>
                          <a:pt x="3435" y="834"/>
                        </a:lnTo>
                        <a:lnTo>
                          <a:pt x="3455" y="830"/>
                        </a:lnTo>
                        <a:lnTo>
                          <a:pt x="3467" y="817"/>
                        </a:lnTo>
                        <a:lnTo>
                          <a:pt x="3475" y="805"/>
                        </a:lnTo>
                        <a:lnTo>
                          <a:pt x="3479" y="793"/>
                        </a:lnTo>
                        <a:lnTo>
                          <a:pt x="3479" y="781"/>
                        </a:lnTo>
                        <a:lnTo>
                          <a:pt x="3471" y="781"/>
                        </a:lnTo>
                        <a:lnTo>
                          <a:pt x="3475" y="764"/>
                        </a:lnTo>
                        <a:lnTo>
                          <a:pt x="3475" y="756"/>
                        </a:lnTo>
                        <a:lnTo>
                          <a:pt x="3475" y="744"/>
                        </a:lnTo>
                        <a:lnTo>
                          <a:pt x="3475" y="740"/>
                        </a:lnTo>
                        <a:lnTo>
                          <a:pt x="3475" y="732"/>
                        </a:lnTo>
                        <a:lnTo>
                          <a:pt x="3475" y="720"/>
                        </a:lnTo>
                        <a:lnTo>
                          <a:pt x="3471" y="716"/>
                        </a:lnTo>
                        <a:lnTo>
                          <a:pt x="3471" y="716"/>
                        </a:lnTo>
                        <a:lnTo>
                          <a:pt x="3471" y="703"/>
                        </a:lnTo>
                        <a:lnTo>
                          <a:pt x="3467" y="691"/>
                        </a:lnTo>
                        <a:lnTo>
                          <a:pt x="3459" y="679"/>
                        </a:lnTo>
                        <a:lnTo>
                          <a:pt x="3467" y="675"/>
                        </a:lnTo>
                        <a:lnTo>
                          <a:pt x="3479" y="675"/>
                        </a:lnTo>
                        <a:lnTo>
                          <a:pt x="3492" y="671"/>
                        </a:lnTo>
                        <a:lnTo>
                          <a:pt x="3496" y="667"/>
                        </a:lnTo>
                        <a:lnTo>
                          <a:pt x="3508" y="655"/>
                        </a:lnTo>
                        <a:lnTo>
                          <a:pt x="3508" y="651"/>
                        </a:lnTo>
                        <a:lnTo>
                          <a:pt x="3520" y="651"/>
                        </a:lnTo>
                        <a:lnTo>
                          <a:pt x="3520" y="651"/>
                        </a:lnTo>
                        <a:lnTo>
                          <a:pt x="3524" y="651"/>
                        </a:lnTo>
                        <a:lnTo>
                          <a:pt x="3536" y="655"/>
                        </a:lnTo>
                        <a:lnTo>
                          <a:pt x="3561" y="663"/>
                        </a:lnTo>
                        <a:lnTo>
                          <a:pt x="3573" y="667"/>
                        </a:lnTo>
                        <a:lnTo>
                          <a:pt x="3577" y="667"/>
                        </a:lnTo>
                        <a:lnTo>
                          <a:pt x="3589" y="663"/>
                        </a:lnTo>
                        <a:lnTo>
                          <a:pt x="3589" y="651"/>
                        </a:lnTo>
                        <a:lnTo>
                          <a:pt x="3589" y="638"/>
                        </a:lnTo>
                        <a:lnTo>
                          <a:pt x="3597" y="630"/>
                        </a:lnTo>
                        <a:lnTo>
                          <a:pt x="3606" y="626"/>
                        </a:lnTo>
                        <a:lnTo>
                          <a:pt x="3610" y="614"/>
                        </a:lnTo>
                        <a:lnTo>
                          <a:pt x="3614" y="606"/>
                        </a:lnTo>
                        <a:lnTo>
                          <a:pt x="3622" y="598"/>
                        </a:lnTo>
                        <a:lnTo>
                          <a:pt x="3622" y="585"/>
                        </a:lnTo>
                        <a:lnTo>
                          <a:pt x="3634" y="577"/>
                        </a:lnTo>
                        <a:lnTo>
                          <a:pt x="3638" y="565"/>
                        </a:lnTo>
                        <a:lnTo>
                          <a:pt x="3638" y="553"/>
                        </a:lnTo>
                        <a:lnTo>
                          <a:pt x="3638" y="549"/>
                        </a:lnTo>
                        <a:lnTo>
                          <a:pt x="3642" y="549"/>
                        </a:lnTo>
                        <a:lnTo>
                          <a:pt x="3642" y="537"/>
                        </a:lnTo>
                        <a:lnTo>
                          <a:pt x="3646" y="533"/>
                        </a:lnTo>
                        <a:lnTo>
                          <a:pt x="3650" y="520"/>
                        </a:lnTo>
                        <a:lnTo>
                          <a:pt x="3650" y="516"/>
                        </a:lnTo>
                        <a:lnTo>
                          <a:pt x="3654" y="512"/>
                        </a:lnTo>
                        <a:lnTo>
                          <a:pt x="3650" y="500"/>
                        </a:lnTo>
                        <a:lnTo>
                          <a:pt x="3658" y="488"/>
                        </a:lnTo>
                        <a:lnTo>
                          <a:pt x="3671" y="488"/>
                        </a:lnTo>
                        <a:lnTo>
                          <a:pt x="3683" y="476"/>
                        </a:lnTo>
                        <a:lnTo>
                          <a:pt x="3691" y="463"/>
                        </a:lnTo>
                        <a:lnTo>
                          <a:pt x="3683" y="455"/>
                        </a:lnTo>
                        <a:lnTo>
                          <a:pt x="3679" y="443"/>
                        </a:lnTo>
                        <a:lnTo>
                          <a:pt x="3683" y="435"/>
                        </a:lnTo>
                        <a:lnTo>
                          <a:pt x="3687" y="423"/>
                        </a:lnTo>
                        <a:lnTo>
                          <a:pt x="3675" y="415"/>
                        </a:lnTo>
                        <a:lnTo>
                          <a:pt x="3667" y="415"/>
                        </a:lnTo>
                        <a:lnTo>
                          <a:pt x="3667" y="410"/>
                        </a:lnTo>
                        <a:lnTo>
                          <a:pt x="3654" y="415"/>
                        </a:lnTo>
                        <a:lnTo>
                          <a:pt x="3646" y="419"/>
                        </a:lnTo>
                        <a:lnTo>
                          <a:pt x="3634" y="423"/>
                        </a:lnTo>
                        <a:lnTo>
                          <a:pt x="3622" y="427"/>
                        </a:lnTo>
                        <a:lnTo>
                          <a:pt x="3610" y="435"/>
                        </a:lnTo>
                        <a:lnTo>
                          <a:pt x="3597" y="435"/>
                        </a:lnTo>
                        <a:lnTo>
                          <a:pt x="3585" y="435"/>
                        </a:lnTo>
                        <a:lnTo>
                          <a:pt x="3573" y="443"/>
                        </a:lnTo>
                        <a:lnTo>
                          <a:pt x="3561" y="447"/>
                        </a:lnTo>
                        <a:lnTo>
                          <a:pt x="3557" y="459"/>
                        </a:lnTo>
                        <a:lnTo>
                          <a:pt x="3553" y="463"/>
                        </a:lnTo>
                        <a:lnTo>
                          <a:pt x="3540" y="463"/>
                        </a:lnTo>
                        <a:lnTo>
                          <a:pt x="3528" y="467"/>
                        </a:lnTo>
                        <a:lnTo>
                          <a:pt x="3516" y="467"/>
                        </a:lnTo>
                        <a:lnTo>
                          <a:pt x="3504" y="467"/>
                        </a:lnTo>
                        <a:lnTo>
                          <a:pt x="3492" y="463"/>
                        </a:lnTo>
                        <a:lnTo>
                          <a:pt x="3479" y="463"/>
                        </a:lnTo>
                        <a:lnTo>
                          <a:pt x="3467" y="467"/>
                        </a:lnTo>
                        <a:lnTo>
                          <a:pt x="3467" y="467"/>
                        </a:lnTo>
                        <a:lnTo>
                          <a:pt x="3459" y="455"/>
                        </a:lnTo>
                        <a:lnTo>
                          <a:pt x="3447" y="443"/>
                        </a:lnTo>
                        <a:lnTo>
                          <a:pt x="3443" y="439"/>
                        </a:lnTo>
                        <a:lnTo>
                          <a:pt x="3447" y="427"/>
                        </a:lnTo>
                        <a:lnTo>
                          <a:pt x="3451" y="419"/>
                        </a:lnTo>
                        <a:lnTo>
                          <a:pt x="3447" y="406"/>
                        </a:lnTo>
                        <a:lnTo>
                          <a:pt x="3435" y="398"/>
                        </a:lnTo>
                        <a:lnTo>
                          <a:pt x="3439" y="386"/>
                        </a:lnTo>
                        <a:lnTo>
                          <a:pt x="3439" y="374"/>
                        </a:lnTo>
                        <a:lnTo>
                          <a:pt x="3426" y="374"/>
                        </a:lnTo>
                        <a:lnTo>
                          <a:pt x="3414" y="378"/>
                        </a:lnTo>
                        <a:lnTo>
                          <a:pt x="3402" y="366"/>
                        </a:lnTo>
                        <a:lnTo>
                          <a:pt x="3402" y="366"/>
                        </a:lnTo>
                        <a:lnTo>
                          <a:pt x="3394" y="362"/>
                        </a:lnTo>
                        <a:lnTo>
                          <a:pt x="3390" y="354"/>
                        </a:lnTo>
                        <a:lnTo>
                          <a:pt x="3390" y="354"/>
                        </a:lnTo>
                        <a:lnTo>
                          <a:pt x="3386" y="345"/>
                        </a:lnTo>
                        <a:lnTo>
                          <a:pt x="3374" y="333"/>
                        </a:lnTo>
                        <a:lnTo>
                          <a:pt x="3370" y="333"/>
                        </a:lnTo>
                        <a:lnTo>
                          <a:pt x="3357" y="337"/>
                        </a:lnTo>
                        <a:lnTo>
                          <a:pt x="3345" y="337"/>
                        </a:lnTo>
                        <a:lnTo>
                          <a:pt x="3337" y="329"/>
                        </a:lnTo>
                        <a:lnTo>
                          <a:pt x="3325" y="321"/>
                        </a:lnTo>
                        <a:lnTo>
                          <a:pt x="3317" y="321"/>
                        </a:lnTo>
                        <a:lnTo>
                          <a:pt x="3304" y="321"/>
                        </a:lnTo>
                        <a:lnTo>
                          <a:pt x="3300" y="325"/>
                        </a:lnTo>
                        <a:lnTo>
                          <a:pt x="3288" y="325"/>
                        </a:lnTo>
                        <a:lnTo>
                          <a:pt x="3276" y="317"/>
                        </a:lnTo>
                        <a:lnTo>
                          <a:pt x="3264" y="317"/>
                        </a:lnTo>
                        <a:lnTo>
                          <a:pt x="3252" y="305"/>
                        </a:lnTo>
                        <a:lnTo>
                          <a:pt x="3252" y="292"/>
                        </a:lnTo>
                        <a:lnTo>
                          <a:pt x="3252" y="288"/>
                        </a:lnTo>
                        <a:lnTo>
                          <a:pt x="3256" y="276"/>
                        </a:lnTo>
                        <a:lnTo>
                          <a:pt x="3256" y="272"/>
                        </a:lnTo>
                        <a:lnTo>
                          <a:pt x="3247" y="268"/>
                        </a:lnTo>
                        <a:lnTo>
                          <a:pt x="3243" y="256"/>
                        </a:lnTo>
                        <a:lnTo>
                          <a:pt x="3243" y="244"/>
                        </a:lnTo>
                        <a:lnTo>
                          <a:pt x="3235" y="231"/>
                        </a:lnTo>
                        <a:lnTo>
                          <a:pt x="3231" y="219"/>
                        </a:lnTo>
                        <a:lnTo>
                          <a:pt x="3223" y="211"/>
                        </a:lnTo>
                        <a:lnTo>
                          <a:pt x="3215" y="199"/>
                        </a:lnTo>
                        <a:lnTo>
                          <a:pt x="3219" y="187"/>
                        </a:lnTo>
                        <a:lnTo>
                          <a:pt x="3215" y="174"/>
                        </a:lnTo>
                        <a:lnTo>
                          <a:pt x="3203" y="162"/>
                        </a:lnTo>
                        <a:lnTo>
                          <a:pt x="3203" y="154"/>
                        </a:lnTo>
                        <a:lnTo>
                          <a:pt x="3195" y="142"/>
                        </a:lnTo>
                        <a:lnTo>
                          <a:pt x="3186" y="130"/>
                        </a:lnTo>
                        <a:lnTo>
                          <a:pt x="3195" y="118"/>
                        </a:lnTo>
                        <a:lnTo>
                          <a:pt x="3182" y="113"/>
                        </a:lnTo>
                        <a:lnTo>
                          <a:pt x="3178" y="101"/>
                        </a:lnTo>
                        <a:lnTo>
                          <a:pt x="3170" y="89"/>
                        </a:lnTo>
                        <a:lnTo>
                          <a:pt x="3158" y="81"/>
                        </a:lnTo>
                        <a:lnTo>
                          <a:pt x="3162" y="69"/>
                        </a:lnTo>
                        <a:lnTo>
                          <a:pt x="3150" y="56"/>
                        </a:lnTo>
                        <a:lnTo>
                          <a:pt x="3138" y="56"/>
                        </a:lnTo>
                        <a:lnTo>
                          <a:pt x="3138" y="44"/>
                        </a:lnTo>
                        <a:lnTo>
                          <a:pt x="3113" y="32"/>
                        </a:lnTo>
                        <a:lnTo>
                          <a:pt x="3101" y="32"/>
                        </a:lnTo>
                        <a:lnTo>
                          <a:pt x="3101" y="32"/>
                        </a:lnTo>
                        <a:lnTo>
                          <a:pt x="3089" y="36"/>
                        </a:lnTo>
                        <a:lnTo>
                          <a:pt x="3077" y="32"/>
                        </a:lnTo>
                        <a:lnTo>
                          <a:pt x="3064" y="28"/>
                        </a:lnTo>
                        <a:lnTo>
                          <a:pt x="3056" y="16"/>
                        </a:lnTo>
                        <a:lnTo>
                          <a:pt x="3044" y="16"/>
                        </a:lnTo>
                        <a:lnTo>
                          <a:pt x="3032" y="8"/>
                        </a:lnTo>
                        <a:lnTo>
                          <a:pt x="3020" y="4"/>
                        </a:lnTo>
                        <a:lnTo>
                          <a:pt x="3007" y="8"/>
                        </a:lnTo>
                        <a:lnTo>
                          <a:pt x="2999" y="0"/>
                        </a:lnTo>
                        <a:lnTo>
                          <a:pt x="2987" y="8"/>
                        </a:lnTo>
                        <a:lnTo>
                          <a:pt x="2975" y="8"/>
                        </a:lnTo>
                        <a:lnTo>
                          <a:pt x="2963" y="8"/>
                        </a:lnTo>
                        <a:lnTo>
                          <a:pt x="2950" y="8"/>
                        </a:lnTo>
                        <a:lnTo>
                          <a:pt x="2938" y="8"/>
                        </a:lnTo>
                        <a:lnTo>
                          <a:pt x="2926" y="8"/>
                        </a:lnTo>
                        <a:lnTo>
                          <a:pt x="2918" y="12"/>
                        </a:lnTo>
                        <a:lnTo>
                          <a:pt x="2910" y="12"/>
                        </a:lnTo>
                        <a:lnTo>
                          <a:pt x="2897" y="16"/>
                        </a:lnTo>
                        <a:lnTo>
                          <a:pt x="2885" y="20"/>
                        </a:lnTo>
                        <a:lnTo>
                          <a:pt x="2877" y="20"/>
                        </a:lnTo>
                        <a:lnTo>
                          <a:pt x="2865" y="24"/>
                        </a:lnTo>
                        <a:lnTo>
                          <a:pt x="2857" y="24"/>
                        </a:lnTo>
                        <a:lnTo>
                          <a:pt x="2841" y="28"/>
                        </a:lnTo>
                        <a:lnTo>
                          <a:pt x="2832" y="40"/>
                        </a:lnTo>
                        <a:lnTo>
                          <a:pt x="2820" y="52"/>
                        </a:lnTo>
                        <a:lnTo>
                          <a:pt x="2812" y="56"/>
                        </a:lnTo>
                        <a:lnTo>
                          <a:pt x="2800" y="69"/>
                        </a:lnTo>
                        <a:lnTo>
                          <a:pt x="2804" y="81"/>
                        </a:lnTo>
                        <a:lnTo>
                          <a:pt x="2816" y="77"/>
                        </a:lnTo>
                        <a:lnTo>
                          <a:pt x="2828" y="77"/>
                        </a:lnTo>
                        <a:lnTo>
                          <a:pt x="2841" y="89"/>
                        </a:lnTo>
                        <a:lnTo>
                          <a:pt x="2836" y="101"/>
                        </a:lnTo>
                        <a:lnTo>
                          <a:pt x="2845" y="113"/>
                        </a:lnTo>
                        <a:lnTo>
                          <a:pt x="2841" y="126"/>
                        </a:lnTo>
                        <a:lnTo>
                          <a:pt x="2841" y="130"/>
                        </a:lnTo>
                        <a:lnTo>
                          <a:pt x="2828" y="138"/>
                        </a:lnTo>
                        <a:lnTo>
                          <a:pt x="2816" y="146"/>
                        </a:lnTo>
                        <a:lnTo>
                          <a:pt x="2804" y="154"/>
                        </a:lnTo>
                        <a:lnTo>
                          <a:pt x="2796" y="166"/>
                        </a:lnTo>
                        <a:lnTo>
                          <a:pt x="2796" y="170"/>
                        </a:lnTo>
                        <a:lnTo>
                          <a:pt x="2792" y="183"/>
                        </a:lnTo>
                        <a:lnTo>
                          <a:pt x="2788" y="187"/>
                        </a:lnTo>
                        <a:lnTo>
                          <a:pt x="2784" y="199"/>
                        </a:lnTo>
                        <a:lnTo>
                          <a:pt x="2771" y="211"/>
                        </a:lnTo>
                        <a:lnTo>
                          <a:pt x="2767" y="219"/>
                        </a:lnTo>
                        <a:lnTo>
                          <a:pt x="2763" y="236"/>
                        </a:lnTo>
                        <a:lnTo>
                          <a:pt x="2755" y="248"/>
                        </a:lnTo>
                        <a:lnTo>
                          <a:pt x="2747" y="256"/>
                        </a:lnTo>
                        <a:lnTo>
                          <a:pt x="2759" y="264"/>
                        </a:lnTo>
                        <a:lnTo>
                          <a:pt x="2759" y="272"/>
                        </a:lnTo>
                        <a:lnTo>
                          <a:pt x="2759" y="276"/>
                        </a:lnTo>
                        <a:lnTo>
                          <a:pt x="2747" y="288"/>
                        </a:lnTo>
                        <a:lnTo>
                          <a:pt x="2743" y="288"/>
                        </a:lnTo>
                        <a:lnTo>
                          <a:pt x="2735" y="288"/>
                        </a:lnTo>
                        <a:lnTo>
                          <a:pt x="2723" y="288"/>
                        </a:lnTo>
                        <a:lnTo>
                          <a:pt x="2718" y="288"/>
                        </a:lnTo>
                        <a:lnTo>
                          <a:pt x="2706" y="301"/>
                        </a:lnTo>
                        <a:lnTo>
                          <a:pt x="2694" y="309"/>
                        </a:lnTo>
                        <a:lnTo>
                          <a:pt x="2682" y="317"/>
                        </a:lnTo>
                        <a:lnTo>
                          <a:pt x="2670" y="325"/>
                        </a:lnTo>
                        <a:lnTo>
                          <a:pt x="2666" y="325"/>
                        </a:lnTo>
                        <a:lnTo>
                          <a:pt x="2661" y="325"/>
                        </a:lnTo>
                        <a:lnTo>
                          <a:pt x="2649" y="317"/>
                        </a:lnTo>
                        <a:lnTo>
                          <a:pt x="2637" y="317"/>
                        </a:lnTo>
                        <a:lnTo>
                          <a:pt x="2633" y="317"/>
                        </a:lnTo>
                        <a:lnTo>
                          <a:pt x="2625" y="313"/>
                        </a:lnTo>
                        <a:lnTo>
                          <a:pt x="2613" y="309"/>
                        </a:lnTo>
                        <a:lnTo>
                          <a:pt x="2600" y="301"/>
                        </a:lnTo>
                        <a:lnTo>
                          <a:pt x="2592" y="313"/>
                        </a:lnTo>
                        <a:lnTo>
                          <a:pt x="2588" y="325"/>
                        </a:lnTo>
                        <a:lnTo>
                          <a:pt x="2580" y="337"/>
                        </a:lnTo>
                        <a:lnTo>
                          <a:pt x="2572" y="349"/>
                        </a:lnTo>
                        <a:lnTo>
                          <a:pt x="2568" y="362"/>
                        </a:lnTo>
                        <a:lnTo>
                          <a:pt x="2560" y="374"/>
                        </a:lnTo>
                        <a:lnTo>
                          <a:pt x="2556" y="390"/>
                        </a:lnTo>
                        <a:lnTo>
                          <a:pt x="2548" y="402"/>
                        </a:lnTo>
                        <a:lnTo>
                          <a:pt x="2548" y="415"/>
                        </a:lnTo>
                        <a:lnTo>
                          <a:pt x="2543" y="427"/>
                        </a:lnTo>
                        <a:lnTo>
                          <a:pt x="2531" y="431"/>
                        </a:lnTo>
                        <a:lnTo>
                          <a:pt x="2531" y="435"/>
                        </a:lnTo>
                        <a:lnTo>
                          <a:pt x="2531" y="439"/>
                        </a:lnTo>
                        <a:lnTo>
                          <a:pt x="2531" y="443"/>
                        </a:lnTo>
                        <a:lnTo>
                          <a:pt x="2539" y="455"/>
                        </a:lnTo>
                        <a:lnTo>
                          <a:pt x="2552" y="467"/>
                        </a:lnTo>
                        <a:lnTo>
                          <a:pt x="2564" y="455"/>
                        </a:lnTo>
                        <a:lnTo>
                          <a:pt x="2576" y="451"/>
                        </a:lnTo>
                        <a:lnTo>
                          <a:pt x="2588" y="455"/>
                        </a:lnTo>
                        <a:lnTo>
                          <a:pt x="2600" y="451"/>
                        </a:lnTo>
                        <a:lnTo>
                          <a:pt x="2613" y="451"/>
                        </a:lnTo>
                        <a:lnTo>
                          <a:pt x="2625" y="455"/>
                        </a:lnTo>
                        <a:lnTo>
                          <a:pt x="2637" y="467"/>
                        </a:lnTo>
                        <a:lnTo>
                          <a:pt x="2645" y="463"/>
                        </a:lnTo>
                        <a:lnTo>
                          <a:pt x="2649" y="459"/>
                        </a:lnTo>
                        <a:lnTo>
                          <a:pt x="2657" y="447"/>
                        </a:lnTo>
                        <a:lnTo>
                          <a:pt x="2661" y="443"/>
                        </a:lnTo>
                        <a:lnTo>
                          <a:pt x="2670" y="443"/>
                        </a:lnTo>
                        <a:lnTo>
                          <a:pt x="2674" y="443"/>
                        </a:lnTo>
                        <a:lnTo>
                          <a:pt x="2678" y="443"/>
                        </a:lnTo>
                        <a:lnTo>
                          <a:pt x="2678" y="443"/>
                        </a:lnTo>
                        <a:lnTo>
                          <a:pt x="2690" y="439"/>
                        </a:lnTo>
                        <a:lnTo>
                          <a:pt x="2702" y="443"/>
                        </a:lnTo>
                        <a:lnTo>
                          <a:pt x="2714" y="447"/>
                        </a:lnTo>
                        <a:lnTo>
                          <a:pt x="2723" y="459"/>
                        </a:lnTo>
                        <a:lnTo>
                          <a:pt x="2735" y="463"/>
                        </a:lnTo>
                        <a:lnTo>
                          <a:pt x="2747" y="476"/>
                        </a:lnTo>
                        <a:lnTo>
                          <a:pt x="2755" y="488"/>
                        </a:lnTo>
                        <a:lnTo>
                          <a:pt x="2767" y="496"/>
                        </a:lnTo>
                        <a:lnTo>
                          <a:pt x="2771" y="500"/>
                        </a:lnTo>
                        <a:lnTo>
                          <a:pt x="2784" y="508"/>
                        </a:lnTo>
                        <a:lnTo>
                          <a:pt x="2788" y="520"/>
                        </a:lnTo>
                        <a:lnTo>
                          <a:pt x="2792" y="533"/>
                        </a:lnTo>
                        <a:lnTo>
                          <a:pt x="2792" y="545"/>
                        </a:lnTo>
                        <a:lnTo>
                          <a:pt x="2788" y="545"/>
                        </a:lnTo>
                        <a:lnTo>
                          <a:pt x="2775" y="549"/>
                        </a:lnTo>
                        <a:lnTo>
                          <a:pt x="2763" y="549"/>
                        </a:lnTo>
                        <a:lnTo>
                          <a:pt x="2751" y="545"/>
                        </a:lnTo>
                        <a:lnTo>
                          <a:pt x="2739" y="541"/>
                        </a:lnTo>
                        <a:lnTo>
                          <a:pt x="2727" y="541"/>
                        </a:lnTo>
                        <a:lnTo>
                          <a:pt x="2714" y="541"/>
                        </a:lnTo>
                        <a:lnTo>
                          <a:pt x="2690" y="541"/>
                        </a:lnTo>
                        <a:lnTo>
                          <a:pt x="2678" y="549"/>
                        </a:lnTo>
                        <a:lnTo>
                          <a:pt x="2666" y="557"/>
                        </a:lnTo>
                        <a:lnTo>
                          <a:pt x="2653" y="553"/>
                        </a:lnTo>
                        <a:lnTo>
                          <a:pt x="2641" y="557"/>
                        </a:lnTo>
                        <a:lnTo>
                          <a:pt x="2633" y="565"/>
                        </a:lnTo>
                        <a:lnTo>
                          <a:pt x="2617" y="565"/>
                        </a:lnTo>
                        <a:lnTo>
                          <a:pt x="2604" y="569"/>
                        </a:lnTo>
                        <a:lnTo>
                          <a:pt x="2592" y="573"/>
                        </a:lnTo>
                        <a:lnTo>
                          <a:pt x="2592" y="573"/>
                        </a:lnTo>
                        <a:lnTo>
                          <a:pt x="2580" y="585"/>
                        </a:lnTo>
                        <a:lnTo>
                          <a:pt x="2572" y="598"/>
                        </a:lnTo>
                        <a:lnTo>
                          <a:pt x="2572" y="610"/>
                        </a:lnTo>
                        <a:lnTo>
                          <a:pt x="2572" y="610"/>
                        </a:lnTo>
                        <a:lnTo>
                          <a:pt x="2560" y="618"/>
                        </a:lnTo>
                        <a:lnTo>
                          <a:pt x="2548" y="626"/>
                        </a:lnTo>
                        <a:lnTo>
                          <a:pt x="2535" y="634"/>
                        </a:lnTo>
                        <a:lnTo>
                          <a:pt x="2523" y="638"/>
                        </a:lnTo>
                        <a:lnTo>
                          <a:pt x="2507" y="638"/>
                        </a:lnTo>
                        <a:lnTo>
                          <a:pt x="2495" y="642"/>
                        </a:lnTo>
                        <a:lnTo>
                          <a:pt x="2491" y="642"/>
                        </a:lnTo>
                        <a:lnTo>
                          <a:pt x="2478" y="638"/>
                        </a:lnTo>
                        <a:lnTo>
                          <a:pt x="2466" y="646"/>
                        </a:lnTo>
                        <a:lnTo>
                          <a:pt x="2458" y="659"/>
                        </a:lnTo>
                        <a:lnTo>
                          <a:pt x="2446" y="671"/>
                        </a:lnTo>
                        <a:lnTo>
                          <a:pt x="2442" y="671"/>
                        </a:lnTo>
                        <a:lnTo>
                          <a:pt x="2434" y="675"/>
                        </a:lnTo>
                        <a:lnTo>
                          <a:pt x="2421" y="683"/>
                        </a:lnTo>
                        <a:lnTo>
                          <a:pt x="2409" y="687"/>
                        </a:lnTo>
                        <a:lnTo>
                          <a:pt x="2397" y="687"/>
                        </a:lnTo>
                        <a:lnTo>
                          <a:pt x="2385" y="687"/>
                        </a:lnTo>
                        <a:lnTo>
                          <a:pt x="2373" y="683"/>
                        </a:lnTo>
                        <a:lnTo>
                          <a:pt x="2360" y="679"/>
                        </a:lnTo>
                        <a:lnTo>
                          <a:pt x="2348" y="671"/>
                        </a:lnTo>
                        <a:lnTo>
                          <a:pt x="2340" y="663"/>
                        </a:lnTo>
                        <a:lnTo>
                          <a:pt x="2328" y="663"/>
                        </a:lnTo>
                        <a:lnTo>
                          <a:pt x="2316" y="663"/>
                        </a:lnTo>
                        <a:lnTo>
                          <a:pt x="2303" y="671"/>
                        </a:lnTo>
                        <a:lnTo>
                          <a:pt x="2295" y="683"/>
                        </a:lnTo>
                        <a:lnTo>
                          <a:pt x="2287" y="695"/>
                        </a:lnTo>
                        <a:lnTo>
                          <a:pt x="2283" y="707"/>
                        </a:lnTo>
                        <a:lnTo>
                          <a:pt x="2279" y="720"/>
                        </a:lnTo>
                        <a:lnTo>
                          <a:pt x="2287" y="728"/>
                        </a:lnTo>
                        <a:lnTo>
                          <a:pt x="2299" y="744"/>
                        </a:lnTo>
                        <a:lnTo>
                          <a:pt x="2312" y="756"/>
                        </a:lnTo>
                        <a:lnTo>
                          <a:pt x="2312" y="769"/>
                        </a:lnTo>
                        <a:lnTo>
                          <a:pt x="2312" y="769"/>
                        </a:lnTo>
                        <a:lnTo>
                          <a:pt x="2303" y="769"/>
                        </a:lnTo>
                        <a:lnTo>
                          <a:pt x="2291" y="781"/>
                        </a:lnTo>
                        <a:lnTo>
                          <a:pt x="2279" y="781"/>
                        </a:lnTo>
                        <a:lnTo>
                          <a:pt x="2275" y="785"/>
                        </a:lnTo>
                        <a:lnTo>
                          <a:pt x="2263" y="789"/>
                        </a:lnTo>
                        <a:lnTo>
                          <a:pt x="2250" y="797"/>
                        </a:lnTo>
                        <a:lnTo>
                          <a:pt x="2238" y="813"/>
                        </a:lnTo>
                        <a:lnTo>
                          <a:pt x="2230" y="825"/>
                        </a:lnTo>
                        <a:lnTo>
                          <a:pt x="2218" y="834"/>
                        </a:lnTo>
                        <a:lnTo>
                          <a:pt x="2206" y="842"/>
                        </a:lnTo>
                        <a:lnTo>
                          <a:pt x="2193" y="842"/>
                        </a:lnTo>
                        <a:lnTo>
                          <a:pt x="2181" y="846"/>
                        </a:lnTo>
                        <a:lnTo>
                          <a:pt x="2169" y="854"/>
                        </a:lnTo>
                        <a:lnTo>
                          <a:pt x="2161" y="858"/>
                        </a:lnTo>
                        <a:lnTo>
                          <a:pt x="2149" y="858"/>
                        </a:lnTo>
                        <a:lnTo>
                          <a:pt x="2137" y="858"/>
                        </a:lnTo>
                        <a:lnTo>
                          <a:pt x="2124" y="862"/>
                        </a:lnTo>
                        <a:lnTo>
                          <a:pt x="2112" y="858"/>
                        </a:lnTo>
                        <a:lnTo>
                          <a:pt x="2100" y="858"/>
                        </a:lnTo>
                        <a:lnTo>
                          <a:pt x="2088" y="858"/>
                        </a:lnTo>
                        <a:lnTo>
                          <a:pt x="2075" y="858"/>
                        </a:lnTo>
                        <a:lnTo>
                          <a:pt x="2063" y="862"/>
                        </a:lnTo>
                        <a:lnTo>
                          <a:pt x="2051" y="862"/>
                        </a:lnTo>
                        <a:lnTo>
                          <a:pt x="2031" y="866"/>
                        </a:lnTo>
                        <a:lnTo>
                          <a:pt x="2019" y="866"/>
                        </a:lnTo>
                        <a:lnTo>
                          <a:pt x="2006" y="866"/>
                        </a:lnTo>
                        <a:lnTo>
                          <a:pt x="1994" y="870"/>
                        </a:lnTo>
                        <a:lnTo>
                          <a:pt x="1978" y="878"/>
                        </a:lnTo>
                        <a:lnTo>
                          <a:pt x="1970" y="882"/>
                        </a:lnTo>
                        <a:lnTo>
                          <a:pt x="1953" y="887"/>
                        </a:lnTo>
                        <a:lnTo>
                          <a:pt x="1945" y="891"/>
                        </a:lnTo>
                        <a:lnTo>
                          <a:pt x="1929" y="899"/>
                        </a:lnTo>
                        <a:lnTo>
                          <a:pt x="1917" y="903"/>
                        </a:lnTo>
                        <a:lnTo>
                          <a:pt x="1909" y="907"/>
                        </a:lnTo>
                        <a:lnTo>
                          <a:pt x="1896" y="919"/>
                        </a:lnTo>
                        <a:lnTo>
                          <a:pt x="1892" y="919"/>
                        </a:lnTo>
                        <a:lnTo>
                          <a:pt x="1880" y="915"/>
                        </a:lnTo>
                        <a:lnTo>
                          <a:pt x="1868" y="915"/>
                        </a:lnTo>
                        <a:lnTo>
                          <a:pt x="1864" y="903"/>
                        </a:lnTo>
                        <a:lnTo>
                          <a:pt x="1852" y="903"/>
                        </a:lnTo>
                        <a:lnTo>
                          <a:pt x="1839" y="903"/>
                        </a:lnTo>
                        <a:lnTo>
                          <a:pt x="1823" y="907"/>
                        </a:lnTo>
                        <a:lnTo>
                          <a:pt x="1811" y="907"/>
                        </a:lnTo>
                        <a:lnTo>
                          <a:pt x="1787" y="895"/>
                        </a:lnTo>
                        <a:lnTo>
                          <a:pt x="1770" y="891"/>
                        </a:lnTo>
                        <a:lnTo>
                          <a:pt x="1754" y="887"/>
                        </a:lnTo>
                        <a:lnTo>
                          <a:pt x="1734" y="882"/>
                        </a:lnTo>
                        <a:lnTo>
                          <a:pt x="1717" y="878"/>
                        </a:lnTo>
                        <a:lnTo>
                          <a:pt x="1701" y="866"/>
                        </a:lnTo>
                        <a:lnTo>
                          <a:pt x="1689" y="850"/>
                        </a:lnTo>
                        <a:lnTo>
                          <a:pt x="1669" y="850"/>
                        </a:lnTo>
                        <a:lnTo>
                          <a:pt x="1669" y="850"/>
                        </a:lnTo>
                        <a:lnTo>
                          <a:pt x="1652" y="850"/>
                        </a:lnTo>
                        <a:lnTo>
                          <a:pt x="1628" y="846"/>
                        </a:lnTo>
                        <a:lnTo>
                          <a:pt x="1616" y="842"/>
                        </a:lnTo>
                        <a:lnTo>
                          <a:pt x="1603" y="842"/>
                        </a:lnTo>
                        <a:lnTo>
                          <a:pt x="1591" y="842"/>
                        </a:lnTo>
                        <a:lnTo>
                          <a:pt x="1587" y="842"/>
                        </a:lnTo>
                        <a:lnTo>
                          <a:pt x="1567" y="846"/>
                        </a:lnTo>
                        <a:lnTo>
                          <a:pt x="1555" y="850"/>
                        </a:lnTo>
                        <a:lnTo>
                          <a:pt x="1542" y="850"/>
                        </a:lnTo>
                        <a:lnTo>
                          <a:pt x="1530" y="846"/>
                        </a:lnTo>
                        <a:lnTo>
                          <a:pt x="1522" y="846"/>
                        </a:lnTo>
                        <a:lnTo>
                          <a:pt x="1510" y="846"/>
                        </a:lnTo>
                        <a:lnTo>
                          <a:pt x="1498" y="846"/>
                        </a:lnTo>
                        <a:lnTo>
                          <a:pt x="1485" y="842"/>
                        </a:lnTo>
                        <a:lnTo>
                          <a:pt x="1473" y="842"/>
                        </a:lnTo>
                        <a:lnTo>
                          <a:pt x="1461" y="842"/>
                        </a:lnTo>
                        <a:lnTo>
                          <a:pt x="1457" y="838"/>
                        </a:lnTo>
                        <a:lnTo>
                          <a:pt x="1433" y="834"/>
                        </a:lnTo>
                        <a:lnTo>
                          <a:pt x="1420" y="834"/>
                        </a:lnTo>
                        <a:lnTo>
                          <a:pt x="1408" y="834"/>
                        </a:lnTo>
                        <a:lnTo>
                          <a:pt x="1396" y="834"/>
                        </a:lnTo>
                        <a:lnTo>
                          <a:pt x="1384" y="838"/>
                        </a:lnTo>
                        <a:lnTo>
                          <a:pt x="1372" y="838"/>
                        </a:lnTo>
                        <a:lnTo>
                          <a:pt x="1372" y="825"/>
                        </a:lnTo>
                        <a:lnTo>
                          <a:pt x="1359" y="813"/>
                        </a:lnTo>
                        <a:lnTo>
                          <a:pt x="1347" y="805"/>
                        </a:lnTo>
                        <a:lnTo>
                          <a:pt x="1343" y="797"/>
                        </a:lnTo>
                        <a:lnTo>
                          <a:pt x="1339" y="785"/>
                        </a:lnTo>
                        <a:lnTo>
                          <a:pt x="1335" y="773"/>
                        </a:lnTo>
                        <a:lnTo>
                          <a:pt x="1327" y="760"/>
                        </a:lnTo>
                        <a:lnTo>
                          <a:pt x="1323" y="748"/>
                        </a:lnTo>
                        <a:lnTo>
                          <a:pt x="1310" y="744"/>
                        </a:lnTo>
                        <a:lnTo>
                          <a:pt x="1310" y="732"/>
                        </a:lnTo>
                        <a:lnTo>
                          <a:pt x="1298" y="724"/>
                        </a:lnTo>
                        <a:lnTo>
                          <a:pt x="1290" y="724"/>
                        </a:lnTo>
                        <a:lnTo>
                          <a:pt x="1278" y="720"/>
                        </a:lnTo>
                        <a:lnTo>
                          <a:pt x="1266" y="712"/>
                        </a:lnTo>
                        <a:lnTo>
                          <a:pt x="1253" y="707"/>
                        </a:lnTo>
                        <a:lnTo>
                          <a:pt x="1241" y="695"/>
                        </a:lnTo>
                        <a:lnTo>
                          <a:pt x="1229" y="695"/>
                        </a:lnTo>
                        <a:lnTo>
                          <a:pt x="1225" y="695"/>
                        </a:lnTo>
                        <a:lnTo>
                          <a:pt x="1213" y="679"/>
                        </a:lnTo>
                        <a:lnTo>
                          <a:pt x="1201" y="671"/>
                        </a:lnTo>
                        <a:lnTo>
                          <a:pt x="1188" y="671"/>
                        </a:lnTo>
                        <a:lnTo>
                          <a:pt x="1180" y="671"/>
                        </a:lnTo>
                        <a:lnTo>
                          <a:pt x="1172" y="667"/>
                        </a:lnTo>
                        <a:lnTo>
                          <a:pt x="1160" y="667"/>
                        </a:lnTo>
                        <a:lnTo>
                          <a:pt x="1148" y="667"/>
                        </a:lnTo>
                        <a:lnTo>
                          <a:pt x="1135" y="671"/>
                        </a:lnTo>
                        <a:lnTo>
                          <a:pt x="1127" y="667"/>
                        </a:lnTo>
                        <a:lnTo>
                          <a:pt x="1115" y="663"/>
                        </a:lnTo>
                        <a:lnTo>
                          <a:pt x="1103" y="663"/>
                        </a:lnTo>
                        <a:lnTo>
                          <a:pt x="1091" y="667"/>
                        </a:lnTo>
                        <a:lnTo>
                          <a:pt x="1079" y="659"/>
                        </a:lnTo>
                        <a:lnTo>
                          <a:pt x="1070" y="659"/>
                        </a:lnTo>
                        <a:lnTo>
                          <a:pt x="1058" y="655"/>
                        </a:lnTo>
                        <a:lnTo>
                          <a:pt x="1046" y="655"/>
                        </a:lnTo>
                        <a:lnTo>
                          <a:pt x="1038" y="642"/>
                        </a:lnTo>
                        <a:lnTo>
                          <a:pt x="1030" y="634"/>
                        </a:lnTo>
                        <a:lnTo>
                          <a:pt x="1030" y="622"/>
                        </a:lnTo>
                        <a:lnTo>
                          <a:pt x="1034" y="610"/>
                        </a:lnTo>
                        <a:lnTo>
                          <a:pt x="1038" y="606"/>
                        </a:lnTo>
                        <a:lnTo>
                          <a:pt x="1046" y="594"/>
                        </a:lnTo>
                        <a:lnTo>
                          <a:pt x="1050" y="585"/>
                        </a:lnTo>
                        <a:lnTo>
                          <a:pt x="1050" y="585"/>
                        </a:lnTo>
                        <a:lnTo>
                          <a:pt x="1042" y="573"/>
                        </a:lnTo>
                        <a:lnTo>
                          <a:pt x="1050" y="561"/>
                        </a:lnTo>
                        <a:lnTo>
                          <a:pt x="1050" y="549"/>
                        </a:lnTo>
                        <a:lnTo>
                          <a:pt x="1050" y="541"/>
                        </a:lnTo>
                        <a:lnTo>
                          <a:pt x="1046" y="533"/>
                        </a:lnTo>
                        <a:lnTo>
                          <a:pt x="1034" y="520"/>
                        </a:lnTo>
                        <a:lnTo>
                          <a:pt x="1026" y="508"/>
                        </a:lnTo>
                        <a:lnTo>
                          <a:pt x="1017" y="496"/>
                        </a:lnTo>
                        <a:lnTo>
                          <a:pt x="1013" y="484"/>
                        </a:lnTo>
                        <a:lnTo>
                          <a:pt x="1009" y="472"/>
                        </a:lnTo>
                        <a:lnTo>
                          <a:pt x="997" y="463"/>
                        </a:lnTo>
                        <a:lnTo>
                          <a:pt x="993" y="451"/>
                        </a:lnTo>
                        <a:lnTo>
                          <a:pt x="989" y="451"/>
                        </a:lnTo>
                        <a:lnTo>
                          <a:pt x="985" y="455"/>
                        </a:lnTo>
                        <a:lnTo>
                          <a:pt x="973" y="455"/>
                        </a:lnTo>
                        <a:lnTo>
                          <a:pt x="965" y="443"/>
                        </a:lnTo>
                        <a:lnTo>
                          <a:pt x="952" y="439"/>
                        </a:lnTo>
                        <a:lnTo>
                          <a:pt x="940" y="443"/>
                        </a:lnTo>
                        <a:lnTo>
                          <a:pt x="928" y="439"/>
                        </a:lnTo>
                        <a:lnTo>
                          <a:pt x="916" y="435"/>
                        </a:lnTo>
                        <a:lnTo>
                          <a:pt x="904" y="427"/>
                        </a:lnTo>
                        <a:lnTo>
                          <a:pt x="899" y="415"/>
                        </a:lnTo>
                        <a:lnTo>
                          <a:pt x="887" y="410"/>
                        </a:lnTo>
                        <a:lnTo>
                          <a:pt x="875" y="402"/>
                        </a:lnTo>
                        <a:lnTo>
                          <a:pt x="867" y="394"/>
                        </a:lnTo>
                        <a:lnTo>
                          <a:pt x="863" y="382"/>
                        </a:lnTo>
                        <a:lnTo>
                          <a:pt x="851" y="374"/>
                        </a:lnTo>
                        <a:lnTo>
                          <a:pt x="859" y="362"/>
                        </a:lnTo>
                        <a:lnTo>
                          <a:pt x="859" y="349"/>
                        </a:lnTo>
                        <a:lnTo>
                          <a:pt x="851" y="354"/>
                        </a:lnTo>
                        <a:lnTo>
                          <a:pt x="838" y="354"/>
                        </a:lnTo>
                        <a:lnTo>
                          <a:pt x="826" y="358"/>
                        </a:lnTo>
                        <a:lnTo>
                          <a:pt x="822" y="358"/>
                        </a:lnTo>
                        <a:lnTo>
                          <a:pt x="810" y="358"/>
                        </a:lnTo>
                        <a:lnTo>
                          <a:pt x="798" y="358"/>
                        </a:lnTo>
                        <a:lnTo>
                          <a:pt x="790" y="370"/>
                        </a:lnTo>
                        <a:lnTo>
                          <a:pt x="790" y="382"/>
                        </a:lnTo>
                        <a:lnTo>
                          <a:pt x="786" y="394"/>
                        </a:lnTo>
                        <a:lnTo>
                          <a:pt x="773" y="402"/>
                        </a:lnTo>
                        <a:lnTo>
                          <a:pt x="765" y="406"/>
                        </a:lnTo>
                        <a:lnTo>
                          <a:pt x="753" y="410"/>
                        </a:lnTo>
                        <a:lnTo>
                          <a:pt x="741" y="410"/>
                        </a:lnTo>
                        <a:lnTo>
                          <a:pt x="729" y="419"/>
                        </a:lnTo>
                        <a:lnTo>
                          <a:pt x="720" y="431"/>
                        </a:lnTo>
                        <a:lnTo>
                          <a:pt x="720" y="443"/>
                        </a:lnTo>
                        <a:lnTo>
                          <a:pt x="720" y="443"/>
                        </a:lnTo>
                        <a:lnTo>
                          <a:pt x="716" y="447"/>
                        </a:lnTo>
                        <a:lnTo>
                          <a:pt x="720" y="459"/>
                        </a:lnTo>
                        <a:lnTo>
                          <a:pt x="720" y="472"/>
                        </a:lnTo>
                        <a:lnTo>
                          <a:pt x="720" y="480"/>
                        </a:lnTo>
                        <a:lnTo>
                          <a:pt x="724" y="488"/>
                        </a:lnTo>
                        <a:lnTo>
                          <a:pt x="729" y="496"/>
                        </a:lnTo>
                        <a:lnTo>
                          <a:pt x="720" y="508"/>
                        </a:lnTo>
                        <a:lnTo>
                          <a:pt x="708" y="516"/>
                        </a:lnTo>
                        <a:lnTo>
                          <a:pt x="696" y="520"/>
                        </a:lnTo>
                        <a:lnTo>
                          <a:pt x="684" y="524"/>
                        </a:lnTo>
                        <a:lnTo>
                          <a:pt x="684" y="528"/>
                        </a:lnTo>
                        <a:lnTo>
                          <a:pt x="672" y="524"/>
                        </a:lnTo>
                        <a:lnTo>
                          <a:pt x="659" y="520"/>
                        </a:lnTo>
                        <a:lnTo>
                          <a:pt x="647" y="520"/>
                        </a:lnTo>
                        <a:lnTo>
                          <a:pt x="635" y="520"/>
                        </a:lnTo>
                        <a:lnTo>
                          <a:pt x="623" y="520"/>
                        </a:lnTo>
                        <a:lnTo>
                          <a:pt x="611" y="516"/>
                        </a:lnTo>
                        <a:lnTo>
                          <a:pt x="598" y="512"/>
                        </a:lnTo>
                        <a:lnTo>
                          <a:pt x="574" y="504"/>
                        </a:lnTo>
                        <a:lnTo>
                          <a:pt x="566" y="504"/>
                        </a:lnTo>
                        <a:lnTo>
                          <a:pt x="566" y="516"/>
                        </a:lnTo>
                        <a:lnTo>
                          <a:pt x="562" y="528"/>
                        </a:lnTo>
                        <a:lnTo>
                          <a:pt x="558" y="541"/>
                        </a:lnTo>
                        <a:lnTo>
                          <a:pt x="554" y="545"/>
                        </a:lnTo>
                        <a:lnTo>
                          <a:pt x="550" y="557"/>
                        </a:lnTo>
                        <a:lnTo>
                          <a:pt x="545" y="569"/>
                        </a:lnTo>
                        <a:lnTo>
                          <a:pt x="537" y="581"/>
                        </a:lnTo>
                        <a:lnTo>
                          <a:pt x="537" y="594"/>
                        </a:lnTo>
                        <a:lnTo>
                          <a:pt x="533" y="606"/>
                        </a:lnTo>
                        <a:lnTo>
                          <a:pt x="529" y="618"/>
                        </a:lnTo>
                        <a:lnTo>
                          <a:pt x="525" y="630"/>
                        </a:lnTo>
                        <a:lnTo>
                          <a:pt x="533" y="634"/>
                        </a:lnTo>
                        <a:lnTo>
                          <a:pt x="545" y="642"/>
                        </a:lnTo>
                        <a:lnTo>
                          <a:pt x="541" y="655"/>
                        </a:lnTo>
                        <a:lnTo>
                          <a:pt x="541" y="659"/>
                        </a:lnTo>
                        <a:lnTo>
                          <a:pt x="529" y="659"/>
                        </a:lnTo>
                        <a:lnTo>
                          <a:pt x="517" y="651"/>
                        </a:lnTo>
                        <a:lnTo>
                          <a:pt x="505" y="659"/>
                        </a:lnTo>
                        <a:lnTo>
                          <a:pt x="493" y="655"/>
                        </a:lnTo>
                        <a:lnTo>
                          <a:pt x="480" y="646"/>
                        </a:lnTo>
                        <a:lnTo>
                          <a:pt x="456" y="651"/>
                        </a:lnTo>
                        <a:lnTo>
                          <a:pt x="448" y="659"/>
                        </a:lnTo>
                        <a:lnTo>
                          <a:pt x="436" y="659"/>
                        </a:lnTo>
                        <a:lnTo>
                          <a:pt x="423" y="659"/>
                        </a:lnTo>
                        <a:lnTo>
                          <a:pt x="411" y="663"/>
                        </a:lnTo>
                        <a:lnTo>
                          <a:pt x="399" y="667"/>
                        </a:lnTo>
                        <a:lnTo>
                          <a:pt x="387" y="671"/>
                        </a:lnTo>
                        <a:lnTo>
                          <a:pt x="383" y="671"/>
                        </a:lnTo>
                        <a:lnTo>
                          <a:pt x="383" y="675"/>
                        </a:lnTo>
                        <a:lnTo>
                          <a:pt x="383" y="687"/>
                        </a:lnTo>
                        <a:lnTo>
                          <a:pt x="387" y="687"/>
                        </a:lnTo>
                        <a:lnTo>
                          <a:pt x="399" y="683"/>
                        </a:lnTo>
                        <a:lnTo>
                          <a:pt x="407" y="695"/>
                        </a:lnTo>
                        <a:lnTo>
                          <a:pt x="407" y="736"/>
                        </a:lnTo>
                        <a:lnTo>
                          <a:pt x="411" y="748"/>
                        </a:lnTo>
                        <a:lnTo>
                          <a:pt x="415" y="756"/>
                        </a:lnTo>
                        <a:lnTo>
                          <a:pt x="419" y="760"/>
                        </a:lnTo>
                        <a:lnTo>
                          <a:pt x="423" y="773"/>
                        </a:lnTo>
                        <a:lnTo>
                          <a:pt x="427" y="785"/>
                        </a:lnTo>
                        <a:lnTo>
                          <a:pt x="432" y="797"/>
                        </a:lnTo>
                        <a:lnTo>
                          <a:pt x="432" y="809"/>
                        </a:lnTo>
                        <a:lnTo>
                          <a:pt x="419" y="809"/>
                        </a:lnTo>
                        <a:lnTo>
                          <a:pt x="407" y="813"/>
                        </a:lnTo>
                        <a:lnTo>
                          <a:pt x="419" y="825"/>
                        </a:lnTo>
                        <a:lnTo>
                          <a:pt x="411" y="830"/>
                        </a:lnTo>
                        <a:lnTo>
                          <a:pt x="399" y="830"/>
                        </a:lnTo>
                        <a:lnTo>
                          <a:pt x="399" y="834"/>
                        </a:lnTo>
                        <a:lnTo>
                          <a:pt x="395" y="846"/>
                        </a:lnTo>
                        <a:lnTo>
                          <a:pt x="399" y="858"/>
                        </a:lnTo>
                        <a:lnTo>
                          <a:pt x="399" y="866"/>
                        </a:lnTo>
                        <a:lnTo>
                          <a:pt x="399" y="874"/>
                        </a:lnTo>
                        <a:lnTo>
                          <a:pt x="395" y="887"/>
                        </a:lnTo>
                        <a:lnTo>
                          <a:pt x="383" y="887"/>
                        </a:lnTo>
                        <a:lnTo>
                          <a:pt x="375" y="891"/>
                        </a:lnTo>
                        <a:lnTo>
                          <a:pt x="362" y="899"/>
                        </a:lnTo>
                        <a:lnTo>
                          <a:pt x="350" y="903"/>
                        </a:lnTo>
                        <a:lnTo>
                          <a:pt x="338" y="907"/>
                        </a:lnTo>
                        <a:lnTo>
                          <a:pt x="326" y="915"/>
                        </a:lnTo>
                        <a:lnTo>
                          <a:pt x="318" y="919"/>
                        </a:lnTo>
                        <a:lnTo>
                          <a:pt x="305" y="923"/>
                        </a:lnTo>
                        <a:lnTo>
                          <a:pt x="293" y="931"/>
                        </a:lnTo>
                        <a:lnTo>
                          <a:pt x="285" y="943"/>
                        </a:lnTo>
                        <a:lnTo>
                          <a:pt x="277" y="952"/>
                        </a:lnTo>
                        <a:lnTo>
                          <a:pt x="273" y="956"/>
                        </a:lnTo>
                        <a:lnTo>
                          <a:pt x="261" y="960"/>
                        </a:lnTo>
                        <a:lnTo>
                          <a:pt x="236" y="964"/>
                        </a:lnTo>
                        <a:lnTo>
                          <a:pt x="224" y="960"/>
                        </a:lnTo>
                        <a:lnTo>
                          <a:pt x="212" y="960"/>
                        </a:lnTo>
                        <a:lnTo>
                          <a:pt x="200" y="960"/>
                        </a:lnTo>
                        <a:lnTo>
                          <a:pt x="191" y="972"/>
                        </a:lnTo>
                        <a:lnTo>
                          <a:pt x="183" y="980"/>
                        </a:lnTo>
                        <a:lnTo>
                          <a:pt x="179" y="992"/>
                        </a:lnTo>
                        <a:lnTo>
                          <a:pt x="171" y="1005"/>
                        </a:lnTo>
                        <a:lnTo>
                          <a:pt x="159" y="1000"/>
                        </a:lnTo>
                        <a:lnTo>
                          <a:pt x="147" y="1005"/>
                        </a:lnTo>
                        <a:lnTo>
                          <a:pt x="134" y="1013"/>
                        </a:lnTo>
                        <a:lnTo>
                          <a:pt x="122" y="1013"/>
                        </a:lnTo>
                        <a:lnTo>
                          <a:pt x="122" y="1000"/>
                        </a:lnTo>
                        <a:lnTo>
                          <a:pt x="118" y="988"/>
                        </a:lnTo>
                        <a:lnTo>
                          <a:pt x="106" y="992"/>
                        </a:lnTo>
                        <a:lnTo>
                          <a:pt x="106" y="996"/>
                        </a:lnTo>
                        <a:lnTo>
                          <a:pt x="94" y="1000"/>
                        </a:lnTo>
                        <a:lnTo>
                          <a:pt x="82" y="1000"/>
                        </a:lnTo>
                        <a:lnTo>
                          <a:pt x="73" y="996"/>
                        </a:lnTo>
                        <a:lnTo>
                          <a:pt x="69" y="1009"/>
                        </a:lnTo>
                        <a:lnTo>
                          <a:pt x="57" y="1017"/>
                        </a:lnTo>
                        <a:lnTo>
                          <a:pt x="45" y="1025"/>
                        </a:lnTo>
                        <a:lnTo>
                          <a:pt x="33" y="1025"/>
                        </a:lnTo>
                        <a:lnTo>
                          <a:pt x="21" y="1033"/>
                        </a:lnTo>
                        <a:lnTo>
                          <a:pt x="21" y="1037"/>
                        </a:lnTo>
                        <a:lnTo>
                          <a:pt x="12" y="1049"/>
                        </a:lnTo>
                        <a:lnTo>
                          <a:pt x="16" y="1057"/>
                        </a:lnTo>
                        <a:lnTo>
                          <a:pt x="12" y="1070"/>
                        </a:lnTo>
                        <a:lnTo>
                          <a:pt x="0" y="1074"/>
                        </a:lnTo>
                        <a:lnTo>
                          <a:pt x="0" y="1082"/>
                        </a:lnTo>
                        <a:lnTo>
                          <a:pt x="0" y="1086"/>
                        </a:lnTo>
                        <a:lnTo>
                          <a:pt x="0" y="1086"/>
                        </a:lnTo>
                        <a:lnTo>
                          <a:pt x="0" y="1094"/>
                        </a:lnTo>
                        <a:lnTo>
                          <a:pt x="8" y="1098"/>
                        </a:lnTo>
                        <a:lnTo>
                          <a:pt x="12" y="1106"/>
                        </a:lnTo>
                        <a:lnTo>
                          <a:pt x="12" y="1110"/>
                        </a:lnTo>
                        <a:lnTo>
                          <a:pt x="4" y="1110"/>
                        </a:lnTo>
                        <a:lnTo>
                          <a:pt x="4" y="1118"/>
                        </a:lnTo>
                        <a:lnTo>
                          <a:pt x="4" y="1127"/>
                        </a:lnTo>
                        <a:lnTo>
                          <a:pt x="8" y="1131"/>
                        </a:lnTo>
                        <a:lnTo>
                          <a:pt x="16" y="1139"/>
                        </a:lnTo>
                        <a:lnTo>
                          <a:pt x="29" y="1135"/>
                        </a:lnTo>
                        <a:lnTo>
                          <a:pt x="29" y="1131"/>
                        </a:lnTo>
                        <a:lnTo>
                          <a:pt x="29" y="1127"/>
                        </a:lnTo>
                        <a:lnTo>
                          <a:pt x="37" y="1127"/>
                        </a:lnTo>
                        <a:lnTo>
                          <a:pt x="41" y="1127"/>
                        </a:lnTo>
                        <a:lnTo>
                          <a:pt x="53" y="1131"/>
                        </a:lnTo>
                        <a:lnTo>
                          <a:pt x="61" y="1135"/>
                        </a:lnTo>
                        <a:lnTo>
                          <a:pt x="73" y="1147"/>
                        </a:lnTo>
                        <a:lnTo>
                          <a:pt x="69" y="1159"/>
                        </a:lnTo>
                        <a:lnTo>
                          <a:pt x="73" y="1171"/>
                        </a:lnTo>
                        <a:lnTo>
                          <a:pt x="77" y="1184"/>
                        </a:lnTo>
                        <a:lnTo>
                          <a:pt x="77" y="1196"/>
                        </a:lnTo>
                        <a:lnTo>
                          <a:pt x="82" y="1208"/>
                        </a:lnTo>
                        <a:lnTo>
                          <a:pt x="90" y="1212"/>
                        </a:lnTo>
                        <a:lnTo>
                          <a:pt x="82" y="1224"/>
                        </a:lnTo>
                        <a:lnTo>
                          <a:pt x="77" y="1228"/>
                        </a:lnTo>
                        <a:lnTo>
                          <a:pt x="65" y="1224"/>
                        </a:lnTo>
                        <a:lnTo>
                          <a:pt x="53" y="1228"/>
                        </a:lnTo>
                        <a:lnTo>
                          <a:pt x="53" y="1241"/>
                        </a:lnTo>
                        <a:lnTo>
                          <a:pt x="57" y="1245"/>
                        </a:lnTo>
                        <a:lnTo>
                          <a:pt x="61" y="1241"/>
                        </a:lnTo>
                        <a:lnTo>
                          <a:pt x="73" y="1245"/>
                        </a:lnTo>
                        <a:lnTo>
                          <a:pt x="82" y="1245"/>
                        </a:lnTo>
                        <a:lnTo>
                          <a:pt x="86" y="1245"/>
                        </a:lnTo>
                        <a:lnTo>
                          <a:pt x="94" y="1249"/>
                        </a:lnTo>
                        <a:lnTo>
                          <a:pt x="106" y="1257"/>
                        </a:lnTo>
                        <a:lnTo>
                          <a:pt x="114" y="1261"/>
                        </a:lnTo>
                        <a:lnTo>
                          <a:pt x="126" y="1261"/>
                        </a:lnTo>
                        <a:lnTo>
                          <a:pt x="139" y="1273"/>
                        </a:lnTo>
                        <a:lnTo>
                          <a:pt x="143" y="1281"/>
                        </a:lnTo>
                        <a:lnTo>
                          <a:pt x="143" y="1285"/>
                        </a:lnTo>
                        <a:lnTo>
                          <a:pt x="143" y="1297"/>
                        </a:lnTo>
                        <a:lnTo>
                          <a:pt x="139" y="1306"/>
                        </a:lnTo>
                        <a:lnTo>
                          <a:pt x="151" y="1314"/>
                        </a:lnTo>
                        <a:lnTo>
                          <a:pt x="155" y="1326"/>
                        </a:lnTo>
                        <a:lnTo>
                          <a:pt x="167" y="1322"/>
                        </a:lnTo>
                        <a:lnTo>
                          <a:pt x="191" y="1338"/>
                        </a:lnTo>
                        <a:lnTo>
                          <a:pt x="204" y="1342"/>
                        </a:lnTo>
                        <a:lnTo>
                          <a:pt x="216" y="1346"/>
                        </a:lnTo>
                        <a:lnTo>
                          <a:pt x="228" y="1350"/>
                        </a:lnTo>
                        <a:lnTo>
                          <a:pt x="240" y="1350"/>
                        </a:lnTo>
                        <a:lnTo>
                          <a:pt x="252" y="1350"/>
                        </a:lnTo>
                        <a:lnTo>
                          <a:pt x="252" y="1350"/>
                        </a:lnTo>
                        <a:lnTo>
                          <a:pt x="252" y="1350"/>
                        </a:lnTo>
                        <a:lnTo>
                          <a:pt x="265" y="1342"/>
                        </a:lnTo>
                        <a:lnTo>
                          <a:pt x="277" y="1338"/>
                        </a:lnTo>
                        <a:lnTo>
                          <a:pt x="281" y="1338"/>
                        </a:lnTo>
                        <a:lnTo>
                          <a:pt x="293" y="1330"/>
                        </a:lnTo>
                        <a:lnTo>
                          <a:pt x="301" y="1326"/>
                        </a:lnTo>
                        <a:lnTo>
                          <a:pt x="313" y="1318"/>
                        </a:lnTo>
                        <a:lnTo>
                          <a:pt x="326" y="1318"/>
                        </a:lnTo>
                        <a:lnTo>
                          <a:pt x="338" y="1318"/>
                        </a:lnTo>
                        <a:lnTo>
                          <a:pt x="338" y="1318"/>
                        </a:lnTo>
                        <a:lnTo>
                          <a:pt x="338" y="1318"/>
                        </a:lnTo>
                        <a:lnTo>
                          <a:pt x="350" y="1322"/>
                        </a:lnTo>
                        <a:lnTo>
                          <a:pt x="362" y="1326"/>
                        </a:lnTo>
                        <a:lnTo>
                          <a:pt x="370" y="1338"/>
                        </a:lnTo>
                        <a:lnTo>
                          <a:pt x="383" y="1346"/>
                        </a:lnTo>
                        <a:lnTo>
                          <a:pt x="387" y="1354"/>
                        </a:lnTo>
                        <a:lnTo>
                          <a:pt x="399" y="1346"/>
                        </a:lnTo>
                        <a:lnTo>
                          <a:pt x="403" y="1346"/>
                        </a:lnTo>
                        <a:lnTo>
                          <a:pt x="407" y="1350"/>
                        </a:lnTo>
                        <a:lnTo>
                          <a:pt x="403" y="1359"/>
                        </a:lnTo>
                        <a:lnTo>
                          <a:pt x="399" y="1371"/>
                        </a:lnTo>
                        <a:lnTo>
                          <a:pt x="395" y="1383"/>
                        </a:lnTo>
                        <a:lnTo>
                          <a:pt x="395" y="1387"/>
                        </a:lnTo>
                        <a:lnTo>
                          <a:pt x="391" y="1399"/>
                        </a:lnTo>
                        <a:lnTo>
                          <a:pt x="383" y="1407"/>
                        </a:lnTo>
                        <a:lnTo>
                          <a:pt x="379" y="1407"/>
                        </a:lnTo>
                        <a:lnTo>
                          <a:pt x="375" y="1411"/>
                        </a:lnTo>
                        <a:lnTo>
                          <a:pt x="370" y="1420"/>
                        </a:lnTo>
                        <a:lnTo>
                          <a:pt x="366" y="1424"/>
                        </a:lnTo>
                        <a:lnTo>
                          <a:pt x="362" y="1424"/>
                        </a:lnTo>
                        <a:lnTo>
                          <a:pt x="354" y="1424"/>
                        </a:lnTo>
                        <a:lnTo>
                          <a:pt x="358" y="1432"/>
                        </a:lnTo>
                        <a:lnTo>
                          <a:pt x="350" y="1444"/>
                        </a:lnTo>
                        <a:lnTo>
                          <a:pt x="342" y="1448"/>
                        </a:lnTo>
                        <a:lnTo>
                          <a:pt x="330" y="1448"/>
                        </a:lnTo>
                        <a:lnTo>
                          <a:pt x="318" y="1460"/>
                        </a:lnTo>
                        <a:lnTo>
                          <a:pt x="322" y="1464"/>
                        </a:lnTo>
                        <a:lnTo>
                          <a:pt x="326" y="1468"/>
                        </a:lnTo>
                        <a:lnTo>
                          <a:pt x="326" y="1468"/>
                        </a:lnTo>
                        <a:lnTo>
                          <a:pt x="318" y="1481"/>
                        </a:lnTo>
                        <a:lnTo>
                          <a:pt x="318" y="1489"/>
                        </a:lnTo>
                        <a:lnTo>
                          <a:pt x="330" y="1505"/>
                        </a:lnTo>
                        <a:lnTo>
                          <a:pt x="334" y="1505"/>
                        </a:lnTo>
                        <a:lnTo>
                          <a:pt x="346" y="1505"/>
                        </a:lnTo>
                        <a:lnTo>
                          <a:pt x="346" y="1517"/>
                        </a:lnTo>
                        <a:lnTo>
                          <a:pt x="350" y="1529"/>
                        </a:lnTo>
                        <a:lnTo>
                          <a:pt x="354" y="1542"/>
                        </a:lnTo>
                        <a:lnTo>
                          <a:pt x="354" y="1542"/>
                        </a:lnTo>
                        <a:lnTo>
                          <a:pt x="346" y="1546"/>
                        </a:lnTo>
                        <a:lnTo>
                          <a:pt x="338" y="1550"/>
                        </a:lnTo>
                        <a:lnTo>
                          <a:pt x="334" y="1550"/>
                        </a:lnTo>
                        <a:lnTo>
                          <a:pt x="326" y="1562"/>
                        </a:lnTo>
                        <a:lnTo>
                          <a:pt x="313" y="1554"/>
                        </a:lnTo>
                        <a:lnTo>
                          <a:pt x="309" y="1546"/>
                        </a:lnTo>
                        <a:lnTo>
                          <a:pt x="305" y="1542"/>
                        </a:lnTo>
                        <a:lnTo>
                          <a:pt x="301" y="1546"/>
                        </a:lnTo>
                        <a:lnTo>
                          <a:pt x="297" y="1546"/>
                        </a:lnTo>
                        <a:lnTo>
                          <a:pt x="285" y="1550"/>
                        </a:lnTo>
                        <a:lnTo>
                          <a:pt x="293" y="1558"/>
                        </a:lnTo>
                        <a:lnTo>
                          <a:pt x="293" y="1570"/>
                        </a:lnTo>
                        <a:lnTo>
                          <a:pt x="301" y="1582"/>
                        </a:lnTo>
                        <a:lnTo>
                          <a:pt x="309" y="1590"/>
                        </a:lnTo>
                        <a:lnTo>
                          <a:pt x="305" y="1595"/>
                        </a:lnTo>
                        <a:lnTo>
                          <a:pt x="305" y="1599"/>
                        </a:lnTo>
                        <a:lnTo>
                          <a:pt x="309" y="1607"/>
                        </a:lnTo>
                        <a:lnTo>
                          <a:pt x="309" y="1623"/>
                        </a:lnTo>
                        <a:lnTo>
                          <a:pt x="318" y="1631"/>
                        </a:lnTo>
                        <a:lnTo>
                          <a:pt x="326" y="1623"/>
                        </a:lnTo>
                        <a:lnTo>
                          <a:pt x="334" y="1623"/>
                        </a:lnTo>
                        <a:lnTo>
                          <a:pt x="342" y="1635"/>
                        </a:lnTo>
                        <a:lnTo>
                          <a:pt x="342" y="1639"/>
                        </a:lnTo>
                        <a:lnTo>
                          <a:pt x="346" y="1643"/>
                        </a:lnTo>
                        <a:lnTo>
                          <a:pt x="346" y="1647"/>
                        </a:lnTo>
                        <a:lnTo>
                          <a:pt x="362" y="1656"/>
                        </a:lnTo>
                        <a:lnTo>
                          <a:pt x="370" y="1651"/>
                        </a:lnTo>
                        <a:lnTo>
                          <a:pt x="379" y="1660"/>
                        </a:lnTo>
                        <a:lnTo>
                          <a:pt x="383" y="1660"/>
                        </a:lnTo>
                        <a:lnTo>
                          <a:pt x="387" y="1668"/>
                        </a:lnTo>
                        <a:lnTo>
                          <a:pt x="395" y="1676"/>
                        </a:lnTo>
                        <a:lnTo>
                          <a:pt x="395" y="1680"/>
                        </a:lnTo>
                        <a:lnTo>
                          <a:pt x="407" y="1684"/>
                        </a:lnTo>
                        <a:lnTo>
                          <a:pt x="419" y="1688"/>
                        </a:lnTo>
                        <a:lnTo>
                          <a:pt x="419" y="1688"/>
                        </a:lnTo>
                        <a:lnTo>
                          <a:pt x="436" y="1696"/>
                        </a:lnTo>
                        <a:lnTo>
                          <a:pt x="448" y="1704"/>
                        </a:lnTo>
                        <a:lnTo>
                          <a:pt x="452" y="1717"/>
                        </a:lnTo>
                        <a:lnTo>
                          <a:pt x="460" y="1713"/>
                        </a:lnTo>
                        <a:lnTo>
                          <a:pt x="464" y="1708"/>
                        </a:lnTo>
                        <a:lnTo>
                          <a:pt x="468" y="1696"/>
                        </a:lnTo>
                        <a:lnTo>
                          <a:pt x="480" y="1692"/>
                        </a:lnTo>
                        <a:lnTo>
                          <a:pt x="505" y="1696"/>
                        </a:lnTo>
                        <a:lnTo>
                          <a:pt x="505" y="1696"/>
                        </a:lnTo>
                        <a:lnTo>
                          <a:pt x="517" y="1708"/>
                        </a:lnTo>
                        <a:lnTo>
                          <a:pt x="525" y="1717"/>
                        </a:lnTo>
                        <a:lnTo>
                          <a:pt x="529" y="1721"/>
                        </a:lnTo>
                        <a:lnTo>
                          <a:pt x="541" y="1729"/>
                        </a:lnTo>
                        <a:lnTo>
                          <a:pt x="545" y="1729"/>
                        </a:lnTo>
                        <a:lnTo>
                          <a:pt x="566" y="1745"/>
                        </a:lnTo>
                        <a:lnTo>
                          <a:pt x="590" y="1749"/>
                        </a:lnTo>
                        <a:lnTo>
                          <a:pt x="611" y="1757"/>
                        </a:lnTo>
                        <a:lnTo>
                          <a:pt x="627" y="1769"/>
                        </a:lnTo>
                        <a:lnTo>
                          <a:pt x="647" y="1794"/>
                        </a:lnTo>
                        <a:lnTo>
                          <a:pt x="668" y="1806"/>
                        </a:lnTo>
                        <a:lnTo>
                          <a:pt x="684" y="1810"/>
                        </a:lnTo>
                        <a:lnTo>
                          <a:pt x="696" y="1822"/>
                        </a:lnTo>
                        <a:lnTo>
                          <a:pt x="716" y="1830"/>
                        </a:lnTo>
                        <a:lnTo>
                          <a:pt x="724" y="1839"/>
                        </a:lnTo>
                        <a:lnTo>
                          <a:pt x="749" y="1855"/>
                        </a:lnTo>
                        <a:lnTo>
                          <a:pt x="749" y="1855"/>
                        </a:lnTo>
                        <a:lnTo>
                          <a:pt x="753" y="1843"/>
                        </a:lnTo>
                        <a:lnTo>
                          <a:pt x="765" y="1851"/>
                        </a:lnTo>
                        <a:lnTo>
                          <a:pt x="777" y="1855"/>
                        </a:lnTo>
                        <a:lnTo>
                          <a:pt x="777" y="1851"/>
                        </a:lnTo>
                        <a:lnTo>
                          <a:pt x="790" y="1843"/>
                        </a:lnTo>
                        <a:lnTo>
                          <a:pt x="806" y="1855"/>
                        </a:lnTo>
                        <a:lnTo>
                          <a:pt x="818" y="1859"/>
                        </a:lnTo>
                        <a:lnTo>
                          <a:pt x="830" y="1859"/>
                        </a:lnTo>
                        <a:lnTo>
                          <a:pt x="830" y="1863"/>
                        </a:lnTo>
                        <a:lnTo>
                          <a:pt x="847" y="1863"/>
                        </a:lnTo>
                        <a:lnTo>
                          <a:pt x="859" y="1855"/>
                        </a:lnTo>
                        <a:lnTo>
                          <a:pt x="871" y="1855"/>
                        </a:lnTo>
                        <a:lnTo>
                          <a:pt x="875" y="1859"/>
                        </a:lnTo>
                        <a:lnTo>
                          <a:pt x="887" y="1851"/>
                        </a:lnTo>
                        <a:lnTo>
                          <a:pt x="899" y="1847"/>
                        </a:lnTo>
                        <a:lnTo>
                          <a:pt x="912" y="1847"/>
                        </a:lnTo>
                        <a:lnTo>
                          <a:pt x="920" y="1855"/>
                        </a:lnTo>
                        <a:lnTo>
                          <a:pt x="916" y="1867"/>
                        </a:lnTo>
                        <a:lnTo>
                          <a:pt x="912" y="1879"/>
                        </a:lnTo>
                        <a:lnTo>
                          <a:pt x="916" y="1892"/>
                        </a:lnTo>
                        <a:lnTo>
                          <a:pt x="920" y="1896"/>
                        </a:lnTo>
                        <a:lnTo>
                          <a:pt x="924" y="1892"/>
                        </a:lnTo>
                        <a:lnTo>
                          <a:pt x="936" y="1879"/>
                        </a:lnTo>
                        <a:lnTo>
                          <a:pt x="936" y="1875"/>
                        </a:lnTo>
                        <a:lnTo>
                          <a:pt x="940" y="1863"/>
                        </a:lnTo>
                        <a:lnTo>
                          <a:pt x="948" y="1859"/>
                        </a:lnTo>
                        <a:lnTo>
                          <a:pt x="956" y="1847"/>
                        </a:lnTo>
                        <a:lnTo>
                          <a:pt x="956" y="1847"/>
                        </a:lnTo>
                        <a:lnTo>
                          <a:pt x="973" y="1839"/>
                        </a:lnTo>
                        <a:lnTo>
                          <a:pt x="981" y="1830"/>
                        </a:lnTo>
                        <a:lnTo>
                          <a:pt x="989" y="1830"/>
                        </a:lnTo>
                        <a:lnTo>
                          <a:pt x="993" y="1830"/>
                        </a:lnTo>
                        <a:lnTo>
                          <a:pt x="997" y="1830"/>
                        </a:lnTo>
                        <a:lnTo>
                          <a:pt x="1009" y="1835"/>
                        </a:lnTo>
                        <a:lnTo>
                          <a:pt x="1013" y="1847"/>
                        </a:lnTo>
                        <a:lnTo>
                          <a:pt x="1022" y="1847"/>
                        </a:lnTo>
                        <a:lnTo>
                          <a:pt x="1038" y="1847"/>
                        </a:lnTo>
                        <a:lnTo>
                          <a:pt x="1050" y="1851"/>
                        </a:lnTo>
                        <a:lnTo>
                          <a:pt x="1054" y="1851"/>
                        </a:lnTo>
                        <a:lnTo>
                          <a:pt x="1066" y="1847"/>
                        </a:lnTo>
                        <a:lnTo>
                          <a:pt x="1074" y="1851"/>
                        </a:lnTo>
                        <a:lnTo>
                          <a:pt x="1087" y="1855"/>
                        </a:lnTo>
                        <a:lnTo>
                          <a:pt x="1087" y="1867"/>
                        </a:lnTo>
                        <a:lnTo>
                          <a:pt x="1095" y="1867"/>
                        </a:lnTo>
                        <a:lnTo>
                          <a:pt x="1103" y="1867"/>
                        </a:lnTo>
                        <a:lnTo>
                          <a:pt x="1115" y="1863"/>
                        </a:lnTo>
                        <a:lnTo>
                          <a:pt x="1123" y="1863"/>
                        </a:lnTo>
                        <a:lnTo>
                          <a:pt x="1135" y="1859"/>
                        </a:lnTo>
                        <a:lnTo>
                          <a:pt x="1144" y="1855"/>
                        </a:lnTo>
                        <a:lnTo>
                          <a:pt x="1148" y="1843"/>
                        </a:lnTo>
                        <a:lnTo>
                          <a:pt x="1160" y="1839"/>
                        </a:lnTo>
                        <a:lnTo>
                          <a:pt x="1164" y="1830"/>
                        </a:lnTo>
                        <a:lnTo>
                          <a:pt x="1176" y="1826"/>
                        </a:lnTo>
                        <a:lnTo>
                          <a:pt x="1176" y="1822"/>
                        </a:lnTo>
                        <a:lnTo>
                          <a:pt x="1180" y="1810"/>
                        </a:lnTo>
                        <a:lnTo>
                          <a:pt x="1192" y="1806"/>
                        </a:lnTo>
                        <a:lnTo>
                          <a:pt x="1205" y="1806"/>
                        </a:lnTo>
                        <a:lnTo>
                          <a:pt x="1217" y="1802"/>
                        </a:lnTo>
                        <a:lnTo>
                          <a:pt x="1225" y="1794"/>
                        </a:lnTo>
                        <a:lnTo>
                          <a:pt x="1237" y="1786"/>
                        </a:lnTo>
                        <a:lnTo>
                          <a:pt x="1241" y="1778"/>
                        </a:lnTo>
                        <a:lnTo>
                          <a:pt x="1253" y="1769"/>
                        </a:lnTo>
                        <a:lnTo>
                          <a:pt x="1266" y="1765"/>
                        </a:lnTo>
                        <a:lnTo>
                          <a:pt x="1266" y="1761"/>
                        </a:lnTo>
                        <a:lnTo>
                          <a:pt x="1278" y="1774"/>
                        </a:lnTo>
                        <a:lnTo>
                          <a:pt x="1290" y="1774"/>
                        </a:lnTo>
                        <a:lnTo>
                          <a:pt x="1290" y="1774"/>
                        </a:lnTo>
                        <a:lnTo>
                          <a:pt x="1286" y="1774"/>
                        </a:lnTo>
                        <a:lnTo>
                          <a:pt x="1290" y="1774"/>
                        </a:lnTo>
                        <a:lnTo>
                          <a:pt x="1302" y="1778"/>
                        </a:lnTo>
                        <a:lnTo>
                          <a:pt x="1315" y="1782"/>
                        </a:lnTo>
                        <a:lnTo>
                          <a:pt x="1323" y="1769"/>
                        </a:lnTo>
                        <a:lnTo>
                          <a:pt x="1335" y="1761"/>
                        </a:lnTo>
                        <a:lnTo>
                          <a:pt x="1343" y="1757"/>
                        </a:lnTo>
                        <a:lnTo>
                          <a:pt x="1355" y="1753"/>
                        </a:lnTo>
                        <a:lnTo>
                          <a:pt x="1359" y="1761"/>
                        </a:lnTo>
                        <a:lnTo>
                          <a:pt x="1367" y="1769"/>
                        </a:lnTo>
                        <a:lnTo>
                          <a:pt x="1372" y="1769"/>
                        </a:lnTo>
                        <a:lnTo>
                          <a:pt x="1359" y="1778"/>
                        </a:lnTo>
                        <a:lnTo>
                          <a:pt x="1359" y="1786"/>
                        </a:lnTo>
                        <a:lnTo>
                          <a:pt x="1372" y="1782"/>
                        </a:lnTo>
                        <a:lnTo>
                          <a:pt x="1380" y="1778"/>
                        </a:lnTo>
                        <a:lnTo>
                          <a:pt x="1384" y="1790"/>
                        </a:lnTo>
                        <a:lnTo>
                          <a:pt x="1384" y="1798"/>
                        </a:lnTo>
                        <a:lnTo>
                          <a:pt x="1376" y="1810"/>
                        </a:lnTo>
                        <a:lnTo>
                          <a:pt x="1367" y="1822"/>
                        </a:lnTo>
                        <a:lnTo>
                          <a:pt x="1380" y="1822"/>
                        </a:lnTo>
                        <a:lnTo>
                          <a:pt x="1392" y="1822"/>
                        </a:lnTo>
                        <a:lnTo>
                          <a:pt x="1392" y="1822"/>
                        </a:lnTo>
                        <a:lnTo>
                          <a:pt x="1404" y="1826"/>
                        </a:lnTo>
                        <a:lnTo>
                          <a:pt x="1412" y="1826"/>
                        </a:lnTo>
                        <a:lnTo>
                          <a:pt x="1412" y="1826"/>
                        </a:lnTo>
                        <a:lnTo>
                          <a:pt x="1424" y="1830"/>
                        </a:lnTo>
                        <a:lnTo>
                          <a:pt x="1428" y="1835"/>
                        </a:lnTo>
                        <a:lnTo>
                          <a:pt x="1437" y="1822"/>
                        </a:lnTo>
                        <a:lnTo>
                          <a:pt x="1449" y="1814"/>
                        </a:lnTo>
                        <a:lnTo>
                          <a:pt x="1461" y="1826"/>
                        </a:lnTo>
                        <a:lnTo>
                          <a:pt x="1473" y="1835"/>
                        </a:lnTo>
                        <a:lnTo>
                          <a:pt x="1477" y="1839"/>
                        </a:lnTo>
                        <a:lnTo>
                          <a:pt x="1477" y="1847"/>
                        </a:lnTo>
                        <a:lnTo>
                          <a:pt x="1477" y="1859"/>
                        </a:lnTo>
                        <a:lnTo>
                          <a:pt x="1485" y="1871"/>
                        </a:lnTo>
                        <a:lnTo>
                          <a:pt x="1490" y="1879"/>
                        </a:lnTo>
                        <a:lnTo>
                          <a:pt x="1502" y="1871"/>
                        </a:lnTo>
                        <a:lnTo>
                          <a:pt x="1514" y="1879"/>
                        </a:lnTo>
                        <a:lnTo>
                          <a:pt x="1514" y="1892"/>
                        </a:lnTo>
                        <a:lnTo>
                          <a:pt x="1514" y="1904"/>
                        </a:lnTo>
                        <a:lnTo>
                          <a:pt x="1514" y="1916"/>
                        </a:lnTo>
                        <a:lnTo>
                          <a:pt x="1518" y="1928"/>
                        </a:lnTo>
                        <a:lnTo>
                          <a:pt x="1518" y="1936"/>
                        </a:lnTo>
                        <a:lnTo>
                          <a:pt x="1514" y="1948"/>
                        </a:lnTo>
                        <a:lnTo>
                          <a:pt x="1514" y="1953"/>
                        </a:lnTo>
                        <a:lnTo>
                          <a:pt x="1514" y="1965"/>
                        </a:lnTo>
                        <a:lnTo>
                          <a:pt x="1506" y="1977"/>
                        </a:lnTo>
                        <a:lnTo>
                          <a:pt x="1514" y="1989"/>
                        </a:lnTo>
                        <a:lnTo>
                          <a:pt x="1510" y="1989"/>
                        </a:lnTo>
                        <a:lnTo>
                          <a:pt x="1498" y="1993"/>
                        </a:lnTo>
                        <a:lnTo>
                          <a:pt x="1494" y="2005"/>
                        </a:lnTo>
                        <a:lnTo>
                          <a:pt x="1490" y="2005"/>
                        </a:lnTo>
                        <a:lnTo>
                          <a:pt x="1477" y="2005"/>
                        </a:lnTo>
                        <a:lnTo>
                          <a:pt x="1477" y="2018"/>
                        </a:lnTo>
                        <a:lnTo>
                          <a:pt x="1477" y="2018"/>
                        </a:lnTo>
                        <a:lnTo>
                          <a:pt x="1473" y="2026"/>
                        </a:lnTo>
                        <a:lnTo>
                          <a:pt x="1469" y="2026"/>
                        </a:lnTo>
                        <a:lnTo>
                          <a:pt x="1457" y="2030"/>
                        </a:lnTo>
                        <a:lnTo>
                          <a:pt x="1453" y="2042"/>
                        </a:lnTo>
                        <a:lnTo>
                          <a:pt x="1453" y="2054"/>
                        </a:lnTo>
                        <a:lnTo>
                          <a:pt x="1445" y="2062"/>
                        </a:lnTo>
                        <a:lnTo>
                          <a:pt x="1445" y="2071"/>
                        </a:lnTo>
                        <a:lnTo>
                          <a:pt x="1453" y="2083"/>
                        </a:lnTo>
                        <a:lnTo>
                          <a:pt x="1453" y="2095"/>
                        </a:lnTo>
                        <a:lnTo>
                          <a:pt x="1453" y="2095"/>
                        </a:lnTo>
                        <a:lnTo>
                          <a:pt x="1449" y="2107"/>
                        </a:lnTo>
                        <a:lnTo>
                          <a:pt x="1449" y="2115"/>
                        </a:lnTo>
                        <a:lnTo>
                          <a:pt x="1461" y="2111"/>
                        </a:lnTo>
                        <a:lnTo>
                          <a:pt x="1469" y="2107"/>
                        </a:lnTo>
                        <a:lnTo>
                          <a:pt x="1473" y="2103"/>
                        </a:lnTo>
                        <a:lnTo>
                          <a:pt x="1481" y="2099"/>
                        </a:lnTo>
                        <a:lnTo>
                          <a:pt x="1494" y="2099"/>
                        </a:lnTo>
                        <a:lnTo>
                          <a:pt x="1506" y="2103"/>
                        </a:lnTo>
                        <a:lnTo>
                          <a:pt x="1514" y="2099"/>
                        </a:lnTo>
                        <a:lnTo>
                          <a:pt x="1522" y="2099"/>
                        </a:lnTo>
                        <a:lnTo>
                          <a:pt x="1518" y="2107"/>
                        </a:lnTo>
                        <a:lnTo>
                          <a:pt x="1514" y="2115"/>
                        </a:lnTo>
                        <a:lnTo>
                          <a:pt x="1518" y="2128"/>
                        </a:lnTo>
                        <a:lnTo>
                          <a:pt x="1518" y="2140"/>
                        </a:lnTo>
                        <a:lnTo>
                          <a:pt x="1522" y="2140"/>
                        </a:lnTo>
                        <a:lnTo>
                          <a:pt x="1526" y="2148"/>
                        </a:lnTo>
                        <a:lnTo>
                          <a:pt x="1526" y="2160"/>
                        </a:lnTo>
                        <a:lnTo>
                          <a:pt x="1530" y="2160"/>
                        </a:lnTo>
                        <a:lnTo>
                          <a:pt x="1542" y="2164"/>
                        </a:lnTo>
                        <a:lnTo>
                          <a:pt x="1546" y="2168"/>
                        </a:lnTo>
                        <a:lnTo>
                          <a:pt x="1559" y="2168"/>
                        </a:lnTo>
                        <a:lnTo>
                          <a:pt x="1563" y="2168"/>
                        </a:lnTo>
                        <a:lnTo>
                          <a:pt x="1563" y="2172"/>
                        </a:lnTo>
                        <a:lnTo>
                          <a:pt x="1555" y="2184"/>
                        </a:lnTo>
                        <a:lnTo>
                          <a:pt x="1551" y="2193"/>
                        </a:lnTo>
                        <a:lnTo>
                          <a:pt x="1555" y="2205"/>
                        </a:lnTo>
                        <a:lnTo>
                          <a:pt x="1546" y="2213"/>
                        </a:lnTo>
                        <a:lnTo>
                          <a:pt x="1538" y="2225"/>
                        </a:lnTo>
                        <a:lnTo>
                          <a:pt x="1542" y="2225"/>
                        </a:lnTo>
                        <a:lnTo>
                          <a:pt x="1555" y="2229"/>
                        </a:lnTo>
                        <a:lnTo>
                          <a:pt x="1567" y="2229"/>
                        </a:lnTo>
                        <a:lnTo>
                          <a:pt x="1575" y="2229"/>
                        </a:lnTo>
                        <a:lnTo>
                          <a:pt x="1587" y="2233"/>
                        </a:lnTo>
                        <a:lnTo>
                          <a:pt x="1591" y="2237"/>
                        </a:lnTo>
                        <a:lnTo>
                          <a:pt x="1587" y="2250"/>
                        </a:lnTo>
                        <a:lnTo>
                          <a:pt x="1591" y="2254"/>
                        </a:lnTo>
                        <a:lnTo>
                          <a:pt x="1595" y="2254"/>
                        </a:lnTo>
                        <a:lnTo>
                          <a:pt x="1599" y="2258"/>
                        </a:lnTo>
                        <a:lnTo>
                          <a:pt x="1603" y="2270"/>
                        </a:lnTo>
                        <a:lnTo>
                          <a:pt x="1608" y="2270"/>
                        </a:lnTo>
                        <a:lnTo>
                          <a:pt x="1620" y="2266"/>
                        </a:lnTo>
                        <a:lnTo>
                          <a:pt x="1632" y="2270"/>
                        </a:lnTo>
                        <a:lnTo>
                          <a:pt x="1636" y="2262"/>
                        </a:lnTo>
                        <a:lnTo>
                          <a:pt x="1644" y="2254"/>
                        </a:lnTo>
                        <a:lnTo>
                          <a:pt x="1656" y="2250"/>
                        </a:lnTo>
                        <a:lnTo>
                          <a:pt x="1660" y="2250"/>
                        </a:lnTo>
                        <a:lnTo>
                          <a:pt x="1660" y="2262"/>
                        </a:lnTo>
                        <a:lnTo>
                          <a:pt x="1660" y="2262"/>
                        </a:lnTo>
                        <a:lnTo>
                          <a:pt x="1660" y="2262"/>
                        </a:lnTo>
                        <a:lnTo>
                          <a:pt x="1664" y="2274"/>
                        </a:lnTo>
                        <a:lnTo>
                          <a:pt x="1664" y="2286"/>
                        </a:lnTo>
                        <a:lnTo>
                          <a:pt x="1669" y="2286"/>
                        </a:lnTo>
                        <a:lnTo>
                          <a:pt x="1677" y="2282"/>
                        </a:lnTo>
                        <a:lnTo>
                          <a:pt x="1689" y="2286"/>
                        </a:lnTo>
                        <a:lnTo>
                          <a:pt x="1693" y="2286"/>
                        </a:lnTo>
                        <a:lnTo>
                          <a:pt x="1693" y="2290"/>
                        </a:lnTo>
                        <a:lnTo>
                          <a:pt x="1697" y="2286"/>
                        </a:lnTo>
                        <a:lnTo>
                          <a:pt x="1701" y="2282"/>
                        </a:lnTo>
                        <a:lnTo>
                          <a:pt x="1697" y="2270"/>
                        </a:lnTo>
                        <a:lnTo>
                          <a:pt x="1697" y="2270"/>
                        </a:lnTo>
                        <a:lnTo>
                          <a:pt x="1701" y="2258"/>
                        </a:lnTo>
                        <a:lnTo>
                          <a:pt x="1697" y="2246"/>
                        </a:lnTo>
                        <a:lnTo>
                          <a:pt x="1689" y="2237"/>
                        </a:lnTo>
                        <a:lnTo>
                          <a:pt x="1689" y="2233"/>
                        </a:lnTo>
                        <a:lnTo>
                          <a:pt x="1685" y="2221"/>
                        </a:lnTo>
                        <a:lnTo>
                          <a:pt x="1685" y="2217"/>
                        </a:lnTo>
                        <a:lnTo>
                          <a:pt x="1689" y="2213"/>
                        </a:lnTo>
                        <a:lnTo>
                          <a:pt x="1697" y="2205"/>
                        </a:lnTo>
                        <a:lnTo>
                          <a:pt x="1697" y="2205"/>
                        </a:lnTo>
                        <a:lnTo>
                          <a:pt x="1701" y="2209"/>
                        </a:lnTo>
                        <a:lnTo>
                          <a:pt x="1713" y="2205"/>
                        </a:lnTo>
                        <a:lnTo>
                          <a:pt x="1721" y="2209"/>
                        </a:lnTo>
                        <a:lnTo>
                          <a:pt x="1730" y="2205"/>
                        </a:lnTo>
                        <a:lnTo>
                          <a:pt x="1734" y="2201"/>
                        </a:lnTo>
                        <a:lnTo>
                          <a:pt x="1738" y="2189"/>
                        </a:lnTo>
                        <a:lnTo>
                          <a:pt x="1750" y="2193"/>
                        </a:lnTo>
                        <a:lnTo>
                          <a:pt x="1762" y="2197"/>
                        </a:lnTo>
                        <a:lnTo>
                          <a:pt x="1766" y="2205"/>
                        </a:lnTo>
                        <a:lnTo>
                          <a:pt x="1778" y="2205"/>
                        </a:lnTo>
                        <a:lnTo>
                          <a:pt x="1783" y="2197"/>
                        </a:lnTo>
                        <a:lnTo>
                          <a:pt x="1791" y="2184"/>
                        </a:lnTo>
                        <a:lnTo>
                          <a:pt x="1803" y="2197"/>
                        </a:lnTo>
                        <a:lnTo>
                          <a:pt x="1803" y="2197"/>
                        </a:lnTo>
                        <a:lnTo>
                          <a:pt x="1807" y="2184"/>
                        </a:lnTo>
                        <a:lnTo>
                          <a:pt x="1811" y="2184"/>
                        </a:lnTo>
                        <a:lnTo>
                          <a:pt x="1831" y="2205"/>
                        </a:lnTo>
                        <a:lnTo>
                          <a:pt x="1831" y="2201"/>
                        </a:lnTo>
                        <a:lnTo>
                          <a:pt x="1831" y="2201"/>
                        </a:lnTo>
                        <a:lnTo>
                          <a:pt x="1835" y="2189"/>
                        </a:lnTo>
                        <a:lnTo>
                          <a:pt x="1839" y="2184"/>
                        </a:lnTo>
                        <a:lnTo>
                          <a:pt x="1848" y="2184"/>
                        </a:lnTo>
                        <a:lnTo>
                          <a:pt x="1848" y="2189"/>
                        </a:lnTo>
                        <a:lnTo>
                          <a:pt x="1852" y="2193"/>
                        </a:lnTo>
                        <a:lnTo>
                          <a:pt x="1864" y="2184"/>
                        </a:lnTo>
                        <a:lnTo>
                          <a:pt x="1872" y="2184"/>
                        </a:lnTo>
                        <a:lnTo>
                          <a:pt x="1884" y="2176"/>
                        </a:lnTo>
                        <a:lnTo>
                          <a:pt x="1884" y="2176"/>
                        </a:lnTo>
                        <a:lnTo>
                          <a:pt x="1884" y="2164"/>
                        </a:lnTo>
                        <a:lnTo>
                          <a:pt x="1884" y="2160"/>
                        </a:lnTo>
                        <a:lnTo>
                          <a:pt x="1892" y="2160"/>
                        </a:lnTo>
                        <a:lnTo>
                          <a:pt x="1892" y="2160"/>
                        </a:lnTo>
                        <a:lnTo>
                          <a:pt x="1905" y="2156"/>
                        </a:lnTo>
                        <a:lnTo>
                          <a:pt x="1913" y="2148"/>
                        </a:lnTo>
                        <a:lnTo>
                          <a:pt x="1917" y="2152"/>
                        </a:lnTo>
                        <a:lnTo>
                          <a:pt x="1925" y="2160"/>
                        </a:lnTo>
                        <a:lnTo>
                          <a:pt x="1925" y="2164"/>
                        </a:lnTo>
                        <a:lnTo>
                          <a:pt x="1937" y="2168"/>
                        </a:lnTo>
                        <a:lnTo>
                          <a:pt x="1945" y="2176"/>
                        </a:lnTo>
                        <a:lnTo>
                          <a:pt x="1953" y="2176"/>
                        </a:lnTo>
                        <a:lnTo>
                          <a:pt x="1957" y="2172"/>
                        </a:lnTo>
                        <a:lnTo>
                          <a:pt x="1957" y="2172"/>
                        </a:lnTo>
                        <a:lnTo>
                          <a:pt x="1970" y="2180"/>
                        </a:lnTo>
                        <a:lnTo>
                          <a:pt x="1982" y="2180"/>
                        </a:lnTo>
                        <a:lnTo>
                          <a:pt x="1986" y="2176"/>
                        </a:lnTo>
                        <a:lnTo>
                          <a:pt x="1994" y="2180"/>
                        </a:lnTo>
                        <a:lnTo>
                          <a:pt x="2002" y="2184"/>
                        </a:lnTo>
                        <a:lnTo>
                          <a:pt x="1994" y="2197"/>
                        </a:lnTo>
                        <a:lnTo>
                          <a:pt x="1986" y="2205"/>
                        </a:lnTo>
                        <a:lnTo>
                          <a:pt x="1986" y="2205"/>
                        </a:lnTo>
                        <a:lnTo>
                          <a:pt x="1986" y="2205"/>
                        </a:lnTo>
                        <a:lnTo>
                          <a:pt x="1986" y="2209"/>
                        </a:lnTo>
                        <a:lnTo>
                          <a:pt x="1994" y="2221"/>
                        </a:lnTo>
                        <a:lnTo>
                          <a:pt x="1994" y="2225"/>
                        </a:lnTo>
                        <a:lnTo>
                          <a:pt x="1994" y="2237"/>
                        </a:lnTo>
                        <a:lnTo>
                          <a:pt x="2002" y="2237"/>
                        </a:lnTo>
                        <a:lnTo>
                          <a:pt x="2014" y="2246"/>
                        </a:lnTo>
                        <a:lnTo>
                          <a:pt x="2023" y="2254"/>
                        </a:lnTo>
                        <a:lnTo>
                          <a:pt x="2035" y="2258"/>
                        </a:lnTo>
                        <a:lnTo>
                          <a:pt x="2035" y="2262"/>
                        </a:lnTo>
                        <a:lnTo>
                          <a:pt x="2043" y="2258"/>
                        </a:lnTo>
                        <a:lnTo>
                          <a:pt x="2043" y="2262"/>
                        </a:lnTo>
                        <a:lnTo>
                          <a:pt x="2051" y="2262"/>
                        </a:lnTo>
                        <a:lnTo>
                          <a:pt x="2055" y="2258"/>
                        </a:lnTo>
                        <a:lnTo>
                          <a:pt x="2059" y="2258"/>
                        </a:lnTo>
                        <a:lnTo>
                          <a:pt x="2071" y="2262"/>
                        </a:lnTo>
                        <a:lnTo>
                          <a:pt x="2084" y="2262"/>
                        </a:lnTo>
                        <a:lnTo>
                          <a:pt x="2096" y="2254"/>
                        </a:lnTo>
                        <a:lnTo>
                          <a:pt x="2104" y="2262"/>
                        </a:lnTo>
                        <a:lnTo>
                          <a:pt x="2104" y="2250"/>
                        </a:lnTo>
                        <a:lnTo>
                          <a:pt x="2100" y="2246"/>
                        </a:lnTo>
                        <a:lnTo>
                          <a:pt x="2100" y="2241"/>
                        </a:lnTo>
                        <a:lnTo>
                          <a:pt x="2100" y="2241"/>
                        </a:lnTo>
                        <a:lnTo>
                          <a:pt x="2100" y="2246"/>
                        </a:lnTo>
                        <a:lnTo>
                          <a:pt x="2112" y="2241"/>
                        </a:lnTo>
                        <a:lnTo>
                          <a:pt x="2116" y="2254"/>
                        </a:lnTo>
                        <a:lnTo>
                          <a:pt x="2116" y="2258"/>
                        </a:lnTo>
                        <a:lnTo>
                          <a:pt x="2128" y="2250"/>
                        </a:lnTo>
                        <a:lnTo>
                          <a:pt x="2137" y="2258"/>
                        </a:lnTo>
                        <a:lnTo>
                          <a:pt x="2137" y="2270"/>
                        </a:lnTo>
                        <a:lnTo>
                          <a:pt x="2149" y="2270"/>
                        </a:lnTo>
                        <a:lnTo>
                          <a:pt x="2149" y="2270"/>
                        </a:lnTo>
                        <a:lnTo>
                          <a:pt x="2161" y="2270"/>
                        </a:lnTo>
                        <a:lnTo>
                          <a:pt x="2161" y="2258"/>
                        </a:lnTo>
                        <a:lnTo>
                          <a:pt x="2173" y="2262"/>
                        </a:lnTo>
                        <a:lnTo>
                          <a:pt x="2181" y="2266"/>
                        </a:lnTo>
                        <a:lnTo>
                          <a:pt x="2177" y="2262"/>
                        </a:lnTo>
                        <a:lnTo>
                          <a:pt x="2189" y="2266"/>
                        </a:lnTo>
                        <a:lnTo>
                          <a:pt x="2189" y="2270"/>
                        </a:lnTo>
                        <a:lnTo>
                          <a:pt x="2189" y="2270"/>
                        </a:lnTo>
                        <a:lnTo>
                          <a:pt x="2181" y="2282"/>
                        </a:lnTo>
                        <a:lnTo>
                          <a:pt x="2181" y="2286"/>
                        </a:lnTo>
                        <a:lnTo>
                          <a:pt x="2177" y="2294"/>
                        </a:lnTo>
                        <a:lnTo>
                          <a:pt x="2177" y="2302"/>
                        </a:lnTo>
                        <a:lnTo>
                          <a:pt x="2181" y="2315"/>
                        </a:lnTo>
                        <a:lnTo>
                          <a:pt x="2181" y="2319"/>
                        </a:lnTo>
                        <a:lnTo>
                          <a:pt x="2181" y="2323"/>
                        </a:lnTo>
                        <a:lnTo>
                          <a:pt x="2193" y="2335"/>
                        </a:lnTo>
                        <a:lnTo>
                          <a:pt x="2193" y="2343"/>
                        </a:lnTo>
                        <a:lnTo>
                          <a:pt x="2206" y="2343"/>
                        </a:lnTo>
                        <a:lnTo>
                          <a:pt x="2218" y="2339"/>
                        </a:lnTo>
                        <a:lnTo>
                          <a:pt x="2226" y="2331"/>
                        </a:lnTo>
                        <a:lnTo>
                          <a:pt x="2222" y="2327"/>
                        </a:lnTo>
                        <a:lnTo>
                          <a:pt x="2214" y="2315"/>
                        </a:lnTo>
                        <a:lnTo>
                          <a:pt x="2218" y="2315"/>
                        </a:lnTo>
                        <a:lnTo>
                          <a:pt x="2218" y="2311"/>
                        </a:lnTo>
                        <a:lnTo>
                          <a:pt x="2206" y="2307"/>
                        </a:lnTo>
                        <a:lnTo>
                          <a:pt x="2206" y="2294"/>
                        </a:lnTo>
                        <a:lnTo>
                          <a:pt x="2210" y="2290"/>
                        </a:lnTo>
                        <a:lnTo>
                          <a:pt x="2218" y="2286"/>
                        </a:lnTo>
                        <a:lnTo>
                          <a:pt x="2218" y="2274"/>
                        </a:lnTo>
                        <a:lnTo>
                          <a:pt x="2218" y="2274"/>
                        </a:lnTo>
                        <a:lnTo>
                          <a:pt x="2218" y="2286"/>
                        </a:lnTo>
                        <a:lnTo>
                          <a:pt x="2230" y="2282"/>
                        </a:lnTo>
                        <a:lnTo>
                          <a:pt x="2234" y="2274"/>
                        </a:lnTo>
                        <a:lnTo>
                          <a:pt x="2238" y="2270"/>
                        </a:lnTo>
                        <a:lnTo>
                          <a:pt x="2238" y="2274"/>
                        </a:lnTo>
                        <a:lnTo>
                          <a:pt x="2246" y="2274"/>
                        </a:lnTo>
                        <a:lnTo>
                          <a:pt x="2250" y="2270"/>
                        </a:lnTo>
                        <a:lnTo>
                          <a:pt x="2263" y="2270"/>
                        </a:lnTo>
                        <a:lnTo>
                          <a:pt x="2267" y="2266"/>
                        </a:lnTo>
                        <a:lnTo>
                          <a:pt x="2271" y="2270"/>
                        </a:lnTo>
                        <a:lnTo>
                          <a:pt x="2279" y="2266"/>
                        </a:lnTo>
                        <a:lnTo>
                          <a:pt x="2279" y="2262"/>
                        </a:lnTo>
                        <a:lnTo>
                          <a:pt x="2279" y="2262"/>
                        </a:lnTo>
                        <a:lnTo>
                          <a:pt x="2291" y="2266"/>
                        </a:lnTo>
                        <a:lnTo>
                          <a:pt x="2299" y="2254"/>
                        </a:lnTo>
                        <a:lnTo>
                          <a:pt x="2307" y="2254"/>
                        </a:lnTo>
                        <a:lnTo>
                          <a:pt x="2312" y="2250"/>
                        </a:lnTo>
                        <a:lnTo>
                          <a:pt x="2307" y="2241"/>
                        </a:lnTo>
                        <a:lnTo>
                          <a:pt x="2312" y="2246"/>
                        </a:lnTo>
                        <a:lnTo>
                          <a:pt x="2312" y="2246"/>
                        </a:lnTo>
                        <a:lnTo>
                          <a:pt x="2316" y="2246"/>
                        </a:lnTo>
                        <a:lnTo>
                          <a:pt x="2316" y="2246"/>
                        </a:lnTo>
                        <a:lnTo>
                          <a:pt x="2328" y="2254"/>
                        </a:lnTo>
                        <a:lnTo>
                          <a:pt x="2332" y="2254"/>
                        </a:lnTo>
                        <a:lnTo>
                          <a:pt x="2340" y="2241"/>
                        </a:lnTo>
                        <a:lnTo>
                          <a:pt x="2340" y="2237"/>
                        </a:lnTo>
                        <a:lnTo>
                          <a:pt x="2340" y="2241"/>
                        </a:lnTo>
                        <a:lnTo>
                          <a:pt x="2352" y="2250"/>
                        </a:lnTo>
                        <a:lnTo>
                          <a:pt x="2364" y="2237"/>
                        </a:lnTo>
                        <a:lnTo>
                          <a:pt x="2377" y="2237"/>
                        </a:lnTo>
                        <a:lnTo>
                          <a:pt x="2377" y="2225"/>
                        </a:lnTo>
                        <a:lnTo>
                          <a:pt x="2381" y="2221"/>
                        </a:lnTo>
                        <a:lnTo>
                          <a:pt x="2393" y="2225"/>
                        </a:lnTo>
                        <a:lnTo>
                          <a:pt x="2393" y="2213"/>
                        </a:lnTo>
                        <a:lnTo>
                          <a:pt x="2389" y="2209"/>
                        </a:lnTo>
                        <a:lnTo>
                          <a:pt x="2385" y="2201"/>
                        </a:lnTo>
                        <a:lnTo>
                          <a:pt x="2389" y="2209"/>
                        </a:lnTo>
                        <a:lnTo>
                          <a:pt x="2397" y="2221"/>
                        </a:lnTo>
                        <a:lnTo>
                          <a:pt x="2401" y="2221"/>
                        </a:lnTo>
                        <a:lnTo>
                          <a:pt x="2409" y="2221"/>
                        </a:lnTo>
                        <a:lnTo>
                          <a:pt x="2409" y="2225"/>
                        </a:lnTo>
                        <a:lnTo>
                          <a:pt x="2409" y="2221"/>
                        </a:lnTo>
                        <a:lnTo>
                          <a:pt x="2409" y="2209"/>
                        </a:lnTo>
                        <a:lnTo>
                          <a:pt x="2409" y="2201"/>
                        </a:lnTo>
                        <a:lnTo>
                          <a:pt x="2401" y="2189"/>
                        </a:lnTo>
                        <a:lnTo>
                          <a:pt x="2397" y="2189"/>
                        </a:lnTo>
                        <a:lnTo>
                          <a:pt x="2401" y="2189"/>
                        </a:lnTo>
                        <a:lnTo>
                          <a:pt x="2405" y="2184"/>
                        </a:lnTo>
                        <a:lnTo>
                          <a:pt x="2393" y="2180"/>
                        </a:lnTo>
                        <a:lnTo>
                          <a:pt x="2393" y="2180"/>
                        </a:lnTo>
                        <a:lnTo>
                          <a:pt x="2389" y="2176"/>
                        </a:lnTo>
                        <a:lnTo>
                          <a:pt x="2393" y="2176"/>
                        </a:lnTo>
                        <a:lnTo>
                          <a:pt x="2401" y="2176"/>
                        </a:lnTo>
                        <a:lnTo>
                          <a:pt x="2401" y="2168"/>
                        </a:lnTo>
                        <a:lnTo>
                          <a:pt x="2401" y="2168"/>
                        </a:lnTo>
                        <a:lnTo>
                          <a:pt x="2405" y="2168"/>
                        </a:lnTo>
                        <a:lnTo>
                          <a:pt x="2413" y="2164"/>
                        </a:lnTo>
                        <a:lnTo>
                          <a:pt x="2421" y="2164"/>
                        </a:lnTo>
                        <a:lnTo>
                          <a:pt x="2425" y="2164"/>
                        </a:lnTo>
                        <a:lnTo>
                          <a:pt x="2421" y="2164"/>
                        </a:lnTo>
                        <a:lnTo>
                          <a:pt x="2413" y="2164"/>
                        </a:lnTo>
                        <a:lnTo>
                          <a:pt x="2405" y="2168"/>
                        </a:lnTo>
                        <a:lnTo>
                          <a:pt x="2409" y="2172"/>
                        </a:lnTo>
                        <a:lnTo>
                          <a:pt x="2413" y="2168"/>
                        </a:lnTo>
                        <a:lnTo>
                          <a:pt x="2413" y="2176"/>
                        </a:lnTo>
                        <a:lnTo>
                          <a:pt x="2417" y="2184"/>
                        </a:lnTo>
                        <a:lnTo>
                          <a:pt x="2417" y="2189"/>
                        </a:lnTo>
                        <a:lnTo>
                          <a:pt x="2421" y="2189"/>
                        </a:lnTo>
                        <a:lnTo>
                          <a:pt x="2425" y="2201"/>
                        </a:lnTo>
                        <a:lnTo>
                          <a:pt x="2425" y="2205"/>
                        </a:lnTo>
                        <a:lnTo>
                          <a:pt x="2438" y="2201"/>
                        </a:lnTo>
                        <a:lnTo>
                          <a:pt x="2446" y="2213"/>
                        </a:lnTo>
                        <a:lnTo>
                          <a:pt x="2446" y="2217"/>
                        </a:lnTo>
                        <a:lnTo>
                          <a:pt x="2450" y="2217"/>
                        </a:lnTo>
                        <a:lnTo>
                          <a:pt x="2454" y="2217"/>
                        </a:lnTo>
                        <a:lnTo>
                          <a:pt x="2454" y="2205"/>
                        </a:lnTo>
                        <a:lnTo>
                          <a:pt x="2450" y="2201"/>
                        </a:lnTo>
                        <a:lnTo>
                          <a:pt x="2462" y="2197"/>
                        </a:lnTo>
                        <a:lnTo>
                          <a:pt x="2462" y="2201"/>
                        </a:lnTo>
                        <a:lnTo>
                          <a:pt x="2466" y="2205"/>
                        </a:lnTo>
                        <a:lnTo>
                          <a:pt x="2470" y="2193"/>
                        </a:lnTo>
                        <a:lnTo>
                          <a:pt x="2466" y="2193"/>
                        </a:lnTo>
                        <a:lnTo>
                          <a:pt x="2478" y="2184"/>
                        </a:lnTo>
                        <a:lnTo>
                          <a:pt x="2478" y="2197"/>
                        </a:lnTo>
                        <a:lnTo>
                          <a:pt x="2482" y="2197"/>
                        </a:lnTo>
                        <a:lnTo>
                          <a:pt x="2495" y="2193"/>
                        </a:lnTo>
                        <a:lnTo>
                          <a:pt x="2495" y="2193"/>
                        </a:lnTo>
                        <a:lnTo>
                          <a:pt x="2507" y="2184"/>
                        </a:lnTo>
                        <a:lnTo>
                          <a:pt x="2511" y="2184"/>
                        </a:lnTo>
                        <a:lnTo>
                          <a:pt x="2519" y="2189"/>
                        </a:lnTo>
                        <a:lnTo>
                          <a:pt x="2531" y="2193"/>
                        </a:lnTo>
                        <a:lnTo>
                          <a:pt x="2531" y="2193"/>
                        </a:lnTo>
                        <a:lnTo>
                          <a:pt x="2531" y="2180"/>
                        </a:lnTo>
                        <a:lnTo>
                          <a:pt x="2543" y="2184"/>
                        </a:lnTo>
                        <a:lnTo>
                          <a:pt x="2543" y="2184"/>
                        </a:lnTo>
                        <a:lnTo>
                          <a:pt x="2556" y="2180"/>
                        </a:lnTo>
                        <a:lnTo>
                          <a:pt x="2560" y="2180"/>
                        </a:lnTo>
                        <a:lnTo>
                          <a:pt x="2556" y="2176"/>
                        </a:lnTo>
                        <a:lnTo>
                          <a:pt x="2560" y="2176"/>
                        </a:lnTo>
                        <a:lnTo>
                          <a:pt x="2564" y="2176"/>
                        </a:lnTo>
                        <a:lnTo>
                          <a:pt x="2568" y="2176"/>
                        </a:lnTo>
                        <a:lnTo>
                          <a:pt x="2580" y="2176"/>
                        </a:lnTo>
                        <a:lnTo>
                          <a:pt x="2588" y="2172"/>
                        </a:lnTo>
                        <a:lnTo>
                          <a:pt x="2588" y="2172"/>
                        </a:lnTo>
                        <a:lnTo>
                          <a:pt x="2592" y="2160"/>
                        </a:lnTo>
                        <a:lnTo>
                          <a:pt x="2592" y="2160"/>
                        </a:lnTo>
                        <a:lnTo>
                          <a:pt x="2592" y="2160"/>
                        </a:lnTo>
                        <a:lnTo>
                          <a:pt x="2592" y="2160"/>
                        </a:lnTo>
                        <a:lnTo>
                          <a:pt x="2592" y="2152"/>
                        </a:lnTo>
                        <a:lnTo>
                          <a:pt x="2596" y="2148"/>
                        </a:lnTo>
                        <a:lnTo>
                          <a:pt x="2604" y="2148"/>
                        </a:lnTo>
                        <a:lnTo>
                          <a:pt x="2609" y="2144"/>
                        </a:lnTo>
                        <a:lnTo>
                          <a:pt x="2613" y="2132"/>
                        </a:lnTo>
                        <a:lnTo>
                          <a:pt x="2625" y="2136"/>
                        </a:lnTo>
                        <a:lnTo>
                          <a:pt x="2625" y="2132"/>
                        </a:lnTo>
                        <a:lnTo>
                          <a:pt x="2641" y="2119"/>
                        </a:lnTo>
                        <a:lnTo>
                          <a:pt x="2641" y="2123"/>
                        </a:lnTo>
                        <a:lnTo>
                          <a:pt x="2653" y="2115"/>
                        </a:lnTo>
                        <a:lnTo>
                          <a:pt x="2657" y="2107"/>
                        </a:lnTo>
                        <a:lnTo>
                          <a:pt x="2657" y="2103"/>
                        </a:lnTo>
                        <a:lnTo>
                          <a:pt x="2670" y="2107"/>
                        </a:lnTo>
                        <a:lnTo>
                          <a:pt x="2678" y="2095"/>
                        </a:lnTo>
                        <a:lnTo>
                          <a:pt x="2678" y="2083"/>
                        </a:lnTo>
                        <a:lnTo>
                          <a:pt x="2666" y="2083"/>
                        </a:lnTo>
                        <a:lnTo>
                          <a:pt x="2666" y="2079"/>
                        </a:lnTo>
                        <a:lnTo>
                          <a:pt x="2674" y="2079"/>
                        </a:lnTo>
                        <a:lnTo>
                          <a:pt x="2682" y="2071"/>
                        </a:lnTo>
                        <a:lnTo>
                          <a:pt x="2686" y="2066"/>
                        </a:lnTo>
                        <a:lnTo>
                          <a:pt x="2698" y="2071"/>
                        </a:lnTo>
                        <a:lnTo>
                          <a:pt x="2710" y="2071"/>
                        </a:lnTo>
                        <a:lnTo>
                          <a:pt x="2718" y="2071"/>
                        </a:lnTo>
                        <a:lnTo>
                          <a:pt x="2714" y="2058"/>
                        </a:lnTo>
                        <a:lnTo>
                          <a:pt x="2727" y="2050"/>
                        </a:lnTo>
                        <a:lnTo>
                          <a:pt x="2739" y="2042"/>
                        </a:lnTo>
                        <a:lnTo>
                          <a:pt x="2735" y="2034"/>
                        </a:lnTo>
                        <a:lnTo>
                          <a:pt x="2731" y="2030"/>
                        </a:lnTo>
                        <a:lnTo>
                          <a:pt x="2735" y="2030"/>
                        </a:lnTo>
                        <a:lnTo>
                          <a:pt x="2735" y="2034"/>
                        </a:lnTo>
                        <a:lnTo>
                          <a:pt x="2743" y="2034"/>
                        </a:lnTo>
                        <a:lnTo>
                          <a:pt x="2755" y="2034"/>
                        </a:lnTo>
                        <a:lnTo>
                          <a:pt x="2751" y="2022"/>
                        </a:lnTo>
                        <a:lnTo>
                          <a:pt x="2751" y="2014"/>
                        </a:lnTo>
                        <a:lnTo>
                          <a:pt x="2763" y="2014"/>
                        </a:lnTo>
                        <a:lnTo>
                          <a:pt x="2767" y="2022"/>
                        </a:lnTo>
                        <a:lnTo>
                          <a:pt x="2771" y="2010"/>
                        </a:lnTo>
                        <a:lnTo>
                          <a:pt x="2767" y="2005"/>
                        </a:lnTo>
                        <a:lnTo>
                          <a:pt x="2771" y="1997"/>
                        </a:lnTo>
                        <a:lnTo>
                          <a:pt x="2775" y="1985"/>
                        </a:lnTo>
                        <a:lnTo>
                          <a:pt x="2763" y="1981"/>
                        </a:lnTo>
                        <a:lnTo>
                          <a:pt x="2759" y="1985"/>
                        </a:lnTo>
                        <a:lnTo>
                          <a:pt x="2751" y="1981"/>
                        </a:lnTo>
                        <a:lnTo>
                          <a:pt x="2743" y="1969"/>
                        </a:lnTo>
                        <a:lnTo>
                          <a:pt x="2755" y="1977"/>
                        </a:lnTo>
                        <a:lnTo>
                          <a:pt x="2763" y="1981"/>
                        </a:lnTo>
                        <a:lnTo>
                          <a:pt x="2771" y="1973"/>
                        </a:lnTo>
                        <a:lnTo>
                          <a:pt x="2784" y="1961"/>
                        </a:lnTo>
                        <a:lnTo>
                          <a:pt x="2796" y="1957"/>
                        </a:lnTo>
                        <a:lnTo>
                          <a:pt x="2784" y="1957"/>
                        </a:lnTo>
                        <a:lnTo>
                          <a:pt x="2784" y="1944"/>
                        </a:lnTo>
                        <a:lnTo>
                          <a:pt x="2784" y="1944"/>
                        </a:lnTo>
                        <a:lnTo>
                          <a:pt x="2771" y="1940"/>
                        </a:lnTo>
                        <a:lnTo>
                          <a:pt x="2771" y="1928"/>
                        </a:lnTo>
                        <a:lnTo>
                          <a:pt x="2784" y="1928"/>
                        </a:lnTo>
                        <a:lnTo>
                          <a:pt x="2796" y="1928"/>
                        </a:lnTo>
                        <a:lnTo>
                          <a:pt x="2796" y="1928"/>
                        </a:lnTo>
                        <a:lnTo>
                          <a:pt x="2796" y="1932"/>
                        </a:lnTo>
                        <a:lnTo>
                          <a:pt x="2788" y="1944"/>
                        </a:lnTo>
                        <a:lnTo>
                          <a:pt x="2796" y="1940"/>
                        </a:lnTo>
                        <a:lnTo>
                          <a:pt x="2804" y="1928"/>
                        </a:lnTo>
                        <a:lnTo>
                          <a:pt x="2808" y="1920"/>
                        </a:lnTo>
                        <a:lnTo>
                          <a:pt x="2812" y="1908"/>
                        </a:lnTo>
                        <a:lnTo>
                          <a:pt x="2820" y="1908"/>
                        </a:lnTo>
                        <a:lnTo>
                          <a:pt x="2812" y="1900"/>
                        </a:lnTo>
                        <a:lnTo>
                          <a:pt x="2820" y="1904"/>
                        </a:lnTo>
                        <a:lnTo>
                          <a:pt x="2820" y="1900"/>
                        </a:lnTo>
                        <a:lnTo>
                          <a:pt x="2832" y="1892"/>
                        </a:lnTo>
                        <a:lnTo>
                          <a:pt x="2832" y="1875"/>
                        </a:lnTo>
                        <a:lnTo>
                          <a:pt x="2836" y="1875"/>
                        </a:lnTo>
                        <a:lnTo>
                          <a:pt x="2845" y="1863"/>
                        </a:lnTo>
                        <a:lnTo>
                          <a:pt x="2841" y="1851"/>
                        </a:lnTo>
                        <a:lnTo>
                          <a:pt x="2832" y="1843"/>
                        </a:lnTo>
                        <a:lnTo>
                          <a:pt x="2845" y="1847"/>
                        </a:lnTo>
                        <a:lnTo>
                          <a:pt x="2853" y="1851"/>
                        </a:lnTo>
                        <a:lnTo>
                          <a:pt x="2865" y="1839"/>
                        </a:lnTo>
                        <a:lnTo>
                          <a:pt x="2861" y="1830"/>
                        </a:lnTo>
                        <a:lnTo>
                          <a:pt x="2869" y="1826"/>
                        </a:lnTo>
                        <a:lnTo>
                          <a:pt x="2873" y="1839"/>
                        </a:lnTo>
                        <a:lnTo>
                          <a:pt x="2885" y="1826"/>
                        </a:lnTo>
                        <a:lnTo>
                          <a:pt x="2889" y="1814"/>
                        </a:lnTo>
                        <a:lnTo>
                          <a:pt x="2885" y="1806"/>
                        </a:lnTo>
                        <a:lnTo>
                          <a:pt x="2873" y="1806"/>
                        </a:lnTo>
                        <a:lnTo>
                          <a:pt x="2865" y="1794"/>
                        </a:lnTo>
                        <a:lnTo>
                          <a:pt x="2877" y="1802"/>
                        </a:lnTo>
                        <a:lnTo>
                          <a:pt x="2885" y="1806"/>
                        </a:lnTo>
                        <a:lnTo>
                          <a:pt x="2897" y="1798"/>
                        </a:lnTo>
                        <a:lnTo>
                          <a:pt x="2893" y="1786"/>
                        </a:lnTo>
                        <a:lnTo>
                          <a:pt x="2893" y="1782"/>
                        </a:lnTo>
                        <a:lnTo>
                          <a:pt x="2881" y="1778"/>
                        </a:lnTo>
                        <a:lnTo>
                          <a:pt x="2893" y="1765"/>
                        </a:lnTo>
                        <a:lnTo>
                          <a:pt x="2906" y="1769"/>
                        </a:lnTo>
                        <a:lnTo>
                          <a:pt x="2910" y="1774"/>
                        </a:lnTo>
                        <a:lnTo>
                          <a:pt x="2914" y="1761"/>
                        </a:lnTo>
                        <a:lnTo>
                          <a:pt x="2914" y="1749"/>
                        </a:lnTo>
                        <a:lnTo>
                          <a:pt x="2902" y="1749"/>
                        </a:lnTo>
                        <a:lnTo>
                          <a:pt x="2889" y="1757"/>
                        </a:lnTo>
                        <a:lnTo>
                          <a:pt x="2885" y="1753"/>
                        </a:lnTo>
                        <a:lnTo>
                          <a:pt x="2902" y="1745"/>
                        </a:lnTo>
                        <a:lnTo>
                          <a:pt x="2910" y="1733"/>
                        </a:lnTo>
                        <a:lnTo>
                          <a:pt x="2918" y="1729"/>
                        </a:lnTo>
                        <a:lnTo>
                          <a:pt x="2906" y="1721"/>
                        </a:lnTo>
                        <a:lnTo>
                          <a:pt x="2897" y="1721"/>
                        </a:lnTo>
                        <a:lnTo>
                          <a:pt x="2897" y="1721"/>
                        </a:lnTo>
                        <a:lnTo>
                          <a:pt x="2893" y="1717"/>
                        </a:lnTo>
                        <a:lnTo>
                          <a:pt x="2885" y="1704"/>
                        </a:lnTo>
                        <a:lnTo>
                          <a:pt x="2873" y="1700"/>
                        </a:lnTo>
                        <a:lnTo>
                          <a:pt x="2861" y="1700"/>
                        </a:lnTo>
                        <a:lnTo>
                          <a:pt x="2857" y="1704"/>
                        </a:lnTo>
                        <a:lnTo>
                          <a:pt x="2853" y="1708"/>
                        </a:lnTo>
                        <a:lnTo>
                          <a:pt x="2841" y="1713"/>
                        </a:lnTo>
                        <a:lnTo>
                          <a:pt x="2845" y="1713"/>
                        </a:lnTo>
                        <a:lnTo>
                          <a:pt x="2836" y="1713"/>
                        </a:lnTo>
                        <a:lnTo>
                          <a:pt x="2836" y="1696"/>
                        </a:lnTo>
                        <a:lnTo>
                          <a:pt x="2824" y="1700"/>
                        </a:lnTo>
                        <a:lnTo>
                          <a:pt x="2812" y="1700"/>
                        </a:lnTo>
                        <a:lnTo>
                          <a:pt x="2808" y="1704"/>
                        </a:lnTo>
                        <a:lnTo>
                          <a:pt x="2808" y="1704"/>
                        </a:lnTo>
                        <a:lnTo>
                          <a:pt x="2820" y="1696"/>
                        </a:lnTo>
                        <a:lnTo>
                          <a:pt x="2832" y="1692"/>
                        </a:lnTo>
                        <a:lnTo>
                          <a:pt x="2845" y="1696"/>
                        </a:lnTo>
                        <a:lnTo>
                          <a:pt x="2849" y="1696"/>
                        </a:lnTo>
                        <a:lnTo>
                          <a:pt x="2857" y="1684"/>
                        </a:lnTo>
                        <a:lnTo>
                          <a:pt x="2865" y="1676"/>
                        </a:lnTo>
                        <a:lnTo>
                          <a:pt x="2873" y="1672"/>
                        </a:lnTo>
                        <a:lnTo>
                          <a:pt x="2885" y="1664"/>
                        </a:lnTo>
                        <a:lnTo>
                          <a:pt x="2897" y="1660"/>
                        </a:lnTo>
                        <a:lnTo>
                          <a:pt x="2910" y="1660"/>
                        </a:lnTo>
                        <a:lnTo>
                          <a:pt x="2910" y="1651"/>
                        </a:lnTo>
                        <a:lnTo>
                          <a:pt x="2902" y="1639"/>
                        </a:lnTo>
                        <a:lnTo>
                          <a:pt x="2889" y="1627"/>
                        </a:lnTo>
                        <a:lnTo>
                          <a:pt x="2889" y="1627"/>
                        </a:lnTo>
                        <a:lnTo>
                          <a:pt x="2877" y="1619"/>
                        </a:lnTo>
                        <a:lnTo>
                          <a:pt x="2865" y="1607"/>
                        </a:lnTo>
                        <a:lnTo>
                          <a:pt x="2865" y="1607"/>
                        </a:lnTo>
                        <a:lnTo>
                          <a:pt x="2853" y="1603"/>
                        </a:lnTo>
                        <a:lnTo>
                          <a:pt x="2841" y="1599"/>
                        </a:lnTo>
                        <a:lnTo>
                          <a:pt x="2841" y="1586"/>
                        </a:lnTo>
                        <a:lnTo>
                          <a:pt x="2828" y="1582"/>
                        </a:lnTo>
                        <a:lnTo>
                          <a:pt x="2820" y="1590"/>
                        </a:lnTo>
                        <a:lnTo>
                          <a:pt x="2812" y="1590"/>
                        </a:lnTo>
                        <a:lnTo>
                          <a:pt x="2800" y="1590"/>
                        </a:lnTo>
                        <a:lnTo>
                          <a:pt x="2796" y="1590"/>
                        </a:lnTo>
                        <a:lnTo>
                          <a:pt x="2792" y="1582"/>
                        </a:lnTo>
                        <a:lnTo>
                          <a:pt x="2779" y="1570"/>
                        </a:lnTo>
                        <a:lnTo>
                          <a:pt x="2775" y="1574"/>
                        </a:lnTo>
                        <a:lnTo>
                          <a:pt x="2775" y="1574"/>
                        </a:lnTo>
                        <a:lnTo>
                          <a:pt x="2779" y="1566"/>
                        </a:lnTo>
                        <a:lnTo>
                          <a:pt x="2775" y="1562"/>
                        </a:lnTo>
                        <a:lnTo>
                          <a:pt x="2788" y="1566"/>
                        </a:lnTo>
                        <a:lnTo>
                          <a:pt x="2792" y="1574"/>
                        </a:lnTo>
                        <a:lnTo>
                          <a:pt x="2796" y="1586"/>
                        </a:lnTo>
                        <a:lnTo>
                          <a:pt x="2808" y="1590"/>
                        </a:lnTo>
                        <a:lnTo>
                          <a:pt x="2812" y="1590"/>
                        </a:lnTo>
                        <a:lnTo>
                          <a:pt x="2824" y="1582"/>
                        </a:lnTo>
                        <a:lnTo>
                          <a:pt x="2824" y="1578"/>
                        </a:lnTo>
                        <a:lnTo>
                          <a:pt x="2841" y="1582"/>
                        </a:lnTo>
                        <a:lnTo>
                          <a:pt x="2841" y="1582"/>
                        </a:lnTo>
                        <a:lnTo>
                          <a:pt x="2849" y="1582"/>
                        </a:lnTo>
                        <a:lnTo>
                          <a:pt x="2853" y="1595"/>
                        </a:lnTo>
                        <a:lnTo>
                          <a:pt x="2865" y="1595"/>
                        </a:lnTo>
                        <a:lnTo>
                          <a:pt x="2877" y="1595"/>
                        </a:lnTo>
                        <a:lnTo>
                          <a:pt x="2885" y="1595"/>
                        </a:lnTo>
                        <a:lnTo>
                          <a:pt x="2897" y="1603"/>
                        </a:lnTo>
                        <a:lnTo>
                          <a:pt x="2910" y="1607"/>
                        </a:lnTo>
                        <a:lnTo>
                          <a:pt x="2910" y="1595"/>
                        </a:lnTo>
                        <a:lnTo>
                          <a:pt x="2897" y="1582"/>
                        </a:lnTo>
                        <a:lnTo>
                          <a:pt x="2897" y="1582"/>
                        </a:lnTo>
                        <a:lnTo>
                          <a:pt x="2885" y="1574"/>
                        </a:lnTo>
                        <a:lnTo>
                          <a:pt x="2881" y="1562"/>
                        </a:lnTo>
                        <a:lnTo>
                          <a:pt x="2869" y="1554"/>
                        </a:lnTo>
                        <a:lnTo>
                          <a:pt x="2857" y="1546"/>
                        </a:lnTo>
                        <a:lnTo>
                          <a:pt x="2849" y="1546"/>
                        </a:lnTo>
                        <a:lnTo>
                          <a:pt x="2849" y="1533"/>
                        </a:lnTo>
                        <a:lnTo>
                          <a:pt x="2853" y="1521"/>
                        </a:lnTo>
                        <a:lnTo>
                          <a:pt x="2845" y="1509"/>
                        </a:lnTo>
                        <a:lnTo>
                          <a:pt x="2836" y="1497"/>
                        </a:lnTo>
                        <a:lnTo>
                          <a:pt x="2832" y="1485"/>
                        </a:lnTo>
                        <a:lnTo>
                          <a:pt x="2828" y="1472"/>
                        </a:lnTo>
                        <a:lnTo>
                          <a:pt x="2824" y="1460"/>
                        </a:lnTo>
                        <a:lnTo>
                          <a:pt x="2820" y="1452"/>
                        </a:lnTo>
                        <a:lnTo>
                          <a:pt x="2820" y="1444"/>
                        </a:lnTo>
                        <a:lnTo>
                          <a:pt x="2812" y="1432"/>
                        </a:lnTo>
                        <a:lnTo>
                          <a:pt x="2800" y="1424"/>
                        </a:lnTo>
                        <a:lnTo>
                          <a:pt x="2796" y="1424"/>
                        </a:lnTo>
                        <a:lnTo>
                          <a:pt x="2788" y="1420"/>
                        </a:lnTo>
                        <a:lnTo>
                          <a:pt x="2784" y="1420"/>
                        </a:lnTo>
                        <a:lnTo>
                          <a:pt x="2771" y="1411"/>
                        </a:lnTo>
                        <a:lnTo>
                          <a:pt x="2759" y="1399"/>
                        </a:lnTo>
                        <a:lnTo>
                          <a:pt x="2751" y="1403"/>
                        </a:lnTo>
                        <a:lnTo>
                          <a:pt x="2747" y="1391"/>
                        </a:lnTo>
                        <a:lnTo>
                          <a:pt x="2751" y="1383"/>
                        </a:lnTo>
                        <a:lnTo>
                          <a:pt x="2755" y="1379"/>
                        </a:lnTo>
                        <a:lnTo>
                          <a:pt x="2763" y="1367"/>
                        </a:lnTo>
                        <a:lnTo>
                          <a:pt x="2771" y="1354"/>
                        </a:lnTo>
                        <a:lnTo>
                          <a:pt x="2775" y="1342"/>
                        </a:lnTo>
                        <a:lnTo>
                          <a:pt x="2788" y="1342"/>
                        </a:lnTo>
                        <a:lnTo>
                          <a:pt x="2796" y="1334"/>
                        </a:lnTo>
                        <a:lnTo>
                          <a:pt x="2804" y="1322"/>
                        </a:lnTo>
                        <a:lnTo>
                          <a:pt x="2808" y="1318"/>
                        </a:lnTo>
                        <a:lnTo>
                          <a:pt x="2808" y="1310"/>
                        </a:lnTo>
                        <a:lnTo>
                          <a:pt x="2804" y="1306"/>
                        </a:lnTo>
                        <a:lnTo>
                          <a:pt x="2804" y="1297"/>
                        </a:lnTo>
                        <a:lnTo>
                          <a:pt x="2816" y="1297"/>
                        </a:lnTo>
                        <a:lnTo>
                          <a:pt x="2816" y="1306"/>
                        </a:lnTo>
                        <a:lnTo>
                          <a:pt x="2828" y="1310"/>
                        </a:lnTo>
                        <a:lnTo>
                          <a:pt x="2841" y="1306"/>
                        </a:lnTo>
                        <a:lnTo>
                          <a:pt x="2836" y="1293"/>
                        </a:lnTo>
                        <a:lnTo>
                          <a:pt x="2836" y="1289"/>
                        </a:lnTo>
                        <a:lnTo>
                          <a:pt x="2849" y="1285"/>
                        </a:lnTo>
                        <a:lnTo>
                          <a:pt x="2849" y="1273"/>
                        </a:lnTo>
                        <a:lnTo>
                          <a:pt x="2845" y="1273"/>
                        </a:lnTo>
                        <a:lnTo>
                          <a:pt x="2849" y="1269"/>
                        </a:lnTo>
                        <a:lnTo>
                          <a:pt x="2857" y="1273"/>
                        </a:lnTo>
                        <a:lnTo>
                          <a:pt x="2865" y="1269"/>
                        </a:lnTo>
                        <a:lnTo>
                          <a:pt x="2877" y="1265"/>
                        </a:lnTo>
                        <a:lnTo>
                          <a:pt x="2885" y="1261"/>
                        </a:lnTo>
                        <a:lnTo>
                          <a:pt x="2897" y="1257"/>
                        </a:lnTo>
                        <a:lnTo>
                          <a:pt x="2910" y="1253"/>
                        </a:lnTo>
                        <a:lnTo>
                          <a:pt x="2922" y="1253"/>
                        </a:lnTo>
                        <a:lnTo>
                          <a:pt x="2930" y="1245"/>
                        </a:lnTo>
                        <a:lnTo>
                          <a:pt x="2930" y="1257"/>
                        </a:lnTo>
                        <a:lnTo>
                          <a:pt x="2942" y="1253"/>
                        </a:lnTo>
                        <a:lnTo>
                          <a:pt x="2950" y="1245"/>
                        </a:lnTo>
                        <a:lnTo>
                          <a:pt x="2950" y="1232"/>
                        </a:lnTo>
                        <a:lnTo>
                          <a:pt x="2950" y="1220"/>
                        </a:lnTo>
                        <a:lnTo>
                          <a:pt x="2942" y="1216"/>
                        </a:lnTo>
                        <a:lnTo>
                          <a:pt x="2934" y="1216"/>
                        </a:lnTo>
                        <a:lnTo>
                          <a:pt x="2926" y="1208"/>
                        </a:lnTo>
                        <a:lnTo>
                          <a:pt x="2918" y="1216"/>
                        </a:lnTo>
                        <a:lnTo>
                          <a:pt x="2914" y="1212"/>
                        </a:lnTo>
                        <a:lnTo>
                          <a:pt x="2902" y="1212"/>
                        </a:lnTo>
                        <a:lnTo>
                          <a:pt x="2889" y="1212"/>
                        </a:lnTo>
                        <a:lnTo>
                          <a:pt x="2881" y="1204"/>
                        </a:lnTo>
                        <a:lnTo>
                          <a:pt x="2869" y="1204"/>
                        </a:lnTo>
                        <a:lnTo>
                          <a:pt x="2857" y="1192"/>
                        </a:lnTo>
                        <a:lnTo>
                          <a:pt x="2845" y="1188"/>
                        </a:lnTo>
                        <a:lnTo>
                          <a:pt x="2832" y="1192"/>
                        </a:lnTo>
                        <a:lnTo>
                          <a:pt x="2832" y="1192"/>
                        </a:lnTo>
                        <a:lnTo>
                          <a:pt x="2820" y="1196"/>
                        </a:lnTo>
                        <a:lnTo>
                          <a:pt x="2812" y="1204"/>
                        </a:lnTo>
                        <a:lnTo>
                          <a:pt x="2808" y="1212"/>
                        </a:lnTo>
                        <a:lnTo>
                          <a:pt x="2796" y="1216"/>
                        </a:lnTo>
                        <a:lnTo>
                          <a:pt x="2792" y="1228"/>
                        </a:lnTo>
                        <a:lnTo>
                          <a:pt x="2779" y="1236"/>
                        </a:lnTo>
                        <a:lnTo>
                          <a:pt x="2771" y="1236"/>
                        </a:lnTo>
                        <a:lnTo>
                          <a:pt x="2759" y="1236"/>
                        </a:lnTo>
                        <a:lnTo>
                          <a:pt x="2747" y="1232"/>
                        </a:lnTo>
                        <a:lnTo>
                          <a:pt x="2735" y="1228"/>
                        </a:lnTo>
                        <a:lnTo>
                          <a:pt x="2735" y="1224"/>
                        </a:lnTo>
                        <a:lnTo>
                          <a:pt x="2735" y="1212"/>
                        </a:lnTo>
                        <a:lnTo>
                          <a:pt x="2739" y="1196"/>
                        </a:lnTo>
                        <a:lnTo>
                          <a:pt x="2743" y="1184"/>
                        </a:lnTo>
                        <a:lnTo>
                          <a:pt x="2735" y="1175"/>
                        </a:lnTo>
                        <a:lnTo>
                          <a:pt x="2723" y="1163"/>
                        </a:lnTo>
                        <a:lnTo>
                          <a:pt x="2718" y="1163"/>
                        </a:lnTo>
                        <a:lnTo>
                          <a:pt x="2710" y="1175"/>
                        </a:lnTo>
                        <a:lnTo>
                          <a:pt x="2698" y="1167"/>
                        </a:lnTo>
                        <a:lnTo>
                          <a:pt x="2686" y="1163"/>
                        </a:lnTo>
                        <a:lnTo>
                          <a:pt x="2678" y="1167"/>
                        </a:lnTo>
                        <a:lnTo>
                          <a:pt x="2666" y="1159"/>
                        </a:lnTo>
                        <a:lnTo>
                          <a:pt x="2666" y="1155"/>
                        </a:lnTo>
                        <a:lnTo>
                          <a:pt x="2653" y="1143"/>
                        </a:lnTo>
                        <a:lnTo>
                          <a:pt x="2649" y="1135"/>
                        </a:lnTo>
                        <a:lnTo>
                          <a:pt x="2649" y="1131"/>
                        </a:lnTo>
                        <a:lnTo>
                          <a:pt x="2649" y="1123"/>
                        </a:lnTo>
                        <a:lnTo>
                          <a:pt x="2657" y="1110"/>
                        </a:lnTo>
                        <a:lnTo>
                          <a:pt x="2657" y="1106"/>
                        </a:lnTo>
                        <a:lnTo>
                          <a:pt x="2666" y="1094"/>
                        </a:lnTo>
                        <a:lnTo>
                          <a:pt x="2678" y="1090"/>
                        </a:lnTo>
                        <a:lnTo>
                          <a:pt x="2678" y="1090"/>
                        </a:lnTo>
                        <a:lnTo>
                          <a:pt x="2690" y="1094"/>
                        </a:lnTo>
                        <a:lnTo>
                          <a:pt x="2702" y="1098"/>
                        </a:lnTo>
                        <a:lnTo>
                          <a:pt x="2714" y="1090"/>
                        </a:lnTo>
                        <a:lnTo>
                          <a:pt x="2727" y="1094"/>
                        </a:lnTo>
                        <a:lnTo>
                          <a:pt x="2735" y="1094"/>
                        </a:lnTo>
                        <a:lnTo>
                          <a:pt x="2747" y="1082"/>
                        </a:lnTo>
                        <a:lnTo>
                          <a:pt x="2755" y="1078"/>
                        </a:lnTo>
                        <a:lnTo>
                          <a:pt x="2755" y="1066"/>
                        </a:lnTo>
                        <a:lnTo>
                          <a:pt x="2759" y="1053"/>
                        </a:lnTo>
                        <a:lnTo>
                          <a:pt x="2771" y="1041"/>
                        </a:lnTo>
                        <a:lnTo>
                          <a:pt x="2784" y="1037"/>
                        </a:lnTo>
                        <a:lnTo>
                          <a:pt x="2788" y="1037"/>
                        </a:lnTo>
                        <a:lnTo>
                          <a:pt x="2792" y="1033"/>
                        </a:lnTo>
                        <a:lnTo>
                          <a:pt x="2796" y="1029"/>
                        </a:lnTo>
                        <a:lnTo>
                          <a:pt x="2816" y="1021"/>
                        </a:lnTo>
                        <a:lnTo>
                          <a:pt x="2828" y="1013"/>
                        </a:lnTo>
                        <a:lnTo>
                          <a:pt x="2832" y="1009"/>
                        </a:lnTo>
                        <a:lnTo>
                          <a:pt x="2841" y="996"/>
                        </a:lnTo>
                        <a:lnTo>
                          <a:pt x="2849" y="988"/>
                        </a:lnTo>
                        <a:lnTo>
                          <a:pt x="2857" y="984"/>
                        </a:lnTo>
                        <a:lnTo>
                          <a:pt x="2865" y="972"/>
                        </a:lnTo>
                        <a:lnTo>
                          <a:pt x="2869" y="968"/>
                        </a:lnTo>
                        <a:lnTo>
                          <a:pt x="2881" y="968"/>
                        </a:lnTo>
                        <a:lnTo>
                          <a:pt x="2889" y="976"/>
                        </a:lnTo>
                        <a:lnTo>
                          <a:pt x="2897" y="976"/>
                        </a:lnTo>
                        <a:lnTo>
                          <a:pt x="2910" y="964"/>
                        </a:lnTo>
                        <a:lnTo>
                          <a:pt x="2910" y="968"/>
                        </a:lnTo>
                        <a:lnTo>
                          <a:pt x="2918" y="980"/>
                        </a:lnTo>
                        <a:lnTo>
                          <a:pt x="2930" y="984"/>
                        </a:lnTo>
                        <a:lnTo>
                          <a:pt x="2926" y="988"/>
                        </a:lnTo>
                        <a:lnTo>
                          <a:pt x="2934" y="1000"/>
                        </a:lnTo>
                        <a:lnTo>
                          <a:pt x="2926" y="1013"/>
                        </a:lnTo>
                        <a:lnTo>
                          <a:pt x="2918" y="1025"/>
                        </a:lnTo>
                        <a:lnTo>
                          <a:pt x="2910" y="1033"/>
                        </a:lnTo>
                        <a:lnTo>
                          <a:pt x="2910" y="1033"/>
                        </a:lnTo>
                        <a:lnTo>
                          <a:pt x="2897" y="1041"/>
                        </a:lnTo>
                        <a:lnTo>
                          <a:pt x="2885" y="1049"/>
                        </a:lnTo>
                        <a:lnTo>
                          <a:pt x="2889" y="1061"/>
                        </a:lnTo>
                        <a:lnTo>
                          <a:pt x="2885" y="1061"/>
                        </a:lnTo>
                        <a:lnTo>
                          <a:pt x="2873" y="1070"/>
                        </a:lnTo>
                        <a:lnTo>
                          <a:pt x="2885" y="1070"/>
                        </a:lnTo>
                        <a:lnTo>
                          <a:pt x="2889" y="1078"/>
                        </a:lnTo>
                        <a:lnTo>
                          <a:pt x="2902" y="1078"/>
                        </a:lnTo>
                        <a:lnTo>
                          <a:pt x="2914" y="1074"/>
                        </a:lnTo>
                        <a:lnTo>
                          <a:pt x="2906" y="1078"/>
                        </a:lnTo>
                        <a:lnTo>
                          <a:pt x="2893" y="1090"/>
                        </a:lnTo>
                        <a:lnTo>
                          <a:pt x="2889" y="1102"/>
                        </a:lnTo>
                        <a:lnTo>
                          <a:pt x="2877" y="1106"/>
                        </a:lnTo>
                        <a:lnTo>
                          <a:pt x="2865" y="1110"/>
                        </a:lnTo>
                        <a:lnTo>
                          <a:pt x="2869" y="1127"/>
                        </a:lnTo>
                        <a:lnTo>
                          <a:pt x="2881" y="1118"/>
                        </a:lnTo>
                        <a:lnTo>
                          <a:pt x="2893" y="1110"/>
                        </a:lnTo>
                        <a:lnTo>
                          <a:pt x="2906" y="1106"/>
                        </a:lnTo>
                        <a:lnTo>
                          <a:pt x="2918" y="1102"/>
                        </a:lnTo>
                        <a:lnTo>
                          <a:pt x="2926" y="1090"/>
                        </a:lnTo>
                        <a:lnTo>
                          <a:pt x="2938" y="1078"/>
                        </a:lnTo>
                        <a:lnTo>
                          <a:pt x="2950" y="1074"/>
                        </a:lnTo>
                        <a:lnTo>
                          <a:pt x="2963" y="1066"/>
                        </a:lnTo>
                        <a:lnTo>
                          <a:pt x="2975" y="1061"/>
                        </a:lnTo>
                        <a:lnTo>
                          <a:pt x="2987" y="1057"/>
                        </a:lnTo>
                        <a:lnTo>
                          <a:pt x="2999" y="1049"/>
                        </a:lnTo>
                        <a:lnTo>
                          <a:pt x="3011" y="1049"/>
                        </a:lnTo>
                        <a:lnTo>
                          <a:pt x="3011" y="1049"/>
                        </a:lnTo>
                        <a:lnTo>
                          <a:pt x="3024" y="1045"/>
                        </a:lnTo>
                        <a:lnTo>
                          <a:pt x="3048" y="1045"/>
                        </a:lnTo>
                        <a:lnTo>
                          <a:pt x="3060" y="1037"/>
                        </a:lnTo>
                        <a:lnTo>
                          <a:pt x="3060" y="1033"/>
                        </a:lnTo>
                        <a:lnTo>
                          <a:pt x="3060" y="1029"/>
                        </a:lnTo>
                        <a:lnTo>
                          <a:pt x="3064" y="1029"/>
                        </a:lnTo>
                        <a:lnTo>
                          <a:pt x="3064" y="10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21" name="Group 789">
                  <a:extLst>
                    <a:ext uri="{FF2B5EF4-FFF2-40B4-BE49-F238E27FC236}">
                      <a16:creationId xmlns:a16="http://schemas.microsoft.com/office/drawing/2014/main" id="{50C3D793-5AE8-EC26-E1B5-53F588D730B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856" y="8941"/>
                  <a:ext cx="252" cy="211"/>
                  <a:chOff x="17856" y="8941"/>
                  <a:chExt cx="252" cy="211"/>
                </a:xfrm>
                <a:grpFill/>
              </p:grpSpPr>
              <p:sp>
                <p:nvSpPr>
                  <p:cNvPr id="2074" name="Freeform 790">
                    <a:extLst>
                      <a:ext uri="{FF2B5EF4-FFF2-40B4-BE49-F238E27FC236}">
                        <a16:creationId xmlns:a16="http://schemas.microsoft.com/office/drawing/2014/main" id="{902B2589-A6B7-0DCA-68DB-9E3BAC2E2AB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56" y="8941"/>
                    <a:ext cx="110" cy="211"/>
                  </a:xfrm>
                  <a:custGeom>
                    <a:avLst/>
                    <a:gdLst>
                      <a:gd name="T0" fmla="*/ 0 w 110"/>
                      <a:gd name="T1" fmla="*/ 142 h 211"/>
                      <a:gd name="T2" fmla="*/ 4 w 110"/>
                      <a:gd name="T3" fmla="*/ 150 h 211"/>
                      <a:gd name="T4" fmla="*/ 8 w 110"/>
                      <a:gd name="T5" fmla="*/ 163 h 211"/>
                      <a:gd name="T6" fmla="*/ 12 w 110"/>
                      <a:gd name="T7" fmla="*/ 175 h 211"/>
                      <a:gd name="T8" fmla="*/ 16 w 110"/>
                      <a:gd name="T9" fmla="*/ 179 h 211"/>
                      <a:gd name="T10" fmla="*/ 16 w 110"/>
                      <a:gd name="T11" fmla="*/ 179 h 211"/>
                      <a:gd name="T12" fmla="*/ 32 w 110"/>
                      <a:gd name="T13" fmla="*/ 191 h 211"/>
                      <a:gd name="T14" fmla="*/ 37 w 110"/>
                      <a:gd name="T15" fmla="*/ 199 h 211"/>
                      <a:gd name="T16" fmla="*/ 37 w 110"/>
                      <a:gd name="T17" fmla="*/ 211 h 211"/>
                      <a:gd name="T18" fmla="*/ 45 w 110"/>
                      <a:gd name="T19" fmla="*/ 199 h 211"/>
                      <a:gd name="T20" fmla="*/ 45 w 110"/>
                      <a:gd name="T21" fmla="*/ 195 h 211"/>
                      <a:gd name="T22" fmla="*/ 49 w 110"/>
                      <a:gd name="T23" fmla="*/ 183 h 211"/>
                      <a:gd name="T24" fmla="*/ 53 w 110"/>
                      <a:gd name="T25" fmla="*/ 171 h 211"/>
                      <a:gd name="T26" fmla="*/ 65 w 110"/>
                      <a:gd name="T27" fmla="*/ 158 h 211"/>
                      <a:gd name="T28" fmla="*/ 73 w 110"/>
                      <a:gd name="T29" fmla="*/ 150 h 211"/>
                      <a:gd name="T30" fmla="*/ 77 w 110"/>
                      <a:gd name="T31" fmla="*/ 138 h 211"/>
                      <a:gd name="T32" fmla="*/ 81 w 110"/>
                      <a:gd name="T33" fmla="*/ 122 h 211"/>
                      <a:gd name="T34" fmla="*/ 81 w 110"/>
                      <a:gd name="T35" fmla="*/ 118 h 211"/>
                      <a:gd name="T36" fmla="*/ 85 w 110"/>
                      <a:gd name="T37" fmla="*/ 106 h 211"/>
                      <a:gd name="T38" fmla="*/ 85 w 110"/>
                      <a:gd name="T39" fmla="*/ 93 h 211"/>
                      <a:gd name="T40" fmla="*/ 89 w 110"/>
                      <a:gd name="T41" fmla="*/ 85 h 211"/>
                      <a:gd name="T42" fmla="*/ 93 w 110"/>
                      <a:gd name="T43" fmla="*/ 73 h 211"/>
                      <a:gd name="T44" fmla="*/ 102 w 110"/>
                      <a:gd name="T45" fmla="*/ 65 h 211"/>
                      <a:gd name="T46" fmla="*/ 106 w 110"/>
                      <a:gd name="T47" fmla="*/ 53 h 211"/>
                      <a:gd name="T48" fmla="*/ 106 w 110"/>
                      <a:gd name="T49" fmla="*/ 40 h 211"/>
                      <a:gd name="T50" fmla="*/ 106 w 110"/>
                      <a:gd name="T51" fmla="*/ 36 h 211"/>
                      <a:gd name="T52" fmla="*/ 106 w 110"/>
                      <a:gd name="T53" fmla="*/ 24 h 211"/>
                      <a:gd name="T54" fmla="*/ 110 w 110"/>
                      <a:gd name="T55" fmla="*/ 20 h 211"/>
                      <a:gd name="T56" fmla="*/ 102 w 110"/>
                      <a:gd name="T57" fmla="*/ 12 h 211"/>
                      <a:gd name="T58" fmla="*/ 93 w 110"/>
                      <a:gd name="T59" fmla="*/ 8 h 211"/>
                      <a:gd name="T60" fmla="*/ 85 w 110"/>
                      <a:gd name="T61" fmla="*/ 0 h 211"/>
                      <a:gd name="T62" fmla="*/ 69 w 110"/>
                      <a:gd name="T63" fmla="*/ 12 h 211"/>
                      <a:gd name="T64" fmla="*/ 69 w 110"/>
                      <a:gd name="T65" fmla="*/ 12 h 211"/>
                      <a:gd name="T66" fmla="*/ 57 w 110"/>
                      <a:gd name="T67" fmla="*/ 16 h 211"/>
                      <a:gd name="T68" fmla="*/ 53 w 110"/>
                      <a:gd name="T69" fmla="*/ 20 h 211"/>
                      <a:gd name="T70" fmla="*/ 49 w 110"/>
                      <a:gd name="T71" fmla="*/ 28 h 211"/>
                      <a:gd name="T72" fmla="*/ 45 w 110"/>
                      <a:gd name="T73" fmla="*/ 36 h 211"/>
                      <a:gd name="T74" fmla="*/ 45 w 110"/>
                      <a:gd name="T75" fmla="*/ 40 h 211"/>
                      <a:gd name="T76" fmla="*/ 32 w 110"/>
                      <a:gd name="T77" fmla="*/ 53 h 211"/>
                      <a:gd name="T78" fmla="*/ 28 w 110"/>
                      <a:gd name="T79" fmla="*/ 53 h 211"/>
                      <a:gd name="T80" fmla="*/ 24 w 110"/>
                      <a:gd name="T81" fmla="*/ 61 h 211"/>
                      <a:gd name="T82" fmla="*/ 20 w 110"/>
                      <a:gd name="T83" fmla="*/ 69 h 211"/>
                      <a:gd name="T84" fmla="*/ 12 w 110"/>
                      <a:gd name="T85" fmla="*/ 81 h 211"/>
                      <a:gd name="T86" fmla="*/ 8 w 110"/>
                      <a:gd name="T87" fmla="*/ 93 h 211"/>
                      <a:gd name="T88" fmla="*/ 0 w 110"/>
                      <a:gd name="T89" fmla="*/ 106 h 211"/>
                      <a:gd name="T90" fmla="*/ 0 w 110"/>
                      <a:gd name="T91" fmla="*/ 126 h 211"/>
                      <a:gd name="T92" fmla="*/ 0 w 110"/>
                      <a:gd name="T93" fmla="*/ 126 h 211"/>
                      <a:gd name="T94" fmla="*/ 0 w 110"/>
                      <a:gd name="T95" fmla="*/ 138 h 211"/>
                      <a:gd name="T96" fmla="*/ 0 w 110"/>
                      <a:gd name="T97" fmla="*/ 142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110" h="211">
                        <a:moveTo>
                          <a:pt x="0" y="142"/>
                        </a:moveTo>
                        <a:lnTo>
                          <a:pt x="4" y="150"/>
                        </a:lnTo>
                        <a:lnTo>
                          <a:pt x="8" y="163"/>
                        </a:lnTo>
                        <a:lnTo>
                          <a:pt x="12" y="175"/>
                        </a:lnTo>
                        <a:lnTo>
                          <a:pt x="16" y="179"/>
                        </a:lnTo>
                        <a:lnTo>
                          <a:pt x="16" y="179"/>
                        </a:lnTo>
                        <a:lnTo>
                          <a:pt x="32" y="191"/>
                        </a:lnTo>
                        <a:lnTo>
                          <a:pt x="37" y="199"/>
                        </a:lnTo>
                        <a:lnTo>
                          <a:pt x="37" y="211"/>
                        </a:lnTo>
                        <a:lnTo>
                          <a:pt x="45" y="199"/>
                        </a:lnTo>
                        <a:lnTo>
                          <a:pt x="45" y="195"/>
                        </a:lnTo>
                        <a:lnTo>
                          <a:pt x="49" y="183"/>
                        </a:lnTo>
                        <a:lnTo>
                          <a:pt x="53" y="171"/>
                        </a:lnTo>
                        <a:lnTo>
                          <a:pt x="65" y="158"/>
                        </a:lnTo>
                        <a:lnTo>
                          <a:pt x="73" y="150"/>
                        </a:lnTo>
                        <a:lnTo>
                          <a:pt x="77" y="138"/>
                        </a:lnTo>
                        <a:lnTo>
                          <a:pt x="81" y="122"/>
                        </a:lnTo>
                        <a:lnTo>
                          <a:pt x="81" y="118"/>
                        </a:lnTo>
                        <a:lnTo>
                          <a:pt x="85" y="106"/>
                        </a:lnTo>
                        <a:lnTo>
                          <a:pt x="85" y="93"/>
                        </a:lnTo>
                        <a:lnTo>
                          <a:pt x="89" y="85"/>
                        </a:lnTo>
                        <a:lnTo>
                          <a:pt x="93" y="73"/>
                        </a:lnTo>
                        <a:lnTo>
                          <a:pt x="102" y="65"/>
                        </a:lnTo>
                        <a:lnTo>
                          <a:pt x="106" y="53"/>
                        </a:lnTo>
                        <a:lnTo>
                          <a:pt x="106" y="40"/>
                        </a:lnTo>
                        <a:lnTo>
                          <a:pt x="106" y="36"/>
                        </a:lnTo>
                        <a:lnTo>
                          <a:pt x="106" y="24"/>
                        </a:lnTo>
                        <a:lnTo>
                          <a:pt x="110" y="20"/>
                        </a:lnTo>
                        <a:lnTo>
                          <a:pt x="102" y="12"/>
                        </a:lnTo>
                        <a:lnTo>
                          <a:pt x="93" y="8"/>
                        </a:lnTo>
                        <a:lnTo>
                          <a:pt x="85" y="0"/>
                        </a:lnTo>
                        <a:lnTo>
                          <a:pt x="69" y="12"/>
                        </a:lnTo>
                        <a:lnTo>
                          <a:pt x="69" y="12"/>
                        </a:lnTo>
                        <a:lnTo>
                          <a:pt x="57" y="16"/>
                        </a:lnTo>
                        <a:lnTo>
                          <a:pt x="53" y="20"/>
                        </a:lnTo>
                        <a:lnTo>
                          <a:pt x="49" y="28"/>
                        </a:lnTo>
                        <a:lnTo>
                          <a:pt x="45" y="36"/>
                        </a:lnTo>
                        <a:lnTo>
                          <a:pt x="45" y="40"/>
                        </a:lnTo>
                        <a:lnTo>
                          <a:pt x="32" y="53"/>
                        </a:lnTo>
                        <a:lnTo>
                          <a:pt x="28" y="53"/>
                        </a:lnTo>
                        <a:lnTo>
                          <a:pt x="24" y="61"/>
                        </a:lnTo>
                        <a:lnTo>
                          <a:pt x="20" y="69"/>
                        </a:lnTo>
                        <a:lnTo>
                          <a:pt x="12" y="81"/>
                        </a:lnTo>
                        <a:lnTo>
                          <a:pt x="8" y="93"/>
                        </a:lnTo>
                        <a:lnTo>
                          <a:pt x="0" y="106"/>
                        </a:lnTo>
                        <a:lnTo>
                          <a:pt x="0" y="126"/>
                        </a:lnTo>
                        <a:lnTo>
                          <a:pt x="0" y="126"/>
                        </a:lnTo>
                        <a:lnTo>
                          <a:pt x="0" y="138"/>
                        </a:lnTo>
                        <a:lnTo>
                          <a:pt x="0" y="14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5" name="Freeform 791">
                    <a:extLst>
                      <a:ext uri="{FF2B5EF4-FFF2-40B4-BE49-F238E27FC236}">
                        <a16:creationId xmlns:a16="http://schemas.microsoft.com/office/drawing/2014/main" id="{3D038FA4-60F8-9138-FCCE-9BDF707431C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96" y="8986"/>
                    <a:ext cx="12" cy="12"/>
                  </a:xfrm>
                  <a:custGeom>
                    <a:avLst/>
                    <a:gdLst>
                      <a:gd name="T0" fmla="*/ 12 w 12"/>
                      <a:gd name="T1" fmla="*/ 0 h 12"/>
                      <a:gd name="T2" fmla="*/ 0 w 12"/>
                      <a:gd name="T3" fmla="*/ 8 h 12"/>
                      <a:gd name="T4" fmla="*/ 12 w 12"/>
                      <a:gd name="T5" fmla="*/ 12 h 12"/>
                      <a:gd name="T6" fmla="*/ 12 w 12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12">
                        <a:moveTo>
                          <a:pt x="12" y="0"/>
                        </a:moveTo>
                        <a:lnTo>
                          <a:pt x="0" y="8"/>
                        </a:lnTo>
                        <a:lnTo>
                          <a:pt x="12" y="12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22" name="Group 792">
                  <a:extLst>
                    <a:ext uri="{FF2B5EF4-FFF2-40B4-BE49-F238E27FC236}">
                      <a16:creationId xmlns:a16="http://schemas.microsoft.com/office/drawing/2014/main" id="{9D2D2AEF-34D7-789A-E4F9-7348BF90817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22" y="8046"/>
                  <a:ext cx="208" cy="374"/>
                  <a:chOff x="18222" y="8046"/>
                  <a:chExt cx="208" cy="374"/>
                </a:xfrm>
                <a:grpFill/>
              </p:grpSpPr>
              <p:sp>
                <p:nvSpPr>
                  <p:cNvPr id="2071" name="Freeform 793">
                    <a:extLst>
                      <a:ext uri="{FF2B5EF4-FFF2-40B4-BE49-F238E27FC236}">
                        <a16:creationId xmlns:a16="http://schemas.microsoft.com/office/drawing/2014/main" id="{6C56337B-ED25-4B38-78D6-704C2FB006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222" y="8046"/>
                    <a:ext cx="208" cy="297"/>
                  </a:xfrm>
                  <a:custGeom>
                    <a:avLst/>
                    <a:gdLst>
                      <a:gd name="T0" fmla="*/ 110 w 208"/>
                      <a:gd name="T1" fmla="*/ 24 h 297"/>
                      <a:gd name="T2" fmla="*/ 98 w 208"/>
                      <a:gd name="T3" fmla="*/ 20 h 297"/>
                      <a:gd name="T4" fmla="*/ 82 w 208"/>
                      <a:gd name="T5" fmla="*/ 24 h 297"/>
                      <a:gd name="T6" fmla="*/ 61 w 208"/>
                      <a:gd name="T7" fmla="*/ 20 h 297"/>
                      <a:gd name="T8" fmla="*/ 49 w 208"/>
                      <a:gd name="T9" fmla="*/ 32 h 297"/>
                      <a:gd name="T10" fmla="*/ 33 w 208"/>
                      <a:gd name="T11" fmla="*/ 48 h 297"/>
                      <a:gd name="T12" fmla="*/ 33 w 208"/>
                      <a:gd name="T13" fmla="*/ 57 h 297"/>
                      <a:gd name="T14" fmla="*/ 37 w 208"/>
                      <a:gd name="T15" fmla="*/ 69 h 297"/>
                      <a:gd name="T16" fmla="*/ 33 w 208"/>
                      <a:gd name="T17" fmla="*/ 69 h 297"/>
                      <a:gd name="T18" fmla="*/ 20 w 208"/>
                      <a:gd name="T19" fmla="*/ 65 h 297"/>
                      <a:gd name="T20" fmla="*/ 33 w 208"/>
                      <a:gd name="T21" fmla="*/ 85 h 297"/>
                      <a:gd name="T22" fmla="*/ 37 w 208"/>
                      <a:gd name="T23" fmla="*/ 97 h 297"/>
                      <a:gd name="T24" fmla="*/ 41 w 208"/>
                      <a:gd name="T25" fmla="*/ 105 h 297"/>
                      <a:gd name="T26" fmla="*/ 41 w 208"/>
                      <a:gd name="T27" fmla="*/ 130 h 297"/>
                      <a:gd name="T28" fmla="*/ 25 w 208"/>
                      <a:gd name="T29" fmla="*/ 122 h 297"/>
                      <a:gd name="T30" fmla="*/ 0 w 208"/>
                      <a:gd name="T31" fmla="*/ 122 h 297"/>
                      <a:gd name="T32" fmla="*/ 8 w 208"/>
                      <a:gd name="T33" fmla="*/ 134 h 297"/>
                      <a:gd name="T34" fmla="*/ 25 w 208"/>
                      <a:gd name="T35" fmla="*/ 150 h 297"/>
                      <a:gd name="T36" fmla="*/ 25 w 208"/>
                      <a:gd name="T37" fmla="*/ 175 h 297"/>
                      <a:gd name="T38" fmla="*/ 41 w 208"/>
                      <a:gd name="T39" fmla="*/ 179 h 297"/>
                      <a:gd name="T40" fmla="*/ 37 w 208"/>
                      <a:gd name="T41" fmla="*/ 183 h 297"/>
                      <a:gd name="T42" fmla="*/ 37 w 208"/>
                      <a:gd name="T43" fmla="*/ 195 h 297"/>
                      <a:gd name="T44" fmla="*/ 33 w 208"/>
                      <a:gd name="T45" fmla="*/ 215 h 297"/>
                      <a:gd name="T46" fmla="*/ 16 w 208"/>
                      <a:gd name="T47" fmla="*/ 223 h 297"/>
                      <a:gd name="T48" fmla="*/ 16 w 208"/>
                      <a:gd name="T49" fmla="*/ 244 h 297"/>
                      <a:gd name="T50" fmla="*/ 8 w 208"/>
                      <a:gd name="T51" fmla="*/ 248 h 297"/>
                      <a:gd name="T52" fmla="*/ 16 w 208"/>
                      <a:gd name="T53" fmla="*/ 264 h 297"/>
                      <a:gd name="T54" fmla="*/ 20 w 208"/>
                      <a:gd name="T55" fmla="*/ 268 h 297"/>
                      <a:gd name="T56" fmla="*/ 4 w 208"/>
                      <a:gd name="T57" fmla="*/ 272 h 297"/>
                      <a:gd name="T58" fmla="*/ 20 w 208"/>
                      <a:gd name="T59" fmla="*/ 297 h 297"/>
                      <a:gd name="T60" fmla="*/ 37 w 208"/>
                      <a:gd name="T61" fmla="*/ 284 h 297"/>
                      <a:gd name="T62" fmla="*/ 57 w 208"/>
                      <a:gd name="T63" fmla="*/ 272 h 297"/>
                      <a:gd name="T64" fmla="*/ 61 w 208"/>
                      <a:gd name="T65" fmla="*/ 280 h 297"/>
                      <a:gd name="T66" fmla="*/ 73 w 208"/>
                      <a:gd name="T67" fmla="*/ 284 h 297"/>
                      <a:gd name="T68" fmla="*/ 82 w 208"/>
                      <a:gd name="T69" fmla="*/ 276 h 297"/>
                      <a:gd name="T70" fmla="*/ 82 w 208"/>
                      <a:gd name="T71" fmla="*/ 260 h 297"/>
                      <a:gd name="T72" fmla="*/ 94 w 208"/>
                      <a:gd name="T73" fmla="*/ 268 h 297"/>
                      <a:gd name="T74" fmla="*/ 98 w 208"/>
                      <a:gd name="T75" fmla="*/ 252 h 297"/>
                      <a:gd name="T76" fmla="*/ 114 w 208"/>
                      <a:gd name="T77" fmla="*/ 248 h 297"/>
                      <a:gd name="T78" fmla="*/ 130 w 208"/>
                      <a:gd name="T79" fmla="*/ 256 h 297"/>
                      <a:gd name="T80" fmla="*/ 138 w 208"/>
                      <a:gd name="T81" fmla="*/ 260 h 297"/>
                      <a:gd name="T82" fmla="*/ 147 w 208"/>
                      <a:gd name="T83" fmla="*/ 236 h 297"/>
                      <a:gd name="T84" fmla="*/ 167 w 208"/>
                      <a:gd name="T85" fmla="*/ 244 h 297"/>
                      <a:gd name="T86" fmla="*/ 183 w 208"/>
                      <a:gd name="T87" fmla="*/ 240 h 297"/>
                      <a:gd name="T88" fmla="*/ 195 w 208"/>
                      <a:gd name="T89" fmla="*/ 228 h 297"/>
                      <a:gd name="T90" fmla="*/ 200 w 208"/>
                      <a:gd name="T91" fmla="*/ 207 h 297"/>
                      <a:gd name="T92" fmla="*/ 208 w 208"/>
                      <a:gd name="T93" fmla="*/ 183 h 297"/>
                      <a:gd name="T94" fmla="*/ 195 w 208"/>
                      <a:gd name="T95" fmla="*/ 171 h 297"/>
                      <a:gd name="T96" fmla="*/ 200 w 208"/>
                      <a:gd name="T97" fmla="*/ 146 h 297"/>
                      <a:gd name="T98" fmla="*/ 195 w 208"/>
                      <a:gd name="T99" fmla="*/ 122 h 297"/>
                      <a:gd name="T100" fmla="*/ 191 w 208"/>
                      <a:gd name="T101" fmla="*/ 105 h 297"/>
                      <a:gd name="T102" fmla="*/ 183 w 208"/>
                      <a:gd name="T103" fmla="*/ 85 h 297"/>
                      <a:gd name="T104" fmla="*/ 167 w 208"/>
                      <a:gd name="T105" fmla="*/ 61 h 297"/>
                      <a:gd name="T106" fmla="*/ 151 w 208"/>
                      <a:gd name="T107" fmla="*/ 36 h 297"/>
                      <a:gd name="T108" fmla="*/ 143 w 208"/>
                      <a:gd name="T109" fmla="*/ 20 h 297"/>
                      <a:gd name="T110" fmla="*/ 134 w 208"/>
                      <a:gd name="T111" fmla="*/ 0 h 297"/>
                      <a:gd name="T112" fmla="*/ 122 w 208"/>
                      <a:gd name="T113" fmla="*/ 16 h 2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208" h="297">
                        <a:moveTo>
                          <a:pt x="122" y="16"/>
                        </a:moveTo>
                        <a:lnTo>
                          <a:pt x="110" y="24"/>
                        </a:lnTo>
                        <a:lnTo>
                          <a:pt x="98" y="24"/>
                        </a:lnTo>
                        <a:lnTo>
                          <a:pt x="98" y="20"/>
                        </a:lnTo>
                        <a:lnTo>
                          <a:pt x="90" y="20"/>
                        </a:lnTo>
                        <a:lnTo>
                          <a:pt x="82" y="24"/>
                        </a:lnTo>
                        <a:lnTo>
                          <a:pt x="73" y="20"/>
                        </a:lnTo>
                        <a:lnTo>
                          <a:pt x="61" y="20"/>
                        </a:lnTo>
                        <a:lnTo>
                          <a:pt x="49" y="28"/>
                        </a:lnTo>
                        <a:lnTo>
                          <a:pt x="49" y="32"/>
                        </a:lnTo>
                        <a:lnTo>
                          <a:pt x="41" y="36"/>
                        </a:lnTo>
                        <a:lnTo>
                          <a:pt x="33" y="48"/>
                        </a:lnTo>
                        <a:lnTo>
                          <a:pt x="33" y="57"/>
                        </a:lnTo>
                        <a:lnTo>
                          <a:pt x="33" y="57"/>
                        </a:lnTo>
                        <a:lnTo>
                          <a:pt x="33" y="69"/>
                        </a:lnTo>
                        <a:lnTo>
                          <a:pt x="37" y="69"/>
                        </a:lnTo>
                        <a:lnTo>
                          <a:pt x="33" y="69"/>
                        </a:lnTo>
                        <a:lnTo>
                          <a:pt x="33" y="69"/>
                        </a:lnTo>
                        <a:lnTo>
                          <a:pt x="25" y="61"/>
                        </a:lnTo>
                        <a:lnTo>
                          <a:pt x="20" y="65"/>
                        </a:lnTo>
                        <a:lnTo>
                          <a:pt x="29" y="73"/>
                        </a:lnTo>
                        <a:lnTo>
                          <a:pt x="33" y="85"/>
                        </a:lnTo>
                        <a:lnTo>
                          <a:pt x="33" y="89"/>
                        </a:lnTo>
                        <a:lnTo>
                          <a:pt x="37" y="97"/>
                        </a:lnTo>
                        <a:lnTo>
                          <a:pt x="33" y="105"/>
                        </a:lnTo>
                        <a:lnTo>
                          <a:pt x="41" y="105"/>
                        </a:lnTo>
                        <a:lnTo>
                          <a:pt x="49" y="118"/>
                        </a:lnTo>
                        <a:lnTo>
                          <a:pt x="41" y="130"/>
                        </a:lnTo>
                        <a:lnTo>
                          <a:pt x="37" y="114"/>
                        </a:lnTo>
                        <a:lnTo>
                          <a:pt x="25" y="122"/>
                        </a:lnTo>
                        <a:lnTo>
                          <a:pt x="12" y="122"/>
                        </a:lnTo>
                        <a:lnTo>
                          <a:pt x="0" y="122"/>
                        </a:lnTo>
                        <a:lnTo>
                          <a:pt x="4" y="134"/>
                        </a:lnTo>
                        <a:lnTo>
                          <a:pt x="8" y="134"/>
                        </a:lnTo>
                        <a:lnTo>
                          <a:pt x="20" y="138"/>
                        </a:lnTo>
                        <a:lnTo>
                          <a:pt x="25" y="150"/>
                        </a:lnTo>
                        <a:lnTo>
                          <a:pt x="25" y="162"/>
                        </a:lnTo>
                        <a:lnTo>
                          <a:pt x="25" y="175"/>
                        </a:lnTo>
                        <a:lnTo>
                          <a:pt x="37" y="183"/>
                        </a:lnTo>
                        <a:lnTo>
                          <a:pt x="41" y="179"/>
                        </a:lnTo>
                        <a:lnTo>
                          <a:pt x="37" y="183"/>
                        </a:lnTo>
                        <a:lnTo>
                          <a:pt x="37" y="183"/>
                        </a:lnTo>
                        <a:lnTo>
                          <a:pt x="29" y="183"/>
                        </a:lnTo>
                        <a:lnTo>
                          <a:pt x="37" y="195"/>
                        </a:lnTo>
                        <a:lnTo>
                          <a:pt x="25" y="203"/>
                        </a:lnTo>
                        <a:lnTo>
                          <a:pt x="33" y="215"/>
                        </a:lnTo>
                        <a:lnTo>
                          <a:pt x="20" y="219"/>
                        </a:lnTo>
                        <a:lnTo>
                          <a:pt x="16" y="223"/>
                        </a:lnTo>
                        <a:lnTo>
                          <a:pt x="12" y="236"/>
                        </a:lnTo>
                        <a:lnTo>
                          <a:pt x="16" y="244"/>
                        </a:lnTo>
                        <a:lnTo>
                          <a:pt x="4" y="244"/>
                        </a:lnTo>
                        <a:lnTo>
                          <a:pt x="8" y="248"/>
                        </a:lnTo>
                        <a:lnTo>
                          <a:pt x="16" y="260"/>
                        </a:lnTo>
                        <a:lnTo>
                          <a:pt x="16" y="264"/>
                        </a:lnTo>
                        <a:lnTo>
                          <a:pt x="29" y="264"/>
                        </a:lnTo>
                        <a:lnTo>
                          <a:pt x="20" y="268"/>
                        </a:lnTo>
                        <a:lnTo>
                          <a:pt x="16" y="280"/>
                        </a:lnTo>
                        <a:lnTo>
                          <a:pt x="4" y="272"/>
                        </a:lnTo>
                        <a:lnTo>
                          <a:pt x="16" y="284"/>
                        </a:lnTo>
                        <a:lnTo>
                          <a:pt x="20" y="297"/>
                        </a:lnTo>
                        <a:lnTo>
                          <a:pt x="29" y="297"/>
                        </a:lnTo>
                        <a:lnTo>
                          <a:pt x="37" y="284"/>
                        </a:lnTo>
                        <a:lnTo>
                          <a:pt x="49" y="284"/>
                        </a:lnTo>
                        <a:lnTo>
                          <a:pt x="57" y="272"/>
                        </a:lnTo>
                        <a:lnTo>
                          <a:pt x="69" y="268"/>
                        </a:lnTo>
                        <a:lnTo>
                          <a:pt x="61" y="280"/>
                        </a:lnTo>
                        <a:lnTo>
                          <a:pt x="73" y="289"/>
                        </a:lnTo>
                        <a:lnTo>
                          <a:pt x="73" y="284"/>
                        </a:lnTo>
                        <a:lnTo>
                          <a:pt x="82" y="280"/>
                        </a:lnTo>
                        <a:lnTo>
                          <a:pt x="82" y="276"/>
                        </a:lnTo>
                        <a:lnTo>
                          <a:pt x="73" y="264"/>
                        </a:lnTo>
                        <a:lnTo>
                          <a:pt x="82" y="260"/>
                        </a:lnTo>
                        <a:lnTo>
                          <a:pt x="82" y="272"/>
                        </a:lnTo>
                        <a:lnTo>
                          <a:pt x="94" y="268"/>
                        </a:lnTo>
                        <a:lnTo>
                          <a:pt x="86" y="260"/>
                        </a:lnTo>
                        <a:lnTo>
                          <a:pt x="98" y="252"/>
                        </a:lnTo>
                        <a:lnTo>
                          <a:pt x="102" y="256"/>
                        </a:lnTo>
                        <a:lnTo>
                          <a:pt x="114" y="248"/>
                        </a:lnTo>
                        <a:lnTo>
                          <a:pt x="118" y="260"/>
                        </a:lnTo>
                        <a:lnTo>
                          <a:pt x="130" y="256"/>
                        </a:lnTo>
                        <a:lnTo>
                          <a:pt x="134" y="264"/>
                        </a:lnTo>
                        <a:lnTo>
                          <a:pt x="138" y="260"/>
                        </a:lnTo>
                        <a:lnTo>
                          <a:pt x="138" y="248"/>
                        </a:lnTo>
                        <a:lnTo>
                          <a:pt x="147" y="236"/>
                        </a:lnTo>
                        <a:lnTo>
                          <a:pt x="159" y="244"/>
                        </a:lnTo>
                        <a:lnTo>
                          <a:pt x="167" y="244"/>
                        </a:lnTo>
                        <a:lnTo>
                          <a:pt x="167" y="244"/>
                        </a:lnTo>
                        <a:lnTo>
                          <a:pt x="183" y="240"/>
                        </a:lnTo>
                        <a:lnTo>
                          <a:pt x="187" y="240"/>
                        </a:lnTo>
                        <a:lnTo>
                          <a:pt x="195" y="228"/>
                        </a:lnTo>
                        <a:lnTo>
                          <a:pt x="191" y="215"/>
                        </a:lnTo>
                        <a:lnTo>
                          <a:pt x="200" y="207"/>
                        </a:lnTo>
                        <a:lnTo>
                          <a:pt x="204" y="195"/>
                        </a:lnTo>
                        <a:lnTo>
                          <a:pt x="208" y="183"/>
                        </a:lnTo>
                        <a:lnTo>
                          <a:pt x="200" y="183"/>
                        </a:lnTo>
                        <a:lnTo>
                          <a:pt x="195" y="171"/>
                        </a:lnTo>
                        <a:lnTo>
                          <a:pt x="195" y="158"/>
                        </a:lnTo>
                        <a:lnTo>
                          <a:pt x="200" y="146"/>
                        </a:lnTo>
                        <a:lnTo>
                          <a:pt x="200" y="134"/>
                        </a:lnTo>
                        <a:lnTo>
                          <a:pt x="195" y="122"/>
                        </a:lnTo>
                        <a:lnTo>
                          <a:pt x="195" y="110"/>
                        </a:lnTo>
                        <a:lnTo>
                          <a:pt x="191" y="105"/>
                        </a:lnTo>
                        <a:lnTo>
                          <a:pt x="187" y="93"/>
                        </a:lnTo>
                        <a:lnTo>
                          <a:pt x="183" y="85"/>
                        </a:lnTo>
                        <a:lnTo>
                          <a:pt x="175" y="73"/>
                        </a:lnTo>
                        <a:lnTo>
                          <a:pt x="167" y="61"/>
                        </a:lnTo>
                        <a:lnTo>
                          <a:pt x="159" y="48"/>
                        </a:lnTo>
                        <a:lnTo>
                          <a:pt x="151" y="36"/>
                        </a:lnTo>
                        <a:lnTo>
                          <a:pt x="143" y="24"/>
                        </a:lnTo>
                        <a:lnTo>
                          <a:pt x="143" y="20"/>
                        </a:lnTo>
                        <a:lnTo>
                          <a:pt x="138" y="12"/>
                        </a:lnTo>
                        <a:lnTo>
                          <a:pt x="134" y="0"/>
                        </a:lnTo>
                        <a:lnTo>
                          <a:pt x="130" y="4"/>
                        </a:lnTo>
                        <a:lnTo>
                          <a:pt x="122" y="1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2" name="Freeform 794">
                    <a:extLst>
                      <a:ext uri="{FF2B5EF4-FFF2-40B4-BE49-F238E27FC236}">
                        <a16:creationId xmlns:a16="http://schemas.microsoft.com/office/drawing/2014/main" id="{7C83E16E-8B1D-115C-EFF9-9965AFB763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413" y="8318"/>
                    <a:ext cx="9" cy="25"/>
                  </a:xfrm>
                  <a:custGeom>
                    <a:avLst/>
                    <a:gdLst>
                      <a:gd name="T0" fmla="*/ 9 w 9"/>
                      <a:gd name="T1" fmla="*/ 12 h 25"/>
                      <a:gd name="T2" fmla="*/ 9 w 9"/>
                      <a:gd name="T3" fmla="*/ 0 h 25"/>
                      <a:gd name="T4" fmla="*/ 4 w 9"/>
                      <a:gd name="T5" fmla="*/ 0 h 25"/>
                      <a:gd name="T6" fmla="*/ 0 w 9"/>
                      <a:gd name="T7" fmla="*/ 12 h 25"/>
                      <a:gd name="T8" fmla="*/ 4 w 9"/>
                      <a:gd name="T9" fmla="*/ 25 h 25"/>
                      <a:gd name="T10" fmla="*/ 9 w 9"/>
                      <a:gd name="T11" fmla="*/ 12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5">
                        <a:moveTo>
                          <a:pt x="9" y="12"/>
                        </a:moveTo>
                        <a:lnTo>
                          <a:pt x="9" y="0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4" y="25"/>
                        </a:lnTo>
                        <a:lnTo>
                          <a:pt x="9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3" name="Freeform 795">
                    <a:extLst>
                      <a:ext uri="{FF2B5EF4-FFF2-40B4-BE49-F238E27FC236}">
                        <a16:creationId xmlns:a16="http://schemas.microsoft.com/office/drawing/2014/main" id="{49D23BAC-4260-AEAD-04CC-EDD2B982A7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226" y="8396"/>
                    <a:ext cx="41" cy="24"/>
                  </a:xfrm>
                  <a:custGeom>
                    <a:avLst/>
                    <a:gdLst>
                      <a:gd name="T0" fmla="*/ 37 w 41"/>
                      <a:gd name="T1" fmla="*/ 0 h 24"/>
                      <a:gd name="T2" fmla="*/ 21 w 41"/>
                      <a:gd name="T3" fmla="*/ 4 h 24"/>
                      <a:gd name="T4" fmla="*/ 8 w 41"/>
                      <a:gd name="T5" fmla="*/ 4 h 24"/>
                      <a:gd name="T6" fmla="*/ 0 w 41"/>
                      <a:gd name="T7" fmla="*/ 12 h 24"/>
                      <a:gd name="T8" fmla="*/ 4 w 41"/>
                      <a:gd name="T9" fmla="*/ 24 h 24"/>
                      <a:gd name="T10" fmla="*/ 16 w 41"/>
                      <a:gd name="T11" fmla="*/ 24 h 24"/>
                      <a:gd name="T12" fmla="*/ 29 w 41"/>
                      <a:gd name="T13" fmla="*/ 20 h 24"/>
                      <a:gd name="T14" fmla="*/ 41 w 41"/>
                      <a:gd name="T15" fmla="*/ 12 h 24"/>
                      <a:gd name="T16" fmla="*/ 37 w 41"/>
                      <a:gd name="T17" fmla="*/ 0 h 24"/>
                      <a:gd name="T18" fmla="*/ 37 w 41"/>
                      <a:gd name="T19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41" h="24">
                        <a:moveTo>
                          <a:pt x="37" y="0"/>
                        </a:moveTo>
                        <a:lnTo>
                          <a:pt x="21" y="4"/>
                        </a:lnTo>
                        <a:lnTo>
                          <a:pt x="8" y="4"/>
                        </a:lnTo>
                        <a:lnTo>
                          <a:pt x="0" y="12"/>
                        </a:lnTo>
                        <a:lnTo>
                          <a:pt x="4" y="24"/>
                        </a:lnTo>
                        <a:lnTo>
                          <a:pt x="16" y="24"/>
                        </a:lnTo>
                        <a:lnTo>
                          <a:pt x="29" y="20"/>
                        </a:lnTo>
                        <a:lnTo>
                          <a:pt x="41" y="12"/>
                        </a:lnTo>
                        <a:lnTo>
                          <a:pt x="37" y="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923" name="Freeform 796">
                  <a:extLst>
                    <a:ext uri="{FF2B5EF4-FFF2-40B4-BE49-F238E27FC236}">
                      <a16:creationId xmlns:a16="http://schemas.microsoft.com/office/drawing/2014/main" id="{7E70FC8B-565E-6A6D-86BD-43070A3F505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112" y="7736"/>
                  <a:ext cx="383" cy="375"/>
                </a:xfrm>
                <a:custGeom>
                  <a:avLst/>
                  <a:gdLst>
                    <a:gd name="T0" fmla="*/ 362 w 383"/>
                    <a:gd name="T1" fmla="*/ 25 h 375"/>
                    <a:gd name="T2" fmla="*/ 354 w 383"/>
                    <a:gd name="T3" fmla="*/ 13 h 375"/>
                    <a:gd name="T4" fmla="*/ 334 w 383"/>
                    <a:gd name="T5" fmla="*/ 0 h 375"/>
                    <a:gd name="T6" fmla="*/ 326 w 383"/>
                    <a:gd name="T7" fmla="*/ 25 h 375"/>
                    <a:gd name="T8" fmla="*/ 297 w 383"/>
                    <a:gd name="T9" fmla="*/ 41 h 375"/>
                    <a:gd name="T10" fmla="*/ 281 w 383"/>
                    <a:gd name="T11" fmla="*/ 61 h 375"/>
                    <a:gd name="T12" fmla="*/ 248 w 383"/>
                    <a:gd name="T13" fmla="*/ 70 h 375"/>
                    <a:gd name="T14" fmla="*/ 236 w 383"/>
                    <a:gd name="T15" fmla="*/ 66 h 375"/>
                    <a:gd name="T16" fmla="*/ 228 w 383"/>
                    <a:gd name="T17" fmla="*/ 90 h 375"/>
                    <a:gd name="T18" fmla="*/ 232 w 383"/>
                    <a:gd name="T19" fmla="*/ 114 h 375"/>
                    <a:gd name="T20" fmla="*/ 212 w 383"/>
                    <a:gd name="T21" fmla="*/ 110 h 375"/>
                    <a:gd name="T22" fmla="*/ 175 w 383"/>
                    <a:gd name="T23" fmla="*/ 106 h 375"/>
                    <a:gd name="T24" fmla="*/ 151 w 383"/>
                    <a:gd name="T25" fmla="*/ 86 h 375"/>
                    <a:gd name="T26" fmla="*/ 135 w 383"/>
                    <a:gd name="T27" fmla="*/ 106 h 375"/>
                    <a:gd name="T28" fmla="*/ 122 w 383"/>
                    <a:gd name="T29" fmla="*/ 118 h 375"/>
                    <a:gd name="T30" fmla="*/ 106 w 383"/>
                    <a:gd name="T31" fmla="*/ 143 h 375"/>
                    <a:gd name="T32" fmla="*/ 78 w 383"/>
                    <a:gd name="T33" fmla="*/ 159 h 375"/>
                    <a:gd name="T34" fmla="*/ 53 w 383"/>
                    <a:gd name="T35" fmla="*/ 171 h 375"/>
                    <a:gd name="T36" fmla="*/ 29 w 383"/>
                    <a:gd name="T37" fmla="*/ 184 h 375"/>
                    <a:gd name="T38" fmla="*/ 4 w 383"/>
                    <a:gd name="T39" fmla="*/ 204 h 375"/>
                    <a:gd name="T40" fmla="*/ 4 w 383"/>
                    <a:gd name="T41" fmla="*/ 212 h 375"/>
                    <a:gd name="T42" fmla="*/ 4 w 383"/>
                    <a:gd name="T43" fmla="*/ 212 h 375"/>
                    <a:gd name="T44" fmla="*/ 17 w 383"/>
                    <a:gd name="T45" fmla="*/ 232 h 375"/>
                    <a:gd name="T46" fmla="*/ 41 w 383"/>
                    <a:gd name="T47" fmla="*/ 240 h 375"/>
                    <a:gd name="T48" fmla="*/ 61 w 383"/>
                    <a:gd name="T49" fmla="*/ 253 h 375"/>
                    <a:gd name="T50" fmla="*/ 49 w 383"/>
                    <a:gd name="T51" fmla="*/ 289 h 375"/>
                    <a:gd name="T52" fmla="*/ 65 w 383"/>
                    <a:gd name="T53" fmla="*/ 302 h 375"/>
                    <a:gd name="T54" fmla="*/ 73 w 383"/>
                    <a:gd name="T55" fmla="*/ 310 h 375"/>
                    <a:gd name="T56" fmla="*/ 41 w 383"/>
                    <a:gd name="T57" fmla="*/ 314 h 375"/>
                    <a:gd name="T58" fmla="*/ 33 w 383"/>
                    <a:gd name="T59" fmla="*/ 334 h 375"/>
                    <a:gd name="T60" fmla="*/ 53 w 383"/>
                    <a:gd name="T61" fmla="*/ 350 h 375"/>
                    <a:gd name="T62" fmla="*/ 45 w 383"/>
                    <a:gd name="T63" fmla="*/ 363 h 375"/>
                    <a:gd name="T64" fmla="*/ 65 w 383"/>
                    <a:gd name="T65" fmla="*/ 375 h 375"/>
                    <a:gd name="T66" fmla="*/ 90 w 383"/>
                    <a:gd name="T67" fmla="*/ 358 h 375"/>
                    <a:gd name="T68" fmla="*/ 122 w 383"/>
                    <a:gd name="T69" fmla="*/ 363 h 375"/>
                    <a:gd name="T70" fmla="*/ 143 w 383"/>
                    <a:gd name="T71" fmla="*/ 358 h 375"/>
                    <a:gd name="T72" fmla="*/ 159 w 383"/>
                    <a:gd name="T73" fmla="*/ 338 h 375"/>
                    <a:gd name="T74" fmla="*/ 192 w 383"/>
                    <a:gd name="T75" fmla="*/ 334 h 375"/>
                    <a:gd name="T76" fmla="*/ 208 w 383"/>
                    <a:gd name="T77" fmla="*/ 334 h 375"/>
                    <a:gd name="T78" fmla="*/ 240 w 383"/>
                    <a:gd name="T79" fmla="*/ 314 h 375"/>
                    <a:gd name="T80" fmla="*/ 220 w 383"/>
                    <a:gd name="T81" fmla="*/ 293 h 375"/>
                    <a:gd name="T82" fmla="*/ 192 w 383"/>
                    <a:gd name="T83" fmla="*/ 273 h 375"/>
                    <a:gd name="T84" fmla="*/ 192 w 383"/>
                    <a:gd name="T85" fmla="*/ 253 h 375"/>
                    <a:gd name="T86" fmla="*/ 204 w 383"/>
                    <a:gd name="T87" fmla="*/ 224 h 375"/>
                    <a:gd name="T88" fmla="*/ 228 w 383"/>
                    <a:gd name="T89" fmla="*/ 212 h 375"/>
                    <a:gd name="T90" fmla="*/ 265 w 383"/>
                    <a:gd name="T91" fmla="*/ 192 h 375"/>
                    <a:gd name="T92" fmla="*/ 289 w 383"/>
                    <a:gd name="T93" fmla="*/ 171 h 375"/>
                    <a:gd name="T94" fmla="*/ 326 w 383"/>
                    <a:gd name="T95" fmla="*/ 151 h 375"/>
                    <a:gd name="T96" fmla="*/ 330 w 383"/>
                    <a:gd name="T97" fmla="*/ 118 h 375"/>
                    <a:gd name="T98" fmla="*/ 326 w 383"/>
                    <a:gd name="T99" fmla="*/ 90 h 375"/>
                    <a:gd name="T100" fmla="*/ 342 w 383"/>
                    <a:gd name="T101" fmla="*/ 70 h 375"/>
                    <a:gd name="T102" fmla="*/ 375 w 383"/>
                    <a:gd name="T103" fmla="*/ 49 h 375"/>
                    <a:gd name="T104" fmla="*/ 375 w 383"/>
                    <a:gd name="T105" fmla="*/ 29 h 3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83" h="375">
                      <a:moveTo>
                        <a:pt x="375" y="29"/>
                      </a:moveTo>
                      <a:lnTo>
                        <a:pt x="375" y="29"/>
                      </a:lnTo>
                      <a:lnTo>
                        <a:pt x="362" y="25"/>
                      </a:lnTo>
                      <a:lnTo>
                        <a:pt x="354" y="17"/>
                      </a:lnTo>
                      <a:lnTo>
                        <a:pt x="354" y="17"/>
                      </a:lnTo>
                      <a:lnTo>
                        <a:pt x="354" y="13"/>
                      </a:lnTo>
                      <a:lnTo>
                        <a:pt x="354" y="4"/>
                      </a:lnTo>
                      <a:lnTo>
                        <a:pt x="346" y="0"/>
                      </a:lnTo>
                      <a:lnTo>
                        <a:pt x="334" y="0"/>
                      </a:lnTo>
                      <a:lnTo>
                        <a:pt x="330" y="4"/>
                      </a:lnTo>
                      <a:lnTo>
                        <a:pt x="326" y="21"/>
                      </a:lnTo>
                      <a:lnTo>
                        <a:pt x="326" y="25"/>
                      </a:lnTo>
                      <a:lnTo>
                        <a:pt x="322" y="37"/>
                      </a:lnTo>
                      <a:lnTo>
                        <a:pt x="314" y="41"/>
                      </a:lnTo>
                      <a:lnTo>
                        <a:pt x="297" y="41"/>
                      </a:lnTo>
                      <a:lnTo>
                        <a:pt x="297" y="41"/>
                      </a:lnTo>
                      <a:lnTo>
                        <a:pt x="293" y="53"/>
                      </a:lnTo>
                      <a:lnTo>
                        <a:pt x="281" y="61"/>
                      </a:lnTo>
                      <a:lnTo>
                        <a:pt x="273" y="66"/>
                      </a:lnTo>
                      <a:lnTo>
                        <a:pt x="261" y="70"/>
                      </a:lnTo>
                      <a:lnTo>
                        <a:pt x="248" y="70"/>
                      </a:lnTo>
                      <a:lnTo>
                        <a:pt x="248" y="70"/>
                      </a:lnTo>
                      <a:lnTo>
                        <a:pt x="236" y="66"/>
                      </a:lnTo>
                      <a:lnTo>
                        <a:pt x="236" y="66"/>
                      </a:lnTo>
                      <a:lnTo>
                        <a:pt x="224" y="70"/>
                      </a:lnTo>
                      <a:lnTo>
                        <a:pt x="228" y="82"/>
                      </a:lnTo>
                      <a:lnTo>
                        <a:pt x="228" y="90"/>
                      </a:lnTo>
                      <a:lnTo>
                        <a:pt x="228" y="90"/>
                      </a:lnTo>
                      <a:lnTo>
                        <a:pt x="236" y="102"/>
                      </a:lnTo>
                      <a:lnTo>
                        <a:pt x="232" y="114"/>
                      </a:lnTo>
                      <a:lnTo>
                        <a:pt x="220" y="110"/>
                      </a:lnTo>
                      <a:lnTo>
                        <a:pt x="220" y="110"/>
                      </a:lnTo>
                      <a:lnTo>
                        <a:pt x="212" y="110"/>
                      </a:lnTo>
                      <a:lnTo>
                        <a:pt x="200" y="114"/>
                      </a:lnTo>
                      <a:lnTo>
                        <a:pt x="187" y="106"/>
                      </a:lnTo>
                      <a:lnTo>
                        <a:pt x="175" y="106"/>
                      </a:lnTo>
                      <a:lnTo>
                        <a:pt x="163" y="94"/>
                      </a:lnTo>
                      <a:lnTo>
                        <a:pt x="155" y="86"/>
                      </a:lnTo>
                      <a:lnTo>
                        <a:pt x="151" y="86"/>
                      </a:lnTo>
                      <a:lnTo>
                        <a:pt x="143" y="94"/>
                      </a:lnTo>
                      <a:lnTo>
                        <a:pt x="135" y="94"/>
                      </a:lnTo>
                      <a:lnTo>
                        <a:pt x="135" y="106"/>
                      </a:lnTo>
                      <a:lnTo>
                        <a:pt x="130" y="110"/>
                      </a:lnTo>
                      <a:lnTo>
                        <a:pt x="130" y="110"/>
                      </a:lnTo>
                      <a:lnTo>
                        <a:pt x="122" y="118"/>
                      </a:lnTo>
                      <a:lnTo>
                        <a:pt x="114" y="131"/>
                      </a:lnTo>
                      <a:lnTo>
                        <a:pt x="114" y="131"/>
                      </a:lnTo>
                      <a:lnTo>
                        <a:pt x="106" y="143"/>
                      </a:lnTo>
                      <a:lnTo>
                        <a:pt x="94" y="151"/>
                      </a:lnTo>
                      <a:lnTo>
                        <a:pt x="82" y="151"/>
                      </a:lnTo>
                      <a:lnTo>
                        <a:pt x="78" y="159"/>
                      </a:lnTo>
                      <a:lnTo>
                        <a:pt x="65" y="167"/>
                      </a:lnTo>
                      <a:lnTo>
                        <a:pt x="61" y="167"/>
                      </a:lnTo>
                      <a:lnTo>
                        <a:pt x="53" y="171"/>
                      </a:lnTo>
                      <a:lnTo>
                        <a:pt x="41" y="179"/>
                      </a:lnTo>
                      <a:lnTo>
                        <a:pt x="37" y="179"/>
                      </a:lnTo>
                      <a:lnTo>
                        <a:pt x="29" y="184"/>
                      </a:lnTo>
                      <a:lnTo>
                        <a:pt x="25" y="184"/>
                      </a:lnTo>
                      <a:lnTo>
                        <a:pt x="12" y="196"/>
                      </a:lnTo>
                      <a:lnTo>
                        <a:pt x="4" y="204"/>
                      </a:lnTo>
                      <a:lnTo>
                        <a:pt x="4" y="208"/>
                      </a:lnTo>
                      <a:lnTo>
                        <a:pt x="0" y="208"/>
                      </a:lnTo>
                      <a:lnTo>
                        <a:pt x="4" y="212"/>
                      </a:lnTo>
                      <a:lnTo>
                        <a:pt x="8" y="212"/>
                      </a:lnTo>
                      <a:lnTo>
                        <a:pt x="4" y="212"/>
                      </a:lnTo>
                      <a:lnTo>
                        <a:pt x="4" y="212"/>
                      </a:lnTo>
                      <a:lnTo>
                        <a:pt x="0" y="212"/>
                      </a:lnTo>
                      <a:lnTo>
                        <a:pt x="4" y="224"/>
                      </a:lnTo>
                      <a:lnTo>
                        <a:pt x="17" y="232"/>
                      </a:lnTo>
                      <a:lnTo>
                        <a:pt x="29" y="232"/>
                      </a:lnTo>
                      <a:lnTo>
                        <a:pt x="41" y="240"/>
                      </a:lnTo>
                      <a:lnTo>
                        <a:pt x="41" y="240"/>
                      </a:lnTo>
                      <a:lnTo>
                        <a:pt x="53" y="245"/>
                      </a:lnTo>
                      <a:lnTo>
                        <a:pt x="65" y="245"/>
                      </a:lnTo>
                      <a:lnTo>
                        <a:pt x="61" y="253"/>
                      </a:lnTo>
                      <a:lnTo>
                        <a:pt x="65" y="265"/>
                      </a:lnTo>
                      <a:lnTo>
                        <a:pt x="57" y="277"/>
                      </a:lnTo>
                      <a:lnTo>
                        <a:pt x="49" y="289"/>
                      </a:lnTo>
                      <a:lnTo>
                        <a:pt x="53" y="302"/>
                      </a:lnTo>
                      <a:lnTo>
                        <a:pt x="53" y="306"/>
                      </a:lnTo>
                      <a:lnTo>
                        <a:pt x="65" y="302"/>
                      </a:lnTo>
                      <a:lnTo>
                        <a:pt x="78" y="310"/>
                      </a:lnTo>
                      <a:lnTo>
                        <a:pt x="78" y="310"/>
                      </a:lnTo>
                      <a:lnTo>
                        <a:pt x="73" y="310"/>
                      </a:lnTo>
                      <a:lnTo>
                        <a:pt x="61" y="306"/>
                      </a:lnTo>
                      <a:lnTo>
                        <a:pt x="53" y="306"/>
                      </a:lnTo>
                      <a:lnTo>
                        <a:pt x="41" y="314"/>
                      </a:lnTo>
                      <a:lnTo>
                        <a:pt x="41" y="322"/>
                      </a:lnTo>
                      <a:lnTo>
                        <a:pt x="37" y="322"/>
                      </a:lnTo>
                      <a:lnTo>
                        <a:pt x="33" y="334"/>
                      </a:lnTo>
                      <a:lnTo>
                        <a:pt x="29" y="346"/>
                      </a:lnTo>
                      <a:lnTo>
                        <a:pt x="41" y="350"/>
                      </a:lnTo>
                      <a:lnTo>
                        <a:pt x="53" y="350"/>
                      </a:lnTo>
                      <a:lnTo>
                        <a:pt x="41" y="358"/>
                      </a:lnTo>
                      <a:lnTo>
                        <a:pt x="41" y="358"/>
                      </a:lnTo>
                      <a:lnTo>
                        <a:pt x="45" y="363"/>
                      </a:lnTo>
                      <a:lnTo>
                        <a:pt x="57" y="367"/>
                      </a:lnTo>
                      <a:lnTo>
                        <a:pt x="69" y="363"/>
                      </a:lnTo>
                      <a:lnTo>
                        <a:pt x="65" y="375"/>
                      </a:lnTo>
                      <a:lnTo>
                        <a:pt x="78" y="363"/>
                      </a:lnTo>
                      <a:lnTo>
                        <a:pt x="78" y="354"/>
                      </a:lnTo>
                      <a:lnTo>
                        <a:pt x="90" y="358"/>
                      </a:lnTo>
                      <a:lnTo>
                        <a:pt x="98" y="363"/>
                      </a:lnTo>
                      <a:lnTo>
                        <a:pt x="110" y="363"/>
                      </a:lnTo>
                      <a:lnTo>
                        <a:pt x="122" y="363"/>
                      </a:lnTo>
                      <a:lnTo>
                        <a:pt x="135" y="371"/>
                      </a:lnTo>
                      <a:lnTo>
                        <a:pt x="143" y="367"/>
                      </a:lnTo>
                      <a:lnTo>
                        <a:pt x="143" y="358"/>
                      </a:lnTo>
                      <a:lnTo>
                        <a:pt x="151" y="346"/>
                      </a:lnTo>
                      <a:lnTo>
                        <a:pt x="159" y="342"/>
                      </a:lnTo>
                      <a:lnTo>
                        <a:pt x="159" y="338"/>
                      </a:lnTo>
                      <a:lnTo>
                        <a:pt x="171" y="330"/>
                      </a:lnTo>
                      <a:lnTo>
                        <a:pt x="183" y="330"/>
                      </a:lnTo>
                      <a:lnTo>
                        <a:pt x="192" y="334"/>
                      </a:lnTo>
                      <a:lnTo>
                        <a:pt x="200" y="330"/>
                      </a:lnTo>
                      <a:lnTo>
                        <a:pt x="208" y="330"/>
                      </a:lnTo>
                      <a:lnTo>
                        <a:pt x="208" y="334"/>
                      </a:lnTo>
                      <a:lnTo>
                        <a:pt x="220" y="334"/>
                      </a:lnTo>
                      <a:lnTo>
                        <a:pt x="232" y="326"/>
                      </a:lnTo>
                      <a:lnTo>
                        <a:pt x="240" y="314"/>
                      </a:lnTo>
                      <a:lnTo>
                        <a:pt x="244" y="310"/>
                      </a:lnTo>
                      <a:lnTo>
                        <a:pt x="232" y="302"/>
                      </a:lnTo>
                      <a:lnTo>
                        <a:pt x="220" y="293"/>
                      </a:lnTo>
                      <a:lnTo>
                        <a:pt x="208" y="281"/>
                      </a:lnTo>
                      <a:lnTo>
                        <a:pt x="196" y="273"/>
                      </a:lnTo>
                      <a:lnTo>
                        <a:pt x="192" y="273"/>
                      </a:lnTo>
                      <a:lnTo>
                        <a:pt x="183" y="269"/>
                      </a:lnTo>
                      <a:lnTo>
                        <a:pt x="187" y="257"/>
                      </a:lnTo>
                      <a:lnTo>
                        <a:pt x="192" y="253"/>
                      </a:lnTo>
                      <a:lnTo>
                        <a:pt x="196" y="240"/>
                      </a:lnTo>
                      <a:lnTo>
                        <a:pt x="192" y="228"/>
                      </a:lnTo>
                      <a:lnTo>
                        <a:pt x="204" y="224"/>
                      </a:lnTo>
                      <a:lnTo>
                        <a:pt x="216" y="216"/>
                      </a:lnTo>
                      <a:lnTo>
                        <a:pt x="220" y="212"/>
                      </a:lnTo>
                      <a:lnTo>
                        <a:pt x="228" y="212"/>
                      </a:lnTo>
                      <a:lnTo>
                        <a:pt x="244" y="208"/>
                      </a:lnTo>
                      <a:lnTo>
                        <a:pt x="253" y="200"/>
                      </a:lnTo>
                      <a:lnTo>
                        <a:pt x="265" y="192"/>
                      </a:lnTo>
                      <a:lnTo>
                        <a:pt x="277" y="184"/>
                      </a:lnTo>
                      <a:lnTo>
                        <a:pt x="285" y="179"/>
                      </a:lnTo>
                      <a:lnTo>
                        <a:pt x="289" y="171"/>
                      </a:lnTo>
                      <a:lnTo>
                        <a:pt x="301" y="159"/>
                      </a:lnTo>
                      <a:lnTo>
                        <a:pt x="314" y="155"/>
                      </a:lnTo>
                      <a:lnTo>
                        <a:pt x="326" y="151"/>
                      </a:lnTo>
                      <a:lnTo>
                        <a:pt x="326" y="139"/>
                      </a:lnTo>
                      <a:lnTo>
                        <a:pt x="326" y="127"/>
                      </a:lnTo>
                      <a:lnTo>
                        <a:pt x="330" y="118"/>
                      </a:lnTo>
                      <a:lnTo>
                        <a:pt x="330" y="114"/>
                      </a:lnTo>
                      <a:lnTo>
                        <a:pt x="322" y="102"/>
                      </a:lnTo>
                      <a:lnTo>
                        <a:pt x="326" y="90"/>
                      </a:lnTo>
                      <a:lnTo>
                        <a:pt x="334" y="78"/>
                      </a:lnTo>
                      <a:lnTo>
                        <a:pt x="342" y="74"/>
                      </a:lnTo>
                      <a:lnTo>
                        <a:pt x="342" y="70"/>
                      </a:lnTo>
                      <a:lnTo>
                        <a:pt x="354" y="61"/>
                      </a:lnTo>
                      <a:lnTo>
                        <a:pt x="362" y="53"/>
                      </a:lnTo>
                      <a:lnTo>
                        <a:pt x="375" y="49"/>
                      </a:lnTo>
                      <a:lnTo>
                        <a:pt x="383" y="49"/>
                      </a:lnTo>
                      <a:lnTo>
                        <a:pt x="379" y="37"/>
                      </a:lnTo>
                      <a:lnTo>
                        <a:pt x="375" y="2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4" name="Freeform 797">
                  <a:extLst>
                    <a:ext uri="{FF2B5EF4-FFF2-40B4-BE49-F238E27FC236}">
                      <a16:creationId xmlns:a16="http://schemas.microsoft.com/office/drawing/2014/main" id="{188C2917-6E59-4339-53DA-FDFDC492372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47" y="9120"/>
                  <a:ext cx="460" cy="533"/>
                </a:xfrm>
                <a:custGeom>
                  <a:avLst/>
                  <a:gdLst>
                    <a:gd name="T0" fmla="*/ 29 w 460"/>
                    <a:gd name="T1" fmla="*/ 93 h 533"/>
                    <a:gd name="T2" fmla="*/ 21 w 460"/>
                    <a:gd name="T3" fmla="*/ 106 h 533"/>
                    <a:gd name="T4" fmla="*/ 0 w 460"/>
                    <a:gd name="T5" fmla="*/ 138 h 533"/>
                    <a:gd name="T6" fmla="*/ 29 w 460"/>
                    <a:gd name="T7" fmla="*/ 146 h 533"/>
                    <a:gd name="T8" fmla="*/ 25 w 460"/>
                    <a:gd name="T9" fmla="*/ 187 h 533"/>
                    <a:gd name="T10" fmla="*/ 61 w 460"/>
                    <a:gd name="T11" fmla="*/ 183 h 533"/>
                    <a:gd name="T12" fmla="*/ 74 w 460"/>
                    <a:gd name="T13" fmla="*/ 220 h 533"/>
                    <a:gd name="T14" fmla="*/ 65 w 460"/>
                    <a:gd name="T15" fmla="*/ 268 h 533"/>
                    <a:gd name="T16" fmla="*/ 53 w 460"/>
                    <a:gd name="T17" fmla="*/ 309 h 533"/>
                    <a:gd name="T18" fmla="*/ 69 w 460"/>
                    <a:gd name="T19" fmla="*/ 309 h 533"/>
                    <a:gd name="T20" fmla="*/ 114 w 460"/>
                    <a:gd name="T21" fmla="*/ 277 h 533"/>
                    <a:gd name="T22" fmla="*/ 147 w 460"/>
                    <a:gd name="T23" fmla="*/ 285 h 533"/>
                    <a:gd name="T24" fmla="*/ 171 w 460"/>
                    <a:gd name="T25" fmla="*/ 281 h 533"/>
                    <a:gd name="T26" fmla="*/ 192 w 460"/>
                    <a:gd name="T27" fmla="*/ 256 h 533"/>
                    <a:gd name="T28" fmla="*/ 236 w 460"/>
                    <a:gd name="T29" fmla="*/ 264 h 533"/>
                    <a:gd name="T30" fmla="*/ 253 w 460"/>
                    <a:gd name="T31" fmla="*/ 289 h 533"/>
                    <a:gd name="T32" fmla="*/ 285 w 460"/>
                    <a:gd name="T33" fmla="*/ 325 h 533"/>
                    <a:gd name="T34" fmla="*/ 281 w 460"/>
                    <a:gd name="T35" fmla="*/ 370 h 533"/>
                    <a:gd name="T36" fmla="*/ 306 w 460"/>
                    <a:gd name="T37" fmla="*/ 403 h 533"/>
                    <a:gd name="T38" fmla="*/ 330 w 460"/>
                    <a:gd name="T39" fmla="*/ 419 h 533"/>
                    <a:gd name="T40" fmla="*/ 334 w 460"/>
                    <a:gd name="T41" fmla="*/ 447 h 533"/>
                    <a:gd name="T42" fmla="*/ 330 w 460"/>
                    <a:gd name="T43" fmla="*/ 492 h 533"/>
                    <a:gd name="T44" fmla="*/ 314 w 460"/>
                    <a:gd name="T45" fmla="*/ 517 h 533"/>
                    <a:gd name="T46" fmla="*/ 342 w 460"/>
                    <a:gd name="T47" fmla="*/ 521 h 533"/>
                    <a:gd name="T48" fmla="*/ 350 w 460"/>
                    <a:gd name="T49" fmla="*/ 533 h 533"/>
                    <a:gd name="T50" fmla="*/ 362 w 460"/>
                    <a:gd name="T51" fmla="*/ 533 h 533"/>
                    <a:gd name="T52" fmla="*/ 375 w 460"/>
                    <a:gd name="T53" fmla="*/ 500 h 533"/>
                    <a:gd name="T54" fmla="*/ 395 w 460"/>
                    <a:gd name="T55" fmla="*/ 500 h 533"/>
                    <a:gd name="T56" fmla="*/ 436 w 460"/>
                    <a:gd name="T57" fmla="*/ 492 h 533"/>
                    <a:gd name="T58" fmla="*/ 448 w 460"/>
                    <a:gd name="T59" fmla="*/ 468 h 533"/>
                    <a:gd name="T60" fmla="*/ 448 w 460"/>
                    <a:gd name="T61" fmla="*/ 439 h 533"/>
                    <a:gd name="T62" fmla="*/ 448 w 460"/>
                    <a:gd name="T63" fmla="*/ 403 h 533"/>
                    <a:gd name="T64" fmla="*/ 424 w 460"/>
                    <a:gd name="T65" fmla="*/ 386 h 533"/>
                    <a:gd name="T66" fmla="*/ 391 w 460"/>
                    <a:gd name="T67" fmla="*/ 366 h 533"/>
                    <a:gd name="T68" fmla="*/ 379 w 460"/>
                    <a:gd name="T69" fmla="*/ 329 h 533"/>
                    <a:gd name="T70" fmla="*/ 342 w 460"/>
                    <a:gd name="T71" fmla="*/ 301 h 533"/>
                    <a:gd name="T72" fmla="*/ 318 w 460"/>
                    <a:gd name="T73" fmla="*/ 268 h 533"/>
                    <a:gd name="T74" fmla="*/ 310 w 460"/>
                    <a:gd name="T75" fmla="*/ 244 h 533"/>
                    <a:gd name="T76" fmla="*/ 261 w 460"/>
                    <a:gd name="T77" fmla="*/ 220 h 533"/>
                    <a:gd name="T78" fmla="*/ 240 w 460"/>
                    <a:gd name="T79" fmla="*/ 195 h 533"/>
                    <a:gd name="T80" fmla="*/ 240 w 460"/>
                    <a:gd name="T81" fmla="*/ 175 h 533"/>
                    <a:gd name="T82" fmla="*/ 281 w 460"/>
                    <a:gd name="T83" fmla="*/ 171 h 533"/>
                    <a:gd name="T84" fmla="*/ 293 w 460"/>
                    <a:gd name="T85" fmla="*/ 142 h 533"/>
                    <a:gd name="T86" fmla="*/ 273 w 460"/>
                    <a:gd name="T87" fmla="*/ 130 h 533"/>
                    <a:gd name="T88" fmla="*/ 273 w 460"/>
                    <a:gd name="T89" fmla="*/ 122 h 533"/>
                    <a:gd name="T90" fmla="*/ 236 w 460"/>
                    <a:gd name="T91" fmla="*/ 102 h 533"/>
                    <a:gd name="T92" fmla="*/ 200 w 460"/>
                    <a:gd name="T93" fmla="*/ 106 h 533"/>
                    <a:gd name="T94" fmla="*/ 171 w 460"/>
                    <a:gd name="T95" fmla="*/ 81 h 533"/>
                    <a:gd name="T96" fmla="*/ 167 w 460"/>
                    <a:gd name="T97" fmla="*/ 41 h 533"/>
                    <a:gd name="T98" fmla="*/ 135 w 460"/>
                    <a:gd name="T99" fmla="*/ 16 h 533"/>
                    <a:gd name="T100" fmla="*/ 106 w 460"/>
                    <a:gd name="T101" fmla="*/ 4 h 533"/>
                    <a:gd name="T102" fmla="*/ 90 w 460"/>
                    <a:gd name="T103" fmla="*/ 12 h 533"/>
                    <a:gd name="T104" fmla="*/ 102 w 460"/>
                    <a:gd name="T105" fmla="*/ 41 h 533"/>
                    <a:gd name="T106" fmla="*/ 106 w 460"/>
                    <a:gd name="T107" fmla="*/ 77 h 533"/>
                    <a:gd name="T108" fmla="*/ 94 w 460"/>
                    <a:gd name="T109" fmla="*/ 81 h 533"/>
                    <a:gd name="T110" fmla="*/ 69 w 460"/>
                    <a:gd name="T111" fmla="*/ 69 h 533"/>
                    <a:gd name="T112" fmla="*/ 49 w 460"/>
                    <a:gd name="T113" fmla="*/ 69 h 5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460" h="533">
                      <a:moveTo>
                        <a:pt x="49" y="69"/>
                      </a:moveTo>
                      <a:lnTo>
                        <a:pt x="41" y="73"/>
                      </a:lnTo>
                      <a:lnTo>
                        <a:pt x="37" y="81"/>
                      </a:lnTo>
                      <a:lnTo>
                        <a:pt x="29" y="93"/>
                      </a:lnTo>
                      <a:lnTo>
                        <a:pt x="29" y="102"/>
                      </a:lnTo>
                      <a:lnTo>
                        <a:pt x="33" y="102"/>
                      </a:lnTo>
                      <a:lnTo>
                        <a:pt x="33" y="102"/>
                      </a:lnTo>
                      <a:lnTo>
                        <a:pt x="21" y="106"/>
                      </a:lnTo>
                      <a:lnTo>
                        <a:pt x="8" y="110"/>
                      </a:lnTo>
                      <a:lnTo>
                        <a:pt x="4" y="122"/>
                      </a:lnTo>
                      <a:lnTo>
                        <a:pt x="0" y="134"/>
                      </a:lnTo>
                      <a:lnTo>
                        <a:pt x="0" y="138"/>
                      </a:lnTo>
                      <a:lnTo>
                        <a:pt x="13" y="130"/>
                      </a:lnTo>
                      <a:lnTo>
                        <a:pt x="17" y="134"/>
                      </a:lnTo>
                      <a:lnTo>
                        <a:pt x="21" y="142"/>
                      </a:lnTo>
                      <a:lnTo>
                        <a:pt x="29" y="146"/>
                      </a:lnTo>
                      <a:lnTo>
                        <a:pt x="29" y="154"/>
                      </a:lnTo>
                      <a:lnTo>
                        <a:pt x="25" y="163"/>
                      </a:lnTo>
                      <a:lnTo>
                        <a:pt x="21" y="171"/>
                      </a:lnTo>
                      <a:lnTo>
                        <a:pt x="25" y="187"/>
                      </a:lnTo>
                      <a:lnTo>
                        <a:pt x="29" y="187"/>
                      </a:lnTo>
                      <a:lnTo>
                        <a:pt x="41" y="187"/>
                      </a:lnTo>
                      <a:lnTo>
                        <a:pt x="53" y="179"/>
                      </a:lnTo>
                      <a:lnTo>
                        <a:pt x="61" y="183"/>
                      </a:lnTo>
                      <a:lnTo>
                        <a:pt x="69" y="195"/>
                      </a:lnTo>
                      <a:lnTo>
                        <a:pt x="69" y="199"/>
                      </a:lnTo>
                      <a:lnTo>
                        <a:pt x="74" y="211"/>
                      </a:lnTo>
                      <a:lnTo>
                        <a:pt x="74" y="220"/>
                      </a:lnTo>
                      <a:lnTo>
                        <a:pt x="69" y="232"/>
                      </a:lnTo>
                      <a:lnTo>
                        <a:pt x="65" y="244"/>
                      </a:lnTo>
                      <a:lnTo>
                        <a:pt x="61" y="256"/>
                      </a:lnTo>
                      <a:lnTo>
                        <a:pt x="65" y="268"/>
                      </a:lnTo>
                      <a:lnTo>
                        <a:pt x="65" y="281"/>
                      </a:lnTo>
                      <a:lnTo>
                        <a:pt x="57" y="293"/>
                      </a:lnTo>
                      <a:lnTo>
                        <a:pt x="57" y="297"/>
                      </a:lnTo>
                      <a:lnTo>
                        <a:pt x="53" y="309"/>
                      </a:lnTo>
                      <a:lnTo>
                        <a:pt x="61" y="313"/>
                      </a:lnTo>
                      <a:lnTo>
                        <a:pt x="65" y="313"/>
                      </a:lnTo>
                      <a:lnTo>
                        <a:pt x="65" y="313"/>
                      </a:lnTo>
                      <a:lnTo>
                        <a:pt x="69" y="309"/>
                      </a:lnTo>
                      <a:lnTo>
                        <a:pt x="82" y="301"/>
                      </a:lnTo>
                      <a:lnTo>
                        <a:pt x="90" y="293"/>
                      </a:lnTo>
                      <a:lnTo>
                        <a:pt x="102" y="281"/>
                      </a:lnTo>
                      <a:lnTo>
                        <a:pt x="114" y="277"/>
                      </a:lnTo>
                      <a:lnTo>
                        <a:pt x="122" y="268"/>
                      </a:lnTo>
                      <a:lnTo>
                        <a:pt x="122" y="268"/>
                      </a:lnTo>
                      <a:lnTo>
                        <a:pt x="135" y="281"/>
                      </a:lnTo>
                      <a:lnTo>
                        <a:pt x="147" y="285"/>
                      </a:lnTo>
                      <a:lnTo>
                        <a:pt x="159" y="289"/>
                      </a:lnTo>
                      <a:lnTo>
                        <a:pt x="159" y="289"/>
                      </a:lnTo>
                      <a:lnTo>
                        <a:pt x="159" y="289"/>
                      </a:lnTo>
                      <a:lnTo>
                        <a:pt x="171" y="281"/>
                      </a:lnTo>
                      <a:lnTo>
                        <a:pt x="179" y="281"/>
                      </a:lnTo>
                      <a:lnTo>
                        <a:pt x="183" y="272"/>
                      </a:lnTo>
                      <a:lnTo>
                        <a:pt x="188" y="268"/>
                      </a:lnTo>
                      <a:lnTo>
                        <a:pt x="192" y="256"/>
                      </a:lnTo>
                      <a:lnTo>
                        <a:pt x="204" y="256"/>
                      </a:lnTo>
                      <a:lnTo>
                        <a:pt x="216" y="256"/>
                      </a:lnTo>
                      <a:lnTo>
                        <a:pt x="228" y="260"/>
                      </a:lnTo>
                      <a:lnTo>
                        <a:pt x="236" y="264"/>
                      </a:lnTo>
                      <a:lnTo>
                        <a:pt x="244" y="277"/>
                      </a:lnTo>
                      <a:lnTo>
                        <a:pt x="244" y="277"/>
                      </a:lnTo>
                      <a:lnTo>
                        <a:pt x="249" y="281"/>
                      </a:lnTo>
                      <a:lnTo>
                        <a:pt x="253" y="289"/>
                      </a:lnTo>
                      <a:lnTo>
                        <a:pt x="265" y="301"/>
                      </a:lnTo>
                      <a:lnTo>
                        <a:pt x="273" y="309"/>
                      </a:lnTo>
                      <a:lnTo>
                        <a:pt x="281" y="313"/>
                      </a:lnTo>
                      <a:lnTo>
                        <a:pt x="285" y="325"/>
                      </a:lnTo>
                      <a:lnTo>
                        <a:pt x="285" y="333"/>
                      </a:lnTo>
                      <a:lnTo>
                        <a:pt x="281" y="346"/>
                      </a:lnTo>
                      <a:lnTo>
                        <a:pt x="281" y="358"/>
                      </a:lnTo>
                      <a:lnTo>
                        <a:pt x="281" y="370"/>
                      </a:lnTo>
                      <a:lnTo>
                        <a:pt x="289" y="382"/>
                      </a:lnTo>
                      <a:lnTo>
                        <a:pt x="297" y="386"/>
                      </a:lnTo>
                      <a:lnTo>
                        <a:pt x="297" y="390"/>
                      </a:lnTo>
                      <a:lnTo>
                        <a:pt x="306" y="403"/>
                      </a:lnTo>
                      <a:lnTo>
                        <a:pt x="318" y="403"/>
                      </a:lnTo>
                      <a:lnTo>
                        <a:pt x="322" y="407"/>
                      </a:lnTo>
                      <a:lnTo>
                        <a:pt x="322" y="419"/>
                      </a:lnTo>
                      <a:lnTo>
                        <a:pt x="330" y="419"/>
                      </a:lnTo>
                      <a:lnTo>
                        <a:pt x="334" y="431"/>
                      </a:lnTo>
                      <a:lnTo>
                        <a:pt x="334" y="439"/>
                      </a:lnTo>
                      <a:lnTo>
                        <a:pt x="330" y="447"/>
                      </a:lnTo>
                      <a:lnTo>
                        <a:pt x="334" y="447"/>
                      </a:lnTo>
                      <a:lnTo>
                        <a:pt x="326" y="460"/>
                      </a:lnTo>
                      <a:lnTo>
                        <a:pt x="334" y="468"/>
                      </a:lnTo>
                      <a:lnTo>
                        <a:pt x="330" y="480"/>
                      </a:lnTo>
                      <a:lnTo>
                        <a:pt x="330" y="492"/>
                      </a:lnTo>
                      <a:lnTo>
                        <a:pt x="322" y="504"/>
                      </a:lnTo>
                      <a:lnTo>
                        <a:pt x="310" y="508"/>
                      </a:lnTo>
                      <a:lnTo>
                        <a:pt x="310" y="508"/>
                      </a:lnTo>
                      <a:lnTo>
                        <a:pt x="314" y="517"/>
                      </a:lnTo>
                      <a:lnTo>
                        <a:pt x="322" y="521"/>
                      </a:lnTo>
                      <a:lnTo>
                        <a:pt x="330" y="521"/>
                      </a:lnTo>
                      <a:lnTo>
                        <a:pt x="330" y="521"/>
                      </a:lnTo>
                      <a:lnTo>
                        <a:pt x="342" y="521"/>
                      </a:lnTo>
                      <a:lnTo>
                        <a:pt x="342" y="525"/>
                      </a:lnTo>
                      <a:lnTo>
                        <a:pt x="346" y="525"/>
                      </a:lnTo>
                      <a:lnTo>
                        <a:pt x="350" y="529"/>
                      </a:lnTo>
                      <a:lnTo>
                        <a:pt x="350" y="533"/>
                      </a:lnTo>
                      <a:lnTo>
                        <a:pt x="354" y="533"/>
                      </a:lnTo>
                      <a:lnTo>
                        <a:pt x="358" y="533"/>
                      </a:lnTo>
                      <a:lnTo>
                        <a:pt x="358" y="533"/>
                      </a:lnTo>
                      <a:lnTo>
                        <a:pt x="362" y="533"/>
                      </a:lnTo>
                      <a:lnTo>
                        <a:pt x="367" y="525"/>
                      </a:lnTo>
                      <a:lnTo>
                        <a:pt x="358" y="513"/>
                      </a:lnTo>
                      <a:lnTo>
                        <a:pt x="371" y="504"/>
                      </a:lnTo>
                      <a:lnTo>
                        <a:pt x="375" y="500"/>
                      </a:lnTo>
                      <a:lnTo>
                        <a:pt x="379" y="500"/>
                      </a:lnTo>
                      <a:lnTo>
                        <a:pt x="387" y="492"/>
                      </a:lnTo>
                      <a:lnTo>
                        <a:pt x="391" y="492"/>
                      </a:lnTo>
                      <a:lnTo>
                        <a:pt x="395" y="500"/>
                      </a:lnTo>
                      <a:lnTo>
                        <a:pt x="407" y="504"/>
                      </a:lnTo>
                      <a:lnTo>
                        <a:pt x="419" y="508"/>
                      </a:lnTo>
                      <a:lnTo>
                        <a:pt x="428" y="504"/>
                      </a:lnTo>
                      <a:lnTo>
                        <a:pt x="436" y="492"/>
                      </a:lnTo>
                      <a:lnTo>
                        <a:pt x="448" y="488"/>
                      </a:lnTo>
                      <a:lnTo>
                        <a:pt x="452" y="484"/>
                      </a:lnTo>
                      <a:lnTo>
                        <a:pt x="452" y="472"/>
                      </a:lnTo>
                      <a:lnTo>
                        <a:pt x="448" y="468"/>
                      </a:lnTo>
                      <a:lnTo>
                        <a:pt x="456" y="456"/>
                      </a:lnTo>
                      <a:lnTo>
                        <a:pt x="460" y="451"/>
                      </a:lnTo>
                      <a:lnTo>
                        <a:pt x="448" y="443"/>
                      </a:lnTo>
                      <a:lnTo>
                        <a:pt x="448" y="439"/>
                      </a:lnTo>
                      <a:lnTo>
                        <a:pt x="436" y="431"/>
                      </a:lnTo>
                      <a:lnTo>
                        <a:pt x="428" y="419"/>
                      </a:lnTo>
                      <a:lnTo>
                        <a:pt x="440" y="411"/>
                      </a:lnTo>
                      <a:lnTo>
                        <a:pt x="448" y="403"/>
                      </a:lnTo>
                      <a:lnTo>
                        <a:pt x="436" y="399"/>
                      </a:lnTo>
                      <a:lnTo>
                        <a:pt x="428" y="395"/>
                      </a:lnTo>
                      <a:lnTo>
                        <a:pt x="428" y="390"/>
                      </a:lnTo>
                      <a:lnTo>
                        <a:pt x="424" y="386"/>
                      </a:lnTo>
                      <a:lnTo>
                        <a:pt x="419" y="386"/>
                      </a:lnTo>
                      <a:lnTo>
                        <a:pt x="411" y="374"/>
                      </a:lnTo>
                      <a:lnTo>
                        <a:pt x="403" y="378"/>
                      </a:lnTo>
                      <a:lnTo>
                        <a:pt x="391" y="366"/>
                      </a:lnTo>
                      <a:lnTo>
                        <a:pt x="391" y="354"/>
                      </a:lnTo>
                      <a:lnTo>
                        <a:pt x="391" y="346"/>
                      </a:lnTo>
                      <a:lnTo>
                        <a:pt x="383" y="342"/>
                      </a:lnTo>
                      <a:lnTo>
                        <a:pt x="379" y="329"/>
                      </a:lnTo>
                      <a:lnTo>
                        <a:pt x="371" y="325"/>
                      </a:lnTo>
                      <a:lnTo>
                        <a:pt x="358" y="313"/>
                      </a:lnTo>
                      <a:lnTo>
                        <a:pt x="346" y="305"/>
                      </a:lnTo>
                      <a:lnTo>
                        <a:pt x="342" y="301"/>
                      </a:lnTo>
                      <a:lnTo>
                        <a:pt x="334" y="289"/>
                      </a:lnTo>
                      <a:lnTo>
                        <a:pt x="334" y="281"/>
                      </a:lnTo>
                      <a:lnTo>
                        <a:pt x="326" y="272"/>
                      </a:lnTo>
                      <a:lnTo>
                        <a:pt x="318" y="268"/>
                      </a:lnTo>
                      <a:lnTo>
                        <a:pt x="310" y="256"/>
                      </a:lnTo>
                      <a:lnTo>
                        <a:pt x="306" y="256"/>
                      </a:lnTo>
                      <a:lnTo>
                        <a:pt x="306" y="244"/>
                      </a:lnTo>
                      <a:lnTo>
                        <a:pt x="310" y="244"/>
                      </a:lnTo>
                      <a:lnTo>
                        <a:pt x="297" y="236"/>
                      </a:lnTo>
                      <a:lnTo>
                        <a:pt x="285" y="232"/>
                      </a:lnTo>
                      <a:lnTo>
                        <a:pt x="273" y="228"/>
                      </a:lnTo>
                      <a:lnTo>
                        <a:pt x="261" y="220"/>
                      </a:lnTo>
                      <a:lnTo>
                        <a:pt x="249" y="211"/>
                      </a:lnTo>
                      <a:lnTo>
                        <a:pt x="236" y="203"/>
                      </a:lnTo>
                      <a:lnTo>
                        <a:pt x="228" y="199"/>
                      </a:lnTo>
                      <a:lnTo>
                        <a:pt x="240" y="195"/>
                      </a:lnTo>
                      <a:lnTo>
                        <a:pt x="240" y="191"/>
                      </a:lnTo>
                      <a:lnTo>
                        <a:pt x="240" y="179"/>
                      </a:lnTo>
                      <a:lnTo>
                        <a:pt x="236" y="179"/>
                      </a:lnTo>
                      <a:lnTo>
                        <a:pt x="240" y="175"/>
                      </a:lnTo>
                      <a:lnTo>
                        <a:pt x="244" y="175"/>
                      </a:lnTo>
                      <a:lnTo>
                        <a:pt x="257" y="179"/>
                      </a:lnTo>
                      <a:lnTo>
                        <a:pt x="269" y="179"/>
                      </a:lnTo>
                      <a:lnTo>
                        <a:pt x="281" y="171"/>
                      </a:lnTo>
                      <a:lnTo>
                        <a:pt x="285" y="163"/>
                      </a:lnTo>
                      <a:lnTo>
                        <a:pt x="297" y="159"/>
                      </a:lnTo>
                      <a:lnTo>
                        <a:pt x="297" y="154"/>
                      </a:lnTo>
                      <a:lnTo>
                        <a:pt x="293" y="142"/>
                      </a:lnTo>
                      <a:lnTo>
                        <a:pt x="289" y="142"/>
                      </a:lnTo>
                      <a:lnTo>
                        <a:pt x="281" y="142"/>
                      </a:lnTo>
                      <a:lnTo>
                        <a:pt x="277" y="138"/>
                      </a:lnTo>
                      <a:lnTo>
                        <a:pt x="273" y="130"/>
                      </a:lnTo>
                      <a:lnTo>
                        <a:pt x="261" y="126"/>
                      </a:lnTo>
                      <a:lnTo>
                        <a:pt x="265" y="122"/>
                      </a:lnTo>
                      <a:lnTo>
                        <a:pt x="269" y="126"/>
                      </a:lnTo>
                      <a:lnTo>
                        <a:pt x="273" y="122"/>
                      </a:lnTo>
                      <a:lnTo>
                        <a:pt x="265" y="110"/>
                      </a:lnTo>
                      <a:lnTo>
                        <a:pt x="257" y="102"/>
                      </a:lnTo>
                      <a:lnTo>
                        <a:pt x="244" y="97"/>
                      </a:lnTo>
                      <a:lnTo>
                        <a:pt x="236" y="102"/>
                      </a:lnTo>
                      <a:lnTo>
                        <a:pt x="232" y="102"/>
                      </a:lnTo>
                      <a:lnTo>
                        <a:pt x="220" y="110"/>
                      </a:lnTo>
                      <a:lnTo>
                        <a:pt x="212" y="110"/>
                      </a:lnTo>
                      <a:lnTo>
                        <a:pt x="200" y="106"/>
                      </a:lnTo>
                      <a:lnTo>
                        <a:pt x="196" y="102"/>
                      </a:lnTo>
                      <a:lnTo>
                        <a:pt x="192" y="106"/>
                      </a:lnTo>
                      <a:lnTo>
                        <a:pt x="179" y="93"/>
                      </a:lnTo>
                      <a:lnTo>
                        <a:pt x="171" y="81"/>
                      </a:lnTo>
                      <a:lnTo>
                        <a:pt x="171" y="69"/>
                      </a:lnTo>
                      <a:lnTo>
                        <a:pt x="175" y="57"/>
                      </a:lnTo>
                      <a:lnTo>
                        <a:pt x="175" y="53"/>
                      </a:lnTo>
                      <a:lnTo>
                        <a:pt x="167" y="41"/>
                      </a:lnTo>
                      <a:lnTo>
                        <a:pt x="155" y="49"/>
                      </a:lnTo>
                      <a:lnTo>
                        <a:pt x="155" y="36"/>
                      </a:lnTo>
                      <a:lnTo>
                        <a:pt x="147" y="28"/>
                      </a:lnTo>
                      <a:lnTo>
                        <a:pt x="135" y="16"/>
                      </a:lnTo>
                      <a:lnTo>
                        <a:pt x="126" y="4"/>
                      </a:lnTo>
                      <a:lnTo>
                        <a:pt x="126" y="4"/>
                      </a:lnTo>
                      <a:lnTo>
                        <a:pt x="118" y="0"/>
                      </a:lnTo>
                      <a:lnTo>
                        <a:pt x="106" y="4"/>
                      </a:lnTo>
                      <a:lnTo>
                        <a:pt x="102" y="0"/>
                      </a:lnTo>
                      <a:lnTo>
                        <a:pt x="102" y="0"/>
                      </a:lnTo>
                      <a:lnTo>
                        <a:pt x="94" y="8"/>
                      </a:lnTo>
                      <a:lnTo>
                        <a:pt x="90" y="12"/>
                      </a:lnTo>
                      <a:lnTo>
                        <a:pt x="90" y="16"/>
                      </a:lnTo>
                      <a:lnTo>
                        <a:pt x="94" y="28"/>
                      </a:lnTo>
                      <a:lnTo>
                        <a:pt x="94" y="32"/>
                      </a:lnTo>
                      <a:lnTo>
                        <a:pt x="102" y="41"/>
                      </a:lnTo>
                      <a:lnTo>
                        <a:pt x="106" y="53"/>
                      </a:lnTo>
                      <a:lnTo>
                        <a:pt x="102" y="65"/>
                      </a:lnTo>
                      <a:lnTo>
                        <a:pt x="102" y="65"/>
                      </a:lnTo>
                      <a:lnTo>
                        <a:pt x="106" y="77"/>
                      </a:lnTo>
                      <a:lnTo>
                        <a:pt x="102" y="81"/>
                      </a:lnTo>
                      <a:lnTo>
                        <a:pt x="98" y="85"/>
                      </a:lnTo>
                      <a:lnTo>
                        <a:pt x="98" y="81"/>
                      </a:lnTo>
                      <a:lnTo>
                        <a:pt x="94" y="81"/>
                      </a:lnTo>
                      <a:lnTo>
                        <a:pt x="82" y="77"/>
                      </a:lnTo>
                      <a:lnTo>
                        <a:pt x="74" y="81"/>
                      </a:lnTo>
                      <a:lnTo>
                        <a:pt x="69" y="81"/>
                      </a:lnTo>
                      <a:lnTo>
                        <a:pt x="69" y="69"/>
                      </a:lnTo>
                      <a:lnTo>
                        <a:pt x="65" y="57"/>
                      </a:lnTo>
                      <a:lnTo>
                        <a:pt x="65" y="57"/>
                      </a:lnTo>
                      <a:lnTo>
                        <a:pt x="61" y="65"/>
                      </a:lnTo>
                      <a:lnTo>
                        <a:pt x="49" y="6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925" name="Freeform 798">
                  <a:extLst>
                    <a:ext uri="{FF2B5EF4-FFF2-40B4-BE49-F238E27FC236}">
                      <a16:creationId xmlns:a16="http://schemas.microsoft.com/office/drawing/2014/main" id="{4BCD98E8-AE8F-A771-6136-120B8FFBB38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773" y="9063"/>
                  <a:ext cx="440" cy="915"/>
                </a:xfrm>
                <a:custGeom>
                  <a:avLst/>
                  <a:gdLst>
                    <a:gd name="T0" fmla="*/ 302 w 440"/>
                    <a:gd name="T1" fmla="*/ 106 h 915"/>
                    <a:gd name="T2" fmla="*/ 265 w 440"/>
                    <a:gd name="T3" fmla="*/ 57 h 915"/>
                    <a:gd name="T4" fmla="*/ 261 w 440"/>
                    <a:gd name="T5" fmla="*/ 32 h 915"/>
                    <a:gd name="T6" fmla="*/ 204 w 440"/>
                    <a:gd name="T7" fmla="*/ 16 h 915"/>
                    <a:gd name="T8" fmla="*/ 163 w 440"/>
                    <a:gd name="T9" fmla="*/ 12 h 915"/>
                    <a:gd name="T10" fmla="*/ 127 w 440"/>
                    <a:gd name="T11" fmla="*/ 41 h 915"/>
                    <a:gd name="T12" fmla="*/ 90 w 440"/>
                    <a:gd name="T13" fmla="*/ 36 h 915"/>
                    <a:gd name="T14" fmla="*/ 45 w 440"/>
                    <a:gd name="T15" fmla="*/ 57 h 915"/>
                    <a:gd name="T16" fmla="*/ 0 w 440"/>
                    <a:gd name="T17" fmla="*/ 61 h 915"/>
                    <a:gd name="T18" fmla="*/ 49 w 440"/>
                    <a:gd name="T19" fmla="*/ 114 h 915"/>
                    <a:gd name="T20" fmla="*/ 86 w 440"/>
                    <a:gd name="T21" fmla="*/ 167 h 915"/>
                    <a:gd name="T22" fmla="*/ 147 w 440"/>
                    <a:gd name="T23" fmla="*/ 179 h 915"/>
                    <a:gd name="T24" fmla="*/ 163 w 440"/>
                    <a:gd name="T25" fmla="*/ 199 h 915"/>
                    <a:gd name="T26" fmla="*/ 131 w 440"/>
                    <a:gd name="T27" fmla="*/ 236 h 915"/>
                    <a:gd name="T28" fmla="*/ 102 w 440"/>
                    <a:gd name="T29" fmla="*/ 256 h 915"/>
                    <a:gd name="T30" fmla="*/ 184 w 440"/>
                    <a:gd name="T31" fmla="*/ 301 h 915"/>
                    <a:gd name="T32" fmla="*/ 208 w 440"/>
                    <a:gd name="T33" fmla="*/ 346 h 915"/>
                    <a:gd name="T34" fmla="*/ 265 w 440"/>
                    <a:gd name="T35" fmla="*/ 403 h 915"/>
                    <a:gd name="T36" fmla="*/ 302 w 440"/>
                    <a:gd name="T37" fmla="*/ 447 h 915"/>
                    <a:gd name="T38" fmla="*/ 322 w 440"/>
                    <a:gd name="T39" fmla="*/ 496 h 915"/>
                    <a:gd name="T40" fmla="*/ 326 w 440"/>
                    <a:gd name="T41" fmla="*/ 545 h 915"/>
                    <a:gd name="T42" fmla="*/ 326 w 440"/>
                    <a:gd name="T43" fmla="*/ 610 h 915"/>
                    <a:gd name="T44" fmla="*/ 326 w 440"/>
                    <a:gd name="T45" fmla="*/ 659 h 915"/>
                    <a:gd name="T46" fmla="*/ 302 w 440"/>
                    <a:gd name="T47" fmla="*/ 688 h 915"/>
                    <a:gd name="T48" fmla="*/ 261 w 440"/>
                    <a:gd name="T49" fmla="*/ 716 h 915"/>
                    <a:gd name="T50" fmla="*/ 220 w 440"/>
                    <a:gd name="T51" fmla="*/ 732 h 915"/>
                    <a:gd name="T52" fmla="*/ 245 w 440"/>
                    <a:gd name="T53" fmla="*/ 773 h 915"/>
                    <a:gd name="T54" fmla="*/ 208 w 440"/>
                    <a:gd name="T55" fmla="*/ 773 h 915"/>
                    <a:gd name="T56" fmla="*/ 180 w 440"/>
                    <a:gd name="T57" fmla="*/ 773 h 915"/>
                    <a:gd name="T58" fmla="*/ 171 w 440"/>
                    <a:gd name="T59" fmla="*/ 789 h 915"/>
                    <a:gd name="T60" fmla="*/ 143 w 440"/>
                    <a:gd name="T61" fmla="*/ 805 h 915"/>
                    <a:gd name="T62" fmla="*/ 180 w 440"/>
                    <a:gd name="T63" fmla="*/ 838 h 915"/>
                    <a:gd name="T64" fmla="*/ 167 w 440"/>
                    <a:gd name="T65" fmla="*/ 903 h 915"/>
                    <a:gd name="T66" fmla="*/ 196 w 440"/>
                    <a:gd name="T67" fmla="*/ 891 h 915"/>
                    <a:gd name="T68" fmla="*/ 232 w 440"/>
                    <a:gd name="T69" fmla="*/ 842 h 915"/>
                    <a:gd name="T70" fmla="*/ 253 w 440"/>
                    <a:gd name="T71" fmla="*/ 858 h 915"/>
                    <a:gd name="T72" fmla="*/ 249 w 440"/>
                    <a:gd name="T73" fmla="*/ 830 h 915"/>
                    <a:gd name="T74" fmla="*/ 261 w 440"/>
                    <a:gd name="T75" fmla="*/ 830 h 915"/>
                    <a:gd name="T76" fmla="*/ 269 w 440"/>
                    <a:gd name="T77" fmla="*/ 814 h 915"/>
                    <a:gd name="T78" fmla="*/ 277 w 440"/>
                    <a:gd name="T79" fmla="*/ 789 h 915"/>
                    <a:gd name="T80" fmla="*/ 322 w 440"/>
                    <a:gd name="T81" fmla="*/ 801 h 915"/>
                    <a:gd name="T82" fmla="*/ 383 w 440"/>
                    <a:gd name="T83" fmla="*/ 761 h 915"/>
                    <a:gd name="T84" fmla="*/ 428 w 440"/>
                    <a:gd name="T85" fmla="*/ 724 h 915"/>
                    <a:gd name="T86" fmla="*/ 424 w 440"/>
                    <a:gd name="T87" fmla="*/ 679 h 915"/>
                    <a:gd name="T88" fmla="*/ 432 w 440"/>
                    <a:gd name="T89" fmla="*/ 643 h 915"/>
                    <a:gd name="T90" fmla="*/ 420 w 440"/>
                    <a:gd name="T91" fmla="*/ 549 h 915"/>
                    <a:gd name="T92" fmla="*/ 391 w 440"/>
                    <a:gd name="T93" fmla="*/ 496 h 915"/>
                    <a:gd name="T94" fmla="*/ 363 w 440"/>
                    <a:gd name="T95" fmla="*/ 464 h 915"/>
                    <a:gd name="T96" fmla="*/ 334 w 440"/>
                    <a:gd name="T97" fmla="*/ 431 h 915"/>
                    <a:gd name="T98" fmla="*/ 302 w 440"/>
                    <a:gd name="T99" fmla="*/ 407 h 915"/>
                    <a:gd name="T100" fmla="*/ 269 w 440"/>
                    <a:gd name="T101" fmla="*/ 370 h 915"/>
                    <a:gd name="T102" fmla="*/ 257 w 440"/>
                    <a:gd name="T103" fmla="*/ 354 h 915"/>
                    <a:gd name="T104" fmla="*/ 228 w 440"/>
                    <a:gd name="T105" fmla="*/ 313 h 915"/>
                    <a:gd name="T106" fmla="*/ 216 w 440"/>
                    <a:gd name="T107" fmla="*/ 260 h 915"/>
                    <a:gd name="T108" fmla="*/ 241 w 440"/>
                    <a:gd name="T109" fmla="*/ 211 h 915"/>
                    <a:gd name="T110" fmla="*/ 265 w 440"/>
                    <a:gd name="T111" fmla="*/ 183 h 915"/>
                    <a:gd name="T112" fmla="*/ 277 w 440"/>
                    <a:gd name="T113" fmla="*/ 154 h 915"/>
                    <a:gd name="T114" fmla="*/ 314 w 440"/>
                    <a:gd name="T115" fmla="*/ 138 h 915"/>
                    <a:gd name="T116" fmla="*/ 338 w 440"/>
                    <a:gd name="T117" fmla="*/ 122 h 9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40" h="915">
                      <a:moveTo>
                        <a:pt x="334" y="110"/>
                      </a:moveTo>
                      <a:lnTo>
                        <a:pt x="330" y="114"/>
                      </a:lnTo>
                      <a:lnTo>
                        <a:pt x="322" y="114"/>
                      </a:lnTo>
                      <a:lnTo>
                        <a:pt x="322" y="110"/>
                      </a:lnTo>
                      <a:lnTo>
                        <a:pt x="314" y="114"/>
                      </a:lnTo>
                      <a:lnTo>
                        <a:pt x="314" y="110"/>
                      </a:lnTo>
                      <a:lnTo>
                        <a:pt x="302" y="106"/>
                      </a:lnTo>
                      <a:lnTo>
                        <a:pt x="293" y="98"/>
                      </a:lnTo>
                      <a:lnTo>
                        <a:pt x="281" y="89"/>
                      </a:lnTo>
                      <a:lnTo>
                        <a:pt x="273" y="89"/>
                      </a:lnTo>
                      <a:lnTo>
                        <a:pt x="273" y="77"/>
                      </a:lnTo>
                      <a:lnTo>
                        <a:pt x="273" y="73"/>
                      </a:lnTo>
                      <a:lnTo>
                        <a:pt x="265" y="61"/>
                      </a:lnTo>
                      <a:lnTo>
                        <a:pt x="265" y="57"/>
                      </a:lnTo>
                      <a:lnTo>
                        <a:pt x="265" y="57"/>
                      </a:lnTo>
                      <a:lnTo>
                        <a:pt x="265" y="57"/>
                      </a:lnTo>
                      <a:lnTo>
                        <a:pt x="273" y="49"/>
                      </a:lnTo>
                      <a:lnTo>
                        <a:pt x="281" y="36"/>
                      </a:lnTo>
                      <a:lnTo>
                        <a:pt x="273" y="32"/>
                      </a:lnTo>
                      <a:lnTo>
                        <a:pt x="265" y="28"/>
                      </a:lnTo>
                      <a:lnTo>
                        <a:pt x="261" y="32"/>
                      </a:lnTo>
                      <a:lnTo>
                        <a:pt x="249" y="32"/>
                      </a:lnTo>
                      <a:lnTo>
                        <a:pt x="236" y="24"/>
                      </a:lnTo>
                      <a:lnTo>
                        <a:pt x="236" y="24"/>
                      </a:lnTo>
                      <a:lnTo>
                        <a:pt x="232" y="28"/>
                      </a:lnTo>
                      <a:lnTo>
                        <a:pt x="224" y="28"/>
                      </a:lnTo>
                      <a:lnTo>
                        <a:pt x="216" y="20"/>
                      </a:lnTo>
                      <a:lnTo>
                        <a:pt x="204" y="16"/>
                      </a:lnTo>
                      <a:lnTo>
                        <a:pt x="204" y="12"/>
                      </a:lnTo>
                      <a:lnTo>
                        <a:pt x="196" y="4"/>
                      </a:lnTo>
                      <a:lnTo>
                        <a:pt x="192" y="0"/>
                      </a:lnTo>
                      <a:lnTo>
                        <a:pt x="184" y="8"/>
                      </a:lnTo>
                      <a:lnTo>
                        <a:pt x="171" y="12"/>
                      </a:lnTo>
                      <a:lnTo>
                        <a:pt x="171" y="12"/>
                      </a:lnTo>
                      <a:lnTo>
                        <a:pt x="163" y="12"/>
                      </a:lnTo>
                      <a:lnTo>
                        <a:pt x="163" y="16"/>
                      </a:lnTo>
                      <a:lnTo>
                        <a:pt x="163" y="28"/>
                      </a:lnTo>
                      <a:lnTo>
                        <a:pt x="163" y="28"/>
                      </a:lnTo>
                      <a:lnTo>
                        <a:pt x="151" y="36"/>
                      </a:lnTo>
                      <a:lnTo>
                        <a:pt x="143" y="36"/>
                      </a:lnTo>
                      <a:lnTo>
                        <a:pt x="131" y="45"/>
                      </a:lnTo>
                      <a:lnTo>
                        <a:pt x="127" y="41"/>
                      </a:lnTo>
                      <a:lnTo>
                        <a:pt x="127" y="36"/>
                      </a:lnTo>
                      <a:lnTo>
                        <a:pt x="118" y="36"/>
                      </a:lnTo>
                      <a:lnTo>
                        <a:pt x="114" y="41"/>
                      </a:lnTo>
                      <a:lnTo>
                        <a:pt x="110" y="53"/>
                      </a:lnTo>
                      <a:lnTo>
                        <a:pt x="110" y="53"/>
                      </a:lnTo>
                      <a:lnTo>
                        <a:pt x="110" y="57"/>
                      </a:lnTo>
                      <a:lnTo>
                        <a:pt x="90" y="36"/>
                      </a:lnTo>
                      <a:lnTo>
                        <a:pt x="86" y="36"/>
                      </a:lnTo>
                      <a:lnTo>
                        <a:pt x="82" y="49"/>
                      </a:lnTo>
                      <a:lnTo>
                        <a:pt x="82" y="49"/>
                      </a:lnTo>
                      <a:lnTo>
                        <a:pt x="70" y="36"/>
                      </a:lnTo>
                      <a:lnTo>
                        <a:pt x="62" y="49"/>
                      </a:lnTo>
                      <a:lnTo>
                        <a:pt x="57" y="57"/>
                      </a:lnTo>
                      <a:lnTo>
                        <a:pt x="45" y="57"/>
                      </a:lnTo>
                      <a:lnTo>
                        <a:pt x="41" y="49"/>
                      </a:lnTo>
                      <a:lnTo>
                        <a:pt x="29" y="45"/>
                      </a:lnTo>
                      <a:lnTo>
                        <a:pt x="17" y="41"/>
                      </a:lnTo>
                      <a:lnTo>
                        <a:pt x="13" y="53"/>
                      </a:lnTo>
                      <a:lnTo>
                        <a:pt x="9" y="57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9" y="73"/>
                      </a:lnTo>
                      <a:lnTo>
                        <a:pt x="21" y="85"/>
                      </a:lnTo>
                      <a:lnTo>
                        <a:pt x="29" y="93"/>
                      </a:lnTo>
                      <a:lnTo>
                        <a:pt x="29" y="106"/>
                      </a:lnTo>
                      <a:lnTo>
                        <a:pt x="41" y="98"/>
                      </a:lnTo>
                      <a:lnTo>
                        <a:pt x="49" y="110"/>
                      </a:lnTo>
                      <a:lnTo>
                        <a:pt x="49" y="114"/>
                      </a:lnTo>
                      <a:lnTo>
                        <a:pt x="45" y="126"/>
                      </a:lnTo>
                      <a:lnTo>
                        <a:pt x="45" y="138"/>
                      </a:lnTo>
                      <a:lnTo>
                        <a:pt x="53" y="150"/>
                      </a:lnTo>
                      <a:lnTo>
                        <a:pt x="66" y="163"/>
                      </a:lnTo>
                      <a:lnTo>
                        <a:pt x="70" y="159"/>
                      </a:lnTo>
                      <a:lnTo>
                        <a:pt x="74" y="163"/>
                      </a:lnTo>
                      <a:lnTo>
                        <a:pt x="86" y="167"/>
                      </a:lnTo>
                      <a:lnTo>
                        <a:pt x="94" y="167"/>
                      </a:lnTo>
                      <a:lnTo>
                        <a:pt x="106" y="159"/>
                      </a:lnTo>
                      <a:lnTo>
                        <a:pt x="110" y="159"/>
                      </a:lnTo>
                      <a:lnTo>
                        <a:pt x="118" y="154"/>
                      </a:lnTo>
                      <a:lnTo>
                        <a:pt x="131" y="159"/>
                      </a:lnTo>
                      <a:lnTo>
                        <a:pt x="139" y="167"/>
                      </a:lnTo>
                      <a:lnTo>
                        <a:pt x="147" y="179"/>
                      </a:lnTo>
                      <a:lnTo>
                        <a:pt x="143" y="183"/>
                      </a:lnTo>
                      <a:lnTo>
                        <a:pt x="139" y="179"/>
                      </a:lnTo>
                      <a:lnTo>
                        <a:pt x="135" y="183"/>
                      </a:lnTo>
                      <a:lnTo>
                        <a:pt x="147" y="187"/>
                      </a:lnTo>
                      <a:lnTo>
                        <a:pt x="151" y="195"/>
                      </a:lnTo>
                      <a:lnTo>
                        <a:pt x="155" y="199"/>
                      </a:lnTo>
                      <a:lnTo>
                        <a:pt x="163" y="199"/>
                      </a:lnTo>
                      <a:lnTo>
                        <a:pt x="167" y="199"/>
                      </a:lnTo>
                      <a:lnTo>
                        <a:pt x="171" y="211"/>
                      </a:lnTo>
                      <a:lnTo>
                        <a:pt x="171" y="216"/>
                      </a:lnTo>
                      <a:lnTo>
                        <a:pt x="159" y="220"/>
                      </a:lnTo>
                      <a:lnTo>
                        <a:pt x="155" y="228"/>
                      </a:lnTo>
                      <a:lnTo>
                        <a:pt x="143" y="236"/>
                      </a:lnTo>
                      <a:lnTo>
                        <a:pt x="131" y="236"/>
                      </a:lnTo>
                      <a:lnTo>
                        <a:pt x="118" y="232"/>
                      </a:lnTo>
                      <a:lnTo>
                        <a:pt x="114" y="232"/>
                      </a:lnTo>
                      <a:lnTo>
                        <a:pt x="110" y="236"/>
                      </a:lnTo>
                      <a:lnTo>
                        <a:pt x="114" y="236"/>
                      </a:lnTo>
                      <a:lnTo>
                        <a:pt x="114" y="248"/>
                      </a:lnTo>
                      <a:lnTo>
                        <a:pt x="114" y="252"/>
                      </a:lnTo>
                      <a:lnTo>
                        <a:pt x="102" y="256"/>
                      </a:lnTo>
                      <a:lnTo>
                        <a:pt x="110" y="260"/>
                      </a:lnTo>
                      <a:lnTo>
                        <a:pt x="123" y="268"/>
                      </a:lnTo>
                      <a:lnTo>
                        <a:pt x="135" y="277"/>
                      </a:lnTo>
                      <a:lnTo>
                        <a:pt x="147" y="285"/>
                      </a:lnTo>
                      <a:lnTo>
                        <a:pt x="159" y="289"/>
                      </a:lnTo>
                      <a:lnTo>
                        <a:pt x="171" y="293"/>
                      </a:lnTo>
                      <a:lnTo>
                        <a:pt x="184" y="301"/>
                      </a:lnTo>
                      <a:lnTo>
                        <a:pt x="180" y="301"/>
                      </a:lnTo>
                      <a:lnTo>
                        <a:pt x="180" y="313"/>
                      </a:lnTo>
                      <a:lnTo>
                        <a:pt x="184" y="313"/>
                      </a:lnTo>
                      <a:lnTo>
                        <a:pt x="192" y="325"/>
                      </a:lnTo>
                      <a:lnTo>
                        <a:pt x="200" y="329"/>
                      </a:lnTo>
                      <a:lnTo>
                        <a:pt x="208" y="338"/>
                      </a:lnTo>
                      <a:lnTo>
                        <a:pt x="208" y="346"/>
                      </a:lnTo>
                      <a:lnTo>
                        <a:pt x="216" y="358"/>
                      </a:lnTo>
                      <a:lnTo>
                        <a:pt x="220" y="362"/>
                      </a:lnTo>
                      <a:lnTo>
                        <a:pt x="232" y="370"/>
                      </a:lnTo>
                      <a:lnTo>
                        <a:pt x="245" y="382"/>
                      </a:lnTo>
                      <a:lnTo>
                        <a:pt x="253" y="386"/>
                      </a:lnTo>
                      <a:lnTo>
                        <a:pt x="257" y="399"/>
                      </a:lnTo>
                      <a:lnTo>
                        <a:pt x="265" y="403"/>
                      </a:lnTo>
                      <a:lnTo>
                        <a:pt x="265" y="411"/>
                      </a:lnTo>
                      <a:lnTo>
                        <a:pt x="265" y="423"/>
                      </a:lnTo>
                      <a:lnTo>
                        <a:pt x="277" y="435"/>
                      </a:lnTo>
                      <a:lnTo>
                        <a:pt x="285" y="431"/>
                      </a:lnTo>
                      <a:lnTo>
                        <a:pt x="293" y="443"/>
                      </a:lnTo>
                      <a:lnTo>
                        <a:pt x="298" y="443"/>
                      </a:lnTo>
                      <a:lnTo>
                        <a:pt x="302" y="447"/>
                      </a:lnTo>
                      <a:lnTo>
                        <a:pt x="302" y="452"/>
                      </a:lnTo>
                      <a:lnTo>
                        <a:pt x="310" y="456"/>
                      </a:lnTo>
                      <a:lnTo>
                        <a:pt x="322" y="460"/>
                      </a:lnTo>
                      <a:lnTo>
                        <a:pt x="314" y="468"/>
                      </a:lnTo>
                      <a:lnTo>
                        <a:pt x="302" y="476"/>
                      </a:lnTo>
                      <a:lnTo>
                        <a:pt x="310" y="488"/>
                      </a:lnTo>
                      <a:lnTo>
                        <a:pt x="322" y="496"/>
                      </a:lnTo>
                      <a:lnTo>
                        <a:pt x="322" y="500"/>
                      </a:lnTo>
                      <a:lnTo>
                        <a:pt x="334" y="508"/>
                      </a:lnTo>
                      <a:lnTo>
                        <a:pt x="330" y="513"/>
                      </a:lnTo>
                      <a:lnTo>
                        <a:pt x="322" y="525"/>
                      </a:lnTo>
                      <a:lnTo>
                        <a:pt x="326" y="529"/>
                      </a:lnTo>
                      <a:lnTo>
                        <a:pt x="326" y="541"/>
                      </a:lnTo>
                      <a:lnTo>
                        <a:pt x="326" y="545"/>
                      </a:lnTo>
                      <a:lnTo>
                        <a:pt x="322" y="553"/>
                      </a:lnTo>
                      <a:lnTo>
                        <a:pt x="314" y="570"/>
                      </a:lnTo>
                      <a:lnTo>
                        <a:pt x="314" y="578"/>
                      </a:lnTo>
                      <a:lnTo>
                        <a:pt x="322" y="590"/>
                      </a:lnTo>
                      <a:lnTo>
                        <a:pt x="318" y="598"/>
                      </a:lnTo>
                      <a:lnTo>
                        <a:pt x="322" y="602"/>
                      </a:lnTo>
                      <a:lnTo>
                        <a:pt x="326" y="610"/>
                      </a:lnTo>
                      <a:lnTo>
                        <a:pt x="326" y="610"/>
                      </a:lnTo>
                      <a:lnTo>
                        <a:pt x="326" y="614"/>
                      </a:lnTo>
                      <a:lnTo>
                        <a:pt x="326" y="626"/>
                      </a:lnTo>
                      <a:lnTo>
                        <a:pt x="326" y="643"/>
                      </a:lnTo>
                      <a:lnTo>
                        <a:pt x="322" y="647"/>
                      </a:lnTo>
                      <a:lnTo>
                        <a:pt x="322" y="651"/>
                      </a:lnTo>
                      <a:lnTo>
                        <a:pt x="326" y="659"/>
                      </a:lnTo>
                      <a:lnTo>
                        <a:pt x="326" y="667"/>
                      </a:lnTo>
                      <a:lnTo>
                        <a:pt x="326" y="683"/>
                      </a:lnTo>
                      <a:lnTo>
                        <a:pt x="326" y="688"/>
                      </a:lnTo>
                      <a:lnTo>
                        <a:pt x="318" y="688"/>
                      </a:lnTo>
                      <a:lnTo>
                        <a:pt x="318" y="692"/>
                      </a:lnTo>
                      <a:lnTo>
                        <a:pt x="314" y="688"/>
                      </a:lnTo>
                      <a:lnTo>
                        <a:pt x="302" y="688"/>
                      </a:lnTo>
                      <a:lnTo>
                        <a:pt x="289" y="704"/>
                      </a:lnTo>
                      <a:lnTo>
                        <a:pt x="285" y="704"/>
                      </a:lnTo>
                      <a:lnTo>
                        <a:pt x="281" y="704"/>
                      </a:lnTo>
                      <a:lnTo>
                        <a:pt x="277" y="708"/>
                      </a:lnTo>
                      <a:lnTo>
                        <a:pt x="265" y="712"/>
                      </a:lnTo>
                      <a:lnTo>
                        <a:pt x="257" y="712"/>
                      </a:lnTo>
                      <a:lnTo>
                        <a:pt x="261" y="716"/>
                      </a:lnTo>
                      <a:lnTo>
                        <a:pt x="257" y="716"/>
                      </a:lnTo>
                      <a:lnTo>
                        <a:pt x="261" y="728"/>
                      </a:lnTo>
                      <a:lnTo>
                        <a:pt x="253" y="728"/>
                      </a:lnTo>
                      <a:lnTo>
                        <a:pt x="241" y="724"/>
                      </a:lnTo>
                      <a:lnTo>
                        <a:pt x="232" y="724"/>
                      </a:lnTo>
                      <a:lnTo>
                        <a:pt x="232" y="728"/>
                      </a:lnTo>
                      <a:lnTo>
                        <a:pt x="220" y="732"/>
                      </a:lnTo>
                      <a:lnTo>
                        <a:pt x="220" y="732"/>
                      </a:lnTo>
                      <a:lnTo>
                        <a:pt x="224" y="744"/>
                      </a:lnTo>
                      <a:lnTo>
                        <a:pt x="228" y="753"/>
                      </a:lnTo>
                      <a:lnTo>
                        <a:pt x="236" y="765"/>
                      </a:lnTo>
                      <a:lnTo>
                        <a:pt x="241" y="765"/>
                      </a:lnTo>
                      <a:lnTo>
                        <a:pt x="245" y="769"/>
                      </a:lnTo>
                      <a:lnTo>
                        <a:pt x="245" y="773"/>
                      </a:lnTo>
                      <a:lnTo>
                        <a:pt x="236" y="781"/>
                      </a:lnTo>
                      <a:lnTo>
                        <a:pt x="232" y="781"/>
                      </a:lnTo>
                      <a:lnTo>
                        <a:pt x="228" y="781"/>
                      </a:lnTo>
                      <a:lnTo>
                        <a:pt x="224" y="777"/>
                      </a:lnTo>
                      <a:lnTo>
                        <a:pt x="220" y="769"/>
                      </a:lnTo>
                      <a:lnTo>
                        <a:pt x="220" y="769"/>
                      </a:lnTo>
                      <a:lnTo>
                        <a:pt x="208" y="773"/>
                      </a:lnTo>
                      <a:lnTo>
                        <a:pt x="204" y="773"/>
                      </a:lnTo>
                      <a:lnTo>
                        <a:pt x="200" y="773"/>
                      </a:lnTo>
                      <a:lnTo>
                        <a:pt x="196" y="777"/>
                      </a:lnTo>
                      <a:lnTo>
                        <a:pt x="184" y="777"/>
                      </a:lnTo>
                      <a:lnTo>
                        <a:pt x="184" y="777"/>
                      </a:lnTo>
                      <a:lnTo>
                        <a:pt x="180" y="777"/>
                      </a:lnTo>
                      <a:lnTo>
                        <a:pt x="180" y="773"/>
                      </a:lnTo>
                      <a:lnTo>
                        <a:pt x="180" y="773"/>
                      </a:lnTo>
                      <a:lnTo>
                        <a:pt x="175" y="773"/>
                      </a:lnTo>
                      <a:lnTo>
                        <a:pt x="175" y="777"/>
                      </a:lnTo>
                      <a:lnTo>
                        <a:pt x="175" y="777"/>
                      </a:lnTo>
                      <a:lnTo>
                        <a:pt x="171" y="789"/>
                      </a:lnTo>
                      <a:lnTo>
                        <a:pt x="171" y="789"/>
                      </a:lnTo>
                      <a:lnTo>
                        <a:pt x="171" y="789"/>
                      </a:lnTo>
                      <a:lnTo>
                        <a:pt x="167" y="793"/>
                      </a:lnTo>
                      <a:lnTo>
                        <a:pt x="167" y="797"/>
                      </a:lnTo>
                      <a:lnTo>
                        <a:pt x="155" y="797"/>
                      </a:lnTo>
                      <a:lnTo>
                        <a:pt x="147" y="797"/>
                      </a:lnTo>
                      <a:lnTo>
                        <a:pt x="139" y="805"/>
                      </a:lnTo>
                      <a:lnTo>
                        <a:pt x="139" y="805"/>
                      </a:lnTo>
                      <a:lnTo>
                        <a:pt x="143" y="805"/>
                      </a:lnTo>
                      <a:lnTo>
                        <a:pt x="143" y="810"/>
                      </a:lnTo>
                      <a:lnTo>
                        <a:pt x="147" y="818"/>
                      </a:lnTo>
                      <a:lnTo>
                        <a:pt x="159" y="818"/>
                      </a:lnTo>
                      <a:lnTo>
                        <a:pt x="171" y="826"/>
                      </a:lnTo>
                      <a:lnTo>
                        <a:pt x="175" y="830"/>
                      </a:lnTo>
                      <a:lnTo>
                        <a:pt x="180" y="834"/>
                      </a:lnTo>
                      <a:lnTo>
                        <a:pt x="180" y="838"/>
                      </a:lnTo>
                      <a:lnTo>
                        <a:pt x="167" y="842"/>
                      </a:lnTo>
                      <a:lnTo>
                        <a:pt x="163" y="854"/>
                      </a:lnTo>
                      <a:lnTo>
                        <a:pt x="163" y="858"/>
                      </a:lnTo>
                      <a:lnTo>
                        <a:pt x="159" y="871"/>
                      </a:lnTo>
                      <a:lnTo>
                        <a:pt x="159" y="891"/>
                      </a:lnTo>
                      <a:lnTo>
                        <a:pt x="159" y="903"/>
                      </a:lnTo>
                      <a:lnTo>
                        <a:pt x="167" y="903"/>
                      </a:lnTo>
                      <a:lnTo>
                        <a:pt x="171" y="907"/>
                      </a:lnTo>
                      <a:lnTo>
                        <a:pt x="159" y="915"/>
                      </a:lnTo>
                      <a:lnTo>
                        <a:pt x="171" y="915"/>
                      </a:lnTo>
                      <a:lnTo>
                        <a:pt x="180" y="911"/>
                      </a:lnTo>
                      <a:lnTo>
                        <a:pt x="184" y="907"/>
                      </a:lnTo>
                      <a:lnTo>
                        <a:pt x="196" y="895"/>
                      </a:lnTo>
                      <a:lnTo>
                        <a:pt x="196" y="891"/>
                      </a:lnTo>
                      <a:lnTo>
                        <a:pt x="208" y="883"/>
                      </a:lnTo>
                      <a:lnTo>
                        <a:pt x="220" y="879"/>
                      </a:lnTo>
                      <a:lnTo>
                        <a:pt x="224" y="879"/>
                      </a:lnTo>
                      <a:lnTo>
                        <a:pt x="232" y="871"/>
                      </a:lnTo>
                      <a:lnTo>
                        <a:pt x="241" y="867"/>
                      </a:lnTo>
                      <a:lnTo>
                        <a:pt x="241" y="854"/>
                      </a:lnTo>
                      <a:lnTo>
                        <a:pt x="232" y="842"/>
                      </a:lnTo>
                      <a:lnTo>
                        <a:pt x="224" y="834"/>
                      </a:lnTo>
                      <a:lnTo>
                        <a:pt x="220" y="830"/>
                      </a:lnTo>
                      <a:lnTo>
                        <a:pt x="224" y="830"/>
                      </a:lnTo>
                      <a:lnTo>
                        <a:pt x="224" y="830"/>
                      </a:lnTo>
                      <a:lnTo>
                        <a:pt x="232" y="838"/>
                      </a:lnTo>
                      <a:lnTo>
                        <a:pt x="241" y="850"/>
                      </a:lnTo>
                      <a:lnTo>
                        <a:pt x="253" y="858"/>
                      </a:lnTo>
                      <a:lnTo>
                        <a:pt x="265" y="854"/>
                      </a:lnTo>
                      <a:lnTo>
                        <a:pt x="261" y="842"/>
                      </a:lnTo>
                      <a:lnTo>
                        <a:pt x="253" y="830"/>
                      </a:lnTo>
                      <a:lnTo>
                        <a:pt x="249" y="830"/>
                      </a:lnTo>
                      <a:lnTo>
                        <a:pt x="245" y="826"/>
                      </a:lnTo>
                      <a:lnTo>
                        <a:pt x="241" y="818"/>
                      </a:lnTo>
                      <a:lnTo>
                        <a:pt x="249" y="830"/>
                      </a:lnTo>
                      <a:lnTo>
                        <a:pt x="253" y="830"/>
                      </a:lnTo>
                      <a:lnTo>
                        <a:pt x="265" y="838"/>
                      </a:lnTo>
                      <a:lnTo>
                        <a:pt x="261" y="830"/>
                      </a:lnTo>
                      <a:lnTo>
                        <a:pt x="253" y="818"/>
                      </a:lnTo>
                      <a:lnTo>
                        <a:pt x="249" y="814"/>
                      </a:lnTo>
                      <a:lnTo>
                        <a:pt x="253" y="818"/>
                      </a:lnTo>
                      <a:lnTo>
                        <a:pt x="261" y="830"/>
                      </a:lnTo>
                      <a:lnTo>
                        <a:pt x="265" y="830"/>
                      </a:lnTo>
                      <a:lnTo>
                        <a:pt x="273" y="830"/>
                      </a:lnTo>
                      <a:lnTo>
                        <a:pt x="273" y="826"/>
                      </a:lnTo>
                      <a:lnTo>
                        <a:pt x="261" y="814"/>
                      </a:lnTo>
                      <a:lnTo>
                        <a:pt x="257" y="814"/>
                      </a:lnTo>
                      <a:lnTo>
                        <a:pt x="257" y="810"/>
                      </a:lnTo>
                      <a:lnTo>
                        <a:pt x="269" y="814"/>
                      </a:lnTo>
                      <a:lnTo>
                        <a:pt x="269" y="801"/>
                      </a:lnTo>
                      <a:lnTo>
                        <a:pt x="265" y="805"/>
                      </a:lnTo>
                      <a:lnTo>
                        <a:pt x="265" y="801"/>
                      </a:lnTo>
                      <a:lnTo>
                        <a:pt x="269" y="801"/>
                      </a:lnTo>
                      <a:lnTo>
                        <a:pt x="277" y="793"/>
                      </a:lnTo>
                      <a:lnTo>
                        <a:pt x="277" y="789"/>
                      </a:lnTo>
                      <a:lnTo>
                        <a:pt x="277" y="789"/>
                      </a:lnTo>
                      <a:lnTo>
                        <a:pt x="285" y="793"/>
                      </a:lnTo>
                      <a:lnTo>
                        <a:pt x="289" y="789"/>
                      </a:lnTo>
                      <a:lnTo>
                        <a:pt x="293" y="789"/>
                      </a:lnTo>
                      <a:lnTo>
                        <a:pt x="293" y="801"/>
                      </a:lnTo>
                      <a:lnTo>
                        <a:pt x="302" y="801"/>
                      </a:lnTo>
                      <a:lnTo>
                        <a:pt x="310" y="801"/>
                      </a:lnTo>
                      <a:lnTo>
                        <a:pt x="322" y="801"/>
                      </a:lnTo>
                      <a:lnTo>
                        <a:pt x="326" y="797"/>
                      </a:lnTo>
                      <a:lnTo>
                        <a:pt x="338" y="789"/>
                      </a:lnTo>
                      <a:lnTo>
                        <a:pt x="350" y="789"/>
                      </a:lnTo>
                      <a:lnTo>
                        <a:pt x="359" y="777"/>
                      </a:lnTo>
                      <a:lnTo>
                        <a:pt x="363" y="773"/>
                      </a:lnTo>
                      <a:lnTo>
                        <a:pt x="375" y="773"/>
                      </a:lnTo>
                      <a:lnTo>
                        <a:pt x="383" y="761"/>
                      </a:lnTo>
                      <a:lnTo>
                        <a:pt x="387" y="761"/>
                      </a:lnTo>
                      <a:lnTo>
                        <a:pt x="399" y="753"/>
                      </a:lnTo>
                      <a:lnTo>
                        <a:pt x="407" y="749"/>
                      </a:lnTo>
                      <a:lnTo>
                        <a:pt x="416" y="736"/>
                      </a:lnTo>
                      <a:lnTo>
                        <a:pt x="411" y="736"/>
                      </a:lnTo>
                      <a:lnTo>
                        <a:pt x="416" y="736"/>
                      </a:lnTo>
                      <a:lnTo>
                        <a:pt x="428" y="724"/>
                      </a:lnTo>
                      <a:lnTo>
                        <a:pt x="420" y="720"/>
                      </a:lnTo>
                      <a:lnTo>
                        <a:pt x="424" y="708"/>
                      </a:lnTo>
                      <a:lnTo>
                        <a:pt x="428" y="696"/>
                      </a:lnTo>
                      <a:lnTo>
                        <a:pt x="424" y="692"/>
                      </a:lnTo>
                      <a:lnTo>
                        <a:pt x="424" y="692"/>
                      </a:lnTo>
                      <a:lnTo>
                        <a:pt x="424" y="692"/>
                      </a:lnTo>
                      <a:lnTo>
                        <a:pt x="424" y="679"/>
                      </a:lnTo>
                      <a:lnTo>
                        <a:pt x="428" y="679"/>
                      </a:lnTo>
                      <a:lnTo>
                        <a:pt x="428" y="667"/>
                      </a:lnTo>
                      <a:lnTo>
                        <a:pt x="440" y="667"/>
                      </a:lnTo>
                      <a:lnTo>
                        <a:pt x="436" y="655"/>
                      </a:lnTo>
                      <a:lnTo>
                        <a:pt x="440" y="655"/>
                      </a:lnTo>
                      <a:lnTo>
                        <a:pt x="436" y="643"/>
                      </a:lnTo>
                      <a:lnTo>
                        <a:pt x="432" y="643"/>
                      </a:lnTo>
                      <a:lnTo>
                        <a:pt x="432" y="631"/>
                      </a:lnTo>
                      <a:lnTo>
                        <a:pt x="428" y="618"/>
                      </a:lnTo>
                      <a:lnTo>
                        <a:pt x="428" y="594"/>
                      </a:lnTo>
                      <a:lnTo>
                        <a:pt x="428" y="582"/>
                      </a:lnTo>
                      <a:lnTo>
                        <a:pt x="424" y="570"/>
                      </a:lnTo>
                      <a:lnTo>
                        <a:pt x="420" y="557"/>
                      </a:lnTo>
                      <a:lnTo>
                        <a:pt x="420" y="549"/>
                      </a:lnTo>
                      <a:lnTo>
                        <a:pt x="411" y="537"/>
                      </a:lnTo>
                      <a:lnTo>
                        <a:pt x="407" y="525"/>
                      </a:lnTo>
                      <a:lnTo>
                        <a:pt x="403" y="517"/>
                      </a:lnTo>
                      <a:lnTo>
                        <a:pt x="403" y="504"/>
                      </a:lnTo>
                      <a:lnTo>
                        <a:pt x="399" y="504"/>
                      </a:lnTo>
                      <a:lnTo>
                        <a:pt x="399" y="500"/>
                      </a:lnTo>
                      <a:lnTo>
                        <a:pt x="391" y="496"/>
                      </a:lnTo>
                      <a:lnTo>
                        <a:pt x="383" y="484"/>
                      </a:lnTo>
                      <a:lnTo>
                        <a:pt x="379" y="472"/>
                      </a:lnTo>
                      <a:lnTo>
                        <a:pt x="375" y="472"/>
                      </a:lnTo>
                      <a:lnTo>
                        <a:pt x="367" y="460"/>
                      </a:lnTo>
                      <a:lnTo>
                        <a:pt x="367" y="460"/>
                      </a:lnTo>
                      <a:lnTo>
                        <a:pt x="367" y="464"/>
                      </a:lnTo>
                      <a:lnTo>
                        <a:pt x="363" y="464"/>
                      </a:lnTo>
                      <a:lnTo>
                        <a:pt x="367" y="460"/>
                      </a:lnTo>
                      <a:lnTo>
                        <a:pt x="367" y="460"/>
                      </a:lnTo>
                      <a:lnTo>
                        <a:pt x="363" y="452"/>
                      </a:lnTo>
                      <a:lnTo>
                        <a:pt x="359" y="447"/>
                      </a:lnTo>
                      <a:lnTo>
                        <a:pt x="346" y="443"/>
                      </a:lnTo>
                      <a:lnTo>
                        <a:pt x="338" y="431"/>
                      </a:lnTo>
                      <a:lnTo>
                        <a:pt x="334" y="431"/>
                      </a:lnTo>
                      <a:lnTo>
                        <a:pt x="330" y="431"/>
                      </a:lnTo>
                      <a:lnTo>
                        <a:pt x="318" y="423"/>
                      </a:lnTo>
                      <a:lnTo>
                        <a:pt x="318" y="423"/>
                      </a:lnTo>
                      <a:lnTo>
                        <a:pt x="318" y="423"/>
                      </a:lnTo>
                      <a:lnTo>
                        <a:pt x="322" y="419"/>
                      </a:lnTo>
                      <a:lnTo>
                        <a:pt x="310" y="411"/>
                      </a:lnTo>
                      <a:lnTo>
                        <a:pt x="302" y="407"/>
                      </a:lnTo>
                      <a:lnTo>
                        <a:pt x="302" y="407"/>
                      </a:lnTo>
                      <a:lnTo>
                        <a:pt x="302" y="399"/>
                      </a:lnTo>
                      <a:lnTo>
                        <a:pt x="302" y="399"/>
                      </a:lnTo>
                      <a:lnTo>
                        <a:pt x="302" y="399"/>
                      </a:lnTo>
                      <a:lnTo>
                        <a:pt x="293" y="390"/>
                      </a:lnTo>
                      <a:lnTo>
                        <a:pt x="281" y="382"/>
                      </a:lnTo>
                      <a:lnTo>
                        <a:pt x="269" y="370"/>
                      </a:lnTo>
                      <a:lnTo>
                        <a:pt x="265" y="358"/>
                      </a:lnTo>
                      <a:lnTo>
                        <a:pt x="261" y="358"/>
                      </a:lnTo>
                      <a:lnTo>
                        <a:pt x="257" y="358"/>
                      </a:lnTo>
                      <a:lnTo>
                        <a:pt x="253" y="358"/>
                      </a:lnTo>
                      <a:lnTo>
                        <a:pt x="257" y="354"/>
                      </a:lnTo>
                      <a:lnTo>
                        <a:pt x="249" y="354"/>
                      </a:lnTo>
                      <a:lnTo>
                        <a:pt x="257" y="354"/>
                      </a:lnTo>
                      <a:lnTo>
                        <a:pt x="257" y="354"/>
                      </a:lnTo>
                      <a:lnTo>
                        <a:pt x="261" y="358"/>
                      </a:lnTo>
                      <a:lnTo>
                        <a:pt x="261" y="346"/>
                      </a:lnTo>
                      <a:lnTo>
                        <a:pt x="261" y="342"/>
                      </a:lnTo>
                      <a:lnTo>
                        <a:pt x="249" y="334"/>
                      </a:lnTo>
                      <a:lnTo>
                        <a:pt x="241" y="321"/>
                      </a:lnTo>
                      <a:lnTo>
                        <a:pt x="228" y="313"/>
                      </a:lnTo>
                      <a:lnTo>
                        <a:pt x="228" y="309"/>
                      </a:lnTo>
                      <a:lnTo>
                        <a:pt x="224" y="309"/>
                      </a:lnTo>
                      <a:lnTo>
                        <a:pt x="220" y="297"/>
                      </a:lnTo>
                      <a:lnTo>
                        <a:pt x="216" y="297"/>
                      </a:lnTo>
                      <a:lnTo>
                        <a:pt x="216" y="285"/>
                      </a:lnTo>
                      <a:lnTo>
                        <a:pt x="208" y="272"/>
                      </a:lnTo>
                      <a:lnTo>
                        <a:pt x="216" y="260"/>
                      </a:lnTo>
                      <a:lnTo>
                        <a:pt x="220" y="260"/>
                      </a:lnTo>
                      <a:lnTo>
                        <a:pt x="220" y="236"/>
                      </a:lnTo>
                      <a:lnTo>
                        <a:pt x="224" y="228"/>
                      </a:lnTo>
                      <a:lnTo>
                        <a:pt x="232" y="216"/>
                      </a:lnTo>
                      <a:lnTo>
                        <a:pt x="232" y="216"/>
                      </a:lnTo>
                      <a:lnTo>
                        <a:pt x="236" y="211"/>
                      </a:lnTo>
                      <a:lnTo>
                        <a:pt x="241" y="211"/>
                      </a:lnTo>
                      <a:lnTo>
                        <a:pt x="236" y="211"/>
                      </a:lnTo>
                      <a:lnTo>
                        <a:pt x="245" y="211"/>
                      </a:lnTo>
                      <a:lnTo>
                        <a:pt x="245" y="211"/>
                      </a:lnTo>
                      <a:lnTo>
                        <a:pt x="257" y="199"/>
                      </a:lnTo>
                      <a:lnTo>
                        <a:pt x="261" y="195"/>
                      </a:lnTo>
                      <a:lnTo>
                        <a:pt x="261" y="195"/>
                      </a:lnTo>
                      <a:lnTo>
                        <a:pt x="265" y="183"/>
                      </a:lnTo>
                      <a:lnTo>
                        <a:pt x="269" y="175"/>
                      </a:lnTo>
                      <a:lnTo>
                        <a:pt x="265" y="171"/>
                      </a:lnTo>
                      <a:lnTo>
                        <a:pt x="273" y="171"/>
                      </a:lnTo>
                      <a:lnTo>
                        <a:pt x="273" y="171"/>
                      </a:lnTo>
                      <a:lnTo>
                        <a:pt x="273" y="163"/>
                      </a:lnTo>
                      <a:lnTo>
                        <a:pt x="273" y="159"/>
                      </a:lnTo>
                      <a:lnTo>
                        <a:pt x="277" y="154"/>
                      </a:lnTo>
                      <a:lnTo>
                        <a:pt x="273" y="154"/>
                      </a:lnTo>
                      <a:lnTo>
                        <a:pt x="269" y="150"/>
                      </a:lnTo>
                      <a:lnTo>
                        <a:pt x="281" y="154"/>
                      </a:lnTo>
                      <a:lnTo>
                        <a:pt x="293" y="150"/>
                      </a:lnTo>
                      <a:lnTo>
                        <a:pt x="298" y="154"/>
                      </a:lnTo>
                      <a:lnTo>
                        <a:pt x="310" y="150"/>
                      </a:lnTo>
                      <a:lnTo>
                        <a:pt x="314" y="138"/>
                      </a:lnTo>
                      <a:lnTo>
                        <a:pt x="314" y="134"/>
                      </a:lnTo>
                      <a:lnTo>
                        <a:pt x="318" y="134"/>
                      </a:lnTo>
                      <a:lnTo>
                        <a:pt x="318" y="134"/>
                      </a:lnTo>
                      <a:lnTo>
                        <a:pt x="322" y="134"/>
                      </a:lnTo>
                      <a:lnTo>
                        <a:pt x="322" y="134"/>
                      </a:lnTo>
                      <a:lnTo>
                        <a:pt x="326" y="130"/>
                      </a:lnTo>
                      <a:lnTo>
                        <a:pt x="338" y="122"/>
                      </a:lnTo>
                      <a:lnTo>
                        <a:pt x="350" y="122"/>
                      </a:lnTo>
                      <a:lnTo>
                        <a:pt x="354" y="122"/>
                      </a:lnTo>
                      <a:lnTo>
                        <a:pt x="354" y="118"/>
                      </a:lnTo>
                      <a:lnTo>
                        <a:pt x="350" y="114"/>
                      </a:lnTo>
                      <a:lnTo>
                        <a:pt x="338" y="110"/>
                      </a:lnTo>
                      <a:lnTo>
                        <a:pt x="334" y="11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926" name="Group 799">
                  <a:extLst>
                    <a:ext uri="{FF2B5EF4-FFF2-40B4-BE49-F238E27FC236}">
                      <a16:creationId xmlns:a16="http://schemas.microsoft.com/office/drawing/2014/main" id="{86369C0F-D5A8-146A-7017-320BF006D76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86" y="9604"/>
                  <a:ext cx="313" cy="289"/>
                  <a:chOff x="16786" y="9604"/>
                  <a:chExt cx="313" cy="289"/>
                </a:xfrm>
                <a:grpFill/>
              </p:grpSpPr>
              <p:sp>
                <p:nvSpPr>
                  <p:cNvPr id="2069" name="Freeform 800">
                    <a:extLst>
                      <a:ext uri="{FF2B5EF4-FFF2-40B4-BE49-F238E27FC236}">
                        <a16:creationId xmlns:a16="http://schemas.microsoft.com/office/drawing/2014/main" id="{994956F0-CDF1-2096-5E68-A9481E8B2C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879" y="9864"/>
                    <a:ext cx="8" cy="29"/>
                  </a:xfrm>
                  <a:custGeom>
                    <a:avLst/>
                    <a:gdLst>
                      <a:gd name="T0" fmla="*/ 0 w 8"/>
                      <a:gd name="T1" fmla="*/ 17 h 29"/>
                      <a:gd name="T2" fmla="*/ 8 w 8"/>
                      <a:gd name="T3" fmla="*/ 29 h 29"/>
                      <a:gd name="T4" fmla="*/ 8 w 8"/>
                      <a:gd name="T5" fmla="*/ 17 h 29"/>
                      <a:gd name="T6" fmla="*/ 4 w 8"/>
                      <a:gd name="T7" fmla="*/ 0 h 29"/>
                      <a:gd name="T8" fmla="*/ 4 w 8"/>
                      <a:gd name="T9" fmla="*/ 0 h 29"/>
                      <a:gd name="T10" fmla="*/ 0 w 8"/>
                      <a:gd name="T11" fmla="*/ 17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29">
                        <a:moveTo>
                          <a:pt x="0" y="17"/>
                        </a:moveTo>
                        <a:lnTo>
                          <a:pt x="8" y="29"/>
                        </a:lnTo>
                        <a:lnTo>
                          <a:pt x="8" y="17"/>
                        </a:lnTo>
                        <a:lnTo>
                          <a:pt x="4" y="0"/>
                        </a:lnTo>
                        <a:lnTo>
                          <a:pt x="4" y="0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70" name="Freeform 801">
                    <a:extLst>
                      <a:ext uri="{FF2B5EF4-FFF2-40B4-BE49-F238E27FC236}">
                        <a16:creationId xmlns:a16="http://schemas.microsoft.com/office/drawing/2014/main" id="{72ECF700-2FCF-E80D-5F68-15C07EA35F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786" y="9604"/>
                    <a:ext cx="313" cy="264"/>
                  </a:xfrm>
                  <a:custGeom>
                    <a:avLst/>
                    <a:gdLst>
                      <a:gd name="T0" fmla="*/ 154 w 313"/>
                      <a:gd name="T1" fmla="*/ 252 h 264"/>
                      <a:gd name="T2" fmla="*/ 158 w 313"/>
                      <a:gd name="T3" fmla="*/ 248 h 264"/>
                      <a:gd name="T4" fmla="*/ 162 w 313"/>
                      <a:gd name="T5" fmla="*/ 232 h 264"/>
                      <a:gd name="T6" fmla="*/ 167 w 313"/>
                      <a:gd name="T7" fmla="*/ 236 h 264"/>
                      <a:gd name="T8" fmla="*/ 183 w 313"/>
                      <a:gd name="T9" fmla="*/ 236 h 264"/>
                      <a:gd name="T10" fmla="*/ 195 w 313"/>
                      <a:gd name="T11" fmla="*/ 232 h 264"/>
                      <a:gd name="T12" fmla="*/ 211 w 313"/>
                      <a:gd name="T13" fmla="*/ 236 h 264"/>
                      <a:gd name="T14" fmla="*/ 223 w 313"/>
                      <a:gd name="T15" fmla="*/ 240 h 264"/>
                      <a:gd name="T16" fmla="*/ 228 w 313"/>
                      <a:gd name="T17" fmla="*/ 224 h 264"/>
                      <a:gd name="T18" fmla="*/ 211 w 313"/>
                      <a:gd name="T19" fmla="*/ 203 h 264"/>
                      <a:gd name="T20" fmla="*/ 219 w 313"/>
                      <a:gd name="T21" fmla="*/ 187 h 264"/>
                      <a:gd name="T22" fmla="*/ 240 w 313"/>
                      <a:gd name="T23" fmla="*/ 187 h 264"/>
                      <a:gd name="T24" fmla="*/ 248 w 313"/>
                      <a:gd name="T25" fmla="*/ 175 h 264"/>
                      <a:gd name="T26" fmla="*/ 264 w 313"/>
                      <a:gd name="T27" fmla="*/ 167 h 264"/>
                      <a:gd name="T28" fmla="*/ 276 w 313"/>
                      <a:gd name="T29" fmla="*/ 163 h 264"/>
                      <a:gd name="T30" fmla="*/ 305 w 313"/>
                      <a:gd name="T31" fmla="*/ 151 h 264"/>
                      <a:gd name="T32" fmla="*/ 313 w 313"/>
                      <a:gd name="T33" fmla="*/ 142 h 264"/>
                      <a:gd name="T34" fmla="*/ 309 w 313"/>
                      <a:gd name="T35" fmla="*/ 110 h 264"/>
                      <a:gd name="T36" fmla="*/ 313 w 313"/>
                      <a:gd name="T37" fmla="*/ 85 h 264"/>
                      <a:gd name="T38" fmla="*/ 313 w 313"/>
                      <a:gd name="T39" fmla="*/ 69 h 264"/>
                      <a:gd name="T40" fmla="*/ 309 w 313"/>
                      <a:gd name="T41" fmla="*/ 49 h 264"/>
                      <a:gd name="T42" fmla="*/ 309 w 313"/>
                      <a:gd name="T43" fmla="*/ 12 h 264"/>
                      <a:gd name="T44" fmla="*/ 309 w 313"/>
                      <a:gd name="T45" fmla="*/ 4 h 264"/>
                      <a:gd name="T46" fmla="*/ 280 w 313"/>
                      <a:gd name="T47" fmla="*/ 24 h 264"/>
                      <a:gd name="T48" fmla="*/ 252 w 313"/>
                      <a:gd name="T49" fmla="*/ 8 h 264"/>
                      <a:gd name="T50" fmla="*/ 236 w 313"/>
                      <a:gd name="T51" fmla="*/ 16 h 264"/>
                      <a:gd name="T52" fmla="*/ 228 w 313"/>
                      <a:gd name="T53" fmla="*/ 41 h 264"/>
                      <a:gd name="T54" fmla="*/ 219 w 313"/>
                      <a:gd name="T55" fmla="*/ 49 h 264"/>
                      <a:gd name="T56" fmla="*/ 211 w 313"/>
                      <a:gd name="T57" fmla="*/ 45 h 264"/>
                      <a:gd name="T58" fmla="*/ 203 w 313"/>
                      <a:gd name="T59" fmla="*/ 37 h 264"/>
                      <a:gd name="T60" fmla="*/ 183 w 313"/>
                      <a:gd name="T61" fmla="*/ 37 h 264"/>
                      <a:gd name="T62" fmla="*/ 158 w 313"/>
                      <a:gd name="T63" fmla="*/ 24 h 264"/>
                      <a:gd name="T64" fmla="*/ 154 w 313"/>
                      <a:gd name="T65" fmla="*/ 20 h 264"/>
                      <a:gd name="T66" fmla="*/ 138 w 313"/>
                      <a:gd name="T67" fmla="*/ 20 h 264"/>
                      <a:gd name="T68" fmla="*/ 110 w 313"/>
                      <a:gd name="T69" fmla="*/ 20 h 264"/>
                      <a:gd name="T70" fmla="*/ 81 w 313"/>
                      <a:gd name="T71" fmla="*/ 16 h 264"/>
                      <a:gd name="T72" fmla="*/ 53 w 313"/>
                      <a:gd name="T73" fmla="*/ 24 h 264"/>
                      <a:gd name="T74" fmla="*/ 32 w 313"/>
                      <a:gd name="T75" fmla="*/ 37 h 264"/>
                      <a:gd name="T76" fmla="*/ 24 w 313"/>
                      <a:gd name="T77" fmla="*/ 53 h 264"/>
                      <a:gd name="T78" fmla="*/ 12 w 313"/>
                      <a:gd name="T79" fmla="*/ 73 h 264"/>
                      <a:gd name="T80" fmla="*/ 4 w 313"/>
                      <a:gd name="T81" fmla="*/ 102 h 264"/>
                      <a:gd name="T82" fmla="*/ 8 w 313"/>
                      <a:gd name="T83" fmla="*/ 126 h 264"/>
                      <a:gd name="T84" fmla="*/ 20 w 313"/>
                      <a:gd name="T85" fmla="*/ 155 h 264"/>
                      <a:gd name="T86" fmla="*/ 28 w 313"/>
                      <a:gd name="T87" fmla="*/ 179 h 264"/>
                      <a:gd name="T88" fmla="*/ 32 w 313"/>
                      <a:gd name="T89" fmla="*/ 191 h 264"/>
                      <a:gd name="T90" fmla="*/ 40 w 313"/>
                      <a:gd name="T91" fmla="*/ 191 h 264"/>
                      <a:gd name="T92" fmla="*/ 49 w 313"/>
                      <a:gd name="T93" fmla="*/ 199 h 264"/>
                      <a:gd name="T94" fmla="*/ 44 w 313"/>
                      <a:gd name="T95" fmla="*/ 236 h 264"/>
                      <a:gd name="T96" fmla="*/ 65 w 313"/>
                      <a:gd name="T97" fmla="*/ 224 h 264"/>
                      <a:gd name="T98" fmla="*/ 77 w 313"/>
                      <a:gd name="T99" fmla="*/ 244 h 264"/>
                      <a:gd name="T100" fmla="*/ 73 w 313"/>
                      <a:gd name="T101" fmla="*/ 256 h 264"/>
                      <a:gd name="T102" fmla="*/ 105 w 313"/>
                      <a:gd name="T103" fmla="*/ 256 h 264"/>
                      <a:gd name="T104" fmla="*/ 126 w 313"/>
                      <a:gd name="T105" fmla="*/ 264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13" h="264">
                        <a:moveTo>
                          <a:pt x="142" y="256"/>
                        </a:moveTo>
                        <a:lnTo>
                          <a:pt x="154" y="256"/>
                        </a:lnTo>
                        <a:lnTo>
                          <a:pt x="154" y="252"/>
                        </a:lnTo>
                        <a:lnTo>
                          <a:pt x="158" y="248"/>
                        </a:lnTo>
                        <a:lnTo>
                          <a:pt x="158" y="248"/>
                        </a:lnTo>
                        <a:lnTo>
                          <a:pt x="158" y="248"/>
                        </a:lnTo>
                        <a:lnTo>
                          <a:pt x="162" y="236"/>
                        </a:lnTo>
                        <a:lnTo>
                          <a:pt x="162" y="236"/>
                        </a:lnTo>
                        <a:lnTo>
                          <a:pt x="162" y="232"/>
                        </a:lnTo>
                        <a:lnTo>
                          <a:pt x="167" y="232"/>
                        </a:lnTo>
                        <a:lnTo>
                          <a:pt x="167" y="232"/>
                        </a:lnTo>
                        <a:lnTo>
                          <a:pt x="167" y="236"/>
                        </a:lnTo>
                        <a:lnTo>
                          <a:pt x="171" y="236"/>
                        </a:lnTo>
                        <a:lnTo>
                          <a:pt x="171" y="236"/>
                        </a:lnTo>
                        <a:lnTo>
                          <a:pt x="183" y="236"/>
                        </a:lnTo>
                        <a:lnTo>
                          <a:pt x="187" y="232"/>
                        </a:lnTo>
                        <a:lnTo>
                          <a:pt x="191" y="232"/>
                        </a:lnTo>
                        <a:lnTo>
                          <a:pt x="195" y="232"/>
                        </a:lnTo>
                        <a:lnTo>
                          <a:pt x="207" y="228"/>
                        </a:lnTo>
                        <a:lnTo>
                          <a:pt x="207" y="228"/>
                        </a:lnTo>
                        <a:lnTo>
                          <a:pt x="211" y="236"/>
                        </a:lnTo>
                        <a:lnTo>
                          <a:pt x="215" y="240"/>
                        </a:lnTo>
                        <a:lnTo>
                          <a:pt x="219" y="240"/>
                        </a:lnTo>
                        <a:lnTo>
                          <a:pt x="223" y="240"/>
                        </a:lnTo>
                        <a:lnTo>
                          <a:pt x="232" y="232"/>
                        </a:lnTo>
                        <a:lnTo>
                          <a:pt x="232" y="228"/>
                        </a:lnTo>
                        <a:lnTo>
                          <a:pt x="228" y="224"/>
                        </a:lnTo>
                        <a:lnTo>
                          <a:pt x="223" y="224"/>
                        </a:lnTo>
                        <a:lnTo>
                          <a:pt x="215" y="212"/>
                        </a:lnTo>
                        <a:lnTo>
                          <a:pt x="211" y="203"/>
                        </a:lnTo>
                        <a:lnTo>
                          <a:pt x="207" y="191"/>
                        </a:lnTo>
                        <a:lnTo>
                          <a:pt x="207" y="191"/>
                        </a:lnTo>
                        <a:lnTo>
                          <a:pt x="219" y="187"/>
                        </a:lnTo>
                        <a:lnTo>
                          <a:pt x="219" y="183"/>
                        </a:lnTo>
                        <a:lnTo>
                          <a:pt x="228" y="183"/>
                        </a:lnTo>
                        <a:lnTo>
                          <a:pt x="240" y="187"/>
                        </a:lnTo>
                        <a:lnTo>
                          <a:pt x="248" y="187"/>
                        </a:lnTo>
                        <a:lnTo>
                          <a:pt x="244" y="175"/>
                        </a:lnTo>
                        <a:lnTo>
                          <a:pt x="248" y="175"/>
                        </a:lnTo>
                        <a:lnTo>
                          <a:pt x="244" y="171"/>
                        </a:lnTo>
                        <a:lnTo>
                          <a:pt x="252" y="171"/>
                        </a:lnTo>
                        <a:lnTo>
                          <a:pt x="264" y="167"/>
                        </a:lnTo>
                        <a:lnTo>
                          <a:pt x="268" y="163"/>
                        </a:lnTo>
                        <a:lnTo>
                          <a:pt x="272" y="163"/>
                        </a:lnTo>
                        <a:lnTo>
                          <a:pt x="276" y="163"/>
                        </a:lnTo>
                        <a:lnTo>
                          <a:pt x="289" y="147"/>
                        </a:lnTo>
                        <a:lnTo>
                          <a:pt x="301" y="147"/>
                        </a:lnTo>
                        <a:lnTo>
                          <a:pt x="305" y="151"/>
                        </a:lnTo>
                        <a:lnTo>
                          <a:pt x="305" y="147"/>
                        </a:lnTo>
                        <a:lnTo>
                          <a:pt x="313" y="147"/>
                        </a:lnTo>
                        <a:lnTo>
                          <a:pt x="313" y="142"/>
                        </a:lnTo>
                        <a:lnTo>
                          <a:pt x="313" y="126"/>
                        </a:lnTo>
                        <a:lnTo>
                          <a:pt x="313" y="118"/>
                        </a:lnTo>
                        <a:lnTo>
                          <a:pt x="309" y="110"/>
                        </a:lnTo>
                        <a:lnTo>
                          <a:pt x="309" y="106"/>
                        </a:lnTo>
                        <a:lnTo>
                          <a:pt x="313" y="102"/>
                        </a:lnTo>
                        <a:lnTo>
                          <a:pt x="313" y="85"/>
                        </a:lnTo>
                        <a:lnTo>
                          <a:pt x="313" y="73"/>
                        </a:lnTo>
                        <a:lnTo>
                          <a:pt x="313" y="69"/>
                        </a:lnTo>
                        <a:lnTo>
                          <a:pt x="313" y="69"/>
                        </a:lnTo>
                        <a:lnTo>
                          <a:pt x="309" y="61"/>
                        </a:lnTo>
                        <a:lnTo>
                          <a:pt x="305" y="57"/>
                        </a:lnTo>
                        <a:lnTo>
                          <a:pt x="309" y="49"/>
                        </a:lnTo>
                        <a:lnTo>
                          <a:pt x="301" y="37"/>
                        </a:lnTo>
                        <a:lnTo>
                          <a:pt x="301" y="29"/>
                        </a:lnTo>
                        <a:lnTo>
                          <a:pt x="309" y="12"/>
                        </a:lnTo>
                        <a:lnTo>
                          <a:pt x="313" y="4"/>
                        </a:lnTo>
                        <a:lnTo>
                          <a:pt x="313" y="0"/>
                        </a:lnTo>
                        <a:lnTo>
                          <a:pt x="309" y="4"/>
                        </a:lnTo>
                        <a:lnTo>
                          <a:pt x="297" y="8"/>
                        </a:lnTo>
                        <a:lnTo>
                          <a:pt x="289" y="20"/>
                        </a:lnTo>
                        <a:lnTo>
                          <a:pt x="280" y="24"/>
                        </a:lnTo>
                        <a:lnTo>
                          <a:pt x="268" y="20"/>
                        </a:lnTo>
                        <a:lnTo>
                          <a:pt x="256" y="16"/>
                        </a:lnTo>
                        <a:lnTo>
                          <a:pt x="252" y="8"/>
                        </a:lnTo>
                        <a:lnTo>
                          <a:pt x="248" y="8"/>
                        </a:lnTo>
                        <a:lnTo>
                          <a:pt x="240" y="16"/>
                        </a:lnTo>
                        <a:lnTo>
                          <a:pt x="236" y="16"/>
                        </a:lnTo>
                        <a:lnTo>
                          <a:pt x="232" y="20"/>
                        </a:lnTo>
                        <a:lnTo>
                          <a:pt x="219" y="29"/>
                        </a:lnTo>
                        <a:lnTo>
                          <a:pt x="228" y="41"/>
                        </a:lnTo>
                        <a:lnTo>
                          <a:pt x="223" y="49"/>
                        </a:lnTo>
                        <a:lnTo>
                          <a:pt x="219" y="49"/>
                        </a:lnTo>
                        <a:lnTo>
                          <a:pt x="219" y="49"/>
                        </a:lnTo>
                        <a:lnTo>
                          <a:pt x="215" y="49"/>
                        </a:lnTo>
                        <a:lnTo>
                          <a:pt x="211" y="49"/>
                        </a:lnTo>
                        <a:lnTo>
                          <a:pt x="211" y="45"/>
                        </a:lnTo>
                        <a:lnTo>
                          <a:pt x="207" y="41"/>
                        </a:lnTo>
                        <a:lnTo>
                          <a:pt x="203" y="41"/>
                        </a:lnTo>
                        <a:lnTo>
                          <a:pt x="203" y="37"/>
                        </a:lnTo>
                        <a:lnTo>
                          <a:pt x="191" y="37"/>
                        </a:lnTo>
                        <a:lnTo>
                          <a:pt x="191" y="37"/>
                        </a:lnTo>
                        <a:lnTo>
                          <a:pt x="183" y="37"/>
                        </a:lnTo>
                        <a:lnTo>
                          <a:pt x="175" y="33"/>
                        </a:lnTo>
                        <a:lnTo>
                          <a:pt x="171" y="24"/>
                        </a:lnTo>
                        <a:lnTo>
                          <a:pt x="158" y="24"/>
                        </a:lnTo>
                        <a:lnTo>
                          <a:pt x="158" y="20"/>
                        </a:lnTo>
                        <a:lnTo>
                          <a:pt x="158" y="20"/>
                        </a:lnTo>
                        <a:lnTo>
                          <a:pt x="154" y="20"/>
                        </a:lnTo>
                        <a:lnTo>
                          <a:pt x="150" y="20"/>
                        </a:lnTo>
                        <a:lnTo>
                          <a:pt x="150" y="20"/>
                        </a:lnTo>
                        <a:lnTo>
                          <a:pt x="138" y="20"/>
                        </a:lnTo>
                        <a:lnTo>
                          <a:pt x="126" y="20"/>
                        </a:lnTo>
                        <a:lnTo>
                          <a:pt x="122" y="20"/>
                        </a:lnTo>
                        <a:lnTo>
                          <a:pt x="110" y="20"/>
                        </a:lnTo>
                        <a:lnTo>
                          <a:pt x="101" y="24"/>
                        </a:lnTo>
                        <a:lnTo>
                          <a:pt x="89" y="24"/>
                        </a:lnTo>
                        <a:lnTo>
                          <a:pt x="81" y="16"/>
                        </a:lnTo>
                        <a:lnTo>
                          <a:pt x="77" y="20"/>
                        </a:lnTo>
                        <a:lnTo>
                          <a:pt x="65" y="20"/>
                        </a:lnTo>
                        <a:lnTo>
                          <a:pt x="53" y="24"/>
                        </a:lnTo>
                        <a:lnTo>
                          <a:pt x="49" y="24"/>
                        </a:lnTo>
                        <a:lnTo>
                          <a:pt x="40" y="29"/>
                        </a:lnTo>
                        <a:lnTo>
                          <a:pt x="32" y="37"/>
                        </a:lnTo>
                        <a:lnTo>
                          <a:pt x="32" y="41"/>
                        </a:lnTo>
                        <a:lnTo>
                          <a:pt x="32" y="45"/>
                        </a:lnTo>
                        <a:lnTo>
                          <a:pt x="24" y="53"/>
                        </a:lnTo>
                        <a:lnTo>
                          <a:pt x="20" y="57"/>
                        </a:lnTo>
                        <a:lnTo>
                          <a:pt x="12" y="65"/>
                        </a:lnTo>
                        <a:lnTo>
                          <a:pt x="12" y="73"/>
                        </a:lnTo>
                        <a:lnTo>
                          <a:pt x="0" y="81"/>
                        </a:lnTo>
                        <a:lnTo>
                          <a:pt x="0" y="90"/>
                        </a:lnTo>
                        <a:lnTo>
                          <a:pt x="4" y="102"/>
                        </a:lnTo>
                        <a:lnTo>
                          <a:pt x="8" y="110"/>
                        </a:lnTo>
                        <a:lnTo>
                          <a:pt x="8" y="122"/>
                        </a:lnTo>
                        <a:lnTo>
                          <a:pt x="8" y="126"/>
                        </a:lnTo>
                        <a:lnTo>
                          <a:pt x="20" y="138"/>
                        </a:lnTo>
                        <a:lnTo>
                          <a:pt x="24" y="142"/>
                        </a:lnTo>
                        <a:lnTo>
                          <a:pt x="20" y="155"/>
                        </a:lnTo>
                        <a:lnTo>
                          <a:pt x="24" y="167"/>
                        </a:lnTo>
                        <a:lnTo>
                          <a:pt x="24" y="167"/>
                        </a:lnTo>
                        <a:lnTo>
                          <a:pt x="28" y="179"/>
                        </a:lnTo>
                        <a:lnTo>
                          <a:pt x="28" y="179"/>
                        </a:lnTo>
                        <a:lnTo>
                          <a:pt x="32" y="183"/>
                        </a:lnTo>
                        <a:lnTo>
                          <a:pt x="32" y="191"/>
                        </a:lnTo>
                        <a:lnTo>
                          <a:pt x="32" y="179"/>
                        </a:lnTo>
                        <a:lnTo>
                          <a:pt x="36" y="191"/>
                        </a:lnTo>
                        <a:lnTo>
                          <a:pt x="40" y="191"/>
                        </a:lnTo>
                        <a:lnTo>
                          <a:pt x="36" y="195"/>
                        </a:lnTo>
                        <a:lnTo>
                          <a:pt x="40" y="191"/>
                        </a:lnTo>
                        <a:lnTo>
                          <a:pt x="49" y="199"/>
                        </a:lnTo>
                        <a:lnTo>
                          <a:pt x="49" y="212"/>
                        </a:lnTo>
                        <a:lnTo>
                          <a:pt x="44" y="224"/>
                        </a:lnTo>
                        <a:lnTo>
                          <a:pt x="44" y="236"/>
                        </a:lnTo>
                        <a:lnTo>
                          <a:pt x="49" y="236"/>
                        </a:lnTo>
                        <a:lnTo>
                          <a:pt x="61" y="236"/>
                        </a:lnTo>
                        <a:lnTo>
                          <a:pt x="65" y="224"/>
                        </a:lnTo>
                        <a:lnTo>
                          <a:pt x="73" y="220"/>
                        </a:lnTo>
                        <a:lnTo>
                          <a:pt x="81" y="232"/>
                        </a:lnTo>
                        <a:lnTo>
                          <a:pt x="77" y="244"/>
                        </a:lnTo>
                        <a:lnTo>
                          <a:pt x="81" y="244"/>
                        </a:lnTo>
                        <a:lnTo>
                          <a:pt x="73" y="248"/>
                        </a:lnTo>
                        <a:lnTo>
                          <a:pt x="73" y="256"/>
                        </a:lnTo>
                        <a:lnTo>
                          <a:pt x="85" y="256"/>
                        </a:lnTo>
                        <a:lnTo>
                          <a:pt x="93" y="252"/>
                        </a:lnTo>
                        <a:lnTo>
                          <a:pt x="105" y="256"/>
                        </a:lnTo>
                        <a:lnTo>
                          <a:pt x="118" y="260"/>
                        </a:lnTo>
                        <a:lnTo>
                          <a:pt x="118" y="260"/>
                        </a:lnTo>
                        <a:lnTo>
                          <a:pt x="126" y="264"/>
                        </a:lnTo>
                        <a:lnTo>
                          <a:pt x="134" y="256"/>
                        </a:lnTo>
                        <a:lnTo>
                          <a:pt x="142" y="25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27" name="Group 802">
                  <a:extLst>
                    <a:ext uri="{FF2B5EF4-FFF2-40B4-BE49-F238E27FC236}">
                      <a16:creationId xmlns:a16="http://schemas.microsoft.com/office/drawing/2014/main" id="{55C204E1-CF1B-FECE-703E-489ED253753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85" y="9250"/>
                  <a:ext cx="496" cy="907"/>
                  <a:chOff x="16485" y="9250"/>
                  <a:chExt cx="496" cy="907"/>
                </a:xfrm>
                <a:grpFill/>
              </p:grpSpPr>
              <p:sp>
                <p:nvSpPr>
                  <p:cNvPr id="2066" name="Freeform 803">
                    <a:extLst>
                      <a:ext uri="{FF2B5EF4-FFF2-40B4-BE49-F238E27FC236}">
                        <a16:creationId xmlns:a16="http://schemas.microsoft.com/office/drawing/2014/main" id="{A48F24E1-F018-0673-687B-C470DFBDDB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485" y="9250"/>
                    <a:ext cx="496" cy="907"/>
                  </a:xfrm>
                  <a:custGeom>
                    <a:avLst/>
                    <a:gdLst>
                      <a:gd name="T0" fmla="*/ 309 w 496"/>
                      <a:gd name="T1" fmla="*/ 480 h 907"/>
                      <a:gd name="T2" fmla="*/ 313 w 496"/>
                      <a:gd name="T3" fmla="*/ 427 h 907"/>
                      <a:gd name="T4" fmla="*/ 333 w 496"/>
                      <a:gd name="T5" fmla="*/ 391 h 907"/>
                      <a:gd name="T6" fmla="*/ 382 w 496"/>
                      <a:gd name="T7" fmla="*/ 370 h 907"/>
                      <a:gd name="T8" fmla="*/ 439 w 496"/>
                      <a:gd name="T9" fmla="*/ 374 h 907"/>
                      <a:gd name="T10" fmla="*/ 459 w 496"/>
                      <a:gd name="T11" fmla="*/ 378 h 907"/>
                      <a:gd name="T12" fmla="*/ 496 w 496"/>
                      <a:gd name="T13" fmla="*/ 338 h 907"/>
                      <a:gd name="T14" fmla="*/ 492 w 496"/>
                      <a:gd name="T15" fmla="*/ 289 h 907"/>
                      <a:gd name="T16" fmla="*/ 459 w 496"/>
                      <a:gd name="T17" fmla="*/ 256 h 907"/>
                      <a:gd name="T18" fmla="*/ 447 w 496"/>
                      <a:gd name="T19" fmla="*/ 195 h 907"/>
                      <a:gd name="T20" fmla="*/ 406 w 496"/>
                      <a:gd name="T21" fmla="*/ 147 h 907"/>
                      <a:gd name="T22" fmla="*/ 354 w 496"/>
                      <a:gd name="T23" fmla="*/ 126 h 907"/>
                      <a:gd name="T24" fmla="*/ 321 w 496"/>
                      <a:gd name="T25" fmla="*/ 159 h 907"/>
                      <a:gd name="T26" fmla="*/ 276 w 496"/>
                      <a:gd name="T27" fmla="*/ 147 h 907"/>
                      <a:gd name="T28" fmla="*/ 227 w 496"/>
                      <a:gd name="T29" fmla="*/ 183 h 907"/>
                      <a:gd name="T30" fmla="*/ 227 w 496"/>
                      <a:gd name="T31" fmla="*/ 138 h 907"/>
                      <a:gd name="T32" fmla="*/ 231 w 496"/>
                      <a:gd name="T33" fmla="*/ 69 h 907"/>
                      <a:gd name="T34" fmla="*/ 187 w 496"/>
                      <a:gd name="T35" fmla="*/ 57 h 907"/>
                      <a:gd name="T36" fmla="*/ 179 w 496"/>
                      <a:gd name="T37" fmla="*/ 4 h 907"/>
                      <a:gd name="T38" fmla="*/ 150 w 496"/>
                      <a:gd name="T39" fmla="*/ 0 h 907"/>
                      <a:gd name="T40" fmla="*/ 105 w 496"/>
                      <a:gd name="T41" fmla="*/ 20 h 907"/>
                      <a:gd name="T42" fmla="*/ 65 w 496"/>
                      <a:gd name="T43" fmla="*/ 45 h 907"/>
                      <a:gd name="T44" fmla="*/ 28 w 496"/>
                      <a:gd name="T45" fmla="*/ 77 h 907"/>
                      <a:gd name="T46" fmla="*/ 0 w 496"/>
                      <a:gd name="T47" fmla="*/ 118 h 907"/>
                      <a:gd name="T48" fmla="*/ 32 w 496"/>
                      <a:gd name="T49" fmla="*/ 179 h 907"/>
                      <a:gd name="T50" fmla="*/ 69 w 496"/>
                      <a:gd name="T51" fmla="*/ 232 h 907"/>
                      <a:gd name="T52" fmla="*/ 73 w 496"/>
                      <a:gd name="T53" fmla="*/ 273 h 907"/>
                      <a:gd name="T54" fmla="*/ 61 w 496"/>
                      <a:gd name="T55" fmla="*/ 321 h 907"/>
                      <a:gd name="T56" fmla="*/ 81 w 496"/>
                      <a:gd name="T57" fmla="*/ 383 h 907"/>
                      <a:gd name="T58" fmla="*/ 109 w 496"/>
                      <a:gd name="T59" fmla="*/ 439 h 907"/>
                      <a:gd name="T60" fmla="*/ 122 w 496"/>
                      <a:gd name="T61" fmla="*/ 492 h 907"/>
                      <a:gd name="T62" fmla="*/ 118 w 496"/>
                      <a:gd name="T63" fmla="*/ 566 h 907"/>
                      <a:gd name="T64" fmla="*/ 85 w 496"/>
                      <a:gd name="T65" fmla="*/ 610 h 907"/>
                      <a:gd name="T66" fmla="*/ 65 w 496"/>
                      <a:gd name="T67" fmla="*/ 671 h 907"/>
                      <a:gd name="T68" fmla="*/ 48 w 496"/>
                      <a:gd name="T69" fmla="*/ 736 h 907"/>
                      <a:gd name="T70" fmla="*/ 101 w 496"/>
                      <a:gd name="T71" fmla="*/ 773 h 907"/>
                      <a:gd name="T72" fmla="*/ 138 w 496"/>
                      <a:gd name="T73" fmla="*/ 818 h 907"/>
                      <a:gd name="T74" fmla="*/ 166 w 496"/>
                      <a:gd name="T75" fmla="*/ 850 h 907"/>
                      <a:gd name="T76" fmla="*/ 203 w 496"/>
                      <a:gd name="T77" fmla="*/ 859 h 907"/>
                      <a:gd name="T78" fmla="*/ 219 w 496"/>
                      <a:gd name="T79" fmla="*/ 903 h 907"/>
                      <a:gd name="T80" fmla="*/ 272 w 496"/>
                      <a:gd name="T81" fmla="*/ 895 h 907"/>
                      <a:gd name="T82" fmla="*/ 252 w 496"/>
                      <a:gd name="T83" fmla="*/ 838 h 907"/>
                      <a:gd name="T84" fmla="*/ 187 w 496"/>
                      <a:gd name="T85" fmla="*/ 818 h 907"/>
                      <a:gd name="T86" fmla="*/ 183 w 496"/>
                      <a:gd name="T87" fmla="*/ 806 h 907"/>
                      <a:gd name="T88" fmla="*/ 166 w 496"/>
                      <a:gd name="T89" fmla="*/ 732 h 907"/>
                      <a:gd name="T90" fmla="*/ 142 w 496"/>
                      <a:gd name="T91" fmla="*/ 684 h 907"/>
                      <a:gd name="T92" fmla="*/ 105 w 496"/>
                      <a:gd name="T93" fmla="*/ 643 h 907"/>
                      <a:gd name="T94" fmla="*/ 126 w 496"/>
                      <a:gd name="T95" fmla="*/ 582 h 907"/>
                      <a:gd name="T96" fmla="*/ 150 w 496"/>
                      <a:gd name="T97" fmla="*/ 525 h 907"/>
                      <a:gd name="T98" fmla="*/ 162 w 496"/>
                      <a:gd name="T99" fmla="*/ 460 h 907"/>
                      <a:gd name="T100" fmla="*/ 175 w 496"/>
                      <a:gd name="T101" fmla="*/ 427 h 907"/>
                      <a:gd name="T102" fmla="*/ 207 w 496"/>
                      <a:gd name="T103" fmla="*/ 431 h 907"/>
                      <a:gd name="T104" fmla="*/ 211 w 496"/>
                      <a:gd name="T105" fmla="*/ 476 h 907"/>
                      <a:gd name="T106" fmla="*/ 264 w 496"/>
                      <a:gd name="T107" fmla="*/ 480 h 907"/>
                      <a:gd name="T108" fmla="*/ 301 w 496"/>
                      <a:gd name="T109" fmla="*/ 513 h 907"/>
                      <a:gd name="T110" fmla="*/ 329 w 496"/>
                      <a:gd name="T111" fmla="*/ 533 h 9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496" h="907">
                        <a:moveTo>
                          <a:pt x="325" y="521"/>
                        </a:moveTo>
                        <a:lnTo>
                          <a:pt x="325" y="521"/>
                        </a:lnTo>
                        <a:lnTo>
                          <a:pt x="321" y="509"/>
                        </a:lnTo>
                        <a:lnTo>
                          <a:pt x="325" y="496"/>
                        </a:lnTo>
                        <a:lnTo>
                          <a:pt x="321" y="492"/>
                        </a:lnTo>
                        <a:lnTo>
                          <a:pt x="309" y="480"/>
                        </a:lnTo>
                        <a:lnTo>
                          <a:pt x="309" y="476"/>
                        </a:lnTo>
                        <a:lnTo>
                          <a:pt x="309" y="464"/>
                        </a:lnTo>
                        <a:lnTo>
                          <a:pt x="305" y="456"/>
                        </a:lnTo>
                        <a:lnTo>
                          <a:pt x="301" y="444"/>
                        </a:lnTo>
                        <a:lnTo>
                          <a:pt x="301" y="435"/>
                        </a:lnTo>
                        <a:lnTo>
                          <a:pt x="313" y="427"/>
                        </a:lnTo>
                        <a:lnTo>
                          <a:pt x="313" y="419"/>
                        </a:lnTo>
                        <a:lnTo>
                          <a:pt x="321" y="411"/>
                        </a:lnTo>
                        <a:lnTo>
                          <a:pt x="325" y="407"/>
                        </a:lnTo>
                        <a:lnTo>
                          <a:pt x="333" y="399"/>
                        </a:lnTo>
                        <a:lnTo>
                          <a:pt x="333" y="395"/>
                        </a:lnTo>
                        <a:lnTo>
                          <a:pt x="333" y="391"/>
                        </a:lnTo>
                        <a:lnTo>
                          <a:pt x="341" y="383"/>
                        </a:lnTo>
                        <a:lnTo>
                          <a:pt x="350" y="378"/>
                        </a:lnTo>
                        <a:lnTo>
                          <a:pt x="354" y="378"/>
                        </a:lnTo>
                        <a:lnTo>
                          <a:pt x="366" y="374"/>
                        </a:lnTo>
                        <a:lnTo>
                          <a:pt x="378" y="374"/>
                        </a:lnTo>
                        <a:lnTo>
                          <a:pt x="382" y="370"/>
                        </a:lnTo>
                        <a:lnTo>
                          <a:pt x="390" y="378"/>
                        </a:lnTo>
                        <a:lnTo>
                          <a:pt x="402" y="378"/>
                        </a:lnTo>
                        <a:lnTo>
                          <a:pt x="411" y="374"/>
                        </a:lnTo>
                        <a:lnTo>
                          <a:pt x="423" y="374"/>
                        </a:lnTo>
                        <a:lnTo>
                          <a:pt x="427" y="374"/>
                        </a:lnTo>
                        <a:lnTo>
                          <a:pt x="439" y="374"/>
                        </a:lnTo>
                        <a:lnTo>
                          <a:pt x="451" y="374"/>
                        </a:lnTo>
                        <a:lnTo>
                          <a:pt x="451" y="374"/>
                        </a:lnTo>
                        <a:lnTo>
                          <a:pt x="455" y="374"/>
                        </a:lnTo>
                        <a:lnTo>
                          <a:pt x="459" y="374"/>
                        </a:lnTo>
                        <a:lnTo>
                          <a:pt x="459" y="374"/>
                        </a:lnTo>
                        <a:lnTo>
                          <a:pt x="459" y="378"/>
                        </a:lnTo>
                        <a:lnTo>
                          <a:pt x="472" y="378"/>
                        </a:lnTo>
                        <a:lnTo>
                          <a:pt x="472" y="378"/>
                        </a:lnTo>
                        <a:lnTo>
                          <a:pt x="484" y="374"/>
                        </a:lnTo>
                        <a:lnTo>
                          <a:pt x="492" y="362"/>
                        </a:lnTo>
                        <a:lnTo>
                          <a:pt x="492" y="350"/>
                        </a:lnTo>
                        <a:lnTo>
                          <a:pt x="496" y="338"/>
                        </a:lnTo>
                        <a:lnTo>
                          <a:pt x="488" y="330"/>
                        </a:lnTo>
                        <a:lnTo>
                          <a:pt x="496" y="317"/>
                        </a:lnTo>
                        <a:lnTo>
                          <a:pt x="492" y="317"/>
                        </a:lnTo>
                        <a:lnTo>
                          <a:pt x="496" y="309"/>
                        </a:lnTo>
                        <a:lnTo>
                          <a:pt x="496" y="301"/>
                        </a:lnTo>
                        <a:lnTo>
                          <a:pt x="492" y="289"/>
                        </a:lnTo>
                        <a:lnTo>
                          <a:pt x="484" y="289"/>
                        </a:lnTo>
                        <a:lnTo>
                          <a:pt x="484" y="277"/>
                        </a:lnTo>
                        <a:lnTo>
                          <a:pt x="480" y="273"/>
                        </a:lnTo>
                        <a:lnTo>
                          <a:pt x="468" y="273"/>
                        </a:lnTo>
                        <a:lnTo>
                          <a:pt x="459" y="260"/>
                        </a:lnTo>
                        <a:lnTo>
                          <a:pt x="459" y="256"/>
                        </a:lnTo>
                        <a:lnTo>
                          <a:pt x="451" y="252"/>
                        </a:lnTo>
                        <a:lnTo>
                          <a:pt x="443" y="240"/>
                        </a:lnTo>
                        <a:lnTo>
                          <a:pt x="443" y="228"/>
                        </a:lnTo>
                        <a:lnTo>
                          <a:pt x="443" y="216"/>
                        </a:lnTo>
                        <a:lnTo>
                          <a:pt x="447" y="203"/>
                        </a:lnTo>
                        <a:lnTo>
                          <a:pt x="447" y="195"/>
                        </a:lnTo>
                        <a:lnTo>
                          <a:pt x="443" y="183"/>
                        </a:lnTo>
                        <a:lnTo>
                          <a:pt x="435" y="179"/>
                        </a:lnTo>
                        <a:lnTo>
                          <a:pt x="427" y="171"/>
                        </a:lnTo>
                        <a:lnTo>
                          <a:pt x="415" y="159"/>
                        </a:lnTo>
                        <a:lnTo>
                          <a:pt x="411" y="151"/>
                        </a:lnTo>
                        <a:lnTo>
                          <a:pt x="406" y="147"/>
                        </a:lnTo>
                        <a:lnTo>
                          <a:pt x="406" y="147"/>
                        </a:lnTo>
                        <a:lnTo>
                          <a:pt x="398" y="134"/>
                        </a:lnTo>
                        <a:lnTo>
                          <a:pt x="390" y="130"/>
                        </a:lnTo>
                        <a:lnTo>
                          <a:pt x="378" y="126"/>
                        </a:lnTo>
                        <a:lnTo>
                          <a:pt x="366" y="126"/>
                        </a:lnTo>
                        <a:lnTo>
                          <a:pt x="354" y="126"/>
                        </a:lnTo>
                        <a:lnTo>
                          <a:pt x="350" y="138"/>
                        </a:lnTo>
                        <a:lnTo>
                          <a:pt x="345" y="142"/>
                        </a:lnTo>
                        <a:lnTo>
                          <a:pt x="341" y="151"/>
                        </a:lnTo>
                        <a:lnTo>
                          <a:pt x="333" y="151"/>
                        </a:lnTo>
                        <a:lnTo>
                          <a:pt x="321" y="159"/>
                        </a:lnTo>
                        <a:lnTo>
                          <a:pt x="321" y="159"/>
                        </a:lnTo>
                        <a:lnTo>
                          <a:pt x="321" y="159"/>
                        </a:lnTo>
                        <a:lnTo>
                          <a:pt x="309" y="155"/>
                        </a:lnTo>
                        <a:lnTo>
                          <a:pt x="297" y="151"/>
                        </a:lnTo>
                        <a:lnTo>
                          <a:pt x="284" y="138"/>
                        </a:lnTo>
                        <a:lnTo>
                          <a:pt x="284" y="138"/>
                        </a:lnTo>
                        <a:lnTo>
                          <a:pt x="276" y="147"/>
                        </a:lnTo>
                        <a:lnTo>
                          <a:pt x="264" y="151"/>
                        </a:lnTo>
                        <a:lnTo>
                          <a:pt x="252" y="163"/>
                        </a:lnTo>
                        <a:lnTo>
                          <a:pt x="244" y="171"/>
                        </a:lnTo>
                        <a:lnTo>
                          <a:pt x="231" y="179"/>
                        </a:lnTo>
                        <a:lnTo>
                          <a:pt x="227" y="183"/>
                        </a:lnTo>
                        <a:lnTo>
                          <a:pt x="227" y="183"/>
                        </a:lnTo>
                        <a:lnTo>
                          <a:pt x="223" y="183"/>
                        </a:lnTo>
                        <a:lnTo>
                          <a:pt x="215" y="179"/>
                        </a:lnTo>
                        <a:lnTo>
                          <a:pt x="219" y="167"/>
                        </a:lnTo>
                        <a:lnTo>
                          <a:pt x="219" y="163"/>
                        </a:lnTo>
                        <a:lnTo>
                          <a:pt x="227" y="151"/>
                        </a:lnTo>
                        <a:lnTo>
                          <a:pt x="227" y="138"/>
                        </a:lnTo>
                        <a:lnTo>
                          <a:pt x="223" y="126"/>
                        </a:lnTo>
                        <a:lnTo>
                          <a:pt x="227" y="114"/>
                        </a:lnTo>
                        <a:lnTo>
                          <a:pt x="231" y="102"/>
                        </a:lnTo>
                        <a:lnTo>
                          <a:pt x="236" y="90"/>
                        </a:lnTo>
                        <a:lnTo>
                          <a:pt x="236" y="81"/>
                        </a:lnTo>
                        <a:lnTo>
                          <a:pt x="231" y="69"/>
                        </a:lnTo>
                        <a:lnTo>
                          <a:pt x="231" y="65"/>
                        </a:lnTo>
                        <a:lnTo>
                          <a:pt x="223" y="53"/>
                        </a:lnTo>
                        <a:lnTo>
                          <a:pt x="215" y="49"/>
                        </a:lnTo>
                        <a:lnTo>
                          <a:pt x="203" y="57"/>
                        </a:lnTo>
                        <a:lnTo>
                          <a:pt x="191" y="57"/>
                        </a:lnTo>
                        <a:lnTo>
                          <a:pt x="187" y="57"/>
                        </a:lnTo>
                        <a:lnTo>
                          <a:pt x="183" y="41"/>
                        </a:lnTo>
                        <a:lnTo>
                          <a:pt x="187" y="33"/>
                        </a:lnTo>
                        <a:lnTo>
                          <a:pt x="191" y="24"/>
                        </a:lnTo>
                        <a:lnTo>
                          <a:pt x="191" y="16"/>
                        </a:lnTo>
                        <a:lnTo>
                          <a:pt x="183" y="12"/>
                        </a:lnTo>
                        <a:lnTo>
                          <a:pt x="179" y="4"/>
                        </a:lnTo>
                        <a:lnTo>
                          <a:pt x="175" y="0"/>
                        </a:lnTo>
                        <a:lnTo>
                          <a:pt x="162" y="8"/>
                        </a:lnTo>
                        <a:lnTo>
                          <a:pt x="162" y="4"/>
                        </a:lnTo>
                        <a:lnTo>
                          <a:pt x="162" y="4"/>
                        </a:lnTo>
                        <a:lnTo>
                          <a:pt x="158" y="0"/>
                        </a:lnTo>
                        <a:lnTo>
                          <a:pt x="150" y="0"/>
                        </a:lnTo>
                        <a:lnTo>
                          <a:pt x="150" y="0"/>
                        </a:lnTo>
                        <a:lnTo>
                          <a:pt x="138" y="4"/>
                        </a:lnTo>
                        <a:lnTo>
                          <a:pt x="126" y="4"/>
                        </a:lnTo>
                        <a:lnTo>
                          <a:pt x="130" y="16"/>
                        </a:lnTo>
                        <a:lnTo>
                          <a:pt x="118" y="20"/>
                        </a:lnTo>
                        <a:lnTo>
                          <a:pt x="105" y="20"/>
                        </a:lnTo>
                        <a:lnTo>
                          <a:pt x="101" y="24"/>
                        </a:lnTo>
                        <a:lnTo>
                          <a:pt x="97" y="29"/>
                        </a:lnTo>
                        <a:lnTo>
                          <a:pt x="93" y="41"/>
                        </a:lnTo>
                        <a:lnTo>
                          <a:pt x="85" y="37"/>
                        </a:lnTo>
                        <a:lnTo>
                          <a:pt x="73" y="45"/>
                        </a:lnTo>
                        <a:lnTo>
                          <a:pt x="65" y="45"/>
                        </a:lnTo>
                        <a:lnTo>
                          <a:pt x="65" y="45"/>
                        </a:lnTo>
                        <a:lnTo>
                          <a:pt x="52" y="45"/>
                        </a:lnTo>
                        <a:lnTo>
                          <a:pt x="40" y="41"/>
                        </a:lnTo>
                        <a:lnTo>
                          <a:pt x="28" y="53"/>
                        </a:lnTo>
                        <a:lnTo>
                          <a:pt x="24" y="65"/>
                        </a:lnTo>
                        <a:lnTo>
                          <a:pt x="28" y="77"/>
                        </a:lnTo>
                        <a:lnTo>
                          <a:pt x="28" y="81"/>
                        </a:lnTo>
                        <a:lnTo>
                          <a:pt x="20" y="94"/>
                        </a:lnTo>
                        <a:lnTo>
                          <a:pt x="24" y="106"/>
                        </a:lnTo>
                        <a:lnTo>
                          <a:pt x="20" y="118"/>
                        </a:lnTo>
                        <a:lnTo>
                          <a:pt x="12" y="118"/>
                        </a:lnTo>
                        <a:lnTo>
                          <a:pt x="0" y="118"/>
                        </a:lnTo>
                        <a:lnTo>
                          <a:pt x="4" y="126"/>
                        </a:lnTo>
                        <a:lnTo>
                          <a:pt x="16" y="134"/>
                        </a:lnTo>
                        <a:lnTo>
                          <a:pt x="20" y="147"/>
                        </a:lnTo>
                        <a:lnTo>
                          <a:pt x="20" y="163"/>
                        </a:lnTo>
                        <a:lnTo>
                          <a:pt x="24" y="167"/>
                        </a:lnTo>
                        <a:lnTo>
                          <a:pt x="32" y="179"/>
                        </a:lnTo>
                        <a:lnTo>
                          <a:pt x="40" y="183"/>
                        </a:lnTo>
                        <a:lnTo>
                          <a:pt x="48" y="195"/>
                        </a:lnTo>
                        <a:lnTo>
                          <a:pt x="57" y="208"/>
                        </a:lnTo>
                        <a:lnTo>
                          <a:pt x="57" y="212"/>
                        </a:lnTo>
                        <a:lnTo>
                          <a:pt x="69" y="220"/>
                        </a:lnTo>
                        <a:lnTo>
                          <a:pt x="69" y="232"/>
                        </a:lnTo>
                        <a:lnTo>
                          <a:pt x="69" y="236"/>
                        </a:lnTo>
                        <a:lnTo>
                          <a:pt x="77" y="244"/>
                        </a:lnTo>
                        <a:lnTo>
                          <a:pt x="81" y="256"/>
                        </a:lnTo>
                        <a:lnTo>
                          <a:pt x="93" y="256"/>
                        </a:lnTo>
                        <a:lnTo>
                          <a:pt x="85" y="269"/>
                        </a:lnTo>
                        <a:lnTo>
                          <a:pt x="73" y="273"/>
                        </a:lnTo>
                        <a:lnTo>
                          <a:pt x="73" y="273"/>
                        </a:lnTo>
                        <a:lnTo>
                          <a:pt x="73" y="285"/>
                        </a:lnTo>
                        <a:lnTo>
                          <a:pt x="73" y="297"/>
                        </a:lnTo>
                        <a:lnTo>
                          <a:pt x="73" y="297"/>
                        </a:lnTo>
                        <a:lnTo>
                          <a:pt x="73" y="309"/>
                        </a:lnTo>
                        <a:lnTo>
                          <a:pt x="61" y="321"/>
                        </a:lnTo>
                        <a:lnTo>
                          <a:pt x="48" y="321"/>
                        </a:lnTo>
                        <a:lnTo>
                          <a:pt x="48" y="338"/>
                        </a:lnTo>
                        <a:lnTo>
                          <a:pt x="52" y="346"/>
                        </a:lnTo>
                        <a:lnTo>
                          <a:pt x="61" y="358"/>
                        </a:lnTo>
                        <a:lnTo>
                          <a:pt x="69" y="370"/>
                        </a:lnTo>
                        <a:lnTo>
                          <a:pt x="81" y="383"/>
                        </a:lnTo>
                        <a:lnTo>
                          <a:pt x="93" y="391"/>
                        </a:lnTo>
                        <a:lnTo>
                          <a:pt x="101" y="403"/>
                        </a:lnTo>
                        <a:lnTo>
                          <a:pt x="105" y="415"/>
                        </a:lnTo>
                        <a:lnTo>
                          <a:pt x="109" y="419"/>
                        </a:lnTo>
                        <a:lnTo>
                          <a:pt x="109" y="427"/>
                        </a:lnTo>
                        <a:lnTo>
                          <a:pt x="109" y="439"/>
                        </a:lnTo>
                        <a:lnTo>
                          <a:pt x="109" y="448"/>
                        </a:lnTo>
                        <a:lnTo>
                          <a:pt x="105" y="452"/>
                        </a:lnTo>
                        <a:lnTo>
                          <a:pt x="109" y="464"/>
                        </a:lnTo>
                        <a:lnTo>
                          <a:pt x="113" y="476"/>
                        </a:lnTo>
                        <a:lnTo>
                          <a:pt x="126" y="484"/>
                        </a:lnTo>
                        <a:lnTo>
                          <a:pt x="122" y="492"/>
                        </a:lnTo>
                        <a:lnTo>
                          <a:pt x="126" y="505"/>
                        </a:lnTo>
                        <a:lnTo>
                          <a:pt x="130" y="517"/>
                        </a:lnTo>
                        <a:lnTo>
                          <a:pt x="134" y="529"/>
                        </a:lnTo>
                        <a:lnTo>
                          <a:pt x="134" y="541"/>
                        </a:lnTo>
                        <a:lnTo>
                          <a:pt x="126" y="553"/>
                        </a:lnTo>
                        <a:lnTo>
                          <a:pt x="118" y="566"/>
                        </a:lnTo>
                        <a:lnTo>
                          <a:pt x="113" y="570"/>
                        </a:lnTo>
                        <a:lnTo>
                          <a:pt x="105" y="582"/>
                        </a:lnTo>
                        <a:lnTo>
                          <a:pt x="97" y="586"/>
                        </a:lnTo>
                        <a:lnTo>
                          <a:pt x="89" y="598"/>
                        </a:lnTo>
                        <a:lnTo>
                          <a:pt x="85" y="598"/>
                        </a:lnTo>
                        <a:lnTo>
                          <a:pt x="85" y="610"/>
                        </a:lnTo>
                        <a:lnTo>
                          <a:pt x="81" y="623"/>
                        </a:lnTo>
                        <a:lnTo>
                          <a:pt x="81" y="631"/>
                        </a:lnTo>
                        <a:lnTo>
                          <a:pt x="73" y="643"/>
                        </a:lnTo>
                        <a:lnTo>
                          <a:pt x="73" y="647"/>
                        </a:lnTo>
                        <a:lnTo>
                          <a:pt x="73" y="659"/>
                        </a:lnTo>
                        <a:lnTo>
                          <a:pt x="65" y="671"/>
                        </a:lnTo>
                        <a:lnTo>
                          <a:pt x="61" y="684"/>
                        </a:lnTo>
                        <a:lnTo>
                          <a:pt x="61" y="688"/>
                        </a:lnTo>
                        <a:lnTo>
                          <a:pt x="61" y="700"/>
                        </a:lnTo>
                        <a:lnTo>
                          <a:pt x="57" y="708"/>
                        </a:lnTo>
                        <a:lnTo>
                          <a:pt x="52" y="724"/>
                        </a:lnTo>
                        <a:lnTo>
                          <a:pt x="48" y="736"/>
                        </a:lnTo>
                        <a:lnTo>
                          <a:pt x="52" y="745"/>
                        </a:lnTo>
                        <a:lnTo>
                          <a:pt x="65" y="745"/>
                        </a:lnTo>
                        <a:lnTo>
                          <a:pt x="77" y="745"/>
                        </a:lnTo>
                        <a:lnTo>
                          <a:pt x="81" y="753"/>
                        </a:lnTo>
                        <a:lnTo>
                          <a:pt x="93" y="761"/>
                        </a:lnTo>
                        <a:lnTo>
                          <a:pt x="101" y="773"/>
                        </a:lnTo>
                        <a:lnTo>
                          <a:pt x="101" y="785"/>
                        </a:lnTo>
                        <a:lnTo>
                          <a:pt x="113" y="785"/>
                        </a:lnTo>
                        <a:lnTo>
                          <a:pt x="118" y="798"/>
                        </a:lnTo>
                        <a:lnTo>
                          <a:pt x="130" y="802"/>
                        </a:lnTo>
                        <a:lnTo>
                          <a:pt x="134" y="806"/>
                        </a:lnTo>
                        <a:lnTo>
                          <a:pt x="138" y="818"/>
                        </a:lnTo>
                        <a:lnTo>
                          <a:pt x="142" y="818"/>
                        </a:lnTo>
                        <a:lnTo>
                          <a:pt x="142" y="830"/>
                        </a:lnTo>
                        <a:lnTo>
                          <a:pt x="150" y="838"/>
                        </a:lnTo>
                        <a:lnTo>
                          <a:pt x="158" y="850"/>
                        </a:lnTo>
                        <a:lnTo>
                          <a:pt x="166" y="863"/>
                        </a:lnTo>
                        <a:lnTo>
                          <a:pt x="166" y="850"/>
                        </a:lnTo>
                        <a:lnTo>
                          <a:pt x="170" y="842"/>
                        </a:lnTo>
                        <a:lnTo>
                          <a:pt x="175" y="846"/>
                        </a:lnTo>
                        <a:lnTo>
                          <a:pt x="179" y="854"/>
                        </a:lnTo>
                        <a:lnTo>
                          <a:pt x="183" y="854"/>
                        </a:lnTo>
                        <a:lnTo>
                          <a:pt x="195" y="859"/>
                        </a:lnTo>
                        <a:lnTo>
                          <a:pt x="203" y="859"/>
                        </a:lnTo>
                        <a:lnTo>
                          <a:pt x="211" y="867"/>
                        </a:lnTo>
                        <a:lnTo>
                          <a:pt x="219" y="871"/>
                        </a:lnTo>
                        <a:lnTo>
                          <a:pt x="223" y="883"/>
                        </a:lnTo>
                        <a:lnTo>
                          <a:pt x="219" y="895"/>
                        </a:lnTo>
                        <a:lnTo>
                          <a:pt x="219" y="899"/>
                        </a:lnTo>
                        <a:lnTo>
                          <a:pt x="219" y="903"/>
                        </a:lnTo>
                        <a:lnTo>
                          <a:pt x="231" y="907"/>
                        </a:lnTo>
                        <a:lnTo>
                          <a:pt x="244" y="895"/>
                        </a:lnTo>
                        <a:lnTo>
                          <a:pt x="248" y="895"/>
                        </a:lnTo>
                        <a:lnTo>
                          <a:pt x="260" y="899"/>
                        </a:lnTo>
                        <a:lnTo>
                          <a:pt x="272" y="899"/>
                        </a:lnTo>
                        <a:lnTo>
                          <a:pt x="272" y="895"/>
                        </a:lnTo>
                        <a:lnTo>
                          <a:pt x="276" y="887"/>
                        </a:lnTo>
                        <a:lnTo>
                          <a:pt x="284" y="875"/>
                        </a:lnTo>
                        <a:lnTo>
                          <a:pt x="284" y="871"/>
                        </a:lnTo>
                        <a:lnTo>
                          <a:pt x="272" y="863"/>
                        </a:lnTo>
                        <a:lnTo>
                          <a:pt x="260" y="850"/>
                        </a:lnTo>
                        <a:lnTo>
                          <a:pt x="252" y="838"/>
                        </a:lnTo>
                        <a:lnTo>
                          <a:pt x="244" y="830"/>
                        </a:lnTo>
                        <a:lnTo>
                          <a:pt x="236" y="834"/>
                        </a:lnTo>
                        <a:lnTo>
                          <a:pt x="223" y="834"/>
                        </a:lnTo>
                        <a:lnTo>
                          <a:pt x="211" y="830"/>
                        </a:lnTo>
                        <a:lnTo>
                          <a:pt x="199" y="822"/>
                        </a:lnTo>
                        <a:lnTo>
                          <a:pt x="187" y="818"/>
                        </a:lnTo>
                        <a:lnTo>
                          <a:pt x="179" y="806"/>
                        </a:lnTo>
                        <a:lnTo>
                          <a:pt x="170" y="798"/>
                        </a:lnTo>
                        <a:lnTo>
                          <a:pt x="166" y="785"/>
                        </a:lnTo>
                        <a:lnTo>
                          <a:pt x="170" y="777"/>
                        </a:lnTo>
                        <a:lnTo>
                          <a:pt x="175" y="789"/>
                        </a:lnTo>
                        <a:lnTo>
                          <a:pt x="183" y="806"/>
                        </a:lnTo>
                        <a:lnTo>
                          <a:pt x="183" y="789"/>
                        </a:lnTo>
                        <a:lnTo>
                          <a:pt x="179" y="777"/>
                        </a:lnTo>
                        <a:lnTo>
                          <a:pt x="179" y="769"/>
                        </a:lnTo>
                        <a:lnTo>
                          <a:pt x="175" y="757"/>
                        </a:lnTo>
                        <a:lnTo>
                          <a:pt x="175" y="745"/>
                        </a:lnTo>
                        <a:lnTo>
                          <a:pt x="166" y="732"/>
                        </a:lnTo>
                        <a:lnTo>
                          <a:pt x="166" y="741"/>
                        </a:lnTo>
                        <a:lnTo>
                          <a:pt x="158" y="732"/>
                        </a:lnTo>
                        <a:lnTo>
                          <a:pt x="154" y="720"/>
                        </a:lnTo>
                        <a:lnTo>
                          <a:pt x="154" y="708"/>
                        </a:lnTo>
                        <a:lnTo>
                          <a:pt x="150" y="696"/>
                        </a:lnTo>
                        <a:lnTo>
                          <a:pt x="142" y="684"/>
                        </a:lnTo>
                        <a:lnTo>
                          <a:pt x="134" y="688"/>
                        </a:lnTo>
                        <a:lnTo>
                          <a:pt x="122" y="692"/>
                        </a:lnTo>
                        <a:lnTo>
                          <a:pt x="113" y="680"/>
                        </a:lnTo>
                        <a:lnTo>
                          <a:pt x="109" y="667"/>
                        </a:lnTo>
                        <a:lnTo>
                          <a:pt x="105" y="659"/>
                        </a:lnTo>
                        <a:lnTo>
                          <a:pt x="105" y="643"/>
                        </a:lnTo>
                        <a:lnTo>
                          <a:pt x="105" y="643"/>
                        </a:lnTo>
                        <a:lnTo>
                          <a:pt x="109" y="631"/>
                        </a:lnTo>
                        <a:lnTo>
                          <a:pt x="113" y="618"/>
                        </a:lnTo>
                        <a:lnTo>
                          <a:pt x="113" y="606"/>
                        </a:lnTo>
                        <a:lnTo>
                          <a:pt x="122" y="598"/>
                        </a:lnTo>
                        <a:lnTo>
                          <a:pt x="126" y="582"/>
                        </a:lnTo>
                        <a:lnTo>
                          <a:pt x="126" y="582"/>
                        </a:lnTo>
                        <a:lnTo>
                          <a:pt x="130" y="570"/>
                        </a:lnTo>
                        <a:lnTo>
                          <a:pt x="134" y="557"/>
                        </a:lnTo>
                        <a:lnTo>
                          <a:pt x="138" y="545"/>
                        </a:lnTo>
                        <a:lnTo>
                          <a:pt x="146" y="537"/>
                        </a:lnTo>
                        <a:lnTo>
                          <a:pt x="150" y="525"/>
                        </a:lnTo>
                        <a:lnTo>
                          <a:pt x="158" y="513"/>
                        </a:lnTo>
                        <a:lnTo>
                          <a:pt x="158" y="496"/>
                        </a:lnTo>
                        <a:lnTo>
                          <a:pt x="154" y="484"/>
                        </a:lnTo>
                        <a:lnTo>
                          <a:pt x="154" y="484"/>
                        </a:lnTo>
                        <a:lnTo>
                          <a:pt x="158" y="472"/>
                        </a:lnTo>
                        <a:lnTo>
                          <a:pt x="162" y="460"/>
                        </a:lnTo>
                        <a:lnTo>
                          <a:pt x="158" y="448"/>
                        </a:lnTo>
                        <a:lnTo>
                          <a:pt x="154" y="444"/>
                        </a:lnTo>
                        <a:lnTo>
                          <a:pt x="158" y="439"/>
                        </a:lnTo>
                        <a:lnTo>
                          <a:pt x="158" y="439"/>
                        </a:lnTo>
                        <a:lnTo>
                          <a:pt x="162" y="435"/>
                        </a:lnTo>
                        <a:lnTo>
                          <a:pt x="175" y="427"/>
                        </a:lnTo>
                        <a:lnTo>
                          <a:pt x="183" y="431"/>
                        </a:lnTo>
                        <a:lnTo>
                          <a:pt x="187" y="431"/>
                        </a:lnTo>
                        <a:lnTo>
                          <a:pt x="191" y="423"/>
                        </a:lnTo>
                        <a:lnTo>
                          <a:pt x="207" y="431"/>
                        </a:lnTo>
                        <a:lnTo>
                          <a:pt x="207" y="431"/>
                        </a:lnTo>
                        <a:lnTo>
                          <a:pt x="207" y="431"/>
                        </a:lnTo>
                        <a:lnTo>
                          <a:pt x="219" y="431"/>
                        </a:lnTo>
                        <a:lnTo>
                          <a:pt x="215" y="431"/>
                        </a:lnTo>
                        <a:lnTo>
                          <a:pt x="211" y="444"/>
                        </a:lnTo>
                        <a:lnTo>
                          <a:pt x="211" y="452"/>
                        </a:lnTo>
                        <a:lnTo>
                          <a:pt x="211" y="464"/>
                        </a:lnTo>
                        <a:lnTo>
                          <a:pt x="211" y="476"/>
                        </a:lnTo>
                        <a:lnTo>
                          <a:pt x="215" y="484"/>
                        </a:lnTo>
                        <a:lnTo>
                          <a:pt x="227" y="480"/>
                        </a:lnTo>
                        <a:lnTo>
                          <a:pt x="231" y="480"/>
                        </a:lnTo>
                        <a:lnTo>
                          <a:pt x="244" y="484"/>
                        </a:lnTo>
                        <a:lnTo>
                          <a:pt x="256" y="480"/>
                        </a:lnTo>
                        <a:lnTo>
                          <a:pt x="264" y="480"/>
                        </a:lnTo>
                        <a:lnTo>
                          <a:pt x="276" y="484"/>
                        </a:lnTo>
                        <a:lnTo>
                          <a:pt x="280" y="492"/>
                        </a:lnTo>
                        <a:lnTo>
                          <a:pt x="284" y="492"/>
                        </a:lnTo>
                        <a:lnTo>
                          <a:pt x="293" y="505"/>
                        </a:lnTo>
                        <a:lnTo>
                          <a:pt x="301" y="501"/>
                        </a:lnTo>
                        <a:lnTo>
                          <a:pt x="301" y="513"/>
                        </a:lnTo>
                        <a:lnTo>
                          <a:pt x="313" y="509"/>
                        </a:lnTo>
                        <a:lnTo>
                          <a:pt x="325" y="521"/>
                        </a:lnTo>
                        <a:lnTo>
                          <a:pt x="325" y="521"/>
                        </a:lnTo>
                        <a:lnTo>
                          <a:pt x="329" y="533"/>
                        </a:lnTo>
                        <a:lnTo>
                          <a:pt x="329" y="533"/>
                        </a:lnTo>
                        <a:lnTo>
                          <a:pt x="329" y="533"/>
                        </a:lnTo>
                        <a:lnTo>
                          <a:pt x="325" y="5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67" name="Freeform 804">
                    <a:extLst>
                      <a:ext uri="{FF2B5EF4-FFF2-40B4-BE49-F238E27FC236}">
                        <a16:creationId xmlns:a16="http://schemas.microsoft.com/office/drawing/2014/main" id="{021C3643-2F71-83F4-F14B-4D95531085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631" y="10109"/>
                    <a:ext cx="4" cy="12"/>
                  </a:xfrm>
                  <a:custGeom>
                    <a:avLst/>
                    <a:gdLst>
                      <a:gd name="T0" fmla="*/ 0 w 4"/>
                      <a:gd name="T1" fmla="*/ 12 h 12"/>
                      <a:gd name="T2" fmla="*/ 4 w 4"/>
                      <a:gd name="T3" fmla="*/ 0 h 12"/>
                      <a:gd name="T4" fmla="*/ 0 w 4"/>
                      <a:gd name="T5" fmla="*/ 0 h 12"/>
                      <a:gd name="T6" fmla="*/ 0 w 4"/>
                      <a:gd name="T7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12">
                        <a:moveTo>
                          <a:pt x="0" y="12"/>
                        </a:moveTo>
                        <a:lnTo>
                          <a:pt x="4" y="0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68" name="Freeform 805">
                    <a:extLst>
                      <a:ext uri="{FF2B5EF4-FFF2-40B4-BE49-F238E27FC236}">
                        <a16:creationId xmlns:a16="http://schemas.microsoft.com/office/drawing/2014/main" id="{AE3AD5AA-A347-CB10-611E-78AFEE7FE7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537" y="10003"/>
                    <a:ext cx="9" cy="24"/>
                  </a:xfrm>
                  <a:custGeom>
                    <a:avLst/>
                    <a:gdLst>
                      <a:gd name="T0" fmla="*/ 5 w 9"/>
                      <a:gd name="T1" fmla="*/ 4 h 24"/>
                      <a:gd name="T2" fmla="*/ 5 w 9"/>
                      <a:gd name="T3" fmla="*/ 0 h 24"/>
                      <a:gd name="T4" fmla="*/ 5 w 9"/>
                      <a:gd name="T5" fmla="*/ 4 h 24"/>
                      <a:gd name="T6" fmla="*/ 0 w 9"/>
                      <a:gd name="T7" fmla="*/ 16 h 24"/>
                      <a:gd name="T8" fmla="*/ 5 w 9"/>
                      <a:gd name="T9" fmla="*/ 24 h 24"/>
                      <a:gd name="T10" fmla="*/ 9 w 9"/>
                      <a:gd name="T11" fmla="*/ 16 h 24"/>
                      <a:gd name="T12" fmla="*/ 5 w 9"/>
                      <a:gd name="T13" fmla="*/ 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24">
                        <a:moveTo>
                          <a:pt x="5" y="4"/>
                        </a:moveTo>
                        <a:lnTo>
                          <a:pt x="5" y="0"/>
                        </a:lnTo>
                        <a:lnTo>
                          <a:pt x="5" y="4"/>
                        </a:lnTo>
                        <a:lnTo>
                          <a:pt x="0" y="16"/>
                        </a:lnTo>
                        <a:lnTo>
                          <a:pt x="5" y="24"/>
                        </a:lnTo>
                        <a:lnTo>
                          <a:pt x="9" y="16"/>
                        </a:lnTo>
                        <a:lnTo>
                          <a:pt x="5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28" name="Group 806">
                  <a:extLst>
                    <a:ext uri="{FF2B5EF4-FFF2-40B4-BE49-F238E27FC236}">
                      <a16:creationId xmlns:a16="http://schemas.microsoft.com/office/drawing/2014/main" id="{80D6222C-D213-2AA3-9155-72FB252C1C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71" y="8729"/>
                  <a:ext cx="541" cy="1164"/>
                  <a:chOff x="16171" y="8729"/>
                  <a:chExt cx="541" cy="1164"/>
                </a:xfrm>
                <a:grpFill/>
              </p:grpSpPr>
              <p:grpSp>
                <p:nvGrpSpPr>
                  <p:cNvPr id="2058" name="Group 807">
                    <a:extLst>
                      <a:ext uri="{FF2B5EF4-FFF2-40B4-BE49-F238E27FC236}">
                        <a16:creationId xmlns:a16="http://schemas.microsoft.com/office/drawing/2014/main" id="{F8CB35B3-C96F-7430-5D8A-8362BB35AFC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171" y="8729"/>
                    <a:ext cx="541" cy="1164"/>
                    <a:chOff x="16171" y="8729"/>
                    <a:chExt cx="541" cy="1164"/>
                  </a:xfrm>
                  <a:grpFill/>
                </p:grpSpPr>
                <p:sp>
                  <p:nvSpPr>
                    <p:cNvPr id="2061" name="Freeform 808">
                      <a:extLst>
                        <a:ext uri="{FF2B5EF4-FFF2-40B4-BE49-F238E27FC236}">
                          <a16:creationId xmlns:a16="http://schemas.microsoft.com/office/drawing/2014/main" id="{FF29D7FB-B161-3ECA-6260-6524B265355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171" y="8729"/>
                      <a:ext cx="541" cy="1164"/>
                    </a:xfrm>
                    <a:custGeom>
                      <a:avLst/>
                      <a:gdLst>
                        <a:gd name="T0" fmla="*/ 440 w 541"/>
                        <a:gd name="T1" fmla="*/ 1074 h 1164"/>
                        <a:gd name="T2" fmla="*/ 427 w 541"/>
                        <a:gd name="T3" fmla="*/ 997 h 1164"/>
                        <a:gd name="T4" fmla="*/ 419 w 541"/>
                        <a:gd name="T5" fmla="*/ 936 h 1164"/>
                        <a:gd name="T6" fmla="*/ 362 w 541"/>
                        <a:gd name="T7" fmla="*/ 859 h 1164"/>
                        <a:gd name="T8" fmla="*/ 387 w 541"/>
                        <a:gd name="T9" fmla="*/ 794 h 1164"/>
                        <a:gd name="T10" fmla="*/ 383 w 541"/>
                        <a:gd name="T11" fmla="*/ 753 h 1164"/>
                        <a:gd name="T12" fmla="*/ 338 w 541"/>
                        <a:gd name="T13" fmla="*/ 688 h 1164"/>
                        <a:gd name="T14" fmla="*/ 314 w 541"/>
                        <a:gd name="T15" fmla="*/ 635 h 1164"/>
                        <a:gd name="T16" fmla="*/ 342 w 541"/>
                        <a:gd name="T17" fmla="*/ 598 h 1164"/>
                        <a:gd name="T18" fmla="*/ 387 w 541"/>
                        <a:gd name="T19" fmla="*/ 566 h 1164"/>
                        <a:gd name="T20" fmla="*/ 444 w 541"/>
                        <a:gd name="T21" fmla="*/ 537 h 1164"/>
                        <a:gd name="T22" fmla="*/ 476 w 541"/>
                        <a:gd name="T23" fmla="*/ 525 h 1164"/>
                        <a:gd name="T24" fmla="*/ 505 w 541"/>
                        <a:gd name="T25" fmla="*/ 484 h 1164"/>
                        <a:gd name="T26" fmla="*/ 541 w 541"/>
                        <a:gd name="T27" fmla="*/ 436 h 1164"/>
                        <a:gd name="T28" fmla="*/ 484 w 541"/>
                        <a:gd name="T29" fmla="*/ 456 h 1164"/>
                        <a:gd name="T30" fmla="*/ 456 w 541"/>
                        <a:gd name="T31" fmla="*/ 415 h 1164"/>
                        <a:gd name="T32" fmla="*/ 432 w 541"/>
                        <a:gd name="T33" fmla="*/ 379 h 1164"/>
                        <a:gd name="T34" fmla="*/ 411 w 541"/>
                        <a:gd name="T35" fmla="*/ 346 h 1164"/>
                        <a:gd name="T36" fmla="*/ 399 w 541"/>
                        <a:gd name="T37" fmla="*/ 293 h 1164"/>
                        <a:gd name="T38" fmla="*/ 350 w 541"/>
                        <a:gd name="T39" fmla="*/ 293 h 1164"/>
                        <a:gd name="T40" fmla="*/ 326 w 541"/>
                        <a:gd name="T41" fmla="*/ 257 h 1164"/>
                        <a:gd name="T42" fmla="*/ 358 w 541"/>
                        <a:gd name="T43" fmla="*/ 204 h 1164"/>
                        <a:gd name="T44" fmla="*/ 395 w 541"/>
                        <a:gd name="T45" fmla="*/ 175 h 1164"/>
                        <a:gd name="T46" fmla="*/ 395 w 541"/>
                        <a:gd name="T47" fmla="*/ 102 h 1164"/>
                        <a:gd name="T48" fmla="*/ 358 w 541"/>
                        <a:gd name="T49" fmla="*/ 45 h 1164"/>
                        <a:gd name="T50" fmla="*/ 309 w 541"/>
                        <a:gd name="T51" fmla="*/ 21 h 1164"/>
                        <a:gd name="T52" fmla="*/ 289 w 541"/>
                        <a:gd name="T53" fmla="*/ 78 h 1164"/>
                        <a:gd name="T54" fmla="*/ 273 w 541"/>
                        <a:gd name="T55" fmla="*/ 78 h 1164"/>
                        <a:gd name="T56" fmla="*/ 196 w 541"/>
                        <a:gd name="T57" fmla="*/ 118 h 1164"/>
                        <a:gd name="T58" fmla="*/ 171 w 541"/>
                        <a:gd name="T59" fmla="*/ 175 h 1164"/>
                        <a:gd name="T60" fmla="*/ 155 w 541"/>
                        <a:gd name="T61" fmla="*/ 228 h 1164"/>
                        <a:gd name="T62" fmla="*/ 122 w 541"/>
                        <a:gd name="T63" fmla="*/ 293 h 1164"/>
                        <a:gd name="T64" fmla="*/ 94 w 541"/>
                        <a:gd name="T65" fmla="*/ 293 h 1164"/>
                        <a:gd name="T66" fmla="*/ 73 w 541"/>
                        <a:gd name="T67" fmla="*/ 326 h 1164"/>
                        <a:gd name="T68" fmla="*/ 57 w 541"/>
                        <a:gd name="T69" fmla="*/ 358 h 1164"/>
                        <a:gd name="T70" fmla="*/ 41 w 541"/>
                        <a:gd name="T71" fmla="*/ 415 h 1164"/>
                        <a:gd name="T72" fmla="*/ 29 w 541"/>
                        <a:gd name="T73" fmla="*/ 464 h 1164"/>
                        <a:gd name="T74" fmla="*/ 8 w 541"/>
                        <a:gd name="T75" fmla="*/ 493 h 1164"/>
                        <a:gd name="T76" fmla="*/ 41 w 541"/>
                        <a:gd name="T77" fmla="*/ 525 h 1164"/>
                        <a:gd name="T78" fmla="*/ 53 w 541"/>
                        <a:gd name="T79" fmla="*/ 525 h 1164"/>
                        <a:gd name="T80" fmla="*/ 57 w 541"/>
                        <a:gd name="T81" fmla="*/ 558 h 1164"/>
                        <a:gd name="T82" fmla="*/ 73 w 541"/>
                        <a:gd name="T83" fmla="*/ 545 h 1164"/>
                        <a:gd name="T84" fmla="*/ 106 w 541"/>
                        <a:gd name="T85" fmla="*/ 586 h 1164"/>
                        <a:gd name="T86" fmla="*/ 110 w 541"/>
                        <a:gd name="T87" fmla="*/ 611 h 1164"/>
                        <a:gd name="T88" fmla="*/ 139 w 541"/>
                        <a:gd name="T89" fmla="*/ 684 h 1164"/>
                        <a:gd name="T90" fmla="*/ 130 w 541"/>
                        <a:gd name="T91" fmla="*/ 757 h 1164"/>
                        <a:gd name="T92" fmla="*/ 151 w 541"/>
                        <a:gd name="T93" fmla="*/ 765 h 1164"/>
                        <a:gd name="T94" fmla="*/ 151 w 541"/>
                        <a:gd name="T95" fmla="*/ 798 h 1164"/>
                        <a:gd name="T96" fmla="*/ 175 w 541"/>
                        <a:gd name="T97" fmla="*/ 798 h 1164"/>
                        <a:gd name="T98" fmla="*/ 187 w 541"/>
                        <a:gd name="T99" fmla="*/ 790 h 1164"/>
                        <a:gd name="T100" fmla="*/ 216 w 541"/>
                        <a:gd name="T101" fmla="*/ 790 h 1164"/>
                        <a:gd name="T102" fmla="*/ 240 w 541"/>
                        <a:gd name="T103" fmla="*/ 753 h 1164"/>
                        <a:gd name="T104" fmla="*/ 269 w 541"/>
                        <a:gd name="T105" fmla="*/ 761 h 1164"/>
                        <a:gd name="T106" fmla="*/ 293 w 541"/>
                        <a:gd name="T107" fmla="*/ 716 h 1164"/>
                        <a:gd name="T108" fmla="*/ 330 w 541"/>
                        <a:gd name="T109" fmla="*/ 761 h 1164"/>
                        <a:gd name="T110" fmla="*/ 334 w 541"/>
                        <a:gd name="T111" fmla="*/ 814 h 1164"/>
                        <a:gd name="T112" fmla="*/ 350 w 541"/>
                        <a:gd name="T113" fmla="*/ 875 h 1164"/>
                        <a:gd name="T114" fmla="*/ 362 w 541"/>
                        <a:gd name="T115" fmla="*/ 928 h 1164"/>
                        <a:gd name="T116" fmla="*/ 379 w 541"/>
                        <a:gd name="T117" fmla="*/ 965 h 1164"/>
                        <a:gd name="T118" fmla="*/ 395 w 541"/>
                        <a:gd name="T119" fmla="*/ 1022 h 1164"/>
                        <a:gd name="T120" fmla="*/ 399 w 541"/>
                        <a:gd name="T121" fmla="*/ 1054 h 1164"/>
                        <a:gd name="T122" fmla="*/ 379 w 541"/>
                        <a:gd name="T123" fmla="*/ 1131 h 1164"/>
                        <a:gd name="T124" fmla="*/ 395 w 541"/>
                        <a:gd name="T125" fmla="*/ 1144 h 116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541" h="1164">
                          <a:moveTo>
                            <a:pt x="399" y="1119"/>
                          </a:moveTo>
                          <a:lnTo>
                            <a:pt x="403" y="1119"/>
                          </a:lnTo>
                          <a:lnTo>
                            <a:pt x="411" y="1107"/>
                          </a:lnTo>
                          <a:lnTo>
                            <a:pt x="419" y="1103"/>
                          </a:lnTo>
                          <a:lnTo>
                            <a:pt x="427" y="1091"/>
                          </a:lnTo>
                          <a:lnTo>
                            <a:pt x="432" y="1087"/>
                          </a:lnTo>
                          <a:lnTo>
                            <a:pt x="440" y="1074"/>
                          </a:lnTo>
                          <a:lnTo>
                            <a:pt x="448" y="1062"/>
                          </a:lnTo>
                          <a:lnTo>
                            <a:pt x="448" y="1050"/>
                          </a:lnTo>
                          <a:lnTo>
                            <a:pt x="444" y="1038"/>
                          </a:lnTo>
                          <a:lnTo>
                            <a:pt x="440" y="1026"/>
                          </a:lnTo>
                          <a:lnTo>
                            <a:pt x="436" y="1013"/>
                          </a:lnTo>
                          <a:lnTo>
                            <a:pt x="440" y="1005"/>
                          </a:lnTo>
                          <a:lnTo>
                            <a:pt x="427" y="997"/>
                          </a:lnTo>
                          <a:lnTo>
                            <a:pt x="423" y="985"/>
                          </a:lnTo>
                          <a:lnTo>
                            <a:pt x="419" y="973"/>
                          </a:lnTo>
                          <a:lnTo>
                            <a:pt x="423" y="969"/>
                          </a:lnTo>
                          <a:lnTo>
                            <a:pt x="423" y="960"/>
                          </a:lnTo>
                          <a:lnTo>
                            <a:pt x="423" y="948"/>
                          </a:lnTo>
                          <a:lnTo>
                            <a:pt x="423" y="940"/>
                          </a:lnTo>
                          <a:lnTo>
                            <a:pt x="419" y="936"/>
                          </a:lnTo>
                          <a:lnTo>
                            <a:pt x="415" y="924"/>
                          </a:lnTo>
                          <a:lnTo>
                            <a:pt x="407" y="912"/>
                          </a:lnTo>
                          <a:lnTo>
                            <a:pt x="395" y="904"/>
                          </a:lnTo>
                          <a:lnTo>
                            <a:pt x="383" y="891"/>
                          </a:lnTo>
                          <a:lnTo>
                            <a:pt x="375" y="879"/>
                          </a:lnTo>
                          <a:lnTo>
                            <a:pt x="366" y="867"/>
                          </a:lnTo>
                          <a:lnTo>
                            <a:pt x="362" y="859"/>
                          </a:lnTo>
                          <a:lnTo>
                            <a:pt x="362" y="842"/>
                          </a:lnTo>
                          <a:lnTo>
                            <a:pt x="375" y="842"/>
                          </a:lnTo>
                          <a:lnTo>
                            <a:pt x="387" y="830"/>
                          </a:lnTo>
                          <a:lnTo>
                            <a:pt x="387" y="818"/>
                          </a:lnTo>
                          <a:lnTo>
                            <a:pt x="387" y="818"/>
                          </a:lnTo>
                          <a:lnTo>
                            <a:pt x="387" y="806"/>
                          </a:lnTo>
                          <a:lnTo>
                            <a:pt x="387" y="794"/>
                          </a:lnTo>
                          <a:lnTo>
                            <a:pt x="387" y="794"/>
                          </a:lnTo>
                          <a:lnTo>
                            <a:pt x="399" y="790"/>
                          </a:lnTo>
                          <a:lnTo>
                            <a:pt x="407" y="777"/>
                          </a:lnTo>
                          <a:lnTo>
                            <a:pt x="395" y="777"/>
                          </a:lnTo>
                          <a:lnTo>
                            <a:pt x="391" y="765"/>
                          </a:lnTo>
                          <a:lnTo>
                            <a:pt x="383" y="757"/>
                          </a:lnTo>
                          <a:lnTo>
                            <a:pt x="383" y="753"/>
                          </a:lnTo>
                          <a:lnTo>
                            <a:pt x="383" y="741"/>
                          </a:lnTo>
                          <a:lnTo>
                            <a:pt x="371" y="733"/>
                          </a:lnTo>
                          <a:lnTo>
                            <a:pt x="371" y="729"/>
                          </a:lnTo>
                          <a:lnTo>
                            <a:pt x="362" y="716"/>
                          </a:lnTo>
                          <a:lnTo>
                            <a:pt x="354" y="704"/>
                          </a:lnTo>
                          <a:lnTo>
                            <a:pt x="346" y="700"/>
                          </a:lnTo>
                          <a:lnTo>
                            <a:pt x="338" y="688"/>
                          </a:lnTo>
                          <a:lnTo>
                            <a:pt x="334" y="684"/>
                          </a:lnTo>
                          <a:lnTo>
                            <a:pt x="334" y="668"/>
                          </a:lnTo>
                          <a:lnTo>
                            <a:pt x="330" y="655"/>
                          </a:lnTo>
                          <a:lnTo>
                            <a:pt x="318" y="647"/>
                          </a:lnTo>
                          <a:lnTo>
                            <a:pt x="314" y="639"/>
                          </a:lnTo>
                          <a:lnTo>
                            <a:pt x="314" y="639"/>
                          </a:lnTo>
                          <a:lnTo>
                            <a:pt x="314" y="635"/>
                          </a:lnTo>
                          <a:lnTo>
                            <a:pt x="314" y="639"/>
                          </a:lnTo>
                          <a:lnTo>
                            <a:pt x="326" y="639"/>
                          </a:lnTo>
                          <a:lnTo>
                            <a:pt x="334" y="639"/>
                          </a:lnTo>
                          <a:lnTo>
                            <a:pt x="338" y="627"/>
                          </a:lnTo>
                          <a:lnTo>
                            <a:pt x="334" y="615"/>
                          </a:lnTo>
                          <a:lnTo>
                            <a:pt x="342" y="602"/>
                          </a:lnTo>
                          <a:lnTo>
                            <a:pt x="342" y="598"/>
                          </a:lnTo>
                          <a:lnTo>
                            <a:pt x="338" y="586"/>
                          </a:lnTo>
                          <a:lnTo>
                            <a:pt x="342" y="574"/>
                          </a:lnTo>
                          <a:lnTo>
                            <a:pt x="354" y="562"/>
                          </a:lnTo>
                          <a:lnTo>
                            <a:pt x="366" y="566"/>
                          </a:lnTo>
                          <a:lnTo>
                            <a:pt x="379" y="566"/>
                          </a:lnTo>
                          <a:lnTo>
                            <a:pt x="379" y="566"/>
                          </a:lnTo>
                          <a:lnTo>
                            <a:pt x="387" y="566"/>
                          </a:lnTo>
                          <a:lnTo>
                            <a:pt x="399" y="558"/>
                          </a:lnTo>
                          <a:lnTo>
                            <a:pt x="407" y="562"/>
                          </a:lnTo>
                          <a:lnTo>
                            <a:pt x="411" y="550"/>
                          </a:lnTo>
                          <a:lnTo>
                            <a:pt x="415" y="545"/>
                          </a:lnTo>
                          <a:lnTo>
                            <a:pt x="419" y="541"/>
                          </a:lnTo>
                          <a:lnTo>
                            <a:pt x="432" y="541"/>
                          </a:lnTo>
                          <a:lnTo>
                            <a:pt x="444" y="537"/>
                          </a:lnTo>
                          <a:lnTo>
                            <a:pt x="440" y="525"/>
                          </a:lnTo>
                          <a:lnTo>
                            <a:pt x="452" y="525"/>
                          </a:lnTo>
                          <a:lnTo>
                            <a:pt x="464" y="521"/>
                          </a:lnTo>
                          <a:lnTo>
                            <a:pt x="464" y="521"/>
                          </a:lnTo>
                          <a:lnTo>
                            <a:pt x="472" y="521"/>
                          </a:lnTo>
                          <a:lnTo>
                            <a:pt x="476" y="525"/>
                          </a:lnTo>
                          <a:lnTo>
                            <a:pt x="476" y="525"/>
                          </a:lnTo>
                          <a:lnTo>
                            <a:pt x="480" y="513"/>
                          </a:lnTo>
                          <a:lnTo>
                            <a:pt x="484" y="501"/>
                          </a:lnTo>
                          <a:lnTo>
                            <a:pt x="497" y="497"/>
                          </a:lnTo>
                          <a:lnTo>
                            <a:pt x="509" y="493"/>
                          </a:lnTo>
                          <a:lnTo>
                            <a:pt x="509" y="493"/>
                          </a:lnTo>
                          <a:lnTo>
                            <a:pt x="505" y="493"/>
                          </a:lnTo>
                          <a:lnTo>
                            <a:pt x="505" y="484"/>
                          </a:lnTo>
                          <a:lnTo>
                            <a:pt x="513" y="472"/>
                          </a:lnTo>
                          <a:lnTo>
                            <a:pt x="517" y="464"/>
                          </a:lnTo>
                          <a:lnTo>
                            <a:pt x="525" y="460"/>
                          </a:lnTo>
                          <a:lnTo>
                            <a:pt x="537" y="456"/>
                          </a:lnTo>
                          <a:lnTo>
                            <a:pt x="541" y="448"/>
                          </a:lnTo>
                          <a:lnTo>
                            <a:pt x="541" y="448"/>
                          </a:lnTo>
                          <a:lnTo>
                            <a:pt x="541" y="436"/>
                          </a:lnTo>
                          <a:lnTo>
                            <a:pt x="537" y="436"/>
                          </a:lnTo>
                          <a:lnTo>
                            <a:pt x="525" y="440"/>
                          </a:lnTo>
                          <a:lnTo>
                            <a:pt x="517" y="448"/>
                          </a:lnTo>
                          <a:lnTo>
                            <a:pt x="513" y="456"/>
                          </a:lnTo>
                          <a:lnTo>
                            <a:pt x="501" y="452"/>
                          </a:lnTo>
                          <a:lnTo>
                            <a:pt x="489" y="456"/>
                          </a:lnTo>
                          <a:lnTo>
                            <a:pt x="484" y="456"/>
                          </a:lnTo>
                          <a:lnTo>
                            <a:pt x="480" y="444"/>
                          </a:lnTo>
                          <a:lnTo>
                            <a:pt x="476" y="440"/>
                          </a:lnTo>
                          <a:lnTo>
                            <a:pt x="472" y="440"/>
                          </a:lnTo>
                          <a:lnTo>
                            <a:pt x="468" y="436"/>
                          </a:lnTo>
                          <a:lnTo>
                            <a:pt x="472" y="423"/>
                          </a:lnTo>
                          <a:lnTo>
                            <a:pt x="468" y="419"/>
                          </a:lnTo>
                          <a:lnTo>
                            <a:pt x="456" y="415"/>
                          </a:lnTo>
                          <a:lnTo>
                            <a:pt x="448" y="415"/>
                          </a:lnTo>
                          <a:lnTo>
                            <a:pt x="436" y="415"/>
                          </a:lnTo>
                          <a:lnTo>
                            <a:pt x="423" y="411"/>
                          </a:lnTo>
                          <a:lnTo>
                            <a:pt x="419" y="411"/>
                          </a:lnTo>
                          <a:lnTo>
                            <a:pt x="427" y="399"/>
                          </a:lnTo>
                          <a:lnTo>
                            <a:pt x="436" y="391"/>
                          </a:lnTo>
                          <a:lnTo>
                            <a:pt x="432" y="379"/>
                          </a:lnTo>
                          <a:lnTo>
                            <a:pt x="436" y="370"/>
                          </a:lnTo>
                          <a:lnTo>
                            <a:pt x="444" y="358"/>
                          </a:lnTo>
                          <a:lnTo>
                            <a:pt x="444" y="354"/>
                          </a:lnTo>
                          <a:lnTo>
                            <a:pt x="440" y="354"/>
                          </a:lnTo>
                          <a:lnTo>
                            <a:pt x="427" y="354"/>
                          </a:lnTo>
                          <a:lnTo>
                            <a:pt x="423" y="350"/>
                          </a:lnTo>
                          <a:lnTo>
                            <a:pt x="411" y="346"/>
                          </a:lnTo>
                          <a:lnTo>
                            <a:pt x="407" y="346"/>
                          </a:lnTo>
                          <a:lnTo>
                            <a:pt x="407" y="334"/>
                          </a:lnTo>
                          <a:lnTo>
                            <a:pt x="403" y="326"/>
                          </a:lnTo>
                          <a:lnTo>
                            <a:pt x="399" y="326"/>
                          </a:lnTo>
                          <a:lnTo>
                            <a:pt x="399" y="314"/>
                          </a:lnTo>
                          <a:lnTo>
                            <a:pt x="395" y="301"/>
                          </a:lnTo>
                          <a:lnTo>
                            <a:pt x="399" y="293"/>
                          </a:lnTo>
                          <a:lnTo>
                            <a:pt x="403" y="285"/>
                          </a:lnTo>
                          <a:lnTo>
                            <a:pt x="395" y="285"/>
                          </a:lnTo>
                          <a:lnTo>
                            <a:pt x="387" y="289"/>
                          </a:lnTo>
                          <a:lnTo>
                            <a:pt x="375" y="285"/>
                          </a:lnTo>
                          <a:lnTo>
                            <a:pt x="362" y="285"/>
                          </a:lnTo>
                          <a:lnTo>
                            <a:pt x="354" y="289"/>
                          </a:lnTo>
                          <a:lnTo>
                            <a:pt x="350" y="293"/>
                          </a:lnTo>
                          <a:lnTo>
                            <a:pt x="342" y="297"/>
                          </a:lnTo>
                          <a:lnTo>
                            <a:pt x="330" y="301"/>
                          </a:lnTo>
                          <a:lnTo>
                            <a:pt x="330" y="293"/>
                          </a:lnTo>
                          <a:lnTo>
                            <a:pt x="334" y="281"/>
                          </a:lnTo>
                          <a:lnTo>
                            <a:pt x="334" y="281"/>
                          </a:lnTo>
                          <a:lnTo>
                            <a:pt x="334" y="269"/>
                          </a:lnTo>
                          <a:lnTo>
                            <a:pt x="326" y="257"/>
                          </a:lnTo>
                          <a:lnTo>
                            <a:pt x="326" y="248"/>
                          </a:lnTo>
                          <a:lnTo>
                            <a:pt x="334" y="240"/>
                          </a:lnTo>
                          <a:lnTo>
                            <a:pt x="334" y="228"/>
                          </a:lnTo>
                          <a:lnTo>
                            <a:pt x="338" y="216"/>
                          </a:lnTo>
                          <a:lnTo>
                            <a:pt x="350" y="212"/>
                          </a:lnTo>
                          <a:lnTo>
                            <a:pt x="354" y="212"/>
                          </a:lnTo>
                          <a:lnTo>
                            <a:pt x="358" y="204"/>
                          </a:lnTo>
                          <a:lnTo>
                            <a:pt x="358" y="204"/>
                          </a:lnTo>
                          <a:lnTo>
                            <a:pt x="358" y="191"/>
                          </a:lnTo>
                          <a:lnTo>
                            <a:pt x="371" y="191"/>
                          </a:lnTo>
                          <a:lnTo>
                            <a:pt x="375" y="191"/>
                          </a:lnTo>
                          <a:lnTo>
                            <a:pt x="379" y="179"/>
                          </a:lnTo>
                          <a:lnTo>
                            <a:pt x="391" y="175"/>
                          </a:lnTo>
                          <a:lnTo>
                            <a:pt x="395" y="175"/>
                          </a:lnTo>
                          <a:lnTo>
                            <a:pt x="387" y="163"/>
                          </a:lnTo>
                          <a:lnTo>
                            <a:pt x="395" y="151"/>
                          </a:lnTo>
                          <a:lnTo>
                            <a:pt x="395" y="139"/>
                          </a:lnTo>
                          <a:lnTo>
                            <a:pt x="395" y="134"/>
                          </a:lnTo>
                          <a:lnTo>
                            <a:pt x="399" y="122"/>
                          </a:lnTo>
                          <a:lnTo>
                            <a:pt x="399" y="114"/>
                          </a:lnTo>
                          <a:lnTo>
                            <a:pt x="395" y="102"/>
                          </a:lnTo>
                          <a:lnTo>
                            <a:pt x="395" y="90"/>
                          </a:lnTo>
                          <a:lnTo>
                            <a:pt x="395" y="78"/>
                          </a:lnTo>
                          <a:lnTo>
                            <a:pt x="395" y="65"/>
                          </a:lnTo>
                          <a:lnTo>
                            <a:pt x="383" y="57"/>
                          </a:lnTo>
                          <a:lnTo>
                            <a:pt x="371" y="65"/>
                          </a:lnTo>
                          <a:lnTo>
                            <a:pt x="366" y="57"/>
                          </a:lnTo>
                          <a:lnTo>
                            <a:pt x="358" y="45"/>
                          </a:lnTo>
                          <a:lnTo>
                            <a:pt x="358" y="33"/>
                          </a:lnTo>
                          <a:lnTo>
                            <a:pt x="358" y="25"/>
                          </a:lnTo>
                          <a:lnTo>
                            <a:pt x="354" y="21"/>
                          </a:lnTo>
                          <a:lnTo>
                            <a:pt x="342" y="12"/>
                          </a:lnTo>
                          <a:lnTo>
                            <a:pt x="330" y="0"/>
                          </a:lnTo>
                          <a:lnTo>
                            <a:pt x="318" y="8"/>
                          </a:lnTo>
                          <a:lnTo>
                            <a:pt x="309" y="21"/>
                          </a:lnTo>
                          <a:lnTo>
                            <a:pt x="309" y="29"/>
                          </a:lnTo>
                          <a:lnTo>
                            <a:pt x="314" y="37"/>
                          </a:lnTo>
                          <a:lnTo>
                            <a:pt x="305" y="41"/>
                          </a:lnTo>
                          <a:lnTo>
                            <a:pt x="293" y="53"/>
                          </a:lnTo>
                          <a:lnTo>
                            <a:pt x="285" y="57"/>
                          </a:lnTo>
                          <a:lnTo>
                            <a:pt x="285" y="69"/>
                          </a:lnTo>
                          <a:lnTo>
                            <a:pt x="289" y="78"/>
                          </a:lnTo>
                          <a:lnTo>
                            <a:pt x="293" y="78"/>
                          </a:lnTo>
                          <a:lnTo>
                            <a:pt x="289" y="78"/>
                          </a:lnTo>
                          <a:lnTo>
                            <a:pt x="293" y="82"/>
                          </a:lnTo>
                          <a:lnTo>
                            <a:pt x="301" y="94"/>
                          </a:lnTo>
                          <a:lnTo>
                            <a:pt x="293" y="94"/>
                          </a:lnTo>
                          <a:lnTo>
                            <a:pt x="281" y="90"/>
                          </a:lnTo>
                          <a:lnTo>
                            <a:pt x="273" y="78"/>
                          </a:lnTo>
                          <a:lnTo>
                            <a:pt x="265" y="82"/>
                          </a:lnTo>
                          <a:lnTo>
                            <a:pt x="253" y="82"/>
                          </a:lnTo>
                          <a:lnTo>
                            <a:pt x="240" y="86"/>
                          </a:lnTo>
                          <a:lnTo>
                            <a:pt x="232" y="90"/>
                          </a:lnTo>
                          <a:lnTo>
                            <a:pt x="224" y="102"/>
                          </a:lnTo>
                          <a:lnTo>
                            <a:pt x="212" y="106"/>
                          </a:lnTo>
                          <a:lnTo>
                            <a:pt x="196" y="118"/>
                          </a:lnTo>
                          <a:lnTo>
                            <a:pt x="196" y="118"/>
                          </a:lnTo>
                          <a:lnTo>
                            <a:pt x="183" y="122"/>
                          </a:lnTo>
                          <a:lnTo>
                            <a:pt x="179" y="130"/>
                          </a:lnTo>
                          <a:lnTo>
                            <a:pt x="175" y="143"/>
                          </a:lnTo>
                          <a:lnTo>
                            <a:pt x="175" y="155"/>
                          </a:lnTo>
                          <a:lnTo>
                            <a:pt x="179" y="163"/>
                          </a:lnTo>
                          <a:lnTo>
                            <a:pt x="171" y="175"/>
                          </a:lnTo>
                          <a:lnTo>
                            <a:pt x="171" y="183"/>
                          </a:lnTo>
                          <a:lnTo>
                            <a:pt x="163" y="191"/>
                          </a:lnTo>
                          <a:lnTo>
                            <a:pt x="163" y="191"/>
                          </a:lnTo>
                          <a:lnTo>
                            <a:pt x="151" y="200"/>
                          </a:lnTo>
                          <a:lnTo>
                            <a:pt x="147" y="208"/>
                          </a:lnTo>
                          <a:lnTo>
                            <a:pt x="147" y="216"/>
                          </a:lnTo>
                          <a:lnTo>
                            <a:pt x="155" y="228"/>
                          </a:lnTo>
                          <a:lnTo>
                            <a:pt x="147" y="240"/>
                          </a:lnTo>
                          <a:lnTo>
                            <a:pt x="147" y="248"/>
                          </a:lnTo>
                          <a:lnTo>
                            <a:pt x="139" y="252"/>
                          </a:lnTo>
                          <a:lnTo>
                            <a:pt x="134" y="265"/>
                          </a:lnTo>
                          <a:lnTo>
                            <a:pt x="126" y="277"/>
                          </a:lnTo>
                          <a:lnTo>
                            <a:pt x="126" y="281"/>
                          </a:lnTo>
                          <a:lnTo>
                            <a:pt x="122" y="293"/>
                          </a:lnTo>
                          <a:lnTo>
                            <a:pt x="118" y="305"/>
                          </a:lnTo>
                          <a:lnTo>
                            <a:pt x="118" y="301"/>
                          </a:lnTo>
                          <a:lnTo>
                            <a:pt x="114" y="301"/>
                          </a:lnTo>
                          <a:lnTo>
                            <a:pt x="114" y="301"/>
                          </a:lnTo>
                          <a:lnTo>
                            <a:pt x="114" y="301"/>
                          </a:lnTo>
                          <a:lnTo>
                            <a:pt x="106" y="297"/>
                          </a:lnTo>
                          <a:lnTo>
                            <a:pt x="94" y="293"/>
                          </a:lnTo>
                          <a:lnTo>
                            <a:pt x="82" y="297"/>
                          </a:lnTo>
                          <a:lnTo>
                            <a:pt x="69" y="293"/>
                          </a:lnTo>
                          <a:lnTo>
                            <a:pt x="73" y="301"/>
                          </a:lnTo>
                          <a:lnTo>
                            <a:pt x="73" y="309"/>
                          </a:lnTo>
                          <a:lnTo>
                            <a:pt x="78" y="314"/>
                          </a:lnTo>
                          <a:lnTo>
                            <a:pt x="73" y="318"/>
                          </a:lnTo>
                          <a:lnTo>
                            <a:pt x="73" y="326"/>
                          </a:lnTo>
                          <a:lnTo>
                            <a:pt x="73" y="338"/>
                          </a:lnTo>
                          <a:lnTo>
                            <a:pt x="69" y="350"/>
                          </a:lnTo>
                          <a:lnTo>
                            <a:pt x="73" y="346"/>
                          </a:lnTo>
                          <a:lnTo>
                            <a:pt x="69" y="350"/>
                          </a:lnTo>
                          <a:lnTo>
                            <a:pt x="69" y="354"/>
                          </a:lnTo>
                          <a:lnTo>
                            <a:pt x="69" y="354"/>
                          </a:lnTo>
                          <a:lnTo>
                            <a:pt x="57" y="358"/>
                          </a:lnTo>
                          <a:lnTo>
                            <a:pt x="53" y="370"/>
                          </a:lnTo>
                          <a:lnTo>
                            <a:pt x="57" y="375"/>
                          </a:lnTo>
                          <a:lnTo>
                            <a:pt x="57" y="387"/>
                          </a:lnTo>
                          <a:lnTo>
                            <a:pt x="61" y="395"/>
                          </a:lnTo>
                          <a:lnTo>
                            <a:pt x="57" y="407"/>
                          </a:lnTo>
                          <a:lnTo>
                            <a:pt x="49" y="419"/>
                          </a:lnTo>
                          <a:lnTo>
                            <a:pt x="41" y="415"/>
                          </a:lnTo>
                          <a:lnTo>
                            <a:pt x="37" y="415"/>
                          </a:lnTo>
                          <a:lnTo>
                            <a:pt x="25" y="423"/>
                          </a:lnTo>
                          <a:lnTo>
                            <a:pt x="25" y="427"/>
                          </a:lnTo>
                          <a:lnTo>
                            <a:pt x="25" y="432"/>
                          </a:lnTo>
                          <a:lnTo>
                            <a:pt x="25" y="440"/>
                          </a:lnTo>
                          <a:lnTo>
                            <a:pt x="25" y="456"/>
                          </a:lnTo>
                          <a:lnTo>
                            <a:pt x="29" y="464"/>
                          </a:lnTo>
                          <a:lnTo>
                            <a:pt x="29" y="468"/>
                          </a:lnTo>
                          <a:lnTo>
                            <a:pt x="16" y="460"/>
                          </a:lnTo>
                          <a:lnTo>
                            <a:pt x="4" y="460"/>
                          </a:lnTo>
                          <a:lnTo>
                            <a:pt x="0" y="472"/>
                          </a:lnTo>
                          <a:lnTo>
                            <a:pt x="0" y="472"/>
                          </a:lnTo>
                          <a:lnTo>
                            <a:pt x="4" y="480"/>
                          </a:lnTo>
                          <a:lnTo>
                            <a:pt x="8" y="493"/>
                          </a:lnTo>
                          <a:lnTo>
                            <a:pt x="12" y="505"/>
                          </a:lnTo>
                          <a:lnTo>
                            <a:pt x="25" y="517"/>
                          </a:lnTo>
                          <a:lnTo>
                            <a:pt x="33" y="529"/>
                          </a:lnTo>
                          <a:lnTo>
                            <a:pt x="33" y="517"/>
                          </a:lnTo>
                          <a:lnTo>
                            <a:pt x="33" y="509"/>
                          </a:lnTo>
                          <a:lnTo>
                            <a:pt x="41" y="521"/>
                          </a:lnTo>
                          <a:lnTo>
                            <a:pt x="41" y="525"/>
                          </a:lnTo>
                          <a:lnTo>
                            <a:pt x="37" y="529"/>
                          </a:lnTo>
                          <a:lnTo>
                            <a:pt x="45" y="537"/>
                          </a:lnTo>
                          <a:lnTo>
                            <a:pt x="49" y="525"/>
                          </a:lnTo>
                          <a:lnTo>
                            <a:pt x="53" y="517"/>
                          </a:lnTo>
                          <a:lnTo>
                            <a:pt x="53" y="513"/>
                          </a:lnTo>
                          <a:lnTo>
                            <a:pt x="53" y="517"/>
                          </a:lnTo>
                          <a:lnTo>
                            <a:pt x="53" y="525"/>
                          </a:lnTo>
                          <a:lnTo>
                            <a:pt x="53" y="525"/>
                          </a:lnTo>
                          <a:lnTo>
                            <a:pt x="57" y="525"/>
                          </a:lnTo>
                          <a:lnTo>
                            <a:pt x="49" y="533"/>
                          </a:lnTo>
                          <a:lnTo>
                            <a:pt x="57" y="533"/>
                          </a:lnTo>
                          <a:lnTo>
                            <a:pt x="57" y="533"/>
                          </a:lnTo>
                          <a:lnTo>
                            <a:pt x="53" y="545"/>
                          </a:lnTo>
                          <a:lnTo>
                            <a:pt x="57" y="558"/>
                          </a:lnTo>
                          <a:lnTo>
                            <a:pt x="57" y="545"/>
                          </a:lnTo>
                          <a:lnTo>
                            <a:pt x="57" y="545"/>
                          </a:lnTo>
                          <a:lnTo>
                            <a:pt x="61" y="541"/>
                          </a:lnTo>
                          <a:lnTo>
                            <a:pt x="69" y="541"/>
                          </a:lnTo>
                          <a:lnTo>
                            <a:pt x="69" y="541"/>
                          </a:lnTo>
                          <a:lnTo>
                            <a:pt x="73" y="541"/>
                          </a:lnTo>
                          <a:lnTo>
                            <a:pt x="73" y="545"/>
                          </a:lnTo>
                          <a:lnTo>
                            <a:pt x="86" y="554"/>
                          </a:lnTo>
                          <a:lnTo>
                            <a:pt x="94" y="566"/>
                          </a:lnTo>
                          <a:lnTo>
                            <a:pt x="98" y="566"/>
                          </a:lnTo>
                          <a:lnTo>
                            <a:pt x="102" y="578"/>
                          </a:lnTo>
                          <a:lnTo>
                            <a:pt x="110" y="586"/>
                          </a:lnTo>
                          <a:lnTo>
                            <a:pt x="106" y="586"/>
                          </a:lnTo>
                          <a:lnTo>
                            <a:pt x="106" y="586"/>
                          </a:lnTo>
                          <a:lnTo>
                            <a:pt x="106" y="586"/>
                          </a:lnTo>
                          <a:lnTo>
                            <a:pt x="102" y="594"/>
                          </a:lnTo>
                          <a:lnTo>
                            <a:pt x="102" y="598"/>
                          </a:lnTo>
                          <a:lnTo>
                            <a:pt x="110" y="586"/>
                          </a:lnTo>
                          <a:lnTo>
                            <a:pt x="114" y="590"/>
                          </a:lnTo>
                          <a:lnTo>
                            <a:pt x="110" y="602"/>
                          </a:lnTo>
                          <a:lnTo>
                            <a:pt x="110" y="611"/>
                          </a:lnTo>
                          <a:lnTo>
                            <a:pt x="122" y="623"/>
                          </a:lnTo>
                          <a:lnTo>
                            <a:pt x="122" y="631"/>
                          </a:lnTo>
                          <a:lnTo>
                            <a:pt x="126" y="643"/>
                          </a:lnTo>
                          <a:lnTo>
                            <a:pt x="134" y="655"/>
                          </a:lnTo>
                          <a:lnTo>
                            <a:pt x="134" y="659"/>
                          </a:lnTo>
                          <a:lnTo>
                            <a:pt x="134" y="672"/>
                          </a:lnTo>
                          <a:lnTo>
                            <a:pt x="139" y="684"/>
                          </a:lnTo>
                          <a:lnTo>
                            <a:pt x="147" y="696"/>
                          </a:lnTo>
                          <a:lnTo>
                            <a:pt x="143" y="704"/>
                          </a:lnTo>
                          <a:lnTo>
                            <a:pt x="139" y="716"/>
                          </a:lnTo>
                          <a:lnTo>
                            <a:pt x="134" y="724"/>
                          </a:lnTo>
                          <a:lnTo>
                            <a:pt x="134" y="737"/>
                          </a:lnTo>
                          <a:lnTo>
                            <a:pt x="134" y="749"/>
                          </a:lnTo>
                          <a:lnTo>
                            <a:pt x="130" y="757"/>
                          </a:lnTo>
                          <a:lnTo>
                            <a:pt x="126" y="773"/>
                          </a:lnTo>
                          <a:lnTo>
                            <a:pt x="122" y="781"/>
                          </a:lnTo>
                          <a:lnTo>
                            <a:pt x="122" y="794"/>
                          </a:lnTo>
                          <a:lnTo>
                            <a:pt x="134" y="794"/>
                          </a:lnTo>
                          <a:lnTo>
                            <a:pt x="143" y="781"/>
                          </a:lnTo>
                          <a:lnTo>
                            <a:pt x="151" y="769"/>
                          </a:lnTo>
                          <a:lnTo>
                            <a:pt x="151" y="765"/>
                          </a:lnTo>
                          <a:lnTo>
                            <a:pt x="151" y="765"/>
                          </a:lnTo>
                          <a:lnTo>
                            <a:pt x="155" y="765"/>
                          </a:lnTo>
                          <a:lnTo>
                            <a:pt x="151" y="777"/>
                          </a:lnTo>
                          <a:lnTo>
                            <a:pt x="151" y="781"/>
                          </a:lnTo>
                          <a:lnTo>
                            <a:pt x="147" y="794"/>
                          </a:lnTo>
                          <a:lnTo>
                            <a:pt x="159" y="786"/>
                          </a:lnTo>
                          <a:lnTo>
                            <a:pt x="151" y="798"/>
                          </a:lnTo>
                          <a:lnTo>
                            <a:pt x="163" y="786"/>
                          </a:lnTo>
                          <a:lnTo>
                            <a:pt x="171" y="781"/>
                          </a:lnTo>
                          <a:lnTo>
                            <a:pt x="163" y="794"/>
                          </a:lnTo>
                          <a:lnTo>
                            <a:pt x="163" y="794"/>
                          </a:lnTo>
                          <a:lnTo>
                            <a:pt x="163" y="806"/>
                          </a:lnTo>
                          <a:lnTo>
                            <a:pt x="171" y="810"/>
                          </a:lnTo>
                          <a:lnTo>
                            <a:pt x="175" y="798"/>
                          </a:lnTo>
                          <a:lnTo>
                            <a:pt x="179" y="786"/>
                          </a:lnTo>
                          <a:lnTo>
                            <a:pt x="179" y="790"/>
                          </a:lnTo>
                          <a:lnTo>
                            <a:pt x="179" y="790"/>
                          </a:lnTo>
                          <a:lnTo>
                            <a:pt x="179" y="794"/>
                          </a:lnTo>
                          <a:lnTo>
                            <a:pt x="175" y="806"/>
                          </a:lnTo>
                          <a:lnTo>
                            <a:pt x="187" y="798"/>
                          </a:lnTo>
                          <a:lnTo>
                            <a:pt x="187" y="790"/>
                          </a:lnTo>
                          <a:lnTo>
                            <a:pt x="187" y="790"/>
                          </a:lnTo>
                          <a:lnTo>
                            <a:pt x="191" y="786"/>
                          </a:lnTo>
                          <a:lnTo>
                            <a:pt x="191" y="798"/>
                          </a:lnTo>
                          <a:lnTo>
                            <a:pt x="187" y="810"/>
                          </a:lnTo>
                          <a:lnTo>
                            <a:pt x="196" y="810"/>
                          </a:lnTo>
                          <a:lnTo>
                            <a:pt x="208" y="802"/>
                          </a:lnTo>
                          <a:lnTo>
                            <a:pt x="216" y="790"/>
                          </a:lnTo>
                          <a:lnTo>
                            <a:pt x="216" y="781"/>
                          </a:lnTo>
                          <a:lnTo>
                            <a:pt x="224" y="781"/>
                          </a:lnTo>
                          <a:lnTo>
                            <a:pt x="232" y="773"/>
                          </a:lnTo>
                          <a:lnTo>
                            <a:pt x="240" y="773"/>
                          </a:lnTo>
                          <a:lnTo>
                            <a:pt x="244" y="761"/>
                          </a:lnTo>
                          <a:lnTo>
                            <a:pt x="244" y="757"/>
                          </a:lnTo>
                          <a:lnTo>
                            <a:pt x="240" y="753"/>
                          </a:lnTo>
                          <a:lnTo>
                            <a:pt x="240" y="749"/>
                          </a:lnTo>
                          <a:lnTo>
                            <a:pt x="244" y="749"/>
                          </a:lnTo>
                          <a:lnTo>
                            <a:pt x="244" y="749"/>
                          </a:lnTo>
                          <a:lnTo>
                            <a:pt x="248" y="745"/>
                          </a:lnTo>
                          <a:lnTo>
                            <a:pt x="244" y="757"/>
                          </a:lnTo>
                          <a:lnTo>
                            <a:pt x="257" y="765"/>
                          </a:lnTo>
                          <a:lnTo>
                            <a:pt x="269" y="761"/>
                          </a:lnTo>
                          <a:lnTo>
                            <a:pt x="281" y="749"/>
                          </a:lnTo>
                          <a:lnTo>
                            <a:pt x="281" y="741"/>
                          </a:lnTo>
                          <a:lnTo>
                            <a:pt x="285" y="729"/>
                          </a:lnTo>
                          <a:lnTo>
                            <a:pt x="281" y="724"/>
                          </a:lnTo>
                          <a:lnTo>
                            <a:pt x="285" y="716"/>
                          </a:lnTo>
                          <a:lnTo>
                            <a:pt x="281" y="704"/>
                          </a:lnTo>
                          <a:lnTo>
                            <a:pt x="293" y="716"/>
                          </a:lnTo>
                          <a:lnTo>
                            <a:pt x="301" y="724"/>
                          </a:lnTo>
                          <a:lnTo>
                            <a:pt x="301" y="737"/>
                          </a:lnTo>
                          <a:lnTo>
                            <a:pt x="305" y="749"/>
                          </a:lnTo>
                          <a:lnTo>
                            <a:pt x="309" y="757"/>
                          </a:lnTo>
                          <a:lnTo>
                            <a:pt x="322" y="765"/>
                          </a:lnTo>
                          <a:lnTo>
                            <a:pt x="330" y="765"/>
                          </a:lnTo>
                          <a:lnTo>
                            <a:pt x="330" y="761"/>
                          </a:lnTo>
                          <a:lnTo>
                            <a:pt x="334" y="761"/>
                          </a:lnTo>
                          <a:lnTo>
                            <a:pt x="334" y="761"/>
                          </a:lnTo>
                          <a:lnTo>
                            <a:pt x="330" y="773"/>
                          </a:lnTo>
                          <a:lnTo>
                            <a:pt x="330" y="781"/>
                          </a:lnTo>
                          <a:lnTo>
                            <a:pt x="326" y="790"/>
                          </a:lnTo>
                          <a:lnTo>
                            <a:pt x="334" y="802"/>
                          </a:lnTo>
                          <a:lnTo>
                            <a:pt x="334" y="814"/>
                          </a:lnTo>
                          <a:lnTo>
                            <a:pt x="334" y="818"/>
                          </a:lnTo>
                          <a:lnTo>
                            <a:pt x="338" y="830"/>
                          </a:lnTo>
                          <a:lnTo>
                            <a:pt x="334" y="842"/>
                          </a:lnTo>
                          <a:lnTo>
                            <a:pt x="338" y="855"/>
                          </a:lnTo>
                          <a:lnTo>
                            <a:pt x="338" y="859"/>
                          </a:lnTo>
                          <a:lnTo>
                            <a:pt x="338" y="867"/>
                          </a:lnTo>
                          <a:lnTo>
                            <a:pt x="350" y="875"/>
                          </a:lnTo>
                          <a:lnTo>
                            <a:pt x="346" y="887"/>
                          </a:lnTo>
                          <a:lnTo>
                            <a:pt x="350" y="899"/>
                          </a:lnTo>
                          <a:lnTo>
                            <a:pt x="354" y="904"/>
                          </a:lnTo>
                          <a:lnTo>
                            <a:pt x="354" y="916"/>
                          </a:lnTo>
                          <a:lnTo>
                            <a:pt x="358" y="928"/>
                          </a:lnTo>
                          <a:lnTo>
                            <a:pt x="362" y="940"/>
                          </a:lnTo>
                          <a:lnTo>
                            <a:pt x="362" y="928"/>
                          </a:lnTo>
                          <a:lnTo>
                            <a:pt x="362" y="920"/>
                          </a:lnTo>
                          <a:lnTo>
                            <a:pt x="362" y="916"/>
                          </a:lnTo>
                          <a:lnTo>
                            <a:pt x="362" y="920"/>
                          </a:lnTo>
                          <a:lnTo>
                            <a:pt x="366" y="928"/>
                          </a:lnTo>
                          <a:lnTo>
                            <a:pt x="371" y="940"/>
                          </a:lnTo>
                          <a:lnTo>
                            <a:pt x="379" y="952"/>
                          </a:lnTo>
                          <a:lnTo>
                            <a:pt x="379" y="965"/>
                          </a:lnTo>
                          <a:lnTo>
                            <a:pt x="387" y="977"/>
                          </a:lnTo>
                          <a:lnTo>
                            <a:pt x="387" y="989"/>
                          </a:lnTo>
                          <a:lnTo>
                            <a:pt x="391" y="997"/>
                          </a:lnTo>
                          <a:lnTo>
                            <a:pt x="395" y="997"/>
                          </a:lnTo>
                          <a:lnTo>
                            <a:pt x="391" y="1001"/>
                          </a:lnTo>
                          <a:lnTo>
                            <a:pt x="387" y="1017"/>
                          </a:lnTo>
                          <a:lnTo>
                            <a:pt x="395" y="1022"/>
                          </a:lnTo>
                          <a:lnTo>
                            <a:pt x="391" y="1026"/>
                          </a:lnTo>
                          <a:lnTo>
                            <a:pt x="395" y="1030"/>
                          </a:lnTo>
                          <a:lnTo>
                            <a:pt x="391" y="1038"/>
                          </a:lnTo>
                          <a:lnTo>
                            <a:pt x="391" y="1046"/>
                          </a:lnTo>
                          <a:lnTo>
                            <a:pt x="391" y="1050"/>
                          </a:lnTo>
                          <a:lnTo>
                            <a:pt x="387" y="1058"/>
                          </a:lnTo>
                          <a:lnTo>
                            <a:pt x="399" y="1054"/>
                          </a:lnTo>
                          <a:lnTo>
                            <a:pt x="395" y="1062"/>
                          </a:lnTo>
                          <a:lnTo>
                            <a:pt x="395" y="1074"/>
                          </a:lnTo>
                          <a:lnTo>
                            <a:pt x="395" y="1087"/>
                          </a:lnTo>
                          <a:lnTo>
                            <a:pt x="395" y="1099"/>
                          </a:lnTo>
                          <a:lnTo>
                            <a:pt x="387" y="1111"/>
                          </a:lnTo>
                          <a:lnTo>
                            <a:pt x="379" y="1119"/>
                          </a:lnTo>
                          <a:lnTo>
                            <a:pt x="379" y="1131"/>
                          </a:lnTo>
                          <a:lnTo>
                            <a:pt x="383" y="1139"/>
                          </a:lnTo>
                          <a:lnTo>
                            <a:pt x="379" y="1152"/>
                          </a:lnTo>
                          <a:lnTo>
                            <a:pt x="383" y="1164"/>
                          </a:lnTo>
                          <a:lnTo>
                            <a:pt x="383" y="1164"/>
                          </a:lnTo>
                          <a:lnTo>
                            <a:pt x="387" y="1164"/>
                          </a:lnTo>
                          <a:lnTo>
                            <a:pt x="391" y="1156"/>
                          </a:lnTo>
                          <a:lnTo>
                            <a:pt x="395" y="1144"/>
                          </a:lnTo>
                          <a:lnTo>
                            <a:pt x="399" y="1131"/>
                          </a:lnTo>
                          <a:lnTo>
                            <a:pt x="399" y="1119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62" name="Freeform 809">
                      <a:extLst>
                        <a:ext uri="{FF2B5EF4-FFF2-40B4-BE49-F238E27FC236}">
                          <a16:creationId xmlns:a16="http://schemas.microsoft.com/office/drawing/2014/main" id="{1D277821-9046-36D5-BDC7-A821B5732D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546" y="9783"/>
                      <a:ext cx="8" cy="12"/>
                    </a:xfrm>
                    <a:custGeom>
                      <a:avLst/>
                      <a:gdLst>
                        <a:gd name="T0" fmla="*/ 8 w 8"/>
                        <a:gd name="T1" fmla="*/ 0 h 12"/>
                        <a:gd name="T2" fmla="*/ 0 w 8"/>
                        <a:gd name="T3" fmla="*/ 12 h 12"/>
                        <a:gd name="T4" fmla="*/ 8 w 8"/>
                        <a:gd name="T5" fmla="*/ 12 h 12"/>
                        <a:gd name="T6" fmla="*/ 8 w 8"/>
                        <a:gd name="T7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" h="12">
                          <a:moveTo>
                            <a:pt x="8" y="0"/>
                          </a:moveTo>
                          <a:lnTo>
                            <a:pt x="0" y="12"/>
                          </a:lnTo>
                          <a:lnTo>
                            <a:pt x="8" y="1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63" name="Freeform 810">
                      <a:extLst>
                        <a:ext uri="{FF2B5EF4-FFF2-40B4-BE49-F238E27FC236}">
                          <a16:creationId xmlns:a16="http://schemas.microsoft.com/office/drawing/2014/main" id="{53BFB997-0348-8031-C815-23A735CDE4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529" y="9795"/>
                      <a:ext cx="8" cy="8"/>
                    </a:xfrm>
                    <a:custGeom>
                      <a:avLst/>
                      <a:gdLst>
                        <a:gd name="T0" fmla="*/ 0 w 8"/>
                        <a:gd name="T1" fmla="*/ 8 h 8"/>
                        <a:gd name="T2" fmla="*/ 4 w 8"/>
                        <a:gd name="T3" fmla="*/ 8 h 8"/>
                        <a:gd name="T4" fmla="*/ 8 w 8"/>
                        <a:gd name="T5" fmla="*/ 0 h 8"/>
                        <a:gd name="T6" fmla="*/ 0 w 8"/>
                        <a:gd name="T7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" h="8">
                          <a:moveTo>
                            <a:pt x="0" y="8"/>
                          </a:moveTo>
                          <a:lnTo>
                            <a:pt x="4" y="8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64" name="Freeform 811">
                      <a:extLst>
                        <a:ext uri="{FF2B5EF4-FFF2-40B4-BE49-F238E27FC236}">
                          <a16:creationId xmlns:a16="http://schemas.microsoft.com/office/drawing/2014/main" id="{17BB05F5-F679-3512-3858-8652D9F0E18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253" y="9348"/>
                      <a:ext cx="12" cy="8"/>
                    </a:xfrm>
                    <a:custGeom>
                      <a:avLst/>
                      <a:gdLst>
                        <a:gd name="T0" fmla="*/ 4 w 12"/>
                        <a:gd name="T1" fmla="*/ 0 h 8"/>
                        <a:gd name="T2" fmla="*/ 0 w 12"/>
                        <a:gd name="T3" fmla="*/ 4 h 8"/>
                        <a:gd name="T4" fmla="*/ 12 w 12"/>
                        <a:gd name="T5" fmla="*/ 8 h 8"/>
                        <a:gd name="T6" fmla="*/ 4 w 12"/>
                        <a:gd name="T7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8">
                          <a:moveTo>
                            <a:pt x="4" y="0"/>
                          </a:moveTo>
                          <a:lnTo>
                            <a:pt x="0" y="4"/>
                          </a:lnTo>
                          <a:lnTo>
                            <a:pt x="12" y="8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65" name="Freeform 812">
                      <a:extLst>
                        <a:ext uri="{FF2B5EF4-FFF2-40B4-BE49-F238E27FC236}">
                          <a16:creationId xmlns:a16="http://schemas.microsoft.com/office/drawing/2014/main" id="{64B41403-E54F-61B5-DB5D-5D7FD8FA2B9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265" y="9307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0 h 12"/>
                        <a:gd name="T2" fmla="*/ 0 w 12"/>
                        <a:gd name="T3" fmla="*/ 12 h 12"/>
                        <a:gd name="T4" fmla="*/ 12 w 12"/>
                        <a:gd name="T5" fmla="*/ 8 h 12"/>
                        <a:gd name="T6" fmla="*/ 0 w 12"/>
                        <a:gd name="T7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0"/>
                          </a:moveTo>
                          <a:lnTo>
                            <a:pt x="0" y="12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2059" name="Freeform 813">
                    <a:extLst>
                      <a:ext uri="{FF2B5EF4-FFF2-40B4-BE49-F238E27FC236}">
                        <a16:creationId xmlns:a16="http://schemas.microsoft.com/office/drawing/2014/main" id="{7E1D79AB-A7F4-51C6-209B-F9E043517D3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305" y="9510"/>
                    <a:ext cx="13" cy="25"/>
                  </a:xfrm>
                  <a:custGeom>
                    <a:avLst/>
                    <a:gdLst>
                      <a:gd name="T0" fmla="*/ 5 w 13"/>
                      <a:gd name="T1" fmla="*/ 13 h 25"/>
                      <a:gd name="T2" fmla="*/ 0 w 13"/>
                      <a:gd name="T3" fmla="*/ 25 h 25"/>
                      <a:gd name="T4" fmla="*/ 13 w 13"/>
                      <a:gd name="T5" fmla="*/ 13 h 25"/>
                      <a:gd name="T6" fmla="*/ 13 w 13"/>
                      <a:gd name="T7" fmla="*/ 0 h 25"/>
                      <a:gd name="T8" fmla="*/ 5 w 13"/>
                      <a:gd name="T9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5">
                        <a:moveTo>
                          <a:pt x="5" y="13"/>
                        </a:moveTo>
                        <a:lnTo>
                          <a:pt x="0" y="25"/>
                        </a:lnTo>
                        <a:lnTo>
                          <a:pt x="13" y="13"/>
                        </a:lnTo>
                        <a:lnTo>
                          <a:pt x="13" y="0"/>
                        </a:lnTo>
                        <a:lnTo>
                          <a:pt x="5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60" name="Freeform 814">
                    <a:extLst>
                      <a:ext uri="{FF2B5EF4-FFF2-40B4-BE49-F238E27FC236}">
                        <a16:creationId xmlns:a16="http://schemas.microsoft.com/office/drawing/2014/main" id="{7E43A758-51CF-0F4F-720E-42D324AF3D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53" y="9323"/>
                    <a:ext cx="24" cy="17"/>
                  </a:xfrm>
                  <a:custGeom>
                    <a:avLst/>
                    <a:gdLst>
                      <a:gd name="T0" fmla="*/ 16 w 24"/>
                      <a:gd name="T1" fmla="*/ 0 h 17"/>
                      <a:gd name="T2" fmla="*/ 0 w 24"/>
                      <a:gd name="T3" fmla="*/ 0 h 17"/>
                      <a:gd name="T4" fmla="*/ 8 w 24"/>
                      <a:gd name="T5" fmla="*/ 8 h 17"/>
                      <a:gd name="T6" fmla="*/ 12 w 24"/>
                      <a:gd name="T7" fmla="*/ 17 h 17"/>
                      <a:gd name="T8" fmla="*/ 24 w 24"/>
                      <a:gd name="T9" fmla="*/ 17 h 17"/>
                      <a:gd name="T10" fmla="*/ 20 w 24"/>
                      <a:gd name="T11" fmla="*/ 4 h 17"/>
                      <a:gd name="T12" fmla="*/ 20 w 24"/>
                      <a:gd name="T13" fmla="*/ 0 h 17"/>
                      <a:gd name="T14" fmla="*/ 16 w 24"/>
                      <a:gd name="T15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17">
                        <a:moveTo>
                          <a:pt x="16" y="0"/>
                        </a:moveTo>
                        <a:lnTo>
                          <a:pt x="0" y="0"/>
                        </a:lnTo>
                        <a:lnTo>
                          <a:pt x="8" y="8"/>
                        </a:lnTo>
                        <a:lnTo>
                          <a:pt x="12" y="17"/>
                        </a:lnTo>
                        <a:lnTo>
                          <a:pt x="24" y="17"/>
                        </a:lnTo>
                        <a:lnTo>
                          <a:pt x="20" y="4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29" name="Group 815">
                  <a:extLst>
                    <a:ext uri="{FF2B5EF4-FFF2-40B4-BE49-F238E27FC236}">
                      <a16:creationId xmlns:a16="http://schemas.microsoft.com/office/drawing/2014/main" id="{FBDAE346-AE51-053A-DE1C-C75AA8C94C7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923" y="8855"/>
                  <a:ext cx="277" cy="367"/>
                  <a:chOff x="15923" y="8855"/>
                  <a:chExt cx="277" cy="367"/>
                </a:xfrm>
                <a:grpFill/>
              </p:grpSpPr>
              <p:sp>
                <p:nvSpPr>
                  <p:cNvPr id="2053" name="Freeform 816">
                    <a:extLst>
                      <a:ext uri="{FF2B5EF4-FFF2-40B4-BE49-F238E27FC236}">
                        <a16:creationId xmlns:a16="http://schemas.microsoft.com/office/drawing/2014/main" id="{EC09006C-E0F0-1AD8-EC3F-276148B95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5923" y="8855"/>
                    <a:ext cx="277" cy="367"/>
                  </a:xfrm>
                  <a:custGeom>
                    <a:avLst/>
                    <a:gdLst>
                      <a:gd name="T0" fmla="*/ 277 w 277"/>
                      <a:gd name="T1" fmla="*/ 342 h 367"/>
                      <a:gd name="T2" fmla="*/ 273 w 277"/>
                      <a:gd name="T3" fmla="*/ 306 h 367"/>
                      <a:gd name="T4" fmla="*/ 273 w 277"/>
                      <a:gd name="T5" fmla="*/ 273 h 367"/>
                      <a:gd name="T6" fmla="*/ 260 w 277"/>
                      <a:gd name="T7" fmla="*/ 228 h 367"/>
                      <a:gd name="T8" fmla="*/ 252 w 277"/>
                      <a:gd name="T9" fmla="*/ 192 h 367"/>
                      <a:gd name="T10" fmla="*/ 232 w 277"/>
                      <a:gd name="T11" fmla="*/ 188 h 367"/>
                      <a:gd name="T12" fmla="*/ 220 w 277"/>
                      <a:gd name="T13" fmla="*/ 232 h 367"/>
                      <a:gd name="T14" fmla="*/ 199 w 277"/>
                      <a:gd name="T15" fmla="*/ 228 h 367"/>
                      <a:gd name="T16" fmla="*/ 187 w 277"/>
                      <a:gd name="T17" fmla="*/ 192 h 367"/>
                      <a:gd name="T18" fmla="*/ 212 w 277"/>
                      <a:gd name="T19" fmla="*/ 163 h 367"/>
                      <a:gd name="T20" fmla="*/ 232 w 277"/>
                      <a:gd name="T21" fmla="*/ 147 h 367"/>
                      <a:gd name="T22" fmla="*/ 252 w 277"/>
                      <a:gd name="T23" fmla="*/ 114 h 367"/>
                      <a:gd name="T24" fmla="*/ 260 w 277"/>
                      <a:gd name="T25" fmla="*/ 106 h 367"/>
                      <a:gd name="T26" fmla="*/ 224 w 277"/>
                      <a:gd name="T27" fmla="*/ 94 h 367"/>
                      <a:gd name="T28" fmla="*/ 191 w 277"/>
                      <a:gd name="T29" fmla="*/ 90 h 367"/>
                      <a:gd name="T30" fmla="*/ 146 w 277"/>
                      <a:gd name="T31" fmla="*/ 94 h 367"/>
                      <a:gd name="T32" fmla="*/ 118 w 277"/>
                      <a:gd name="T33" fmla="*/ 86 h 367"/>
                      <a:gd name="T34" fmla="*/ 106 w 277"/>
                      <a:gd name="T35" fmla="*/ 78 h 367"/>
                      <a:gd name="T36" fmla="*/ 110 w 277"/>
                      <a:gd name="T37" fmla="*/ 65 h 367"/>
                      <a:gd name="T38" fmla="*/ 106 w 277"/>
                      <a:gd name="T39" fmla="*/ 53 h 367"/>
                      <a:gd name="T40" fmla="*/ 106 w 277"/>
                      <a:gd name="T41" fmla="*/ 45 h 367"/>
                      <a:gd name="T42" fmla="*/ 98 w 277"/>
                      <a:gd name="T43" fmla="*/ 29 h 367"/>
                      <a:gd name="T44" fmla="*/ 65 w 277"/>
                      <a:gd name="T45" fmla="*/ 29 h 367"/>
                      <a:gd name="T46" fmla="*/ 53 w 277"/>
                      <a:gd name="T47" fmla="*/ 25 h 367"/>
                      <a:gd name="T48" fmla="*/ 37 w 277"/>
                      <a:gd name="T49" fmla="*/ 17 h 367"/>
                      <a:gd name="T50" fmla="*/ 16 w 277"/>
                      <a:gd name="T51" fmla="*/ 8 h 367"/>
                      <a:gd name="T52" fmla="*/ 12 w 277"/>
                      <a:gd name="T53" fmla="*/ 29 h 367"/>
                      <a:gd name="T54" fmla="*/ 24 w 277"/>
                      <a:gd name="T55" fmla="*/ 61 h 367"/>
                      <a:gd name="T56" fmla="*/ 45 w 277"/>
                      <a:gd name="T57" fmla="*/ 74 h 367"/>
                      <a:gd name="T58" fmla="*/ 33 w 277"/>
                      <a:gd name="T59" fmla="*/ 90 h 367"/>
                      <a:gd name="T60" fmla="*/ 12 w 277"/>
                      <a:gd name="T61" fmla="*/ 110 h 367"/>
                      <a:gd name="T62" fmla="*/ 16 w 277"/>
                      <a:gd name="T63" fmla="*/ 147 h 367"/>
                      <a:gd name="T64" fmla="*/ 33 w 277"/>
                      <a:gd name="T65" fmla="*/ 192 h 367"/>
                      <a:gd name="T66" fmla="*/ 41 w 277"/>
                      <a:gd name="T67" fmla="*/ 216 h 367"/>
                      <a:gd name="T68" fmla="*/ 49 w 277"/>
                      <a:gd name="T69" fmla="*/ 236 h 367"/>
                      <a:gd name="T70" fmla="*/ 53 w 277"/>
                      <a:gd name="T71" fmla="*/ 261 h 367"/>
                      <a:gd name="T72" fmla="*/ 61 w 277"/>
                      <a:gd name="T73" fmla="*/ 285 h 367"/>
                      <a:gd name="T74" fmla="*/ 77 w 277"/>
                      <a:gd name="T75" fmla="*/ 297 h 367"/>
                      <a:gd name="T76" fmla="*/ 85 w 277"/>
                      <a:gd name="T77" fmla="*/ 289 h 367"/>
                      <a:gd name="T78" fmla="*/ 90 w 277"/>
                      <a:gd name="T79" fmla="*/ 297 h 367"/>
                      <a:gd name="T80" fmla="*/ 90 w 277"/>
                      <a:gd name="T81" fmla="*/ 297 h 367"/>
                      <a:gd name="T82" fmla="*/ 94 w 277"/>
                      <a:gd name="T83" fmla="*/ 301 h 367"/>
                      <a:gd name="T84" fmla="*/ 102 w 277"/>
                      <a:gd name="T85" fmla="*/ 289 h 367"/>
                      <a:gd name="T86" fmla="*/ 114 w 277"/>
                      <a:gd name="T87" fmla="*/ 265 h 367"/>
                      <a:gd name="T88" fmla="*/ 114 w 277"/>
                      <a:gd name="T89" fmla="*/ 297 h 367"/>
                      <a:gd name="T90" fmla="*/ 118 w 277"/>
                      <a:gd name="T91" fmla="*/ 297 h 367"/>
                      <a:gd name="T92" fmla="*/ 126 w 277"/>
                      <a:gd name="T93" fmla="*/ 289 h 367"/>
                      <a:gd name="T94" fmla="*/ 134 w 277"/>
                      <a:gd name="T95" fmla="*/ 297 h 367"/>
                      <a:gd name="T96" fmla="*/ 138 w 277"/>
                      <a:gd name="T97" fmla="*/ 289 h 367"/>
                      <a:gd name="T98" fmla="*/ 146 w 277"/>
                      <a:gd name="T99" fmla="*/ 253 h 367"/>
                      <a:gd name="T100" fmla="*/ 146 w 277"/>
                      <a:gd name="T101" fmla="*/ 236 h 367"/>
                      <a:gd name="T102" fmla="*/ 151 w 277"/>
                      <a:gd name="T103" fmla="*/ 216 h 367"/>
                      <a:gd name="T104" fmla="*/ 130 w 277"/>
                      <a:gd name="T105" fmla="*/ 204 h 367"/>
                      <a:gd name="T106" fmla="*/ 146 w 277"/>
                      <a:gd name="T107" fmla="*/ 196 h 367"/>
                      <a:gd name="T108" fmla="*/ 159 w 277"/>
                      <a:gd name="T109" fmla="*/ 200 h 367"/>
                      <a:gd name="T110" fmla="*/ 155 w 277"/>
                      <a:gd name="T111" fmla="*/ 228 h 367"/>
                      <a:gd name="T112" fmla="*/ 179 w 277"/>
                      <a:gd name="T113" fmla="*/ 257 h 367"/>
                      <a:gd name="T114" fmla="*/ 208 w 277"/>
                      <a:gd name="T115" fmla="*/ 249 h 367"/>
                      <a:gd name="T116" fmla="*/ 228 w 277"/>
                      <a:gd name="T117" fmla="*/ 269 h 367"/>
                      <a:gd name="T118" fmla="*/ 228 w 277"/>
                      <a:gd name="T119" fmla="*/ 273 h 367"/>
                      <a:gd name="T120" fmla="*/ 232 w 277"/>
                      <a:gd name="T121" fmla="*/ 314 h 367"/>
                      <a:gd name="T122" fmla="*/ 248 w 277"/>
                      <a:gd name="T123" fmla="*/ 362 h 367"/>
                      <a:gd name="T124" fmla="*/ 248 w 277"/>
                      <a:gd name="T125" fmla="*/ 346 h 3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277" h="367">
                        <a:moveTo>
                          <a:pt x="248" y="346"/>
                        </a:moveTo>
                        <a:lnTo>
                          <a:pt x="252" y="334"/>
                        </a:lnTo>
                        <a:lnTo>
                          <a:pt x="264" y="334"/>
                        </a:lnTo>
                        <a:lnTo>
                          <a:pt x="277" y="342"/>
                        </a:lnTo>
                        <a:lnTo>
                          <a:pt x="277" y="338"/>
                        </a:lnTo>
                        <a:lnTo>
                          <a:pt x="273" y="330"/>
                        </a:lnTo>
                        <a:lnTo>
                          <a:pt x="273" y="314"/>
                        </a:lnTo>
                        <a:lnTo>
                          <a:pt x="273" y="306"/>
                        </a:lnTo>
                        <a:lnTo>
                          <a:pt x="273" y="301"/>
                        </a:lnTo>
                        <a:lnTo>
                          <a:pt x="273" y="297"/>
                        </a:lnTo>
                        <a:lnTo>
                          <a:pt x="273" y="285"/>
                        </a:lnTo>
                        <a:lnTo>
                          <a:pt x="273" y="273"/>
                        </a:lnTo>
                        <a:lnTo>
                          <a:pt x="269" y="261"/>
                        </a:lnTo>
                        <a:lnTo>
                          <a:pt x="269" y="249"/>
                        </a:lnTo>
                        <a:lnTo>
                          <a:pt x="264" y="240"/>
                        </a:lnTo>
                        <a:lnTo>
                          <a:pt x="260" y="228"/>
                        </a:lnTo>
                        <a:lnTo>
                          <a:pt x="260" y="216"/>
                        </a:lnTo>
                        <a:lnTo>
                          <a:pt x="260" y="212"/>
                        </a:lnTo>
                        <a:lnTo>
                          <a:pt x="256" y="204"/>
                        </a:lnTo>
                        <a:lnTo>
                          <a:pt x="252" y="192"/>
                        </a:lnTo>
                        <a:lnTo>
                          <a:pt x="252" y="183"/>
                        </a:lnTo>
                        <a:lnTo>
                          <a:pt x="248" y="183"/>
                        </a:lnTo>
                        <a:lnTo>
                          <a:pt x="240" y="192"/>
                        </a:lnTo>
                        <a:lnTo>
                          <a:pt x="232" y="188"/>
                        </a:lnTo>
                        <a:lnTo>
                          <a:pt x="236" y="200"/>
                        </a:lnTo>
                        <a:lnTo>
                          <a:pt x="224" y="208"/>
                        </a:lnTo>
                        <a:lnTo>
                          <a:pt x="224" y="220"/>
                        </a:lnTo>
                        <a:lnTo>
                          <a:pt x="220" y="232"/>
                        </a:lnTo>
                        <a:lnTo>
                          <a:pt x="212" y="232"/>
                        </a:lnTo>
                        <a:lnTo>
                          <a:pt x="212" y="232"/>
                        </a:lnTo>
                        <a:lnTo>
                          <a:pt x="208" y="220"/>
                        </a:lnTo>
                        <a:lnTo>
                          <a:pt x="199" y="228"/>
                        </a:lnTo>
                        <a:lnTo>
                          <a:pt x="195" y="228"/>
                        </a:lnTo>
                        <a:lnTo>
                          <a:pt x="195" y="212"/>
                        </a:lnTo>
                        <a:lnTo>
                          <a:pt x="191" y="200"/>
                        </a:lnTo>
                        <a:lnTo>
                          <a:pt x="187" y="192"/>
                        </a:lnTo>
                        <a:lnTo>
                          <a:pt x="191" y="179"/>
                        </a:lnTo>
                        <a:lnTo>
                          <a:pt x="195" y="167"/>
                        </a:lnTo>
                        <a:lnTo>
                          <a:pt x="199" y="163"/>
                        </a:lnTo>
                        <a:lnTo>
                          <a:pt x="212" y="163"/>
                        </a:lnTo>
                        <a:lnTo>
                          <a:pt x="216" y="155"/>
                        </a:lnTo>
                        <a:lnTo>
                          <a:pt x="220" y="159"/>
                        </a:lnTo>
                        <a:lnTo>
                          <a:pt x="232" y="159"/>
                        </a:lnTo>
                        <a:lnTo>
                          <a:pt x="232" y="147"/>
                        </a:lnTo>
                        <a:lnTo>
                          <a:pt x="244" y="135"/>
                        </a:lnTo>
                        <a:lnTo>
                          <a:pt x="248" y="135"/>
                        </a:lnTo>
                        <a:lnTo>
                          <a:pt x="252" y="122"/>
                        </a:lnTo>
                        <a:lnTo>
                          <a:pt x="252" y="114"/>
                        </a:lnTo>
                        <a:lnTo>
                          <a:pt x="252" y="110"/>
                        </a:lnTo>
                        <a:lnTo>
                          <a:pt x="260" y="114"/>
                        </a:lnTo>
                        <a:lnTo>
                          <a:pt x="264" y="114"/>
                        </a:lnTo>
                        <a:lnTo>
                          <a:pt x="260" y="106"/>
                        </a:lnTo>
                        <a:lnTo>
                          <a:pt x="260" y="102"/>
                        </a:lnTo>
                        <a:lnTo>
                          <a:pt x="248" y="98"/>
                        </a:lnTo>
                        <a:lnTo>
                          <a:pt x="240" y="90"/>
                        </a:lnTo>
                        <a:lnTo>
                          <a:pt x="224" y="94"/>
                        </a:lnTo>
                        <a:lnTo>
                          <a:pt x="220" y="94"/>
                        </a:lnTo>
                        <a:lnTo>
                          <a:pt x="208" y="94"/>
                        </a:lnTo>
                        <a:lnTo>
                          <a:pt x="195" y="90"/>
                        </a:lnTo>
                        <a:lnTo>
                          <a:pt x="191" y="90"/>
                        </a:lnTo>
                        <a:lnTo>
                          <a:pt x="179" y="90"/>
                        </a:lnTo>
                        <a:lnTo>
                          <a:pt x="171" y="94"/>
                        </a:lnTo>
                        <a:lnTo>
                          <a:pt x="159" y="94"/>
                        </a:lnTo>
                        <a:lnTo>
                          <a:pt x="146" y="94"/>
                        </a:lnTo>
                        <a:lnTo>
                          <a:pt x="142" y="94"/>
                        </a:lnTo>
                        <a:lnTo>
                          <a:pt x="130" y="90"/>
                        </a:lnTo>
                        <a:lnTo>
                          <a:pt x="130" y="90"/>
                        </a:lnTo>
                        <a:lnTo>
                          <a:pt x="118" y="86"/>
                        </a:lnTo>
                        <a:lnTo>
                          <a:pt x="118" y="86"/>
                        </a:lnTo>
                        <a:lnTo>
                          <a:pt x="110" y="86"/>
                        </a:lnTo>
                        <a:lnTo>
                          <a:pt x="106" y="82"/>
                        </a:lnTo>
                        <a:lnTo>
                          <a:pt x="106" y="78"/>
                        </a:lnTo>
                        <a:lnTo>
                          <a:pt x="106" y="74"/>
                        </a:lnTo>
                        <a:lnTo>
                          <a:pt x="106" y="70"/>
                        </a:lnTo>
                        <a:lnTo>
                          <a:pt x="106" y="70"/>
                        </a:lnTo>
                        <a:lnTo>
                          <a:pt x="110" y="65"/>
                        </a:lnTo>
                        <a:lnTo>
                          <a:pt x="110" y="65"/>
                        </a:lnTo>
                        <a:lnTo>
                          <a:pt x="106" y="61"/>
                        </a:lnTo>
                        <a:lnTo>
                          <a:pt x="106" y="57"/>
                        </a:lnTo>
                        <a:lnTo>
                          <a:pt x="106" y="53"/>
                        </a:lnTo>
                        <a:lnTo>
                          <a:pt x="106" y="53"/>
                        </a:lnTo>
                        <a:lnTo>
                          <a:pt x="106" y="45"/>
                        </a:lnTo>
                        <a:lnTo>
                          <a:pt x="110" y="45"/>
                        </a:lnTo>
                        <a:lnTo>
                          <a:pt x="106" y="45"/>
                        </a:lnTo>
                        <a:lnTo>
                          <a:pt x="106" y="41"/>
                        </a:lnTo>
                        <a:lnTo>
                          <a:pt x="106" y="37"/>
                        </a:lnTo>
                        <a:lnTo>
                          <a:pt x="102" y="33"/>
                        </a:lnTo>
                        <a:lnTo>
                          <a:pt x="98" y="29"/>
                        </a:lnTo>
                        <a:lnTo>
                          <a:pt x="94" y="33"/>
                        </a:lnTo>
                        <a:lnTo>
                          <a:pt x="81" y="37"/>
                        </a:lnTo>
                        <a:lnTo>
                          <a:pt x="77" y="37"/>
                        </a:lnTo>
                        <a:lnTo>
                          <a:pt x="65" y="29"/>
                        </a:lnTo>
                        <a:lnTo>
                          <a:pt x="65" y="17"/>
                        </a:lnTo>
                        <a:lnTo>
                          <a:pt x="49" y="13"/>
                        </a:lnTo>
                        <a:lnTo>
                          <a:pt x="57" y="25"/>
                        </a:lnTo>
                        <a:lnTo>
                          <a:pt x="53" y="25"/>
                        </a:lnTo>
                        <a:lnTo>
                          <a:pt x="53" y="21"/>
                        </a:lnTo>
                        <a:lnTo>
                          <a:pt x="45" y="21"/>
                        </a:lnTo>
                        <a:lnTo>
                          <a:pt x="41" y="21"/>
                        </a:lnTo>
                        <a:lnTo>
                          <a:pt x="37" y="17"/>
                        </a:lnTo>
                        <a:lnTo>
                          <a:pt x="24" y="4"/>
                        </a:lnTo>
                        <a:lnTo>
                          <a:pt x="24" y="4"/>
                        </a:lnTo>
                        <a:lnTo>
                          <a:pt x="20" y="0"/>
                        </a:lnTo>
                        <a:lnTo>
                          <a:pt x="16" y="8"/>
                        </a:lnTo>
                        <a:lnTo>
                          <a:pt x="24" y="13"/>
                        </a:lnTo>
                        <a:lnTo>
                          <a:pt x="28" y="17"/>
                        </a:lnTo>
                        <a:lnTo>
                          <a:pt x="16" y="21"/>
                        </a:lnTo>
                        <a:lnTo>
                          <a:pt x="12" y="29"/>
                        </a:lnTo>
                        <a:lnTo>
                          <a:pt x="8" y="29"/>
                        </a:lnTo>
                        <a:lnTo>
                          <a:pt x="4" y="41"/>
                        </a:lnTo>
                        <a:lnTo>
                          <a:pt x="12" y="53"/>
                        </a:lnTo>
                        <a:lnTo>
                          <a:pt x="24" y="61"/>
                        </a:lnTo>
                        <a:lnTo>
                          <a:pt x="24" y="61"/>
                        </a:lnTo>
                        <a:lnTo>
                          <a:pt x="28" y="74"/>
                        </a:lnTo>
                        <a:lnTo>
                          <a:pt x="41" y="70"/>
                        </a:lnTo>
                        <a:lnTo>
                          <a:pt x="45" y="74"/>
                        </a:lnTo>
                        <a:lnTo>
                          <a:pt x="57" y="86"/>
                        </a:lnTo>
                        <a:lnTo>
                          <a:pt x="53" y="94"/>
                        </a:lnTo>
                        <a:lnTo>
                          <a:pt x="41" y="94"/>
                        </a:lnTo>
                        <a:lnTo>
                          <a:pt x="33" y="90"/>
                        </a:lnTo>
                        <a:lnTo>
                          <a:pt x="24" y="90"/>
                        </a:lnTo>
                        <a:lnTo>
                          <a:pt x="20" y="102"/>
                        </a:lnTo>
                        <a:lnTo>
                          <a:pt x="20" y="106"/>
                        </a:lnTo>
                        <a:lnTo>
                          <a:pt x="12" y="110"/>
                        </a:lnTo>
                        <a:lnTo>
                          <a:pt x="8" y="106"/>
                        </a:lnTo>
                        <a:lnTo>
                          <a:pt x="0" y="126"/>
                        </a:lnTo>
                        <a:lnTo>
                          <a:pt x="12" y="135"/>
                        </a:lnTo>
                        <a:lnTo>
                          <a:pt x="16" y="147"/>
                        </a:lnTo>
                        <a:lnTo>
                          <a:pt x="45" y="147"/>
                        </a:lnTo>
                        <a:lnTo>
                          <a:pt x="45" y="163"/>
                        </a:lnTo>
                        <a:lnTo>
                          <a:pt x="28" y="183"/>
                        </a:lnTo>
                        <a:lnTo>
                          <a:pt x="33" y="192"/>
                        </a:lnTo>
                        <a:lnTo>
                          <a:pt x="41" y="200"/>
                        </a:lnTo>
                        <a:lnTo>
                          <a:pt x="45" y="200"/>
                        </a:lnTo>
                        <a:lnTo>
                          <a:pt x="41" y="208"/>
                        </a:lnTo>
                        <a:lnTo>
                          <a:pt x="41" y="216"/>
                        </a:lnTo>
                        <a:lnTo>
                          <a:pt x="53" y="220"/>
                        </a:lnTo>
                        <a:lnTo>
                          <a:pt x="49" y="228"/>
                        </a:lnTo>
                        <a:lnTo>
                          <a:pt x="49" y="228"/>
                        </a:lnTo>
                        <a:lnTo>
                          <a:pt x="49" y="236"/>
                        </a:lnTo>
                        <a:lnTo>
                          <a:pt x="53" y="244"/>
                        </a:lnTo>
                        <a:lnTo>
                          <a:pt x="53" y="253"/>
                        </a:lnTo>
                        <a:lnTo>
                          <a:pt x="53" y="257"/>
                        </a:lnTo>
                        <a:lnTo>
                          <a:pt x="53" y="261"/>
                        </a:lnTo>
                        <a:lnTo>
                          <a:pt x="57" y="269"/>
                        </a:lnTo>
                        <a:lnTo>
                          <a:pt x="57" y="281"/>
                        </a:lnTo>
                        <a:lnTo>
                          <a:pt x="61" y="281"/>
                        </a:lnTo>
                        <a:lnTo>
                          <a:pt x="61" y="285"/>
                        </a:lnTo>
                        <a:lnTo>
                          <a:pt x="61" y="301"/>
                        </a:lnTo>
                        <a:lnTo>
                          <a:pt x="65" y="306"/>
                        </a:lnTo>
                        <a:lnTo>
                          <a:pt x="73" y="306"/>
                        </a:lnTo>
                        <a:lnTo>
                          <a:pt x="77" y="297"/>
                        </a:lnTo>
                        <a:lnTo>
                          <a:pt x="77" y="297"/>
                        </a:lnTo>
                        <a:lnTo>
                          <a:pt x="77" y="310"/>
                        </a:lnTo>
                        <a:lnTo>
                          <a:pt x="85" y="301"/>
                        </a:lnTo>
                        <a:lnTo>
                          <a:pt x="85" y="289"/>
                        </a:lnTo>
                        <a:lnTo>
                          <a:pt x="81" y="281"/>
                        </a:lnTo>
                        <a:lnTo>
                          <a:pt x="85" y="277"/>
                        </a:lnTo>
                        <a:lnTo>
                          <a:pt x="85" y="289"/>
                        </a:lnTo>
                        <a:lnTo>
                          <a:pt x="90" y="297"/>
                        </a:lnTo>
                        <a:lnTo>
                          <a:pt x="90" y="285"/>
                        </a:lnTo>
                        <a:lnTo>
                          <a:pt x="94" y="273"/>
                        </a:lnTo>
                        <a:lnTo>
                          <a:pt x="94" y="285"/>
                        </a:lnTo>
                        <a:lnTo>
                          <a:pt x="90" y="297"/>
                        </a:lnTo>
                        <a:lnTo>
                          <a:pt x="90" y="297"/>
                        </a:lnTo>
                        <a:lnTo>
                          <a:pt x="90" y="306"/>
                        </a:lnTo>
                        <a:lnTo>
                          <a:pt x="94" y="310"/>
                        </a:lnTo>
                        <a:lnTo>
                          <a:pt x="94" y="301"/>
                        </a:lnTo>
                        <a:lnTo>
                          <a:pt x="98" y="301"/>
                        </a:lnTo>
                        <a:lnTo>
                          <a:pt x="110" y="301"/>
                        </a:lnTo>
                        <a:lnTo>
                          <a:pt x="106" y="289"/>
                        </a:lnTo>
                        <a:lnTo>
                          <a:pt x="102" y="289"/>
                        </a:lnTo>
                        <a:lnTo>
                          <a:pt x="106" y="289"/>
                        </a:lnTo>
                        <a:lnTo>
                          <a:pt x="106" y="277"/>
                        </a:lnTo>
                        <a:lnTo>
                          <a:pt x="110" y="269"/>
                        </a:lnTo>
                        <a:lnTo>
                          <a:pt x="114" y="265"/>
                        </a:lnTo>
                        <a:lnTo>
                          <a:pt x="118" y="265"/>
                        </a:lnTo>
                        <a:lnTo>
                          <a:pt x="110" y="277"/>
                        </a:lnTo>
                        <a:lnTo>
                          <a:pt x="110" y="285"/>
                        </a:lnTo>
                        <a:lnTo>
                          <a:pt x="114" y="297"/>
                        </a:lnTo>
                        <a:lnTo>
                          <a:pt x="118" y="293"/>
                        </a:lnTo>
                        <a:lnTo>
                          <a:pt x="122" y="285"/>
                        </a:lnTo>
                        <a:lnTo>
                          <a:pt x="118" y="293"/>
                        </a:lnTo>
                        <a:lnTo>
                          <a:pt x="118" y="297"/>
                        </a:lnTo>
                        <a:lnTo>
                          <a:pt x="126" y="289"/>
                        </a:lnTo>
                        <a:lnTo>
                          <a:pt x="130" y="281"/>
                        </a:lnTo>
                        <a:lnTo>
                          <a:pt x="126" y="285"/>
                        </a:lnTo>
                        <a:lnTo>
                          <a:pt x="126" y="289"/>
                        </a:lnTo>
                        <a:lnTo>
                          <a:pt x="122" y="293"/>
                        </a:lnTo>
                        <a:lnTo>
                          <a:pt x="122" y="301"/>
                        </a:lnTo>
                        <a:lnTo>
                          <a:pt x="134" y="306"/>
                        </a:lnTo>
                        <a:lnTo>
                          <a:pt x="134" y="297"/>
                        </a:lnTo>
                        <a:lnTo>
                          <a:pt x="134" y="293"/>
                        </a:lnTo>
                        <a:lnTo>
                          <a:pt x="138" y="285"/>
                        </a:lnTo>
                        <a:lnTo>
                          <a:pt x="138" y="277"/>
                        </a:lnTo>
                        <a:lnTo>
                          <a:pt x="138" y="289"/>
                        </a:lnTo>
                        <a:lnTo>
                          <a:pt x="151" y="277"/>
                        </a:lnTo>
                        <a:lnTo>
                          <a:pt x="151" y="269"/>
                        </a:lnTo>
                        <a:lnTo>
                          <a:pt x="142" y="265"/>
                        </a:lnTo>
                        <a:lnTo>
                          <a:pt x="146" y="253"/>
                        </a:lnTo>
                        <a:lnTo>
                          <a:pt x="142" y="249"/>
                        </a:lnTo>
                        <a:lnTo>
                          <a:pt x="138" y="249"/>
                        </a:lnTo>
                        <a:lnTo>
                          <a:pt x="138" y="244"/>
                        </a:lnTo>
                        <a:lnTo>
                          <a:pt x="146" y="236"/>
                        </a:lnTo>
                        <a:lnTo>
                          <a:pt x="142" y="232"/>
                        </a:lnTo>
                        <a:lnTo>
                          <a:pt x="142" y="228"/>
                        </a:lnTo>
                        <a:lnTo>
                          <a:pt x="146" y="228"/>
                        </a:lnTo>
                        <a:lnTo>
                          <a:pt x="151" y="216"/>
                        </a:lnTo>
                        <a:lnTo>
                          <a:pt x="146" y="212"/>
                        </a:lnTo>
                        <a:lnTo>
                          <a:pt x="134" y="208"/>
                        </a:lnTo>
                        <a:lnTo>
                          <a:pt x="134" y="204"/>
                        </a:lnTo>
                        <a:lnTo>
                          <a:pt x="130" y="204"/>
                        </a:lnTo>
                        <a:lnTo>
                          <a:pt x="130" y="204"/>
                        </a:lnTo>
                        <a:lnTo>
                          <a:pt x="142" y="208"/>
                        </a:lnTo>
                        <a:lnTo>
                          <a:pt x="142" y="196"/>
                        </a:lnTo>
                        <a:lnTo>
                          <a:pt x="146" y="196"/>
                        </a:lnTo>
                        <a:lnTo>
                          <a:pt x="155" y="192"/>
                        </a:lnTo>
                        <a:lnTo>
                          <a:pt x="159" y="196"/>
                        </a:lnTo>
                        <a:lnTo>
                          <a:pt x="159" y="196"/>
                        </a:lnTo>
                        <a:lnTo>
                          <a:pt x="159" y="200"/>
                        </a:lnTo>
                        <a:lnTo>
                          <a:pt x="155" y="212"/>
                        </a:lnTo>
                        <a:lnTo>
                          <a:pt x="155" y="216"/>
                        </a:lnTo>
                        <a:lnTo>
                          <a:pt x="155" y="228"/>
                        </a:lnTo>
                        <a:lnTo>
                          <a:pt x="155" y="228"/>
                        </a:lnTo>
                        <a:lnTo>
                          <a:pt x="159" y="236"/>
                        </a:lnTo>
                        <a:lnTo>
                          <a:pt x="163" y="244"/>
                        </a:lnTo>
                        <a:lnTo>
                          <a:pt x="171" y="257"/>
                        </a:lnTo>
                        <a:lnTo>
                          <a:pt x="179" y="257"/>
                        </a:lnTo>
                        <a:lnTo>
                          <a:pt x="187" y="244"/>
                        </a:lnTo>
                        <a:lnTo>
                          <a:pt x="199" y="244"/>
                        </a:lnTo>
                        <a:lnTo>
                          <a:pt x="208" y="236"/>
                        </a:lnTo>
                        <a:lnTo>
                          <a:pt x="208" y="249"/>
                        </a:lnTo>
                        <a:lnTo>
                          <a:pt x="216" y="261"/>
                        </a:lnTo>
                        <a:lnTo>
                          <a:pt x="220" y="273"/>
                        </a:lnTo>
                        <a:lnTo>
                          <a:pt x="228" y="273"/>
                        </a:lnTo>
                        <a:lnTo>
                          <a:pt x="228" y="269"/>
                        </a:lnTo>
                        <a:lnTo>
                          <a:pt x="228" y="269"/>
                        </a:lnTo>
                        <a:lnTo>
                          <a:pt x="232" y="269"/>
                        </a:lnTo>
                        <a:lnTo>
                          <a:pt x="228" y="269"/>
                        </a:lnTo>
                        <a:lnTo>
                          <a:pt x="228" y="273"/>
                        </a:lnTo>
                        <a:lnTo>
                          <a:pt x="228" y="285"/>
                        </a:lnTo>
                        <a:lnTo>
                          <a:pt x="228" y="297"/>
                        </a:lnTo>
                        <a:lnTo>
                          <a:pt x="232" y="301"/>
                        </a:lnTo>
                        <a:lnTo>
                          <a:pt x="232" y="314"/>
                        </a:lnTo>
                        <a:lnTo>
                          <a:pt x="236" y="326"/>
                        </a:lnTo>
                        <a:lnTo>
                          <a:pt x="240" y="338"/>
                        </a:lnTo>
                        <a:lnTo>
                          <a:pt x="240" y="346"/>
                        </a:lnTo>
                        <a:lnTo>
                          <a:pt x="248" y="362"/>
                        </a:lnTo>
                        <a:lnTo>
                          <a:pt x="252" y="367"/>
                        </a:lnTo>
                        <a:lnTo>
                          <a:pt x="252" y="354"/>
                        </a:lnTo>
                        <a:lnTo>
                          <a:pt x="248" y="346"/>
                        </a:lnTo>
                        <a:lnTo>
                          <a:pt x="248" y="34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54" name="Freeform 817">
                    <a:extLst>
                      <a:ext uri="{FF2B5EF4-FFF2-40B4-BE49-F238E27FC236}">
                        <a16:creationId xmlns:a16="http://schemas.microsoft.com/office/drawing/2014/main" id="{35FD2032-511D-48E8-7F73-0210A64388D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102" y="9120"/>
                    <a:ext cx="8" cy="24"/>
                  </a:xfrm>
                  <a:custGeom>
                    <a:avLst/>
                    <a:gdLst>
                      <a:gd name="T0" fmla="*/ 0 w 8"/>
                      <a:gd name="T1" fmla="*/ 12 h 24"/>
                      <a:gd name="T2" fmla="*/ 0 w 8"/>
                      <a:gd name="T3" fmla="*/ 24 h 24"/>
                      <a:gd name="T4" fmla="*/ 8 w 8"/>
                      <a:gd name="T5" fmla="*/ 12 h 24"/>
                      <a:gd name="T6" fmla="*/ 0 w 8"/>
                      <a:gd name="T7" fmla="*/ 0 h 24"/>
                      <a:gd name="T8" fmla="*/ 0 w 8"/>
                      <a:gd name="T9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24">
                        <a:moveTo>
                          <a:pt x="0" y="12"/>
                        </a:moveTo>
                        <a:lnTo>
                          <a:pt x="0" y="24"/>
                        </a:lnTo>
                        <a:lnTo>
                          <a:pt x="8" y="12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55" name="Freeform 818">
                    <a:extLst>
                      <a:ext uri="{FF2B5EF4-FFF2-40B4-BE49-F238E27FC236}">
                        <a16:creationId xmlns:a16="http://schemas.microsoft.com/office/drawing/2014/main" id="{1E4C890A-92CD-2288-3101-75784E7E96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65" y="9095"/>
                    <a:ext cx="13" cy="13"/>
                  </a:xfrm>
                  <a:custGeom>
                    <a:avLst/>
                    <a:gdLst>
                      <a:gd name="T0" fmla="*/ 4 w 13"/>
                      <a:gd name="T1" fmla="*/ 13 h 13"/>
                      <a:gd name="T2" fmla="*/ 9 w 13"/>
                      <a:gd name="T3" fmla="*/ 4 h 13"/>
                      <a:gd name="T4" fmla="*/ 9 w 13"/>
                      <a:gd name="T5" fmla="*/ 4 h 13"/>
                      <a:gd name="T6" fmla="*/ 9 w 13"/>
                      <a:gd name="T7" fmla="*/ 4 h 13"/>
                      <a:gd name="T8" fmla="*/ 13 w 13"/>
                      <a:gd name="T9" fmla="*/ 4 h 13"/>
                      <a:gd name="T10" fmla="*/ 13 w 13"/>
                      <a:gd name="T11" fmla="*/ 0 h 13"/>
                      <a:gd name="T12" fmla="*/ 0 w 13"/>
                      <a:gd name="T13" fmla="*/ 4 h 13"/>
                      <a:gd name="T14" fmla="*/ 4 w 13"/>
                      <a:gd name="T15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3" h="13">
                        <a:moveTo>
                          <a:pt x="4" y="13"/>
                        </a:move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9" y="4"/>
                        </a:lnTo>
                        <a:lnTo>
                          <a:pt x="13" y="4"/>
                        </a:lnTo>
                        <a:lnTo>
                          <a:pt x="13" y="0"/>
                        </a:lnTo>
                        <a:lnTo>
                          <a:pt x="0" y="4"/>
                        </a:lnTo>
                        <a:lnTo>
                          <a:pt x="4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56" name="Freeform 819">
                    <a:extLst>
                      <a:ext uri="{FF2B5EF4-FFF2-40B4-BE49-F238E27FC236}">
                        <a16:creationId xmlns:a16="http://schemas.microsoft.com/office/drawing/2014/main" id="{9EF2580E-2068-D63A-57DE-F511C5DE3D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74" y="9099"/>
                    <a:ext cx="16" cy="53"/>
                  </a:xfrm>
                  <a:custGeom>
                    <a:avLst/>
                    <a:gdLst>
                      <a:gd name="T0" fmla="*/ 8 w 16"/>
                      <a:gd name="T1" fmla="*/ 5 h 53"/>
                      <a:gd name="T2" fmla="*/ 8 w 16"/>
                      <a:gd name="T3" fmla="*/ 0 h 53"/>
                      <a:gd name="T4" fmla="*/ 0 w 16"/>
                      <a:gd name="T5" fmla="*/ 13 h 53"/>
                      <a:gd name="T6" fmla="*/ 4 w 16"/>
                      <a:gd name="T7" fmla="*/ 21 h 53"/>
                      <a:gd name="T8" fmla="*/ 8 w 16"/>
                      <a:gd name="T9" fmla="*/ 25 h 53"/>
                      <a:gd name="T10" fmla="*/ 4 w 16"/>
                      <a:gd name="T11" fmla="*/ 37 h 53"/>
                      <a:gd name="T12" fmla="*/ 4 w 16"/>
                      <a:gd name="T13" fmla="*/ 41 h 53"/>
                      <a:gd name="T14" fmla="*/ 8 w 16"/>
                      <a:gd name="T15" fmla="*/ 45 h 53"/>
                      <a:gd name="T16" fmla="*/ 4 w 16"/>
                      <a:gd name="T17" fmla="*/ 53 h 53"/>
                      <a:gd name="T18" fmla="*/ 16 w 16"/>
                      <a:gd name="T19" fmla="*/ 41 h 53"/>
                      <a:gd name="T20" fmla="*/ 16 w 16"/>
                      <a:gd name="T21" fmla="*/ 29 h 53"/>
                      <a:gd name="T22" fmla="*/ 16 w 16"/>
                      <a:gd name="T23" fmla="*/ 17 h 53"/>
                      <a:gd name="T24" fmla="*/ 8 w 16"/>
                      <a:gd name="T25" fmla="*/ 5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53">
                        <a:moveTo>
                          <a:pt x="8" y="5"/>
                        </a:moveTo>
                        <a:lnTo>
                          <a:pt x="8" y="0"/>
                        </a:lnTo>
                        <a:lnTo>
                          <a:pt x="0" y="13"/>
                        </a:lnTo>
                        <a:lnTo>
                          <a:pt x="4" y="21"/>
                        </a:lnTo>
                        <a:lnTo>
                          <a:pt x="8" y="25"/>
                        </a:lnTo>
                        <a:lnTo>
                          <a:pt x="4" y="37"/>
                        </a:lnTo>
                        <a:lnTo>
                          <a:pt x="4" y="41"/>
                        </a:lnTo>
                        <a:lnTo>
                          <a:pt x="8" y="45"/>
                        </a:lnTo>
                        <a:lnTo>
                          <a:pt x="4" y="53"/>
                        </a:lnTo>
                        <a:lnTo>
                          <a:pt x="16" y="41"/>
                        </a:lnTo>
                        <a:lnTo>
                          <a:pt x="16" y="29"/>
                        </a:lnTo>
                        <a:lnTo>
                          <a:pt x="16" y="17"/>
                        </a:lnTo>
                        <a:lnTo>
                          <a:pt x="8" y="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57" name="Freeform 820">
                    <a:extLst>
                      <a:ext uri="{FF2B5EF4-FFF2-40B4-BE49-F238E27FC236}">
                        <a16:creationId xmlns:a16="http://schemas.microsoft.com/office/drawing/2014/main" id="{078AC123-7F24-AA0E-A682-73DB2D1297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069" y="9140"/>
                    <a:ext cx="5" cy="12"/>
                  </a:xfrm>
                  <a:custGeom>
                    <a:avLst/>
                    <a:gdLst>
                      <a:gd name="T0" fmla="*/ 5 w 5"/>
                      <a:gd name="T1" fmla="*/ 0 h 12"/>
                      <a:gd name="T2" fmla="*/ 5 w 5"/>
                      <a:gd name="T3" fmla="*/ 0 h 12"/>
                      <a:gd name="T4" fmla="*/ 5 w 5"/>
                      <a:gd name="T5" fmla="*/ 0 h 12"/>
                      <a:gd name="T6" fmla="*/ 0 w 5"/>
                      <a:gd name="T7" fmla="*/ 4 h 12"/>
                      <a:gd name="T8" fmla="*/ 0 w 5"/>
                      <a:gd name="T9" fmla="*/ 8 h 12"/>
                      <a:gd name="T10" fmla="*/ 5 w 5"/>
                      <a:gd name="T11" fmla="*/ 4 h 12"/>
                      <a:gd name="T12" fmla="*/ 0 w 5"/>
                      <a:gd name="T13" fmla="*/ 12 h 12"/>
                      <a:gd name="T14" fmla="*/ 5 w 5"/>
                      <a:gd name="T15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5" h="12">
                        <a:moveTo>
                          <a:pt x="5" y="0"/>
                        </a:moveTo>
                        <a:lnTo>
                          <a:pt x="5" y="0"/>
                        </a:lnTo>
                        <a:lnTo>
                          <a:pt x="5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5" y="4"/>
                        </a:lnTo>
                        <a:lnTo>
                          <a:pt x="0" y="12"/>
                        </a:ln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30" name="Group 821">
                  <a:extLst>
                    <a:ext uri="{FF2B5EF4-FFF2-40B4-BE49-F238E27FC236}">
                      <a16:creationId xmlns:a16="http://schemas.microsoft.com/office/drawing/2014/main" id="{6C7D635E-75A2-EE5C-69B1-91D709D00D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12" y="7545"/>
                  <a:ext cx="1277" cy="1343"/>
                  <a:chOff x="18312" y="7545"/>
                  <a:chExt cx="1277" cy="1343"/>
                </a:xfrm>
                <a:grpFill/>
              </p:grpSpPr>
              <p:sp>
                <p:nvSpPr>
                  <p:cNvPr id="2038" name="Freeform 822">
                    <a:extLst>
                      <a:ext uri="{FF2B5EF4-FFF2-40B4-BE49-F238E27FC236}">
                        <a16:creationId xmlns:a16="http://schemas.microsoft.com/office/drawing/2014/main" id="{1BB05F0E-4D64-8260-DB21-9F364795D8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9459" y="7671"/>
                    <a:ext cx="12" cy="8"/>
                  </a:xfrm>
                  <a:custGeom>
                    <a:avLst/>
                    <a:gdLst>
                      <a:gd name="T0" fmla="*/ 0 w 12"/>
                      <a:gd name="T1" fmla="*/ 8 h 8"/>
                      <a:gd name="T2" fmla="*/ 12 w 12"/>
                      <a:gd name="T3" fmla="*/ 0 h 8"/>
                      <a:gd name="T4" fmla="*/ 8 w 12"/>
                      <a:gd name="T5" fmla="*/ 0 h 8"/>
                      <a:gd name="T6" fmla="*/ 0 w 12"/>
                      <a:gd name="T7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8">
                        <a:moveTo>
                          <a:pt x="0" y="8"/>
                        </a:moveTo>
                        <a:lnTo>
                          <a:pt x="12" y="0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grpSp>
                <p:nvGrpSpPr>
                  <p:cNvPr id="2039" name="Group 823">
                    <a:extLst>
                      <a:ext uri="{FF2B5EF4-FFF2-40B4-BE49-F238E27FC236}">
                        <a16:creationId xmlns:a16="http://schemas.microsoft.com/office/drawing/2014/main" id="{ED429433-3EA5-4CE7-B2CC-EE2B9C0C4A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8312" y="7545"/>
                    <a:ext cx="1277" cy="1343"/>
                    <a:chOff x="18312" y="7545"/>
                    <a:chExt cx="1277" cy="1343"/>
                  </a:xfrm>
                  <a:grpFill/>
                </p:grpSpPr>
                <p:sp>
                  <p:nvSpPr>
                    <p:cNvPr id="2040" name="Freeform 824">
                      <a:extLst>
                        <a:ext uri="{FF2B5EF4-FFF2-40B4-BE49-F238E27FC236}">
                          <a16:creationId xmlns:a16="http://schemas.microsoft.com/office/drawing/2014/main" id="{71EB7BE3-A056-33BD-9C78-7736078E665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9467" y="7545"/>
                      <a:ext cx="122" cy="82"/>
                    </a:xfrm>
                    <a:custGeom>
                      <a:avLst/>
                      <a:gdLst>
                        <a:gd name="T0" fmla="*/ 110 w 122"/>
                        <a:gd name="T1" fmla="*/ 4 h 82"/>
                        <a:gd name="T2" fmla="*/ 98 w 122"/>
                        <a:gd name="T3" fmla="*/ 12 h 82"/>
                        <a:gd name="T4" fmla="*/ 86 w 122"/>
                        <a:gd name="T5" fmla="*/ 21 h 82"/>
                        <a:gd name="T6" fmla="*/ 74 w 122"/>
                        <a:gd name="T7" fmla="*/ 21 h 82"/>
                        <a:gd name="T8" fmla="*/ 61 w 122"/>
                        <a:gd name="T9" fmla="*/ 25 h 82"/>
                        <a:gd name="T10" fmla="*/ 49 w 122"/>
                        <a:gd name="T11" fmla="*/ 37 h 82"/>
                        <a:gd name="T12" fmla="*/ 37 w 122"/>
                        <a:gd name="T13" fmla="*/ 45 h 82"/>
                        <a:gd name="T14" fmla="*/ 25 w 122"/>
                        <a:gd name="T15" fmla="*/ 57 h 82"/>
                        <a:gd name="T16" fmla="*/ 21 w 122"/>
                        <a:gd name="T17" fmla="*/ 65 h 82"/>
                        <a:gd name="T18" fmla="*/ 8 w 122"/>
                        <a:gd name="T19" fmla="*/ 69 h 82"/>
                        <a:gd name="T20" fmla="*/ 0 w 122"/>
                        <a:gd name="T21" fmla="*/ 82 h 82"/>
                        <a:gd name="T22" fmla="*/ 13 w 122"/>
                        <a:gd name="T23" fmla="*/ 77 h 82"/>
                        <a:gd name="T24" fmla="*/ 25 w 122"/>
                        <a:gd name="T25" fmla="*/ 73 h 82"/>
                        <a:gd name="T26" fmla="*/ 33 w 122"/>
                        <a:gd name="T27" fmla="*/ 61 h 82"/>
                        <a:gd name="T28" fmla="*/ 45 w 122"/>
                        <a:gd name="T29" fmla="*/ 49 h 82"/>
                        <a:gd name="T30" fmla="*/ 61 w 122"/>
                        <a:gd name="T31" fmla="*/ 45 h 82"/>
                        <a:gd name="T32" fmla="*/ 69 w 122"/>
                        <a:gd name="T33" fmla="*/ 37 h 82"/>
                        <a:gd name="T34" fmla="*/ 82 w 122"/>
                        <a:gd name="T35" fmla="*/ 29 h 82"/>
                        <a:gd name="T36" fmla="*/ 94 w 122"/>
                        <a:gd name="T37" fmla="*/ 21 h 82"/>
                        <a:gd name="T38" fmla="*/ 106 w 122"/>
                        <a:gd name="T39" fmla="*/ 16 h 82"/>
                        <a:gd name="T40" fmla="*/ 118 w 122"/>
                        <a:gd name="T41" fmla="*/ 16 h 82"/>
                        <a:gd name="T42" fmla="*/ 122 w 122"/>
                        <a:gd name="T43" fmla="*/ 4 h 82"/>
                        <a:gd name="T44" fmla="*/ 118 w 122"/>
                        <a:gd name="T45" fmla="*/ 0 h 82"/>
                        <a:gd name="T46" fmla="*/ 110 w 122"/>
                        <a:gd name="T47" fmla="*/ 4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122" h="82">
                          <a:moveTo>
                            <a:pt x="110" y="4"/>
                          </a:moveTo>
                          <a:lnTo>
                            <a:pt x="98" y="12"/>
                          </a:lnTo>
                          <a:lnTo>
                            <a:pt x="86" y="21"/>
                          </a:lnTo>
                          <a:lnTo>
                            <a:pt x="74" y="21"/>
                          </a:lnTo>
                          <a:lnTo>
                            <a:pt x="61" y="25"/>
                          </a:lnTo>
                          <a:lnTo>
                            <a:pt x="49" y="37"/>
                          </a:lnTo>
                          <a:lnTo>
                            <a:pt x="37" y="45"/>
                          </a:lnTo>
                          <a:lnTo>
                            <a:pt x="25" y="57"/>
                          </a:lnTo>
                          <a:lnTo>
                            <a:pt x="21" y="65"/>
                          </a:lnTo>
                          <a:lnTo>
                            <a:pt x="8" y="69"/>
                          </a:lnTo>
                          <a:lnTo>
                            <a:pt x="0" y="82"/>
                          </a:lnTo>
                          <a:lnTo>
                            <a:pt x="13" y="77"/>
                          </a:lnTo>
                          <a:lnTo>
                            <a:pt x="25" y="73"/>
                          </a:lnTo>
                          <a:lnTo>
                            <a:pt x="33" y="61"/>
                          </a:lnTo>
                          <a:lnTo>
                            <a:pt x="45" y="49"/>
                          </a:lnTo>
                          <a:lnTo>
                            <a:pt x="61" y="45"/>
                          </a:lnTo>
                          <a:lnTo>
                            <a:pt x="69" y="37"/>
                          </a:lnTo>
                          <a:lnTo>
                            <a:pt x="82" y="29"/>
                          </a:lnTo>
                          <a:lnTo>
                            <a:pt x="94" y="21"/>
                          </a:lnTo>
                          <a:lnTo>
                            <a:pt x="106" y="16"/>
                          </a:lnTo>
                          <a:lnTo>
                            <a:pt x="118" y="16"/>
                          </a:lnTo>
                          <a:lnTo>
                            <a:pt x="122" y="4"/>
                          </a:lnTo>
                          <a:lnTo>
                            <a:pt x="118" y="0"/>
                          </a:lnTo>
                          <a:lnTo>
                            <a:pt x="110" y="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1" name="Freeform 825">
                      <a:extLst>
                        <a:ext uri="{FF2B5EF4-FFF2-40B4-BE49-F238E27FC236}">
                          <a16:creationId xmlns:a16="http://schemas.microsoft.com/office/drawing/2014/main" id="{75E8AB4C-5ED6-63AF-5999-62A0754C61E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9386" y="7622"/>
                      <a:ext cx="57" cy="57"/>
                    </a:xfrm>
                    <a:custGeom>
                      <a:avLst/>
                      <a:gdLst>
                        <a:gd name="T0" fmla="*/ 41 w 57"/>
                        <a:gd name="T1" fmla="*/ 0 h 57"/>
                        <a:gd name="T2" fmla="*/ 32 w 57"/>
                        <a:gd name="T3" fmla="*/ 13 h 57"/>
                        <a:gd name="T4" fmla="*/ 24 w 57"/>
                        <a:gd name="T5" fmla="*/ 25 h 57"/>
                        <a:gd name="T6" fmla="*/ 12 w 57"/>
                        <a:gd name="T7" fmla="*/ 37 h 57"/>
                        <a:gd name="T8" fmla="*/ 4 w 57"/>
                        <a:gd name="T9" fmla="*/ 45 h 57"/>
                        <a:gd name="T10" fmla="*/ 0 w 57"/>
                        <a:gd name="T11" fmla="*/ 57 h 57"/>
                        <a:gd name="T12" fmla="*/ 12 w 57"/>
                        <a:gd name="T13" fmla="*/ 45 h 57"/>
                        <a:gd name="T14" fmla="*/ 20 w 57"/>
                        <a:gd name="T15" fmla="*/ 37 h 57"/>
                        <a:gd name="T16" fmla="*/ 32 w 57"/>
                        <a:gd name="T17" fmla="*/ 25 h 57"/>
                        <a:gd name="T18" fmla="*/ 45 w 57"/>
                        <a:gd name="T19" fmla="*/ 17 h 57"/>
                        <a:gd name="T20" fmla="*/ 57 w 57"/>
                        <a:gd name="T21" fmla="*/ 9 h 57"/>
                        <a:gd name="T22" fmla="*/ 45 w 57"/>
                        <a:gd name="T23" fmla="*/ 0 h 57"/>
                        <a:gd name="T24" fmla="*/ 41 w 57"/>
                        <a:gd name="T25" fmla="*/ 0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7" h="57">
                          <a:moveTo>
                            <a:pt x="41" y="0"/>
                          </a:moveTo>
                          <a:lnTo>
                            <a:pt x="32" y="13"/>
                          </a:lnTo>
                          <a:lnTo>
                            <a:pt x="24" y="25"/>
                          </a:lnTo>
                          <a:lnTo>
                            <a:pt x="12" y="37"/>
                          </a:lnTo>
                          <a:lnTo>
                            <a:pt x="4" y="45"/>
                          </a:lnTo>
                          <a:lnTo>
                            <a:pt x="0" y="57"/>
                          </a:lnTo>
                          <a:lnTo>
                            <a:pt x="12" y="45"/>
                          </a:lnTo>
                          <a:lnTo>
                            <a:pt x="20" y="37"/>
                          </a:lnTo>
                          <a:lnTo>
                            <a:pt x="32" y="25"/>
                          </a:lnTo>
                          <a:lnTo>
                            <a:pt x="45" y="17"/>
                          </a:lnTo>
                          <a:lnTo>
                            <a:pt x="57" y="9"/>
                          </a:lnTo>
                          <a:lnTo>
                            <a:pt x="45" y="0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2" name="Freeform 826">
                      <a:extLst>
                        <a:ext uri="{FF2B5EF4-FFF2-40B4-BE49-F238E27FC236}">
                          <a16:creationId xmlns:a16="http://schemas.microsoft.com/office/drawing/2014/main" id="{5E9F8F2A-917B-A3DF-BB77-B92BD3CE5E1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503" y="7842"/>
                      <a:ext cx="675" cy="558"/>
                    </a:xfrm>
                    <a:custGeom>
                      <a:avLst/>
                      <a:gdLst>
                        <a:gd name="T0" fmla="*/ 45 w 675"/>
                        <a:gd name="T1" fmla="*/ 525 h 558"/>
                        <a:gd name="T2" fmla="*/ 85 w 675"/>
                        <a:gd name="T3" fmla="*/ 509 h 558"/>
                        <a:gd name="T4" fmla="*/ 114 w 675"/>
                        <a:gd name="T5" fmla="*/ 509 h 558"/>
                        <a:gd name="T6" fmla="*/ 138 w 675"/>
                        <a:gd name="T7" fmla="*/ 497 h 558"/>
                        <a:gd name="T8" fmla="*/ 146 w 675"/>
                        <a:gd name="T9" fmla="*/ 497 h 558"/>
                        <a:gd name="T10" fmla="*/ 187 w 675"/>
                        <a:gd name="T11" fmla="*/ 488 h 558"/>
                        <a:gd name="T12" fmla="*/ 220 w 675"/>
                        <a:gd name="T13" fmla="*/ 472 h 558"/>
                        <a:gd name="T14" fmla="*/ 264 w 675"/>
                        <a:gd name="T15" fmla="*/ 476 h 558"/>
                        <a:gd name="T16" fmla="*/ 268 w 675"/>
                        <a:gd name="T17" fmla="*/ 497 h 558"/>
                        <a:gd name="T18" fmla="*/ 264 w 675"/>
                        <a:gd name="T19" fmla="*/ 537 h 558"/>
                        <a:gd name="T20" fmla="*/ 305 w 675"/>
                        <a:gd name="T21" fmla="*/ 558 h 558"/>
                        <a:gd name="T22" fmla="*/ 330 w 675"/>
                        <a:gd name="T23" fmla="*/ 513 h 558"/>
                        <a:gd name="T24" fmla="*/ 346 w 675"/>
                        <a:gd name="T25" fmla="*/ 480 h 558"/>
                        <a:gd name="T26" fmla="*/ 358 w 675"/>
                        <a:gd name="T27" fmla="*/ 456 h 558"/>
                        <a:gd name="T28" fmla="*/ 370 w 675"/>
                        <a:gd name="T29" fmla="*/ 460 h 558"/>
                        <a:gd name="T30" fmla="*/ 391 w 675"/>
                        <a:gd name="T31" fmla="*/ 480 h 558"/>
                        <a:gd name="T32" fmla="*/ 419 w 675"/>
                        <a:gd name="T33" fmla="*/ 480 h 558"/>
                        <a:gd name="T34" fmla="*/ 456 w 675"/>
                        <a:gd name="T35" fmla="*/ 460 h 558"/>
                        <a:gd name="T36" fmla="*/ 488 w 675"/>
                        <a:gd name="T37" fmla="*/ 480 h 558"/>
                        <a:gd name="T38" fmla="*/ 509 w 675"/>
                        <a:gd name="T39" fmla="*/ 436 h 558"/>
                        <a:gd name="T40" fmla="*/ 541 w 675"/>
                        <a:gd name="T41" fmla="*/ 419 h 558"/>
                        <a:gd name="T42" fmla="*/ 553 w 675"/>
                        <a:gd name="T43" fmla="*/ 423 h 558"/>
                        <a:gd name="T44" fmla="*/ 541 w 675"/>
                        <a:gd name="T45" fmla="*/ 460 h 558"/>
                        <a:gd name="T46" fmla="*/ 582 w 675"/>
                        <a:gd name="T47" fmla="*/ 419 h 558"/>
                        <a:gd name="T48" fmla="*/ 594 w 675"/>
                        <a:gd name="T49" fmla="*/ 387 h 558"/>
                        <a:gd name="T50" fmla="*/ 598 w 675"/>
                        <a:gd name="T51" fmla="*/ 342 h 558"/>
                        <a:gd name="T52" fmla="*/ 614 w 675"/>
                        <a:gd name="T53" fmla="*/ 301 h 558"/>
                        <a:gd name="T54" fmla="*/ 610 w 675"/>
                        <a:gd name="T55" fmla="*/ 257 h 558"/>
                        <a:gd name="T56" fmla="*/ 623 w 675"/>
                        <a:gd name="T57" fmla="*/ 224 h 558"/>
                        <a:gd name="T58" fmla="*/ 643 w 675"/>
                        <a:gd name="T59" fmla="*/ 216 h 558"/>
                        <a:gd name="T60" fmla="*/ 659 w 675"/>
                        <a:gd name="T61" fmla="*/ 179 h 558"/>
                        <a:gd name="T62" fmla="*/ 671 w 675"/>
                        <a:gd name="T63" fmla="*/ 130 h 558"/>
                        <a:gd name="T64" fmla="*/ 663 w 675"/>
                        <a:gd name="T65" fmla="*/ 86 h 558"/>
                        <a:gd name="T66" fmla="*/ 639 w 675"/>
                        <a:gd name="T67" fmla="*/ 45 h 558"/>
                        <a:gd name="T68" fmla="*/ 606 w 675"/>
                        <a:gd name="T69" fmla="*/ 0 h 558"/>
                        <a:gd name="T70" fmla="*/ 627 w 675"/>
                        <a:gd name="T71" fmla="*/ 21 h 558"/>
                        <a:gd name="T72" fmla="*/ 602 w 675"/>
                        <a:gd name="T73" fmla="*/ 49 h 558"/>
                        <a:gd name="T74" fmla="*/ 574 w 675"/>
                        <a:gd name="T75" fmla="*/ 16 h 558"/>
                        <a:gd name="T76" fmla="*/ 553 w 675"/>
                        <a:gd name="T77" fmla="*/ 53 h 558"/>
                        <a:gd name="T78" fmla="*/ 553 w 675"/>
                        <a:gd name="T79" fmla="*/ 82 h 558"/>
                        <a:gd name="T80" fmla="*/ 541 w 675"/>
                        <a:gd name="T81" fmla="*/ 118 h 558"/>
                        <a:gd name="T82" fmla="*/ 557 w 675"/>
                        <a:gd name="T83" fmla="*/ 143 h 558"/>
                        <a:gd name="T84" fmla="*/ 545 w 675"/>
                        <a:gd name="T85" fmla="*/ 171 h 558"/>
                        <a:gd name="T86" fmla="*/ 525 w 675"/>
                        <a:gd name="T87" fmla="*/ 208 h 558"/>
                        <a:gd name="T88" fmla="*/ 509 w 675"/>
                        <a:gd name="T89" fmla="*/ 248 h 558"/>
                        <a:gd name="T90" fmla="*/ 480 w 675"/>
                        <a:gd name="T91" fmla="*/ 273 h 558"/>
                        <a:gd name="T92" fmla="*/ 448 w 675"/>
                        <a:gd name="T93" fmla="*/ 305 h 558"/>
                        <a:gd name="T94" fmla="*/ 399 w 675"/>
                        <a:gd name="T95" fmla="*/ 322 h 558"/>
                        <a:gd name="T96" fmla="*/ 374 w 675"/>
                        <a:gd name="T97" fmla="*/ 318 h 558"/>
                        <a:gd name="T98" fmla="*/ 395 w 675"/>
                        <a:gd name="T99" fmla="*/ 281 h 558"/>
                        <a:gd name="T100" fmla="*/ 358 w 675"/>
                        <a:gd name="T101" fmla="*/ 309 h 558"/>
                        <a:gd name="T102" fmla="*/ 338 w 675"/>
                        <a:gd name="T103" fmla="*/ 358 h 558"/>
                        <a:gd name="T104" fmla="*/ 317 w 675"/>
                        <a:gd name="T105" fmla="*/ 399 h 558"/>
                        <a:gd name="T106" fmla="*/ 281 w 675"/>
                        <a:gd name="T107" fmla="*/ 419 h 558"/>
                        <a:gd name="T108" fmla="*/ 256 w 675"/>
                        <a:gd name="T109" fmla="*/ 407 h 558"/>
                        <a:gd name="T110" fmla="*/ 216 w 675"/>
                        <a:gd name="T111" fmla="*/ 415 h 558"/>
                        <a:gd name="T112" fmla="*/ 171 w 675"/>
                        <a:gd name="T113" fmla="*/ 423 h 558"/>
                        <a:gd name="T114" fmla="*/ 130 w 675"/>
                        <a:gd name="T115" fmla="*/ 423 h 558"/>
                        <a:gd name="T116" fmla="*/ 85 w 675"/>
                        <a:gd name="T117" fmla="*/ 456 h 558"/>
                        <a:gd name="T118" fmla="*/ 49 w 675"/>
                        <a:gd name="T119" fmla="*/ 480 h 558"/>
                        <a:gd name="T120" fmla="*/ 4 w 675"/>
                        <a:gd name="T121" fmla="*/ 505 h 558"/>
                        <a:gd name="T122" fmla="*/ 8 w 675"/>
                        <a:gd name="T123" fmla="*/ 525 h 55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675" h="558">
                          <a:moveTo>
                            <a:pt x="8" y="525"/>
                          </a:moveTo>
                          <a:lnTo>
                            <a:pt x="20" y="529"/>
                          </a:lnTo>
                          <a:lnTo>
                            <a:pt x="32" y="521"/>
                          </a:lnTo>
                          <a:lnTo>
                            <a:pt x="45" y="525"/>
                          </a:lnTo>
                          <a:lnTo>
                            <a:pt x="57" y="521"/>
                          </a:lnTo>
                          <a:lnTo>
                            <a:pt x="81" y="533"/>
                          </a:lnTo>
                          <a:lnTo>
                            <a:pt x="85" y="521"/>
                          </a:lnTo>
                          <a:lnTo>
                            <a:pt x="85" y="509"/>
                          </a:lnTo>
                          <a:lnTo>
                            <a:pt x="85" y="509"/>
                          </a:lnTo>
                          <a:lnTo>
                            <a:pt x="93" y="501"/>
                          </a:lnTo>
                          <a:lnTo>
                            <a:pt x="102" y="509"/>
                          </a:lnTo>
                          <a:lnTo>
                            <a:pt x="114" y="509"/>
                          </a:lnTo>
                          <a:lnTo>
                            <a:pt x="126" y="501"/>
                          </a:lnTo>
                          <a:lnTo>
                            <a:pt x="138" y="501"/>
                          </a:lnTo>
                          <a:lnTo>
                            <a:pt x="138" y="497"/>
                          </a:lnTo>
                          <a:lnTo>
                            <a:pt x="138" y="497"/>
                          </a:lnTo>
                          <a:lnTo>
                            <a:pt x="138" y="501"/>
                          </a:lnTo>
                          <a:lnTo>
                            <a:pt x="142" y="505"/>
                          </a:lnTo>
                          <a:lnTo>
                            <a:pt x="146" y="497"/>
                          </a:lnTo>
                          <a:lnTo>
                            <a:pt x="146" y="497"/>
                          </a:lnTo>
                          <a:lnTo>
                            <a:pt x="159" y="493"/>
                          </a:lnTo>
                          <a:lnTo>
                            <a:pt x="167" y="493"/>
                          </a:lnTo>
                          <a:lnTo>
                            <a:pt x="179" y="493"/>
                          </a:lnTo>
                          <a:lnTo>
                            <a:pt x="187" y="488"/>
                          </a:lnTo>
                          <a:lnTo>
                            <a:pt x="195" y="484"/>
                          </a:lnTo>
                          <a:lnTo>
                            <a:pt x="207" y="476"/>
                          </a:lnTo>
                          <a:lnTo>
                            <a:pt x="212" y="476"/>
                          </a:lnTo>
                          <a:lnTo>
                            <a:pt x="220" y="472"/>
                          </a:lnTo>
                          <a:lnTo>
                            <a:pt x="232" y="472"/>
                          </a:lnTo>
                          <a:lnTo>
                            <a:pt x="240" y="476"/>
                          </a:lnTo>
                          <a:lnTo>
                            <a:pt x="256" y="480"/>
                          </a:lnTo>
                          <a:lnTo>
                            <a:pt x="264" y="476"/>
                          </a:lnTo>
                          <a:lnTo>
                            <a:pt x="277" y="476"/>
                          </a:lnTo>
                          <a:lnTo>
                            <a:pt x="277" y="476"/>
                          </a:lnTo>
                          <a:lnTo>
                            <a:pt x="281" y="484"/>
                          </a:lnTo>
                          <a:lnTo>
                            <a:pt x="268" y="497"/>
                          </a:lnTo>
                          <a:lnTo>
                            <a:pt x="256" y="505"/>
                          </a:lnTo>
                          <a:lnTo>
                            <a:pt x="264" y="513"/>
                          </a:lnTo>
                          <a:lnTo>
                            <a:pt x="256" y="525"/>
                          </a:lnTo>
                          <a:lnTo>
                            <a:pt x="264" y="537"/>
                          </a:lnTo>
                          <a:lnTo>
                            <a:pt x="277" y="541"/>
                          </a:lnTo>
                          <a:lnTo>
                            <a:pt x="281" y="554"/>
                          </a:lnTo>
                          <a:lnTo>
                            <a:pt x="293" y="558"/>
                          </a:lnTo>
                          <a:lnTo>
                            <a:pt x="305" y="558"/>
                          </a:lnTo>
                          <a:lnTo>
                            <a:pt x="313" y="545"/>
                          </a:lnTo>
                          <a:lnTo>
                            <a:pt x="317" y="533"/>
                          </a:lnTo>
                          <a:lnTo>
                            <a:pt x="330" y="525"/>
                          </a:lnTo>
                          <a:lnTo>
                            <a:pt x="330" y="513"/>
                          </a:lnTo>
                          <a:lnTo>
                            <a:pt x="354" y="505"/>
                          </a:lnTo>
                          <a:lnTo>
                            <a:pt x="366" y="501"/>
                          </a:lnTo>
                          <a:lnTo>
                            <a:pt x="358" y="488"/>
                          </a:lnTo>
                          <a:lnTo>
                            <a:pt x="346" y="480"/>
                          </a:lnTo>
                          <a:lnTo>
                            <a:pt x="342" y="476"/>
                          </a:lnTo>
                          <a:lnTo>
                            <a:pt x="350" y="464"/>
                          </a:lnTo>
                          <a:lnTo>
                            <a:pt x="354" y="456"/>
                          </a:lnTo>
                          <a:lnTo>
                            <a:pt x="358" y="456"/>
                          </a:lnTo>
                          <a:lnTo>
                            <a:pt x="366" y="448"/>
                          </a:lnTo>
                          <a:lnTo>
                            <a:pt x="362" y="460"/>
                          </a:lnTo>
                          <a:lnTo>
                            <a:pt x="370" y="472"/>
                          </a:lnTo>
                          <a:lnTo>
                            <a:pt x="370" y="460"/>
                          </a:lnTo>
                          <a:lnTo>
                            <a:pt x="382" y="472"/>
                          </a:lnTo>
                          <a:lnTo>
                            <a:pt x="386" y="476"/>
                          </a:lnTo>
                          <a:lnTo>
                            <a:pt x="378" y="484"/>
                          </a:lnTo>
                          <a:lnTo>
                            <a:pt x="391" y="480"/>
                          </a:lnTo>
                          <a:lnTo>
                            <a:pt x="403" y="480"/>
                          </a:lnTo>
                          <a:lnTo>
                            <a:pt x="407" y="476"/>
                          </a:lnTo>
                          <a:lnTo>
                            <a:pt x="411" y="480"/>
                          </a:lnTo>
                          <a:lnTo>
                            <a:pt x="419" y="480"/>
                          </a:lnTo>
                          <a:lnTo>
                            <a:pt x="427" y="480"/>
                          </a:lnTo>
                          <a:lnTo>
                            <a:pt x="439" y="480"/>
                          </a:lnTo>
                          <a:lnTo>
                            <a:pt x="452" y="472"/>
                          </a:lnTo>
                          <a:lnTo>
                            <a:pt x="456" y="460"/>
                          </a:lnTo>
                          <a:lnTo>
                            <a:pt x="468" y="448"/>
                          </a:lnTo>
                          <a:lnTo>
                            <a:pt x="480" y="456"/>
                          </a:lnTo>
                          <a:lnTo>
                            <a:pt x="480" y="468"/>
                          </a:lnTo>
                          <a:lnTo>
                            <a:pt x="488" y="480"/>
                          </a:lnTo>
                          <a:lnTo>
                            <a:pt x="496" y="468"/>
                          </a:lnTo>
                          <a:lnTo>
                            <a:pt x="500" y="456"/>
                          </a:lnTo>
                          <a:lnTo>
                            <a:pt x="500" y="448"/>
                          </a:lnTo>
                          <a:lnTo>
                            <a:pt x="509" y="436"/>
                          </a:lnTo>
                          <a:lnTo>
                            <a:pt x="521" y="436"/>
                          </a:lnTo>
                          <a:lnTo>
                            <a:pt x="533" y="444"/>
                          </a:lnTo>
                          <a:lnTo>
                            <a:pt x="533" y="432"/>
                          </a:lnTo>
                          <a:lnTo>
                            <a:pt x="541" y="419"/>
                          </a:lnTo>
                          <a:lnTo>
                            <a:pt x="545" y="411"/>
                          </a:lnTo>
                          <a:lnTo>
                            <a:pt x="553" y="411"/>
                          </a:lnTo>
                          <a:lnTo>
                            <a:pt x="557" y="411"/>
                          </a:lnTo>
                          <a:lnTo>
                            <a:pt x="553" y="423"/>
                          </a:lnTo>
                          <a:lnTo>
                            <a:pt x="553" y="423"/>
                          </a:lnTo>
                          <a:lnTo>
                            <a:pt x="545" y="436"/>
                          </a:lnTo>
                          <a:lnTo>
                            <a:pt x="545" y="448"/>
                          </a:lnTo>
                          <a:lnTo>
                            <a:pt x="541" y="460"/>
                          </a:lnTo>
                          <a:lnTo>
                            <a:pt x="566" y="448"/>
                          </a:lnTo>
                          <a:lnTo>
                            <a:pt x="578" y="444"/>
                          </a:lnTo>
                          <a:lnTo>
                            <a:pt x="578" y="432"/>
                          </a:lnTo>
                          <a:lnTo>
                            <a:pt x="582" y="419"/>
                          </a:lnTo>
                          <a:lnTo>
                            <a:pt x="594" y="411"/>
                          </a:lnTo>
                          <a:lnTo>
                            <a:pt x="606" y="403"/>
                          </a:lnTo>
                          <a:lnTo>
                            <a:pt x="602" y="399"/>
                          </a:lnTo>
                          <a:lnTo>
                            <a:pt x="594" y="387"/>
                          </a:lnTo>
                          <a:lnTo>
                            <a:pt x="590" y="375"/>
                          </a:lnTo>
                          <a:lnTo>
                            <a:pt x="590" y="362"/>
                          </a:lnTo>
                          <a:lnTo>
                            <a:pt x="590" y="354"/>
                          </a:lnTo>
                          <a:lnTo>
                            <a:pt x="598" y="342"/>
                          </a:lnTo>
                          <a:lnTo>
                            <a:pt x="602" y="330"/>
                          </a:lnTo>
                          <a:lnTo>
                            <a:pt x="602" y="326"/>
                          </a:lnTo>
                          <a:lnTo>
                            <a:pt x="610" y="314"/>
                          </a:lnTo>
                          <a:lnTo>
                            <a:pt x="614" y="301"/>
                          </a:lnTo>
                          <a:lnTo>
                            <a:pt x="618" y="293"/>
                          </a:lnTo>
                          <a:lnTo>
                            <a:pt x="614" y="281"/>
                          </a:lnTo>
                          <a:lnTo>
                            <a:pt x="614" y="269"/>
                          </a:lnTo>
                          <a:lnTo>
                            <a:pt x="610" y="257"/>
                          </a:lnTo>
                          <a:lnTo>
                            <a:pt x="610" y="248"/>
                          </a:lnTo>
                          <a:lnTo>
                            <a:pt x="610" y="236"/>
                          </a:lnTo>
                          <a:lnTo>
                            <a:pt x="618" y="224"/>
                          </a:lnTo>
                          <a:lnTo>
                            <a:pt x="623" y="224"/>
                          </a:lnTo>
                          <a:lnTo>
                            <a:pt x="635" y="220"/>
                          </a:lnTo>
                          <a:lnTo>
                            <a:pt x="635" y="220"/>
                          </a:lnTo>
                          <a:lnTo>
                            <a:pt x="647" y="228"/>
                          </a:lnTo>
                          <a:lnTo>
                            <a:pt x="643" y="216"/>
                          </a:lnTo>
                          <a:lnTo>
                            <a:pt x="647" y="204"/>
                          </a:lnTo>
                          <a:lnTo>
                            <a:pt x="647" y="191"/>
                          </a:lnTo>
                          <a:lnTo>
                            <a:pt x="651" y="179"/>
                          </a:lnTo>
                          <a:lnTo>
                            <a:pt x="659" y="179"/>
                          </a:lnTo>
                          <a:lnTo>
                            <a:pt x="667" y="167"/>
                          </a:lnTo>
                          <a:lnTo>
                            <a:pt x="667" y="155"/>
                          </a:lnTo>
                          <a:lnTo>
                            <a:pt x="675" y="143"/>
                          </a:lnTo>
                          <a:lnTo>
                            <a:pt x="671" y="130"/>
                          </a:lnTo>
                          <a:lnTo>
                            <a:pt x="671" y="118"/>
                          </a:lnTo>
                          <a:lnTo>
                            <a:pt x="671" y="106"/>
                          </a:lnTo>
                          <a:lnTo>
                            <a:pt x="667" y="98"/>
                          </a:lnTo>
                          <a:lnTo>
                            <a:pt x="663" y="86"/>
                          </a:lnTo>
                          <a:lnTo>
                            <a:pt x="655" y="73"/>
                          </a:lnTo>
                          <a:lnTo>
                            <a:pt x="643" y="65"/>
                          </a:lnTo>
                          <a:lnTo>
                            <a:pt x="639" y="53"/>
                          </a:lnTo>
                          <a:lnTo>
                            <a:pt x="639" y="45"/>
                          </a:lnTo>
                          <a:lnTo>
                            <a:pt x="639" y="25"/>
                          </a:lnTo>
                          <a:lnTo>
                            <a:pt x="631" y="12"/>
                          </a:lnTo>
                          <a:lnTo>
                            <a:pt x="618" y="0"/>
                          </a:lnTo>
                          <a:lnTo>
                            <a:pt x="606" y="0"/>
                          </a:lnTo>
                          <a:lnTo>
                            <a:pt x="602" y="12"/>
                          </a:lnTo>
                          <a:lnTo>
                            <a:pt x="606" y="25"/>
                          </a:lnTo>
                          <a:lnTo>
                            <a:pt x="618" y="25"/>
                          </a:lnTo>
                          <a:lnTo>
                            <a:pt x="627" y="21"/>
                          </a:lnTo>
                          <a:lnTo>
                            <a:pt x="627" y="33"/>
                          </a:lnTo>
                          <a:lnTo>
                            <a:pt x="618" y="45"/>
                          </a:lnTo>
                          <a:lnTo>
                            <a:pt x="606" y="37"/>
                          </a:lnTo>
                          <a:lnTo>
                            <a:pt x="602" y="49"/>
                          </a:lnTo>
                          <a:lnTo>
                            <a:pt x="594" y="45"/>
                          </a:lnTo>
                          <a:lnTo>
                            <a:pt x="594" y="33"/>
                          </a:lnTo>
                          <a:lnTo>
                            <a:pt x="586" y="21"/>
                          </a:lnTo>
                          <a:lnTo>
                            <a:pt x="574" y="16"/>
                          </a:lnTo>
                          <a:lnTo>
                            <a:pt x="574" y="29"/>
                          </a:lnTo>
                          <a:lnTo>
                            <a:pt x="574" y="41"/>
                          </a:lnTo>
                          <a:lnTo>
                            <a:pt x="566" y="53"/>
                          </a:lnTo>
                          <a:lnTo>
                            <a:pt x="553" y="53"/>
                          </a:lnTo>
                          <a:lnTo>
                            <a:pt x="545" y="65"/>
                          </a:lnTo>
                          <a:lnTo>
                            <a:pt x="549" y="78"/>
                          </a:lnTo>
                          <a:lnTo>
                            <a:pt x="553" y="82"/>
                          </a:lnTo>
                          <a:lnTo>
                            <a:pt x="553" y="82"/>
                          </a:lnTo>
                          <a:lnTo>
                            <a:pt x="553" y="94"/>
                          </a:lnTo>
                          <a:lnTo>
                            <a:pt x="553" y="94"/>
                          </a:lnTo>
                          <a:lnTo>
                            <a:pt x="549" y="106"/>
                          </a:lnTo>
                          <a:lnTo>
                            <a:pt x="541" y="118"/>
                          </a:lnTo>
                          <a:lnTo>
                            <a:pt x="553" y="118"/>
                          </a:lnTo>
                          <a:lnTo>
                            <a:pt x="557" y="126"/>
                          </a:lnTo>
                          <a:lnTo>
                            <a:pt x="557" y="139"/>
                          </a:lnTo>
                          <a:lnTo>
                            <a:pt x="557" y="143"/>
                          </a:lnTo>
                          <a:lnTo>
                            <a:pt x="553" y="155"/>
                          </a:lnTo>
                          <a:lnTo>
                            <a:pt x="549" y="159"/>
                          </a:lnTo>
                          <a:lnTo>
                            <a:pt x="545" y="171"/>
                          </a:lnTo>
                          <a:lnTo>
                            <a:pt x="545" y="171"/>
                          </a:lnTo>
                          <a:lnTo>
                            <a:pt x="541" y="183"/>
                          </a:lnTo>
                          <a:lnTo>
                            <a:pt x="541" y="187"/>
                          </a:lnTo>
                          <a:lnTo>
                            <a:pt x="533" y="200"/>
                          </a:lnTo>
                          <a:lnTo>
                            <a:pt x="525" y="208"/>
                          </a:lnTo>
                          <a:lnTo>
                            <a:pt x="525" y="212"/>
                          </a:lnTo>
                          <a:lnTo>
                            <a:pt x="521" y="224"/>
                          </a:lnTo>
                          <a:lnTo>
                            <a:pt x="521" y="236"/>
                          </a:lnTo>
                          <a:lnTo>
                            <a:pt x="509" y="248"/>
                          </a:lnTo>
                          <a:lnTo>
                            <a:pt x="496" y="252"/>
                          </a:lnTo>
                          <a:lnTo>
                            <a:pt x="496" y="252"/>
                          </a:lnTo>
                          <a:lnTo>
                            <a:pt x="484" y="261"/>
                          </a:lnTo>
                          <a:lnTo>
                            <a:pt x="480" y="273"/>
                          </a:lnTo>
                          <a:lnTo>
                            <a:pt x="480" y="277"/>
                          </a:lnTo>
                          <a:lnTo>
                            <a:pt x="468" y="289"/>
                          </a:lnTo>
                          <a:lnTo>
                            <a:pt x="456" y="297"/>
                          </a:lnTo>
                          <a:lnTo>
                            <a:pt x="448" y="305"/>
                          </a:lnTo>
                          <a:lnTo>
                            <a:pt x="435" y="309"/>
                          </a:lnTo>
                          <a:lnTo>
                            <a:pt x="423" y="318"/>
                          </a:lnTo>
                          <a:lnTo>
                            <a:pt x="411" y="318"/>
                          </a:lnTo>
                          <a:lnTo>
                            <a:pt x="399" y="322"/>
                          </a:lnTo>
                          <a:lnTo>
                            <a:pt x="386" y="334"/>
                          </a:lnTo>
                          <a:lnTo>
                            <a:pt x="378" y="334"/>
                          </a:lnTo>
                          <a:lnTo>
                            <a:pt x="374" y="322"/>
                          </a:lnTo>
                          <a:lnTo>
                            <a:pt x="374" y="318"/>
                          </a:lnTo>
                          <a:lnTo>
                            <a:pt x="366" y="309"/>
                          </a:lnTo>
                          <a:lnTo>
                            <a:pt x="378" y="301"/>
                          </a:lnTo>
                          <a:lnTo>
                            <a:pt x="386" y="293"/>
                          </a:lnTo>
                          <a:lnTo>
                            <a:pt x="395" y="281"/>
                          </a:lnTo>
                          <a:lnTo>
                            <a:pt x="378" y="285"/>
                          </a:lnTo>
                          <a:lnTo>
                            <a:pt x="370" y="289"/>
                          </a:lnTo>
                          <a:lnTo>
                            <a:pt x="358" y="297"/>
                          </a:lnTo>
                          <a:lnTo>
                            <a:pt x="358" y="309"/>
                          </a:lnTo>
                          <a:lnTo>
                            <a:pt x="358" y="322"/>
                          </a:lnTo>
                          <a:lnTo>
                            <a:pt x="354" y="334"/>
                          </a:lnTo>
                          <a:lnTo>
                            <a:pt x="350" y="346"/>
                          </a:lnTo>
                          <a:lnTo>
                            <a:pt x="338" y="358"/>
                          </a:lnTo>
                          <a:lnTo>
                            <a:pt x="325" y="370"/>
                          </a:lnTo>
                          <a:lnTo>
                            <a:pt x="317" y="375"/>
                          </a:lnTo>
                          <a:lnTo>
                            <a:pt x="309" y="387"/>
                          </a:lnTo>
                          <a:lnTo>
                            <a:pt x="317" y="399"/>
                          </a:lnTo>
                          <a:lnTo>
                            <a:pt x="317" y="411"/>
                          </a:lnTo>
                          <a:lnTo>
                            <a:pt x="305" y="415"/>
                          </a:lnTo>
                          <a:lnTo>
                            <a:pt x="293" y="419"/>
                          </a:lnTo>
                          <a:lnTo>
                            <a:pt x="281" y="419"/>
                          </a:lnTo>
                          <a:lnTo>
                            <a:pt x="277" y="423"/>
                          </a:lnTo>
                          <a:lnTo>
                            <a:pt x="264" y="415"/>
                          </a:lnTo>
                          <a:lnTo>
                            <a:pt x="268" y="403"/>
                          </a:lnTo>
                          <a:lnTo>
                            <a:pt x="256" y="407"/>
                          </a:lnTo>
                          <a:lnTo>
                            <a:pt x="244" y="411"/>
                          </a:lnTo>
                          <a:lnTo>
                            <a:pt x="240" y="411"/>
                          </a:lnTo>
                          <a:lnTo>
                            <a:pt x="224" y="411"/>
                          </a:lnTo>
                          <a:lnTo>
                            <a:pt x="216" y="415"/>
                          </a:lnTo>
                          <a:lnTo>
                            <a:pt x="207" y="419"/>
                          </a:lnTo>
                          <a:lnTo>
                            <a:pt x="195" y="419"/>
                          </a:lnTo>
                          <a:lnTo>
                            <a:pt x="183" y="423"/>
                          </a:lnTo>
                          <a:lnTo>
                            <a:pt x="171" y="423"/>
                          </a:lnTo>
                          <a:lnTo>
                            <a:pt x="159" y="423"/>
                          </a:lnTo>
                          <a:lnTo>
                            <a:pt x="146" y="419"/>
                          </a:lnTo>
                          <a:lnTo>
                            <a:pt x="138" y="419"/>
                          </a:lnTo>
                          <a:lnTo>
                            <a:pt x="130" y="423"/>
                          </a:lnTo>
                          <a:lnTo>
                            <a:pt x="118" y="423"/>
                          </a:lnTo>
                          <a:lnTo>
                            <a:pt x="110" y="436"/>
                          </a:lnTo>
                          <a:lnTo>
                            <a:pt x="98" y="444"/>
                          </a:lnTo>
                          <a:lnTo>
                            <a:pt x="85" y="456"/>
                          </a:lnTo>
                          <a:lnTo>
                            <a:pt x="77" y="464"/>
                          </a:lnTo>
                          <a:lnTo>
                            <a:pt x="65" y="472"/>
                          </a:lnTo>
                          <a:lnTo>
                            <a:pt x="53" y="480"/>
                          </a:lnTo>
                          <a:lnTo>
                            <a:pt x="49" y="480"/>
                          </a:lnTo>
                          <a:lnTo>
                            <a:pt x="37" y="493"/>
                          </a:lnTo>
                          <a:lnTo>
                            <a:pt x="24" y="497"/>
                          </a:lnTo>
                          <a:lnTo>
                            <a:pt x="16" y="497"/>
                          </a:lnTo>
                          <a:lnTo>
                            <a:pt x="4" y="505"/>
                          </a:lnTo>
                          <a:lnTo>
                            <a:pt x="0" y="517"/>
                          </a:lnTo>
                          <a:lnTo>
                            <a:pt x="8" y="529"/>
                          </a:lnTo>
                          <a:lnTo>
                            <a:pt x="8" y="525"/>
                          </a:lnTo>
                          <a:lnTo>
                            <a:pt x="8" y="525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3" name="Freeform 827">
                      <a:extLst>
                        <a:ext uri="{FF2B5EF4-FFF2-40B4-BE49-F238E27FC236}">
                          <a16:creationId xmlns:a16="http://schemas.microsoft.com/office/drawing/2014/main" id="{C9FB9A58-4C2B-80B9-3DC7-28EE413EF4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9044" y="7553"/>
                      <a:ext cx="358" cy="293"/>
                    </a:xfrm>
                    <a:custGeom>
                      <a:avLst/>
                      <a:gdLst>
                        <a:gd name="T0" fmla="*/ 12 w 358"/>
                        <a:gd name="T1" fmla="*/ 204 h 293"/>
                        <a:gd name="T2" fmla="*/ 0 w 358"/>
                        <a:gd name="T3" fmla="*/ 224 h 293"/>
                        <a:gd name="T4" fmla="*/ 12 w 358"/>
                        <a:gd name="T5" fmla="*/ 244 h 293"/>
                        <a:gd name="T6" fmla="*/ 16 w 358"/>
                        <a:gd name="T7" fmla="*/ 269 h 293"/>
                        <a:gd name="T8" fmla="*/ 12 w 358"/>
                        <a:gd name="T9" fmla="*/ 289 h 293"/>
                        <a:gd name="T10" fmla="*/ 25 w 358"/>
                        <a:gd name="T11" fmla="*/ 293 h 293"/>
                        <a:gd name="T12" fmla="*/ 37 w 358"/>
                        <a:gd name="T13" fmla="*/ 285 h 293"/>
                        <a:gd name="T14" fmla="*/ 53 w 358"/>
                        <a:gd name="T15" fmla="*/ 269 h 293"/>
                        <a:gd name="T16" fmla="*/ 77 w 358"/>
                        <a:gd name="T17" fmla="*/ 273 h 293"/>
                        <a:gd name="T18" fmla="*/ 65 w 358"/>
                        <a:gd name="T19" fmla="*/ 253 h 293"/>
                        <a:gd name="T20" fmla="*/ 41 w 358"/>
                        <a:gd name="T21" fmla="*/ 240 h 293"/>
                        <a:gd name="T22" fmla="*/ 37 w 358"/>
                        <a:gd name="T23" fmla="*/ 216 h 293"/>
                        <a:gd name="T24" fmla="*/ 61 w 358"/>
                        <a:gd name="T25" fmla="*/ 212 h 293"/>
                        <a:gd name="T26" fmla="*/ 82 w 358"/>
                        <a:gd name="T27" fmla="*/ 224 h 293"/>
                        <a:gd name="T28" fmla="*/ 102 w 358"/>
                        <a:gd name="T29" fmla="*/ 212 h 293"/>
                        <a:gd name="T30" fmla="*/ 126 w 358"/>
                        <a:gd name="T31" fmla="*/ 212 h 293"/>
                        <a:gd name="T32" fmla="*/ 151 w 358"/>
                        <a:gd name="T33" fmla="*/ 228 h 293"/>
                        <a:gd name="T34" fmla="*/ 175 w 358"/>
                        <a:gd name="T35" fmla="*/ 240 h 293"/>
                        <a:gd name="T36" fmla="*/ 200 w 358"/>
                        <a:gd name="T37" fmla="*/ 249 h 293"/>
                        <a:gd name="T38" fmla="*/ 216 w 358"/>
                        <a:gd name="T39" fmla="*/ 240 h 293"/>
                        <a:gd name="T40" fmla="*/ 224 w 358"/>
                        <a:gd name="T41" fmla="*/ 216 h 293"/>
                        <a:gd name="T42" fmla="*/ 236 w 358"/>
                        <a:gd name="T43" fmla="*/ 200 h 293"/>
                        <a:gd name="T44" fmla="*/ 261 w 358"/>
                        <a:gd name="T45" fmla="*/ 183 h 293"/>
                        <a:gd name="T46" fmla="*/ 277 w 358"/>
                        <a:gd name="T47" fmla="*/ 179 h 293"/>
                        <a:gd name="T48" fmla="*/ 301 w 358"/>
                        <a:gd name="T49" fmla="*/ 187 h 293"/>
                        <a:gd name="T50" fmla="*/ 322 w 358"/>
                        <a:gd name="T51" fmla="*/ 175 h 293"/>
                        <a:gd name="T52" fmla="*/ 346 w 358"/>
                        <a:gd name="T53" fmla="*/ 163 h 293"/>
                        <a:gd name="T54" fmla="*/ 346 w 358"/>
                        <a:gd name="T55" fmla="*/ 159 h 293"/>
                        <a:gd name="T56" fmla="*/ 346 w 358"/>
                        <a:gd name="T57" fmla="*/ 163 h 293"/>
                        <a:gd name="T58" fmla="*/ 330 w 358"/>
                        <a:gd name="T59" fmla="*/ 147 h 293"/>
                        <a:gd name="T60" fmla="*/ 322 w 358"/>
                        <a:gd name="T61" fmla="*/ 131 h 293"/>
                        <a:gd name="T62" fmla="*/ 326 w 358"/>
                        <a:gd name="T63" fmla="*/ 106 h 293"/>
                        <a:gd name="T64" fmla="*/ 334 w 358"/>
                        <a:gd name="T65" fmla="*/ 82 h 293"/>
                        <a:gd name="T66" fmla="*/ 309 w 358"/>
                        <a:gd name="T67" fmla="*/ 102 h 293"/>
                        <a:gd name="T68" fmla="*/ 289 w 358"/>
                        <a:gd name="T69" fmla="*/ 110 h 293"/>
                        <a:gd name="T70" fmla="*/ 269 w 358"/>
                        <a:gd name="T71" fmla="*/ 98 h 293"/>
                        <a:gd name="T72" fmla="*/ 244 w 358"/>
                        <a:gd name="T73" fmla="*/ 98 h 293"/>
                        <a:gd name="T74" fmla="*/ 220 w 358"/>
                        <a:gd name="T75" fmla="*/ 86 h 293"/>
                        <a:gd name="T76" fmla="*/ 195 w 358"/>
                        <a:gd name="T77" fmla="*/ 65 h 293"/>
                        <a:gd name="T78" fmla="*/ 179 w 358"/>
                        <a:gd name="T79" fmla="*/ 49 h 293"/>
                        <a:gd name="T80" fmla="*/ 159 w 358"/>
                        <a:gd name="T81" fmla="*/ 25 h 293"/>
                        <a:gd name="T82" fmla="*/ 138 w 358"/>
                        <a:gd name="T83" fmla="*/ 4 h 293"/>
                        <a:gd name="T84" fmla="*/ 114 w 358"/>
                        <a:gd name="T85" fmla="*/ 0 h 293"/>
                        <a:gd name="T86" fmla="*/ 110 w 358"/>
                        <a:gd name="T87" fmla="*/ 25 h 293"/>
                        <a:gd name="T88" fmla="*/ 118 w 358"/>
                        <a:gd name="T89" fmla="*/ 41 h 293"/>
                        <a:gd name="T90" fmla="*/ 122 w 358"/>
                        <a:gd name="T91" fmla="*/ 61 h 293"/>
                        <a:gd name="T92" fmla="*/ 114 w 358"/>
                        <a:gd name="T93" fmla="*/ 86 h 293"/>
                        <a:gd name="T94" fmla="*/ 114 w 358"/>
                        <a:gd name="T95" fmla="*/ 110 h 293"/>
                        <a:gd name="T96" fmla="*/ 94 w 358"/>
                        <a:gd name="T97" fmla="*/ 126 h 293"/>
                        <a:gd name="T98" fmla="*/ 98 w 358"/>
                        <a:gd name="T99" fmla="*/ 151 h 293"/>
                        <a:gd name="T100" fmla="*/ 86 w 358"/>
                        <a:gd name="T101" fmla="*/ 167 h 293"/>
                        <a:gd name="T102" fmla="*/ 69 w 358"/>
                        <a:gd name="T103" fmla="*/ 163 h 293"/>
                        <a:gd name="T104" fmla="*/ 45 w 358"/>
                        <a:gd name="T105" fmla="*/ 155 h 293"/>
                        <a:gd name="T106" fmla="*/ 41 w 358"/>
                        <a:gd name="T107" fmla="*/ 175 h 293"/>
                        <a:gd name="T108" fmla="*/ 25 w 358"/>
                        <a:gd name="T109" fmla="*/ 196 h 2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358" h="293">
                          <a:moveTo>
                            <a:pt x="25" y="196"/>
                          </a:moveTo>
                          <a:lnTo>
                            <a:pt x="12" y="204"/>
                          </a:lnTo>
                          <a:lnTo>
                            <a:pt x="4" y="212"/>
                          </a:lnTo>
                          <a:lnTo>
                            <a:pt x="0" y="224"/>
                          </a:lnTo>
                          <a:lnTo>
                            <a:pt x="0" y="236"/>
                          </a:lnTo>
                          <a:lnTo>
                            <a:pt x="12" y="244"/>
                          </a:lnTo>
                          <a:lnTo>
                            <a:pt x="20" y="257"/>
                          </a:lnTo>
                          <a:lnTo>
                            <a:pt x="16" y="269"/>
                          </a:lnTo>
                          <a:lnTo>
                            <a:pt x="12" y="281"/>
                          </a:lnTo>
                          <a:lnTo>
                            <a:pt x="12" y="289"/>
                          </a:lnTo>
                          <a:lnTo>
                            <a:pt x="16" y="293"/>
                          </a:lnTo>
                          <a:lnTo>
                            <a:pt x="25" y="293"/>
                          </a:lnTo>
                          <a:lnTo>
                            <a:pt x="25" y="293"/>
                          </a:lnTo>
                          <a:lnTo>
                            <a:pt x="37" y="285"/>
                          </a:lnTo>
                          <a:lnTo>
                            <a:pt x="45" y="273"/>
                          </a:lnTo>
                          <a:lnTo>
                            <a:pt x="53" y="269"/>
                          </a:lnTo>
                          <a:lnTo>
                            <a:pt x="65" y="269"/>
                          </a:lnTo>
                          <a:lnTo>
                            <a:pt x="77" y="273"/>
                          </a:lnTo>
                          <a:lnTo>
                            <a:pt x="77" y="261"/>
                          </a:lnTo>
                          <a:lnTo>
                            <a:pt x="65" y="253"/>
                          </a:lnTo>
                          <a:lnTo>
                            <a:pt x="53" y="244"/>
                          </a:lnTo>
                          <a:lnTo>
                            <a:pt x="41" y="240"/>
                          </a:lnTo>
                          <a:lnTo>
                            <a:pt x="29" y="228"/>
                          </a:lnTo>
                          <a:lnTo>
                            <a:pt x="37" y="216"/>
                          </a:lnTo>
                          <a:lnTo>
                            <a:pt x="49" y="212"/>
                          </a:lnTo>
                          <a:lnTo>
                            <a:pt x="61" y="212"/>
                          </a:lnTo>
                          <a:lnTo>
                            <a:pt x="69" y="228"/>
                          </a:lnTo>
                          <a:lnTo>
                            <a:pt x="82" y="224"/>
                          </a:lnTo>
                          <a:lnTo>
                            <a:pt x="94" y="216"/>
                          </a:lnTo>
                          <a:lnTo>
                            <a:pt x="102" y="212"/>
                          </a:lnTo>
                          <a:lnTo>
                            <a:pt x="114" y="208"/>
                          </a:lnTo>
                          <a:lnTo>
                            <a:pt x="126" y="212"/>
                          </a:lnTo>
                          <a:lnTo>
                            <a:pt x="138" y="220"/>
                          </a:lnTo>
                          <a:lnTo>
                            <a:pt x="151" y="228"/>
                          </a:lnTo>
                          <a:lnTo>
                            <a:pt x="163" y="232"/>
                          </a:lnTo>
                          <a:lnTo>
                            <a:pt x="175" y="240"/>
                          </a:lnTo>
                          <a:lnTo>
                            <a:pt x="187" y="244"/>
                          </a:lnTo>
                          <a:lnTo>
                            <a:pt x="200" y="249"/>
                          </a:lnTo>
                          <a:lnTo>
                            <a:pt x="212" y="253"/>
                          </a:lnTo>
                          <a:lnTo>
                            <a:pt x="216" y="240"/>
                          </a:lnTo>
                          <a:lnTo>
                            <a:pt x="216" y="228"/>
                          </a:lnTo>
                          <a:lnTo>
                            <a:pt x="224" y="216"/>
                          </a:lnTo>
                          <a:lnTo>
                            <a:pt x="232" y="204"/>
                          </a:lnTo>
                          <a:lnTo>
                            <a:pt x="236" y="200"/>
                          </a:lnTo>
                          <a:lnTo>
                            <a:pt x="248" y="192"/>
                          </a:lnTo>
                          <a:lnTo>
                            <a:pt x="261" y="183"/>
                          </a:lnTo>
                          <a:lnTo>
                            <a:pt x="273" y="179"/>
                          </a:lnTo>
                          <a:lnTo>
                            <a:pt x="277" y="179"/>
                          </a:lnTo>
                          <a:lnTo>
                            <a:pt x="289" y="183"/>
                          </a:lnTo>
                          <a:lnTo>
                            <a:pt x="301" y="187"/>
                          </a:lnTo>
                          <a:lnTo>
                            <a:pt x="309" y="179"/>
                          </a:lnTo>
                          <a:lnTo>
                            <a:pt x="322" y="175"/>
                          </a:lnTo>
                          <a:lnTo>
                            <a:pt x="334" y="167"/>
                          </a:lnTo>
                          <a:lnTo>
                            <a:pt x="346" y="163"/>
                          </a:lnTo>
                          <a:lnTo>
                            <a:pt x="358" y="155"/>
                          </a:lnTo>
                          <a:lnTo>
                            <a:pt x="346" y="159"/>
                          </a:lnTo>
                          <a:lnTo>
                            <a:pt x="346" y="159"/>
                          </a:lnTo>
                          <a:lnTo>
                            <a:pt x="346" y="163"/>
                          </a:lnTo>
                          <a:lnTo>
                            <a:pt x="338" y="159"/>
                          </a:lnTo>
                          <a:lnTo>
                            <a:pt x="330" y="147"/>
                          </a:lnTo>
                          <a:lnTo>
                            <a:pt x="334" y="135"/>
                          </a:lnTo>
                          <a:lnTo>
                            <a:pt x="322" y="131"/>
                          </a:lnTo>
                          <a:lnTo>
                            <a:pt x="322" y="118"/>
                          </a:lnTo>
                          <a:lnTo>
                            <a:pt x="326" y="106"/>
                          </a:lnTo>
                          <a:lnTo>
                            <a:pt x="334" y="94"/>
                          </a:lnTo>
                          <a:lnTo>
                            <a:pt x="334" y="82"/>
                          </a:lnTo>
                          <a:lnTo>
                            <a:pt x="322" y="94"/>
                          </a:lnTo>
                          <a:lnTo>
                            <a:pt x="309" y="102"/>
                          </a:lnTo>
                          <a:lnTo>
                            <a:pt x="301" y="114"/>
                          </a:lnTo>
                          <a:lnTo>
                            <a:pt x="289" y="110"/>
                          </a:lnTo>
                          <a:lnTo>
                            <a:pt x="277" y="110"/>
                          </a:lnTo>
                          <a:lnTo>
                            <a:pt x="269" y="98"/>
                          </a:lnTo>
                          <a:lnTo>
                            <a:pt x="256" y="98"/>
                          </a:lnTo>
                          <a:lnTo>
                            <a:pt x="244" y="98"/>
                          </a:lnTo>
                          <a:lnTo>
                            <a:pt x="232" y="90"/>
                          </a:lnTo>
                          <a:lnTo>
                            <a:pt x="220" y="86"/>
                          </a:lnTo>
                          <a:lnTo>
                            <a:pt x="208" y="74"/>
                          </a:lnTo>
                          <a:lnTo>
                            <a:pt x="195" y="65"/>
                          </a:lnTo>
                          <a:lnTo>
                            <a:pt x="183" y="57"/>
                          </a:lnTo>
                          <a:lnTo>
                            <a:pt x="179" y="49"/>
                          </a:lnTo>
                          <a:lnTo>
                            <a:pt x="167" y="37"/>
                          </a:lnTo>
                          <a:lnTo>
                            <a:pt x="159" y="25"/>
                          </a:lnTo>
                          <a:lnTo>
                            <a:pt x="147" y="13"/>
                          </a:lnTo>
                          <a:lnTo>
                            <a:pt x="138" y="4"/>
                          </a:lnTo>
                          <a:lnTo>
                            <a:pt x="126" y="0"/>
                          </a:lnTo>
                          <a:lnTo>
                            <a:pt x="114" y="0"/>
                          </a:lnTo>
                          <a:lnTo>
                            <a:pt x="110" y="13"/>
                          </a:lnTo>
                          <a:lnTo>
                            <a:pt x="110" y="25"/>
                          </a:lnTo>
                          <a:lnTo>
                            <a:pt x="114" y="37"/>
                          </a:lnTo>
                          <a:lnTo>
                            <a:pt x="118" y="41"/>
                          </a:lnTo>
                          <a:lnTo>
                            <a:pt x="122" y="49"/>
                          </a:lnTo>
                          <a:lnTo>
                            <a:pt x="122" y="61"/>
                          </a:lnTo>
                          <a:lnTo>
                            <a:pt x="118" y="74"/>
                          </a:lnTo>
                          <a:lnTo>
                            <a:pt x="114" y="86"/>
                          </a:lnTo>
                          <a:lnTo>
                            <a:pt x="114" y="98"/>
                          </a:lnTo>
                          <a:lnTo>
                            <a:pt x="114" y="110"/>
                          </a:lnTo>
                          <a:lnTo>
                            <a:pt x="106" y="118"/>
                          </a:lnTo>
                          <a:lnTo>
                            <a:pt x="94" y="126"/>
                          </a:lnTo>
                          <a:lnTo>
                            <a:pt x="94" y="139"/>
                          </a:lnTo>
                          <a:lnTo>
                            <a:pt x="98" y="151"/>
                          </a:lnTo>
                          <a:lnTo>
                            <a:pt x="94" y="163"/>
                          </a:lnTo>
                          <a:lnTo>
                            <a:pt x="86" y="167"/>
                          </a:lnTo>
                          <a:lnTo>
                            <a:pt x="82" y="167"/>
                          </a:lnTo>
                          <a:lnTo>
                            <a:pt x="69" y="163"/>
                          </a:lnTo>
                          <a:lnTo>
                            <a:pt x="57" y="163"/>
                          </a:lnTo>
                          <a:lnTo>
                            <a:pt x="45" y="155"/>
                          </a:lnTo>
                          <a:lnTo>
                            <a:pt x="33" y="163"/>
                          </a:lnTo>
                          <a:lnTo>
                            <a:pt x="41" y="175"/>
                          </a:lnTo>
                          <a:lnTo>
                            <a:pt x="37" y="187"/>
                          </a:lnTo>
                          <a:lnTo>
                            <a:pt x="25" y="19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4" name="Freeform 828">
                      <a:extLst>
                        <a:ext uri="{FF2B5EF4-FFF2-40B4-BE49-F238E27FC236}">
                          <a16:creationId xmlns:a16="http://schemas.microsoft.com/office/drawing/2014/main" id="{3B1D4550-02AD-7690-5F5A-5DBC88C7A7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580" y="8343"/>
                      <a:ext cx="155" cy="105"/>
                    </a:xfrm>
                    <a:custGeom>
                      <a:avLst/>
                      <a:gdLst>
                        <a:gd name="T0" fmla="*/ 12 w 155"/>
                        <a:gd name="T1" fmla="*/ 61 h 105"/>
                        <a:gd name="T2" fmla="*/ 25 w 155"/>
                        <a:gd name="T3" fmla="*/ 69 h 105"/>
                        <a:gd name="T4" fmla="*/ 25 w 155"/>
                        <a:gd name="T5" fmla="*/ 81 h 105"/>
                        <a:gd name="T6" fmla="*/ 25 w 155"/>
                        <a:gd name="T7" fmla="*/ 93 h 105"/>
                        <a:gd name="T8" fmla="*/ 33 w 155"/>
                        <a:gd name="T9" fmla="*/ 97 h 105"/>
                        <a:gd name="T10" fmla="*/ 45 w 155"/>
                        <a:gd name="T11" fmla="*/ 105 h 105"/>
                        <a:gd name="T12" fmla="*/ 53 w 155"/>
                        <a:gd name="T13" fmla="*/ 93 h 105"/>
                        <a:gd name="T14" fmla="*/ 61 w 155"/>
                        <a:gd name="T15" fmla="*/ 85 h 105"/>
                        <a:gd name="T16" fmla="*/ 61 w 155"/>
                        <a:gd name="T17" fmla="*/ 85 h 105"/>
                        <a:gd name="T18" fmla="*/ 69 w 155"/>
                        <a:gd name="T19" fmla="*/ 73 h 105"/>
                        <a:gd name="T20" fmla="*/ 82 w 155"/>
                        <a:gd name="T21" fmla="*/ 61 h 105"/>
                        <a:gd name="T22" fmla="*/ 94 w 155"/>
                        <a:gd name="T23" fmla="*/ 57 h 105"/>
                        <a:gd name="T24" fmla="*/ 106 w 155"/>
                        <a:gd name="T25" fmla="*/ 57 h 105"/>
                        <a:gd name="T26" fmla="*/ 118 w 155"/>
                        <a:gd name="T27" fmla="*/ 65 h 105"/>
                        <a:gd name="T28" fmla="*/ 130 w 155"/>
                        <a:gd name="T29" fmla="*/ 61 h 105"/>
                        <a:gd name="T30" fmla="*/ 135 w 155"/>
                        <a:gd name="T31" fmla="*/ 57 h 105"/>
                        <a:gd name="T32" fmla="*/ 139 w 155"/>
                        <a:gd name="T33" fmla="*/ 49 h 105"/>
                        <a:gd name="T34" fmla="*/ 155 w 155"/>
                        <a:gd name="T35" fmla="*/ 36 h 105"/>
                        <a:gd name="T36" fmla="*/ 155 w 155"/>
                        <a:gd name="T37" fmla="*/ 24 h 105"/>
                        <a:gd name="T38" fmla="*/ 151 w 155"/>
                        <a:gd name="T39" fmla="*/ 16 h 105"/>
                        <a:gd name="T40" fmla="*/ 155 w 155"/>
                        <a:gd name="T41" fmla="*/ 8 h 105"/>
                        <a:gd name="T42" fmla="*/ 143 w 155"/>
                        <a:gd name="T43" fmla="*/ 8 h 105"/>
                        <a:gd name="T44" fmla="*/ 143 w 155"/>
                        <a:gd name="T45" fmla="*/ 8 h 105"/>
                        <a:gd name="T46" fmla="*/ 130 w 155"/>
                        <a:gd name="T47" fmla="*/ 0 h 105"/>
                        <a:gd name="T48" fmla="*/ 118 w 155"/>
                        <a:gd name="T49" fmla="*/ 0 h 105"/>
                        <a:gd name="T50" fmla="*/ 106 w 155"/>
                        <a:gd name="T51" fmla="*/ 0 h 105"/>
                        <a:gd name="T52" fmla="*/ 94 w 155"/>
                        <a:gd name="T53" fmla="*/ 8 h 105"/>
                        <a:gd name="T54" fmla="*/ 90 w 155"/>
                        <a:gd name="T55" fmla="*/ 20 h 105"/>
                        <a:gd name="T56" fmla="*/ 90 w 155"/>
                        <a:gd name="T57" fmla="*/ 20 h 105"/>
                        <a:gd name="T58" fmla="*/ 78 w 155"/>
                        <a:gd name="T59" fmla="*/ 24 h 105"/>
                        <a:gd name="T60" fmla="*/ 65 w 155"/>
                        <a:gd name="T61" fmla="*/ 28 h 105"/>
                        <a:gd name="T62" fmla="*/ 53 w 155"/>
                        <a:gd name="T63" fmla="*/ 16 h 105"/>
                        <a:gd name="T64" fmla="*/ 41 w 155"/>
                        <a:gd name="T65" fmla="*/ 24 h 105"/>
                        <a:gd name="T66" fmla="*/ 37 w 155"/>
                        <a:gd name="T67" fmla="*/ 32 h 105"/>
                        <a:gd name="T68" fmla="*/ 33 w 155"/>
                        <a:gd name="T69" fmla="*/ 40 h 105"/>
                        <a:gd name="T70" fmla="*/ 25 w 155"/>
                        <a:gd name="T71" fmla="*/ 49 h 105"/>
                        <a:gd name="T72" fmla="*/ 12 w 155"/>
                        <a:gd name="T73" fmla="*/ 57 h 105"/>
                        <a:gd name="T74" fmla="*/ 0 w 155"/>
                        <a:gd name="T75" fmla="*/ 65 h 105"/>
                        <a:gd name="T76" fmla="*/ 12 w 155"/>
                        <a:gd name="T77" fmla="*/ 61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55" h="105">
                          <a:moveTo>
                            <a:pt x="12" y="61"/>
                          </a:moveTo>
                          <a:lnTo>
                            <a:pt x="25" y="69"/>
                          </a:lnTo>
                          <a:lnTo>
                            <a:pt x="25" y="81"/>
                          </a:lnTo>
                          <a:lnTo>
                            <a:pt x="25" y="93"/>
                          </a:lnTo>
                          <a:lnTo>
                            <a:pt x="33" y="97"/>
                          </a:lnTo>
                          <a:lnTo>
                            <a:pt x="45" y="105"/>
                          </a:lnTo>
                          <a:lnTo>
                            <a:pt x="53" y="93"/>
                          </a:lnTo>
                          <a:lnTo>
                            <a:pt x="61" y="85"/>
                          </a:lnTo>
                          <a:lnTo>
                            <a:pt x="61" y="85"/>
                          </a:lnTo>
                          <a:lnTo>
                            <a:pt x="69" y="73"/>
                          </a:lnTo>
                          <a:lnTo>
                            <a:pt x="82" y="61"/>
                          </a:lnTo>
                          <a:lnTo>
                            <a:pt x="94" y="57"/>
                          </a:lnTo>
                          <a:lnTo>
                            <a:pt x="106" y="57"/>
                          </a:lnTo>
                          <a:lnTo>
                            <a:pt x="118" y="65"/>
                          </a:lnTo>
                          <a:lnTo>
                            <a:pt x="130" y="61"/>
                          </a:lnTo>
                          <a:lnTo>
                            <a:pt x="135" y="57"/>
                          </a:lnTo>
                          <a:lnTo>
                            <a:pt x="139" y="49"/>
                          </a:lnTo>
                          <a:lnTo>
                            <a:pt x="155" y="36"/>
                          </a:lnTo>
                          <a:lnTo>
                            <a:pt x="155" y="24"/>
                          </a:lnTo>
                          <a:lnTo>
                            <a:pt x="151" y="16"/>
                          </a:lnTo>
                          <a:lnTo>
                            <a:pt x="155" y="8"/>
                          </a:lnTo>
                          <a:lnTo>
                            <a:pt x="143" y="8"/>
                          </a:lnTo>
                          <a:lnTo>
                            <a:pt x="143" y="8"/>
                          </a:lnTo>
                          <a:lnTo>
                            <a:pt x="130" y="0"/>
                          </a:lnTo>
                          <a:lnTo>
                            <a:pt x="118" y="0"/>
                          </a:lnTo>
                          <a:lnTo>
                            <a:pt x="106" y="0"/>
                          </a:lnTo>
                          <a:lnTo>
                            <a:pt x="94" y="8"/>
                          </a:lnTo>
                          <a:lnTo>
                            <a:pt x="90" y="20"/>
                          </a:lnTo>
                          <a:lnTo>
                            <a:pt x="90" y="20"/>
                          </a:lnTo>
                          <a:lnTo>
                            <a:pt x="78" y="24"/>
                          </a:lnTo>
                          <a:lnTo>
                            <a:pt x="65" y="28"/>
                          </a:lnTo>
                          <a:lnTo>
                            <a:pt x="53" y="16"/>
                          </a:lnTo>
                          <a:lnTo>
                            <a:pt x="41" y="24"/>
                          </a:lnTo>
                          <a:lnTo>
                            <a:pt x="37" y="32"/>
                          </a:lnTo>
                          <a:lnTo>
                            <a:pt x="33" y="40"/>
                          </a:lnTo>
                          <a:lnTo>
                            <a:pt x="25" y="49"/>
                          </a:lnTo>
                          <a:lnTo>
                            <a:pt x="12" y="57"/>
                          </a:lnTo>
                          <a:lnTo>
                            <a:pt x="0" y="65"/>
                          </a:lnTo>
                          <a:lnTo>
                            <a:pt x="12" y="6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5" name="Freeform 829">
                      <a:extLst>
                        <a:ext uri="{FF2B5EF4-FFF2-40B4-BE49-F238E27FC236}">
                          <a16:creationId xmlns:a16="http://schemas.microsoft.com/office/drawing/2014/main" id="{7FEE69CA-DB6D-8D81-9219-0D79B316D9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78" y="8603"/>
                      <a:ext cx="13" cy="12"/>
                    </a:xfrm>
                    <a:custGeom>
                      <a:avLst/>
                      <a:gdLst>
                        <a:gd name="T0" fmla="*/ 9 w 13"/>
                        <a:gd name="T1" fmla="*/ 0 h 12"/>
                        <a:gd name="T2" fmla="*/ 0 w 13"/>
                        <a:gd name="T3" fmla="*/ 12 h 12"/>
                        <a:gd name="T4" fmla="*/ 13 w 13"/>
                        <a:gd name="T5" fmla="*/ 12 h 12"/>
                        <a:gd name="T6" fmla="*/ 9 w 13"/>
                        <a:gd name="T7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3" h="12">
                          <a:moveTo>
                            <a:pt x="9" y="0"/>
                          </a:moveTo>
                          <a:lnTo>
                            <a:pt x="0" y="12"/>
                          </a:lnTo>
                          <a:lnTo>
                            <a:pt x="13" y="12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6" name="Freeform 830">
                      <a:extLst>
                        <a:ext uri="{FF2B5EF4-FFF2-40B4-BE49-F238E27FC236}">
                          <a16:creationId xmlns:a16="http://schemas.microsoft.com/office/drawing/2014/main" id="{C91BA91E-1208-57C9-CF00-7A0D39BD496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54" y="8469"/>
                      <a:ext cx="12" cy="20"/>
                    </a:xfrm>
                    <a:custGeom>
                      <a:avLst/>
                      <a:gdLst>
                        <a:gd name="T0" fmla="*/ 12 w 12"/>
                        <a:gd name="T1" fmla="*/ 0 h 20"/>
                        <a:gd name="T2" fmla="*/ 0 w 12"/>
                        <a:gd name="T3" fmla="*/ 0 h 20"/>
                        <a:gd name="T4" fmla="*/ 0 w 12"/>
                        <a:gd name="T5" fmla="*/ 20 h 20"/>
                        <a:gd name="T6" fmla="*/ 8 w 12"/>
                        <a:gd name="T7" fmla="*/ 12 h 20"/>
                        <a:gd name="T8" fmla="*/ 12 w 12"/>
                        <a:gd name="T9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20">
                          <a:moveTo>
                            <a:pt x="12" y="0"/>
                          </a:moveTo>
                          <a:lnTo>
                            <a:pt x="0" y="0"/>
                          </a:lnTo>
                          <a:lnTo>
                            <a:pt x="0" y="20"/>
                          </a:lnTo>
                          <a:lnTo>
                            <a:pt x="8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7" name="Freeform 831">
                      <a:extLst>
                        <a:ext uri="{FF2B5EF4-FFF2-40B4-BE49-F238E27FC236}">
                          <a16:creationId xmlns:a16="http://schemas.microsoft.com/office/drawing/2014/main" id="{BCA8D5D5-3DA6-309E-9602-F213EF0925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511" y="8579"/>
                      <a:ext cx="8" cy="24"/>
                    </a:xfrm>
                    <a:custGeom>
                      <a:avLst/>
                      <a:gdLst>
                        <a:gd name="T0" fmla="*/ 8 w 8"/>
                        <a:gd name="T1" fmla="*/ 12 h 24"/>
                        <a:gd name="T2" fmla="*/ 8 w 8"/>
                        <a:gd name="T3" fmla="*/ 0 h 24"/>
                        <a:gd name="T4" fmla="*/ 4 w 8"/>
                        <a:gd name="T5" fmla="*/ 0 h 24"/>
                        <a:gd name="T6" fmla="*/ 0 w 8"/>
                        <a:gd name="T7" fmla="*/ 12 h 24"/>
                        <a:gd name="T8" fmla="*/ 0 w 8"/>
                        <a:gd name="T9" fmla="*/ 24 h 24"/>
                        <a:gd name="T10" fmla="*/ 8 w 8"/>
                        <a:gd name="T11" fmla="*/ 12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8" h="24">
                          <a:moveTo>
                            <a:pt x="8" y="12"/>
                          </a:move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8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8" name="Freeform 832">
                      <a:extLst>
                        <a:ext uri="{FF2B5EF4-FFF2-40B4-BE49-F238E27FC236}">
                          <a16:creationId xmlns:a16="http://schemas.microsoft.com/office/drawing/2014/main" id="{3007A6CE-ED5F-8A3B-980E-C7382E7FFE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05" y="8729"/>
                      <a:ext cx="29" cy="25"/>
                    </a:xfrm>
                    <a:custGeom>
                      <a:avLst/>
                      <a:gdLst>
                        <a:gd name="T0" fmla="*/ 12 w 29"/>
                        <a:gd name="T1" fmla="*/ 25 h 25"/>
                        <a:gd name="T2" fmla="*/ 21 w 29"/>
                        <a:gd name="T3" fmla="*/ 12 h 25"/>
                        <a:gd name="T4" fmla="*/ 29 w 29"/>
                        <a:gd name="T5" fmla="*/ 0 h 25"/>
                        <a:gd name="T6" fmla="*/ 25 w 29"/>
                        <a:gd name="T7" fmla="*/ 4 h 25"/>
                        <a:gd name="T8" fmla="*/ 12 w 29"/>
                        <a:gd name="T9" fmla="*/ 12 h 25"/>
                        <a:gd name="T10" fmla="*/ 0 w 29"/>
                        <a:gd name="T11" fmla="*/ 21 h 25"/>
                        <a:gd name="T12" fmla="*/ 12 w 29"/>
                        <a:gd name="T13" fmla="*/ 25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9" h="25">
                          <a:moveTo>
                            <a:pt x="12" y="25"/>
                          </a:moveTo>
                          <a:lnTo>
                            <a:pt x="21" y="12"/>
                          </a:lnTo>
                          <a:lnTo>
                            <a:pt x="29" y="0"/>
                          </a:lnTo>
                          <a:lnTo>
                            <a:pt x="25" y="4"/>
                          </a:lnTo>
                          <a:lnTo>
                            <a:pt x="12" y="12"/>
                          </a:lnTo>
                          <a:lnTo>
                            <a:pt x="0" y="21"/>
                          </a:lnTo>
                          <a:lnTo>
                            <a:pt x="12" y="25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49" name="Freeform 833">
                      <a:extLst>
                        <a:ext uri="{FF2B5EF4-FFF2-40B4-BE49-F238E27FC236}">
                          <a16:creationId xmlns:a16="http://schemas.microsoft.com/office/drawing/2014/main" id="{AB25BB3D-F69D-9E05-0877-9AA74C27D5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30" y="8367"/>
                      <a:ext cx="142" cy="195"/>
                    </a:xfrm>
                    <a:custGeom>
                      <a:avLst/>
                      <a:gdLst>
                        <a:gd name="T0" fmla="*/ 48 w 142"/>
                        <a:gd name="T1" fmla="*/ 16 h 195"/>
                        <a:gd name="T2" fmla="*/ 24 w 142"/>
                        <a:gd name="T3" fmla="*/ 33 h 195"/>
                        <a:gd name="T4" fmla="*/ 24 w 142"/>
                        <a:gd name="T5" fmla="*/ 37 h 195"/>
                        <a:gd name="T6" fmla="*/ 12 w 142"/>
                        <a:gd name="T7" fmla="*/ 45 h 195"/>
                        <a:gd name="T8" fmla="*/ 0 w 142"/>
                        <a:gd name="T9" fmla="*/ 45 h 195"/>
                        <a:gd name="T10" fmla="*/ 20 w 142"/>
                        <a:gd name="T11" fmla="*/ 65 h 195"/>
                        <a:gd name="T12" fmla="*/ 24 w 142"/>
                        <a:gd name="T13" fmla="*/ 77 h 195"/>
                        <a:gd name="T14" fmla="*/ 8 w 142"/>
                        <a:gd name="T15" fmla="*/ 65 h 195"/>
                        <a:gd name="T16" fmla="*/ 12 w 142"/>
                        <a:gd name="T17" fmla="*/ 86 h 195"/>
                        <a:gd name="T18" fmla="*/ 36 w 142"/>
                        <a:gd name="T19" fmla="*/ 86 h 195"/>
                        <a:gd name="T20" fmla="*/ 36 w 142"/>
                        <a:gd name="T21" fmla="*/ 69 h 195"/>
                        <a:gd name="T22" fmla="*/ 44 w 142"/>
                        <a:gd name="T23" fmla="*/ 57 h 195"/>
                        <a:gd name="T24" fmla="*/ 48 w 142"/>
                        <a:gd name="T25" fmla="*/ 69 h 195"/>
                        <a:gd name="T26" fmla="*/ 48 w 142"/>
                        <a:gd name="T27" fmla="*/ 90 h 195"/>
                        <a:gd name="T28" fmla="*/ 61 w 142"/>
                        <a:gd name="T29" fmla="*/ 102 h 195"/>
                        <a:gd name="T30" fmla="*/ 44 w 142"/>
                        <a:gd name="T31" fmla="*/ 122 h 195"/>
                        <a:gd name="T32" fmla="*/ 36 w 142"/>
                        <a:gd name="T33" fmla="*/ 147 h 195"/>
                        <a:gd name="T34" fmla="*/ 40 w 142"/>
                        <a:gd name="T35" fmla="*/ 171 h 195"/>
                        <a:gd name="T36" fmla="*/ 48 w 142"/>
                        <a:gd name="T37" fmla="*/ 183 h 195"/>
                        <a:gd name="T38" fmla="*/ 57 w 142"/>
                        <a:gd name="T39" fmla="*/ 175 h 195"/>
                        <a:gd name="T40" fmla="*/ 61 w 142"/>
                        <a:gd name="T41" fmla="*/ 155 h 195"/>
                        <a:gd name="T42" fmla="*/ 61 w 142"/>
                        <a:gd name="T43" fmla="*/ 163 h 195"/>
                        <a:gd name="T44" fmla="*/ 73 w 142"/>
                        <a:gd name="T45" fmla="*/ 183 h 195"/>
                        <a:gd name="T46" fmla="*/ 77 w 142"/>
                        <a:gd name="T47" fmla="*/ 195 h 195"/>
                        <a:gd name="T48" fmla="*/ 85 w 142"/>
                        <a:gd name="T49" fmla="*/ 171 h 195"/>
                        <a:gd name="T50" fmla="*/ 105 w 142"/>
                        <a:gd name="T51" fmla="*/ 175 h 195"/>
                        <a:gd name="T52" fmla="*/ 110 w 142"/>
                        <a:gd name="T53" fmla="*/ 155 h 195"/>
                        <a:gd name="T54" fmla="*/ 114 w 142"/>
                        <a:gd name="T55" fmla="*/ 130 h 195"/>
                        <a:gd name="T56" fmla="*/ 114 w 142"/>
                        <a:gd name="T57" fmla="*/ 122 h 195"/>
                        <a:gd name="T58" fmla="*/ 126 w 142"/>
                        <a:gd name="T59" fmla="*/ 98 h 195"/>
                        <a:gd name="T60" fmla="*/ 138 w 142"/>
                        <a:gd name="T61" fmla="*/ 86 h 195"/>
                        <a:gd name="T62" fmla="*/ 142 w 142"/>
                        <a:gd name="T63" fmla="*/ 61 h 195"/>
                        <a:gd name="T64" fmla="*/ 126 w 142"/>
                        <a:gd name="T65" fmla="*/ 49 h 195"/>
                        <a:gd name="T66" fmla="*/ 126 w 142"/>
                        <a:gd name="T67" fmla="*/ 37 h 195"/>
                        <a:gd name="T68" fmla="*/ 114 w 142"/>
                        <a:gd name="T69" fmla="*/ 20 h 195"/>
                        <a:gd name="T70" fmla="*/ 97 w 142"/>
                        <a:gd name="T71" fmla="*/ 25 h 195"/>
                        <a:gd name="T72" fmla="*/ 81 w 142"/>
                        <a:gd name="T73" fmla="*/ 8 h 195"/>
                        <a:gd name="T74" fmla="*/ 81 w 142"/>
                        <a:gd name="T75" fmla="*/ 4 h 195"/>
                        <a:gd name="T76" fmla="*/ 57 w 142"/>
                        <a:gd name="T77" fmla="*/ 8 h 19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42" h="195">
                          <a:moveTo>
                            <a:pt x="57" y="8"/>
                          </a:moveTo>
                          <a:lnTo>
                            <a:pt x="48" y="16"/>
                          </a:lnTo>
                          <a:lnTo>
                            <a:pt x="36" y="20"/>
                          </a:lnTo>
                          <a:lnTo>
                            <a:pt x="24" y="33"/>
                          </a:lnTo>
                          <a:lnTo>
                            <a:pt x="24" y="37"/>
                          </a:lnTo>
                          <a:lnTo>
                            <a:pt x="24" y="37"/>
                          </a:lnTo>
                          <a:lnTo>
                            <a:pt x="16" y="33"/>
                          </a:lnTo>
                          <a:lnTo>
                            <a:pt x="12" y="45"/>
                          </a:lnTo>
                          <a:lnTo>
                            <a:pt x="12" y="41"/>
                          </a:lnTo>
                          <a:lnTo>
                            <a:pt x="0" y="45"/>
                          </a:lnTo>
                          <a:lnTo>
                            <a:pt x="8" y="57"/>
                          </a:lnTo>
                          <a:lnTo>
                            <a:pt x="20" y="65"/>
                          </a:lnTo>
                          <a:lnTo>
                            <a:pt x="24" y="77"/>
                          </a:lnTo>
                          <a:lnTo>
                            <a:pt x="24" y="77"/>
                          </a:lnTo>
                          <a:lnTo>
                            <a:pt x="12" y="77"/>
                          </a:lnTo>
                          <a:lnTo>
                            <a:pt x="8" y="65"/>
                          </a:lnTo>
                          <a:lnTo>
                            <a:pt x="4" y="77"/>
                          </a:lnTo>
                          <a:lnTo>
                            <a:pt x="12" y="86"/>
                          </a:lnTo>
                          <a:lnTo>
                            <a:pt x="24" y="81"/>
                          </a:lnTo>
                          <a:lnTo>
                            <a:pt x="36" y="86"/>
                          </a:lnTo>
                          <a:lnTo>
                            <a:pt x="36" y="73"/>
                          </a:lnTo>
                          <a:lnTo>
                            <a:pt x="36" y="69"/>
                          </a:lnTo>
                          <a:lnTo>
                            <a:pt x="28" y="57"/>
                          </a:lnTo>
                          <a:lnTo>
                            <a:pt x="44" y="57"/>
                          </a:lnTo>
                          <a:lnTo>
                            <a:pt x="44" y="57"/>
                          </a:lnTo>
                          <a:lnTo>
                            <a:pt x="48" y="69"/>
                          </a:lnTo>
                          <a:lnTo>
                            <a:pt x="61" y="77"/>
                          </a:lnTo>
                          <a:lnTo>
                            <a:pt x="48" y="90"/>
                          </a:lnTo>
                          <a:lnTo>
                            <a:pt x="61" y="90"/>
                          </a:lnTo>
                          <a:lnTo>
                            <a:pt x="61" y="102"/>
                          </a:lnTo>
                          <a:lnTo>
                            <a:pt x="53" y="114"/>
                          </a:lnTo>
                          <a:lnTo>
                            <a:pt x="44" y="122"/>
                          </a:lnTo>
                          <a:lnTo>
                            <a:pt x="32" y="134"/>
                          </a:lnTo>
                          <a:lnTo>
                            <a:pt x="36" y="147"/>
                          </a:lnTo>
                          <a:lnTo>
                            <a:pt x="44" y="159"/>
                          </a:lnTo>
                          <a:lnTo>
                            <a:pt x="40" y="171"/>
                          </a:lnTo>
                          <a:lnTo>
                            <a:pt x="36" y="179"/>
                          </a:lnTo>
                          <a:lnTo>
                            <a:pt x="48" y="183"/>
                          </a:lnTo>
                          <a:lnTo>
                            <a:pt x="61" y="187"/>
                          </a:lnTo>
                          <a:lnTo>
                            <a:pt x="57" y="175"/>
                          </a:lnTo>
                          <a:lnTo>
                            <a:pt x="57" y="163"/>
                          </a:lnTo>
                          <a:lnTo>
                            <a:pt x="61" y="155"/>
                          </a:lnTo>
                          <a:lnTo>
                            <a:pt x="73" y="155"/>
                          </a:lnTo>
                          <a:lnTo>
                            <a:pt x="61" y="163"/>
                          </a:lnTo>
                          <a:lnTo>
                            <a:pt x="69" y="171"/>
                          </a:lnTo>
                          <a:lnTo>
                            <a:pt x="73" y="183"/>
                          </a:lnTo>
                          <a:lnTo>
                            <a:pt x="65" y="195"/>
                          </a:lnTo>
                          <a:lnTo>
                            <a:pt x="77" y="195"/>
                          </a:lnTo>
                          <a:lnTo>
                            <a:pt x="89" y="183"/>
                          </a:lnTo>
                          <a:lnTo>
                            <a:pt x="85" y="171"/>
                          </a:lnTo>
                          <a:lnTo>
                            <a:pt x="93" y="171"/>
                          </a:lnTo>
                          <a:lnTo>
                            <a:pt x="105" y="175"/>
                          </a:lnTo>
                          <a:lnTo>
                            <a:pt x="105" y="163"/>
                          </a:lnTo>
                          <a:lnTo>
                            <a:pt x="110" y="155"/>
                          </a:lnTo>
                          <a:lnTo>
                            <a:pt x="110" y="138"/>
                          </a:lnTo>
                          <a:lnTo>
                            <a:pt x="114" y="130"/>
                          </a:lnTo>
                          <a:lnTo>
                            <a:pt x="114" y="122"/>
                          </a:lnTo>
                          <a:lnTo>
                            <a:pt x="114" y="122"/>
                          </a:lnTo>
                          <a:lnTo>
                            <a:pt x="122" y="110"/>
                          </a:lnTo>
                          <a:lnTo>
                            <a:pt x="126" y="98"/>
                          </a:lnTo>
                          <a:lnTo>
                            <a:pt x="126" y="94"/>
                          </a:lnTo>
                          <a:lnTo>
                            <a:pt x="138" y="86"/>
                          </a:lnTo>
                          <a:lnTo>
                            <a:pt x="142" y="73"/>
                          </a:lnTo>
                          <a:lnTo>
                            <a:pt x="142" y="61"/>
                          </a:lnTo>
                          <a:lnTo>
                            <a:pt x="138" y="49"/>
                          </a:lnTo>
                          <a:lnTo>
                            <a:pt x="126" y="49"/>
                          </a:lnTo>
                          <a:lnTo>
                            <a:pt x="114" y="49"/>
                          </a:lnTo>
                          <a:lnTo>
                            <a:pt x="126" y="37"/>
                          </a:lnTo>
                          <a:lnTo>
                            <a:pt x="126" y="25"/>
                          </a:lnTo>
                          <a:lnTo>
                            <a:pt x="114" y="20"/>
                          </a:lnTo>
                          <a:lnTo>
                            <a:pt x="101" y="29"/>
                          </a:lnTo>
                          <a:lnTo>
                            <a:pt x="97" y="25"/>
                          </a:lnTo>
                          <a:lnTo>
                            <a:pt x="85" y="16"/>
                          </a:lnTo>
                          <a:lnTo>
                            <a:pt x="81" y="8"/>
                          </a:lnTo>
                          <a:lnTo>
                            <a:pt x="81" y="0"/>
                          </a:lnTo>
                          <a:lnTo>
                            <a:pt x="81" y="4"/>
                          </a:lnTo>
                          <a:lnTo>
                            <a:pt x="69" y="4"/>
                          </a:lnTo>
                          <a:lnTo>
                            <a:pt x="57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50" name="Freeform 834">
                      <a:extLst>
                        <a:ext uri="{FF2B5EF4-FFF2-40B4-BE49-F238E27FC236}">
                          <a16:creationId xmlns:a16="http://schemas.microsoft.com/office/drawing/2014/main" id="{625AE637-283A-B9CE-6206-11A1B4D338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312" y="8839"/>
                      <a:ext cx="40" cy="49"/>
                    </a:xfrm>
                    <a:custGeom>
                      <a:avLst/>
                      <a:gdLst>
                        <a:gd name="T0" fmla="*/ 0 w 40"/>
                        <a:gd name="T1" fmla="*/ 45 h 49"/>
                        <a:gd name="T2" fmla="*/ 0 w 40"/>
                        <a:gd name="T3" fmla="*/ 49 h 49"/>
                        <a:gd name="T4" fmla="*/ 8 w 40"/>
                        <a:gd name="T5" fmla="*/ 37 h 49"/>
                        <a:gd name="T6" fmla="*/ 12 w 40"/>
                        <a:gd name="T7" fmla="*/ 29 h 49"/>
                        <a:gd name="T8" fmla="*/ 24 w 40"/>
                        <a:gd name="T9" fmla="*/ 20 h 49"/>
                        <a:gd name="T10" fmla="*/ 36 w 40"/>
                        <a:gd name="T11" fmla="*/ 12 h 49"/>
                        <a:gd name="T12" fmla="*/ 40 w 40"/>
                        <a:gd name="T13" fmla="*/ 0 h 49"/>
                        <a:gd name="T14" fmla="*/ 28 w 40"/>
                        <a:gd name="T15" fmla="*/ 12 h 49"/>
                        <a:gd name="T16" fmla="*/ 16 w 40"/>
                        <a:gd name="T17" fmla="*/ 12 h 49"/>
                        <a:gd name="T18" fmla="*/ 12 w 40"/>
                        <a:gd name="T19" fmla="*/ 24 h 49"/>
                        <a:gd name="T20" fmla="*/ 4 w 40"/>
                        <a:gd name="T21" fmla="*/ 37 h 49"/>
                        <a:gd name="T22" fmla="*/ 0 w 40"/>
                        <a:gd name="T23" fmla="*/ 45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0" h="49">
                          <a:moveTo>
                            <a:pt x="0" y="45"/>
                          </a:moveTo>
                          <a:lnTo>
                            <a:pt x="0" y="49"/>
                          </a:lnTo>
                          <a:lnTo>
                            <a:pt x="8" y="37"/>
                          </a:lnTo>
                          <a:lnTo>
                            <a:pt x="12" y="29"/>
                          </a:lnTo>
                          <a:lnTo>
                            <a:pt x="24" y="20"/>
                          </a:lnTo>
                          <a:lnTo>
                            <a:pt x="36" y="12"/>
                          </a:lnTo>
                          <a:lnTo>
                            <a:pt x="40" y="0"/>
                          </a:lnTo>
                          <a:lnTo>
                            <a:pt x="28" y="12"/>
                          </a:lnTo>
                          <a:lnTo>
                            <a:pt x="16" y="12"/>
                          </a:lnTo>
                          <a:lnTo>
                            <a:pt x="12" y="24"/>
                          </a:lnTo>
                          <a:lnTo>
                            <a:pt x="4" y="37"/>
                          </a:lnTo>
                          <a:lnTo>
                            <a:pt x="0" y="45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51" name="Freeform 835">
                      <a:extLst>
                        <a:ext uri="{FF2B5EF4-FFF2-40B4-BE49-F238E27FC236}">
                          <a16:creationId xmlns:a16="http://schemas.microsoft.com/office/drawing/2014/main" id="{2E89C2A3-C049-CD27-2BD8-6F8C290521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373" y="8448"/>
                      <a:ext cx="12" cy="13"/>
                    </a:xfrm>
                    <a:custGeom>
                      <a:avLst/>
                      <a:gdLst>
                        <a:gd name="T0" fmla="*/ 0 w 12"/>
                        <a:gd name="T1" fmla="*/ 13 h 13"/>
                        <a:gd name="T2" fmla="*/ 12 w 12"/>
                        <a:gd name="T3" fmla="*/ 0 h 13"/>
                        <a:gd name="T4" fmla="*/ 0 w 12"/>
                        <a:gd name="T5" fmla="*/ 5 h 13"/>
                        <a:gd name="T6" fmla="*/ 0 w 12"/>
                        <a:gd name="T7" fmla="*/ 13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13">
                          <a:moveTo>
                            <a:pt x="0" y="13"/>
                          </a:moveTo>
                          <a:lnTo>
                            <a:pt x="12" y="0"/>
                          </a:lnTo>
                          <a:lnTo>
                            <a:pt x="0" y="5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52" name="Freeform 836">
                      <a:extLst>
                        <a:ext uri="{FF2B5EF4-FFF2-40B4-BE49-F238E27FC236}">
                          <a16:creationId xmlns:a16="http://schemas.microsoft.com/office/drawing/2014/main" id="{F2F7AA1D-8956-DF82-4655-7C2036E86B0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955" y="8066"/>
                      <a:ext cx="12" cy="37"/>
                    </a:xfrm>
                    <a:custGeom>
                      <a:avLst/>
                      <a:gdLst>
                        <a:gd name="T0" fmla="*/ 12 w 12"/>
                        <a:gd name="T1" fmla="*/ 28 h 37"/>
                        <a:gd name="T2" fmla="*/ 8 w 12"/>
                        <a:gd name="T3" fmla="*/ 16 h 37"/>
                        <a:gd name="T4" fmla="*/ 12 w 12"/>
                        <a:gd name="T5" fmla="*/ 4 h 37"/>
                        <a:gd name="T6" fmla="*/ 12 w 12"/>
                        <a:gd name="T7" fmla="*/ 0 h 37"/>
                        <a:gd name="T8" fmla="*/ 0 w 12"/>
                        <a:gd name="T9" fmla="*/ 12 h 37"/>
                        <a:gd name="T10" fmla="*/ 0 w 12"/>
                        <a:gd name="T11" fmla="*/ 24 h 37"/>
                        <a:gd name="T12" fmla="*/ 0 w 12"/>
                        <a:gd name="T13" fmla="*/ 37 h 37"/>
                        <a:gd name="T14" fmla="*/ 12 w 12"/>
                        <a:gd name="T15" fmla="*/ 28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2" h="37">
                          <a:moveTo>
                            <a:pt x="12" y="28"/>
                          </a:moveTo>
                          <a:lnTo>
                            <a:pt x="8" y="16"/>
                          </a:lnTo>
                          <a:lnTo>
                            <a:pt x="12" y="4"/>
                          </a:ln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0" y="37"/>
                          </a:lnTo>
                          <a:lnTo>
                            <a:pt x="12" y="2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931" name="Group 837">
                  <a:extLst>
                    <a:ext uri="{FF2B5EF4-FFF2-40B4-BE49-F238E27FC236}">
                      <a16:creationId xmlns:a16="http://schemas.microsoft.com/office/drawing/2014/main" id="{F3F73B92-5D2F-B1C6-0AA7-303246CC08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94" y="10198"/>
                  <a:ext cx="69" cy="57"/>
                  <a:chOff x="17494" y="10198"/>
                  <a:chExt cx="69" cy="57"/>
                </a:xfrm>
                <a:grpFill/>
              </p:grpSpPr>
              <p:sp>
                <p:nvSpPr>
                  <p:cNvPr id="2036" name="Freeform 838">
                    <a:extLst>
                      <a:ext uri="{FF2B5EF4-FFF2-40B4-BE49-F238E27FC236}">
                        <a16:creationId xmlns:a16="http://schemas.microsoft.com/office/drawing/2014/main" id="{FD056C02-F0C9-8991-26FE-77A8A27A82C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494" y="10198"/>
                    <a:ext cx="57" cy="57"/>
                  </a:xfrm>
                  <a:custGeom>
                    <a:avLst/>
                    <a:gdLst>
                      <a:gd name="T0" fmla="*/ 12 w 57"/>
                      <a:gd name="T1" fmla="*/ 33 h 57"/>
                      <a:gd name="T2" fmla="*/ 20 w 57"/>
                      <a:gd name="T3" fmla="*/ 45 h 57"/>
                      <a:gd name="T4" fmla="*/ 28 w 57"/>
                      <a:gd name="T5" fmla="*/ 57 h 57"/>
                      <a:gd name="T6" fmla="*/ 40 w 57"/>
                      <a:gd name="T7" fmla="*/ 53 h 57"/>
                      <a:gd name="T8" fmla="*/ 44 w 57"/>
                      <a:gd name="T9" fmla="*/ 41 h 57"/>
                      <a:gd name="T10" fmla="*/ 44 w 57"/>
                      <a:gd name="T11" fmla="*/ 29 h 57"/>
                      <a:gd name="T12" fmla="*/ 40 w 57"/>
                      <a:gd name="T13" fmla="*/ 16 h 57"/>
                      <a:gd name="T14" fmla="*/ 40 w 57"/>
                      <a:gd name="T15" fmla="*/ 16 h 57"/>
                      <a:gd name="T16" fmla="*/ 49 w 57"/>
                      <a:gd name="T17" fmla="*/ 12 h 57"/>
                      <a:gd name="T18" fmla="*/ 53 w 57"/>
                      <a:gd name="T19" fmla="*/ 4 h 57"/>
                      <a:gd name="T20" fmla="*/ 57 w 57"/>
                      <a:gd name="T21" fmla="*/ 0 h 57"/>
                      <a:gd name="T22" fmla="*/ 44 w 57"/>
                      <a:gd name="T23" fmla="*/ 0 h 57"/>
                      <a:gd name="T24" fmla="*/ 44 w 57"/>
                      <a:gd name="T25" fmla="*/ 4 h 57"/>
                      <a:gd name="T26" fmla="*/ 32 w 57"/>
                      <a:gd name="T27" fmla="*/ 12 h 57"/>
                      <a:gd name="T28" fmla="*/ 28 w 57"/>
                      <a:gd name="T29" fmla="*/ 16 h 57"/>
                      <a:gd name="T30" fmla="*/ 16 w 57"/>
                      <a:gd name="T31" fmla="*/ 20 h 57"/>
                      <a:gd name="T32" fmla="*/ 4 w 57"/>
                      <a:gd name="T33" fmla="*/ 24 h 57"/>
                      <a:gd name="T34" fmla="*/ 0 w 57"/>
                      <a:gd name="T35" fmla="*/ 24 h 57"/>
                      <a:gd name="T36" fmla="*/ 0 w 57"/>
                      <a:gd name="T37" fmla="*/ 24 h 57"/>
                      <a:gd name="T38" fmla="*/ 12 w 57"/>
                      <a:gd name="T39" fmla="*/ 33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7" h="57">
                        <a:moveTo>
                          <a:pt x="12" y="33"/>
                        </a:moveTo>
                        <a:lnTo>
                          <a:pt x="20" y="45"/>
                        </a:lnTo>
                        <a:lnTo>
                          <a:pt x="28" y="57"/>
                        </a:lnTo>
                        <a:lnTo>
                          <a:pt x="40" y="53"/>
                        </a:lnTo>
                        <a:lnTo>
                          <a:pt x="44" y="41"/>
                        </a:lnTo>
                        <a:lnTo>
                          <a:pt x="44" y="29"/>
                        </a:lnTo>
                        <a:lnTo>
                          <a:pt x="40" y="16"/>
                        </a:lnTo>
                        <a:lnTo>
                          <a:pt x="40" y="16"/>
                        </a:lnTo>
                        <a:lnTo>
                          <a:pt x="49" y="12"/>
                        </a:lnTo>
                        <a:lnTo>
                          <a:pt x="53" y="4"/>
                        </a:lnTo>
                        <a:lnTo>
                          <a:pt x="57" y="0"/>
                        </a:lnTo>
                        <a:lnTo>
                          <a:pt x="44" y="0"/>
                        </a:lnTo>
                        <a:lnTo>
                          <a:pt x="44" y="4"/>
                        </a:lnTo>
                        <a:lnTo>
                          <a:pt x="32" y="12"/>
                        </a:lnTo>
                        <a:lnTo>
                          <a:pt x="28" y="16"/>
                        </a:lnTo>
                        <a:lnTo>
                          <a:pt x="16" y="20"/>
                        </a:lnTo>
                        <a:lnTo>
                          <a:pt x="4" y="24"/>
                        </a:lnTo>
                        <a:lnTo>
                          <a:pt x="0" y="24"/>
                        </a:lnTo>
                        <a:lnTo>
                          <a:pt x="0" y="24"/>
                        </a:lnTo>
                        <a:lnTo>
                          <a:pt x="12" y="3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37" name="Freeform 839">
                    <a:extLst>
                      <a:ext uri="{FF2B5EF4-FFF2-40B4-BE49-F238E27FC236}">
                        <a16:creationId xmlns:a16="http://schemas.microsoft.com/office/drawing/2014/main" id="{D490F0E9-7302-7B0C-0397-0270BB5DD7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547" y="10202"/>
                    <a:ext cx="16" cy="37"/>
                  </a:xfrm>
                  <a:custGeom>
                    <a:avLst/>
                    <a:gdLst>
                      <a:gd name="T0" fmla="*/ 4 w 16"/>
                      <a:gd name="T1" fmla="*/ 12 h 37"/>
                      <a:gd name="T2" fmla="*/ 4 w 16"/>
                      <a:gd name="T3" fmla="*/ 16 h 37"/>
                      <a:gd name="T4" fmla="*/ 8 w 16"/>
                      <a:gd name="T5" fmla="*/ 29 h 37"/>
                      <a:gd name="T6" fmla="*/ 16 w 16"/>
                      <a:gd name="T7" fmla="*/ 37 h 37"/>
                      <a:gd name="T8" fmla="*/ 16 w 16"/>
                      <a:gd name="T9" fmla="*/ 25 h 37"/>
                      <a:gd name="T10" fmla="*/ 16 w 16"/>
                      <a:gd name="T11" fmla="*/ 12 h 37"/>
                      <a:gd name="T12" fmla="*/ 8 w 16"/>
                      <a:gd name="T13" fmla="*/ 0 h 37"/>
                      <a:gd name="T14" fmla="*/ 4 w 16"/>
                      <a:gd name="T15" fmla="*/ 8 h 37"/>
                      <a:gd name="T16" fmla="*/ 4 w 16"/>
                      <a:gd name="T17" fmla="*/ 8 h 37"/>
                      <a:gd name="T18" fmla="*/ 0 w 16"/>
                      <a:gd name="T19" fmla="*/ 12 h 37"/>
                      <a:gd name="T20" fmla="*/ 4 w 16"/>
                      <a:gd name="T21" fmla="*/ 1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6" h="37">
                        <a:moveTo>
                          <a:pt x="4" y="12"/>
                        </a:moveTo>
                        <a:lnTo>
                          <a:pt x="4" y="16"/>
                        </a:lnTo>
                        <a:lnTo>
                          <a:pt x="8" y="29"/>
                        </a:lnTo>
                        <a:lnTo>
                          <a:pt x="16" y="37"/>
                        </a:lnTo>
                        <a:lnTo>
                          <a:pt x="16" y="25"/>
                        </a:lnTo>
                        <a:lnTo>
                          <a:pt x="16" y="12"/>
                        </a:lnTo>
                        <a:lnTo>
                          <a:pt x="8" y="0"/>
                        </a:lnTo>
                        <a:lnTo>
                          <a:pt x="4" y="8"/>
                        </a:lnTo>
                        <a:lnTo>
                          <a:pt x="4" y="8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32" name="Group 840">
                  <a:extLst>
                    <a:ext uri="{FF2B5EF4-FFF2-40B4-BE49-F238E27FC236}">
                      <a16:creationId xmlns:a16="http://schemas.microsoft.com/office/drawing/2014/main" id="{C88ED103-D279-BA64-7D2B-6D9C5399DF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27" y="10076"/>
                  <a:ext cx="680" cy="370"/>
                  <a:chOff x="17127" y="10076"/>
                  <a:chExt cx="680" cy="370"/>
                </a:xfrm>
                <a:grpFill/>
              </p:grpSpPr>
              <p:sp>
                <p:nvSpPr>
                  <p:cNvPr id="2034" name="Freeform 841">
                    <a:extLst>
                      <a:ext uri="{FF2B5EF4-FFF2-40B4-BE49-F238E27FC236}">
                        <a16:creationId xmlns:a16="http://schemas.microsoft.com/office/drawing/2014/main" id="{ACE5CC65-3B98-157C-2B76-CA1C6EC7B8D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221" y="10076"/>
                    <a:ext cx="586" cy="370"/>
                  </a:xfrm>
                  <a:custGeom>
                    <a:avLst/>
                    <a:gdLst>
                      <a:gd name="T0" fmla="*/ 24 w 586"/>
                      <a:gd name="T1" fmla="*/ 342 h 370"/>
                      <a:gd name="T2" fmla="*/ 37 w 586"/>
                      <a:gd name="T3" fmla="*/ 350 h 370"/>
                      <a:gd name="T4" fmla="*/ 73 w 586"/>
                      <a:gd name="T5" fmla="*/ 366 h 370"/>
                      <a:gd name="T6" fmla="*/ 110 w 586"/>
                      <a:gd name="T7" fmla="*/ 362 h 370"/>
                      <a:gd name="T8" fmla="*/ 155 w 586"/>
                      <a:gd name="T9" fmla="*/ 354 h 370"/>
                      <a:gd name="T10" fmla="*/ 171 w 586"/>
                      <a:gd name="T11" fmla="*/ 334 h 370"/>
                      <a:gd name="T12" fmla="*/ 208 w 586"/>
                      <a:gd name="T13" fmla="*/ 330 h 370"/>
                      <a:gd name="T14" fmla="*/ 240 w 586"/>
                      <a:gd name="T15" fmla="*/ 346 h 370"/>
                      <a:gd name="T16" fmla="*/ 273 w 586"/>
                      <a:gd name="T17" fmla="*/ 334 h 370"/>
                      <a:gd name="T18" fmla="*/ 301 w 586"/>
                      <a:gd name="T19" fmla="*/ 330 h 370"/>
                      <a:gd name="T20" fmla="*/ 313 w 586"/>
                      <a:gd name="T21" fmla="*/ 293 h 370"/>
                      <a:gd name="T22" fmla="*/ 334 w 586"/>
                      <a:gd name="T23" fmla="*/ 264 h 370"/>
                      <a:gd name="T24" fmla="*/ 354 w 586"/>
                      <a:gd name="T25" fmla="*/ 240 h 370"/>
                      <a:gd name="T26" fmla="*/ 362 w 586"/>
                      <a:gd name="T27" fmla="*/ 212 h 370"/>
                      <a:gd name="T28" fmla="*/ 362 w 586"/>
                      <a:gd name="T29" fmla="*/ 187 h 370"/>
                      <a:gd name="T30" fmla="*/ 379 w 586"/>
                      <a:gd name="T31" fmla="*/ 163 h 370"/>
                      <a:gd name="T32" fmla="*/ 403 w 586"/>
                      <a:gd name="T33" fmla="*/ 159 h 370"/>
                      <a:gd name="T34" fmla="*/ 444 w 586"/>
                      <a:gd name="T35" fmla="*/ 159 h 370"/>
                      <a:gd name="T36" fmla="*/ 476 w 586"/>
                      <a:gd name="T37" fmla="*/ 171 h 370"/>
                      <a:gd name="T38" fmla="*/ 497 w 586"/>
                      <a:gd name="T39" fmla="*/ 163 h 370"/>
                      <a:gd name="T40" fmla="*/ 529 w 586"/>
                      <a:gd name="T41" fmla="*/ 159 h 370"/>
                      <a:gd name="T42" fmla="*/ 525 w 586"/>
                      <a:gd name="T43" fmla="*/ 138 h 370"/>
                      <a:gd name="T44" fmla="*/ 541 w 586"/>
                      <a:gd name="T45" fmla="*/ 126 h 370"/>
                      <a:gd name="T46" fmla="*/ 574 w 586"/>
                      <a:gd name="T47" fmla="*/ 118 h 370"/>
                      <a:gd name="T48" fmla="*/ 566 w 586"/>
                      <a:gd name="T49" fmla="*/ 98 h 370"/>
                      <a:gd name="T50" fmla="*/ 529 w 586"/>
                      <a:gd name="T51" fmla="*/ 73 h 370"/>
                      <a:gd name="T52" fmla="*/ 505 w 586"/>
                      <a:gd name="T53" fmla="*/ 81 h 370"/>
                      <a:gd name="T54" fmla="*/ 497 w 586"/>
                      <a:gd name="T55" fmla="*/ 65 h 370"/>
                      <a:gd name="T56" fmla="*/ 492 w 586"/>
                      <a:gd name="T57" fmla="*/ 41 h 370"/>
                      <a:gd name="T58" fmla="*/ 468 w 586"/>
                      <a:gd name="T59" fmla="*/ 24 h 370"/>
                      <a:gd name="T60" fmla="*/ 448 w 586"/>
                      <a:gd name="T61" fmla="*/ 16 h 370"/>
                      <a:gd name="T62" fmla="*/ 440 w 586"/>
                      <a:gd name="T63" fmla="*/ 0 h 370"/>
                      <a:gd name="T64" fmla="*/ 407 w 586"/>
                      <a:gd name="T65" fmla="*/ 37 h 370"/>
                      <a:gd name="T66" fmla="*/ 387 w 586"/>
                      <a:gd name="T67" fmla="*/ 73 h 370"/>
                      <a:gd name="T68" fmla="*/ 366 w 586"/>
                      <a:gd name="T69" fmla="*/ 90 h 370"/>
                      <a:gd name="T70" fmla="*/ 350 w 586"/>
                      <a:gd name="T71" fmla="*/ 102 h 370"/>
                      <a:gd name="T72" fmla="*/ 354 w 586"/>
                      <a:gd name="T73" fmla="*/ 122 h 370"/>
                      <a:gd name="T74" fmla="*/ 334 w 586"/>
                      <a:gd name="T75" fmla="*/ 126 h 370"/>
                      <a:gd name="T76" fmla="*/ 342 w 586"/>
                      <a:gd name="T77" fmla="*/ 163 h 370"/>
                      <a:gd name="T78" fmla="*/ 330 w 586"/>
                      <a:gd name="T79" fmla="*/ 138 h 370"/>
                      <a:gd name="T80" fmla="*/ 330 w 586"/>
                      <a:gd name="T81" fmla="*/ 130 h 370"/>
                      <a:gd name="T82" fmla="*/ 313 w 586"/>
                      <a:gd name="T83" fmla="*/ 138 h 370"/>
                      <a:gd name="T84" fmla="*/ 317 w 586"/>
                      <a:gd name="T85" fmla="*/ 163 h 370"/>
                      <a:gd name="T86" fmla="*/ 293 w 586"/>
                      <a:gd name="T87" fmla="*/ 167 h 370"/>
                      <a:gd name="T88" fmla="*/ 273 w 586"/>
                      <a:gd name="T89" fmla="*/ 146 h 370"/>
                      <a:gd name="T90" fmla="*/ 265 w 586"/>
                      <a:gd name="T91" fmla="*/ 163 h 370"/>
                      <a:gd name="T92" fmla="*/ 232 w 586"/>
                      <a:gd name="T93" fmla="*/ 195 h 370"/>
                      <a:gd name="T94" fmla="*/ 208 w 586"/>
                      <a:gd name="T95" fmla="*/ 232 h 370"/>
                      <a:gd name="T96" fmla="*/ 183 w 586"/>
                      <a:gd name="T97" fmla="*/ 240 h 370"/>
                      <a:gd name="T98" fmla="*/ 151 w 586"/>
                      <a:gd name="T99" fmla="*/ 248 h 370"/>
                      <a:gd name="T100" fmla="*/ 118 w 586"/>
                      <a:gd name="T101" fmla="*/ 256 h 370"/>
                      <a:gd name="T102" fmla="*/ 110 w 586"/>
                      <a:gd name="T103" fmla="*/ 281 h 370"/>
                      <a:gd name="T104" fmla="*/ 110 w 586"/>
                      <a:gd name="T105" fmla="*/ 293 h 370"/>
                      <a:gd name="T106" fmla="*/ 94 w 586"/>
                      <a:gd name="T107" fmla="*/ 313 h 370"/>
                      <a:gd name="T108" fmla="*/ 98 w 586"/>
                      <a:gd name="T109" fmla="*/ 338 h 370"/>
                      <a:gd name="T110" fmla="*/ 102 w 586"/>
                      <a:gd name="T111" fmla="*/ 342 h 370"/>
                      <a:gd name="T112" fmla="*/ 102 w 586"/>
                      <a:gd name="T113" fmla="*/ 342 h 370"/>
                      <a:gd name="T114" fmla="*/ 77 w 586"/>
                      <a:gd name="T115" fmla="*/ 330 h 370"/>
                      <a:gd name="T116" fmla="*/ 53 w 586"/>
                      <a:gd name="T117" fmla="*/ 326 h 370"/>
                      <a:gd name="T118" fmla="*/ 37 w 586"/>
                      <a:gd name="T119" fmla="*/ 321 h 370"/>
                      <a:gd name="T120" fmla="*/ 4 w 586"/>
                      <a:gd name="T121" fmla="*/ 301 h 370"/>
                      <a:gd name="T122" fmla="*/ 4 w 586"/>
                      <a:gd name="T123" fmla="*/ 321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586" h="370">
                        <a:moveTo>
                          <a:pt x="4" y="321"/>
                        </a:moveTo>
                        <a:lnTo>
                          <a:pt x="12" y="334"/>
                        </a:lnTo>
                        <a:lnTo>
                          <a:pt x="24" y="342"/>
                        </a:lnTo>
                        <a:lnTo>
                          <a:pt x="24" y="342"/>
                        </a:lnTo>
                        <a:lnTo>
                          <a:pt x="24" y="346"/>
                        </a:lnTo>
                        <a:lnTo>
                          <a:pt x="37" y="350"/>
                        </a:lnTo>
                        <a:lnTo>
                          <a:pt x="49" y="362"/>
                        </a:lnTo>
                        <a:lnTo>
                          <a:pt x="61" y="370"/>
                        </a:lnTo>
                        <a:lnTo>
                          <a:pt x="73" y="366"/>
                        </a:lnTo>
                        <a:lnTo>
                          <a:pt x="86" y="362"/>
                        </a:lnTo>
                        <a:lnTo>
                          <a:pt x="98" y="358"/>
                        </a:lnTo>
                        <a:lnTo>
                          <a:pt x="110" y="362"/>
                        </a:lnTo>
                        <a:lnTo>
                          <a:pt x="130" y="362"/>
                        </a:lnTo>
                        <a:lnTo>
                          <a:pt x="147" y="354"/>
                        </a:lnTo>
                        <a:lnTo>
                          <a:pt x="155" y="354"/>
                        </a:lnTo>
                        <a:lnTo>
                          <a:pt x="159" y="342"/>
                        </a:lnTo>
                        <a:lnTo>
                          <a:pt x="159" y="342"/>
                        </a:lnTo>
                        <a:lnTo>
                          <a:pt x="171" y="334"/>
                        </a:lnTo>
                        <a:lnTo>
                          <a:pt x="183" y="330"/>
                        </a:lnTo>
                        <a:lnTo>
                          <a:pt x="195" y="330"/>
                        </a:lnTo>
                        <a:lnTo>
                          <a:pt x="208" y="330"/>
                        </a:lnTo>
                        <a:lnTo>
                          <a:pt x="220" y="342"/>
                        </a:lnTo>
                        <a:lnTo>
                          <a:pt x="232" y="342"/>
                        </a:lnTo>
                        <a:lnTo>
                          <a:pt x="240" y="346"/>
                        </a:lnTo>
                        <a:lnTo>
                          <a:pt x="252" y="346"/>
                        </a:lnTo>
                        <a:lnTo>
                          <a:pt x="265" y="334"/>
                        </a:lnTo>
                        <a:lnTo>
                          <a:pt x="273" y="334"/>
                        </a:lnTo>
                        <a:lnTo>
                          <a:pt x="281" y="338"/>
                        </a:lnTo>
                        <a:lnTo>
                          <a:pt x="293" y="334"/>
                        </a:lnTo>
                        <a:lnTo>
                          <a:pt x="301" y="330"/>
                        </a:lnTo>
                        <a:lnTo>
                          <a:pt x="309" y="317"/>
                        </a:lnTo>
                        <a:lnTo>
                          <a:pt x="317" y="305"/>
                        </a:lnTo>
                        <a:lnTo>
                          <a:pt x="313" y="293"/>
                        </a:lnTo>
                        <a:lnTo>
                          <a:pt x="326" y="281"/>
                        </a:lnTo>
                        <a:lnTo>
                          <a:pt x="334" y="273"/>
                        </a:lnTo>
                        <a:lnTo>
                          <a:pt x="334" y="264"/>
                        </a:lnTo>
                        <a:lnTo>
                          <a:pt x="334" y="252"/>
                        </a:lnTo>
                        <a:lnTo>
                          <a:pt x="342" y="244"/>
                        </a:lnTo>
                        <a:lnTo>
                          <a:pt x="354" y="240"/>
                        </a:lnTo>
                        <a:lnTo>
                          <a:pt x="358" y="236"/>
                        </a:lnTo>
                        <a:lnTo>
                          <a:pt x="358" y="224"/>
                        </a:lnTo>
                        <a:lnTo>
                          <a:pt x="362" y="212"/>
                        </a:lnTo>
                        <a:lnTo>
                          <a:pt x="362" y="208"/>
                        </a:lnTo>
                        <a:lnTo>
                          <a:pt x="362" y="195"/>
                        </a:lnTo>
                        <a:lnTo>
                          <a:pt x="362" y="187"/>
                        </a:lnTo>
                        <a:lnTo>
                          <a:pt x="366" y="175"/>
                        </a:lnTo>
                        <a:lnTo>
                          <a:pt x="366" y="175"/>
                        </a:lnTo>
                        <a:lnTo>
                          <a:pt x="379" y="163"/>
                        </a:lnTo>
                        <a:lnTo>
                          <a:pt x="379" y="159"/>
                        </a:lnTo>
                        <a:lnTo>
                          <a:pt x="391" y="163"/>
                        </a:lnTo>
                        <a:lnTo>
                          <a:pt x="403" y="159"/>
                        </a:lnTo>
                        <a:lnTo>
                          <a:pt x="415" y="163"/>
                        </a:lnTo>
                        <a:lnTo>
                          <a:pt x="427" y="159"/>
                        </a:lnTo>
                        <a:lnTo>
                          <a:pt x="444" y="159"/>
                        </a:lnTo>
                        <a:lnTo>
                          <a:pt x="456" y="163"/>
                        </a:lnTo>
                        <a:lnTo>
                          <a:pt x="464" y="163"/>
                        </a:lnTo>
                        <a:lnTo>
                          <a:pt x="476" y="171"/>
                        </a:lnTo>
                        <a:lnTo>
                          <a:pt x="484" y="171"/>
                        </a:lnTo>
                        <a:lnTo>
                          <a:pt x="484" y="159"/>
                        </a:lnTo>
                        <a:lnTo>
                          <a:pt x="497" y="163"/>
                        </a:lnTo>
                        <a:lnTo>
                          <a:pt x="509" y="167"/>
                        </a:lnTo>
                        <a:lnTo>
                          <a:pt x="521" y="163"/>
                        </a:lnTo>
                        <a:lnTo>
                          <a:pt x="529" y="159"/>
                        </a:lnTo>
                        <a:lnTo>
                          <a:pt x="541" y="159"/>
                        </a:lnTo>
                        <a:lnTo>
                          <a:pt x="537" y="151"/>
                        </a:lnTo>
                        <a:lnTo>
                          <a:pt x="525" y="138"/>
                        </a:lnTo>
                        <a:lnTo>
                          <a:pt x="517" y="126"/>
                        </a:lnTo>
                        <a:lnTo>
                          <a:pt x="529" y="118"/>
                        </a:lnTo>
                        <a:lnTo>
                          <a:pt x="541" y="126"/>
                        </a:lnTo>
                        <a:lnTo>
                          <a:pt x="554" y="122"/>
                        </a:lnTo>
                        <a:lnTo>
                          <a:pt x="566" y="118"/>
                        </a:lnTo>
                        <a:lnTo>
                          <a:pt x="574" y="118"/>
                        </a:lnTo>
                        <a:lnTo>
                          <a:pt x="586" y="102"/>
                        </a:lnTo>
                        <a:lnTo>
                          <a:pt x="574" y="98"/>
                        </a:lnTo>
                        <a:lnTo>
                          <a:pt x="566" y="98"/>
                        </a:lnTo>
                        <a:lnTo>
                          <a:pt x="554" y="90"/>
                        </a:lnTo>
                        <a:lnTo>
                          <a:pt x="541" y="81"/>
                        </a:lnTo>
                        <a:lnTo>
                          <a:pt x="529" y="73"/>
                        </a:lnTo>
                        <a:lnTo>
                          <a:pt x="529" y="73"/>
                        </a:lnTo>
                        <a:lnTo>
                          <a:pt x="517" y="81"/>
                        </a:lnTo>
                        <a:lnTo>
                          <a:pt x="505" y="81"/>
                        </a:lnTo>
                        <a:lnTo>
                          <a:pt x="517" y="69"/>
                        </a:lnTo>
                        <a:lnTo>
                          <a:pt x="509" y="57"/>
                        </a:lnTo>
                        <a:lnTo>
                          <a:pt x="497" y="65"/>
                        </a:lnTo>
                        <a:lnTo>
                          <a:pt x="484" y="65"/>
                        </a:lnTo>
                        <a:lnTo>
                          <a:pt x="488" y="57"/>
                        </a:lnTo>
                        <a:lnTo>
                          <a:pt x="492" y="41"/>
                        </a:lnTo>
                        <a:lnTo>
                          <a:pt x="492" y="37"/>
                        </a:lnTo>
                        <a:lnTo>
                          <a:pt x="480" y="20"/>
                        </a:lnTo>
                        <a:lnTo>
                          <a:pt x="468" y="24"/>
                        </a:lnTo>
                        <a:lnTo>
                          <a:pt x="460" y="12"/>
                        </a:lnTo>
                        <a:lnTo>
                          <a:pt x="448" y="4"/>
                        </a:lnTo>
                        <a:lnTo>
                          <a:pt x="448" y="16"/>
                        </a:lnTo>
                        <a:lnTo>
                          <a:pt x="435" y="24"/>
                        </a:lnTo>
                        <a:lnTo>
                          <a:pt x="440" y="12"/>
                        </a:lnTo>
                        <a:lnTo>
                          <a:pt x="440" y="0"/>
                        </a:lnTo>
                        <a:lnTo>
                          <a:pt x="427" y="12"/>
                        </a:lnTo>
                        <a:lnTo>
                          <a:pt x="419" y="24"/>
                        </a:lnTo>
                        <a:lnTo>
                          <a:pt x="407" y="37"/>
                        </a:lnTo>
                        <a:lnTo>
                          <a:pt x="399" y="49"/>
                        </a:lnTo>
                        <a:lnTo>
                          <a:pt x="395" y="61"/>
                        </a:lnTo>
                        <a:lnTo>
                          <a:pt x="387" y="73"/>
                        </a:lnTo>
                        <a:lnTo>
                          <a:pt x="383" y="73"/>
                        </a:lnTo>
                        <a:lnTo>
                          <a:pt x="379" y="90"/>
                        </a:lnTo>
                        <a:lnTo>
                          <a:pt x="366" y="90"/>
                        </a:lnTo>
                        <a:lnTo>
                          <a:pt x="362" y="90"/>
                        </a:lnTo>
                        <a:lnTo>
                          <a:pt x="350" y="98"/>
                        </a:lnTo>
                        <a:lnTo>
                          <a:pt x="350" y="102"/>
                        </a:lnTo>
                        <a:lnTo>
                          <a:pt x="354" y="106"/>
                        </a:lnTo>
                        <a:lnTo>
                          <a:pt x="362" y="110"/>
                        </a:lnTo>
                        <a:lnTo>
                          <a:pt x="354" y="122"/>
                        </a:lnTo>
                        <a:lnTo>
                          <a:pt x="350" y="122"/>
                        </a:lnTo>
                        <a:lnTo>
                          <a:pt x="342" y="122"/>
                        </a:lnTo>
                        <a:lnTo>
                          <a:pt x="334" y="126"/>
                        </a:lnTo>
                        <a:lnTo>
                          <a:pt x="342" y="138"/>
                        </a:lnTo>
                        <a:lnTo>
                          <a:pt x="342" y="151"/>
                        </a:lnTo>
                        <a:lnTo>
                          <a:pt x="342" y="163"/>
                        </a:lnTo>
                        <a:lnTo>
                          <a:pt x="334" y="155"/>
                        </a:lnTo>
                        <a:lnTo>
                          <a:pt x="330" y="142"/>
                        </a:lnTo>
                        <a:lnTo>
                          <a:pt x="330" y="138"/>
                        </a:lnTo>
                        <a:lnTo>
                          <a:pt x="326" y="138"/>
                        </a:lnTo>
                        <a:lnTo>
                          <a:pt x="330" y="134"/>
                        </a:lnTo>
                        <a:lnTo>
                          <a:pt x="330" y="130"/>
                        </a:lnTo>
                        <a:lnTo>
                          <a:pt x="326" y="126"/>
                        </a:lnTo>
                        <a:lnTo>
                          <a:pt x="322" y="134"/>
                        </a:lnTo>
                        <a:lnTo>
                          <a:pt x="313" y="138"/>
                        </a:lnTo>
                        <a:lnTo>
                          <a:pt x="313" y="138"/>
                        </a:lnTo>
                        <a:lnTo>
                          <a:pt x="317" y="151"/>
                        </a:lnTo>
                        <a:lnTo>
                          <a:pt x="317" y="163"/>
                        </a:lnTo>
                        <a:lnTo>
                          <a:pt x="313" y="175"/>
                        </a:lnTo>
                        <a:lnTo>
                          <a:pt x="301" y="179"/>
                        </a:lnTo>
                        <a:lnTo>
                          <a:pt x="293" y="167"/>
                        </a:lnTo>
                        <a:lnTo>
                          <a:pt x="285" y="155"/>
                        </a:lnTo>
                        <a:lnTo>
                          <a:pt x="273" y="146"/>
                        </a:lnTo>
                        <a:lnTo>
                          <a:pt x="273" y="146"/>
                        </a:lnTo>
                        <a:lnTo>
                          <a:pt x="265" y="146"/>
                        </a:lnTo>
                        <a:lnTo>
                          <a:pt x="265" y="151"/>
                        </a:lnTo>
                        <a:lnTo>
                          <a:pt x="265" y="163"/>
                        </a:lnTo>
                        <a:lnTo>
                          <a:pt x="256" y="175"/>
                        </a:lnTo>
                        <a:lnTo>
                          <a:pt x="244" y="187"/>
                        </a:lnTo>
                        <a:lnTo>
                          <a:pt x="232" y="195"/>
                        </a:lnTo>
                        <a:lnTo>
                          <a:pt x="224" y="208"/>
                        </a:lnTo>
                        <a:lnTo>
                          <a:pt x="216" y="220"/>
                        </a:lnTo>
                        <a:lnTo>
                          <a:pt x="208" y="232"/>
                        </a:lnTo>
                        <a:lnTo>
                          <a:pt x="208" y="232"/>
                        </a:lnTo>
                        <a:lnTo>
                          <a:pt x="195" y="236"/>
                        </a:lnTo>
                        <a:lnTo>
                          <a:pt x="183" y="240"/>
                        </a:lnTo>
                        <a:lnTo>
                          <a:pt x="171" y="244"/>
                        </a:lnTo>
                        <a:lnTo>
                          <a:pt x="163" y="244"/>
                        </a:lnTo>
                        <a:lnTo>
                          <a:pt x="151" y="248"/>
                        </a:lnTo>
                        <a:lnTo>
                          <a:pt x="138" y="248"/>
                        </a:lnTo>
                        <a:lnTo>
                          <a:pt x="126" y="252"/>
                        </a:lnTo>
                        <a:lnTo>
                          <a:pt x="118" y="256"/>
                        </a:lnTo>
                        <a:lnTo>
                          <a:pt x="110" y="269"/>
                        </a:lnTo>
                        <a:lnTo>
                          <a:pt x="114" y="281"/>
                        </a:lnTo>
                        <a:lnTo>
                          <a:pt x="110" y="281"/>
                        </a:lnTo>
                        <a:lnTo>
                          <a:pt x="98" y="281"/>
                        </a:lnTo>
                        <a:lnTo>
                          <a:pt x="98" y="293"/>
                        </a:lnTo>
                        <a:lnTo>
                          <a:pt x="110" y="293"/>
                        </a:lnTo>
                        <a:lnTo>
                          <a:pt x="102" y="297"/>
                        </a:lnTo>
                        <a:lnTo>
                          <a:pt x="98" y="301"/>
                        </a:lnTo>
                        <a:lnTo>
                          <a:pt x="94" y="313"/>
                        </a:lnTo>
                        <a:lnTo>
                          <a:pt x="98" y="326"/>
                        </a:lnTo>
                        <a:lnTo>
                          <a:pt x="86" y="326"/>
                        </a:lnTo>
                        <a:lnTo>
                          <a:pt x="98" y="338"/>
                        </a:lnTo>
                        <a:lnTo>
                          <a:pt x="102" y="338"/>
                        </a:lnTo>
                        <a:lnTo>
                          <a:pt x="102" y="342"/>
                        </a:lnTo>
                        <a:lnTo>
                          <a:pt x="102" y="342"/>
                        </a:lnTo>
                        <a:lnTo>
                          <a:pt x="110" y="342"/>
                        </a:lnTo>
                        <a:lnTo>
                          <a:pt x="106" y="342"/>
                        </a:lnTo>
                        <a:lnTo>
                          <a:pt x="102" y="342"/>
                        </a:lnTo>
                        <a:lnTo>
                          <a:pt x="102" y="338"/>
                        </a:lnTo>
                        <a:lnTo>
                          <a:pt x="90" y="338"/>
                        </a:lnTo>
                        <a:lnTo>
                          <a:pt x="77" y="330"/>
                        </a:lnTo>
                        <a:lnTo>
                          <a:pt x="65" y="338"/>
                        </a:lnTo>
                        <a:lnTo>
                          <a:pt x="65" y="330"/>
                        </a:lnTo>
                        <a:lnTo>
                          <a:pt x="53" y="326"/>
                        </a:lnTo>
                        <a:lnTo>
                          <a:pt x="57" y="317"/>
                        </a:lnTo>
                        <a:lnTo>
                          <a:pt x="45" y="321"/>
                        </a:lnTo>
                        <a:lnTo>
                          <a:pt x="37" y="321"/>
                        </a:lnTo>
                        <a:lnTo>
                          <a:pt x="24" y="321"/>
                        </a:lnTo>
                        <a:lnTo>
                          <a:pt x="12" y="313"/>
                        </a:lnTo>
                        <a:lnTo>
                          <a:pt x="4" y="301"/>
                        </a:lnTo>
                        <a:lnTo>
                          <a:pt x="4" y="297"/>
                        </a:lnTo>
                        <a:lnTo>
                          <a:pt x="0" y="309"/>
                        </a:lnTo>
                        <a:lnTo>
                          <a:pt x="4" y="3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35" name="Freeform 842">
                    <a:extLst>
                      <a:ext uri="{FF2B5EF4-FFF2-40B4-BE49-F238E27FC236}">
                        <a16:creationId xmlns:a16="http://schemas.microsoft.com/office/drawing/2014/main" id="{8FF28720-C886-6EBE-D7B4-61AD4A69B1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127" y="10243"/>
                    <a:ext cx="21" cy="36"/>
                  </a:xfrm>
                  <a:custGeom>
                    <a:avLst/>
                    <a:gdLst>
                      <a:gd name="T0" fmla="*/ 9 w 21"/>
                      <a:gd name="T1" fmla="*/ 36 h 36"/>
                      <a:gd name="T2" fmla="*/ 21 w 21"/>
                      <a:gd name="T3" fmla="*/ 24 h 36"/>
                      <a:gd name="T4" fmla="*/ 17 w 21"/>
                      <a:gd name="T5" fmla="*/ 12 h 36"/>
                      <a:gd name="T6" fmla="*/ 13 w 21"/>
                      <a:gd name="T7" fmla="*/ 0 h 36"/>
                      <a:gd name="T8" fmla="*/ 0 w 21"/>
                      <a:gd name="T9" fmla="*/ 12 h 36"/>
                      <a:gd name="T10" fmla="*/ 0 w 21"/>
                      <a:gd name="T11" fmla="*/ 24 h 36"/>
                      <a:gd name="T12" fmla="*/ 9 w 21"/>
                      <a:gd name="T13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" h="36">
                        <a:moveTo>
                          <a:pt x="9" y="36"/>
                        </a:moveTo>
                        <a:lnTo>
                          <a:pt x="21" y="24"/>
                        </a:lnTo>
                        <a:lnTo>
                          <a:pt x="17" y="12"/>
                        </a:lnTo>
                        <a:lnTo>
                          <a:pt x="13" y="0"/>
                        </a:lnTo>
                        <a:lnTo>
                          <a:pt x="0" y="12"/>
                        </a:lnTo>
                        <a:lnTo>
                          <a:pt x="0" y="24"/>
                        </a:lnTo>
                        <a:lnTo>
                          <a:pt x="9" y="3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933" name="Freeform 843">
                  <a:extLst>
                    <a:ext uri="{FF2B5EF4-FFF2-40B4-BE49-F238E27FC236}">
                      <a16:creationId xmlns:a16="http://schemas.microsoft.com/office/drawing/2014/main" id="{83593DBB-1135-20BB-E72B-B5E4C88499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51" y="10092"/>
                  <a:ext cx="249" cy="326"/>
                </a:xfrm>
                <a:custGeom>
                  <a:avLst/>
                  <a:gdLst>
                    <a:gd name="T0" fmla="*/ 106 w 249"/>
                    <a:gd name="T1" fmla="*/ 53 h 326"/>
                    <a:gd name="T2" fmla="*/ 94 w 249"/>
                    <a:gd name="T3" fmla="*/ 57 h 326"/>
                    <a:gd name="T4" fmla="*/ 78 w 249"/>
                    <a:gd name="T5" fmla="*/ 53 h 326"/>
                    <a:gd name="T6" fmla="*/ 53 w 249"/>
                    <a:gd name="T7" fmla="*/ 61 h 326"/>
                    <a:gd name="T8" fmla="*/ 53 w 249"/>
                    <a:gd name="T9" fmla="*/ 53 h 326"/>
                    <a:gd name="T10" fmla="*/ 53 w 249"/>
                    <a:gd name="T11" fmla="*/ 29 h 326"/>
                    <a:gd name="T12" fmla="*/ 37 w 249"/>
                    <a:gd name="T13" fmla="*/ 17 h 326"/>
                    <a:gd name="T14" fmla="*/ 17 w 249"/>
                    <a:gd name="T15" fmla="*/ 12 h 326"/>
                    <a:gd name="T16" fmla="*/ 9 w 249"/>
                    <a:gd name="T17" fmla="*/ 4 h 326"/>
                    <a:gd name="T18" fmla="*/ 0 w 249"/>
                    <a:gd name="T19" fmla="*/ 8 h 326"/>
                    <a:gd name="T20" fmla="*/ 4 w 249"/>
                    <a:gd name="T21" fmla="*/ 29 h 326"/>
                    <a:gd name="T22" fmla="*/ 13 w 249"/>
                    <a:gd name="T23" fmla="*/ 49 h 326"/>
                    <a:gd name="T24" fmla="*/ 13 w 249"/>
                    <a:gd name="T25" fmla="*/ 69 h 326"/>
                    <a:gd name="T26" fmla="*/ 17 w 249"/>
                    <a:gd name="T27" fmla="*/ 86 h 326"/>
                    <a:gd name="T28" fmla="*/ 17 w 249"/>
                    <a:gd name="T29" fmla="*/ 110 h 326"/>
                    <a:gd name="T30" fmla="*/ 29 w 249"/>
                    <a:gd name="T31" fmla="*/ 130 h 326"/>
                    <a:gd name="T32" fmla="*/ 33 w 249"/>
                    <a:gd name="T33" fmla="*/ 155 h 326"/>
                    <a:gd name="T34" fmla="*/ 41 w 249"/>
                    <a:gd name="T35" fmla="*/ 175 h 326"/>
                    <a:gd name="T36" fmla="*/ 53 w 249"/>
                    <a:gd name="T37" fmla="*/ 187 h 326"/>
                    <a:gd name="T38" fmla="*/ 70 w 249"/>
                    <a:gd name="T39" fmla="*/ 212 h 326"/>
                    <a:gd name="T40" fmla="*/ 70 w 249"/>
                    <a:gd name="T41" fmla="*/ 236 h 326"/>
                    <a:gd name="T42" fmla="*/ 94 w 249"/>
                    <a:gd name="T43" fmla="*/ 253 h 326"/>
                    <a:gd name="T44" fmla="*/ 98 w 249"/>
                    <a:gd name="T45" fmla="*/ 253 h 326"/>
                    <a:gd name="T46" fmla="*/ 122 w 249"/>
                    <a:gd name="T47" fmla="*/ 273 h 326"/>
                    <a:gd name="T48" fmla="*/ 143 w 249"/>
                    <a:gd name="T49" fmla="*/ 281 h 326"/>
                    <a:gd name="T50" fmla="*/ 155 w 249"/>
                    <a:gd name="T51" fmla="*/ 297 h 326"/>
                    <a:gd name="T52" fmla="*/ 179 w 249"/>
                    <a:gd name="T53" fmla="*/ 305 h 326"/>
                    <a:gd name="T54" fmla="*/ 200 w 249"/>
                    <a:gd name="T55" fmla="*/ 326 h 326"/>
                    <a:gd name="T56" fmla="*/ 216 w 249"/>
                    <a:gd name="T57" fmla="*/ 318 h 326"/>
                    <a:gd name="T58" fmla="*/ 232 w 249"/>
                    <a:gd name="T59" fmla="*/ 310 h 326"/>
                    <a:gd name="T60" fmla="*/ 236 w 249"/>
                    <a:gd name="T61" fmla="*/ 318 h 326"/>
                    <a:gd name="T62" fmla="*/ 249 w 249"/>
                    <a:gd name="T63" fmla="*/ 314 h 326"/>
                    <a:gd name="T64" fmla="*/ 240 w 249"/>
                    <a:gd name="T65" fmla="*/ 289 h 326"/>
                    <a:gd name="T66" fmla="*/ 224 w 249"/>
                    <a:gd name="T67" fmla="*/ 265 h 326"/>
                    <a:gd name="T68" fmla="*/ 220 w 249"/>
                    <a:gd name="T69" fmla="*/ 248 h 326"/>
                    <a:gd name="T70" fmla="*/ 208 w 249"/>
                    <a:gd name="T71" fmla="*/ 244 h 326"/>
                    <a:gd name="T72" fmla="*/ 200 w 249"/>
                    <a:gd name="T73" fmla="*/ 208 h 326"/>
                    <a:gd name="T74" fmla="*/ 200 w 249"/>
                    <a:gd name="T75" fmla="*/ 192 h 326"/>
                    <a:gd name="T76" fmla="*/ 200 w 249"/>
                    <a:gd name="T77" fmla="*/ 167 h 326"/>
                    <a:gd name="T78" fmla="*/ 200 w 249"/>
                    <a:gd name="T79" fmla="*/ 155 h 326"/>
                    <a:gd name="T80" fmla="*/ 200 w 249"/>
                    <a:gd name="T81" fmla="*/ 130 h 326"/>
                    <a:gd name="T82" fmla="*/ 192 w 249"/>
                    <a:gd name="T83" fmla="*/ 106 h 326"/>
                    <a:gd name="T84" fmla="*/ 184 w 249"/>
                    <a:gd name="T85" fmla="*/ 82 h 326"/>
                    <a:gd name="T86" fmla="*/ 167 w 249"/>
                    <a:gd name="T87" fmla="*/ 74 h 326"/>
                    <a:gd name="T88" fmla="*/ 147 w 249"/>
                    <a:gd name="T89" fmla="*/ 53 h 326"/>
                    <a:gd name="T90" fmla="*/ 127 w 249"/>
                    <a:gd name="T91" fmla="*/ 33 h 326"/>
                    <a:gd name="T92" fmla="*/ 118 w 249"/>
                    <a:gd name="T93" fmla="*/ 33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9" h="326">
                      <a:moveTo>
                        <a:pt x="110" y="45"/>
                      </a:moveTo>
                      <a:lnTo>
                        <a:pt x="106" y="53"/>
                      </a:lnTo>
                      <a:lnTo>
                        <a:pt x="106" y="57"/>
                      </a:lnTo>
                      <a:lnTo>
                        <a:pt x="94" y="57"/>
                      </a:lnTo>
                      <a:lnTo>
                        <a:pt x="82" y="53"/>
                      </a:lnTo>
                      <a:lnTo>
                        <a:pt x="78" y="53"/>
                      </a:lnTo>
                      <a:lnTo>
                        <a:pt x="65" y="65"/>
                      </a:lnTo>
                      <a:lnTo>
                        <a:pt x="53" y="61"/>
                      </a:lnTo>
                      <a:lnTo>
                        <a:pt x="53" y="57"/>
                      </a:lnTo>
                      <a:lnTo>
                        <a:pt x="53" y="53"/>
                      </a:lnTo>
                      <a:lnTo>
                        <a:pt x="57" y="41"/>
                      </a:lnTo>
                      <a:lnTo>
                        <a:pt x="53" y="29"/>
                      </a:lnTo>
                      <a:lnTo>
                        <a:pt x="45" y="25"/>
                      </a:lnTo>
                      <a:lnTo>
                        <a:pt x="37" y="17"/>
                      </a:lnTo>
                      <a:lnTo>
                        <a:pt x="29" y="17"/>
                      </a:lnTo>
                      <a:lnTo>
                        <a:pt x="17" y="12"/>
                      </a:lnTo>
                      <a:lnTo>
                        <a:pt x="13" y="12"/>
                      </a:lnTo>
                      <a:lnTo>
                        <a:pt x="9" y="4"/>
                      </a:lnTo>
                      <a:lnTo>
                        <a:pt x="4" y="0"/>
                      </a:lnTo>
                      <a:lnTo>
                        <a:pt x="0" y="8"/>
                      </a:lnTo>
                      <a:lnTo>
                        <a:pt x="0" y="21"/>
                      </a:lnTo>
                      <a:lnTo>
                        <a:pt x="4" y="29"/>
                      </a:lnTo>
                      <a:lnTo>
                        <a:pt x="9" y="33"/>
                      </a:lnTo>
                      <a:lnTo>
                        <a:pt x="13" y="49"/>
                      </a:lnTo>
                      <a:lnTo>
                        <a:pt x="13" y="57"/>
                      </a:lnTo>
                      <a:lnTo>
                        <a:pt x="13" y="69"/>
                      </a:lnTo>
                      <a:lnTo>
                        <a:pt x="17" y="74"/>
                      </a:lnTo>
                      <a:lnTo>
                        <a:pt x="17" y="86"/>
                      </a:lnTo>
                      <a:lnTo>
                        <a:pt x="17" y="98"/>
                      </a:lnTo>
                      <a:lnTo>
                        <a:pt x="17" y="110"/>
                      </a:lnTo>
                      <a:lnTo>
                        <a:pt x="25" y="118"/>
                      </a:lnTo>
                      <a:lnTo>
                        <a:pt x="29" y="130"/>
                      </a:lnTo>
                      <a:lnTo>
                        <a:pt x="25" y="143"/>
                      </a:lnTo>
                      <a:lnTo>
                        <a:pt x="33" y="155"/>
                      </a:lnTo>
                      <a:lnTo>
                        <a:pt x="45" y="163"/>
                      </a:lnTo>
                      <a:lnTo>
                        <a:pt x="41" y="175"/>
                      </a:lnTo>
                      <a:lnTo>
                        <a:pt x="41" y="179"/>
                      </a:lnTo>
                      <a:lnTo>
                        <a:pt x="53" y="187"/>
                      </a:lnTo>
                      <a:lnTo>
                        <a:pt x="61" y="200"/>
                      </a:lnTo>
                      <a:lnTo>
                        <a:pt x="70" y="212"/>
                      </a:lnTo>
                      <a:lnTo>
                        <a:pt x="74" y="224"/>
                      </a:lnTo>
                      <a:lnTo>
                        <a:pt x="70" y="236"/>
                      </a:lnTo>
                      <a:lnTo>
                        <a:pt x="82" y="244"/>
                      </a:lnTo>
                      <a:lnTo>
                        <a:pt x="94" y="253"/>
                      </a:lnTo>
                      <a:lnTo>
                        <a:pt x="94" y="253"/>
                      </a:lnTo>
                      <a:lnTo>
                        <a:pt x="98" y="253"/>
                      </a:lnTo>
                      <a:lnTo>
                        <a:pt x="110" y="265"/>
                      </a:lnTo>
                      <a:lnTo>
                        <a:pt x="122" y="273"/>
                      </a:lnTo>
                      <a:lnTo>
                        <a:pt x="135" y="281"/>
                      </a:lnTo>
                      <a:lnTo>
                        <a:pt x="143" y="281"/>
                      </a:lnTo>
                      <a:lnTo>
                        <a:pt x="147" y="285"/>
                      </a:lnTo>
                      <a:lnTo>
                        <a:pt x="155" y="297"/>
                      </a:lnTo>
                      <a:lnTo>
                        <a:pt x="167" y="297"/>
                      </a:lnTo>
                      <a:lnTo>
                        <a:pt x="179" y="305"/>
                      </a:lnTo>
                      <a:lnTo>
                        <a:pt x="192" y="314"/>
                      </a:lnTo>
                      <a:lnTo>
                        <a:pt x="200" y="326"/>
                      </a:lnTo>
                      <a:lnTo>
                        <a:pt x="212" y="326"/>
                      </a:lnTo>
                      <a:lnTo>
                        <a:pt x="216" y="318"/>
                      </a:lnTo>
                      <a:lnTo>
                        <a:pt x="228" y="322"/>
                      </a:lnTo>
                      <a:lnTo>
                        <a:pt x="232" y="310"/>
                      </a:lnTo>
                      <a:lnTo>
                        <a:pt x="232" y="305"/>
                      </a:lnTo>
                      <a:lnTo>
                        <a:pt x="236" y="318"/>
                      </a:lnTo>
                      <a:lnTo>
                        <a:pt x="249" y="326"/>
                      </a:lnTo>
                      <a:lnTo>
                        <a:pt x="249" y="314"/>
                      </a:lnTo>
                      <a:lnTo>
                        <a:pt x="245" y="297"/>
                      </a:lnTo>
                      <a:lnTo>
                        <a:pt x="240" y="289"/>
                      </a:lnTo>
                      <a:lnTo>
                        <a:pt x="232" y="273"/>
                      </a:lnTo>
                      <a:lnTo>
                        <a:pt x="224" y="265"/>
                      </a:lnTo>
                      <a:lnTo>
                        <a:pt x="224" y="261"/>
                      </a:lnTo>
                      <a:lnTo>
                        <a:pt x="220" y="248"/>
                      </a:lnTo>
                      <a:lnTo>
                        <a:pt x="212" y="248"/>
                      </a:lnTo>
                      <a:lnTo>
                        <a:pt x="208" y="244"/>
                      </a:lnTo>
                      <a:lnTo>
                        <a:pt x="200" y="232"/>
                      </a:lnTo>
                      <a:lnTo>
                        <a:pt x="200" y="208"/>
                      </a:lnTo>
                      <a:lnTo>
                        <a:pt x="200" y="196"/>
                      </a:lnTo>
                      <a:lnTo>
                        <a:pt x="200" y="192"/>
                      </a:lnTo>
                      <a:lnTo>
                        <a:pt x="196" y="179"/>
                      </a:lnTo>
                      <a:lnTo>
                        <a:pt x="200" y="167"/>
                      </a:lnTo>
                      <a:lnTo>
                        <a:pt x="200" y="155"/>
                      </a:lnTo>
                      <a:lnTo>
                        <a:pt x="200" y="155"/>
                      </a:lnTo>
                      <a:lnTo>
                        <a:pt x="200" y="143"/>
                      </a:lnTo>
                      <a:lnTo>
                        <a:pt x="200" y="130"/>
                      </a:lnTo>
                      <a:lnTo>
                        <a:pt x="200" y="118"/>
                      </a:lnTo>
                      <a:lnTo>
                        <a:pt x="192" y="106"/>
                      </a:lnTo>
                      <a:lnTo>
                        <a:pt x="188" y="94"/>
                      </a:lnTo>
                      <a:lnTo>
                        <a:pt x="184" y="82"/>
                      </a:lnTo>
                      <a:lnTo>
                        <a:pt x="179" y="82"/>
                      </a:lnTo>
                      <a:lnTo>
                        <a:pt x="167" y="74"/>
                      </a:lnTo>
                      <a:lnTo>
                        <a:pt x="155" y="65"/>
                      </a:lnTo>
                      <a:lnTo>
                        <a:pt x="147" y="53"/>
                      </a:lnTo>
                      <a:lnTo>
                        <a:pt x="139" y="41"/>
                      </a:lnTo>
                      <a:lnTo>
                        <a:pt x="127" y="33"/>
                      </a:lnTo>
                      <a:lnTo>
                        <a:pt x="118" y="29"/>
                      </a:lnTo>
                      <a:lnTo>
                        <a:pt x="118" y="33"/>
                      </a:lnTo>
                      <a:lnTo>
                        <a:pt x="110" y="4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934" name="Group 844">
                  <a:extLst>
                    <a:ext uri="{FF2B5EF4-FFF2-40B4-BE49-F238E27FC236}">
                      <a16:creationId xmlns:a16="http://schemas.microsoft.com/office/drawing/2014/main" id="{17871924-DEA1-89E9-151D-8817997047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81" y="9364"/>
                  <a:ext cx="566" cy="891"/>
                  <a:chOff x="17681" y="9364"/>
                  <a:chExt cx="566" cy="891"/>
                </a:xfrm>
                <a:grpFill/>
              </p:grpSpPr>
              <p:sp>
                <p:nvSpPr>
                  <p:cNvPr id="2009" name="Freeform 845">
                    <a:extLst>
                      <a:ext uri="{FF2B5EF4-FFF2-40B4-BE49-F238E27FC236}">
                        <a16:creationId xmlns:a16="http://schemas.microsoft.com/office/drawing/2014/main" id="{DE45B30D-05EE-603E-1AF7-BECCD928E2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681" y="9812"/>
                    <a:ext cx="150" cy="179"/>
                  </a:xfrm>
                  <a:custGeom>
                    <a:avLst/>
                    <a:gdLst>
                      <a:gd name="T0" fmla="*/ 4 w 150"/>
                      <a:gd name="T1" fmla="*/ 166 h 179"/>
                      <a:gd name="T2" fmla="*/ 0 w 150"/>
                      <a:gd name="T3" fmla="*/ 179 h 179"/>
                      <a:gd name="T4" fmla="*/ 12 w 150"/>
                      <a:gd name="T5" fmla="*/ 174 h 179"/>
                      <a:gd name="T6" fmla="*/ 24 w 150"/>
                      <a:gd name="T7" fmla="*/ 162 h 179"/>
                      <a:gd name="T8" fmla="*/ 37 w 150"/>
                      <a:gd name="T9" fmla="*/ 158 h 179"/>
                      <a:gd name="T10" fmla="*/ 45 w 150"/>
                      <a:gd name="T11" fmla="*/ 150 h 179"/>
                      <a:gd name="T12" fmla="*/ 53 w 150"/>
                      <a:gd name="T13" fmla="*/ 138 h 179"/>
                      <a:gd name="T14" fmla="*/ 65 w 150"/>
                      <a:gd name="T15" fmla="*/ 130 h 179"/>
                      <a:gd name="T16" fmla="*/ 77 w 150"/>
                      <a:gd name="T17" fmla="*/ 122 h 179"/>
                      <a:gd name="T18" fmla="*/ 85 w 150"/>
                      <a:gd name="T19" fmla="*/ 113 h 179"/>
                      <a:gd name="T20" fmla="*/ 89 w 150"/>
                      <a:gd name="T21" fmla="*/ 109 h 179"/>
                      <a:gd name="T22" fmla="*/ 94 w 150"/>
                      <a:gd name="T23" fmla="*/ 101 h 179"/>
                      <a:gd name="T24" fmla="*/ 94 w 150"/>
                      <a:gd name="T25" fmla="*/ 97 h 179"/>
                      <a:gd name="T26" fmla="*/ 94 w 150"/>
                      <a:gd name="T27" fmla="*/ 89 h 179"/>
                      <a:gd name="T28" fmla="*/ 102 w 150"/>
                      <a:gd name="T29" fmla="*/ 81 h 179"/>
                      <a:gd name="T30" fmla="*/ 114 w 150"/>
                      <a:gd name="T31" fmla="*/ 81 h 179"/>
                      <a:gd name="T32" fmla="*/ 122 w 150"/>
                      <a:gd name="T33" fmla="*/ 69 h 179"/>
                      <a:gd name="T34" fmla="*/ 122 w 150"/>
                      <a:gd name="T35" fmla="*/ 69 h 179"/>
                      <a:gd name="T36" fmla="*/ 134 w 150"/>
                      <a:gd name="T37" fmla="*/ 61 h 179"/>
                      <a:gd name="T38" fmla="*/ 142 w 150"/>
                      <a:gd name="T39" fmla="*/ 61 h 179"/>
                      <a:gd name="T40" fmla="*/ 150 w 150"/>
                      <a:gd name="T41" fmla="*/ 48 h 179"/>
                      <a:gd name="T42" fmla="*/ 142 w 150"/>
                      <a:gd name="T43" fmla="*/ 36 h 179"/>
                      <a:gd name="T44" fmla="*/ 138 w 150"/>
                      <a:gd name="T45" fmla="*/ 24 h 179"/>
                      <a:gd name="T46" fmla="*/ 138 w 150"/>
                      <a:gd name="T47" fmla="*/ 12 h 179"/>
                      <a:gd name="T48" fmla="*/ 138 w 150"/>
                      <a:gd name="T49" fmla="*/ 0 h 179"/>
                      <a:gd name="T50" fmla="*/ 134 w 150"/>
                      <a:gd name="T51" fmla="*/ 12 h 179"/>
                      <a:gd name="T52" fmla="*/ 126 w 150"/>
                      <a:gd name="T53" fmla="*/ 24 h 179"/>
                      <a:gd name="T54" fmla="*/ 134 w 150"/>
                      <a:gd name="T55" fmla="*/ 36 h 179"/>
                      <a:gd name="T56" fmla="*/ 126 w 150"/>
                      <a:gd name="T57" fmla="*/ 24 h 179"/>
                      <a:gd name="T58" fmla="*/ 126 w 150"/>
                      <a:gd name="T59" fmla="*/ 36 h 179"/>
                      <a:gd name="T60" fmla="*/ 126 w 150"/>
                      <a:gd name="T61" fmla="*/ 48 h 179"/>
                      <a:gd name="T62" fmla="*/ 114 w 150"/>
                      <a:gd name="T63" fmla="*/ 52 h 179"/>
                      <a:gd name="T64" fmla="*/ 106 w 150"/>
                      <a:gd name="T65" fmla="*/ 65 h 179"/>
                      <a:gd name="T66" fmla="*/ 98 w 150"/>
                      <a:gd name="T67" fmla="*/ 69 h 179"/>
                      <a:gd name="T68" fmla="*/ 98 w 150"/>
                      <a:gd name="T69" fmla="*/ 69 h 179"/>
                      <a:gd name="T70" fmla="*/ 85 w 150"/>
                      <a:gd name="T71" fmla="*/ 81 h 179"/>
                      <a:gd name="T72" fmla="*/ 81 w 150"/>
                      <a:gd name="T73" fmla="*/ 93 h 179"/>
                      <a:gd name="T74" fmla="*/ 69 w 150"/>
                      <a:gd name="T75" fmla="*/ 101 h 179"/>
                      <a:gd name="T76" fmla="*/ 61 w 150"/>
                      <a:gd name="T77" fmla="*/ 113 h 179"/>
                      <a:gd name="T78" fmla="*/ 49 w 150"/>
                      <a:gd name="T79" fmla="*/ 126 h 179"/>
                      <a:gd name="T80" fmla="*/ 37 w 150"/>
                      <a:gd name="T81" fmla="*/ 130 h 179"/>
                      <a:gd name="T82" fmla="*/ 37 w 150"/>
                      <a:gd name="T83" fmla="*/ 130 h 179"/>
                      <a:gd name="T84" fmla="*/ 28 w 150"/>
                      <a:gd name="T85" fmla="*/ 138 h 179"/>
                      <a:gd name="T86" fmla="*/ 28 w 150"/>
                      <a:gd name="T87" fmla="*/ 138 h 179"/>
                      <a:gd name="T88" fmla="*/ 24 w 150"/>
                      <a:gd name="T89" fmla="*/ 138 h 179"/>
                      <a:gd name="T90" fmla="*/ 24 w 150"/>
                      <a:gd name="T91" fmla="*/ 142 h 179"/>
                      <a:gd name="T92" fmla="*/ 20 w 150"/>
                      <a:gd name="T93" fmla="*/ 146 h 179"/>
                      <a:gd name="T94" fmla="*/ 20 w 150"/>
                      <a:gd name="T95" fmla="*/ 146 h 179"/>
                      <a:gd name="T96" fmla="*/ 20 w 150"/>
                      <a:gd name="T97" fmla="*/ 146 h 179"/>
                      <a:gd name="T98" fmla="*/ 16 w 150"/>
                      <a:gd name="T99" fmla="*/ 150 h 179"/>
                      <a:gd name="T100" fmla="*/ 8 w 150"/>
                      <a:gd name="T101" fmla="*/ 162 h 179"/>
                      <a:gd name="T102" fmla="*/ 4 w 150"/>
                      <a:gd name="T103" fmla="*/ 166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50" h="179">
                        <a:moveTo>
                          <a:pt x="4" y="166"/>
                        </a:moveTo>
                        <a:lnTo>
                          <a:pt x="0" y="179"/>
                        </a:lnTo>
                        <a:lnTo>
                          <a:pt x="12" y="174"/>
                        </a:lnTo>
                        <a:lnTo>
                          <a:pt x="24" y="162"/>
                        </a:lnTo>
                        <a:lnTo>
                          <a:pt x="37" y="158"/>
                        </a:lnTo>
                        <a:lnTo>
                          <a:pt x="45" y="150"/>
                        </a:lnTo>
                        <a:lnTo>
                          <a:pt x="53" y="138"/>
                        </a:lnTo>
                        <a:lnTo>
                          <a:pt x="65" y="130"/>
                        </a:lnTo>
                        <a:lnTo>
                          <a:pt x="77" y="122"/>
                        </a:lnTo>
                        <a:lnTo>
                          <a:pt x="85" y="113"/>
                        </a:lnTo>
                        <a:lnTo>
                          <a:pt x="89" y="109"/>
                        </a:lnTo>
                        <a:lnTo>
                          <a:pt x="94" y="101"/>
                        </a:lnTo>
                        <a:lnTo>
                          <a:pt x="94" y="97"/>
                        </a:lnTo>
                        <a:lnTo>
                          <a:pt x="94" y="89"/>
                        </a:lnTo>
                        <a:lnTo>
                          <a:pt x="102" y="81"/>
                        </a:lnTo>
                        <a:lnTo>
                          <a:pt x="114" y="81"/>
                        </a:lnTo>
                        <a:lnTo>
                          <a:pt x="122" y="69"/>
                        </a:lnTo>
                        <a:lnTo>
                          <a:pt x="122" y="69"/>
                        </a:lnTo>
                        <a:lnTo>
                          <a:pt x="134" y="61"/>
                        </a:lnTo>
                        <a:lnTo>
                          <a:pt x="142" y="61"/>
                        </a:lnTo>
                        <a:lnTo>
                          <a:pt x="150" y="48"/>
                        </a:lnTo>
                        <a:lnTo>
                          <a:pt x="142" y="36"/>
                        </a:lnTo>
                        <a:lnTo>
                          <a:pt x="138" y="24"/>
                        </a:lnTo>
                        <a:lnTo>
                          <a:pt x="138" y="12"/>
                        </a:lnTo>
                        <a:lnTo>
                          <a:pt x="138" y="0"/>
                        </a:lnTo>
                        <a:lnTo>
                          <a:pt x="134" y="12"/>
                        </a:lnTo>
                        <a:lnTo>
                          <a:pt x="126" y="24"/>
                        </a:lnTo>
                        <a:lnTo>
                          <a:pt x="134" y="36"/>
                        </a:lnTo>
                        <a:lnTo>
                          <a:pt x="126" y="24"/>
                        </a:lnTo>
                        <a:lnTo>
                          <a:pt x="126" y="36"/>
                        </a:lnTo>
                        <a:lnTo>
                          <a:pt x="126" y="48"/>
                        </a:lnTo>
                        <a:lnTo>
                          <a:pt x="114" y="52"/>
                        </a:lnTo>
                        <a:lnTo>
                          <a:pt x="106" y="65"/>
                        </a:lnTo>
                        <a:lnTo>
                          <a:pt x="98" y="69"/>
                        </a:lnTo>
                        <a:lnTo>
                          <a:pt x="98" y="69"/>
                        </a:lnTo>
                        <a:lnTo>
                          <a:pt x="85" y="81"/>
                        </a:lnTo>
                        <a:lnTo>
                          <a:pt x="81" y="93"/>
                        </a:lnTo>
                        <a:lnTo>
                          <a:pt x="69" y="101"/>
                        </a:lnTo>
                        <a:lnTo>
                          <a:pt x="61" y="113"/>
                        </a:lnTo>
                        <a:lnTo>
                          <a:pt x="49" y="126"/>
                        </a:lnTo>
                        <a:lnTo>
                          <a:pt x="37" y="130"/>
                        </a:lnTo>
                        <a:lnTo>
                          <a:pt x="37" y="130"/>
                        </a:lnTo>
                        <a:lnTo>
                          <a:pt x="28" y="138"/>
                        </a:lnTo>
                        <a:lnTo>
                          <a:pt x="28" y="138"/>
                        </a:lnTo>
                        <a:lnTo>
                          <a:pt x="24" y="138"/>
                        </a:lnTo>
                        <a:lnTo>
                          <a:pt x="24" y="142"/>
                        </a:lnTo>
                        <a:lnTo>
                          <a:pt x="20" y="146"/>
                        </a:lnTo>
                        <a:lnTo>
                          <a:pt x="20" y="146"/>
                        </a:lnTo>
                        <a:lnTo>
                          <a:pt x="20" y="146"/>
                        </a:lnTo>
                        <a:lnTo>
                          <a:pt x="16" y="150"/>
                        </a:lnTo>
                        <a:lnTo>
                          <a:pt x="8" y="162"/>
                        </a:lnTo>
                        <a:lnTo>
                          <a:pt x="4" y="16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0" name="Freeform 846">
                    <a:extLst>
                      <a:ext uri="{FF2B5EF4-FFF2-40B4-BE49-F238E27FC236}">
                        <a16:creationId xmlns:a16="http://schemas.microsoft.com/office/drawing/2014/main" id="{E9C6A28E-C59F-412C-6AE5-3BC20813D2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62" y="9584"/>
                    <a:ext cx="12" cy="16"/>
                  </a:xfrm>
                  <a:custGeom>
                    <a:avLst/>
                    <a:gdLst>
                      <a:gd name="T0" fmla="*/ 8 w 12"/>
                      <a:gd name="T1" fmla="*/ 0 h 16"/>
                      <a:gd name="T2" fmla="*/ 8 w 12"/>
                      <a:gd name="T3" fmla="*/ 0 h 16"/>
                      <a:gd name="T4" fmla="*/ 0 w 12"/>
                      <a:gd name="T5" fmla="*/ 4 h 16"/>
                      <a:gd name="T6" fmla="*/ 0 w 12"/>
                      <a:gd name="T7" fmla="*/ 8 h 16"/>
                      <a:gd name="T8" fmla="*/ 8 w 12"/>
                      <a:gd name="T9" fmla="*/ 16 h 16"/>
                      <a:gd name="T10" fmla="*/ 12 w 12"/>
                      <a:gd name="T11" fmla="*/ 4 h 16"/>
                      <a:gd name="T12" fmla="*/ 8 w 12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6">
                        <a:moveTo>
                          <a:pt x="8" y="0"/>
                        </a:moveTo>
                        <a:lnTo>
                          <a:pt x="8" y="0"/>
                        </a:ln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8" y="16"/>
                        </a:lnTo>
                        <a:lnTo>
                          <a:pt x="12" y="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1" name="Freeform 847">
                    <a:extLst>
                      <a:ext uri="{FF2B5EF4-FFF2-40B4-BE49-F238E27FC236}">
                        <a16:creationId xmlns:a16="http://schemas.microsoft.com/office/drawing/2014/main" id="{A02BB707-6931-8F01-6827-51B6EECE60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108" y="9738"/>
                    <a:ext cx="86" cy="90"/>
                  </a:xfrm>
                  <a:custGeom>
                    <a:avLst/>
                    <a:gdLst>
                      <a:gd name="T0" fmla="*/ 57 w 86"/>
                      <a:gd name="T1" fmla="*/ 4 h 90"/>
                      <a:gd name="T2" fmla="*/ 49 w 86"/>
                      <a:gd name="T3" fmla="*/ 0 h 90"/>
                      <a:gd name="T4" fmla="*/ 45 w 86"/>
                      <a:gd name="T5" fmla="*/ 0 h 90"/>
                      <a:gd name="T6" fmla="*/ 45 w 86"/>
                      <a:gd name="T7" fmla="*/ 0 h 90"/>
                      <a:gd name="T8" fmla="*/ 37 w 86"/>
                      <a:gd name="T9" fmla="*/ 0 h 90"/>
                      <a:gd name="T10" fmla="*/ 33 w 86"/>
                      <a:gd name="T11" fmla="*/ 0 h 90"/>
                      <a:gd name="T12" fmla="*/ 21 w 86"/>
                      <a:gd name="T13" fmla="*/ 4 h 90"/>
                      <a:gd name="T14" fmla="*/ 12 w 86"/>
                      <a:gd name="T15" fmla="*/ 0 h 90"/>
                      <a:gd name="T16" fmla="*/ 0 w 86"/>
                      <a:gd name="T17" fmla="*/ 4 h 90"/>
                      <a:gd name="T18" fmla="*/ 0 w 86"/>
                      <a:gd name="T19" fmla="*/ 4 h 90"/>
                      <a:gd name="T20" fmla="*/ 4 w 86"/>
                      <a:gd name="T21" fmla="*/ 17 h 90"/>
                      <a:gd name="T22" fmla="*/ 12 w 86"/>
                      <a:gd name="T23" fmla="*/ 29 h 90"/>
                      <a:gd name="T24" fmla="*/ 25 w 86"/>
                      <a:gd name="T25" fmla="*/ 33 h 90"/>
                      <a:gd name="T26" fmla="*/ 25 w 86"/>
                      <a:gd name="T27" fmla="*/ 37 h 90"/>
                      <a:gd name="T28" fmla="*/ 37 w 86"/>
                      <a:gd name="T29" fmla="*/ 49 h 90"/>
                      <a:gd name="T30" fmla="*/ 37 w 86"/>
                      <a:gd name="T31" fmla="*/ 61 h 90"/>
                      <a:gd name="T32" fmla="*/ 41 w 86"/>
                      <a:gd name="T33" fmla="*/ 74 h 90"/>
                      <a:gd name="T34" fmla="*/ 49 w 86"/>
                      <a:gd name="T35" fmla="*/ 78 h 90"/>
                      <a:gd name="T36" fmla="*/ 57 w 86"/>
                      <a:gd name="T37" fmla="*/ 90 h 90"/>
                      <a:gd name="T38" fmla="*/ 65 w 86"/>
                      <a:gd name="T39" fmla="*/ 90 h 90"/>
                      <a:gd name="T40" fmla="*/ 73 w 86"/>
                      <a:gd name="T41" fmla="*/ 90 h 90"/>
                      <a:gd name="T42" fmla="*/ 86 w 86"/>
                      <a:gd name="T43" fmla="*/ 86 h 90"/>
                      <a:gd name="T44" fmla="*/ 82 w 86"/>
                      <a:gd name="T45" fmla="*/ 74 h 90"/>
                      <a:gd name="T46" fmla="*/ 82 w 86"/>
                      <a:gd name="T47" fmla="*/ 74 h 90"/>
                      <a:gd name="T48" fmla="*/ 77 w 86"/>
                      <a:gd name="T49" fmla="*/ 69 h 90"/>
                      <a:gd name="T50" fmla="*/ 73 w 86"/>
                      <a:gd name="T51" fmla="*/ 61 h 90"/>
                      <a:gd name="T52" fmla="*/ 73 w 86"/>
                      <a:gd name="T53" fmla="*/ 49 h 90"/>
                      <a:gd name="T54" fmla="*/ 69 w 86"/>
                      <a:gd name="T55" fmla="*/ 41 h 90"/>
                      <a:gd name="T56" fmla="*/ 69 w 86"/>
                      <a:gd name="T57" fmla="*/ 33 h 90"/>
                      <a:gd name="T58" fmla="*/ 73 w 86"/>
                      <a:gd name="T59" fmla="*/ 33 h 90"/>
                      <a:gd name="T60" fmla="*/ 69 w 86"/>
                      <a:gd name="T61" fmla="*/ 25 h 90"/>
                      <a:gd name="T62" fmla="*/ 73 w 86"/>
                      <a:gd name="T63" fmla="*/ 25 h 90"/>
                      <a:gd name="T64" fmla="*/ 73 w 86"/>
                      <a:gd name="T65" fmla="*/ 21 h 90"/>
                      <a:gd name="T66" fmla="*/ 73 w 86"/>
                      <a:gd name="T67" fmla="*/ 21 h 90"/>
                      <a:gd name="T68" fmla="*/ 61 w 86"/>
                      <a:gd name="T69" fmla="*/ 17 h 90"/>
                      <a:gd name="T70" fmla="*/ 61 w 86"/>
                      <a:gd name="T71" fmla="*/ 8 h 90"/>
                      <a:gd name="T72" fmla="*/ 57 w 86"/>
                      <a:gd name="T73" fmla="*/ 4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6" h="90">
                        <a:moveTo>
                          <a:pt x="57" y="4"/>
                        </a:moveTo>
                        <a:lnTo>
                          <a:pt x="49" y="0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37" y="0"/>
                        </a:lnTo>
                        <a:lnTo>
                          <a:pt x="33" y="0"/>
                        </a:lnTo>
                        <a:lnTo>
                          <a:pt x="21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0" y="4"/>
                        </a:lnTo>
                        <a:lnTo>
                          <a:pt x="4" y="17"/>
                        </a:lnTo>
                        <a:lnTo>
                          <a:pt x="12" y="29"/>
                        </a:lnTo>
                        <a:lnTo>
                          <a:pt x="25" y="33"/>
                        </a:lnTo>
                        <a:lnTo>
                          <a:pt x="25" y="37"/>
                        </a:lnTo>
                        <a:lnTo>
                          <a:pt x="37" y="49"/>
                        </a:lnTo>
                        <a:lnTo>
                          <a:pt x="37" y="61"/>
                        </a:lnTo>
                        <a:lnTo>
                          <a:pt x="41" y="74"/>
                        </a:lnTo>
                        <a:lnTo>
                          <a:pt x="49" y="78"/>
                        </a:lnTo>
                        <a:lnTo>
                          <a:pt x="57" y="90"/>
                        </a:lnTo>
                        <a:lnTo>
                          <a:pt x="65" y="90"/>
                        </a:lnTo>
                        <a:lnTo>
                          <a:pt x="73" y="90"/>
                        </a:lnTo>
                        <a:lnTo>
                          <a:pt x="86" y="86"/>
                        </a:lnTo>
                        <a:lnTo>
                          <a:pt x="82" y="74"/>
                        </a:lnTo>
                        <a:lnTo>
                          <a:pt x="82" y="74"/>
                        </a:lnTo>
                        <a:lnTo>
                          <a:pt x="77" y="69"/>
                        </a:lnTo>
                        <a:lnTo>
                          <a:pt x="73" y="61"/>
                        </a:lnTo>
                        <a:lnTo>
                          <a:pt x="73" y="49"/>
                        </a:lnTo>
                        <a:lnTo>
                          <a:pt x="69" y="41"/>
                        </a:lnTo>
                        <a:lnTo>
                          <a:pt x="69" y="33"/>
                        </a:lnTo>
                        <a:lnTo>
                          <a:pt x="73" y="33"/>
                        </a:lnTo>
                        <a:lnTo>
                          <a:pt x="69" y="25"/>
                        </a:lnTo>
                        <a:lnTo>
                          <a:pt x="73" y="25"/>
                        </a:lnTo>
                        <a:lnTo>
                          <a:pt x="73" y="21"/>
                        </a:lnTo>
                        <a:lnTo>
                          <a:pt x="73" y="21"/>
                        </a:lnTo>
                        <a:lnTo>
                          <a:pt x="61" y="17"/>
                        </a:lnTo>
                        <a:lnTo>
                          <a:pt x="61" y="8"/>
                        </a:lnTo>
                        <a:lnTo>
                          <a:pt x="57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2" name="Freeform 848">
                    <a:extLst>
                      <a:ext uri="{FF2B5EF4-FFF2-40B4-BE49-F238E27FC236}">
                        <a16:creationId xmlns:a16="http://schemas.microsoft.com/office/drawing/2014/main" id="{C949FF1F-E144-6A39-7EA1-3FD97D582C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92" y="9645"/>
                    <a:ext cx="24" cy="32"/>
                  </a:xfrm>
                  <a:custGeom>
                    <a:avLst/>
                    <a:gdLst>
                      <a:gd name="T0" fmla="*/ 12 w 24"/>
                      <a:gd name="T1" fmla="*/ 32 h 32"/>
                      <a:gd name="T2" fmla="*/ 24 w 24"/>
                      <a:gd name="T3" fmla="*/ 24 h 32"/>
                      <a:gd name="T4" fmla="*/ 24 w 24"/>
                      <a:gd name="T5" fmla="*/ 12 h 32"/>
                      <a:gd name="T6" fmla="*/ 16 w 24"/>
                      <a:gd name="T7" fmla="*/ 0 h 32"/>
                      <a:gd name="T8" fmla="*/ 8 w 24"/>
                      <a:gd name="T9" fmla="*/ 12 h 32"/>
                      <a:gd name="T10" fmla="*/ 0 w 24"/>
                      <a:gd name="T11" fmla="*/ 24 h 32"/>
                      <a:gd name="T12" fmla="*/ 12 w 24"/>
                      <a:gd name="T13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32">
                        <a:moveTo>
                          <a:pt x="12" y="32"/>
                        </a:moveTo>
                        <a:lnTo>
                          <a:pt x="24" y="24"/>
                        </a:lnTo>
                        <a:lnTo>
                          <a:pt x="24" y="12"/>
                        </a:lnTo>
                        <a:lnTo>
                          <a:pt x="16" y="0"/>
                        </a:lnTo>
                        <a:lnTo>
                          <a:pt x="8" y="12"/>
                        </a:lnTo>
                        <a:lnTo>
                          <a:pt x="0" y="24"/>
                        </a:lnTo>
                        <a:lnTo>
                          <a:pt x="12" y="3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3" name="Freeform 849">
                    <a:extLst>
                      <a:ext uri="{FF2B5EF4-FFF2-40B4-BE49-F238E27FC236}">
                        <a16:creationId xmlns:a16="http://schemas.microsoft.com/office/drawing/2014/main" id="{4351F6A3-3107-61C8-7E80-E8FBFE764A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36" y="9364"/>
                    <a:ext cx="264" cy="370"/>
                  </a:xfrm>
                  <a:custGeom>
                    <a:avLst/>
                    <a:gdLst>
                      <a:gd name="T0" fmla="*/ 0 w 264"/>
                      <a:gd name="T1" fmla="*/ 155 h 370"/>
                      <a:gd name="T2" fmla="*/ 8 w 264"/>
                      <a:gd name="T3" fmla="*/ 175 h 370"/>
                      <a:gd name="T4" fmla="*/ 8 w 264"/>
                      <a:gd name="T5" fmla="*/ 195 h 370"/>
                      <a:gd name="T6" fmla="*/ 16 w 264"/>
                      <a:gd name="T7" fmla="*/ 207 h 370"/>
                      <a:gd name="T8" fmla="*/ 20 w 264"/>
                      <a:gd name="T9" fmla="*/ 236 h 370"/>
                      <a:gd name="T10" fmla="*/ 36 w 264"/>
                      <a:gd name="T11" fmla="*/ 252 h 370"/>
                      <a:gd name="T12" fmla="*/ 48 w 264"/>
                      <a:gd name="T13" fmla="*/ 236 h 370"/>
                      <a:gd name="T14" fmla="*/ 52 w 264"/>
                      <a:gd name="T15" fmla="*/ 236 h 370"/>
                      <a:gd name="T16" fmla="*/ 73 w 264"/>
                      <a:gd name="T17" fmla="*/ 244 h 370"/>
                      <a:gd name="T18" fmla="*/ 69 w 264"/>
                      <a:gd name="T19" fmla="*/ 256 h 370"/>
                      <a:gd name="T20" fmla="*/ 52 w 264"/>
                      <a:gd name="T21" fmla="*/ 281 h 370"/>
                      <a:gd name="T22" fmla="*/ 69 w 264"/>
                      <a:gd name="T23" fmla="*/ 305 h 370"/>
                      <a:gd name="T24" fmla="*/ 101 w 264"/>
                      <a:gd name="T25" fmla="*/ 297 h 370"/>
                      <a:gd name="T26" fmla="*/ 126 w 264"/>
                      <a:gd name="T27" fmla="*/ 289 h 370"/>
                      <a:gd name="T28" fmla="*/ 154 w 264"/>
                      <a:gd name="T29" fmla="*/ 309 h 370"/>
                      <a:gd name="T30" fmla="*/ 175 w 264"/>
                      <a:gd name="T31" fmla="*/ 334 h 370"/>
                      <a:gd name="T32" fmla="*/ 166 w 264"/>
                      <a:gd name="T33" fmla="*/ 309 h 370"/>
                      <a:gd name="T34" fmla="*/ 166 w 264"/>
                      <a:gd name="T35" fmla="*/ 289 h 370"/>
                      <a:gd name="T36" fmla="*/ 183 w 264"/>
                      <a:gd name="T37" fmla="*/ 309 h 370"/>
                      <a:gd name="T38" fmla="*/ 211 w 264"/>
                      <a:gd name="T39" fmla="*/ 330 h 370"/>
                      <a:gd name="T40" fmla="*/ 236 w 264"/>
                      <a:gd name="T41" fmla="*/ 350 h 370"/>
                      <a:gd name="T42" fmla="*/ 244 w 264"/>
                      <a:gd name="T43" fmla="*/ 358 h 370"/>
                      <a:gd name="T44" fmla="*/ 264 w 264"/>
                      <a:gd name="T45" fmla="*/ 342 h 370"/>
                      <a:gd name="T46" fmla="*/ 240 w 264"/>
                      <a:gd name="T47" fmla="*/ 325 h 370"/>
                      <a:gd name="T48" fmla="*/ 236 w 264"/>
                      <a:gd name="T49" fmla="*/ 301 h 370"/>
                      <a:gd name="T50" fmla="*/ 236 w 264"/>
                      <a:gd name="T51" fmla="*/ 293 h 370"/>
                      <a:gd name="T52" fmla="*/ 211 w 264"/>
                      <a:gd name="T53" fmla="*/ 289 h 370"/>
                      <a:gd name="T54" fmla="*/ 203 w 264"/>
                      <a:gd name="T55" fmla="*/ 301 h 370"/>
                      <a:gd name="T56" fmla="*/ 199 w 264"/>
                      <a:gd name="T57" fmla="*/ 297 h 370"/>
                      <a:gd name="T58" fmla="*/ 191 w 264"/>
                      <a:gd name="T59" fmla="*/ 273 h 370"/>
                      <a:gd name="T60" fmla="*/ 158 w 264"/>
                      <a:gd name="T61" fmla="*/ 269 h 370"/>
                      <a:gd name="T62" fmla="*/ 154 w 264"/>
                      <a:gd name="T63" fmla="*/ 285 h 370"/>
                      <a:gd name="T64" fmla="*/ 118 w 264"/>
                      <a:gd name="T65" fmla="*/ 273 h 370"/>
                      <a:gd name="T66" fmla="*/ 109 w 264"/>
                      <a:gd name="T67" fmla="*/ 248 h 370"/>
                      <a:gd name="T68" fmla="*/ 105 w 264"/>
                      <a:gd name="T69" fmla="*/ 224 h 370"/>
                      <a:gd name="T70" fmla="*/ 97 w 264"/>
                      <a:gd name="T71" fmla="*/ 212 h 370"/>
                      <a:gd name="T72" fmla="*/ 105 w 264"/>
                      <a:gd name="T73" fmla="*/ 175 h 370"/>
                      <a:gd name="T74" fmla="*/ 138 w 264"/>
                      <a:gd name="T75" fmla="*/ 159 h 370"/>
                      <a:gd name="T76" fmla="*/ 146 w 264"/>
                      <a:gd name="T77" fmla="*/ 142 h 370"/>
                      <a:gd name="T78" fmla="*/ 158 w 264"/>
                      <a:gd name="T79" fmla="*/ 114 h 370"/>
                      <a:gd name="T80" fmla="*/ 162 w 264"/>
                      <a:gd name="T81" fmla="*/ 106 h 370"/>
                      <a:gd name="T82" fmla="*/ 166 w 264"/>
                      <a:gd name="T83" fmla="*/ 98 h 370"/>
                      <a:gd name="T84" fmla="*/ 158 w 264"/>
                      <a:gd name="T85" fmla="*/ 89 h 370"/>
                      <a:gd name="T86" fmla="*/ 142 w 264"/>
                      <a:gd name="T87" fmla="*/ 53 h 370"/>
                      <a:gd name="T88" fmla="*/ 154 w 264"/>
                      <a:gd name="T89" fmla="*/ 20 h 370"/>
                      <a:gd name="T90" fmla="*/ 138 w 264"/>
                      <a:gd name="T91" fmla="*/ 16 h 370"/>
                      <a:gd name="T92" fmla="*/ 113 w 264"/>
                      <a:gd name="T93" fmla="*/ 28 h 370"/>
                      <a:gd name="T94" fmla="*/ 101 w 264"/>
                      <a:gd name="T95" fmla="*/ 8 h 370"/>
                      <a:gd name="T96" fmla="*/ 73 w 264"/>
                      <a:gd name="T97" fmla="*/ 0 h 370"/>
                      <a:gd name="T98" fmla="*/ 48 w 264"/>
                      <a:gd name="T99" fmla="*/ 4 h 370"/>
                      <a:gd name="T100" fmla="*/ 44 w 264"/>
                      <a:gd name="T101" fmla="*/ 24 h 370"/>
                      <a:gd name="T102" fmla="*/ 40 w 264"/>
                      <a:gd name="T103" fmla="*/ 57 h 370"/>
                      <a:gd name="T104" fmla="*/ 36 w 264"/>
                      <a:gd name="T105" fmla="*/ 106 h 370"/>
                      <a:gd name="T106" fmla="*/ 32 w 264"/>
                      <a:gd name="T107" fmla="*/ 130 h 370"/>
                      <a:gd name="T108" fmla="*/ 36 w 264"/>
                      <a:gd name="T109" fmla="*/ 155 h 370"/>
                      <a:gd name="T110" fmla="*/ 24 w 264"/>
                      <a:gd name="T111" fmla="*/ 159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64" h="370">
                        <a:moveTo>
                          <a:pt x="8" y="142"/>
                        </a:moveTo>
                        <a:lnTo>
                          <a:pt x="0" y="142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0" y="167"/>
                        </a:lnTo>
                        <a:lnTo>
                          <a:pt x="8" y="175"/>
                        </a:lnTo>
                        <a:lnTo>
                          <a:pt x="8" y="179"/>
                        </a:lnTo>
                        <a:lnTo>
                          <a:pt x="12" y="183"/>
                        </a:lnTo>
                        <a:lnTo>
                          <a:pt x="8" y="195"/>
                        </a:lnTo>
                        <a:lnTo>
                          <a:pt x="12" y="207"/>
                        </a:lnTo>
                        <a:lnTo>
                          <a:pt x="16" y="207"/>
                        </a:lnTo>
                        <a:lnTo>
                          <a:pt x="16" y="207"/>
                        </a:lnTo>
                        <a:lnTo>
                          <a:pt x="16" y="220"/>
                        </a:lnTo>
                        <a:lnTo>
                          <a:pt x="16" y="224"/>
                        </a:lnTo>
                        <a:lnTo>
                          <a:pt x="20" y="236"/>
                        </a:lnTo>
                        <a:lnTo>
                          <a:pt x="32" y="236"/>
                        </a:lnTo>
                        <a:lnTo>
                          <a:pt x="28" y="244"/>
                        </a:lnTo>
                        <a:lnTo>
                          <a:pt x="36" y="252"/>
                        </a:lnTo>
                        <a:lnTo>
                          <a:pt x="48" y="260"/>
                        </a:lnTo>
                        <a:lnTo>
                          <a:pt x="48" y="244"/>
                        </a:lnTo>
                        <a:lnTo>
                          <a:pt x="48" y="236"/>
                        </a:lnTo>
                        <a:lnTo>
                          <a:pt x="48" y="236"/>
                        </a:lnTo>
                        <a:lnTo>
                          <a:pt x="52" y="236"/>
                        </a:lnTo>
                        <a:lnTo>
                          <a:pt x="52" y="236"/>
                        </a:lnTo>
                        <a:lnTo>
                          <a:pt x="61" y="240"/>
                        </a:lnTo>
                        <a:lnTo>
                          <a:pt x="69" y="244"/>
                        </a:lnTo>
                        <a:lnTo>
                          <a:pt x="73" y="244"/>
                        </a:lnTo>
                        <a:lnTo>
                          <a:pt x="73" y="248"/>
                        </a:lnTo>
                        <a:lnTo>
                          <a:pt x="73" y="256"/>
                        </a:lnTo>
                        <a:lnTo>
                          <a:pt x="69" y="256"/>
                        </a:lnTo>
                        <a:lnTo>
                          <a:pt x="57" y="269"/>
                        </a:lnTo>
                        <a:lnTo>
                          <a:pt x="48" y="273"/>
                        </a:lnTo>
                        <a:lnTo>
                          <a:pt x="52" y="281"/>
                        </a:lnTo>
                        <a:lnTo>
                          <a:pt x="57" y="289"/>
                        </a:lnTo>
                        <a:lnTo>
                          <a:pt x="69" y="293"/>
                        </a:lnTo>
                        <a:lnTo>
                          <a:pt x="69" y="305"/>
                        </a:lnTo>
                        <a:lnTo>
                          <a:pt x="81" y="309"/>
                        </a:lnTo>
                        <a:lnTo>
                          <a:pt x="93" y="309"/>
                        </a:lnTo>
                        <a:lnTo>
                          <a:pt x="101" y="297"/>
                        </a:lnTo>
                        <a:lnTo>
                          <a:pt x="105" y="293"/>
                        </a:lnTo>
                        <a:lnTo>
                          <a:pt x="113" y="289"/>
                        </a:lnTo>
                        <a:lnTo>
                          <a:pt x="126" y="289"/>
                        </a:lnTo>
                        <a:lnTo>
                          <a:pt x="134" y="297"/>
                        </a:lnTo>
                        <a:lnTo>
                          <a:pt x="142" y="301"/>
                        </a:lnTo>
                        <a:lnTo>
                          <a:pt x="154" y="309"/>
                        </a:lnTo>
                        <a:lnTo>
                          <a:pt x="162" y="321"/>
                        </a:lnTo>
                        <a:lnTo>
                          <a:pt x="166" y="334"/>
                        </a:lnTo>
                        <a:lnTo>
                          <a:pt x="175" y="334"/>
                        </a:lnTo>
                        <a:lnTo>
                          <a:pt x="175" y="321"/>
                        </a:lnTo>
                        <a:lnTo>
                          <a:pt x="166" y="313"/>
                        </a:lnTo>
                        <a:lnTo>
                          <a:pt x="166" y="309"/>
                        </a:lnTo>
                        <a:lnTo>
                          <a:pt x="166" y="301"/>
                        </a:lnTo>
                        <a:lnTo>
                          <a:pt x="158" y="289"/>
                        </a:lnTo>
                        <a:lnTo>
                          <a:pt x="166" y="289"/>
                        </a:lnTo>
                        <a:lnTo>
                          <a:pt x="179" y="297"/>
                        </a:lnTo>
                        <a:lnTo>
                          <a:pt x="183" y="297"/>
                        </a:lnTo>
                        <a:lnTo>
                          <a:pt x="183" y="309"/>
                        </a:lnTo>
                        <a:lnTo>
                          <a:pt x="195" y="313"/>
                        </a:lnTo>
                        <a:lnTo>
                          <a:pt x="207" y="321"/>
                        </a:lnTo>
                        <a:lnTo>
                          <a:pt x="211" y="330"/>
                        </a:lnTo>
                        <a:lnTo>
                          <a:pt x="211" y="342"/>
                        </a:lnTo>
                        <a:lnTo>
                          <a:pt x="223" y="346"/>
                        </a:lnTo>
                        <a:lnTo>
                          <a:pt x="236" y="350"/>
                        </a:lnTo>
                        <a:lnTo>
                          <a:pt x="244" y="354"/>
                        </a:lnTo>
                        <a:lnTo>
                          <a:pt x="252" y="354"/>
                        </a:lnTo>
                        <a:lnTo>
                          <a:pt x="244" y="358"/>
                        </a:lnTo>
                        <a:lnTo>
                          <a:pt x="252" y="370"/>
                        </a:lnTo>
                        <a:lnTo>
                          <a:pt x="264" y="366"/>
                        </a:lnTo>
                        <a:lnTo>
                          <a:pt x="264" y="342"/>
                        </a:lnTo>
                        <a:lnTo>
                          <a:pt x="252" y="338"/>
                        </a:lnTo>
                        <a:lnTo>
                          <a:pt x="240" y="338"/>
                        </a:lnTo>
                        <a:lnTo>
                          <a:pt x="240" y="325"/>
                        </a:lnTo>
                        <a:lnTo>
                          <a:pt x="231" y="313"/>
                        </a:lnTo>
                        <a:lnTo>
                          <a:pt x="227" y="313"/>
                        </a:lnTo>
                        <a:lnTo>
                          <a:pt x="236" y="301"/>
                        </a:lnTo>
                        <a:lnTo>
                          <a:pt x="248" y="301"/>
                        </a:lnTo>
                        <a:lnTo>
                          <a:pt x="244" y="297"/>
                        </a:lnTo>
                        <a:lnTo>
                          <a:pt x="236" y="293"/>
                        </a:lnTo>
                        <a:lnTo>
                          <a:pt x="223" y="289"/>
                        </a:lnTo>
                        <a:lnTo>
                          <a:pt x="211" y="281"/>
                        </a:lnTo>
                        <a:lnTo>
                          <a:pt x="211" y="289"/>
                        </a:lnTo>
                        <a:lnTo>
                          <a:pt x="215" y="297"/>
                        </a:lnTo>
                        <a:lnTo>
                          <a:pt x="207" y="301"/>
                        </a:lnTo>
                        <a:lnTo>
                          <a:pt x="203" y="301"/>
                        </a:lnTo>
                        <a:lnTo>
                          <a:pt x="203" y="305"/>
                        </a:lnTo>
                        <a:lnTo>
                          <a:pt x="203" y="301"/>
                        </a:lnTo>
                        <a:lnTo>
                          <a:pt x="199" y="297"/>
                        </a:lnTo>
                        <a:lnTo>
                          <a:pt x="199" y="285"/>
                        </a:lnTo>
                        <a:lnTo>
                          <a:pt x="195" y="277"/>
                        </a:lnTo>
                        <a:lnTo>
                          <a:pt x="191" y="273"/>
                        </a:lnTo>
                        <a:lnTo>
                          <a:pt x="183" y="269"/>
                        </a:lnTo>
                        <a:lnTo>
                          <a:pt x="170" y="269"/>
                        </a:lnTo>
                        <a:lnTo>
                          <a:pt x="158" y="269"/>
                        </a:lnTo>
                        <a:lnTo>
                          <a:pt x="154" y="277"/>
                        </a:lnTo>
                        <a:lnTo>
                          <a:pt x="142" y="277"/>
                        </a:lnTo>
                        <a:lnTo>
                          <a:pt x="154" y="285"/>
                        </a:lnTo>
                        <a:lnTo>
                          <a:pt x="142" y="289"/>
                        </a:lnTo>
                        <a:lnTo>
                          <a:pt x="130" y="285"/>
                        </a:lnTo>
                        <a:lnTo>
                          <a:pt x="118" y="273"/>
                        </a:lnTo>
                        <a:lnTo>
                          <a:pt x="118" y="264"/>
                        </a:lnTo>
                        <a:lnTo>
                          <a:pt x="113" y="260"/>
                        </a:lnTo>
                        <a:lnTo>
                          <a:pt x="109" y="248"/>
                        </a:lnTo>
                        <a:lnTo>
                          <a:pt x="113" y="236"/>
                        </a:lnTo>
                        <a:lnTo>
                          <a:pt x="109" y="236"/>
                        </a:lnTo>
                        <a:lnTo>
                          <a:pt x="105" y="224"/>
                        </a:lnTo>
                        <a:lnTo>
                          <a:pt x="105" y="224"/>
                        </a:lnTo>
                        <a:lnTo>
                          <a:pt x="101" y="212"/>
                        </a:lnTo>
                        <a:lnTo>
                          <a:pt x="97" y="212"/>
                        </a:lnTo>
                        <a:lnTo>
                          <a:pt x="101" y="199"/>
                        </a:lnTo>
                        <a:lnTo>
                          <a:pt x="109" y="187"/>
                        </a:lnTo>
                        <a:lnTo>
                          <a:pt x="105" y="175"/>
                        </a:lnTo>
                        <a:lnTo>
                          <a:pt x="113" y="163"/>
                        </a:lnTo>
                        <a:lnTo>
                          <a:pt x="126" y="155"/>
                        </a:lnTo>
                        <a:lnTo>
                          <a:pt x="138" y="159"/>
                        </a:lnTo>
                        <a:lnTo>
                          <a:pt x="138" y="155"/>
                        </a:lnTo>
                        <a:lnTo>
                          <a:pt x="150" y="142"/>
                        </a:lnTo>
                        <a:lnTo>
                          <a:pt x="146" y="142"/>
                        </a:lnTo>
                        <a:lnTo>
                          <a:pt x="150" y="130"/>
                        </a:lnTo>
                        <a:lnTo>
                          <a:pt x="154" y="126"/>
                        </a:lnTo>
                        <a:lnTo>
                          <a:pt x="158" y="114"/>
                        </a:lnTo>
                        <a:lnTo>
                          <a:pt x="162" y="110"/>
                        </a:lnTo>
                        <a:lnTo>
                          <a:pt x="162" y="110"/>
                        </a:lnTo>
                        <a:lnTo>
                          <a:pt x="162" y="106"/>
                        </a:lnTo>
                        <a:lnTo>
                          <a:pt x="162" y="102"/>
                        </a:lnTo>
                        <a:lnTo>
                          <a:pt x="166" y="98"/>
                        </a:lnTo>
                        <a:lnTo>
                          <a:pt x="166" y="98"/>
                        </a:lnTo>
                        <a:lnTo>
                          <a:pt x="166" y="89"/>
                        </a:lnTo>
                        <a:lnTo>
                          <a:pt x="162" y="94"/>
                        </a:lnTo>
                        <a:lnTo>
                          <a:pt x="158" y="89"/>
                        </a:lnTo>
                        <a:lnTo>
                          <a:pt x="150" y="77"/>
                        </a:lnTo>
                        <a:lnTo>
                          <a:pt x="146" y="65"/>
                        </a:lnTo>
                        <a:lnTo>
                          <a:pt x="142" y="53"/>
                        </a:lnTo>
                        <a:lnTo>
                          <a:pt x="146" y="41"/>
                        </a:lnTo>
                        <a:lnTo>
                          <a:pt x="146" y="28"/>
                        </a:lnTo>
                        <a:lnTo>
                          <a:pt x="154" y="20"/>
                        </a:lnTo>
                        <a:lnTo>
                          <a:pt x="154" y="12"/>
                        </a:lnTo>
                        <a:lnTo>
                          <a:pt x="142" y="8"/>
                        </a:lnTo>
                        <a:lnTo>
                          <a:pt x="138" y="16"/>
                        </a:lnTo>
                        <a:lnTo>
                          <a:pt x="126" y="20"/>
                        </a:lnTo>
                        <a:lnTo>
                          <a:pt x="113" y="20"/>
                        </a:lnTo>
                        <a:lnTo>
                          <a:pt x="113" y="28"/>
                        </a:lnTo>
                        <a:lnTo>
                          <a:pt x="113" y="28"/>
                        </a:lnTo>
                        <a:lnTo>
                          <a:pt x="109" y="16"/>
                        </a:lnTo>
                        <a:lnTo>
                          <a:pt x="101" y="8"/>
                        </a:lnTo>
                        <a:lnTo>
                          <a:pt x="97" y="8"/>
                        </a:lnTo>
                        <a:lnTo>
                          <a:pt x="85" y="0"/>
                        </a:lnTo>
                        <a:lnTo>
                          <a:pt x="73" y="0"/>
                        </a:lnTo>
                        <a:lnTo>
                          <a:pt x="69" y="4"/>
                        </a:lnTo>
                        <a:lnTo>
                          <a:pt x="57" y="4"/>
                        </a:lnTo>
                        <a:lnTo>
                          <a:pt x="48" y="4"/>
                        </a:lnTo>
                        <a:lnTo>
                          <a:pt x="48" y="8"/>
                        </a:lnTo>
                        <a:lnTo>
                          <a:pt x="48" y="20"/>
                        </a:lnTo>
                        <a:lnTo>
                          <a:pt x="44" y="24"/>
                        </a:lnTo>
                        <a:lnTo>
                          <a:pt x="44" y="33"/>
                        </a:lnTo>
                        <a:lnTo>
                          <a:pt x="40" y="45"/>
                        </a:lnTo>
                        <a:lnTo>
                          <a:pt x="40" y="57"/>
                        </a:lnTo>
                        <a:lnTo>
                          <a:pt x="40" y="81"/>
                        </a:lnTo>
                        <a:lnTo>
                          <a:pt x="40" y="94"/>
                        </a:lnTo>
                        <a:lnTo>
                          <a:pt x="36" y="106"/>
                        </a:lnTo>
                        <a:lnTo>
                          <a:pt x="36" y="106"/>
                        </a:lnTo>
                        <a:lnTo>
                          <a:pt x="36" y="118"/>
                        </a:lnTo>
                        <a:lnTo>
                          <a:pt x="32" y="130"/>
                        </a:lnTo>
                        <a:lnTo>
                          <a:pt x="32" y="138"/>
                        </a:lnTo>
                        <a:lnTo>
                          <a:pt x="40" y="146"/>
                        </a:lnTo>
                        <a:lnTo>
                          <a:pt x="36" y="155"/>
                        </a:lnTo>
                        <a:lnTo>
                          <a:pt x="32" y="159"/>
                        </a:lnTo>
                        <a:lnTo>
                          <a:pt x="28" y="159"/>
                        </a:lnTo>
                        <a:lnTo>
                          <a:pt x="24" y="159"/>
                        </a:lnTo>
                        <a:lnTo>
                          <a:pt x="12" y="151"/>
                        </a:lnTo>
                        <a:lnTo>
                          <a:pt x="8" y="14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4" name="Freeform 850">
                    <a:extLst>
                      <a:ext uri="{FF2B5EF4-FFF2-40B4-BE49-F238E27FC236}">
                        <a16:creationId xmlns:a16="http://schemas.microsoft.com/office/drawing/2014/main" id="{D4B09EE9-ABB7-CE77-EDA8-F33E86AC02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05" y="10133"/>
                    <a:ext cx="20" cy="12"/>
                  </a:xfrm>
                  <a:custGeom>
                    <a:avLst/>
                    <a:gdLst>
                      <a:gd name="T0" fmla="*/ 0 w 20"/>
                      <a:gd name="T1" fmla="*/ 8 h 12"/>
                      <a:gd name="T2" fmla="*/ 12 w 20"/>
                      <a:gd name="T3" fmla="*/ 8 h 12"/>
                      <a:gd name="T4" fmla="*/ 20 w 20"/>
                      <a:gd name="T5" fmla="*/ 12 h 12"/>
                      <a:gd name="T6" fmla="*/ 20 w 20"/>
                      <a:gd name="T7" fmla="*/ 4 h 12"/>
                      <a:gd name="T8" fmla="*/ 12 w 20"/>
                      <a:gd name="T9" fmla="*/ 0 h 12"/>
                      <a:gd name="T10" fmla="*/ 0 w 20"/>
                      <a:gd name="T11" fmla="*/ 8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12">
                        <a:moveTo>
                          <a:pt x="0" y="8"/>
                        </a:moveTo>
                        <a:lnTo>
                          <a:pt x="12" y="8"/>
                        </a:lnTo>
                        <a:lnTo>
                          <a:pt x="20" y="12"/>
                        </a:lnTo>
                        <a:lnTo>
                          <a:pt x="20" y="4"/>
                        </a:lnTo>
                        <a:lnTo>
                          <a:pt x="12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5" name="Freeform 851">
                    <a:extLst>
                      <a:ext uri="{FF2B5EF4-FFF2-40B4-BE49-F238E27FC236}">
                        <a16:creationId xmlns:a16="http://schemas.microsoft.com/office/drawing/2014/main" id="{A55F3523-1ECA-A993-1E97-4E0D135217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68" y="9677"/>
                    <a:ext cx="73" cy="82"/>
                  </a:xfrm>
                  <a:custGeom>
                    <a:avLst/>
                    <a:gdLst>
                      <a:gd name="T0" fmla="*/ 65 w 73"/>
                      <a:gd name="T1" fmla="*/ 78 h 82"/>
                      <a:gd name="T2" fmla="*/ 69 w 73"/>
                      <a:gd name="T3" fmla="*/ 65 h 82"/>
                      <a:gd name="T4" fmla="*/ 73 w 73"/>
                      <a:gd name="T5" fmla="*/ 53 h 82"/>
                      <a:gd name="T6" fmla="*/ 73 w 73"/>
                      <a:gd name="T7" fmla="*/ 49 h 82"/>
                      <a:gd name="T8" fmla="*/ 73 w 73"/>
                      <a:gd name="T9" fmla="*/ 37 h 82"/>
                      <a:gd name="T10" fmla="*/ 69 w 73"/>
                      <a:gd name="T11" fmla="*/ 25 h 82"/>
                      <a:gd name="T12" fmla="*/ 65 w 73"/>
                      <a:gd name="T13" fmla="*/ 17 h 82"/>
                      <a:gd name="T14" fmla="*/ 61 w 73"/>
                      <a:gd name="T15" fmla="*/ 12 h 82"/>
                      <a:gd name="T16" fmla="*/ 49 w 73"/>
                      <a:gd name="T17" fmla="*/ 8 h 82"/>
                      <a:gd name="T18" fmla="*/ 37 w 73"/>
                      <a:gd name="T19" fmla="*/ 4 h 82"/>
                      <a:gd name="T20" fmla="*/ 25 w 73"/>
                      <a:gd name="T21" fmla="*/ 4 h 82"/>
                      <a:gd name="T22" fmla="*/ 12 w 73"/>
                      <a:gd name="T23" fmla="*/ 0 h 82"/>
                      <a:gd name="T24" fmla="*/ 0 w 73"/>
                      <a:gd name="T25" fmla="*/ 4 h 82"/>
                      <a:gd name="T26" fmla="*/ 8 w 73"/>
                      <a:gd name="T27" fmla="*/ 8 h 82"/>
                      <a:gd name="T28" fmla="*/ 16 w 73"/>
                      <a:gd name="T29" fmla="*/ 21 h 82"/>
                      <a:gd name="T30" fmla="*/ 25 w 73"/>
                      <a:gd name="T31" fmla="*/ 25 h 82"/>
                      <a:gd name="T32" fmla="*/ 29 w 73"/>
                      <a:gd name="T33" fmla="*/ 33 h 82"/>
                      <a:gd name="T34" fmla="*/ 29 w 73"/>
                      <a:gd name="T35" fmla="*/ 37 h 82"/>
                      <a:gd name="T36" fmla="*/ 29 w 73"/>
                      <a:gd name="T37" fmla="*/ 37 h 82"/>
                      <a:gd name="T38" fmla="*/ 29 w 73"/>
                      <a:gd name="T39" fmla="*/ 41 h 82"/>
                      <a:gd name="T40" fmla="*/ 29 w 73"/>
                      <a:gd name="T41" fmla="*/ 49 h 82"/>
                      <a:gd name="T42" fmla="*/ 33 w 73"/>
                      <a:gd name="T43" fmla="*/ 49 h 82"/>
                      <a:gd name="T44" fmla="*/ 37 w 73"/>
                      <a:gd name="T45" fmla="*/ 61 h 82"/>
                      <a:gd name="T46" fmla="*/ 37 w 73"/>
                      <a:gd name="T47" fmla="*/ 65 h 82"/>
                      <a:gd name="T48" fmla="*/ 49 w 73"/>
                      <a:gd name="T49" fmla="*/ 78 h 82"/>
                      <a:gd name="T50" fmla="*/ 57 w 73"/>
                      <a:gd name="T51" fmla="*/ 82 h 82"/>
                      <a:gd name="T52" fmla="*/ 61 w 73"/>
                      <a:gd name="T53" fmla="*/ 74 h 82"/>
                      <a:gd name="T54" fmla="*/ 65 w 73"/>
                      <a:gd name="T55" fmla="*/ 78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73" h="82">
                        <a:moveTo>
                          <a:pt x="65" y="78"/>
                        </a:moveTo>
                        <a:lnTo>
                          <a:pt x="69" y="65"/>
                        </a:lnTo>
                        <a:lnTo>
                          <a:pt x="73" y="53"/>
                        </a:lnTo>
                        <a:lnTo>
                          <a:pt x="73" y="49"/>
                        </a:lnTo>
                        <a:lnTo>
                          <a:pt x="73" y="37"/>
                        </a:lnTo>
                        <a:lnTo>
                          <a:pt x="69" y="25"/>
                        </a:lnTo>
                        <a:lnTo>
                          <a:pt x="65" y="17"/>
                        </a:lnTo>
                        <a:lnTo>
                          <a:pt x="61" y="12"/>
                        </a:lnTo>
                        <a:lnTo>
                          <a:pt x="49" y="8"/>
                        </a:lnTo>
                        <a:lnTo>
                          <a:pt x="37" y="4"/>
                        </a:lnTo>
                        <a:lnTo>
                          <a:pt x="25" y="4"/>
                        </a:lnTo>
                        <a:lnTo>
                          <a:pt x="12" y="0"/>
                        </a:lnTo>
                        <a:lnTo>
                          <a:pt x="0" y="4"/>
                        </a:lnTo>
                        <a:lnTo>
                          <a:pt x="8" y="8"/>
                        </a:lnTo>
                        <a:lnTo>
                          <a:pt x="16" y="21"/>
                        </a:lnTo>
                        <a:lnTo>
                          <a:pt x="25" y="25"/>
                        </a:lnTo>
                        <a:lnTo>
                          <a:pt x="29" y="33"/>
                        </a:lnTo>
                        <a:lnTo>
                          <a:pt x="29" y="37"/>
                        </a:lnTo>
                        <a:lnTo>
                          <a:pt x="29" y="37"/>
                        </a:lnTo>
                        <a:lnTo>
                          <a:pt x="29" y="41"/>
                        </a:lnTo>
                        <a:lnTo>
                          <a:pt x="29" y="49"/>
                        </a:lnTo>
                        <a:lnTo>
                          <a:pt x="33" y="49"/>
                        </a:lnTo>
                        <a:lnTo>
                          <a:pt x="37" y="61"/>
                        </a:lnTo>
                        <a:lnTo>
                          <a:pt x="37" y="65"/>
                        </a:lnTo>
                        <a:lnTo>
                          <a:pt x="49" y="78"/>
                        </a:lnTo>
                        <a:lnTo>
                          <a:pt x="57" y="82"/>
                        </a:lnTo>
                        <a:lnTo>
                          <a:pt x="61" y="74"/>
                        </a:lnTo>
                        <a:lnTo>
                          <a:pt x="65" y="7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6" name="Freeform 852">
                    <a:extLst>
                      <a:ext uri="{FF2B5EF4-FFF2-40B4-BE49-F238E27FC236}">
                        <a16:creationId xmlns:a16="http://schemas.microsoft.com/office/drawing/2014/main" id="{1FAF77A2-C827-6AA3-CC24-50A158B3A4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40" y="10178"/>
                    <a:ext cx="24" cy="16"/>
                  </a:xfrm>
                  <a:custGeom>
                    <a:avLst/>
                    <a:gdLst>
                      <a:gd name="T0" fmla="*/ 8 w 24"/>
                      <a:gd name="T1" fmla="*/ 12 h 16"/>
                      <a:gd name="T2" fmla="*/ 12 w 24"/>
                      <a:gd name="T3" fmla="*/ 8 h 16"/>
                      <a:gd name="T4" fmla="*/ 24 w 24"/>
                      <a:gd name="T5" fmla="*/ 12 h 16"/>
                      <a:gd name="T6" fmla="*/ 20 w 24"/>
                      <a:gd name="T7" fmla="*/ 0 h 16"/>
                      <a:gd name="T8" fmla="*/ 8 w 24"/>
                      <a:gd name="T9" fmla="*/ 4 h 16"/>
                      <a:gd name="T10" fmla="*/ 0 w 24"/>
                      <a:gd name="T11" fmla="*/ 16 h 16"/>
                      <a:gd name="T12" fmla="*/ 8 w 24"/>
                      <a:gd name="T13" fmla="*/ 12 h 16"/>
                      <a:gd name="T14" fmla="*/ 8 w 24"/>
                      <a:gd name="T15" fmla="*/ 12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4" h="16">
                        <a:moveTo>
                          <a:pt x="8" y="12"/>
                        </a:moveTo>
                        <a:lnTo>
                          <a:pt x="12" y="8"/>
                        </a:lnTo>
                        <a:lnTo>
                          <a:pt x="24" y="12"/>
                        </a:lnTo>
                        <a:lnTo>
                          <a:pt x="20" y="0"/>
                        </a:lnTo>
                        <a:lnTo>
                          <a:pt x="8" y="4"/>
                        </a:lnTo>
                        <a:lnTo>
                          <a:pt x="0" y="16"/>
                        </a:lnTo>
                        <a:lnTo>
                          <a:pt x="8" y="12"/>
                        </a:lnTo>
                        <a:lnTo>
                          <a:pt x="8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7" name="Freeform 853">
                    <a:extLst>
                      <a:ext uri="{FF2B5EF4-FFF2-40B4-BE49-F238E27FC236}">
                        <a16:creationId xmlns:a16="http://schemas.microsoft.com/office/drawing/2014/main" id="{A84C4FEC-95C6-9EAE-BA5D-223FBFF4526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62" y="10092"/>
                    <a:ext cx="20" cy="21"/>
                  </a:xfrm>
                  <a:custGeom>
                    <a:avLst/>
                    <a:gdLst>
                      <a:gd name="T0" fmla="*/ 8 w 20"/>
                      <a:gd name="T1" fmla="*/ 21 h 21"/>
                      <a:gd name="T2" fmla="*/ 20 w 20"/>
                      <a:gd name="T3" fmla="*/ 17 h 21"/>
                      <a:gd name="T4" fmla="*/ 20 w 20"/>
                      <a:gd name="T5" fmla="*/ 17 h 21"/>
                      <a:gd name="T6" fmla="*/ 20 w 20"/>
                      <a:gd name="T7" fmla="*/ 4 h 21"/>
                      <a:gd name="T8" fmla="*/ 8 w 20"/>
                      <a:gd name="T9" fmla="*/ 0 h 21"/>
                      <a:gd name="T10" fmla="*/ 0 w 20"/>
                      <a:gd name="T11" fmla="*/ 12 h 21"/>
                      <a:gd name="T12" fmla="*/ 8 w 20"/>
                      <a:gd name="T13" fmla="*/ 21 h 21"/>
                      <a:gd name="T14" fmla="*/ 8 w 20"/>
                      <a:gd name="T15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0" h="21">
                        <a:moveTo>
                          <a:pt x="8" y="21"/>
                        </a:moveTo>
                        <a:lnTo>
                          <a:pt x="20" y="17"/>
                        </a:lnTo>
                        <a:lnTo>
                          <a:pt x="20" y="17"/>
                        </a:lnTo>
                        <a:lnTo>
                          <a:pt x="20" y="4"/>
                        </a:lnTo>
                        <a:lnTo>
                          <a:pt x="8" y="0"/>
                        </a:lnTo>
                        <a:lnTo>
                          <a:pt x="0" y="12"/>
                        </a:lnTo>
                        <a:lnTo>
                          <a:pt x="8" y="21"/>
                        </a:lnTo>
                        <a:lnTo>
                          <a:pt x="8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8" name="Freeform 854">
                    <a:extLst>
                      <a:ext uri="{FF2B5EF4-FFF2-40B4-BE49-F238E27FC236}">
                        <a16:creationId xmlns:a16="http://schemas.microsoft.com/office/drawing/2014/main" id="{C65C7575-2334-A999-7374-303479C12C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185" y="9868"/>
                    <a:ext cx="9" cy="25"/>
                  </a:xfrm>
                  <a:custGeom>
                    <a:avLst/>
                    <a:gdLst>
                      <a:gd name="T0" fmla="*/ 0 w 9"/>
                      <a:gd name="T1" fmla="*/ 13 h 25"/>
                      <a:gd name="T2" fmla="*/ 0 w 9"/>
                      <a:gd name="T3" fmla="*/ 25 h 25"/>
                      <a:gd name="T4" fmla="*/ 9 w 9"/>
                      <a:gd name="T5" fmla="*/ 25 h 25"/>
                      <a:gd name="T6" fmla="*/ 9 w 9"/>
                      <a:gd name="T7" fmla="*/ 13 h 25"/>
                      <a:gd name="T8" fmla="*/ 9 w 9"/>
                      <a:gd name="T9" fmla="*/ 0 h 25"/>
                      <a:gd name="T10" fmla="*/ 0 w 9"/>
                      <a:gd name="T11" fmla="*/ 1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25">
                        <a:moveTo>
                          <a:pt x="0" y="13"/>
                        </a:moveTo>
                        <a:lnTo>
                          <a:pt x="0" y="25"/>
                        </a:lnTo>
                        <a:lnTo>
                          <a:pt x="9" y="25"/>
                        </a:lnTo>
                        <a:lnTo>
                          <a:pt x="9" y="13"/>
                        </a:lnTo>
                        <a:lnTo>
                          <a:pt x="9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19" name="Freeform 855">
                    <a:extLst>
                      <a:ext uri="{FF2B5EF4-FFF2-40B4-BE49-F238E27FC236}">
                        <a16:creationId xmlns:a16="http://schemas.microsoft.com/office/drawing/2014/main" id="{E4129158-87F2-9896-2562-0724B0A428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848" y="9755"/>
                    <a:ext cx="20" cy="16"/>
                  </a:xfrm>
                  <a:custGeom>
                    <a:avLst/>
                    <a:gdLst>
                      <a:gd name="T0" fmla="*/ 20 w 20"/>
                      <a:gd name="T1" fmla="*/ 16 h 16"/>
                      <a:gd name="T2" fmla="*/ 16 w 20"/>
                      <a:gd name="T3" fmla="*/ 4 h 16"/>
                      <a:gd name="T4" fmla="*/ 4 w 20"/>
                      <a:gd name="T5" fmla="*/ 4 h 16"/>
                      <a:gd name="T6" fmla="*/ 0 w 20"/>
                      <a:gd name="T7" fmla="*/ 0 h 16"/>
                      <a:gd name="T8" fmla="*/ 0 w 20"/>
                      <a:gd name="T9" fmla="*/ 12 h 16"/>
                      <a:gd name="T10" fmla="*/ 0 w 20"/>
                      <a:gd name="T11" fmla="*/ 16 h 16"/>
                      <a:gd name="T12" fmla="*/ 8 w 20"/>
                      <a:gd name="T13" fmla="*/ 16 h 16"/>
                      <a:gd name="T14" fmla="*/ 20 w 20"/>
                      <a:gd name="T15" fmla="*/ 16 h 16"/>
                      <a:gd name="T16" fmla="*/ 20 w 20"/>
                      <a:gd name="T1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0" h="16">
                        <a:moveTo>
                          <a:pt x="20" y="16"/>
                        </a:moveTo>
                        <a:lnTo>
                          <a:pt x="16" y="4"/>
                        </a:lnTo>
                        <a:lnTo>
                          <a:pt x="4" y="4"/>
                        </a:lnTo>
                        <a:lnTo>
                          <a:pt x="0" y="0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8" y="16"/>
                        </a:lnTo>
                        <a:lnTo>
                          <a:pt x="20" y="16"/>
                        </a:lnTo>
                        <a:lnTo>
                          <a:pt x="20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0" name="Freeform 856">
                    <a:extLst>
                      <a:ext uri="{FF2B5EF4-FFF2-40B4-BE49-F238E27FC236}">
                        <a16:creationId xmlns:a16="http://schemas.microsoft.com/office/drawing/2014/main" id="{47A09812-27D1-45AE-36C7-ADF5F64A74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35" y="9706"/>
                    <a:ext cx="20" cy="24"/>
                  </a:xfrm>
                  <a:custGeom>
                    <a:avLst/>
                    <a:gdLst>
                      <a:gd name="T0" fmla="*/ 0 w 20"/>
                      <a:gd name="T1" fmla="*/ 0 h 24"/>
                      <a:gd name="T2" fmla="*/ 4 w 20"/>
                      <a:gd name="T3" fmla="*/ 12 h 24"/>
                      <a:gd name="T4" fmla="*/ 16 w 20"/>
                      <a:gd name="T5" fmla="*/ 20 h 24"/>
                      <a:gd name="T6" fmla="*/ 20 w 20"/>
                      <a:gd name="T7" fmla="*/ 24 h 24"/>
                      <a:gd name="T8" fmla="*/ 12 w 20"/>
                      <a:gd name="T9" fmla="*/ 12 h 24"/>
                      <a:gd name="T10" fmla="*/ 0 w 20"/>
                      <a:gd name="T11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24">
                        <a:moveTo>
                          <a:pt x="0" y="0"/>
                        </a:moveTo>
                        <a:lnTo>
                          <a:pt x="4" y="12"/>
                        </a:lnTo>
                        <a:lnTo>
                          <a:pt x="16" y="20"/>
                        </a:lnTo>
                        <a:lnTo>
                          <a:pt x="20" y="24"/>
                        </a:lnTo>
                        <a:lnTo>
                          <a:pt x="12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1" name="Freeform 857">
                    <a:extLst>
                      <a:ext uri="{FF2B5EF4-FFF2-40B4-BE49-F238E27FC236}">
                        <a16:creationId xmlns:a16="http://schemas.microsoft.com/office/drawing/2014/main" id="{D7A57829-5EAE-3F57-2102-4468D76188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43" y="9742"/>
                    <a:ext cx="49" cy="41"/>
                  </a:xfrm>
                  <a:custGeom>
                    <a:avLst/>
                    <a:gdLst>
                      <a:gd name="T0" fmla="*/ 16 w 49"/>
                      <a:gd name="T1" fmla="*/ 0 h 41"/>
                      <a:gd name="T2" fmla="*/ 8 w 49"/>
                      <a:gd name="T3" fmla="*/ 0 h 41"/>
                      <a:gd name="T4" fmla="*/ 4 w 49"/>
                      <a:gd name="T5" fmla="*/ 0 h 41"/>
                      <a:gd name="T6" fmla="*/ 4 w 49"/>
                      <a:gd name="T7" fmla="*/ 4 h 41"/>
                      <a:gd name="T8" fmla="*/ 4 w 49"/>
                      <a:gd name="T9" fmla="*/ 17 h 41"/>
                      <a:gd name="T10" fmla="*/ 0 w 49"/>
                      <a:gd name="T11" fmla="*/ 29 h 41"/>
                      <a:gd name="T12" fmla="*/ 4 w 49"/>
                      <a:gd name="T13" fmla="*/ 29 h 41"/>
                      <a:gd name="T14" fmla="*/ 12 w 49"/>
                      <a:gd name="T15" fmla="*/ 17 h 41"/>
                      <a:gd name="T16" fmla="*/ 20 w 49"/>
                      <a:gd name="T17" fmla="*/ 17 h 41"/>
                      <a:gd name="T18" fmla="*/ 29 w 49"/>
                      <a:gd name="T19" fmla="*/ 25 h 41"/>
                      <a:gd name="T20" fmla="*/ 29 w 49"/>
                      <a:gd name="T21" fmla="*/ 29 h 41"/>
                      <a:gd name="T22" fmla="*/ 33 w 49"/>
                      <a:gd name="T23" fmla="*/ 33 h 41"/>
                      <a:gd name="T24" fmla="*/ 45 w 49"/>
                      <a:gd name="T25" fmla="*/ 41 h 41"/>
                      <a:gd name="T26" fmla="*/ 49 w 49"/>
                      <a:gd name="T27" fmla="*/ 29 h 41"/>
                      <a:gd name="T28" fmla="*/ 49 w 49"/>
                      <a:gd name="T29" fmla="*/ 29 h 41"/>
                      <a:gd name="T30" fmla="*/ 49 w 49"/>
                      <a:gd name="T31" fmla="*/ 25 h 41"/>
                      <a:gd name="T32" fmla="*/ 37 w 49"/>
                      <a:gd name="T33" fmla="*/ 17 h 41"/>
                      <a:gd name="T34" fmla="*/ 29 w 49"/>
                      <a:gd name="T35" fmla="*/ 9 h 41"/>
                      <a:gd name="T36" fmla="*/ 16 w 49"/>
                      <a:gd name="T37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9" h="41">
                        <a:moveTo>
                          <a:pt x="16" y="0"/>
                        </a:move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4" y="4"/>
                        </a:lnTo>
                        <a:lnTo>
                          <a:pt x="4" y="17"/>
                        </a:lnTo>
                        <a:lnTo>
                          <a:pt x="0" y="29"/>
                        </a:lnTo>
                        <a:lnTo>
                          <a:pt x="4" y="29"/>
                        </a:lnTo>
                        <a:lnTo>
                          <a:pt x="12" y="17"/>
                        </a:lnTo>
                        <a:lnTo>
                          <a:pt x="20" y="17"/>
                        </a:lnTo>
                        <a:lnTo>
                          <a:pt x="29" y="25"/>
                        </a:lnTo>
                        <a:lnTo>
                          <a:pt x="29" y="29"/>
                        </a:lnTo>
                        <a:lnTo>
                          <a:pt x="33" y="33"/>
                        </a:lnTo>
                        <a:lnTo>
                          <a:pt x="45" y="41"/>
                        </a:lnTo>
                        <a:lnTo>
                          <a:pt x="49" y="29"/>
                        </a:lnTo>
                        <a:lnTo>
                          <a:pt x="49" y="29"/>
                        </a:lnTo>
                        <a:lnTo>
                          <a:pt x="49" y="25"/>
                        </a:lnTo>
                        <a:lnTo>
                          <a:pt x="37" y="17"/>
                        </a:lnTo>
                        <a:lnTo>
                          <a:pt x="29" y="9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2" name="Freeform 858">
                    <a:extLst>
                      <a:ext uri="{FF2B5EF4-FFF2-40B4-BE49-F238E27FC236}">
                        <a16:creationId xmlns:a16="http://schemas.microsoft.com/office/drawing/2014/main" id="{BE907F41-0AB4-202D-88B4-C44EB54FE3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02" y="9856"/>
                    <a:ext cx="13" cy="12"/>
                  </a:xfrm>
                  <a:custGeom>
                    <a:avLst/>
                    <a:gdLst>
                      <a:gd name="T0" fmla="*/ 0 w 13"/>
                      <a:gd name="T1" fmla="*/ 0 h 12"/>
                      <a:gd name="T2" fmla="*/ 0 w 13"/>
                      <a:gd name="T3" fmla="*/ 12 h 12"/>
                      <a:gd name="T4" fmla="*/ 13 w 13"/>
                      <a:gd name="T5" fmla="*/ 0 h 12"/>
                      <a:gd name="T6" fmla="*/ 0 w 13"/>
                      <a:gd name="T7" fmla="*/ 0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3" h="12">
                        <a:moveTo>
                          <a:pt x="0" y="0"/>
                        </a:moveTo>
                        <a:lnTo>
                          <a:pt x="0" y="12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3" name="Freeform 859">
                    <a:extLst>
                      <a:ext uri="{FF2B5EF4-FFF2-40B4-BE49-F238E27FC236}">
                        <a16:creationId xmlns:a16="http://schemas.microsoft.com/office/drawing/2014/main" id="{9D6C971E-05BA-4F3F-750C-9E5C2D6A7F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94" y="9832"/>
                    <a:ext cx="69" cy="118"/>
                  </a:xfrm>
                  <a:custGeom>
                    <a:avLst/>
                    <a:gdLst>
                      <a:gd name="T0" fmla="*/ 49 w 69"/>
                      <a:gd name="T1" fmla="*/ 61 h 118"/>
                      <a:gd name="T2" fmla="*/ 53 w 69"/>
                      <a:gd name="T3" fmla="*/ 49 h 118"/>
                      <a:gd name="T4" fmla="*/ 57 w 69"/>
                      <a:gd name="T5" fmla="*/ 36 h 118"/>
                      <a:gd name="T6" fmla="*/ 65 w 69"/>
                      <a:gd name="T7" fmla="*/ 28 h 118"/>
                      <a:gd name="T8" fmla="*/ 69 w 69"/>
                      <a:gd name="T9" fmla="*/ 16 h 118"/>
                      <a:gd name="T10" fmla="*/ 61 w 69"/>
                      <a:gd name="T11" fmla="*/ 4 h 118"/>
                      <a:gd name="T12" fmla="*/ 57 w 69"/>
                      <a:gd name="T13" fmla="*/ 4 h 118"/>
                      <a:gd name="T14" fmla="*/ 49 w 69"/>
                      <a:gd name="T15" fmla="*/ 0 h 118"/>
                      <a:gd name="T16" fmla="*/ 37 w 69"/>
                      <a:gd name="T17" fmla="*/ 4 h 118"/>
                      <a:gd name="T18" fmla="*/ 33 w 69"/>
                      <a:gd name="T19" fmla="*/ 8 h 118"/>
                      <a:gd name="T20" fmla="*/ 37 w 69"/>
                      <a:gd name="T21" fmla="*/ 16 h 118"/>
                      <a:gd name="T22" fmla="*/ 25 w 69"/>
                      <a:gd name="T23" fmla="*/ 28 h 118"/>
                      <a:gd name="T24" fmla="*/ 25 w 69"/>
                      <a:gd name="T25" fmla="*/ 49 h 118"/>
                      <a:gd name="T26" fmla="*/ 21 w 69"/>
                      <a:gd name="T27" fmla="*/ 61 h 118"/>
                      <a:gd name="T28" fmla="*/ 21 w 69"/>
                      <a:gd name="T29" fmla="*/ 61 h 118"/>
                      <a:gd name="T30" fmla="*/ 12 w 69"/>
                      <a:gd name="T31" fmla="*/ 65 h 118"/>
                      <a:gd name="T32" fmla="*/ 0 w 69"/>
                      <a:gd name="T33" fmla="*/ 73 h 118"/>
                      <a:gd name="T34" fmla="*/ 4 w 69"/>
                      <a:gd name="T35" fmla="*/ 85 h 118"/>
                      <a:gd name="T36" fmla="*/ 12 w 69"/>
                      <a:gd name="T37" fmla="*/ 98 h 118"/>
                      <a:gd name="T38" fmla="*/ 17 w 69"/>
                      <a:gd name="T39" fmla="*/ 102 h 118"/>
                      <a:gd name="T40" fmla="*/ 29 w 69"/>
                      <a:gd name="T41" fmla="*/ 110 h 118"/>
                      <a:gd name="T42" fmla="*/ 37 w 69"/>
                      <a:gd name="T43" fmla="*/ 118 h 118"/>
                      <a:gd name="T44" fmla="*/ 37 w 69"/>
                      <a:gd name="T45" fmla="*/ 118 h 118"/>
                      <a:gd name="T46" fmla="*/ 41 w 69"/>
                      <a:gd name="T47" fmla="*/ 118 h 118"/>
                      <a:gd name="T48" fmla="*/ 53 w 69"/>
                      <a:gd name="T49" fmla="*/ 110 h 118"/>
                      <a:gd name="T50" fmla="*/ 53 w 69"/>
                      <a:gd name="T51" fmla="*/ 98 h 118"/>
                      <a:gd name="T52" fmla="*/ 45 w 69"/>
                      <a:gd name="T53" fmla="*/ 85 h 118"/>
                      <a:gd name="T54" fmla="*/ 45 w 69"/>
                      <a:gd name="T55" fmla="*/ 73 h 118"/>
                      <a:gd name="T56" fmla="*/ 49 w 69"/>
                      <a:gd name="T57" fmla="*/ 61 h 1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69" h="118">
                        <a:moveTo>
                          <a:pt x="49" y="61"/>
                        </a:moveTo>
                        <a:lnTo>
                          <a:pt x="53" y="49"/>
                        </a:lnTo>
                        <a:lnTo>
                          <a:pt x="57" y="36"/>
                        </a:lnTo>
                        <a:lnTo>
                          <a:pt x="65" y="28"/>
                        </a:lnTo>
                        <a:lnTo>
                          <a:pt x="69" y="16"/>
                        </a:lnTo>
                        <a:lnTo>
                          <a:pt x="61" y="4"/>
                        </a:lnTo>
                        <a:lnTo>
                          <a:pt x="57" y="4"/>
                        </a:lnTo>
                        <a:lnTo>
                          <a:pt x="49" y="0"/>
                        </a:lnTo>
                        <a:lnTo>
                          <a:pt x="37" y="4"/>
                        </a:lnTo>
                        <a:lnTo>
                          <a:pt x="33" y="8"/>
                        </a:lnTo>
                        <a:lnTo>
                          <a:pt x="37" y="16"/>
                        </a:lnTo>
                        <a:lnTo>
                          <a:pt x="25" y="28"/>
                        </a:lnTo>
                        <a:lnTo>
                          <a:pt x="25" y="49"/>
                        </a:lnTo>
                        <a:lnTo>
                          <a:pt x="21" y="61"/>
                        </a:lnTo>
                        <a:lnTo>
                          <a:pt x="21" y="61"/>
                        </a:lnTo>
                        <a:lnTo>
                          <a:pt x="12" y="65"/>
                        </a:lnTo>
                        <a:lnTo>
                          <a:pt x="0" y="73"/>
                        </a:lnTo>
                        <a:lnTo>
                          <a:pt x="4" y="85"/>
                        </a:lnTo>
                        <a:lnTo>
                          <a:pt x="12" y="98"/>
                        </a:lnTo>
                        <a:lnTo>
                          <a:pt x="17" y="102"/>
                        </a:lnTo>
                        <a:lnTo>
                          <a:pt x="29" y="110"/>
                        </a:lnTo>
                        <a:lnTo>
                          <a:pt x="37" y="118"/>
                        </a:lnTo>
                        <a:lnTo>
                          <a:pt x="37" y="118"/>
                        </a:lnTo>
                        <a:lnTo>
                          <a:pt x="41" y="118"/>
                        </a:lnTo>
                        <a:lnTo>
                          <a:pt x="53" y="110"/>
                        </a:lnTo>
                        <a:lnTo>
                          <a:pt x="53" y="98"/>
                        </a:lnTo>
                        <a:lnTo>
                          <a:pt x="45" y="85"/>
                        </a:lnTo>
                        <a:lnTo>
                          <a:pt x="45" y="73"/>
                        </a:lnTo>
                        <a:lnTo>
                          <a:pt x="49" y="6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4" name="Freeform 860">
                    <a:extLst>
                      <a:ext uri="{FF2B5EF4-FFF2-40B4-BE49-F238E27FC236}">
                        <a16:creationId xmlns:a16="http://schemas.microsoft.com/office/drawing/2014/main" id="{29CB9788-4B5D-6847-0D5A-71241B0469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47" y="9816"/>
                    <a:ext cx="49" cy="114"/>
                  </a:xfrm>
                  <a:custGeom>
                    <a:avLst/>
                    <a:gdLst>
                      <a:gd name="T0" fmla="*/ 37 w 49"/>
                      <a:gd name="T1" fmla="*/ 24 h 114"/>
                      <a:gd name="T2" fmla="*/ 29 w 49"/>
                      <a:gd name="T3" fmla="*/ 36 h 114"/>
                      <a:gd name="T4" fmla="*/ 25 w 49"/>
                      <a:gd name="T5" fmla="*/ 44 h 114"/>
                      <a:gd name="T6" fmla="*/ 16 w 49"/>
                      <a:gd name="T7" fmla="*/ 57 h 114"/>
                      <a:gd name="T8" fmla="*/ 12 w 49"/>
                      <a:gd name="T9" fmla="*/ 69 h 114"/>
                      <a:gd name="T10" fmla="*/ 8 w 49"/>
                      <a:gd name="T11" fmla="*/ 73 h 114"/>
                      <a:gd name="T12" fmla="*/ 8 w 49"/>
                      <a:gd name="T13" fmla="*/ 77 h 114"/>
                      <a:gd name="T14" fmla="*/ 4 w 49"/>
                      <a:gd name="T15" fmla="*/ 89 h 114"/>
                      <a:gd name="T16" fmla="*/ 4 w 49"/>
                      <a:gd name="T17" fmla="*/ 101 h 114"/>
                      <a:gd name="T18" fmla="*/ 0 w 49"/>
                      <a:gd name="T19" fmla="*/ 114 h 114"/>
                      <a:gd name="T20" fmla="*/ 12 w 49"/>
                      <a:gd name="T21" fmla="*/ 101 h 114"/>
                      <a:gd name="T22" fmla="*/ 16 w 49"/>
                      <a:gd name="T23" fmla="*/ 89 h 114"/>
                      <a:gd name="T24" fmla="*/ 20 w 49"/>
                      <a:gd name="T25" fmla="*/ 77 h 114"/>
                      <a:gd name="T26" fmla="*/ 25 w 49"/>
                      <a:gd name="T27" fmla="*/ 73 h 114"/>
                      <a:gd name="T28" fmla="*/ 37 w 49"/>
                      <a:gd name="T29" fmla="*/ 61 h 114"/>
                      <a:gd name="T30" fmla="*/ 45 w 49"/>
                      <a:gd name="T31" fmla="*/ 48 h 114"/>
                      <a:gd name="T32" fmla="*/ 45 w 49"/>
                      <a:gd name="T33" fmla="*/ 40 h 114"/>
                      <a:gd name="T34" fmla="*/ 45 w 49"/>
                      <a:gd name="T35" fmla="*/ 12 h 114"/>
                      <a:gd name="T36" fmla="*/ 49 w 49"/>
                      <a:gd name="T37" fmla="*/ 0 h 114"/>
                      <a:gd name="T38" fmla="*/ 41 w 49"/>
                      <a:gd name="T39" fmla="*/ 12 h 114"/>
                      <a:gd name="T40" fmla="*/ 37 w 49"/>
                      <a:gd name="T41" fmla="*/ 24 h 1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9" h="114">
                        <a:moveTo>
                          <a:pt x="37" y="24"/>
                        </a:moveTo>
                        <a:lnTo>
                          <a:pt x="29" y="36"/>
                        </a:lnTo>
                        <a:lnTo>
                          <a:pt x="25" y="44"/>
                        </a:lnTo>
                        <a:lnTo>
                          <a:pt x="16" y="57"/>
                        </a:lnTo>
                        <a:lnTo>
                          <a:pt x="12" y="69"/>
                        </a:lnTo>
                        <a:lnTo>
                          <a:pt x="8" y="73"/>
                        </a:lnTo>
                        <a:lnTo>
                          <a:pt x="8" y="77"/>
                        </a:lnTo>
                        <a:lnTo>
                          <a:pt x="4" y="89"/>
                        </a:lnTo>
                        <a:lnTo>
                          <a:pt x="4" y="101"/>
                        </a:lnTo>
                        <a:lnTo>
                          <a:pt x="0" y="114"/>
                        </a:lnTo>
                        <a:lnTo>
                          <a:pt x="12" y="101"/>
                        </a:lnTo>
                        <a:lnTo>
                          <a:pt x="16" y="89"/>
                        </a:lnTo>
                        <a:lnTo>
                          <a:pt x="20" y="77"/>
                        </a:lnTo>
                        <a:lnTo>
                          <a:pt x="25" y="73"/>
                        </a:lnTo>
                        <a:lnTo>
                          <a:pt x="37" y="61"/>
                        </a:lnTo>
                        <a:lnTo>
                          <a:pt x="45" y="48"/>
                        </a:lnTo>
                        <a:lnTo>
                          <a:pt x="45" y="40"/>
                        </a:lnTo>
                        <a:lnTo>
                          <a:pt x="45" y="12"/>
                        </a:lnTo>
                        <a:lnTo>
                          <a:pt x="49" y="0"/>
                        </a:lnTo>
                        <a:lnTo>
                          <a:pt x="41" y="12"/>
                        </a:lnTo>
                        <a:lnTo>
                          <a:pt x="37" y="2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5" name="Freeform 861">
                    <a:extLst>
                      <a:ext uri="{FF2B5EF4-FFF2-40B4-BE49-F238E27FC236}">
                        <a16:creationId xmlns:a16="http://schemas.microsoft.com/office/drawing/2014/main" id="{62191C11-AB3F-4B3A-849D-010CB0B5F3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116" y="9803"/>
                    <a:ext cx="45" cy="90"/>
                  </a:xfrm>
                  <a:custGeom>
                    <a:avLst/>
                    <a:gdLst>
                      <a:gd name="T0" fmla="*/ 33 w 45"/>
                      <a:gd name="T1" fmla="*/ 9 h 90"/>
                      <a:gd name="T2" fmla="*/ 25 w 45"/>
                      <a:gd name="T3" fmla="*/ 9 h 90"/>
                      <a:gd name="T4" fmla="*/ 13 w 45"/>
                      <a:gd name="T5" fmla="*/ 13 h 90"/>
                      <a:gd name="T6" fmla="*/ 0 w 45"/>
                      <a:gd name="T7" fmla="*/ 0 h 90"/>
                      <a:gd name="T8" fmla="*/ 0 w 45"/>
                      <a:gd name="T9" fmla="*/ 13 h 90"/>
                      <a:gd name="T10" fmla="*/ 0 w 45"/>
                      <a:gd name="T11" fmla="*/ 29 h 90"/>
                      <a:gd name="T12" fmla="*/ 0 w 45"/>
                      <a:gd name="T13" fmla="*/ 33 h 90"/>
                      <a:gd name="T14" fmla="*/ 13 w 45"/>
                      <a:gd name="T15" fmla="*/ 29 h 90"/>
                      <a:gd name="T16" fmla="*/ 21 w 45"/>
                      <a:gd name="T17" fmla="*/ 45 h 90"/>
                      <a:gd name="T18" fmla="*/ 25 w 45"/>
                      <a:gd name="T19" fmla="*/ 49 h 90"/>
                      <a:gd name="T20" fmla="*/ 21 w 45"/>
                      <a:gd name="T21" fmla="*/ 61 h 90"/>
                      <a:gd name="T22" fmla="*/ 21 w 45"/>
                      <a:gd name="T23" fmla="*/ 70 h 90"/>
                      <a:gd name="T24" fmla="*/ 21 w 45"/>
                      <a:gd name="T25" fmla="*/ 78 h 90"/>
                      <a:gd name="T26" fmla="*/ 33 w 45"/>
                      <a:gd name="T27" fmla="*/ 90 h 90"/>
                      <a:gd name="T28" fmla="*/ 33 w 45"/>
                      <a:gd name="T29" fmla="*/ 74 h 90"/>
                      <a:gd name="T30" fmla="*/ 45 w 45"/>
                      <a:gd name="T31" fmla="*/ 74 h 90"/>
                      <a:gd name="T32" fmla="*/ 45 w 45"/>
                      <a:gd name="T33" fmla="*/ 61 h 90"/>
                      <a:gd name="T34" fmla="*/ 45 w 45"/>
                      <a:gd name="T35" fmla="*/ 53 h 90"/>
                      <a:gd name="T36" fmla="*/ 37 w 45"/>
                      <a:gd name="T37" fmla="*/ 45 h 90"/>
                      <a:gd name="T38" fmla="*/ 37 w 45"/>
                      <a:gd name="T39" fmla="*/ 21 h 90"/>
                      <a:gd name="T40" fmla="*/ 33 w 45"/>
                      <a:gd name="T41" fmla="*/ 9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5" h="90">
                        <a:moveTo>
                          <a:pt x="33" y="9"/>
                        </a:moveTo>
                        <a:lnTo>
                          <a:pt x="25" y="9"/>
                        </a:lnTo>
                        <a:lnTo>
                          <a:pt x="13" y="13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lnTo>
                          <a:pt x="0" y="29"/>
                        </a:lnTo>
                        <a:lnTo>
                          <a:pt x="0" y="33"/>
                        </a:lnTo>
                        <a:lnTo>
                          <a:pt x="13" y="29"/>
                        </a:lnTo>
                        <a:lnTo>
                          <a:pt x="21" y="45"/>
                        </a:lnTo>
                        <a:lnTo>
                          <a:pt x="25" y="49"/>
                        </a:lnTo>
                        <a:lnTo>
                          <a:pt x="21" y="61"/>
                        </a:lnTo>
                        <a:lnTo>
                          <a:pt x="21" y="70"/>
                        </a:lnTo>
                        <a:lnTo>
                          <a:pt x="21" y="78"/>
                        </a:lnTo>
                        <a:lnTo>
                          <a:pt x="33" y="90"/>
                        </a:lnTo>
                        <a:lnTo>
                          <a:pt x="33" y="74"/>
                        </a:lnTo>
                        <a:lnTo>
                          <a:pt x="45" y="74"/>
                        </a:lnTo>
                        <a:lnTo>
                          <a:pt x="45" y="61"/>
                        </a:lnTo>
                        <a:lnTo>
                          <a:pt x="45" y="53"/>
                        </a:lnTo>
                        <a:lnTo>
                          <a:pt x="37" y="45"/>
                        </a:lnTo>
                        <a:lnTo>
                          <a:pt x="37" y="21"/>
                        </a:lnTo>
                        <a:lnTo>
                          <a:pt x="33" y="9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6" name="Freeform 862">
                    <a:extLst>
                      <a:ext uri="{FF2B5EF4-FFF2-40B4-BE49-F238E27FC236}">
                        <a16:creationId xmlns:a16="http://schemas.microsoft.com/office/drawing/2014/main" id="{E38734E5-14D2-CCC3-FB70-C0D3E072B78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112" y="9791"/>
                    <a:ext cx="12" cy="12"/>
                  </a:xfrm>
                  <a:custGeom>
                    <a:avLst/>
                    <a:gdLst>
                      <a:gd name="T0" fmla="*/ 4 w 12"/>
                      <a:gd name="T1" fmla="*/ 12 h 12"/>
                      <a:gd name="T2" fmla="*/ 8 w 12"/>
                      <a:gd name="T3" fmla="*/ 12 h 12"/>
                      <a:gd name="T4" fmla="*/ 12 w 12"/>
                      <a:gd name="T5" fmla="*/ 0 h 12"/>
                      <a:gd name="T6" fmla="*/ 0 w 12"/>
                      <a:gd name="T7" fmla="*/ 0 h 12"/>
                      <a:gd name="T8" fmla="*/ 4 w 12"/>
                      <a:gd name="T9" fmla="*/ 12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" h="12">
                        <a:moveTo>
                          <a:pt x="4" y="12"/>
                        </a:moveTo>
                        <a:lnTo>
                          <a:pt x="8" y="12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7" name="Freeform 863">
                    <a:extLst>
                      <a:ext uri="{FF2B5EF4-FFF2-40B4-BE49-F238E27FC236}">
                        <a16:creationId xmlns:a16="http://schemas.microsoft.com/office/drawing/2014/main" id="{9CC01985-7F96-98E5-5ADD-6D7A1A4DB95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62" y="9775"/>
                    <a:ext cx="77" cy="93"/>
                  </a:xfrm>
                  <a:custGeom>
                    <a:avLst/>
                    <a:gdLst>
                      <a:gd name="T0" fmla="*/ 16 w 77"/>
                      <a:gd name="T1" fmla="*/ 8 h 93"/>
                      <a:gd name="T2" fmla="*/ 8 w 77"/>
                      <a:gd name="T3" fmla="*/ 0 h 93"/>
                      <a:gd name="T4" fmla="*/ 0 w 77"/>
                      <a:gd name="T5" fmla="*/ 12 h 93"/>
                      <a:gd name="T6" fmla="*/ 12 w 77"/>
                      <a:gd name="T7" fmla="*/ 12 h 93"/>
                      <a:gd name="T8" fmla="*/ 12 w 77"/>
                      <a:gd name="T9" fmla="*/ 24 h 93"/>
                      <a:gd name="T10" fmla="*/ 12 w 77"/>
                      <a:gd name="T11" fmla="*/ 37 h 93"/>
                      <a:gd name="T12" fmla="*/ 12 w 77"/>
                      <a:gd name="T13" fmla="*/ 49 h 93"/>
                      <a:gd name="T14" fmla="*/ 12 w 77"/>
                      <a:gd name="T15" fmla="*/ 57 h 93"/>
                      <a:gd name="T16" fmla="*/ 4 w 77"/>
                      <a:gd name="T17" fmla="*/ 69 h 93"/>
                      <a:gd name="T18" fmla="*/ 8 w 77"/>
                      <a:gd name="T19" fmla="*/ 81 h 93"/>
                      <a:gd name="T20" fmla="*/ 8 w 77"/>
                      <a:gd name="T21" fmla="*/ 93 h 93"/>
                      <a:gd name="T22" fmla="*/ 12 w 77"/>
                      <a:gd name="T23" fmla="*/ 89 h 93"/>
                      <a:gd name="T24" fmla="*/ 24 w 77"/>
                      <a:gd name="T25" fmla="*/ 81 h 93"/>
                      <a:gd name="T26" fmla="*/ 32 w 77"/>
                      <a:gd name="T27" fmla="*/ 77 h 93"/>
                      <a:gd name="T28" fmla="*/ 44 w 77"/>
                      <a:gd name="T29" fmla="*/ 77 h 93"/>
                      <a:gd name="T30" fmla="*/ 49 w 77"/>
                      <a:gd name="T31" fmla="*/ 69 h 93"/>
                      <a:gd name="T32" fmla="*/ 57 w 77"/>
                      <a:gd name="T33" fmla="*/ 57 h 93"/>
                      <a:gd name="T34" fmla="*/ 65 w 77"/>
                      <a:gd name="T35" fmla="*/ 57 h 93"/>
                      <a:gd name="T36" fmla="*/ 73 w 77"/>
                      <a:gd name="T37" fmla="*/ 45 h 93"/>
                      <a:gd name="T38" fmla="*/ 77 w 77"/>
                      <a:gd name="T39" fmla="*/ 32 h 93"/>
                      <a:gd name="T40" fmla="*/ 77 w 77"/>
                      <a:gd name="T41" fmla="*/ 28 h 93"/>
                      <a:gd name="T42" fmla="*/ 73 w 77"/>
                      <a:gd name="T43" fmla="*/ 24 h 93"/>
                      <a:gd name="T44" fmla="*/ 61 w 77"/>
                      <a:gd name="T45" fmla="*/ 32 h 93"/>
                      <a:gd name="T46" fmla="*/ 61 w 77"/>
                      <a:gd name="T47" fmla="*/ 24 h 93"/>
                      <a:gd name="T48" fmla="*/ 44 w 77"/>
                      <a:gd name="T49" fmla="*/ 24 h 93"/>
                      <a:gd name="T50" fmla="*/ 32 w 77"/>
                      <a:gd name="T51" fmla="*/ 12 h 93"/>
                      <a:gd name="T52" fmla="*/ 32 w 77"/>
                      <a:gd name="T53" fmla="*/ 12 h 93"/>
                      <a:gd name="T54" fmla="*/ 20 w 77"/>
                      <a:gd name="T55" fmla="*/ 8 h 93"/>
                      <a:gd name="T56" fmla="*/ 16 w 77"/>
                      <a:gd name="T57" fmla="*/ 8 h 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77" h="93">
                        <a:moveTo>
                          <a:pt x="16" y="8"/>
                        </a:moveTo>
                        <a:lnTo>
                          <a:pt x="8" y="0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2" y="24"/>
                        </a:lnTo>
                        <a:lnTo>
                          <a:pt x="12" y="37"/>
                        </a:lnTo>
                        <a:lnTo>
                          <a:pt x="12" y="49"/>
                        </a:lnTo>
                        <a:lnTo>
                          <a:pt x="12" y="57"/>
                        </a:lnTo>
                        <a:lnTo>
                          <a:pt x="4" y="69"/>
                        </a:lnTo>
                        <a:lnTo>
                          <a:pt x="8" y="81"/>
                        </a:lnTo>
                        <a:lnTo>
                          <a:pt x="8" y="93"/>
                        </a:lnTo>
                        <a:lnTo>
                          <a:pt x="12" y="89"/>
                        </a:lnTo>
                        <a:lnTo>
                          <a:pt x="24" y="81"/>
                        </a:lnTo>
                        <a:lnTo>
                          <a:pt x="32" y="77"/>
                        </a:lnTo>
                        <a:lnTo>
                          <a:pt x="44" y="77"/>
                        </a:lnTo>
                        <a:lnTo>
                          <a:pt x="49" y="69"/>
                        </a:lnTo>
                        <a:lnTo>
                          <a:pt x="57" y="57"/>
                        </a:lnTo>
                        <a:lnTo>
                          <a:pt x="65" y="57"/>
                        </a:lnTo>
                        <a:lnTo>
                          <a:pt x="73" y="45"/>
                        </a:lnTo>
                        <a:lnTo>
                          <a:pt x="77" y="32"/>
                        </a:lnTo>
                        <a:lnTo>
                          <a:pt x="77" y="28"/>
                        </a:lnTo>
                        <a:lnTo>
                          <a:pt x="73" y="24"/>
                        </a:lnTo>
                        <a:lnTo>
                          <a:pt x="61" y="32"/>
                        </a:lnTo>
                        <a:lnTo>
                          <a:pt x="61" y="24"/>
                        </a:lnTo>
                        <a:lnTo>
                          <a:pt x="44" y="24"/>
                        </a:lnTo>
                        <a:lnTo>
                          <a:pt x="32" y="12"/>
                        </a:lnTo>
                        <a:lnTo>
                          <a:pt x="32" y="12"/>
                        </a:lnTo>
                        <a:lnTo>
                          <a:pt x="20" y="8"/>
                        </a:lnTo>
                        <a:lnTo>
                          <a:pt x="16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8" name="Freeform 864">
                    <a:extLst>
                      <a:ext uri="{FF2B5EF4-FFF2-40B4-BE49-F238E27FC236}">
                        <a16:creationId xmlns:a16="http://schemas.microsoft.com/office/drawing/2014/main" id="{22E0D8B1-477E-96BE-DF2E-989DB1B1430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58" y="9677"/>
                    <a:ext cx="20" cy="21"/>
                  </a:xfrm>
                  <a:custGeom>
                    <a:avLst/>
                    <a:gdLst>
                      <a:gd name="T0" fmla="*/ 0 w 20"/>
                      <a:gd name="T1" fmla="*/ 8 h 21"/>
                      <a:gd name="T2" fmla="*/ 8 w 20"/>
                      <a:gd name="T3" fmla="*/ 17 h 21"/>
                      <a:gd name="T4" fmla="*/ 16 w 20"/>
                      <a:gd name="T5" fmla="*/ 21 h 21"/>
                      <a:gd name="T6" fmla="*/ 20 w 20"/>
                      <a:gd name="T7" fmla="*/ 8 h 21"/>
                      <a:gd name="T8" fmla="*/ 8 w 20"/>
                      <a:gd name="T9" fmla="*/ 0 h 21"/>
                      <a:gd name="T10" fmla="*/ 0 w 20"/>
                      <a:gd name="T11" fmla="*/ 8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" h="21">
                        <a:moveTo>
                          <a:pt x="0" y="8"/>
                        </a:moveTo>
                        <a:lnTo>
                          <a:pt x="8" y="17"/>
                        </a:lnTo>
                        <a:lnTo>
                          <a:pt x="16" y="21"/>
                        </a:lnTo>
                        <a:lnTo>
                          <a:pt x="20" y="8"/>
                        </a:lnTo>
                        <a:lnTo>
                          <a:pt x="8" y="0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29" name="Freeform 865">
                    <a:extLst>
                      <a:ext uri="{FF2B5EF4-FFF2-40B4-BE49-F238E27FC236}">
                        <a16:creationId xmlns:a16="http://schemas.microsoft.com/office/drawing/2014/main" id="{772CF89D-5F6C-A386-F9B1-10A41A450F8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66" y="9913"/>
                    <a:ext cx="281" cy="248"/>
                  </a:xfrm>
                  <a:custGeom>
                    <a:avLst/>
                    <a:gdLst>
                      <a:gd name="T0" fmla="*/ 211 w 281"/>
                      <a:gd name="T1" fmla="*/ 12 h 248"/>
                      <a:gd name="T2" fmla="*/ 219 w 281"/>
                      <a:gd name="T3" fmla="*/ 41 h 248"/>
                      <a:gd name="T4" fmla="*/ 195 w 281"/>
                      <a:gd name="T5" fmla="*/ 37 h 248"/>
                      <a:gd name="T6" fmla="*/ 171 w 281"/>
                      <a:gd name="T7" fmla="*/ 45 h 248"/>
                      <a:gd name="T8" fmla="*/ 167 w 281"/>
                      <a:gd name="T9" fmla="*/ 73 h 248"/>
                      <a:gd name="T10" fmla="*/ 142 w 281"/>
                      <a:gd name="T11" fmla="*/ 82 h 248"/>
                      <a:gd name="T12" fmla="*/ 122 w 281"/>
                      <a:gd name="T13" fmla="*/ 90 h 248"/>
                      <a:gd name="T14" fmla="*/ 106 w 281"/>
                      <a:gd name="T15" fmla="*/ 102 h 248"/>
                      <a:gd name="T16" fmla="*/ 118 w 281"/>
                      <a:gd name="T17" fmla="*/ 86 h 248"/>
                      <a:gd name="T18" fmla="*/ 97 w 281"/>
                      <a:gd name="T19" fmla="*/ 65 h 248"/>
                      <a:gd name="T20" fmla="*/ 73 w 281"/>
                      <a:gd name="T21" fmla="*/ 69 h 248"/>
                      <a:gd name="T22" fmla="*/ 53 w 281"/>
                      <a:gd name="T23" fmla="*/ 94 h 248"/>
                      <a:gd name="T24" fmla="*/ 24 w 281"/>
                      <a:gd name="T25" fmla="*/ 102 h 248"/>
                      <a:gd name="T26" fmla="*/ 12 w 281"/>
                      <a:gd name="T27" fmla="*/ 122 h 248"/>
                      <a:gd name="T28" fmla="*/ 0 w 281"/>
                      <a:gd name="T29" fmla="*/ 155 h 248"/>
                      <a:gd name="T30" fmla="*/ 16 w 281"/>
                      <a:gd name="T31" fmla="*/ 167 h 248"/>
                      <a:gd name="T32" fmla="*/ 28 w 281"/>
                      <a:gd name="T33" fmla="*/ 139 h 248"/>
                      <a:gd name="T34" fmla="*/ 53 w 281"/>
                      <a:gd name="T35" fmla="*/ 118 h 248"/>
                      <a:gd name="T36" fmla="*/ 65 w 281"/>
                      <a:gd name="T37" fmla="*/ 130 h 248"/>
                      <a:gd name="T38" fmla="*/ 93 w 281"/>
                      <a:gd name="T39" fmla="*/ 135 h 248"/>
                      <a:gd name="T40" fmla="*/ 101 w 281"/>
                      <a:gd name="T41" fmla="*/ 114 h 248"/>
                      <a:gd name="T42" fmla="*/ 126 w 281"/>
                      <a:gd name="T43" fmla="*/ 126 h 248"/>
                      <a:gd name="T44" fmla="*/ 134 w 281"/>
                      <a:gd name="T45" fmla="*/ 151 h 248"/>
                      <a:gd name="T46" fmla="*/ 126 w 281"/>
                      <a:gd name="T47" fmla="*/ 175 h 248"/>
                      <a:gd name="T48" fmla="*/ 126 w 281"/>
                      <a:gd name="T49" fmla="*/ 196 h 248"/>
                      <a:gd name="T50" fmla="*/ 154 w 281"/>
                      <a:gd name="T51" fmla="*/ 220 h 248"/>
                      <a:gd name="T52" fmla="*/ 191 w 281"/>
                      <a:gd name="T53" fmla="*/ 228 h 248"/>
                      <a:gd name="T54" fmla="*/ 199 w 281"/>
                      <a:gd name="T55" fmla="*/ 232 h 248"/>
                      <a:gd name="T56" fmla="*/ 211 w 281"/>
                      <a:gd name="T57" fmla="*/ 248 h 248"/>
                      <a:gd name="T58" fmla="*/ 228 w 281"/>
                      <a:gd name="T59" fmla="*/ 212 h 248"/>
                      <a:gd name="T60" fmla="*/ 207 w 281"/>
                      <a:gd name="T61" fmla="*/ 183 h 248"/>
                      <a:gd name="T62" fmla="*/ 228 w 281"/>
                      <a:gd name="T63" fmla="*/ 147 h 248"/>
                      <a:gd name="T64" fmla="*/ 248 w 281"/>
                      <a:gd name="T65" fmla="*/ 171 h 248"/>
                      <a:gd name="T66" fmla="*/ 256 w 281"/>
                      <a:gd name="T67" fmla="*/ 208 h 248"/>
                      <a:gd name="T68" fmla="*/ 260 w 281"/>
                      <a:gd name="T69" fmla="*/ 187 h 248"/>
                      <a:gd name="T70" fmla="*/ 276 w 281"/>
                      <a:gd name="T71" fmla="*/ 155 h 248"/>
                      <a:gd name="T72" fmla="*/ 281 w 281"/>
                      <a:gd name="T73" fmla="*/ 126 h 248"/>
                      <a:gd name="T74" fmla="*/ 272 w 281"/>
                      <a:gd name="T75" fmla="*/ 102 h 248"/>
                      <a:gd name="T76" fmla="*/ 264 w 281"/>
                      <a:gd name="T77" fmla="*/ 82 h 248"/>
                      <a:gd name="T78" fmla="*/ 252 w 281"/>
                      <a:gd name="T79" fmla="*/ 65 h 248"/>
                      <a:gd name="T80" fmla="*/ 256 w 281"/>
                      <a:gd name="T81" fmla="*/ 37 h 248"/>
                      <a:gd name="T82" fmla="*/ 260 w 281"/>
                      <a:gd name="T83" fmla="*/ 21 h 248"/>
                      <a:gd name="T84" fmla="*/ 244 w 281"/>
                      <a:gd name="T85" fmla="*/ 25 h 248"/>
                      <a:gd name="T86" fmla="*/ 219 w 281"/>
                      <a:gd name="T87" fmla="*/ 0 h 2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81" h="248">
                        <a:moveTo>
                          <a:pt x="219" y="0"/>
                        </a:moveTo>
                        <a:lnTo>
                          <a:pt x="207" y="4"/>
                        </a:lnTo>
                        <a:lnTo>
                          <a:pt x="211" y="12"/>
                        </a:lnTo>
                        <a:lnTo>
                          <a:pt x="215" y="21"/>
                        </a:lnTo>
                        <a:lnTo>
                          <a:pt x="219" y="33"/>
                        </a:lnTo>
                        <a:lnTo>
                          <a:pt x="219" y="41"/>
                        </a:lnTo>
                        <a:lnTo>
                          <a:pt x="207" y="41"/>
                        </a:lnTo>
                        <a:lnTo>
                          <a:pt x="199" y="37"/>
                        </a:lnTo>
                        <a:lnTo>
                          <a:pt x="195" y="37"/>
                        </a:lnTo>
                        <a:lnTo>
                          <a:pt x="195" y="49"/>
                        </a:lnTo>
                        <a:lnTo>
                          <a:pt x="183" y="45"/>
                        </a:lnTo>
                        <a:lnTo>
                          <a:pt x="171" y="45"/>
                        </a:lnTo>
                        <a:lnTo>
                          <a:pt x="171" y="57"/>
                        </a:lnTo>
                        <a:lnTo>
                          <a:pt x="171" y="69"/>
                        </a:lnTo>
                        <a:lnTo>
                          <a:pt x="167" y="73"/>
                        </a:lnTo>
                        <a:lnTo>
                          <a:pt x="154" y="65"/>
                        </a:lnTo>
                        <a:lnTo>
                          <a:pt x="142" y="69"/>
                        </a:lnTo>
                        <a:lnTo>
                          <a:pt x="142" y="82"/>
                        </a:lnTo>
                        <a:lnTo>
                          <a:pt x="138" y="86"/>
                        </a:lnTo>
                        <a:lnTo>
                          <a:pt x="134" y="90"/>
                        </a:lnTo>
                        <a:lnTo>
                          <a:pt x="122" y="90"/>
                        </a:lnTo>
                        <a:lnTo>
                          <a:pt x="114" y="98"/>
                        </a:lnTo>
                        <a:lnTo>
                          <a:pt x="106" y="106"/>
                        </a:lnTo>
                        <a:lnTo>
                          <a:pt x="106" y="102"/>
                        </a:lnTo>
                        <a:lnTo>
                          <a:pt x="106" y="102"/>
                        </a:lnTo>
                        <a:lnTo>
                          <a:pt x="110" y="98"/>
                        </a:lnTo>
                        <a:lnTo>
                          <a:pt x="118" y="86"/>
                        </a:lnTo>
                        <a:lnTo>
                          <a:pt x="114" y="73"/>
                        </a:lnTo>
                        <a:lnTo>
                          <a:pt x="106" y="65"/>
                        </a:lnTo>
                        <a:lnTo>
                          <a:pt x="97" y="65"/>
                        </a:lnTo>
                        <a:lnTo>
                          <a:pt x="89" y="65"/>
                        </a:lnTo>
                        <a:lnTo>
                          <a:pt x="85" y="65"/>
                        </a:lnTo>
                        <a:lnTo>
                          <a:pt x="73" y="69"/>
                        </a:lnTo>
                        <a:lnTo>
                          <a:pt x="65" y="82"/>
                        </a:lnTo>
                        <a:lnTo>
                          <a:pt x="65" y="90"/>
                        </a:lnTo>
                        <a:lnTo>
                          <a:pt x="53" y="94"/>
                        </a:lnTo>
                        <a:lnTo>
                          <a:pt x="40" y="98"/>
                        </a:lnTo>
                        <a:lnTo>
                          <a:pt x="32" y="98"/>
                        </a:lnTo>
                        <a:lnTo>
                          <a:pt x="24" y="102"/>
                        </a:lnTo>
                        <a:lnTo>
                          <a:pt x="20" y="102"/>
                        </a:lnTo>
                        <a:lnTo>
                          <a:pt x="16" y="106"/>
                        </a:lnTo>
                        <a:lnTo>
                          <a:pt x="12" y="122"/>
                        </a:lnTo>
                        <a:lnTo>
                          <a:pt x="12" y="130"/>
                        </a:lnTo>
                        <a:lnTo>
                          <a:pt x="4" y="143"/>
                        </a:lnTo>
                        <a:lnTo>
                          <a:pt x="0" y="155"/>
                        </a:lnTo>
                        <a:lnTo>
                          <a:pt x="0" y="155"/>
                        </a:lnTo>
                        <a:lnTo>
                          <a:pt x="4" y="167"/>
                        </a:lnTo>
                        <a:lnTo>
                          <a:pt x="16" y="167"/>
                        </a:lnTo>
                        <a:lnTo>
                          <a:pt x="20" y="155"/>
                        </a:lnTo>
                        <a:lnTo>
                          <a:pt x="20" y="151"/>
                        </a:lnTo>
                        <a:lnTo>
                          <a:pt x="28" y="139"/>
                        </a:lnTo>
                        <a:lnTo>
                          <a:pt x="28" y="126"/>
                        </a:lnTo>
                        <a:lnTo>
                          <a:pt x="40" y="114"/>
                        </a:lnTo>
                        <a:lnTo>
                          <a:pt x="53" y="118"/>
                        </a:lnTo>
                        <a:lnTo>
                          <a:pt x="53" y="126"/>
                        </a:lnTo>
                        <a:lnTo>
                          <a:pt x="53" y="135"/>
                        </a:lnTo>
                        <a:lnTo>
                          <a:pt x="65" y="130"/>
                        </a:lnTo>
                        <a:lnTo>
                          <a:pt x="73" y="118"/>
                        </a:lnTo>
                        <a:lnTo>
                          <a:pt x="81" y="130"/>
                        </a:lnTo>
                        <a:lnTo>
                          <a:pt x="93" y="135"/>
                        </a:lnTo>
                        <a:lnTo>
                          <a:pt x="93" y="126"/>
                        </a:lnTo>
                        <a:lnTo>
                          <a:pt x="97" y="114"/>
                        </a:lnTo>
                        <a:lnTo>
                          <a:pt x="101" y="114"/>
                        </a:lnTo>
                        <a:lnTo>
                          <a:pt x="106" y="114"/>
                        </a:lnTo>
                        <a:lnTo>
                          <a:pt x="118" y="122"/>
                        </a:lnTo>
                        <a:lnTo>
                          <a:pt x="126" y="126"/>
                        </a:lnTo>
                        <a:lnTo>
                          <a:pt x="134" y="139"/>
                        </a:lnTo>
                        <a:lnTo>
                          <a:pt x="138" y="147"/>
                        </a:lnTo>
                        <a:lnTo>
                          <a:pt x="134" y="151"/>
                        </a:lnTo>
                        <a:lnTo>
                          <a:pt x="130" y="155"/>
                        </a:lnTo>
                        <a:lnTo>
                          <a:pt x="122" y="167"/>
                        </a:lnTo>
                        <a:lnTo>
                          <a:pt x="126" y="175"/>
                        </a:lnTo>
                        <a:lnTo>
                          <a:pt x="126" y="179"/>
                        </a:lnTo>
                        <a:lnTo>
                          <a:pt x="126" y="183"/>
                        </a:lnTo>
                        <a:lnTo>
                          <a:pt x="126" y="196"/>
                        </a:lnTo>
                        <a:lnTo>
                          <a:pt x="134" y="208"/>
                        </a:lnTo>
                        <a:lnTo>
                          <a:pt x="146" y="216"/>
                        </a:lnTo>
                        <a:lnTo>
                          <a:pt x="154" y="220"/>
                        </a:lnTo>
                        <a:lnTo>
                          <a:pt x="167" y="228"/>
                        </a:lnTo>
                        <a:lnTo>
                          <a:pt x="179" y="232"/>
                        </a:lnTo>
                        <a:lnTo>
                          <a:pt x="191" y="228"/>
                        </a:lnTo>
                        <a:lnTo>
                          <a:pt x="199" y="220"/>
                        </a:lnTo>
                        <a:lnTo>
                          <a:pt x="203" y="220"/>
                        </a:lnTo>
                        <a:lnTo>
                          <a:pt x="199" y="232"/>
                        </a:lnTo>
                        <a:lnTo>
                          <a:pt x="199" y="236"/>
                        </a:lnTo>
                        <a:lnTo>
                          <a:pt x="203" y="248"/>
                        </a:lnTo>
                        <a:lnTo>
                          <a:pt x="211" y="248"/>
                        </a:lnTo>
                        <a:lnTo>
                          <a:pt x="219" y="236"/>
                        </a:lnTo>
                        <a:lnTo>
                          <a:pt x="228" y="224"/>
                        </a:lnTo>
                        <a:lnTo>
                          <a:pt x="228" y="212"/>
                        </a:lnTo>
                        <a:lnTo>
                          <a:pt x="224" y="204"/>
                        </a:lnTo>
                        <a:lnTo>
                          <a:pt x="219" y="191"/>
                        </a:lnTo>
                        <a:lnTo>
                          <a:pt x="207" y="183"/>
                        </a:lnTo>
                        <a:lnTo>
                          <a:pt x="211" y="171"/>
                        </a:lnTo>
                        <a:lnTo>
                          <a:pt x="224" y="159"/>
                        </a:lnTo>
                        <a:lnTo>
                          <a:pt x="228" y="147"/>
                        </a:lnTo>
                        <a:lnTo>
                          <a:pt x="236" y="147"/>
                        </a:lnTo>
                        <a:lnTo>
                          <a:pt x="244" y="159"/>
                        </a:lnTo>
                        <a:lnTo>
                          <a:pt x="248" y="171"/>
                        </a:lnTo>
                        <a:lnTo>
                          <a:pt x="252" y="183"/>
                        </a:lnTo>
                        <a:lnTo>
                          <a:pt x="252" y="196"/>
                        </a:lnTo>
                        <a:lnTo>
                          <a:pt x="256" y="208"/>
                        </a:lnTo>
                        <a:lnTo>
                          <a:pt x="260" y="204"/>
                        </a:lnTo>
                        <a:lnTo>
                          <a:pt x="260" y="200"/>
                        </a:lnTo>
                        <a:lnTo>
                          <a:pt x="260" y="187"/>
                        </a:lnTo>
                        <a:lnTo>
                          <a:pt x="260" y="175"/>
                        </a:lnTo>
                        <a:lnTo>
                          <a:pt x="264" y="167"/>
                        </a:lnTo>
                        <a:lnTo>
                          <a:pt x="276" y="155"/>
                        </a:lnTo>
                        <a:lnTo>
                          <a:pt x="281" y="143"/>
                        </a:lnTo>
                        <a:lnTo>
                          <a:pt x="276" y="139"/>
                        </a:lnTo>
                        <a:lnTo>
                          <a:pt x="281" y="126"/>
                        </a:lnTo>
                        <a:lnTo>
                          <a:pt x="272" y="114"/>
                        </a:lnTo>
                        <a:lnTo>
                          <a:pt x="268" y="106"/>
                        </a:lnTo>
                        <a:lnTo>
                          <a:pt x="272" y="102"/>
                        </a:lnTo>
                        <a:lnTo>
                          <a:pt x="272" y="90"/>
                        </a:lnTo>
                        <a:lnTo>
                          <a:pt x="264" y="90"/>
                        </a:lnTo>
                        <a:lnTo>
                          <a:pt x="264" y="82"/>
                        </a:lnTo>
                        <a:lnTo>
                          <a:pt x="264" y="69"/>
                        </a:lnTo>
                        <a:lnTo>
                          <a:pt x="252" y="65"/>
                        </a:lnTo>
                        <a:lnTo>
                          <a:pt x="252" y="65"/>
                        </a:lnTo>
                        <a:lnTo>
                          <a:pt x="264" y="53"/>
                        </a:lnTo>
                        <a:lnTo>
                          <a:pt x="260" y="41"/>
                        </a:lnTo>
                        <a:lnTo>
                          <a:pt x="256" y="37"/>
                        </a:lnTo>
                        <a:lnTo>
                          <a:pt x="256" y="37"/>
                        </a:lnTo>
                        <a:lnTo>
                          <a:pt x="260" y="25"/>
                        </a:lnTo>
                        <a:lnTo>
                          <a:pt x="260" y="21"/>
                        </a:lnTo>
                        <a:lnTo>
                          <a:pt x="252" y="29"/>
                        </a:lnTo>
                        <a:lnTo>
                          <a:pt x="248" y="25"/>
                        </a:lnTo>
                        <a:lnTo>
                          <a:pt x="244" y="25"/>
                        </a:lnTo>
                        <a:lnTo>
                          <a:pt x="240" y="12"/>
                        </a:lnTo>
                        <a:lnTo>
                          <a:pt x="232" y="8"/>
                        </a:lnTo>
                        <a:lnTo>
                          <a:pt x="219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30" name="Freeform 866">
                    <a:extLst>
                      <a:ext uri="{FF2B5EF4-FFF2-40B4-BE49-F238E27FC236}">
                        <a16:creationId xmlns:a16="http://schemas.microsoft.com/office/drawing/2014/main" id="{91F29588-60FA-4EA7-B688-657D184795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966" y="9730"/>
                    <a:ext cx="12" cy="37"/>
                  </a:xfrm>
                  <a:custGeom>
                    <a:avLst/>
                    <a:gdLst>
                      <a:gd name="T0" fmla="*/ 4 w 12"/>
                      <a:gd name="T1" fmla="*/ 12 h 37"/>
                      <a:gd name="T2" fmla="*/ 0 w 12"/>
                      <a:gd name="T3" fmla="*/ 25 h 37"/>
                      <a:gd name="T4" fmla="*/ 4 w 12"/>
                      <a:gd name="T5" fmla="*/ 37 h 37"/>
                      <a:gd name="T6" fmla="*/ 8 w 12"/>
                      <a:gd name="T7" fmla="*/ 25 h 37"/>
                      <a:gd name="T8" fmla="*/ 12 w 12"/>
                      <a:gd name="T9" fmla="*/ 12 h 37"/>
                      <a:gd name="T10" fmla="*/ 12 w 12"/>
                      <a:gd name="T11" fmla="*/ 0 h 37"/>
                      <a:gd name="T12" fmla="*/ 4 w 12"/>
                      <a:gd name="T13" fmla="*/ 12 h 37"/>
                      <a:gd name="T14" fmla="*/ 4 w 12"/>
                      <a:gd name="T15" fmla="*/ 12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" h="37">
                        <a:moveTo>
                          <a:pt x="4" y="12"/>
                        </a:moveTo>
                        <a:lnTo>
                          <a:pt x="0" y="25"/>
                        </a:lnTo>
                        <a:lnTo>
                          <a:pt x="4" y="37"/>
                        </a:lnTo>
                        <a:lnTo>
                          <a:pt x="8" y="25"/>
                        </a:lnTo>
                        <a:lnTo>
                          <a:pt x="12" y="12"/>
                        </a:lnTo>
                        <a:lnTo>
                          <a:pt x="12" y="0"/>
                        </a:lnTo>
                        <a:lnTo>
                          <a:pt x="4" y="12"/>
                        </a:lnTo>
                        <a:lnTo>
                          <a:pt x="4" y="12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31" name="Freeform 867">
                    <a:extLst>
                      <a:ext uri="{FF2B5EF4-FFF2-40B4-BE49-F238E27FC236}">
                        <a16:creationId xmlns:a16="http://schemas.microsoft.com/office/drawing/2014/main" id="{F6E57293-95E9-CC0C-9B34-444DBD121C4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80" y="9885"/>
                    <a:ext cx="49" cy="32"/>
                  </a:xfrm>
                  <a:custGeom>
                    <a:avLst/>
                    <a:gdLst>
                      <a:gd name="T0" fmla="*/ 16 w 49"/>
                      <a:gd name="T1" fmla="*/ 4 h 32"/>
                      <a:gd name="T2" fmla="*/ 12 w 49"/>
                      <a:gd name="T3" fmla="*/ 8 h 32"/>
                      <a:gd name="T4" fmla="*/ 0 w 49"/>
                      <a:gd name="T5" fmla="*/ 16 h 32"/>
                      <a:gd name="T6" fmla="*/ 4 w 49"/>
                      <a:gd name="T7" fmla="*/ 24 h 32"/>
                      <a:gd name="T8" fmla="*/ 4 w 49"/>
                      <a:gd name="T9" fmla="*/ 32 h 32"/>
                      <a:gd name="T10" fmla="*/ 12 w 49"/>
                      <a:gd name="T11" fmla="*/ 32 h 32"/>
                      <a:gd name="T12" fmla="*/ 24 w 49"/>
                      <a:gd name="T13" fmla="*/ 32 h 32"/>
                      <a:gd name="T14" fmla="*/ 36 w 49"/>
                      <a:gd name="T15" fmla="*/ 32 h 32"/>
                      <a:gd name="T16" fmla="*/ 49 w 49"/>
                      <a:gd name="T17" fmla="*/ 24 h 32"/>
                      <a:gd name="T18" fmla="*/ 44 w 49"/>
                      <a:gd name="T19" fmla="*/ 12 h 32"/>
                      <a:gd name="T20" fmla="*/ 44 w 49"/>
                      <a:gd name="T21" fmla="*/ 8 h 32"/>
                      <a:gd name="T22" fmla="*/ 32 w 49"/>
                      <a:gd name="T23" fmla="*/ 0 h 32"/>
                      <a:gd name="T24" fmla="*/ 20 w 49"/>
                      <a:gd name="T25" fmla="*/ 0 h 32"/>
                      <a:gd name="T26" fmla="*/ 16 w 49"/>
                      <a:gd name="T27" fmla="*/ 4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9" h="32">
                        <a:moveTo>
                          <a:pt x="16" y="4"/>
                        </a:moveTo>
                        <a:lnTo>
                          <a:pt x="12" y="8"/>
                        </a:lnTo>
                        <a:lnTo>
                          <a:pt x="0" y="16"/>
                        </a:lnTo>
                        <a:lnTo>
                          <a:pt x="4" y="24"/>
                        </a:lnTo>
                        <a:lnTo>
                          <a:pt x="4" y="32"/>
                        </a:lnTo>
                        <a:lnTo>
                          <a:pt x="12" y="32"/>
                        </a:lnTo>
                        <a:lnTo>
                          <a:pt x="24" y="32"/>
                        </a:lnTo>
                        <a:lnTo>
                          <a:pt x="36" y="32"/>
                        </a:lnTo>
                        <a:lnTo>
                          <a:pt x="49" y="24"/>
                        </a:lnTo>
                        <a:lnTo>
                          <a:pt x="44" y="12"/>
                        </a:lnTo>
                        <a:lnTo>
                          <a:pt x="44" y="8"/>
                        </a:lnTo>
                        <a:lnTo>
                          <a:pt x="32" y="0"/>
                        </a:lnTo>
                        <a:lnTo>
                          <a:pt x="20" y="0"/>
                        </a:lnTo>
                        <a:lnTo>
                          <a:pt x="16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32" name="Freeform 868">
                    <a:extLst>
                      <a:ext uri="{FF2B5EF4-FFF2-40B4-BE49-F238E27FC236}">
                        <a16:creationId xmlns:a16="http://schemas.microsoft.com/office/drawing/2014/main" id="{7DE5AE89-EE04-07B6-5C23-5B4E981894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210" y="9893"/>
                    <a:ext cx="12" cy="16"/>
                  </a:xfrm>
                  <a:custGeom>
                    <a:avLst/>
                    <a:gdLst>
                      <a:gd name="T0" fmla="*/ 12 w 12"/>
                      <a:gd name="T1" fmla="*/ 16 h 16"/>
                      <a:gd name="T2" fmla="*/ 12 w 12"/>
                      <a:gd name="T3" fmla="*/ 12 h 16"/>
                      <a:gd name="T4" fmla="*/ 8 w 12"/>
                      <a:gd name="T5" fmla="*/ 0 h 16"/>
                      <a:gd name="T6" fmla="*/ 4 w 12"/>
                      <a:gd name="T7" fmla="*/ 0 h 16"/>
                      <a:gd name="T8" fmla="*/ 0 w 12"/>
                      <a:gd name="T9" fmla="*/ 12 h 16"/>
                      <a:gd name="T10" fmla="*/ 4 w 12"/>
                      <a:gd name="T11" fmla="*/ 16 h 16"/>
                      <a:gd name="T12" fmla="*/ 12 w 12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6">
                        <a:moveTo>
                          <a:pt x="12" y="16"/>
                        </a:moveTo>
                        <a:lnTo>
                          <a:pt x="12" y="12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4" y="16"/>
                        </a:lnTo>
                        <a:lnTo>
                          <a:pt x="12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2033" name="Freeform 869">
                    <a:extLst>
                      <a:ext uri="{FF2B5EF4-FFF2-40B4-BE49-F238E27FC236}">
                        <a16:creationId xmlns:a16="http://schemas.microsoft.com/office/drawing/2014/main" id="{F4F8A764-1876-BA2E-5DEE-EA97C1D9F8A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7709" y="10247"/>
                    <a:ext cx="17" cy="8"/>
                  </a:xfrm>
                  <a:custGeom>
                    <a:avLst/>
                    <a:gdLst>
                      <a:gd name="T0" fmla="*/ 17 w 17"/>
                      <a:gd name="T1" fmla="*/ 8 h 8"/>
                      <a:gd name="T2" fmla="*/ 17 w 17"/>
                      <a:gd name="T3" fmla="*/ 4 h 8"/>
                      <a:gd name="T4" fmla="*/ 13 w 17"/>
                      <a:gd name="T5" fmla="*/ 0 h 8"/>
                      <a:gd name="T6" fmla="*/ 0 w 17"/>
                      <a:gd name="T7" fmla="*/ 0 h 8"/>
                      <a:gd name="T8" fmla="*/ 4 w 17"/>
                      <a:gd name="T9" fmla="*/ 4 h 8"/>
                      <a:gd name="T10" fmla="*/ 17 w 17"/>
                      <a:gd name="T11" fmla="*/ 8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8">
                        <a:moveTo>
                          <a:pt x="17" y="8"/>
                        </a:moveTo>
                        <a:lnTo>
                          <a:pt x="17" y="4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4" y="4"/>
                        </a:lnTo>
                        <a:lnTo>
                          <a:pt x="17" y="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935" name="Freeform 870">
                  <a:extLst>
                    <a:ext uri="{FF2B5EF4-FFF2-40B4-BE49-F238E27FC236}">
                      <a16:creationId xmlns:a16="http://schemas.microsoft.com/office/drawing/2014/main" id="{A7E12A03-A93A-C8A6-4C7D-3A6A514E811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063" y="11004"/>
                  <a:ext cx="224" cy="122"/>
                </a:xfrm>
                <a:custGeom>
                  <a:avLst/>
                  <a:gdLst>
                    <a:gd name="T0" fmla="*/ 122 w 224"/>
                    <a:gd name="T1" fmla="*/ 53 h 122"/>
                    <a:gd name="T2" fmla="*/ 147 w 224"/>
                    <a:gd name="T3" fmla="*/ 49 h 122"/>
                    <a:gd name="T4" fmla="*/ 155 w 224"/>
                    <a:gd name="T5" fmla="*/ 40 h 122"/>
                    <a:gd name="T6" fmla="*/ 167 w 224"/>
                    <a:gd name="T7" fmla="*/ 36 h 122"/>
                    <a:gd name="T8" fmla="*/ 179 w 224"/>
                    <a:gd name="T9" fmla="*/ 32 h 122"/>
                    <a:gd name="T10" fmla="*/ 192 w 224"/>
                    <a:gd name="T11" fmla="*/ 24 h 122"/>
                    <a:gd name="T12" fmla="*/ 204 w 224"/>
                    <a:gd name="T13" fmla="*/ 24 h 122"/>
                    <a:gd name="T14" fmla="*/ 216 w 224"/>
                    <a:gd name="T15" fmla="*/ 16 h 122"/>
                    <a:gd name="T16" fmla="*/ 224 w 224"/>
                    <a:gd name="T17" fmla="*/ 4 h 122"/>
                    <a:gd name="T18" fmla="*/ 216 w 224"/>
                    <a:gd name="T19" fmla="*/ 0 h 122"/>
                    <a:gd name="T20" fmla="*/ 204 w 224"/>
                    <a:gd name="T21" fmla="*/ 0 h 122"/>
                    <a:gd name="T22" fmla="*/ 192 w 224"/>
                    <a:gd name="T23" fmla="*/ 4 h 122"/>
                    <a:gd name="T24" fmla="*/ 167 w 224"/>
                    <a:gd name="T25" fmla="*/ 8 h 122"/>
                    <a:gd name="T26" fmla="*/ 155 w 224"/>
                    <a:gd name="T27" fmla="*/ 12 h 122"/>
                    <a:gd name="T28" fmla="*/ 143 w 224"/>
                    <a:gd name="T29" fmla="*/ 8 h 122"/>
                    <a:gd name="T30" fmla="*/ 106 w 224"/>
                    <a:gd name="T31" fmla="*/ 16 h 122"/>
                    <a:gd name="T32" fmla="*/ 94 w 224"/>
                    <a:gd name="T33" fmla="*/ 20 h 122"/>
                    <a:gd name="T34" fmla="*/ 90 w 224"/>
                    <a:gd name="T35" fmla="*/ 32 h 122"/>
                    <a:gd name="T36" fmla="*/ 86 w 224"/>
                    <a:gd name="T37" fmla="*/ 36 h 122"/>
                    <a:gd name="T38" fmla="*/ 82 w 224"/>
                    <a:gd name="T39" fmla="*/ 36 h 122"/>
                    <a:gd name="T40" fmla="*/ 94 w 224"/>
                    <a:gd name="T41" fmla="*/ 44 h 122"/>
                    <a:gd name="T42" fmla="*/ 94 w 224"/>
                    <a:gd name="T43" fmla="*/ 65 h 122"/>
                    <a:gd name="T44" fmla="*/ 94 w 224"/>
                    <a:gd name="T45" fmla="*/ 44 h 122"/>
                    <a:gd name="T46" fmla="*/ 82 w 224"/>
                    <a:gd name="T47" fmla="*/ 36 h 122"/>
                    <a:gd name="T48" fmla="*/ 82 w 224"/>
                    <a:gd name="T49" fmla="*/ 40 h 122"/>
                    <a:gd name="T50" fmla="*/ 70 w 224"/>
                    <a:gd name="T51" fmla="*/ 44 h 122"/>
                    <a:gd name="T52" fmla="*/ 57 w 224"/>
                    <a:gd name="T53" fmla="*/ 49 h 122"/>
                    <a:gd name="T54" fmla="*/ 45 w 224"/>
                    <a:gd name="T55" fmla="*/ 53 h 122"/>
                    <a:gd name="T56" fmla="*/ 33 w 224"/>
                    <a:gd name="T57" fmla="*/ 61 h 122"/>
                    <a:gd name="T58" fmla="*/ 21 w 224"/>
                    <a:gd name="T59" fmla="*/ 65 h 122"/>
                    <a:gd name="T60" fmla="*/ 9 w 224"/>
                    <a:gd name="T61" fmla="*/ 77 h 122"/>
                    <a:gd name="T62" fmla="*/ 9 w 224"/>
                    <a:gd name="T63" fmla="*/ 89 h 122"/>
                    <a:gd name="T64" fmla="*/ 0 w 224"/>
                    <a:gd name="T65" fmla="*/ 101 h 122"/>
                    <a:gd name="T66" fmla="*/ 4 w 224"/>
                    <a:gd name="T67" fmla="*/ 110 h 122"/>
                    <a:gd name="T68" fmla="*/ 4 w 224"/>
                    <a:gd name="T69" fmla="*/ 122 h 122"/>
                    <a:gd name="T70" fmla="*/ 17 w 224"/>
                    <a:gd name="T71" fmla="*/ 122 h 122"/>
                    <a:gd name="T72" fmla="*/ 25 w 224"/>
                    <a:gd name="T73" fmla="*/ 118 h 122"/>
                    <a:gd name="T74" fmla="*/ 37 w 224"/>
                    <a:gd name="T75" fmla="*/ 110 h 122"/>
                    <a:gd name="T76" fmla="*/ 53 w 224"/>
                    <a:gd name="T77" fmla="*/ 110 h 122"/>
                    <a:gd name="T78" fmla="*/ 74 w 224"/>
                    <a:gd name="T79" fmla="*/ 89 h 122"/>
                    <a:gd name="T80" fmla="*/ 86 w 224"/>
                    <a:gd name="T81" fmla="*/ 81 h 122"/>
                    <a:gd name="T82" fmla="*/ 86 w 224"/>
                    <a:gd name="T83" fmla="*/ 77 h 122"/>
                    <a:gd name="T84" fmla="*/ 94 w 224"/>
                    <a:gd name="T85" fmla="*/ 69 h 122"/>
                    <a:gd name="T86" fmla="*/ 94 w 224"/>
                    <a:gd name="T87" fmla="*/ 69 h 122"/>
                    <a:gd name="T88" fmla="*/ 98 w 224"/>
                    <a:gd name="T89" fmla="*/ 65 h 122"/>
                    <a:gd name="T90" fmla="*/ 110 w 224"/>
                    <a:gd name="T91" fmla="*/ 57 h 122"/>
                    <a:gd name="T92" fmla="*/ 122 w 224"/>
                    <a:gd name="T93" fmla="*/ 53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24" h="122">
                      <a:moveTo>
                        <a:pt x="122" y="53"/>
                      </a:moveTo>
                      <a:lnTo>
                        <a:pt x="147" y="49"/>
                      </a:lnTo>
                      <a:lnTo>
                        <a:pt x="155" y="40"/>
                      </a:lnTo>
                      <a:lnTo>
                        <a:pt x="167" y="36"/>
                      </a:lnTo>
                      <a:lnTo>
                        <a:pt x="179" y="32"/>
                      </a:lnTo>
                      <a:lnTo>
                        <a:pt x="192" y="24"/>
                      </a:lnTo>
                      <a:lnTo>
                        <a:pt x="204" y="24"/>
                      </a:lnTo>
                      <a:lnTo>
                        <a:pt x="216" y="16"/>
                      </a:lnTo>
                      <a:lnTo>
                        <a:pt x="224" y="4"/>
                      </a:lnTo>
                      <a:lnTo>
                        <a:pt x="216" y="0"/>
                      </a:lnTo>
                      <a:lnTo>
                        <a:pt x="204" y="0"/>
                      </a:lnTo>
                      <a:lnTo>
                        <a:pt x="192" y="4"/>
                      </a:lnTo>
                      <a:lnTo>
                        <a:pt x="167" y="8"/>
                      </a:lnTo>
                      <a:lnTo>
                        <a:pt x="155" y="12"/>
                      </a:lnTo>
                      <a:lnTo>
                        <a:pt x="143" y="8"/>
                      </a:lnTo>
                      <a:lnTo>
                        <a:pt x="106" y="16"/>
                      </a:lnTo>
                      <a:lnTo>
                        <a:pt x="94" y="20"/>
                      </a:lnTo>
                      <a:lnTo>
                        <a:pt x="90" y="32"/>
                      </a:lnTo>
                      <a:lnTo>
                        <a:pt x="86" y="36"/>
                      </a:lnTo>
                      <a:lnTo>
                        <a:pt x="82" y="36"/>
                      </a:lnTo>
                      <a:lnTo>
                        <a:pt x="94" y="44"/>
                      </a:lnTo>
                      <a:lnTo>
                        <a:pt x="94" y="65"/>
                      </a:lnTo>
                      <a:lnTo>
                        <a:pt x="94" y="44"/>
                      </a:lnTo>
                      <a:lnTo>
                        <a:pt x="82" y="36"/>
                      </a:lnTo>
                      <a:lnTo>
                        <a:pt x="82" y="40"/>
                      </a:lnTo>
                      <a:lnTo>
                        <a:pt x="70" y="44"/>
                      </a:lnTo>
                      <a:lnTo>
                        <a:pt x="57" y="49"/>
                      </a:lnTo>
                      <a:lnTo>
                        <a:pt x="45" y="53"/>
                      </a:lnTo>
                      <a:lnTo>
                        <a:pt x="33" y="61"/>
                      </a:lnTo>
                      <a:lnTo>
                        <a:pt x="21" y="65"/>
                      </a:lnTo>
                      <a:lnTo>
                        <a:pt x="9" y="77"/>
                      </a:lnTo>
                      <a:lnTo>
                        <a:pt x="9" y="89"/>
                      </a:lnTo>
                      <a:lnTo>
                        <a:pt x="0" y="101"/>
                      </a:lnTo>
                      <a:lnTo>
                        <a:pt x="4" y="110"/>
                      </a:lnTo>
                      <a:lnTo>
                        <a:pt x="4" y="122"/>
                      </a:lnTo>
                      <a:lnTo>
                        <a:pt x="17" y="122"/>
                      </a:lnTo>
                      <a:lnTo>
                        <a:pt x="25" y="118"/>
                      </a:lnTo>
                      <a:lnTo>
                        <a:pt x="37" y="110"/>
                      </a:lnTo>
                      <a:lnTo>
                        <a:pt x="53" y="110"/>
                      </a:lnTo>
                      <a:lnTo>
                        <a:pt x="74" y="89"/>
                      </a:lnTo>
                      <a:lnTo>
                        <a:pt x="86" y="81"/>
                      </a:lnTo>
                      <a:lnTo>
                        <a:pt x="86" y="77"/>
                      </a:lnTo>
                      <a:lnTo>
                        <a:pt x="94" y="69"/>
                      </a:lnTo>
                      <a:lnTo>
                        <a:pt x="94" y="69"/>
                      </a:lnTo>
                      <a:lnTo>
                        <a:pt x="98" y="65"/>
                      </a:lnTo>
                      <a:lnTo>
                        <a:pt x="110" y="57"/>
                      </a:lnTo>
                      <a:lnTo>
                        <a:pt x="122" y="5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936" name="Group 871">
                  <a:extLst>
                    <a:ext uri="{FF2B5EF4-FFF2-40B4-BE49-F238E27FC236}">
                      <a16:creationId xmlns:a16="http://schemas.microsoft.com/office/drawing/2014/main" id="{967FCFC8-ADEB-3CC5-A10C-04818B1859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54" y="10157"/>
                  <a:ext cx="2763" cy="1001"/>
                  <a:chOff x="16354" y="10157"/>
                  <a:chExt cx="2763" cy="1001"/>
                </a:xfrm>
                <a:grpFill/>
              </p:grpSpPr>
              <p:grpSp>
                <p:nvGrpSpPr>
                  <p:cNvPr id="1942" name="Group 872">
                    <a:extLst>
                      <a:ext uri="{FF2B5EF4-FFF2-40B4-BE49-F238E27FC236}">
                        <a16:creationId xmlns:a16="http://schemas.microsoft.com/office/drawing/2014/main" id="{C6CF81CB-8F7A-550A-01FD-81A7C598E2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354" y="10157"/>
                    <a:ext cx="2763" cy="965"/>
                    <a:chOff x="16354" y="10157"/>
                    <a:chExt cx="2763" cy="965"/>
                  </a:xfrm>
                  <a:grpFill/>
                </p:grpSpPr>
                <p:sp>
                  <p:nvSpPr>
                    <p:cNvPr id="1944" name="Freeform 873">
                      <a:extLst>
                        <a:ext uri="{FF2B5EF4-FFF2-40B4-BE49-F238E27FC236}">
                          <a16:creationId xmlns:a16="http://schemas.microsoft.com/office/drawing/2014/main" id="{B39577F8-0360-E264-26B7-20A1C6523CC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180" y="10235"/>
                      <a:ext cx="607" cy="512"/>
                    </a:xfrm>
                    <a:custGeom>
                      <a:avLst/>
                      <a:gdLst>
                        <a:gd name="T0" fmla="*/ 0 w 607"/>
                        <a:gd name="T1" fmla="*/ 232 h 512"/>
                        <a:gd name="T2" fmla="*/ 17 w 607"/>
                        <a:gd name="T3" fmla="*/ 276 h 512"/>
                        <a:gd name="T4" fmla="*/ 37 w 607"/>
                        <a:gd name="T5" fmla="*/ 309 h 512"/>
                        <a:gd name="T6" fmla="*/ 49 w 607"/>
                        <a:gd name="T7" fmla="*/ 321 h 512"/>
                        <a:gd name="T8" fmla="*/ 65 w 607"/>
                        <a:gd name="T9" fmla="*/ 366 h 512"/>
                        <a:gd name="T10" fmla="*/ 74 w 607"/>
                        <a:gd name="T11" fmla="*/ 403 h 512"/>
                        <a:gd name="T12" fmla="*/ 90 w 607"/>
                        <a:gd name="T13" fmla="*/ 439 h 512"/>
                        <a:gd name="T14" fmla="*/ 118 w 607"/>
                        <a:gd name="T15" fmla="*/ 451 h 512"/>
                        <a:gd name="T16" fmla="*/ 167 w 607"/>
                        <a:gd name="T17" fmla="*/ 443 h 512"/>
                        <a:gd name="T18" fmla="*/ 179 w 607"/>
                        <a:gd name="T19" fmla="*/ 468 h 512"/>
                        <a:gd name="T20" fmla="*/ 212 w 607"/>
                        <a:gd name="T21" fmla="*/ 468 h 512"/>
                        <a:gd name="T22" fmla="*/ 249 w 607"/>
                        <a:gd name="T23" fmla="*/ 447 h 512"/>
                        <a:gd name="T24" fmla="*/ 285 w 607"/>
                        <a:gd name="T25" fmla="*/ 468 h 512"/>
                        <a:gd name="T26" fmla="*/ 326 w 607"/>
                        <a:gd name="T27" fmla="*/ 464 h 512"/>
                        <a:gd name="T28" fmla="*/ 338 w 607"/>
                        <a:gd name="T29" fmla="*/ 468 h 512"/>
                        <a:gd name="T30" fmla="*/ 346 w 607"/>
                        <a:gd name="T31" fmla="*/ 500 h 512"/>
                        <a:gd name="T32" fmla="*/ 379 w 607"/>
                        <a:gd name="T33" fmla="*/ 500 h 512"/>
                        <a:gd name="T34" fmla="*/ 432 w 607"/>
                        <a:gd name="T35" fmla="*/ 468 h 512"/>
                        <a:gd name="T36" fmla="*/ 452 w 607"/>
                        <a:gd name="T37" fmla="*/ 427 h 512"/>
                        <a:gd name="T38" fmla="*/ 464 w 607"/>
                        <a:gd name="T39" fmla="*/ 403 h 512"/>
                        <a:gd name="T40" fmla="*/ 444 w 607"/>
                        <a:gd name="T41" fmla="*/ 374 h 512"/>
                        <a:gd name="T42" fmla="*/ 472 w 607"/>
                        <a:gd name="T43" fmla="*/ 337 h 512"/>
                        <a:gd name="T44" fmla="*/ 505 w 607"/>
                        <a:gd name="T45" fmla="*/ 313 h 512"/>
                        <a:gd name="T46" fmla="*/ 525 w 607"/>
                        <a:gd name="T47" fmla="*/ 289 h 512"/>
                        <a:gd name="T48" fmla="*/ 521 w 607"/>
                        <a:gd name="T49" fmla="*/ 264 h 512"/>
                        <a:gd name="T50" fmla="*/ 538 w 607"/>
                        <a:gd name="T51" fmla="*/ 215 h 512"/>
                        <a:gd name="T52" fmla="*/ 570 w 607"/>
                        <a:gd name="T53" fmla="*/ 215 h 512"/>
                        <a:gd name="T54" fmla="*/ 607 w 607"/>
                        <a:gd name="T55" fmla="*/ 203 h 512"/>
                        <a:gd name="T56" fmla="*/ 574 w 607"/>
                        <a:gd name="T57" fmla="*/ 179 h 512"/>
                        <a:gd name="T58" fmla="*/ 554 w 607"/>
                        <a:gd name="T59" fmla="*/ 122 h 512"/>
                        <a:gd name="T60" fmla="*/ 521 w 607"/>
                        <a:gd name="T61" fmla="*/ 89 h 512"/>
                        <a:gd name="T62" fmla="*/ 517 w 607"/>
                        <a:gd name="T63" fmla="*/ 77 h 512"/>
                        <a:gd name="T64" fmla="*/ 505 w 607"/>
                        <a:gd name="T65" fmla="*/ 49 h 512"/>
                        <a:gd name="T66" fmla="*/ 525 w 607"/>
                        <a:gd name="T67" fmla="*/ 44 h 512"/>
                        <a:gd name="T68" fmla="*/ 525 w 607"/>
                        <a:gd name="T69" fmla="*/ 12 h 512"/>
                        <a:gd name="T70" fmla="*/ 485 w 607"/>
                        <a:gd name="T71" fmla="*/ 0 h 512"/>
                        <a:gd name="T72" fmla="*/ 432 w 607"/>
                        <a:gd name="T73" fmla="*/ 4 h 512"/>
                        <a:gd name="T74" fmla="*/ 407 w 607"/>
                        <a:gd name="T75" fmla="*/ 16 h 512"/>
                        <a:gd name="T76" fmla="*/ 403 w 607"/>
                        <a:gd name="T77" fmla="*/ 53 h 512"/>
                        <a:gd name="T78" fmla="*/ 383 w 607"/>
                        <a:gd name="T79" fmla="*/ 85 h 512"/>
                        <a:gd name="T80" fmla="*/ 367 w 607"/>
                        <a:gd name="T81" fmla="*/ 122 h 512"/>
                        <a:gd name="T82" fmla="*/ 342 w 607"/>
                        <a:gd name="T83" fmla="*/ 171 h 512"/>
                        <a:gd name="T84" fmla="*/ 306 w 607"/>
                        <a:gd name="T85" fmla="*/ 175 h 512"/>
                        <a:gd name="T86" fmla="*/ 261 w 607"/>
                        <a:gd name="T87" fmla="*/ 183 h 512"/>
                        <a:gd name="T88" fmla="*/ 212 w 607"/>
                        <a:gd name="T89" fmla="*/ 175 h 512"/>
                        <a:gd name="T90" fmla="*/ 188 w 607"/>
                        <a:gd name="T91" fmla="*/ 195 h 512"/>
                        <a:gd name="T92" fmla="*/ 127 w 607"/>
                        <a:gd name="T93" fmla="*/ 203 h 512"/>
                        <a:gd name="T94" fmla="*/ 78 w 607"/>
                        <a:gd name="T95" fmla="*/ 191 h 512"/>
                        <a:gd name="T96" fmla="*/ 53 w 607"/>
                        <a:gd name="T97" fmla="*/ 175 h 512"/>
                        <a:gd name="T98" fmla="*/ 41 w 607"/>
                        <a:gd name="T99" fmla="*/ 146 h 512"/>
                        <a:gd name="T100" fmla="*/ 9 w 607"/>
                        <a:gd name="T101" fmla="*/ 191 h 512"/>
                        <a:gd name="T102" fmla="*/ 4 w 607"/>
                        <a:gd name="T103" fmla="*/ 199 h 5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607" h="512">
                          <a:moveTo>
                            <a:pt x="4" y="199"/>
                          </a:moveTo>
                          <a:lnTo>
                            <a:pt x="0" y="211"/>
                          </a:lnTo>
                          <a:lnTo>
                            <a:pt x="0" y="223"/>
                          </a:lnTo>
                          <a:lnTo>
                            <a:pt x="0" y="232"/>
                          </a:lnTo>
                          <a:lnTo>
                            <a:pt x="0" y="248"/>
                          </a:lnTo>
                          <a:lnTo>
                            <a:pt x="13" y="252"/>
                          </a:lnTo>
                          <a:lnTo>
                            <a:pt x="13" y="264"/>
                          </a:lnTo>
                          <a:lnTo>
                            <a:pt x="17" y="276"/>
                          </a:lnTo>
                          <a:lnTo>
                            <a:pt x="21" y="276"/>
                          </a:lnTo>
                          <a:lnTo>
                            <a:pt x="13" y="293"/>
                          </a:lnTo>
                          <a:lnTo>
                            <a:pt x="25" y="301"/>
                          </a:lnTo>
                          <a:lnTo>
                            <a:pt x="37" y="309"/>
                          </a:lnTo>
                          <a:lnTo>
                            <a:pt x="25" y="305"/>
                          </a:lnTo>
                          <a:lnTo>
                            <a:pt x="25" y="317"/>
                          </a:lnTo>
                          <a:lnTo>
                            <a:pt x="37" y="317"/>
                          </a:lnTo>
                          <a:lnTo>
                            <a:pt x="49" y="321"/>
                          </a:lnTo>
                          <a:lnTo>
                            <a:pt x="61" y="329"/>
                          </a:lnTo>
                          <a:lnTo>
                            <a:pt x="65" y="341"/>
                          </a:lnTo>
                          <a:lnTo>
                            <a:pt x="70" y="354"/>
                          </a:lnTo>
                          <a:lnTo>
                            <a:pt x="65" y="366"/>
                          </a:lnTo>
                          <a:lnTo>
                            <a:pt x="65" y="370"/>
                          </a:lnTo>
                          <a:lnTo>
                            <a:pt x="65" y="378"/>
                          </a:lnTo>
                          <a:lnTo>
                            <a:pt x="74" y="390"/>
                          </a:lnTo>
                          <a:lnTo>
                            <a:pt x="74" y="403"/>
                          </a:lnTo>
                          <a:lnTo>
                            <a:pt x="78" y="415"/>
                          </a:lnTo>
                          <a:lnTo>
                            <a:pt x="78" y="427"/>
                          </a:lnTo>
                          <a:lnTo>
                            <a:pt x="78" y="439"/>
                          </a:lnTo>
                          <a:lnTo>
                            <a:pt x="90" y="439"/>
                          </a:lnTo>
                          <a:lnTo>
                            <a:pt x="102" y="439"/>
                          </a:lnTo>
                          <a:lnTo>
                            <a:pt x="114" y="443"/>
                          </a:lnTo>
                          <a:lnTo>
                            <a:pt x="122" y="439"/>
                          </a:lnTo>
                          <a:lnTo>
                            <a:pt x="118" y="451"/>
                          </a:lnTo>
                          <a:lnTo>
                            <a:pt x="131" y="447"/>
                          </a:lnTo>
                          <a:lnTo>
                            <a:pt x="143" y="443"/>
                          </a:lnTo>
                          <a:lnTo>
                            <a:pt x="155" y="439"/>
                          </a:lnTo>
                          <a:lnTo>
                            <a:pt x="167" y="443"/>
                          </a:lnTo>
                          <a:lnTo>
                            <a:pt x="171" y="431"/>
                          </a:lnTo>
                          <a:lnTo>
                            <a:pt x="175" y="443"/>
                          </a:lnTo>
                          <a:lnTo>
                            <a:pt x="175" y="455"/>
                          </a:lnTo>
                          <a:lnTo>
                            <a:pt x="179" y="468"/>
                          </a:lnTo>
                          <a:lnTo>
                            <a:pt x="175" y="480"/>
                          </a:lnTo>
                          <a:lnTo>
                            <a:pt x="188" y="476"/>
                          </a:lnTo>
                          <a:lnTo>
                            <a:pt x="200" y="464"/>
                          </a:lnTo>
                          <a:lnTo>
                            <a:pt x="212" y="468"/>
                          </a:lnTo>
                          <a:lnTo>
                            <a:pt x="220" y="472"/>
                          </a:lnTo>
                          <a:lnTo>
                            <a:pt x="232" y="464"/>
                          </a:lnTo>
                          <a:lnTo>
                            <a:pt x="245" y="455"/>
                          </a:lnTo>
                          <a:lnTo>
                            <a:pt x="249" y="447"/>
                          </a:lnTo>
                          <a:lnTo>
                            <a:pt x="261" y="455"/>
                          </a:lnTo>
                          <a:lnTo>
                            <a:pt x="273" y="459"/>
                          </a:lnTo>
                          <a:lnTo>
                            <a:pt x="285" y="455"/>
                          </a:lnTo>
                          <a:lnTo>
                            <a:pt x="285" y="468"/>
                          </a:lnTo>
                          <a:lnTo>
                            <a:pt x="297" y="472"/>
                          </a:lnTo>
                          <a:lnTo>
                            <a:pt x="310" y="468"/>
                          </a:lnTo>
                          <a:lnTo>
                            <a:pt x="314" y="455"/>
                          </a:lnTo>
                          <a:lnTo>
                            <a:pt x="326" y="464"/>
                          </a:lnTo>
                          <a:lnTo>
                            <a:pt x="330" y="459"/>
                          </a:lnTo>
                          <a:lnTo>
                            <a:pt x="322" y="472"/>
                          </a:lnTo>
                          <a:lnTo>
                            <a:pt x="326" y="472"/>
                          </a:lnTo>
                          <a:lnTo>
                            <a:pt x="338" y="468"/>
                          </a:lnTo>
                          <a:lnTo>
                            <a:pt x="342" y="468"/>
                          </a:lnTo>
                          <a:lnTo>
                            <a:pt x="338" y="480"/>
                          </a:lnTo>
                          <a:lnTo>
                            <a:pt x="342" y="492"/>
                          </a:lnTo>
                          <a:lnTo>
                            <a:pt x="346" y="500"/>
                          </a:lnTo>
                          <a:lnTo>
                            <a:pt x="342" y="512"/>
                          </a:lnTo>
                          <a:lnTo>
                            <a:pt x="354" y="512"/>
                          </a:lnTo>
                          <a:lnTo>
                            <a:pt x="367" y="508"/>
                          </a:lnTo>
                          <a:lnTo>
                            <a:pt x="379" y="500"/>
                          </a:lnTo>
                          <a:lnTo>
                            <a:pt x="391" y="496"/>
                          </a:lnTo>
                          <a:lnTo>
                            <a:pt x="403" y="492"/>
                          </a:lnTo>
                          <a:lnTo>
                            <a:pt x="428" y="480"/>
                          </a:lnTo>
                          <a:lnTo>
                            <a:pt x="432" y="468"/>
                          </a:lnTo>
                          <a:lnTo>
                            <a:pt x="440" y="455"/>
                          </a:lnTo>
                          <a:lnTo>
                            <a:pt x="436" y="447"/>
                          </a:lnTo>
                          <a:lnTo>
                            <a:pt x="448" y="439"/>
                          </a:lnTo>
                          <a:lnTo>
                            <a:pt x="452" y="427"/>
                          </a:lnTo>
                          <a:lnTo>
                            <a:pt x="448" y="415"/>
                          </a:lnTo>
                          <a:lnTo>
                            <a:pt x="460" y="415"/>
                          </a:lnTo>
                          <a:lnTo>
                            <a:pt x="464" y="403"/>
                          </a:lnTo>
                          <a:lnTo>
                            <a:pt x="464" y="403"/>
                          </a:lnTo>
                          <a:lnTo>
                            <a:pt x="452" y="398"/>
                          </a:lnTo>
                          <a:lnTo>
                            <a:pt x="456" y="386"/>
                          </a:lnTo>
                          <a:lnTo>
                            <a:pt x="452" y="374"/>
                          </a:lnTo>
                          <a:lnTo>
                            <a:pt x="444" y="374"/>
                          </a:lnTo>
                          <a:lnTo>
                            <a:pt x="452" y="366"/>
                          </a:lnTo>
                          <a:lnTo>
                            <a:pt x="460" y="354"/>
                          </a:lnTo>
                          <a:lnTo>
                            <a:pt x="472" y="346"/>
                          </a:lnTo>
                          <a:lnTo>
                            <a:pt x="472" y="337"/>
                          </a:lnTo>
                          <a:lnTo>
                            <a:pt x="485" y="337"/>
                          </a:lnTo>
                          <a:lnTo>
                            <a:pt x="497" y="329"/>
                          </a:lnTo>
                          <a:lnTo>
                            <a:pt x="505" y="317"/>
                          </a:lnTo>
                          <a:lnTo>
                            <a:pt x="505" y="313"/>
                          </a:lnTo>
                          <a:lnTo>
                            <a:pt x="513" y="317"/>
                          </a:lnTo>
                          <a:lnTo>
                            <a:pt x="517" y="313"/>
                          </a:lnTo>
                          <a:lnTo>
                            <a:pt x="521" y="301"/>
                          </a:lnTo>
                          <a:lnTo>
                            <a:pt x="525" y="289"/>
                          </a:lnTo>
                          <a:lnTo>
                            <a:pt x="513" y="297"/>
                          </a:lnTo>
                          <a:lnTo>
                            <a:pt x="517" y="285"/>
                          </a:lnTo>
                          <a:lnTo>
                            <a:pt x="517" y="272"/>
                          </a:lnTo>
                          <a:lnTo>
                            <a:pt x="521" y="264"/>
                          </a:lnTo>
                          <a:lnTo>
                            <a:pt x="517" y="252"/>
                          </a:lnTo>
                          <a:lnTo>
                            <a:pt x="521" y="240"/>
                          </a:lnTo>
                          <a:lnTo>
                            <a:pt x="529" y="228"/>
                          </a:lnTo>
                          <a:lnTo>
                            <a:pt x="538" y="215"/>
                          </a:lnTo>
                          <a:lnTo>
                            <a:pt x="546" y="215"/>
                          </a:lnTo>
                          <a:lnTo>
                            <a:pt x="546" y="203"/>
                          </a:lnTo>
                          <a:lnTo>
                            <a:pt x="558" y="211"/>
                          </a:lnTo>
                          <a:lnTo>
                            <a:pt x="570" y="215"/>
                          </a:lnTo>
                          <a:lnTo>
                            <a:pt x="582" y="215"/>
                          </a:lnTo>
                          <a:lnTo>
                            <a:pt x="595" y="215"/>
                          </a:lnTo>
                          <a:lnTo>
                            <a:pt x="607" y="207"/>
                          </a:lnTo>
                          <a:lnTo>
                            <a:pt x="607" y="203"/>
                          </a:lnTo>
                          <a:lnTo>
                            <a:pt x="607" y="199"/>
                          </a:lnTo>
                          <a:lnTo>
                            <a:pt x="599" y="195"/>
                          </a:lnTo>
                          <a:lnTo>
                            <a:pt x="586" y="183"/>
                          </a:lnTo>
                          <a:lnTo>
                            <a:pt x="574" y="179"/>
                          </a:lnTo>
                          <a:lnTo>
                            <a:pt x="550" y="154"/>
                          </a:lnTo>
                          <a:lnTo>
                            <a:pt x="542" y="146"/>
                          </a:lnTo>
                          <a:lnTo>
                            <a:pt x="546" y="134"/>
                          </a:lnTo>
                          <a:lnTo>
                            <a:pt x="554" y="122"/>
                          </a:lnTo>
                          <a:lnTo>
                            <a:pt x="542" y="110"/>
                          </a:lnTo>
                          <a:lnTo>
                            <a:pt x="538" y="97"/>
                          </a:lnTo>
                          <a:lnTo>
                            <a:pt x="525" y="93"/>
                          </a:lnTo>
                          <a:lnTo>
                            <a:pt x="521" y="89"/>
                          </a:lnTo>
                          <a:lnTo>
                            <a:pt x="521" y="85"/>
                          </a:lnTo>
                          <a:lnTo>
                            <a:pt x="525" y="81"/>
                          </a:lnTo>
                          <a:lnTo>
                            <a:pt x="525" y="77"/>
                          </a:lnTo>
                          <a:lnTo>
                            <a:pt x="517" y="77"/>
                          </a:lnTo>
                          <a:lnTo>
                            <a:pt x="513" y="77"/>
                          </a:lnTo>
                          <a:lnTo>
                            <a:pt x="513" y="65"/>
                          </a:lnTo>
                          <a:lnTo>
                            <a:pt x="501" y="53"/>
                          </a:lnTo>
                          <a:lnTo>
                            <a:pt x="505" y="49"/>
                          </a:lnTo>
                          <a:lnTo>
                            <a:pt x="505" y="49"/>
                          </a:lnTo>
                          <a:lnTo>
                            <a:pt x="505" y="49"/>
                          </a:lnTo>
                          <a:lnTo>
                            <a:pt x="513" y="44"/>
                          </a:lnTo>
                          <a:lnTo>
                            <a:pt x="525" y="44"/>
                          </a:lnTo>
                          <a:lnTo>
                            <a:pt x="538" y="40"/>
                          </a:lnTo>
                          <a:lnTo>
                            <a:pt x="525" y="28"/>
                          </a:lnTo>
                          <a:lnTo>
                            <a:pt x="517" y="16"/>
                          </a:lnTo>
                          <a:lnTo>
                            <a:pt x="525" y="12"/>
                          </a:lnTo>
                          <a:lnTo>
                            <a:pt x="517" y="12"/>
                          </a:lnTo>
                          <a:lnTo>
                            <a:pt x="505" y="4"/>
                          </a:lnTo>
                          <a:lnTo>
                            <a:pt x="497" y="4"/>
                          </a:lnTo>
                          <a:lnTo>
                            <a:pt x="485" y="0"/>
                          </a:lnTo>
                          <a:lnTo>
                            <a:pt x="468" y="0"/>
                          </a:lnTo>
                          <a:lnTo>
                            <a:pt x="456" y="4"/>
                          </a:lnTo>
                          <a:lnTo>
                            <a:pt x="444" y="0"/>
                          </a:lnTo>
                          <a:lnTo>
                            <a:pt x="432" y="4"/>
                          </a:lnTo>
                          <a:lnTo>
                            <a:pt x="420" y="0"/>
                          </a:lnTo>
                          <a:lnTo>
                            <a:pt x="420" y="4"/>
                          </a:lnTo>
                          <a:lnTo>
                            <a:pt x="407" y="16"/>
                          </a:lnTo>
                          <a:lnTo>
                            <a:pt x="407" y="16"/>
                          </a:lnTo>
                          <a:lnTo>
                            <a:pt x="403" y="28"/>
                          </a:lnTo>
                          <a:lnTo>
                            <a:pt x="403" y="36"/>
                          </a:lnTo>
                          <a:lnTo>
                            <a:pt x="403" y="49"/>
                          </a:lnTo>
                          <a:lnTo>
                            <a:pt x="403" y="53"/>
                          </a:lnTo>
                          <a:lnTo>
                            <a:pt x="399" y="65"/>
                          </a:lnTo>
                          <a:lnTo>
                            <a:pt x="399" y="77"/>
                          </a:lnTo>
                          <a:lnTo>
                            <a:pt x="395" y="81"/>
                          </a:lnTo>
                          <a:lnTo>
                            <a:pt x="383" y="85"/>
                          </a:lnTo>
                          <a:lnTo>
                            <a:pt x="375" y="93"/>
                          </a:lnTo>
                          <a:lnTo>
                            <a:pt x="375" y="105"/>
                          </a:lnTo>
                          <a:lnTo>
                            <a:pt x="375" y="114"/>
                          </a:lnTo>
                          <a:lnTo>
                            <a:pt x="367" y="122"/>
                          </a:lnTo>
                          <a:lnTo>
                            <a:pt x="354" y="134"/>
                          </a:lnTo>
                          <a:lnTo>
                            <a:pt x="358" y="146"/>
                          </a:lnTo>
                          <a:lnTo>
                            <a:pt x="350" y="158"/>
                          </a:lnTo>
                          <a:lnTo>
                            <a:pt x="342" y="171"/>
                          </a:lnTo>
                          <a:lnTo>
                            <a:pt x="334" y="175"/>
                          </a:lnTo>
                          <a:lnTo>
                            <a:pt x="322" y="179"/>
                          </a:lnTo>
                          <a:lnTo>
                            <a:pt x="314" y="175"/>
                          </a:lnTo>
                          <a:lnTo>
                            <a:pt x="306" y="175"/>
                          </a:lnTo>
                          <a:lnTo>
                            <a:pt x="293" y="187"/>
                          </a:lnTo>
                          <a:lnTo>
                            <a:pt x="281" y="187"/>
                          </a:lnTo>
                          <a:lnTo>
                            <a:pt x="273" y="183"/>
                          </a:lnTo>
                          <a:lnTo>
                            <a:pt x="261" y="183"/>
                          </a:lnTo>
                          <a:lnTo>
                            <a:pt x="249" y="171"/>
                          </a:lnTo>
                          <a:lnTo>
                            <a:pt x="236" y="171"/>
                          </a:lnTo>
                          <a:lnTo>
                            <a:pt x="224" y="171"/>
                          </a:lnTo>
                          <a:lnTo>
                            <a:pt x="212" y="175"/>
                          </a:lnTo>
                          <a:lnTo>
                            <a:pt x="200" y="183"/>
                          </a:lnTo>
                          <a:lnTo>
                            <a:pt x="200" y="183"/>
                          </a:lnTo>
                          <a:lnTo>
                            <a:pt x="196" y="195"/>
                          </a:lnTo>
                          <a:lnTo>
                            <a:pt x="188" y="195"/>
                          </a:lnTo>
                          <a:lnTo>
                            <a:pt x="171" y="203"/>
                          </a:lnTo>
                          <a:lnTo>
                            <a:pt x="151" y="203"/>
                          </a:lnTo>
                          <a:lnTo>
                            <a:pt x="139" y="199"/>
                          </a:lnTo>
                          <a:lnTo>
                            <a:pt x="127" y="203"/>
                          </a:lnTo>
                          <a:lnTo>
                            <a:pt x="114" y="207"/>
                          </a:lnTo>
                          <a:lnTo>
                            <a:pt x="102" y="211"/>
                          </a:lnTo>
                          <a:lnTo>
                            <a:pt x="90" y="203"/>
                          </a:lnTo>
                          <a:lnTo>
                            <a:pt x="78" y="191"/>
                          </a:lnTo>
                          <a:lnTo>
                            <a:pt x="65" y="187"/>
                          </a:lnTo>
                          <a:lnTo>
                            <a:pt x="65" y="183"/>
                          </a:lnTo>
                          <a:lnTo>
                            <a:pt x="65" y="183"/>
                          </a:lnTo>
                          <a:lnTo>
                            <a:pt x="53" y="175"/>
                          </a:lnTo>
                          <a:lnTo>
                            <a:pt x="45" y="162"/>
                          </a:lnTo>
                          <a:lnTo>
                            <a:pt x="41" y="150"/>
                          </a:lnTo>
                          <a:lnTo>
                            <a:pt x="45" y="138"/>
                          </a:lnTo>
                          <a:lnTo>
                            <a:pt x="41" y="146"/>
                          </a:lnTo>
                          <a:lnTo>
                            <a:pt x="25" y="154"/>
                          </a:lnTo>
                          <a:lnTo>
                            <a:pt x="17" y="167"/>
                          </a:lnTo>
                          <a:lnTo>
                            <a:pt x="9" y="179"/>
                          </a:lnTo>
                          <a:lnTo>
                            <a:pt x="9" y="191"/>
                          </a:lnTo>
                          <a:lnTo>
                            <a:pt x="21" y="179"/>
                          </a:lnTo>
                          <a:lnTo>
                            <a:pt x="21" y="183"/>
                          </a:lnTo>
                          <a:lnTo>
                            <a:pt x="13" y="191"/>
                          </a:lnTo>
                          <a:lnTo>
                            <a:pt x="4" y="199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45" name="Freeform 874">
                      <a:extLst>
                        <a:ext uri="{FF2B5EF4-FFF2-40B4-BE49-F238E27FC236}">
                          <a16:creationId xmlns:a16="http://schemas.microsoft.com/office/drawing/2014/main" id="{BAE17BA4-AA8E-7754-6FCD-A501FEB6F18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336" y="10711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12 h 12"/>
                        <a:gd name="T2" fmla="*/ 12 w 12"/>
                        <a:gd name="T3" fmla="*/ 12 h 12"/>
                        <a:gd name="T4" fmla="*/ 12 w 12"/>
                        <a:gd name="T5" fmla="*/ 0 h 12"/>
                        <a:gd name="T6" fmla="*/ 0 w 12"/>
                        <a:gd name="T7" fmla="*/ 4 h 12"/>
                        <a:gd name="T8" fmla="*/ 0 w 12"/>
                        <a:gd name="T9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12"/>
                          </a:moveTo>
                          <a:lnTo>
                            <a:pt x="12" y="12"/>
                          </a:lnTo>
                          <a:lnTo>
                            <a:pt x="12" y="0"/>
                          </a:lnTo>
                          <a:lnTo>
                            <a:pt x="0" y="4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46" name="Freeform 875">
                      <a:extLst>
                        <a:ext uri="{FF2B5EF4-FFF2-40B4-BE49-F238E27FC236}">
                          <a16:creationId xmlns:a16="http://schemas.microsoft.com/office/drawing/2014/main" id="{5C6C4A79-DD8D-C5CA-9253-F4F6624F473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95" y="10581"/>
                      <a:ext cx="41" cy="24"/>
                    </a:xfrm>
                    <a:custGeom>
                      <a:avLst/>
                      <a:gdLst>
                        <a:gd name="T0" fmla="*/ 41 w 41"/>
                        <a:gd name="T1" fmla="*/ 12 h 24"/>
                        <a:gd name="T2" fmla="*/ 29 w 41"/>
                        <a:gd name="T3" fmla="*/ 4 h 24"/>
                        <a:gd name="T4" fmla="*/ 17 w 41"/>
                        <a:gd name="T5" fmla="*/ 0 h 24"/>
                        <a:gd name="T6" fmla="*/ 4 w 41"/>
                        <a:gd name="T7" fmla="*/ 4 h 24"/>
                        <a:gd name="T8" fmla="*/ 0 w 41"/>
                        <a:gd name="T9" fmla="*/ 8 h 24"/>
                        <a:gd name="T10" fmla="*/ 4 w 41"/>
                        <a:gd name="T11" fmla="*/ 20 h 24"/>
                        <a:gd name="T12" fmla="*/ 17 w 41"/>
                        <a:gd name="T13" fmla="*/ 24 h 24"/>
                        <a:gd name="T14" fmla="*/ 29 w 41"/>
                        <a:gd name="T15" fmla="*/ 20 h 24"/>
                        <a:gd name="T16" fmla="*/ 41 w 41"/>
                        <a:gd name="T17" fmla="*/ 12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41" h="24">
                          <a:moveTo>
                            <a:pt x="41" y="12"/>
                          </a:moveTo>
                          <a:lnTo>
                            <a:pt x="29" y="4"/>
                          </a:lnTo>
                          <a:lnTo>
                            <a:pt x="17" y="0"/>
                          </a:lnTo>
                          <a:lnTo>
                            <a:pt x="4" y="4"/>
                          </a:lnTo>
                          <a:lnTo>
                            <a:pt x="0" y="8"/>
                          </a:lnTo>
                          <a:lnTo>
                            <a:pt x="4" y="20"/>
                          </a:lnTo>
                          <a:lnTo>
                            <a:pt x="17" y="24"/>
                          </a:lnTo>
                          <a:lnTo>
                            <a:pt x="29" y="20"/>
                          </a:lnTo>
                          <a:lnTo>
                            <a:pt x="41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47" name="Freeform 876">
                      <a:extLst>
                        <a:ext uri="{FF2B5EF4-FFF2-40B4-BE49-F238E27FC236}">
                          <a16:creationId xmlns:a16="http://schemas.microsoft.com/office/drawing/2014/main" id="{D157B7EE-B4B2-8D4B-603D-84F61149F8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91" y="10520"/>
                      <a:ext cx="33" cy="28"/>
                    </a:xfrm>
                    <a:custGeom>
                      <a:avLst/>
                      <a:gdLst>
                        <a:gd name="T0" fmla="*/ 4 w 33"/>
                        <a:gd name="T1" fmla="*/ 16 h 28"/>
                        <a:gd name="T2" fmla="*/ 8 w 33"/>
                        <a:gd name="T3" fmla="*/ 28 h 28"/>
                        <a:gd name="T4" fmla="*/ 21 w 33"/>
                        <a:gd name="T5" fmla="*/ 24 h 28"/>
                        <a:gd name="T6" fmla="*/ 33 w 33"/>
                        <a:gd name="T7" fmla="*/ 24 h 28"/>
                        <a:gd name="T8" fmla="*/ 21 w 33"/>
                        <a:gd name="T9" fmla="*/ 20 h 28"/>
                        <a:gd name="T10" fmla="*/ 21 w 33"/>
                        <a:gd name="T11" fmla="*/ 8 h 28"/>
                        <a:gd name="T12" fmla="*/ 13 w 33"/>
                        <a:gd name="T13" fmla="*/ 0 h 28"/>
                        <a:gd name="T14" fmla="*/ 13 w 33"/>
                        <a:gd name="T15" fmla="*/ 0 h 28"/>
                        <a:gd name="T16" fmla="*/ 0 w 33"/>
                        <a:gd name="T17" fmla="*/ 4 h 28"/>
                        <a:gd name="T18" fmla="*/ 4 w 33"/>
                        <a:gd name="T19" fmla="*/ 16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33" h="28">
                          <a:moveTo>
                            <a:pt x="4" y="16"/>
                          </a:moveTo>
                          <a:lnTo>
                            <a:pt x="8" y="28"/>
                          </a:lnTo>
                          <a:lnTo>
                            <a:pt x="21" y="24"/>
                          </a:lnTo>
                          <a:lnTo>
                            <a:pt x="33" y="24"/>
                          </a:lnTo>
                          <a:lnTo>
                            <a:pt x="21" y="20"/>
                          </a:lnTo>
                          <a:lnTo>
                            <a:pt x="21" y="8"/>
                          </a:lnTo>
                          <a:lnTo>
                            <a:pt x="13" y="0"/>
                          </a:lnTo>
                          <a:lnTo>
                            <a:pt x="13" y="0"/>
                          </a:lnTo>
                          <a:lnTo>
                            <a:pt x="0" y="4"/>
                          </a:lnTo>
                          <a:lnTo>
                            <a:pt x="4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48" name="Freeform 877">
                      <a:extLst>
                        <a:ext uri="{FF2B5EF4-FFF2-40B4-BE49-F238E27FC236}">
                          <a16:creationId xmlns:a16="http://schemas.microsoft.com/office/drawing/2014/main" id="{7BE83816-9734-0794-EF2F-B0B8A012D6C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30" y="10971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8 h 12"/>
                        <a:gd name="T2" fmla="*/ 12 w 12"/>
                        <a:gd name="T3" fmla="*/ 12 h 12"/>
                        <a:gd name="T4" fmla="*/ 12 w 12"/>
                        <a:gd name="T5" fmla="*/ 0 h 12"/>
                        <a:gd name="T6" fmla="*/ 0 w 12"/>
                        <a:gd name="T7" fmla="*/ 0 h 12"/>
                        <a:gd name="T8" fmla="*/ 0 w 12"/>
                        <a:gd name="T9" fmla="*/ 8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8"/>
                          </a:moveTo>
                          <a:lnTo>
                            <a:pt x="12" y="12"/>
                          </a:lnTo>
                          <a:lnTo>
                            <a:pt x="12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49" name="Freeform 878">
                      <a:extLst>
                        <a:ext uri="{FF2B5EF4-FFF2-40B4-BE49-F238E27FC236}">
                          <a16:creationId xmlns:a16="http://schemas.microsoft.com/office/drawing/2014/main" id="{FFCACEEB-0F61-50BB-A5A5-0D5CDEB3D0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519" y="10930"/>
                      <a:ext cx="37" cy="49"/>
                    </a:xfrm>
                    <a:custGeom>
                      <a:avLst/>
                      <a:gdLst>
                        <a:gd name="T0" fmla="*/ 37 w 37"/>
                        <a:gd name="T1" fmla="*/ 17 h 49"/>
                        <a:gd name="T2" fmla="*/ 37 w 37"/>
                        <a:gd name="T3" fmla="*/ 5 h 49"/>
                        <a:gd name="T4" fmla="*/ 33 w 37"/>
                        <a:gd name="T5" fmla="*/ 0 h 49"/>
                        <a:gd name="T6" fmla="*/ 21 w 37"/>
                        <a:gd name="T7" fmla="*/ 13 h 49"/>
                        <a:gd name="T8" fmla="*/ 8 w 37"/>
                        <a:gd name="T9" fmla="*/ 21 h 49"/>
                        <a:gd name="T10" fmla="*/ 4 w 37"/>
                        <a:gd name="T11" fmla="*/ 33 h 49"/>
                        <a:gd name="T12" fmla="*/ 0 w 37"/>
                        <a:gd name="T13" fmla="*/ 45 h 49"/>
                        <a:gd name="T14" fmla="*/ 12 w 37"/>
                        <a:gd name="T15" fmla="*/ 49 h 49"/>
                        <a:gd name="T16" fmla="*/ 25 w 37"/>
                        <a:gd name="T17" fmla="*/ 37 h 49"/>
                        <a:gd name="T18" fmla="*/ 33 w 37"/>
                        <a:gd name="T19" fmla="*/ 29 h 49"/>
                        <a:gd name="T20" fmla="*/ 37 w 37"/>
                        <a:gd name="T21" fmla="*/ 17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37" h="49">
                          <a:moveTo>
                            <a:pt x="37" y="17"/>
                          </a:moveTo>
                          <a:lnTo>
                            <a:pt x="37" y="5"/>
                          </a:lnTo>
                          <a:lnTo>
                            <a:pt x="33" y="0"/>
                          </a:lnTo>
                          <a:lnTo>
                            <a:pt x="21" y="13"/>
                          </a:lnTo>
                          <a:lnTo>
                            <a:pt x="8" y="21"/>
                          </a:lnTo>
                          <a:lnTo>
                            <a:pt x="4" y="33"/>
                          </a:lnTo>
                          <a:lnTo>
                            <a:pt x="0" y="45"/>
                          </a:lnTo>
                          <a:lnTo>
                            <a:pt x="12" y="49"/>
                          </a:lnTo>
                          <a:lnTo>
                            <a:pt x="25" y="37"/>
                          </a:lnTo>
                          <a:lnTo>
                            <a:pt x="33" y="29"/>
                          </a:lnTo>
                          <a:lnTo>
                            <a:pt x="37" y="1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0" name="Freeform 879">
                      <a:extLst>
                        <a:ext uri="{FF2B5EF4-FFF2-40B4-BE49-F238E27FC236}">
                          <a16:creationId xmlns:a16="http://schemas.microsoft.com/office/drawing/2014/main" id="{BD014901-0B31-346B-1426-893600BBCD8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66" y="10499"/>
                      <a:ext cx="65" cy="29"/>
                    </a:xfrm>
                    <a:custGeom>
                      <a:avLst/>
                      <a:gdLst>
                        <a:gd name="T0" fmla="*/ 25 w 65"/>
                        <a:gd name="T1" fmla="*/ 21 h 29"/>
                        <a:gd name="T2" fmla="*/ 37 w 65"/>
                        <a:gd name="T3" fmla="*/ 29 h 29"/>
                        <a:gd name="T4" fmla="*/ 33 w 65"/>
                        <a:gd name="T5" fmla="*/ 16 h 29"/>
                        <a:gd name="T6" fmla="*/ 45 w 65"/>
                        <a:gd name="T7" fmla="*/ 21 h 29"/>
                        <a:gd name="T8" fmla="*/ 53 w 65"/>
                        <a:gd name="T9" fmla="*/ 21 h 29"/>
                        <a:gd name="T10" fmla="*/ 65 w 65"/>
                        <a:gd name="T11" fmla="*/ 21 h 29"/>
                        <a:gd name="T12" fmla="*/ 57 w 65"/>
                        <a:gd name="T13" fmla="*/ 8 h 29"/>
                        <a:gd name="T14" fmla="*/ 45 w 65"/>
                        <a:gd name="T15" fmla="*/ 4 h 29"/>
                        <a:gd name="T16" fmla="*/ 37 w 65"/>
                        <a:gd name="T17" fmla="*/ 0 h 29"/>
                        <a:gd name="T18" fmla="*/ 25 w 65"/>
                        <a:gd name="T19" fmla="*/ 4 h 29"/>
                        <a:gd name="T20" fmla="*/ 12 w 65"/>
                        <a:gd name="T21" fmla="*/ 4 h 29"/>
                        <a:gd name="T22" fmla="*/ 0 w 65"/>
                        <a:gd name="T23" fmla="*/ 12 h 29"/>
                        <a:gd name="T24" fmla="*/ 12 w 65"/>
                        <a:gd name="T25" fmla="*/ 16 h 29"/>
                        <a:gd name="T26" fmla="*/ 25 w 65"/>
                        <a:gd name="T27" fmla="*/ 21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65" h="29">
                          <a:moveTo>
                            <a:pt x="25" y="21"/>
                          </a:moveTo>
                          <a:lnTo>
                            <a:pt x="37" y="29"/>
                          </a:lnTo>
                          <a:lnTo>
                            <a:pt x="33" y="16"/>
                          </a:lnTo>
                          <a:lnTo>
                            <a:pt x="45" y="21"/>
                          </a:lnTo>
                          <a:lnTo>
                            <a:pt x="53" y="21"/>
                          </a:lnTo>
                          <a:lnTo>
                            <a:pt x="65" y="21"/>
                          </a:lnTo>
                          <a:lnTo>
                            <a:pt x="57" y="8"/>
                          </a:lnTo>
                          <a:lnTo>
                            <a:pt x="45" y="4"/>
                          </a:lnTo>
                          <a:lnTo>
                            <a:pt x="37" y="0"/>
                          </a:lnTo>
                          <a:lnTo>
                            <a:pt x="25" y="4"/>
                          </a:lnTo>
                          <a:lnTo>
                            <a:pt x="12" y="4"/>
                          </a:lnTo>
                          <a:lnTo>
                            <a:pt x="0" y="12"/>
                          </a:lnTo>
                          <a:lnTo>
                            <a:pt x="12" y="16"/>
                          </a:lnTo>
                          <a:lnTo>
                            <a:pt x="25" y="2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1" name="Freeform 880">
                      <a:extLst>
                        <a:ext uri="{FF2B5EF4-FFF2-40B4-BE49-F238E27FC236}">
                          <a16:creationId xmlns:a16="http://schemas.microsoft.com/office/drawing/2014/main" id="{829E7F05-8013-47FD-59E7-8E082F0D90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788" y="10597"/>
                      <a:ext cx="81" cy="16"/>
                    </a:xfrm>
                    <a:custGeom>
                      <a:avLst/>
                      <a:gdLst>
                        <a:gd name="T0" fmla="*/ 0 w 81"/>
                        <a:gd name="T1" fmla="*/ 0 h 16"/>
                        <a:gd name="T2" fmla="*/ 8 w 81"/>
                        <a:gd name="T3" fmla="*/ 4 h 16"/>
                        <a:gd name="T4" fmla="*/ 20 w 81"/>
                        <a:gd name="T5" fmla="*/ 8 h 16"/>
                        <a:gd name="T6" fmla="*/ 32 w 81"/>
                        <a:gd name="T7" fmla="*/ 12 h 16"/>
                        <a:gd name="T8" fmla="*/ 45 w 81"/>
                        <a:gd name="T9" fmla="*/ 16 h 16"/>
                        <a:gd name="T10" fmla="*/ 57 w 81"/>
                        <a:gd name="T11" fmla="*/ 16 h 16"/>
                        <a:gd name="T12" fmla="*/ 69 w 81"/>
                        <a:gd name="T13" fmla="*/ 16 h 16"/>
                        <a:gd name="T14" fmla="*/ 81 w 81"/>
                        <a:gd name="T15" fmla="*/ 12 h 16"/>
                        <a:gd name="T16" fmla="*/ 69 w 81"/>
                        <a:gd name="T17" fmla="*/ 8 h 16"/>
                        <a:gd name="T18" fmla="*/ 57 w 81"/>
                        <a:gd name="T19" fmla="*/ 8 h 16"/>
                        <a:gd name="T20" fmla="*/ 45 w 81"/>
                        <a:gd name="T21" fmla="*/ 4 h 16"/>
                        <a:gd name="T22" fmla="*/ 32 w 81"/>
                        <a:gd name="T23" fmla="*/ 0 h 16"/>
                        <a:gd name="T24" fmla="*/ 20 w 81"/>
                        <a:gd name="T25" fmla="*/ 0 h 16"/>
                        <a:gd name="T26" fmla="*/ 8 w 81"/>
                        <a:gd name="T27" fmla="*/ 0 h 16"/>
                        <a:gd name="T28" fmla="*/ 0 w 81"/>
                        <a:gd name="T29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81" h="16">
                          <a:moveTo>
                            <a:pt x="0" y="0"/>
                          </a:moveTo>
                          <a:lnTo>
                            <a:pt x="8" y="4"/>
                          </a:lnTo>
                          <a:lnTo>
                            <a:pt x="20" y="8"/>
                          </a:lnTo>
                          <a:lnTo>
                            <a:pt x="32" y="12"/>
                          </a:lnTo>
                          <a:lnTo>
                            <a:pt x="45" y="16"/>
                          </a:lnTo>
                          <a:lnTo>
                            <a:pt x="57" y="16"/>
                          </a:lnTo>
                          <a:lnTo>
                            <a:pt x="69" y="16"/>
                          </a:lnTo>
                          <a:lnTo>
                            <a:pt x="81" y="12"/>
                          </a:lnTo>
                          <a:lnTo>
                            <a:pt x="69" y="8"/>
                          </a:lnTo>
                          <a:lnTo>
                            <a:pt x="57" y="8"/>
                          </a:lnTo>
                          <a:lnTo>
                            <a:pt x="45" y="4"/>
                          </a:lnTo>
                          <a:lnTo>
                            <a:pt x="32" y="0"/>
                          </a:lnTo>
                          <a:lnTo>
                            <a:pt x="20" y="0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2" name="Freeform 881">
                      <a:extLst>
                        <a:ext uri="{FF2B5EF4-FFF2-40B4-BE49-F238E27FC236}">
                          <a16:creationId xmlns:a16="http://schemas.microsoft.com/office/drawing/2014/main" id="{F43A7793-FECD-ACE9-F2A3-634198A11C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99" y="10991"/>
                      <a:ext cx="24" cy="13"/>
                    </a:xfrm>
                    <a:custGeom>
                      <a:avLst/>
                      <a:gdLst>
                        <a:gd name="T0" fmla="*/ 20 w 24"/>
                        <a:gd name="T1" fmla="*/ 5 h 13"/>
                        <a:gd name="T2" fmla="*/ 20 w 24"/>
                        <a:gd name="T3" fmla="*/ 0 h 13"/>
                        <a:gd name="T4" fmla="*/ 24 w 24"/>
                        <a:gd name="T5" fmla="*/ 0 h 13"/>
                        <a:gd name="T6" fmla="*/ 20 w 24"/>
                        <a:gd name="T7" fmla="*/ 0 h 13"/>
                        <a:gd name="T8" fmla="*/ 8 w 24"/>
                        <a:gd name="T9" fmla="*/ 0 h 13"/>
                        <a:gd name="T10" fmla="*/ 0 w 24"/>
                        <a:gd name="T11" fmla="*/ 13 h 13"/>
                        <a:gd name="T12" fmla="*/ 4 w 24"/>
                        <a:gd name="T13" fmla="*/ 13 h 13"/>
                        <a:gd name="T14" fmla="*/ 20 w 24"/>
                        <a:gd name="T15" fmla="*/ 5 h 13"/>
                        <a:gd name="T16" fmla="*/ 20 w 24"/>
                        <a:gd name="T17" fmla="*/ 5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4" h="13">
                          <a:moveTo>
                            <a:pt x="20" y="5"/>
                          </a:moveTo>
                          <a:lnTo>
                            <a:pt x="20" y="0"/>
                          </a:lnTo>
                          <a:lnTo>
                            <a:pt x="24" y="0"/>
                          </a:lnTo>
                          <a:lnTo>
                            <a:pt x="20" y="0"/>
                          </a:lnTo>
                          <a:lnTo>
                            <a:pt x="8" y="0"/>
                          </a:lnTo>
                          <a:lnTo>
                            <a:pt x="0" y="13"/>
                          </a:lnTo>
                          <a:lnTo>
                            <a:pt x="4" y="13"/>
                          </a:lnTo>
                          <a:lnTo>
                            <a:pt x="20" y="5"/>
                          </a:lnTo>
                          <a:lnTo>
                            <a:pt x="20" y="5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3" name="Freeform 882">
                      <a:extLst>
                        <a:ext uri="{FF2B5EF4-FFF2-40B4-BE49-F238E27FC236}">
                          <a16:creationId xmlns:a16="http://schemas.microsoft.com/office/drawing/2014/main" id="{F21A5ABA-CCDF-C7A2-6D22-542C238FBF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95" y="10552"/>
                      <a:ext cx="24" cy="24"/>
                    </a:xfrm>
                    <a:custGeom>
                      <a:avLst/>
                      <a:gdLst>
                        <a:gd name="T0" fmla="*/ 20 w 24"/>
                        <a:gd name="T1" fmla="*/ 24 h 24"/>
                        <a:gd name="T2" fmla="*/ 24 w 24"/>
                        <a:gd name="T3" fmla="*/ 12 h 24"/>
                        <a:gd name="T4" fmla="*/ 12 w 24"/>
                        <a:gd name="T5" fmla="*/ 0 h 24"/>
                        <a:gd name="T6" fmla="*/ 0 w 24"/>
                        <a:gd name="T7" fmla="*/ 12 h 24"/>
                        <a:gd name="T8" fmla="*/ 8 w 24"/>
                        <a:gd name="T9" fmla="*/ 24 h 24"/>
                        <a:gd name="T10" fmla="*/ 20 w 24"/>
                        <a:gd name="T11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4" h="24">
                          <a:moveTo>
                            <a:pt x="20" y="24"/>
                          </a:moveTo>
                          <a:lnTo>
                            <a:pt x="24" y="12"/>
                          </a:ln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8" y="24"/>
                          </a:lnTo>
                          <a:lnTo>
                            <a:pt x="20" y="2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4" name="Freeform 883">
                      <a:extLst>
                        <a:ext uri="{FF2B5EF4-FFF2-40B4-BE49-F238E27FC236}">
                          <a16:creationId xmlns:a16="http://schemas.microsoft.com/office/drawing/2014/main" id="{BBE86522-04CF-4079-BD8D-799203A67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800" y="10544"/>
                      <a:ext cx="28" cy="28"/>
                    </a:xfrm>
                    <a:custGeom>
                      <a:avLst/>
                      <a:gdLst>
                        <a:gd name="T0" fmla="*/ 16 w 28"/>
                        <a:gd name="T1" fmla="*/ 28 h 28"/>
                        <a:gd name="T2" fmla="*/ 28 w 28"/>
                        <a:gd name="T3" fmla="*/ 28 h 28"/>
                        <a:gd name="T4" fmla="*/ 24 w 28"/>
                        <a:gd name="T5" fmla="*/ 16 h 28"/>
                        <a:gd name="T6" fmla="*/ 12 w 28"/>
                        <a:gd name="T7" fmla="*/ 4 h 28"/>
                        <a:gd name="T8" fmla="*/ 0 w 28"/>
                        <a:gd name="T9" fmla="*/ 0 h 28"/>
                        <a:gd name="T10" fmla="*/ 4 w 28"/>
                        <a:gd name="T11" fmla="*/ 12 h 28"/>
                        <a:gd name="T12" fmla="*/ 4 w 28"/>
                        <a:gd name="T13" fmla="*/ 24 h 28"/>
                        <a:gd name="T14" fmla="*/ 16 w 28"/>
                        <a:gd name="T15" fmla="*/ 28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8" h="28">
                          <a:moveTo>
                            <a:pt x="16" y="28"/>
                          </a:moveTo>
                          <a:lnTo>
                            <a:pt x="28" y="28"/>
                          </a:lnTo>
                          <a:lnTo>
                            <a:pt x="24" y="16"/>
                          </a:lnTo>
                          <a:lnTo>
                            <a:pt x="12" y="4"/>
                          </a:lnTo>
                          <a:lnTo>
                            <a:pt x="0" y="0"/>
                          </a:lnTo>
                          <a:lnTo>
                            <a:pt x="4" y="12"/>
                          </a:lnTo>
                          <a:lnTo>
                            <a:pt x="4" y="24"/>
                          </a:lnTo>
                          <a:lnTo>
                            <a:pt x="16" y="2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5" name="Freeform 884">
                      <a:extLst>
                        <a:ext uri="{FF2B5EF4-FFF2-40B4-BE49-F238E27FC236}">
                          <a16:creationId xmlns:a16="http://schemas.microsoft.com/office/drawing/2014/main" id="{B4CCFCE5-3FB3-B337-C697-B456A8DECB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442" y="10605"/>
                      <a:ext cx="36" cy="16"/>
                    </a:xfrm>
                    <a:custGeom>
                      <a:avLst/>
                      <a:gdLst>
                        <a:gd name="T0" fmla="*/ 12 w 36"/>
                        <a:gd name="T1" fmla="*/ 16 h 16"/>
                        <a:gd name="T2" fmla="*/ 24 w 36"/>
                        <a:gd name="T3" fmla="*/ 16 h 16"/>
                        <a:gd name="T4" fmla="*/ 32 w 36"/>
                        <a:gd name="T5" fmla="*/ 16 h 16"/>
                        <a:gd name="T6" fmla="*/ 36 w 36"/>
                        <a:gd name="T7" fmla="*/ 4 h 16"/>
                        <a:gd name="T8" fmla="*/ 24 w 36"/>
                        <a:gd name="T9" fmla="*/ 0 h 16"/>
                        <a:gd name="T10" fmla="*/ 12 w 36"/>
                        <a:gd name="T11" fmla="*/ 0 h 16"/>
                        <a:gd name="T12" fmla="*/ 12 w 36"/>
                        <a:gd name="T13" fmla="*/ 0 h 16"/>
                        <a:gd name="T14" fmla="*/ 0 w 36"/>
                        <a:gd name="T15" fmla="*/ 12 h 16"/>
                        <a:gd name="T16" fmla="*/ 12 w 36"/>
                        <a:gd name="T17" fmla="*/ 16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6" h="16">
                          <a:moveTo>
                            <a:pt x="12" y="16"/>
                          </a:moveTo>
                          <a:lnTo>
                            <a:pt x="24" y="16"/>
                          </a:lnTo>
                          <a:lnTo>
                            <a:pt x="32" y="16"/>
                          </a:lnTo>
                          <a:lnTo>
                            <a:pt x="36" y="4"/>
                          </a:lnTo>
                          <a:lnTo>
                            <a:pt x="24" y="0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0" y="12"/>
                          </a:lnTo>
                          <a:lnTo>
                            <a:pt x="12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6" name="Freeform 885">
                      <a:extLst>
                        <a:ext uri="{FF2B5EF4-FFF2-40B4-BE49-F238E27FC236}">
                          <a16:creationId xmlns:a16="http://schemas.microsoft.com/office/drawing/2014/main" id="{6173827E-1296-0E92-2432-80D6F87CDA3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328" y="10666"/>
                      <a:ext cx="175" cy="65"/>
                    </a:xfrm>
                    <a:custGeom>
                      <a:avLst/>
                      <a:gdLst>
                        <a:gd name="T0" fmla="*/ 49 w 175"/>
                        <a:gd name="T1" fmla="*/ 4 h 65"/>
                        <a:gd name="T2" fmla="*/ 37 w 175"/>
                        <a:gd name="T3" fmla="*/ 4 h 65"/>
                        <a:gd name="T4" fmla="*/ 24 w 175"/>
                        <a:gd name="T5" fmla="*/ 8 h 65"/>
                        <a:gd name="T6" fmla="*/ 12 w 175"/>
                        <a:gd name="T7" fmla="*/ 12 h 65"/>
                        <a:gd name="T8" fmla="*/ 0 w 175"/>
                        <a:gd name="T9" fmla="*/ 20 h 65"/>
                        <a:gd name="T10" fmla="*/ 0 w 175"/>
                        <a:gd name="T11" fmla="*/ 33 h 65"/>
                        <a:gd name="T12" fmla="*/ 0 w 175"/>
                        <a:gd name="T13" fmla="*/ 45 h 65"/>
                        <a:gd name="T14" fmla="*/ 8 w 175"/>
                        <a:gd name="T15" fmla="*/ 33 h 65"/>
                        <a:gd name="T16" fmla="*/ 12 w 175"/>
                        <a:gd name="T17" fmla="*/ 20 h 65"/>
                        <a:gd name="T18" fmla="*/ 20 w 175"/>
                        <a:gd name="T19" fmla="*/ 28 h 65"/>
                        <a:gd name="T20" fmla="*/ 28 w 175"/>
                        <a:gd name="T21" fmla="*/ 41 h 65"/>
                        <a:gd name="T22" fmla="*/ 41 w 175"/>
                        <a:gd name="T23" fmla="*/ 41 h 65"/>
                        <a:gd name="T24" fmla="*/ 53 w 175"/>
                        <a:gd name="T25" fmla="*/ 28 h 65"/>
                        <a:gd name="T26" fmla="*/ 65 w 175"/>
                        <a:gd name="T27" fmla="*/ 37 h 65"/>
                        <a:gd name="T28" fmla="*/ 77 w 175"/>
                        <a:gd name="T29" fmla="*/ 37 h 65"/>
                        <a:gd name="T30" fmla="*/ 89 w 175"/>
                        <a:gd name="T31" fmla="*/ 41 h 65"/>
                        <a:gd name="T32" fmla="*/ 102 w 175"/>
                        <a:gd name="T33" fmla="*/ 33 h 65"/>
                        <a:gd name="T34" fmla="*/ 114 w 175"/>
                        <a:gd name="T35" fmla="*/ 33 h 65"/>
                        <a:gd name="T36" fmla="*/ 126 w 175"/>
                        <a:gd name="T37" fmla="*/ 45 h 65"/>
                        <a:gd name="T38" fmla="*/ 126 w 175"/>
                        <a:gd name="T39" fmla="*/ 45 h 65"/>
                        <a:gd name="T40" fmla="*/ 138 w 175"/>
                        <a:gd name="T41" fmla="*/ 49 h 65"/>
                        <a:gd name="T42" fmla="*/ 150 w 175"/>
                        <a:gd name="T43" fmla="*/ 53 h 65"/>
                        <a:gd name="T44" fmla="*/ 163 w 175"/>
                        <a:gd name="T45" fmla="*/ 61 h 65"/>
                        <a:gd name="T46" fmla="*/ 175 w 175"/>
                        <a:gd name="T47" fmla="*/ 65 h 65"/>
                        <a:gd name="T48" fmla="*/ 175 w 175"/>
                        <a:gd name="T49" fmla="*/ 53 h 65"/>
                        <a:gd name="T50" fmla="*/ 175 w 175"/>
                        <a:gd name="T51" fmla="*/ 41 h 65"/>
                        <a:gd name="T52" fmla="*/ 163 w 175"/>
                        <a:gd name="T53" fmla="*/ 33 h 65"/>
                        <a:gd name="T54" fmla="*/ 159 w 175"/>
                        <a:gd name="T55" fmla="*/ 24 h 65"/>
                        <a:gd name="T56" fmla="*/ 146 w 175"/>
                        <a:gd name="T57" fmla="*/ 16 h 65"/>
                        <a:gd name="T58" fmla="*/ 138 w 175"/>
                        <a:gd name="T59" fmla="*/ 16 h 65"/>
                        <a:gd name="T60" fmla="*/ 126 w 175"/>
                        <a:gd name="T61" fmla="*/ 12 h 65"/>
                        <a:gd name="T62" fmla="*/ 118 w 175"/>
                        <a:gd name="T63" fmla="*/ 8 h 65"/>
                        <a:gd name="T64" fmla="*/ 106 w 175"/>
                        <a:gd name="T65" fmla="*/ 4 h 65"/>
                        <a:gd name="T66" fmla="*/ 94 w 175"/>
                        <a:gd name="T67" fmla="*/ 0 h 65"/>
                        <a:gd name="T68" fmla="*/ 81 w 175"/>
                        <a:gd name="T69" fmla="*/ 8 h 65"/>
                        <a:gd name="T70" fmla="*/ 69 w 175"/>
                        <a:gd name="T71" fmla="*/ 12 h 65"/>
                        <a:gd name="T72" fmla="*/ 61 w 175"/>
                        <a:gd name="T73" fmla="*/ 4 h 65"/>
                        <a:gd name="T74" fmla="*/ 49 w 175"/>
                        <a:gd name="T75" fmla="*/ 4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175" h="65">
                          <a:moveTo>
                            <a:pt x="49" y="4"/>
                          </a:moveTo>
                          <a:lnTo>
                            <a:pt x="37" y="4"/>
                          </a:lnTo>
                          <a:lnTo>
                            <a:pt x="24" y="8"/>
                          </a:lnTo>
                          <a:lnTo>
                            <a:pt x="12" y="12"/>
                          </a:lnTo>
                          <a:lnTo>
                            <a:pt x="0" y="20"/>
                          </a:lnTo>
                          <a:lnTo>
                            <a:pt x="0" y="33"/>
                          </a:lnTo>
                          <a:lnTo>
                            <a:pt x="0" y="45"/>
                          </a:lnTo>
                          <a:lnTo>
                            <a:pt x="8" y="33"/>
                          </a:lnTo>
                          <a:lnTo>
                            <a:pt x="12" y="20"/>
                          </a:lnTo>
                          <a:lnTo>
                            <a:pt x="20" y="28"/>
                          </a:lnTo>
                          <a:lnTo>
                            <a:pt x="28" y="41"/>
                          </a:lnTo>
                          <a:lnTo>
                            <a:pt x="41" y="41"/>
                          </a:lnTo>
                          <a:lnTo>
                            <a:pt x="53" y="28"/>
                          </a:lnTo>
                          <a:lnTo>
                            <a:pt x="65" y="37"/>
                          </a:lnTo>
                          <a:lnTo>
                            <a:pt x="77" y="37"/>
                          </a:lnTo>
                          <a:lnTo>
                            <a:pt x="89" y="41"/>
                          </a:lnTo>
                          <a:lnTo>
                            <a:pt x="102" y="33"/>
                          </a:lnTo>
                          <a:lnTo>
                            <a:pt x="114" y="33"/>
                          </a:lnTo>
                          <a:lnTo>
                            <a:pt x="126" y="45"/>
                          </a:lnTo>
                          <a:lnTo>
                            <a:pt x="126" y="45"/>
                          </a:lnTo>
                          <a:lnTo>
                            <a:pt x="138" y="49"/>
                          </a:lnTo>
                          <a:lnTo>
                            <a:pt x="150" y="53"/>
                          </a:lnTo>
                          <a:lnTo>
                            <a:pt x="163" y="61"/>
                          </a:lnTo>
                          <a:lnTo>
                            <a:pt x="175" y="65"/>
                          </a:lnTo>
                          <a:lnTo>
                            <a:pt x="175" y="53"/>
                          </a:lnTo>
                          <a:lnTo>
                            <a:pt x="175" y="41"/>
                          </a:lnTo>
                          <a:lnTo>
                            <a:pt x="163" y="33"/>
                          </a:lnTo>
                          <a:lnTo>
                            <a:pt x="159" y="24"/>
                          </a:lnTo>
                          <a:lnTo>
                            <a:pt x="146" y="16"/>
                          </a:lnTo>
                          <a:lnTo>
                            <a:pt x="138" y="16"/>
                          </a:lnTo>
                          <a:lnTo>
                            <a:pt x="126" y="12"/>
                          </a:lnTo>
                          <a:lnTo>
                            <a:pt x="118" y="8"/>
                          </a:lnTo>
                          <a:lnTo>
                            <a:pt x="106" y="4"/>
                          </a:lnTo>
                          <a:lnTo>
                            <a:pt x="94" y="0"/>
                          </a:lnTo>
                          <a:lnTo>
                            <a:pt x="81" y="8"/>
                          </a:lnTo>
                          <a:lnTo>
                            <a:pt x="69" y="12"/>
                          </a:lnTo>
                          <a:lnTo>
                            <a:pt x="61" y="4"/>
                          </a:lnTo>
                          <a:lnTo>
                            <a:pt x="49" y="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7" name="Freeform 886">
                      <a:extLst>
                        <a:ext uri="{FF2B5EF4-FFF2-40B4-BE49-F238E27FC236}">
                          <a16:creationId xmlns:a16="http://schemas.microsoft.com/office/drawing/2014/main" id="{D20AC26E-CCE1-D160-273F-CC9E49DBDE5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95" y="10369"/>
                      <a:ext cx="90" cy="175"/>
                    </a:xfrm>
                    <a:custGeom>
                      <a:avLst/>
                      <a:gdLst>
                        <a:gd name="T0" fmla="*/ 9 w 90"/>
                        <a:gd name="T1" fmla="*/ 37 h 175"/>
                        <a:gd name="T2" fmla="*/ 9 w 90"/>
                        <a:gd name="T3" fmla="*/ 49 h 175"/>
                        <a:gd name="T4" fmla="*/ 0 w 90"/>
                        <a:gd name="T5" fmla="*/ 57 h 175"/>
                        <a:gd name="T6" fmla="*/ 9 w 90"/>
                        <a:gd name="T7" fmla="*/ 69 h 175"/>
                        <a:gd name="T8" fmla="*/ 13 w 90"/>
                        <a:gd name="T9" fmla="*/ 81 h 175"/>
                        <a:gd name="T10" fmla="*/ 9 w 90"/>
                        <a:gd name="T11" fmla="*/ 94 h 175"/>
                        <a:gd name="T12" fmla="*/ 13 w 90"/>
                        <a:gd name="T13" fmla="*/ 106 h 175"/>
                        <a:gd name="T14" fmla="*/ 17 w 90"/>
                        <a:gd name="T15" fmla="*/ 118 h 175"/>
                        <a:gd name="T16" fmla="*/ 17 w 90"/>
                        <a:gd name="T17" fmla="*/ 130 h 175"/>
                        <a:gd name="T18" fmla="*/ 17 w 90"/>
                        <a:gd name="T19" fmla="*/ 138 h 175"/>
                        <a:gd name="T20" fmla="*/ 25 w 90"/>
                        <a:gd name="T21" fmla="*/ 151 h 175"/>
                        <a:gd name="T22" fmla="*/ 37 w 90"/>
                        <a:gd name="T23" fmla="*/ 163 h 175"/>
                        <a:gd name="T24" fmla="*/ 45 w 90"/>
                        <a:gd name="T25" fmla="*/ 175 h 175"/>
                        <a:gd name="T26" fmla="*/ 53 w 90"/>
                        <a:gd name="T27" fmla="*/ 175 h 175"/>
                        <a:gd name="T28" fmla="*/ 45 w 90"/>
                        <a:gd name="T29" fmla="*/ 167 h 175"/>
                        <a:gd name="T30" fmla="*/ 41 w 90"/>
                        <a:gd name="T31" fmla="*/ 155 h 175"/>
                        <a:gd name="T32" fmla="*/ 37 w 90"/>
                        <a:gd name="T33" fmla="*/ 142 h 175"/>
                        <a:gd name="T34" fmla="*/ 29 w 90"/>
                        <a:gd name="T35" fmla="*/ 130 h 175"/>
                        <a:gd name="T36" fmla="*/ 33 w 90"/>
                        <a:gd name="T37" fmla="*/ 122 h 175"/>
                        <a:gd name="T38" fmla="*/ 33 w 90"/>
                        <a:gd name="T39" fmla="*/ 110 h 175"/>
                        <a:gd name="T40" fmla="*/ 45 w 90"/>
                        <a:gd name="T41" fmla="*/ 102 h 175"/>
                        <a:gd name="T42" fmla="*/ 53 w 90"/>
                        <a:gd name="T43" fmla="*/ 106 h 175"/>
                        <a:gd name="T44" fmla="*/ 65 w 90"/>
                        <a:gd name="T45" fmla="*/ 106 h 175"/>
                        <a:gd name="T46" fmla="*/ 78 w 90"/>
                        <a:gd name="T47" fmla="*/ 114 h 175"/>
                        <a:gd name="T48" fmla="*/ 90 w 90"/>
                        <a:gd name="T49" fmla="*/ 114 h 175"/>
                        <a:gd name="T50" fmla="*/ 78 w 90"/>
                        <a:gd name="T51" fmla="*/ 110 h 175"/>
                        <a:gd name="T52" fmla="*/ 78 w 90"/>
                        <a:gd name="T53" fmla="*/ 98 h 175"/>
                        <a:gd name="T54" fmla="*/ 65 w 90"/>
                        <a:gd name="T55" fmla="*/ 94 h 175"/>
                        <a:gd name="T56" fmla="*/ 53 w 90"/>
                        <a:gd name="T57" fmla="*/ 89 h 175"/>
                        <a:gd name="T58" fmla="*/ 61 w 90"/>
                        <a:gd name="T59" fmla="*/ 73 h 175"/>
                        <a:gd name="T60" fmla="*/ 70 w 90"/>
                        <a:gd name="T61" fmla="*/ 69 h 175"/>
                        <a:gd name="T62" fmla="*/ 78 w 90"/>
                        <a:gd name="T63" fmla="*/ 57 h 175"/>
                        <a:gd name="T64" fmla="*/ 82 w 90"/>
                        <a:gd name="T65" fmla="*/ 45 h 175"/>
                        <a:gd name="T66" fmla="*/ 70 w 90"/>
                        <a:gd name="T67" fmla="*/ 37 h 175"/>
                        <a:gd name="T68" fmla="*/ 57 w 90"/>
                        <a:gd name="T69" fmla="*/ 41 h 175"/>
                        <a:gd name="T70" fmla="*/ 45 w 90"/>
                        <a:gd name="T71" fmla="*/ 49 h 175"/>
                        <a:gd name="T72" fmla="*/ 45 w 90"/>
                        <a:gd name="T73" fmla="*/ 61 h 175"/>
                        <a:gd name="T74" fmla="*/ 37 w 90"/>
                        <a:gd name="T75" fmla="*/ 69 h 175"/>
                        <a:gd name="T76" fmla="*/ 33 w 90"/>
                        <a:gd name="T77" fmla="*/ 81 h 175"/>
                        <a:gd name="T78" fmla="*/ 21 w 90"/>
                        <a:gd name="T79" fmla="*/ 77 h 175"/>
                        <a:gd name="T80" fmla="*/ 21 w 90"/>
                        <a:gd name="T81" fmla="*/ 65 h 175"/>
                        <a:gd name="T82" fmla="*/ 33 w 90"/>
                        <a:gd name="T83" fmla="*/ 61 h 175"/>
                        <a:gd name="T84" fmla="*/ 37 w 90"/>
                        <a:gd name="T85" fmla="*/ 49 h 175"/>
                        <a:gd name="T86" fmla="*/ 37 w 90"/>
                        <a:gd name="T87" fmla="*/ 37 h 175"/>
                        <a:gd name="T88" fmla="*/ 37 w 90"/>
                        <a:gd name="T89" fmla="*/ 24 h 175"/>
                        <a:gd name="T90" fmla="*/ 33 w 90"/>
                        <a:gd name="T91" fmla="*/ 12 h 175"/>
                        <a:gd name="T92" fmla="*/ 33 w 90"/>
                        <a:gd name="T93" fmla="*/ 0 h 175"/>
                        <a:gd name="T94" fmla="*/ 21 w 90"/>
                        <a:gd name="T95" fmla="*/ 12 h 175"/>
                        <a:gd name="T96" fmla="*/ 13 w 90"/>
                        <a:gd name="T97" fmla="*/ 24 h 175"/>
                        <a:gd name="T98" fmla="*/ 9 w 90"/>
                        <a:gd name="T99" fmla="*/ 37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90" h="175">
                          <a:moveTo>
                            <a:pt x="9" y="37"/>
                          </a:moveTo>
                          <a:lnTo>
                            <a:pt x="9" y="49"/>
                          </a:lnTo>
                          <a:lnTo>
                            <a:pt x="0" y="57"/>
                          </a:lnTo>
                          <a:lnTo>
                            <a:pt x="9" y="69"/>
                          </a:lnTo>
                          <a:lnTo>
                            <a:pt x="13" y="81"/>
                          </a:lnTo>
                          <a:lnTo>
                            <a:pt x="9" y="94"/>
                          </a:lnTo>
                          <a:lnTo>
                            <a:pt x="13" y="106"/>
                          </a:lnTo>
                          <a:lnTo>
                            <a:pt x="17" y="118"/>
                          </a:lnTo>
                          <a:lnTo>
                            <a:pt x="17" y="130"/>
                          </a:lnTo>
                          <a:lnTo>
                            <a:pt x="17" y="138"/>
                          </a:lnTo>
                          <a:lnTo>
                            <a:pt x="25" y="151"/>
                          </a:lnTo>
                          <a:lnTo>
                            <a:pt x="37" y="163"/>
                          </a:lnTo>
                          <a:lnTo>
                            <a:pt x="45" y="175"/>
                          </a:lnTo>
                          <a:lnTo>
                            <a:pt x="53" y="175"/>
                          </a:lnTo>
                          <a:lnTo>
                            <a:pt x="45" y="167"/>
                          </a:lnTo>
                          <a:lnTo>
                            <a:pt x="41" y="155"/>
                          </a:lnTo>
                          <a:lnTo>
                            <a:pt x="37" y="142"/>
                          </a:lnTo>
                          <a:lnTo>
                            <a:pt x="29" y="130"/>
                          </a:lnTo>
                          <a:lnTo>
                            <a:pt x="33" y="122"/>
                          </a:lnTo>
                          <a:lnTo>
                            <a:pt x="33" y="110"/>
                          </a:lnTo>
                          <a:lnTo>
                            <a:pt x="45" y="102"/>
                          </a:lnTo>
                          <a:lnTo>
                            <a:pt x="53" y="106"/>
                          </a:lnTo>
                          <a:lnTo>
                            <a:pt x="65" y="106"/>
                          </a:lnTo>
                          <a:lnTo>
                            <a:pt x="78" y="114"/>
                          </a:lnTo>
                          <a:lnTo>
                            <a:pt x="90" y="114"/>
                          </a:lnTo>
                          <a:lnTo>
                            <a:pt x="78" y="110"/>
                          </a:lnTo>
                          <a:lnTo>
                            <a:pt x="78" y="98"/>
                          </a:lnTo>
                          <a:lnTo>
                            <a:pt x="65" y="94"/>
                          </a:lnTo>
                          <a:lnTo>
                            <a:pt x="53" y="89"/>
                          </a:lnTo>
                          <a:lnTo>
                            <a:pt x="61" y="73"/>
                          </a:lnTo>
                          <a:lnTo>
                            <a:pt x="70" y="69"/>
                          </a:lnTo>
                          <a:lnTo>
                            <a:pt x="78" y="57"/>
                          </a:lnTo>
                          <a:lnTo>
                            <a:pt x="82" y="45"/>
                          </a:lnTo>
                          <a:lnTo>
                            <a:pt x="70" y="37"/>
                          </a:lnTo>
                          <a:lnTo>
                            <a:pt x="57" y="41"/>
                          </a:lnTo>
                          <a:lnTo>
                            <a:pt x="45" y="49"/>
                          </a:lnTo>
                          <a:lnTo>
                            <a:pt x="45" y="61"/>
                          </a:lnTo>
                          <a:lnTo>
                            <a:pt x="37" y="69"/>
                          </a:lnTo>
                          <a:lnTo>
                            <a:pt x="33" y="81"/>
                          </a:lnTo>
                          <a:lnTo>
                            <a:pt x="21" y="77"/>
                          </a:lnTo>
                          <a:lnTo>
                            <a:pt x="21" y="65"/>
                          </a:lnTo>
                          <a:lnTo>
                            <a:pt x="33" y="61"/>
                          </a:lnTo>
                          <a:lnTo>
                            <a:pt x="37" y="49"/>
                          </a:lnTo>
                          <a:lnTo>
                            <a:pt x="37" y="37"/>
                          </a:lnTo>
                          <a:lnTo>
                            <a:pt x="37" y="24"/>
                          </a:lnTo>
                          <a:lnTo>
                            <a:pt x="33" y="12"/>
                          </a:lnTo>
                          <a:lnTo>
                            <a:pt x="33" y="0"/>
                          </a:lnTo>
                          <a:lnTo>
                            <a:pt x="21" y="12"/>
                          </a:lnTo>
                          <a:lnTo>
                            <a:pt x="13" y="24"/>
                          </a:lnTo>
                          <a:lnTo>
                            <a:pt x="9" y="3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8" name="Freeform 887">
                      <a:extLst>
                        <a:ext uri="{FF2B5EF4-FFF2-40B4-BE49-F238E27FC236}">
                          <a16:creationId xmlns:a16="http://schemas.microsoft.com/office/drawing/2014/main" id="{6EC41974-D438-E2BD-E700-F4A9E30993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348" y="10340"/>
                      <a:ext cx="25" cy="37"/>
                    </a:xfrm>
                    <a:custGeom>
                      <a:avLst/>
                      <a:gdLst>
                        <a:gd name="T0" fmla="*/ 0 w 25"/>
                        <a:gd name="T1" fmla="*/ 13 h 37"/>
                        <a:gd name="T2" fmla="*/ 0 w 25"/>
                        <a:gd name="T3" fmla="*/ 25 h 37"/>
                        <a:gd name="T4" fmla="*/ 0 w 25"/>
                        <a:gd name="T5" fmla="*/ 37 h 37"/>
                        <a:gd name="T6" fmla="*/ 8 w 25"/>
                        <a:gd name="T7" fmla="*/ 37 h 37"/>
                        <a:gd name="T8" fmla="*/ 21 w 25"/>
                        <a:gd name="T9" fmla="*/ 25 h 37"/>
                        <a:gd name="T10" fmla="*/ 25 w 25"/>
                        <a:gd name="T11" fmla="*/ 17 h 37"/>
                        <a:gd name="T12" fmla="*/ 25 w 25"/>
                        <a:gd name="T13" fmla="*/ 9 h 37"/>
                        <a:gd name="T14" fmla="*/ 21 w 25"/>
                        <a:gd name="T15" fmla="*/ 5 h 37"/>
                        <a:gd name="T16" fmla="*/ 17 w 25"/>
                        <a:gd name="T17" fmla="*/ 0 h 37"/>
                        <a:gd name="T18" fmla="*/ 12 w 25"/>
                        <a:gd name="T19" fmla="*/ 5 h 37"/>
                        <a:gd name="T20" fmla="*/ 0 w 25"/>
                        <a:gd name="T21" fmla="*/ 13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25" h="37">
                          <a:moveTo>
                            <a:pt x="0" y="13"/>
                          </a:moveTo>
                          <a:lnTo>
                            <a:pt x="0" y="25"/>
                          </a:lnTo>
                          <a:lnTo>
                            <a:pt x="0" y="37"/>
                          </a:lnTo>
                          <a:lnTo>
                            <a:pt x="8" y="37"/>
                          </a:lnTo>
                          <a:lnTo>
                            <a:pt x="21" y="25"/>
                          </a:lnTo>
                          <a:lnTo>
                            <a:pt x="25" y="17"/>
                          </a:lnTo>
                          <a:lnTo>
                            <a:pt x="25" y="9"/>
                          </a:lnTo>
                          <a:lnTo>
                            <a:pt x="21" y="5"/>
                          </a:lnTo>
                          <a:lnTo>
                            <a:pt x="17" y="0"/>
                          </a:lnTo>
                          <a:lnTo>
                            <a:pt x="12" y="5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59" name="Freeform 888">
                      <a:extLst>
                        <a:ext uri="{FF2B5EF4-FFF2-40B4-BE49-F238E27FC236}">
                          <a16:creationId xmlns:a16="http://schemas.microsoft.com/office/drawing/2014/main" id="{87B6433E-BC7A-4F9F-C0A9-11F476E76D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14" y="10682"/>
                      <a:ext cx="73" cy="49"/>
                    </a:xfrm>
                    <a:custGeom>
                      <a:avLst/>
                      <a:gdLst>
                        <a:gd name="T0" fmla="*/ 49 w 73"/>
                        <a:gd name="T1" fmla="*/ 4 h 49"/>
                        <a:gd name="T2" fmla="*/ 37 w 73"/>
                        <a:gd name="T3" fmla="*/ 0 h 49"/>
                        <a:gd name="T4" fmla="*/ 24 w 73"/>
                        <a:gd name="T5" fmla="*/ 4 h 49"/>
                        <a:gd name="T6" fmla="*/ 12 w 73"/>
                        <a:gd name="T7" fmla="*/ 4 h 49"/>
                        <a:gd name="T8" fmla="*/ 4 w 73"/>
                        <a:gd name="T9" fmla="*/ 4 h 49"/>
                        <a:gd name="T10" fmla="*/ 0 w 73"/>
                        <a:gd name="T11" fmla="*/ 17 h 49"/>
                        <a:gd name="T12" fmla="*/ 4 w 73"/>
                        <a:gd name="T13" fmla="*/ 29 h 49"/>
                        <a:gd name="T14" fmla="*/ 16 w 73"/>
                        <a:gd name="T15" fmla="*/ 37 h 49"/>
                        <a:gd name="T16" fmla="*/ 37 w 73"/>
                        <a:gd name="T17" fmla="*/ 49 h 49"/>
                        <a:gd name="T18" fmla="*/ 53 w 73"/>
                        <a:gd name="T19" fmla="*/ 45 h 49"/>
                        <a:gd name="T20" fmla="*/ 65 w 73"/>
                        <a:gd name="T21" fmla="*/ 41 h 49"/>
                        <a:gd name="T22" fmla="*/ 73 w 73"/>
                        <a:gd name="T23" fmla="*/ 29 h 49"/>
                        <a:gd name="T24" fmla="*/ 61 w 73"/>
                        <a:gd name="T25" fmla="*/ 17 h 49"/>
                        <a:gd name="T26" fmla="*/ 49 w 73"/>
                        <a:gd name="T27" fmla="*/ 4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73" h="49">
                          <a:moveTo>
                            <a:pt x="49" y="4"/>
                          </a:moveTo>
                          <a:lnTo>
                            <a:pt x="37" y="0"/>
                          </a:lnTo>
                          <a:lnTo>
                            <a:pt x="24" y="4"/>
                          </a:lnTo>
                          <a:lnTo>
                            <a:pt x="12" y="4"/>
                          </a:lnTo>
                          <a:lnTo>
                            <a:pt x="4" y="4"/>
                          </a:lnTo>
                          <a:lnTo>
                            <a:pt x="0" y="17"/>
                          </a:lnTo>
                          <a:lnTo>
                            <a:pt x="4" y="29"/>
                          </a:lnTo>
                          <a:lnTo>
                            <a:pt x="16" y="37"/>
                          </a:lnTo>
                          <a:lnTo>
                            <a:pt x="37" y="49"/>
                          </a:lnTo>
                          <a:lnTo>
                            <a:pt x="53" y="45"/>
                          </a:lnTo>
                          <a:lnTo>
                            <a:pt x="65" y="41"/>
                          </a:lnTo>
                          <a:lnTo>
                            <a:pt x="73" y="29"/>
                          </a:lnTo>
                          <a:lnTo>
                            <a:pt x="61" y="17"/>
                          </a:lnTo>
                          <a:lnTo>
                            <a:pt x="49" y="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0" name="Freeform 889">
                      <a:extLst>
                        <a:ext uri="{FF2B5EF4-FFF2-40B4-BE49-F238E27FC236}">
                          <a16:creationId xmlns:a16="http://schemas.microsoft.com/office/drawing/2014/main" id="{73D6BADF-D7CB-78DA-FE5E-565DF01AA5D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775" y="10397"/>
                      <a:ext cx="390" cy="444"/>
                    </a:xfrm>
                    <a:custGeom>
                      <a:avLst/>
                      <a:gdLst>
                        <a:gd name="T0" fmla="*/ 65 w 390"/>
                        <a:gd name="T1" fmla="*/ 143 h 444"/>
                        <a:gd name="T2" fmla="*/ 48 w 390"/>
                        <a:gd name="T3" fmla="*/ 151 h 444"/>
                        <a:gd name="T4" fmla="*/ 32 w 390"/>
                        <a:gd name="T5" fmla="*/ 200 h 444"/>
                        <a:gd name="T6" fmla="*/ 24 w 390"/>
                        <a:gd name="T7" fmla="*/ 249 h 444"/>
                        <a:gd name="T8" fmla="*/ 0 w 390"/>
                        <a:gd name="T9" fmla="*/ 289 h 444"/>
                        <a:gd name="T10" fmla="*/ 32 w 390"/>
                        <a:gd name="T11" fmla="*/ 310 h 444"/>
                        <a:gd name="T12" fmla="*/ 52 w 390"/>
                        <a:gd name="T13" fmla="*/ 346 h 444"/>
                        <a:gd name="T14" fmla="*/ 44 w 390"/>
                        <a:gd name="T15" fmla="*/ 391 h 444"/>
                        <a:gd name="T16" fmla="*/ 40 w 390"/>
                        <a:gd name="T17" fmla="*/ 432 h 444"/>
                        <a:gd name="T18" fmla="*/ 77 w 390"/>
                        <a:gd name="T19" fmla="*/ 440 h 444"/>
                        <a:gd name="T20" fmla="*/ 89 w 390"/>
                        <a:gd name="T21" fmla="*/ 411 h 444"/>
                        <a:gd name="T22" fmla="*/ 97 w 390"/>
                        <a:gd name="T23" fmla="*/ 363 h 444"/>
                        <a:gd name="T24" fmla="*/ 97 w 390"/>
                        <a:gd name="T25" fmla="*/ 314 h 444"/>
                        <a:gd name="T26" fmla="*/ 113 w 390"/>
                        <a:gd name="T27" fmla="*/ 265 h 444"/>
                        <a:gd name="T28" fmla="*/ 142 w 390"/>
                        <a:gd name="T29" fmla="*/ 277 h 444"/>
                        <a:gd name="T30" fmla="*/ 134 w 390"/>
                        <a:gd name="T31" fmla="*/ 322 h 444"/>
                        <a:gd name="T32" fmla="*/ 170 w 390"/>
                        <a:gd name="T33" fmla="*/ 354 h 444"/>
                        <a:gd name="T34" fmla="*/ 187 w 390"/>
                        <a:gd name="T35" fmla="*/ 395 h 444"/>
                        <a:gd name="T36" fmla="*/ 231 w 390"/>
                        <a:gd name="T37" fmla="*/ 367 h 444"/>
                        <a:gd name="T38" fmla="*/ 248 w 390"/>
                        <a:gd name="T39" fmla="*/ 346 h 444"/>
                        <a:gd name="T40" fmla="*/ 211 w 390"/>
                        <a:gd name="T41" fmla="*/ 314 h 444"/>
                        <a:gd name="T42" fmla="*/ 215 w 390"/>
                        <a:gd name="T43" fmla="*/ 297 h 444"/>
                        <a:gd name="T44" fmla="*/ 195 w 390"/>
                        <a:gd name="T45" fmla="*/ 261 h 444"/>
                        <a:gd name="T46" fmla="*/ 154 w 390"/>
                        <a:gd name="T47" fmla="*/ 224 h 444"/>
                        <a:gd name="T48" fmla="*/ 179 w 390"/>
                        <a:gd name="T49" fmla="*/ 216 h 444"/>
                        <a:gd name="T50" fmla="*/ 236 w 390"/>
                        <a:gd name="T51" fmla="*/ 175 h 444"/>
                        <a:gd name="T52" fmla="*/ 276 w 390"/>
                        <a:gd name="T53" fmla="*/ 163 h 444"/>
                        <a:gd name="T54" fmla="*/ 256 w 390"/>
                        <a:gd name="T55" fmla="*/ 139 h 444"/>
                        <a:gd name="T56" fmla="*/ 207 w 390"/>
                        <a:gd name="T57" fmla="*/ 147 h 444"/>
                        <a:gd name="T58" fmla="*/ 158 w 390"/>
                        <a:gd name="T59" fmla="*/ 163 h 444"/>
                        <a:gd name="T60" fmla="*/ 130 w 390"/>
                        <a:gd name="T61" fmla="*/ 188 h 444"/>
                        <a:gd name="T62" fmla="*/ 97 w 390"/>
                        <a:gd name="T63" fmla="*/ 155 h 444"/>
                        <a:gd name="T64" fmla="*/ 73 w 390"/>
                        <a:gd name="T65" fmla="*/ 118 h 444"/>
                        <a:gd name="T66" fmla="*/ 85 w 390"/>
                        <a:gd name="T67" fmla="*/ 90 h 444"/>
                        <a:gd name="T68" fmla="*/ 130 w 390"/>
                        <a:gd name="T69" fmla="*/ 78 h 444"/>
                        <a:gd name="T70" fmla="*/ 166 w 390"/>
                        <a:gd name="T71" fmla="*/ 70 h 444"/>
                        <a:gd name="T72" fmla="*/ 248 w 390"/>
                        <a:gd name="T73" fmla="*/ 74 h 444"/>
                        <a:gd name="T74" fmla="*/ 297 w 390"/>
                        <a:gd name="T75" fmla="*/ 86 h 444"/>
                        <a:gd name="T76" fmla="*/ 333 w 390"/>
                        <a:gd name="T77" fmla="*/ 78 h 444"/>
                        <a:gd name="T78" fmla="*/ 374 w 390"/>
                        <a:gd name="T79" fmla="*/ 37 h 444"/>
                        <a:gd name="T80" fmla="*/ 370 w 390"/>
                        <a:gd name="T81" fmla="*/ 0 h 444"/>
                        <a:gd name="T82" fmla="*/ 337 w 390"/>
                        <a:gd name="T83" fmla="*/ 33 h 444"/>
                        <a:gd name="T84" fmla="*/ 288 w 390"/>
                        <a:gd name="T85" fmla="*/ 49 h 444"/>
                        <a:gd name="T86" fmla="*/ 244 w 390"/>
                        <a:gd name="T87" fmla="*/ 49 h 444"/>
                        <a:gd name="T88" fmla="*/ 203 w 390"/>
                        <a:gd name="T89" fmla="*/ 37 h 444"/>
                        <a:gd name="T90" fmla="*/ 158 w 390"/>
                        <a:gd name="T91" fmla="*/ 25 h 444"/>
                        <a:gd name="T92" fmla="*/ 122 w 390"/>
                        <a:gd name="T93" fmla="*/ 41 h 444"/>
                        <a:gd name="T94" fmla="*/ 77 w 390"/>
                        <a:gd name="T95" fmla="*/ 61 h 444"/>
                        <a:gd name="T96" fmla="*/ 65 w 390"/>
                        <a:gd name="T97" fmla="*/ 102 h 4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</a:cxnLst>
                      <a:rect l="0" t="0" r="r" b="b"/>
                      <a:pathLst>
                        <a:path w="390" h="444">
                          <a:moveTo>
                            <a:pt x="56" y="106"/>
                          </a:moveTo>
                          <a:lnTo>
                            <a:pt x="61" y="118"/>
                          </a:lnTo>
                          <a:lnTo>
                            <a:pt x="61" y="131"/>
                          </a:lnTo>
                          <a:lnTo>
                            <a:pt x="65" y="143"/>
                          </a:lnTo>
                          <a:lnTo>
                            <a:pt x="65" y="155"/>
                          </a:lnTo>
                          <a:lnTo>
                            <a:pt x="65" y="151"/>
                          </a:lnTo>
                          <a:lnTo>
                            <a:pt x="56" y="139"/>
                          </a:lnTo>
                          <a:lnTo>
                            <a:pt x="48" y="151"/>
                          </a:lnTo>
                          <a:lnTo>
                            <a:pt x="44" y="163"/>
                          </a:lnTo>
                          <a:lnTo>
                            <a:pt x="32" y="175"/>
                          </a:lnTo>
                          <a:lnTo>
                            <a:pt x="32" y="188"/>
                          </a:lnTo>
                          <a:lnTo>
                            <a:pt x="32" y="200"/>
                          </a:lnTo>
                          <a:lnTo>
                            <a:pt x="36" y="212"/>
                          </a:lnTo>
                          <a:lnTo>
                            <a:pt x="28" y="224"/>
                          </a:lnTo>
                          <a:lnTo>
                            <a:pt x="24" y="236"/>
                          </a:lnTo>
                          <a:lnTo>
                            <a:pt x="24" y="249"/>
                          </a:lnTo>
                          <a:lnTo>
                            <a:pt x="12" y="261"/>
                          </a:lnTo>
                          <a:lnTo>
                            <a:pt x="0" y="269"/>
                          </a:lnTo>
                          <a:lnTo>
                            <a:pt x="8" y="277"/>
                          </a:lnTo>
                          <a:lnTo>
                            <a:pt x="0" y="289"/>
                          </a:lnTo>
                          <a:lnTo>
                            <a:pt x="4" y="302"/>
                          </a:lnTo>
                          <a:lnTo>
                            <a:pt x="8" y="314"/>
                          </a:lnTo>
                          <a:lnTo>
                            <a:pt x="20" y="314"/>
                          </a:lnTo>
                          <a:lnTo>
                            <a:pt x="32" y="310"/>
                          </a:lnTo>
                          <a:lnTo>
                            <a:pt x="44" y="314"/>
                          </a:lnTo>
                          <a:lnTo>
                            <a:pt x="40" y="326"/>
                          </a:lnTo>
                          <a:lnTo>
                            <a:pt x="44" y="334"/>
                          </a:lnTo>
                          <a:lnTo>
                            <a:pt x="52" y="346"/>
                          </a:lnTo>
                          <a:lnTo>
                            <a:pt x="48" y="359"/>
                          </a:lnTo>
                          <a:lnTo>
                            <a:pt x="52" y="371"/>
                          </a:lnTo>
                          <a:lnTo>
                            <a:pt x="48" y="383"/>
                          </a:lnTo>
                          <a:lnTo>
                            <a:pt x="44" y="391"/>
                          </a:lnTo>
                          <a:lnTo>
                            <a:pt x="44" y="403"/>
                          </a:lnTo>
                          <a:lnTo>
                            <a:pt x="36" y="415"/>
                          </a:lnTo>
                          <a:lnTo>
                            <a:pt x="36" y="424"/>
                          </a:lnTo>
                          <a:lnTo>
                            <a:pt x="40" y="432"/>
                          </a:lnTo>
                          <a:lnTo>
                            <a:pt x="52" y="440"/>
                          </a:lnTo>
                          <a:lnTo>
                            <a:pt x="65" y="444"/>
                          </a:lnTo>
                          <a:lnTo>
                            <a:pt x="73" y="440"/>
                          </a:lnTo>
                          <a:lnTo>
                            <a:pt x="77" y="440"/>
                          </a:lnTo>
                          <a:lnTo>
                            <a:pt x="89" y="436"/>
                          </a:lnTo>
                          <a:lnTo>
                            <a:pt x="101" y="436"/>
                          </a:lnTo>
                          <a:lnTo>
                            <a:pt x="97" y="424"/>
                          </a:lnTo>
                          <a:lnTo>
                            <a:pt x="89" y="411"/>
                          </a:lnTo>
                          <a:lnTo>
                            <a:pt x="93" y="399"/>
                          </a:lnTo>
                          <a:lnTo>
                            <a:pt x="97" y="387"/>
                          </a:lnTo>
                          <a:lnTo>
                            <a:pt x="97" y="375"/>
                          </a:lnTo>
                          <a:lnTo>
                            <a:pt x="97" y="363"/>
                          </a:lnTo>
                          <a:lnTo>
                            <a:pt x="97" y="350"/>
                          </a:lnTo>
                          <a:lnTo>
                            <a:pt x="97" y="338"/>
                          </a:lnTo>
                          <a:lnTo>
                            <a:pt x="101" y="326"/>
                          </a:lnTo>
                          <a:lnTo>
                            <a:pt x="97" y="314"/>
                          </a:lnTo>
                          <a:lnTo>
                            <a:pt x="97" y="302"/>
                          </a:lnTo>
                          <a:lnTo>
                            <a:pt x="89" y="293"/>
                          </a:lnTo>
                          <a:lnTo>
                            <a:pt x="89" y="281"/>
                          </a:lnTo>
                          <a:lnTo>
                            <a:pt x="113" y="265"/>
                          </a:lnTo>
                          <a:lnTo>
                            <a:pt x="113" y="261"/>
                          </a:lnTo>
                          <a:lnTo>
                            <a:pt x="126" y="261"/>
                          </a:lnTo>
                          <a:lnTo>
                            <a:pt x="138" y="265"/>
                          </a:lnTo>
                          <a:lnTo>
                            <a:pt x="142" y="277"/>
                          </a:lnTo>
                          <a:lnTo>
                            <a:pt x="138" y="285"/>
                          </a:lnTo>
                          <a:lnTo>
                            <a:pt x="138" y="297"/>
                          </a:lnTo>
                          <a:lnTo>
                            <a:pt x="126" y="310"/>
                          </a:lnTo>
                          <a:lnTo>
                            <a:pt x="134" y="322"/>
                          </a:lnTo>
                          <a:lnTo>
                            <a:pt x="146" y="330"/>
                          </a:lnTo>
                          <a:lnTo>
                            <a:pt x="158" y="342"/>
                          </a:lnTo>
                          <a:lnTo>
                            <a:pt x="170" y="346"/>
                          </a:lnTo>
                          <a:lnTo>
                            <a:pt x="170" y="354"/>
                          </a:lnTo>
                          <a:lnTo>
                            <a:pt x="166" y="367"/>
                          </a:lnTo>
                          <a:lnTo>
                            <a:pt x="162" y="379"/>
                          </a:lnTo>
                          <a:lnTo>
                            <a:pt x="174" y="391"/>
                          </a:lnTo>
                          <a:lnTo>
                            <a:pt x="187" y="395"/>
                          </a:lnTo>
                          <a:lnTo>
                            <a:pt x="199" y="387"/>
                          </a:lnTo>
                          <a:lnTo>
                            <a:pt x="207" y="375"/>
                          </a:lnTo>
                          <a:lnTo>
                            <a:pt x="219" y="371"/>
                          </a:lnTo>
                          <a:lnTo>
                            <a:pt x="231" y="367"/>
                          </a:lnTo>
                          <a:lnTo>
                            <a:pt x="244" y="371"/>
                          </a:lnTo>
                          <a:lnTo>
                            <a:pt x="236" y="363"/>
                          </a:lnTo>
                          <a:lnTo>
                            <a:pt x="248" y="359"/>
                          </a:lnTo>
                          <a:lnTo>
                            <a:pt x="248" y="346"/>
                          </a:lnTo>
                          <a:lnTo>
                            <a:pt x="236" y="346"/>
                          </a:lnTo>
                          <a:lnTo>
                            <a:pt x="227" y="334"/>
                          </a:lnTo>
                          <a:lnTo>
                            <a:pt x="215" y="326"/>
                          </a:lnTo>
                          <a:lnTo>
                            <a:pt x="211" y="314"/>
                          </a:lnTo>
                          <a:lnTo>
                            <a:pt x="211" y="314"/>
                          </a:lnTo>
                          <a:lnTo>
                            <a:pt x="215" y="310"/>
                          </a:lnTo>
                          <a:lnTo>
                            <a:pt x="219" y="310"/>
                          </a:lnTo>
                          <a:lnTo>
                            <a:pt x="215" y="297"/>
                          </a:lnTo>
                          <a:lnTo>
                            <a:pt x="223" y="293"/>
                          </a:lnTo>
                          <a:lnTo>
                            <a:pt x="211" y="281"/>
                          </a:lnTo>
                          <a:lnTo>
                            <a:pt x="203" y="269"/>
                          </a:lnTo>
                          <a:lnTo>
                            <a:pt x="195" y="261"/>
                          </a:lnTo>
                          <a:lnTo>
                            <a:pt x="187" y="249"/>
                          </a:lnTo>
                          <a:lnTo>
                            <a:pt x="179" y="236"/>
                          </a:lnTo>
                          <a:lnTo>
                            <a:pt x="166" y="224"/>
                          </a:lnTo>
                          <a:lnTo>
                            <a:pt x="154" y="224"/>
                          </a:lnTo>
                          <a:lnTo>
                            <a:pt x="154" y="220"/>
                          </a:lnTo>
                          <a:lnTo>
                            <a:pt x="154" y="208"/>
                          </a:lnTo>
                          <a:lnTo>
                            <a:pt x="166" y="216"/>
                          </a:lnTo>
                          <a:lnTo>
                            <a:pt x="179" y="216"/>
                          </a:lnTo>
                          <a:lnTo>
                            <a:pt x="187" y="204"/>
                          </a:lnTo>
                          <a:lnTo>
                            <a:pt x="211" y="196"/>
                          </a:lnTo>
                          <a:lnTo>
                            <a:pt x="223" y="188"/>
                          </a:lnTo>
                          <a:lnTo>
                            <a:pt x="236" y="175"/>
                          </a:lnTo>
                          <a:lnTo>
                            <a:pt x="244" y="163"/>
                          </a:lnTo>
                          <a:lnTo>
                            <a:pt x="256" y="155"/>
                          </a:lnTo>
                          <a:lnTo>
                            <a:pt x="264" y="159"/>
                          </a:lnTo>
                          <a:lnTo>
                            <a:pt x="276" y="163"/>
                          </a:lnTo>
                          <a:lnTo>
                            <a:pt x="284" y="151"/>
                          </a:lnTo>
                          <a:lnTo>
                            <a:pt x="280" y="139"/>
                          </a:lnTo>
                          <a:lnTo>
                            <a:pt x="268" y="135"/>
                          </a:lnTo>
                          <a:lnTo>
                            <a:pt x="256" y="139"/>
                          </a:lnTo>
                          <a:lnTo>
                            <a:pt x="244" y="147"/>
                          </a:lnTo>
                          <a:lnTo>
                            <a:pt x="231" y="147"/>
                          </a:lnTo>
                          <a:lnTo>
                            <a:pt x="219" y="147"/>
                          </a:lnTo>
                          <a:lnTo>
                            <a:pt x="207" y="147"/>
                          </a:lnTo>
                          <a:lnTo>
                            <a:pt x="195" y="159"/>
                          </a:lnTo>
                          <a:lnTo>
                            <a:pt x="183" y="159"/>
                          </a:lnTo>
                          <a:lnTo>
                            <a:pt x="170" y="151"/>
                          </a:lnTo>
                          <a:lnTo>
                            <a:pt x="158" y="163"/>
                          </a:lnTo>
                          <a:lnTo>
                            <a:pt x="158" y="167"/>
                          </a:lnTo>
                          <a:lnTo>
                            <a:pt x="146" y="175"/>
                          </a:lnTo>
                          <a:lnTo>
                            <a:pt x="138" y="188"/>
                          </a:lnTo>
                          <a:lnTo>
                            <a:pt x="130" y="188"/>
                          </a:lnTo>
                          <a:lnTo>
                            <a:pt x="118" y="184"/>
                          </a:lnTo>
                          <a:lnTo>
                            <a:pt x="113" y="179"/>
                          </a:lnTo>
                          <a:lnTo>
                            <a:pt x="109" y="167"/>
                          </a:lnTo>
                          <a:lnTo>
                            <a:pt x="97" y="155"/>
                          </a:lnTo>
                          <a:lnTo>
                            <a:pt x="89" y="151"/>
                          </a:lnTo>
                          <a:lnTo>
                            <a:pt x="81" y="139"/>
                          </a:lnTo>
                          <a:lnTo>
                            <a:pt x="77" y="131"/>
                          </a:lnTo>
                          <a:lnTo>
                            <a:pt x="73" y="118"/>
                          </a:lnTo>
                          <a:lnTo>
                            <a:pt x="73" y="114"/>
                          </a:lnTo>
                          <a:lnTo>
                            <a:pt x="81" y="102"/>
                          </a:lnTo>
                          <a:lnTo>
                            <a:pt x="81" y="102"/>
                          </a:lnTo>
                          <a:lnTo>
                            <a:pt x="85" y="90"/>
                          </a:lnTo>
                          <a:lnTo>
                            <a:pt x="93" y="78"/>
                          </a:lnTo>
                          <a:lnTo>
                            <a:pt x="105" y="70"/>
                          </a:lnTo>
                          <a:lnTo>
                            <a:pt x="118" y="70"/>
                          </a:lnTo>
                          <a:lnTo>
                            <a:pt x="130" y="78"/>
                          </a:lnTo>
                          <a:lnTo>
                            <a:pt x="142" y="78"/>
                          </a:lnTo>
                          <a:lnTo>
                            <a:pt x="150" y="74"/>
                          </a:lnTo>
                          <a:lnTo>
                            <a:pt x="154" y="74"/>
                          </a:lnTo>
                          <a:lnTo>
                            <a:pt x="166" y="70"/>
                          </a:lnTo>
                          <a:lnTo>
                            <a:pt x="179" y="70"/>
                          </a:lnTo>
                          <a:lnTo>
                            <a:pt x="191" y="78"/>
                          </a:lnTo>
                          <a:lnTo>
                            <a:pt x="203" y="74"/>
                          </a:lnTo>
                          <a:lnTo>
                            <a:pt x="248" y="74"/>
                          </a:lnTo>
                          <a:lnTo>
                            <a:pt x="260" y="70"/>
                          </a:lnTo>
                          <a:lnTo>
                            <a:pt x="272" y="82"/>
                          </a:lnTo>
                          <a:lnTo>
                            <a:pt x="284" y="82"/>
                          </a:lnTo>
                          <a:lnTo>
                            <a:pt x="297" y="86"/>
                          </a:lnTo>
                          <a:lnTo>
                            <a:pt x="309" y="82"/>
                          </a:lnTo>
                          <a:lnTo>
                            <a:pt x="321" y="82"/>
                          </a:lnTo>
                          <a:lnTo>
                            <a:pt x="333" y="78"/>
                          </a:lnTo>
                          <a:lnTo>
                            <a:pt x="333" y="78"/>
                          </a:lnTo>
                          <a:lnTo>
                            <a:pt x="345" y="70"/>
                          </a:lnTo>
                          <a:lnTo>
                            <a:pt x="354" y="61"/>
                          </a:lnTo>
                          <a:lnTo>
                            <a:pt x="362" y="49"/>
                          </a:lnTo>
                          <a:lnTo>
                            <a:pt x="374" y="37"/>
                          </a:lnTo>
                          <a:lnTo>
                            <a:pt x="382" y="25"/>
                          </a:lnTo>
                          <a:lnTo>
                            <a:pt x="390" y="13"/>
                          </a:lnTo>
                          <a:lnTo>
                            <a:pt x="382" y="0"/>
                          </a:lnTo>
                          <a:lnTo>
                            <a:pt x="370" y="0"/>
                          </a:lnTo>
                          <a:lnTo>
                            <a:pt x="366" y="13"/>
                          </a:lnTo>
                          <a:lnTo>
                            <a:pt x="354" y="17"/>
                          </a:lnTo>
                          <a:lnTo>
                            <a:pt x="349" y="29"/>
                          </a:lnTo>
                          <a:lnTo>
                            <a:pt x="337" y="33"/>
                          </a:lnTo>
                          <a:lnTo>
                            <a:pt x="325" y="45"/>
                          </a:lnTo>
                          <a:lnTo>
                            <a:pt x="313" y="49"/>
                          </a:lnTo>
                          <a:lnTo>
                            <a:pt x="301" y="53"/>
                          </a:lnTo>
                          <a:lnTo>
                            <a:pt x="288" y="49"/>
                          </a:lnTo>
                          <a:lnTo>
                            <a:pt x="280" y="45"/>
                          </a:lnTo>
                          <a:lnTo>
                            <a:pt x="268" y="45"/>
                          </a:lnTo>
                          <a:lnTo>
                            <a:pt x="256" y="45"/>
                          </a:lnTo>
                          <a:lnTo>
                            <a:pt x="244" y="49"/>
                          </a:lnTo>
                          <a:lnTo>
                            <a:pt x="231" y="45"/>
                          </a:lnTo>
                          <a:lnTo>
                            <a:pt x="219" y="41"/>
                          </a:lnTo>
                          <a:lnTo>
                            <a:pt x="207" y="41"/>
                          </a:lnTo>
                          <a:lnTo>
                            <a:pt x="203" y="37"/>
                          </a:lnTo>
                          <a:lnTo>
                            <a:pt x="191" y="37"/>
                          </a:lnTo>
                          <a:lnTo>
                            <a:pt x="179" y="37"/>
                          </a:lnTo>
                          <a:lnTo>
                            <a:pt x="166" y="37"/>
                          </a:lnTo>
                          <a:lnTo>
                            <a:pt x="158" y="25"/>
                          </a:lnTo>
                          <a:lnTo>
                            <a:pt x="150" y="29"/>
                          </a:lnTo>
                          <a:lnTo>
                            <a:pt x="138" y="21"/>
                          </a:lnTo>
                          <a:lnTo>
                            <a:pt x="126" y="29"/>
                          </a:lnTo>
                          <a:lnTo>
                            <a:pt x="122" y="41"/>
                          </a:lnTo>
                          <a:lnTo>
                            <a:pt x="109" y="53"/>
                          </a:lnTo>
                          <a:lnTo>
                            <a:pt x="97" y="53"/>
                          </a:lnTo>
                          <a:lnTo>
                            <a:pt x="89" y="53"/>
                          </a:lnTo>
                          <a:lnTo>
                            <a:pt x="77" y="61"/>
                          </a:lnTo>
                          <a:lnTo>
                            <a:pt x="73" y="70"/>
                          </a:lnTo>
                          <a:lnTo>
                            <a:pt x="69" y="78"/>
                          </a:lnTo>
                          <a:lnTo>
                            <a:pt x="61" y="90"/>
                          </a:lnTo>
                          <a:lnTo>
                            <a:pt x="65" y="102"/>
                          </a:lnTo>
                          <a:lnTo>
                            <a:pt x="52" y="102"/>
                          </a:lnTo>
                          <a:lnTo>
                            <a:pt x="56" y="10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1" name="Freeform 890">
                      <a:extLst>
                        <a:ext uri="{FF2B5EF4-FFF2-40B4-BE49-F238E27FC236}">
                          <a16:creationId xmlns:a16="http://schemas.microsoft.com/office/drawing/2014/main" id="{AC81D500-384B-C67A-5A7C-0094B3E1A1A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177" y="10605"/>
                      <a:ext cx="45" cy="8"/>
                    </a:xfrm>
                    <a:custGeom>
                      <a:avLst/>
                      <a:gdLst>
                        <a:gd name="T0" fmla="*/ 0 w 45"/>
                        <a:gd name="T1" fmla="*/ 8 h 8"/>
                        <a:gd name="T2" fmla="*/ 13 w 45"/>
                        <a:gd name="T3" fmla="*/ 8 h 8"/>
                        <a:gd name="T4" fmla="*/ 25 w 45"/>
                        <a:gd name="T5" fmla="*/ 8 h 8"/>
                        <a:gd name="T6" fmla="*/ 33 w 45"/>
                        <a:gd name="T7" fmla="*/ 8 h 8"/>
                        <a:gd name="T8" fmla="*/ 45 w 45"/>
                        <a:gd name="T9" fmla="*/ 4 h 8"/>
                        <a:gd name="T10" fmla="*/ 33 w 45"/>
                        <a:gd name="T11" fmla="*/ 0 h 8"/>
                        <a:gd name="T12" fmla="*/ 25 w 45"/>
                        <a:gd name="T13" fmla="*/ 4 h 8"/>
                        <a:gd name="T14" fmla="*/ 13 w 45"/>
                        <a:gd name="T15" fmla="*/ 4 h 8"/>
                        <a:gd name="T16" fmla="*/ 0 w 45"/>
                        <a:gd name="T17" fmla="*/ 0 h 8"/>
                        <a:gd name="T18" fmla="*/ 0 w 45"/>
                        <a:gd name="T19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5" h="8">
                          <a:moveTo>
                            <a:pt x="0" y="8"/>
                          </a:moveTo>
                          <a:lnTo>
                            <a:pt x="13" y="8"/>
                          </a:lnTo>
                          <a:lnTo>
                            <a:pt x="25" y="8"/>
                          </a:lnTo>
                          <a:lnTo>
                            <a:pt x="33" y="8"/>
                          </a:lnTo>
                          <a:lnTo>
                            <a:pt x="45" y="4"/>
                          </a:lnTo>
                          <a:lnTo>
                            <a:pt x="33" y="0"/>
                          </a:lnTo>
                          <a:lnTo>
                            <a:pt x="25" y="4"/>
                          </a:lnTo>
                          <a:lnTo>
                            <a:pt x="13" y="4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2" name="Freeform 891">
                      <a:extLst>
                        <a:ext uri="{FF2B5EF4-FFF2-40B4-BE49-F238E27FC236}">
                          <a16:creationId xmlns:a16="http://schemas.microsoft.com/office/drawing/2014/main" id="{066A0DB2-4D9C-C444-48FE-DDE45DDBE7D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02" y="10617"/>
                      <a:ext cx="16" cy="33"/>
                    </a:xfrm>
                    <a:custGeom>
                      <a:avLst/>
                      <a:gdLst>
                        <a:gd name="T0" fmla="*/ 16 w 16"/>
                        <a:gd name="T1" fmla="*/ 29 h 33"/>
                        <a:gd name="T2" fmla="*/ 12 w 16"/>
                        <a:gd name="T3" fmla="*/ 25 h 33"/>
                        <a:gd name="T4" fmla="*/ 8 w 16"/>
                        <a:gd name="T5" fmla="*/ 12 h 33"/>
                        <a:gd name="T6" fmla="*/ 8 w 16"/>
                        <a:gd name="T7" fmla="*/ 0 h 33"/>
                        <a:gd name="T8" fmla="*/ 0 w 16"/>
                        <a:gd name="T9" fmla="*/ 8 h 33"/>
                        <a:gd name="T10" fmla="*/ 8 w 16"/>
                        <a:gd name="T11" fmla="*/ 21 h 33"/>
                        <a:gd name="T12" fmla="*/ 12 w 16"/>
                        <a:gd name="T13" fmla="*/ 33 h 33"/>
                        <a:gd name="T14" fmla="*/ 16 w 16"/>
                        <a:gd name="T15" fmla="*/ 29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6" h="33">
                          <a:moveTo>
                            <a:pt x="16" y="29"/>
                          </a:moveTo>
                          <a:lnTo>
                            <a:pt x="12" y="25"/>
                          </a:lnTo>
                          <a:lnTo>
                            <a:pt x="8" y="12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lnTo>
                            <a:pt x="8" y="21"/>
                          </a:lnTo>
                          <a:lnTo>
                            <a:pt x="12" y="33"/>
                          </a:lnTo>
                          <a:lnTo>
                            <a:pt x="16" y="29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3" name="Freeform 892">
                      <a:extLst>
                        <a:ext uri="{FF2B5EF4-FFF2-40B4-BE49-F238E27FC236}">
                          <a16:creationId xmlns:a16="http://schemas.microsoft.com/office/drawing/2014/main" id="{70C102C4-4AEA-066B-3DB2-DF87D98DD3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876" y="10849"/>
                      <a:ext cx="8" cy="37"/>
                    </a:xfrm>
                    <a:custGeom>
                      <a:avLst/>
                      <a:gdLst>
                        <a:gd name="T0" fmla="*/ 8 w 8"/>
                        <a:gd name="T1" fmla="*/ 12 h 37"/>
                        <a:gd name="T2" fmla="*/ 4 w 8"/>
                        <a:gd name="T3" fmla="*/ 0 h 37"/>
                        <a:gd name="T4" fmla="*/ 0 w 8"/>
                        <a:gd name="T5" fmla="*/ 0 h 37"/>
                        <a:gd name="T6" fmla="*/ 0 w 8"/>
                        <a:gd name="T7" fmla="*/ 12 h 37"/>
                        <a:gd name="T8" fmla="*/ 0 w 8"/>
                        <a:gd name="T9" fmla="*/ 25 h 37"/>
                        <a:gd name="T10" fmla="*/ 4 w 8"/>
                        <a:gd name="T11" fmla="*/ 37 h 37"/>
                        <a:gd name="T12" fmla="*/ 4 w 8"/>
                        <a:gd name="T13" fmla="*/ 25 h 37"/>
                        <a:gd name="T14" fmla="*/ 8 w 8"/>
                        <a:gd name="T15" fmla="*/ 12 h 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8" h="37">
                          <a:moveTo>
                            <a:pt x="8" y="12"/>
                          </a:moveTo>
                          <a:lnTo>
                            <a:pt x="4" y="0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lnTo>
                            <a:pt x="0" y="25"/>
                          </a:lnTo>
                          <a:lnTo>
                            <a:pt x="4" y="37"/>
                          </a:lnTo>
                          <a:lnTo>
                            <a:pt x="4" y="25"/>
                          </a:lnTo>
                          <a:lnTo>
                            <a:pt x="8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4" name="Freeform 893">
                      <a:extLst>
                        <a:ext uri="{FF2B5EF4-FFF2-40B4-BE49-F238E27FC236}">
                          <a16:creationId xmlns:a16="http://schemas.microsoft.com/office/drawing/2014/main" id="{002670D0-595A-DD51-4D56-61242B79EA2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962" y="10804"/>
                      <a:ext cx="12" cy="25"/>
                    </a:xfrm>
                    <a:custGeom>
                      <a:avLst/>
                      <a:gdLst>
                        <a:gd name="T0" fmla="*/ 12 w 12"/>
                        <a:gd name="T1" fmla="*/ 13 h 25"/>
                        <a:gd name="T2" fmla="*/ 8 w 12"/>
                        <a:gd name="T3" fmla="*/ 0 h 25"/>
                        <a:gd name="T4" fmla="*/ 0 w 12"/>
                        <a:gd name="T5" fmla="*/ 4 h 25"/>
                        <a:gd name="T6" fmla="*/ 0 w 12"/>
                        <a:gd name="T7" fmla="*/ 17 h 25"/>
                        <a:gd name="T8" fmla="*/ 8 w 12"/>
                        <a:gd name="T9" fmla="*/ 25 h 25"/>
                        <a:gd name="T10" fmla="*/ 12 w 12"/>
                        <a:gd name="T11" fmla="*/ 13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25">
                          <a:moveTo>
                            <a:pt x="12" y="13"/>
                          </a:moveTo>
                          <a:lnTo>
                            <a:pt x="8" y="0"/>
                          </a:lnTo>
                          <a:lnTo>
                            <a:pt x="0" y="4"/>
                          </a:lnTo>
                          <a:lnTo>
                            <a:pt x="0" y="17"/>
                          </a:lnTo>
                          <a:lnTo>
                            <a:pt x="8" y="25"/>
                          </a:lnTo>
                          <a:lnTo>
                            <a:pt x="12" y="13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5" name="Freeform 894">
                      <a:extLst>
                        <a:ext uri="{FF2B5EF4-FFF2-40B4-BE49-F238E27FC236}">
                          <a16:creationId xmlns:a16="http://schemas.microsoft.com/office/drawing/2014/main" id="{DB16730D-A949-76A7-A7DE-E89E9B2CEAB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006" y="10764"/>
                      <a:ext cx="37" cy="77"/>
                    </a:xfrm>
                    <a:custGeom>
                      <a:avLst/>
                      <a:gdLst>
                        <a:gd name="T0" fmla="*/ 17 w 37"/>
                        <a:gd name="T1" fmla="*/ 20 h 77"/>
                        <a:gd name="T2" fmla="*/ 13 w 37"/>
                        <a:gd name="T3" fmla="*/ 32 h 77"/>
                        <a:gd name="T4" fmla="*/ 13 w 37"/>
                        <a:gd name="T5" fmla="*/ 44 h 77"/>
                        <a:gd name="T6" fmla="*/ 5 w 37"/>
                        <a:gd name="T7" fmla="*/ 57 h 77"/>
                        <a:gd name="T8" fmla="*/ 0 w 37"/>
                        <a:gd name="T9" fmla="*/ 69 h 77"/>
                        <a:gd name="T10" fmla="*/ 13 w 37"/>
                        <a:gd name="T11" fmla="*/ 77 h 77"/>
                        <a:gd name="T12" fmla="*/ 17 w 37"/>
                        <a:gd name="T13" fmla="*/ 65 h 77"/>
                        <a:gd name="T14" fmla="*/ 29 w 37"/>
                        <a:gd name="T15" fmla="*/ 61 h 77"/>
                        <a:gd name="T16" fmla="*/ 33 w 37"/>
                        <a:gd name="T17" fmla="*/ 48 h 77"/>
                        <a:gd name="T18" fmla="*/ 21 w 37"/>
                        <a:gd name="T19" fmla="*/ 36 h 77"/>
                        <a:gd name="T20" fmla="*/ 25 w 37"/>
                        <a:gd name="T21" fmla="*/ 24 h 77"/>
                        <a:gd name="T22" fmla="*/ 37 w 37"/>
                        <a:gd name="T23" fmla="*/ 16 h 77"/>
                        <a:gd name="T24" fmla="*/ 29 w 37"/>
                        <a:gd name="T25" fmla="*/ 4 h 77"/>
                        <a:gd name="T26" fmla="*/ 29 w 37"/>
                        <a:gd name="T27" fmla="*/ 0 h 77"/>
                        <a:gd name="T28" fmla="*/ 17 w 37"/>
                        <a:gd name="T29" fmla="*/ 8 h 77"/>
                        <a:gd name="T30" fmla="*/ 17 w 37"/>
                        <a:gd name="T31" fmla="*/ 20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37" h="77">
                          <a:moveTo>
                            <a:pt x="17" y="20"/>
                          </a:moveTo>
                          <a:lnTo>
                            <a:pt x="13" y="32"/>
                          </a:lnTo>
                          <a:lnTo>
                            <a:pt x="13" y="44"/>
                          </a:lnTo>
                          <a:lnTo>
                            <a:pt x="5" y="57"/>
                          </a:lnTo>
                          <a:lnTo>
                            <a:pt x="0" y="69"/>
                          </a:lnTo>
                          <a:lnTo>
                            <a:pt x="13" y="77"/>
                          </a:lnTo>
                          <a:lnTo>
                            <a:pt x="17" y="65"/>
                          </a:lnTo>
                          <a:lnTo>
                            <a:pt x="29" y="61"/>
                          </a:lnTo>
                          <a:lnTo>
                            <a:pt x="33" y="48"/>
                          </a:lnTo>
                          <a:lnTo>
                            <a:pt x="21" y="36"/>
                          </a:lnTo>
                          <a:lnTo>
                            <a:pt x="25" y="24"/>
                          </a:lnTo>
                          <a:lnTo>
                            <a:pt x="37" y="16"/>
                          </a:lnTo>
                          <a:lnTo>
                            <a:pt x="29" y="4"/>
                          </a:lnTo>
                          <a:lnTo>
                            <a:pt x="29" y="0"/>
                          </a:lnTo>
                          <a:lnTo>
                            <a:pt x="17" y="8"/>
                          </a:lnTo>
                          <a:lnTo>
                            <a:pt x="17" y="2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6" name="Freeform 895">
                      <a:extLst>
                        <a:ext uri="{FF2B5EF4-FFF2-40B4-BE49-F238E27FC236}">
                          <a16:creationId xmlns:a16="http://schemas.microsoft.com/office/drawing/2014/main" id="{A6FA35E5-668F-49C2-F689-D62C3C280E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112" y="10597"/>
                      <a:ext cx="57" cy="24"/>
                    </a:xfrm>
                    <a:custGeom>
                      <a:avLst/>
                      <a:gdLst>
                        <a:gd name="T0" fmla="*/ 57 w 57"/>
                        <a:gd name="T1" fmla="*/ 16 h 24"/>
                        <a:gd name="T2" fmla="*/ 49 w 57"/>
                        <a:gd name="T3" fmla="*/ 4 h 24"/>
                        <a:gd name="T4" fmla="*/ 37 w 57"/>
                        <a:gd name="T5" fmla="*/ 4 h 24"/>
                        <a:gd name="T6" fmla="*/ 25 w 57"/>
                        <a:gd name="T7" fmla="*/ 4 h 24"/>
                        <a:gd name="T8" fmla="*/ 12 w 57"/>
                        <a:gd name="T9" fmla="*/ 0 h 24"/>
                        <a:gd name="T10" fmla="*/ 4 w 57"/>
                        <a:gd name="T11" fmla="*/ 0 h 24"/>
                        <a:gd name="T12" fmla="*/ 0 w 57"/>
                        <a:gd name="T13" fmla="*/ 16 h 24"/>
                        <a:gd name="T14" fmla="*/ 12 w 57"/>
                        <a:gd name="T15" fmla="*/ 24 h 24"/>
                        <a:gd name="T16" fmla="*/ 21 w 57"/>
                        <a:gd name="T17" fmla="*/ 20 h 24"/>
                        <a:gd name="T18" fmla="*/ 33 w 57"/>
                        <a:gd name="T19" fmla="*/ 16 h 24"/>
                        <a:gd name="T20" fmla="*/ 45 w 57"/>
                        <a:gd name="T21" fmla="*/ 16 h 24"/>
                        <a:gd name="T22" fmla="*/ 57 w 57"/>
                        <a:gd name="T23" fmla="*/ 16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57" h="24">
                          <a:moveTo>
                            <a:pt x="57" y="16"/>
                          </a:moveTo>
                          <a:lnTo>
                            <a:pt x="49" y="4"/>
                          </a:lnTo>
                          <a:lnTo>
                            <a:pt x="37" y="4"/>
                          </a:lnTo>
                          <a:lnTo>
                            <a:pt x="25" y="4"/>
                          </a:lnTo>
                          <a:lnTo>
                            <a:pt x="12" y="0"/>
                          </a:lnTo>
                          <a:lnTo>
                            <a:pt x="4" y="0"/>
                          </a:lnTo>
                          <a:lnTo>
                            <a:pt x="0" y="16"/>
                          </a:lnTo>
                          <a:lnTo>
                            <a:pt x="12" y="24"/>
                          </a:lnTo>
                          <a:lnTo>
                            <a:pt x="21" y="20"/>
                          </a:lnTo>
                          <a:lnTo>
                            <a:pt x="33" y="16"/>
                          </a:lnTo>
                          <a:lnTo>
                            <a:pt x="45" y="16"/>
                          </a:lnTo>
                          <a:lnTo>
                            <a:pt x="57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7" name="Freeform 896">
                      <a:extLst>
                        <a:ext uri="{FF2B5EF4-FFF2-40B4-BE49-F238E27FC236}">
                          <a16:creationId xmlns:a16="http://schemas.microsoft.com/office/drawing/2014/main" id="{9C46C02A-E90C-A3F8-6A6F-0B6B7A78E9C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608" y="10694"/>
                      <a:ext cx="20" cy="49"/>
                    </a:xfrm>
                    <a:custGeom>
                      <a:avLst/>
                      <a:gdLst>
                        <a:gd name="T0" fmla="*/ 8 w 20"/>
                        <a:gd name="T1" fmla="*/ 49 h 49"/>
                        <a:gd name="T2" fmla="*/ 20 w 20"/>
                        <a:gd name="T3" fmla="*/ 41 h 49"/>
                        <a:gd name="T4" fmla="*/ 20 w 20"/>
                        <a:gd name="T5" fmla="*/ 17 h 49"/>
                        <a:gd name="T6" fmla="*/ 16 w 20"/>
                        <a:gd name="T7" fmla="*/ 5 h 49"/>
                        <a:gd name="T8" fmla="*/ 12 w 20"/>
                        <a:gd name="T9" fmla="*/ 0 h 49"/>
                        <a:gd name="T10" fmla="*/ 4 w 20"/>
                        <a:gd name="T11" fmla="*/ 13 h 49"/>
                        <a:gd name="T12" fmla="*/ 0 w 20"/>
                        <a:gd name="T13" fmla="*/ 25 h 49"/>
                        <a:gd name="T14" fmla="*/ 4 w 20"/>
                        <a:gd name="T15" fmla="*/ 37 h 49"/>
                        <a:gd name="T16" fmla="*/ 8 w 20"/>
                        <a:gd name="T17" fmla="*/ 49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0" h="49">
                          <a:moveTo>
                            <a:pt x="8" y="49"/>
                          </a:moveTo>
                          <a:lnTo>
                            <a:pt x="20" y="41"/>
                          </a:lnTo>
                          <a:lnTo>
                            <a:pt x="20" y="17"/>
                          </a:lnTo>
                          <a:lnTo>
                            <a:pt x="16" y="5"/>
                          </a:lnTo>
                          <a:lnTo>
                            <a:pt x="12" y="0"/>
                          </a:lnTo>
                          <a:lnTo>
                            <a:pt x="4" y="13"/>
                          </a:lnTo>
                          <a:lnTo>
                            <a:pt x="0" y="25"/>
                          </a:lnTo>
                          <a:lnTo>
                            <a:pt x="4" y="37"/>
                          </a:lnTo>
                          <a:lnTo>
                            <a:pt x="8" y="49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8" name="Freeform 897">
                      <a:extLst>
                        <a:ext uri="{FF2B5EF4-FFF2-40B4-BE49-F238E27FC236}">
                          <a16:creationId xmlns:a16="http://schemas.microsoft.com/office/drawing/2014/main" id="{0306A096-1DD1-4945-C030-33811FBB6A8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027" y="10739"/>
                      <a:ext cx="20" cy="17"/>
                    </a:xfrm>
                    <a:custGeom>
                      <a:avLst/>
                      <a:gdLst>
                        <a:gd name="T0" fmla="*/ 20 w 20"/>
                        <a:gd name="T1" fmla="*/ 4 h 17"/>
                        <a:gd name="T2" fmla="*/ 8 w 20"/>
                        <a:gd name="T3" fmla="*/ 0 h 17"/>
                        <a:gd name="T4" fmla="*/ 0 w 20"/>
                        <a:gd name="T5" fmla="*/ 8 h 17"/>
                        <a:gd name="T6" fmla="*/ 12 w 20"/>
                        <a:gd name="T7" fmla="*/ 17 h 17"/>
                        <a:gd name="T8" fmla="*/ 20 w 20"/>
                        <a:gd name="T9" fmla="*/ 4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17">
                          <a:moveTo>
                            <a:pt x="20" y="4"/>
                          </a:moveTo>
                          <a:lnTo>
                            <a:pt x="8" y="0"/>
                          </a:lnTo>
                          <a:lnTo>
                            <a:pt x="0" y="8"/>
                          </a:lnTo>
                          <a:lnTo>
                            <a:pt x="12" y="17"/>
                          </a:lnTo>
                          <a:lnTo>
                            <a:pt x="20" y="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69" name="Freeform 898">
                      <a:extLst>
                        <a:ext uri="{FF2B5EF4-FFF2-40B4-BE49-F238E27FC236}">
                          <a16:creationId xmlns:a16="http://schemas.microsoft.com/office/drawing/2014/main" id="{653A4626-E77F-BD0A-4E8F-0B6E61D288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986" y="10780"/>
                      <a:ext cx="29" cy="49"/>
                    </a:xfrm>
                    <a:custGeom>
                      <a:avLst/>
                      <a:gdLst>
                        <a:gd name="T0" fmla="*/ 29 w 29"/>
                        <a:gd name="T1" fmla="*/ 0 h 49"/>
                        <a:gd name="T2" fmla="*/ 16 w 29"/>
                        <a:gd name="T3" fmla="*/ 4 h 49"/>
                        <a:gd name="T4" fmla="*/ 8 w 29"/>
                        <a:gd name="T5" fmla="*/ 16 h 49"/>
                        <a:gd name="T6" fmla="*/ 4 w 29"/>
                        <a:gd name="T7" fmla="*/ 28 h 49"/>
                        <a:gd name="T8" fmla="*/ 0 w 29"/>
                        <a:gd name="T9" fmla="*/ 41 h 49"/>
                        <a:gd name="T10" fmla="*/ 12 w 29"/>
                        <a:gd name="T11" fmla="*/ 45 h 49"/>
                        <a:gd name="T12" fmla="*/ 16 w 29"/>
                        <a:gd name="T13" fmla="*/ 49 h 49"/>
                        <a:gd name="T14" fmla="*/ 20 w 29"/>
                        <a:gd name="T15" fmla="*/ 37 h 49"/>
                        <a:gd name="T16" fmla="*/ 25 w 29"/>
                        <a:gd name="T17" fmla="*/ 24 h 49"/>
                        <a:gd name="T18" fmla="*/ 29 w 29"/>
                        <a:gd name="T19" fmla="*/ 12 h 49"/>
                        <a:gd name="T20" fmla="*/ 29 w 29"/>
                        <a:gd name="T21" fmla="*/ 0 h 49"/>
                        <a:gd name="T22" fmla="*/ 29 w 29"/>
                        <a:gd name="T23" fmla="*/ 0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29" h="49">
                          <a:moveTo>
                            <a:pt x="29" y="0"/>
                          </a:moveTo>
                          <a:lnTo>
                            <a:pt x="16" y="4"/>
                          </a:lnTo>
                          <a:lnTo>
                            <a:pt x="8" y="16"/>
                          </a:lnTo>
                          <a:lnTo>
                            <a:pt x="4" y="28"/>
                          </a:lnTo>
                          <a:lnTo>
                            <a:pt x="0" y="41"/>
                          </a:lnTo>
                          <a:lnTo>
                            <a:pt x="12" y="45"/>
                          </a:lnTo>
                          <a:lnTo>
                            <a:pt x="16" y="49"/>
                          </a:lnTo>
                          <a:lnTo>
                            <a:pt x="20" y="37"/>
                          </a:lnTo>
                          <a:lnTo>
                            <a:pt x="25" y="24"/>
                          </a:lnTo>
                          <a:lnTo>
                            <a:pt x="29" y="12"/>
                          </a:lnTo>
                          <a:lnTo>
                            <a:pt x="29" y="0"/>
                          </a:lnTo>
                          <a:lnTo>
                            <a:pt x="29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0" name="Freeform 899">
                      <a:extLst>
                        <a:ext uri="{FF2B5EF4-FFF2-40B4-BE49-F238E27FC236}">
                          <a16:creationId xmlns:a16="http://schemas.microsoft.com/office/drawing/2014/main" id="{5C932997-D262-7932-0F72-B2F4D630FB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019" y="10568"/>
                      <a:ext cx="44" cy="29"/>
                    </a:xfrm>
                    <a:custGeom>
                      <a:avLst/>
                      <a:gdLst>
                        <a:gd name="T0" fmla="*/ 40 w 44"/>
                        <a:gd name="T1" fmla="*/ 21 h 29"/>
                        <a:gd name="T2" fmla="*/ 44 w 44"/>
                        <a:gd name="T3" fmla="*/ 8 h 29"/>
                        <a:gd name="T4" fmla="*/ 32 w 44"/>
                        <a:gd name="T5" fmla="*/ 4 h 29"/>
                        <a:gd name="T6" fmla="*/ 20 w 44"/>
                        <a:gd name="T7" fmla="*/ 0 h 29"/>
                        <a:gd name="T8" fmla="*/ 12 w 44"/>
                        <a:gd name="T9" fmla="*/ 4 h 29"/>
                        <a:gd name="T10" fmla="*/ 0 w 44"/>
                        <a:gd name="T11" fmla="*/ 17 h 29"/>
                        <a:gd name="T12" fmla="*/ 4 w 44"/>
                        <a:gd name="T13" fmla="*/ 29 h 29"/>
                        <a:gd name="T14" fmla="*/ 16 w 44"/>
                        <a:gd name="T15" fmla="*/ 17 h 29"/>
                        <a:gd name="T16" fmla="*/ 20 w 44"/>
                        <a:gd name="T17" fmla="*/ 29 h 29"/>
                        <a:gd name="T18" fmla="*/ 28 w 44"/>
                        <a:gd name="T19" fmla="*/ 29 h 29"/>
                        <a:gd name="T20" fmla="*/ 28 w 44"/>
                        <a:gd name="T21" fmla="*/ 17 h 29"/>
                        <a:gd name="T22" fmla="*/ 40 w 44"/>
                        <a:gd name="T23" fmla="*/ 21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44" h="29">
                          <a:moveTo>
                            <a:pt x="40" y="21"/>
                          </a:moveTo>
                          <a:lnTo>
                            <a:pt x="44" y="8"/>
                          </a:lnTo>
                          <a:lnTo>
                            <a:pt x="32" y="4"/>
                          </a:lnTo>
                          <a:lnTo>
                            <a:pt x="20" y="0"/>
                          </a:lnTo>
                          <a:lnTo>
                            <a:pt x="12" y="4"/>
                          </a:lnTo>
                          <a:lnTo>
                            <a:pt x="0" y="17"/>
                          </a:lnTo>
                          <a:lnTo>
                            <a:pt x="4" y="29"/>
                          </a:lnTo>
                          <a:lnTo>
                            <a:pt x="16" y="17"/>
                          </a:lnTo>
                          <a:lnTo>
                            <a:pt x="20" y="29"/>
                          </a:lnTo>
                          <a:lnTo>
                            <a:pt x="28" y="29"/>
                          </a:lnTo>
                          <a:lnTo>
                            <a:pt x="28" y="17"/>
                          </a:lnTo>
                          <a:lnTo>
                            <a:pt x="40" y="2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1" name="Freeform 900">
                      <a:extLst>
                        <a:ext uri="{FF2B5EF4-FFF2-40B4-BE49-F238E27FC236}">
                          <a16:creationId xmlns:a16="http://schemas.microsoft.com/office/drawing/2014/main" id="{7AF846D6-1493-5723-96A8-552F1D222F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515" y="10520"/>
                      <a:ext cx="602" cy="533"/>
                    </a:xfrm>
                    <a:custGeom>
                      <a:avLst/>
                      <a:gdLst>
                        <a:gd name="T0" fmla="*/ 602 w 602"/>
                        <a:gd name="T1" fmla="*/ 280 h 533"/>
                        <a:gd name="T2" fmla="*/ 602 w 602"/>
                        <a:gd name="T3" fmla="*/ 138 h 533"/>
                        <a:gd name="T4" fmla="*/ 566 w 602"/>
                        <a:gd name="T5" fmla="*/ 126 h 533"/>
                        <a:gd name="T6" fmla="*/ 509 w 602"/>
                        <a:gd name="T7" fmla="*/ 113 h 533"/>
                        <a:gd name="T8" fmla="*/ 440 w 602"/>
                        <a:gd name="T9" fmla="*/ 81 h 533"/>
                        <a:gd name="T10" fmla="*/ 399 w 602"/>
                        <a:gd name="T11" fmla="*/ 73 h 533"/>
                        <a:gd name="T12" fmla="*/ 366 w 602"/>
                        <a:gd name="T13" fmla="*/ 105 h 533"/>
                        <a:gd name="T14" fmla="*/ 322 w 602"/>
                        <a:gd name="T15" fmla="*/ 122 h 533"/>
                        <a:gd name="T16" fmla="*/ 293 w 602"/>
                        <a:gd name="T17" fmla="*/ 158 h 533"/>
                        <a:gd name="T18" fmla="*/ 252 w 602"/>
                        <a:gd name="T19" fmla="*/ 183 h 533"/>
                        <a:gd name="T20" fmla="*/ 220 w 602"/>
                        <a:gd name="T21" fmla="*/ 146 h 533"/>
                        <a:gd name="T22" fmla="*/ 191 w 602"/>
                        <a:gd name="T23" fmla="*/ 122 h 533"/>
                        <a:gd name="T24" fmla="*/ 191 w 602"/>
                        <a:gd name="T25" fmla="*/ 73 h 533"/>
                        <a:gd name="T26" fmla="*/ 183 w 602"/>
                        <a:gd name="T27" fmla="*/ 28 h 533"/>
                        <a:gd name="T28" fmla="*/ 143 w 602"/>
                        <a:gd name="T29" fmla="*/ 24 h 533"/>
                        <a:gd name="T30" fmla="*/ 94 w 602"/>
                        <a:gd name="T31" fmla="*/ 0 h 533"/>
                        <a:gd name="T32" fmla="*/ 53 w 602"/>
                        <a:gd name="T33" fmla="*/ 20 h 533"/>
                        <a:gd name="T34" fmla="*/ 12 w 602"/>
                        <a:gd name="T35" fmla="*/ 40 h 533"/>
                        <a:gd name="T36" fmla="*/ 12 w 602"/>
                        <a:gd name="T37" fmla="*/ 73 h 533"/>
                        <a:gd name="T38" fmla="*/ 57 w 602"/>
                        <a:gd name="T39" fmla="*/ 81 h 533"/>
                        <a:gd name="T40" fmla="*/ 73 w 602"/>
                        <a:gd name="T41" fmla="*/ 113 h 533"/>
                        <a:gd name="T42" fmla="*/ 118 w 602"/>
                        <a:gd name="T43" fmla="*/ 118 h 533"/>
                        <a:gd name="T44" fmla="*/ 163 w 602"/>
                        <a:gd name="T45" fmla="*/ 109 h 533"/>
                        <a:gd name="T46" fmla="*/ 167 w 602"/>
                        <a:gd name="T47" fmla="*/ 138 h 533"/>
                        <a:gd name="T48" fmla="*/ 118 w 602"/>
                        <a:gd name="T49" fmla="*/ 134 h 533"/>
                        <a:gd name="T50" fmla="*/ 73 w 602"/>
                        <a:gd name="T51" fmla="*/ 142 h 533"/>
                        <a:gd name="T52" fmla="*/ 90 w 602"/>
                        <a:gd name="T53" fmla="*/ 162 h 533"/>
                        <a:gd name="T54" fmla="*/ 106 w 602"/>
                        <a:gd name="T55" fmla="*/ 211 h 533"/>
                        <a:gd name="T56" fmla="*/ 147 w 602"/>
                        <a:gd name="T57" fmla="*/ 215 h 533"/>
                        <a:gd name="T58" fmla="*/ 159 w 602"/>
                        <a:gd name="T59" fmla="*/ 179 h 533"/>
                        <a:gd name="T60" fmla="*/ 159 w 602"/>
                        <a:gd name="T61" fmla="*/ 179 h 533"/>
                        <a:gd name="T62" fmla="*/ 175 w 602"/>
                        <a:gd name="T63" fmla="*/ 207 h 533"/>
                        <a:gd name="T64" fmla="*/ 208 w 602"/>
                        <a:gd name="T65" fmla="*/ 219 h 533"/>
                        <a:gd name="T66" fmla="*/ 224 w 602"/>
                        <a:gd name="T67" fmla="*/ 231 h 533"/>
                        <a:gd name="T68" fmla="*/ 265 w 602"/>
                        <a:gd name="T69" fmla="*/ 248 h 533"/>
                        <a:gd name="T70" fmla="*/ 309 w 602"/>
                        <a:gd name="T71" fmla="*/ 260 h 533"/>
                        <a:gd name="T72" fmla="*/ 346 w 602"/>
                        <a:gd name="T73" fmla="*/ 276 h 533"/>
                        <a:gd name="T74" fmla="*/ 374 w 602"/>
                        <a:gd name="T75" fmla="*/ 284 h 533"/>
                        <a:gd name="T76" fmla="*/ 411 w 602"/>
                        <a:gd name="T77" fmla="*/ 305 h 533"/>
                        <a:gd name="T78" fmla="*/ 431 w 602"/>
                        <a:gd name="T79" fmla="*/ 325 h 533"/>
                        <a:gd name="T80" fmla="*/ 440 w 602"/>
                        <a:gd name="T81" fmla="*/ 341 h 533"/>
                        <a:gd name="T82" fmla="*/ 460 w 602"/>
                        <a:gd name="T83" fmla="*/ 378 h 533"/>
                        <a:gd name="T84" fmla="*/ 484 w 602"/>
                        <a:gd name="T85" fmla="*/ 398 h 533"/>
                        <a:gd name="T86" fmla="*/ 484 w 602"/>
                        <a:gd name="T87" fmla="*/ 415 h 533"/>
                        <a:gd name="T88" fmla="*/ 464 w 602"/>
                        <a:gd name="T89" fmla="*/ 419 h 533"/>
                        <a:gd name="T90" fmla="*/ 476 w 602"/>
                        <a:gd name="T91" fmla="*/ 463 h 533"/>
                        <a:gd name="T92" fmla="*/ 505 w 602"/>
                        <a:gd name="T93" fmla="*/ 476 h 533"/>
                        <a:gd name="T94" fmla="*/ 549 w 602"/>
                        <a:gd name="T95" fmla="*/ 455 h 533"/>
                        <a:gd name="T96" fmla="*/ 554 w 602"/>
                        <a:gd name="T97" fmla="*/ 488 h 533"/>
                        <a:gd name="T98" fmla="*/ 590 w 602"/>
                        <a:gd name="T99" fmla="*/ 524 h 5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02" h="533">
                          <a:moveTo>
                            <a:pt x="594" y="386"/>
                          </a:moveTo>
                          <a:lnTo>
                            <a:pt x="598" y="370"/>
                          </a:lnTo>
                          <a:lnTo>
                            <a:pt x="602" y="362"/>
                          </a:lnTo>
                          <a:lnTo>
                            <a:pt x="602" y="280"/>
                          </a:lnTo>
                          <a:lnTo>
                            <a:pt x="602" y="256"/>
                          </a:lnTo>
                          <a:lnTo>
                            <a:pt x="602" y="231"/>
                          </a:lnTo>
                          <a:lnTo>
                            <a:pt x="602" y="174"/>
                          </a:lnTo>
                          <a:lnTo>
                            <a:pt x="602" y="138"/>
                          </a:lnTo>
                          <a:lnTo>
                            <a:pt x="598" y="138"/>
                          </a:lnTo>
                          <a:lnTo>
                            <a:pt x="586" y="138"/>
                          </a:lnTo>
                          <a:lnTo>
                            <a:pt x="578" y="126"/>
                          </a:lnTo>
                          <a:lnTo>
                            <a:pt x="566" y="126"/>
                          </a:lnTo>
                          <a:lnTo>
                            <a:pt x="554" y="122"/>
                          </a:lnTo>
                          <a:lnTo>
                            <a:pt x="541" y="122"/>
                          </a:lnTo>
                          <a:lnTo>
                            <a:pt x="533" y="122"/>
                          </a:lnTo>
                          <a:lnTo>
                            <a:pt x="509" y="113"/>
                          </a:lnTo>
                          <a:lnTo>
                            <a:pt x="488" y="101"/>
                          </a:lnTo>
                          <a:lnTo>
                            <a:pt x="476" y="97"/>
                          </a:lnTo>
                          <a:lnTo>
                            <a:pt x="464" y="89"/>
                          </a:lnTo>
                          <a:lnTo>
                            <a:pt x="440" y="81"/>
                          </a:lnTo>
                          <a:lnTo>
                            <a:pt x="427" y="77"/>
                          </a:lnTo>
                          <a:lnTo>
                            <a:pt x="415" y="69"/>
                          </a:lnTo>
                          <a:lnTo>
                            <a:pt x="411" y="69"/>
                          </a:lnTo>
                          <a:lnTo>
                            <a:pt x="399" y="73"/>
                          </a:lnTo>
                          <a:lnTo>
                            <a:pt x="387" y="81"/>
                          </a:lnTo>
                          <a:lnTo>
                            <a:pt x="374" y="85"/>
                          </a:lnTo>
                          <a:lnTo>
                            <a:pt x="374" y="97"/>
                          </a:lnTo>
                          <a:lnTo>
                            <a:pt x="366" y="105"/>
                          </a:lnTo>
                          <a:lnTo>
                            <a:pt x="358" y="109"/>
                          </a:lnTo>
                          <a:lnTo>
                            <a:pt x="346" y="113"/>
                          </a:lnTo>
                          <a:lnTo>
                            <a:pt x="334" y="113"/>
                          </a:lnTo>
                          <a:lnTo>
                            <a:pt x="322" y="122"/>
                          </a:lnTo>
                          <a:lnTo>
                            <a:pt x="313" y="134"/>
                          </a:lnTo>
                          <a:lnTo>
                            <a:pt x="305" y="142"/>
                          </a:lnTo>
                          <a:lnTo>
                            <a:pt x="297" y="150"/>
                          </a:lnTo>
                          <a:lnTo>
                            <a:pt x="293" y="158"/>
                          </a:lnTo>
                          <a:lnTo>
                            <a:pt x="281" y="170"/>
                          </a:lnTo>
                          <a:lnTo>
                            <a:pt x="273" y="179"/>
                          </a:lnTo>
                          <a:lnTo>
                            <a:pt x="261" y="183"/>
                          </a:lnTo>
                          <a:lnTo>
                            <a:pt x="252" y="183"/>
                          </a:lnTo>
                          <a:lnTo>
                            <a:pt x="240" y="179"/>
                          </a:lnTo>
                          <a:lnTo>
                            <a:pt x="228" y="170"/>
                          </a:lnTo>
                          <a:lnTo>
                            <a:pt x="220" y="158"/>
                          </a:lnTo>
                          <a:lnTo>
                            <a:pt x="220" y="146"/>
                          </a:lnTo>
                          <a:lnTo>
                            <a:pt x="208" y="134"/>
                          </a:lnTo>
                          <a:lnTo>
                            <a:pt x="204" y="146"/>
                          </a:lnTo>
                          <a:lnTo>
                            <a:pt x="200" y="134"/>
                          </a:lnTo>
                          <a:lnTo>
                            <a:pt x="191" y="122"/>
                          </a:lnTo>
                          <a:lnTo>
                            <a:pt x="187" y="109"/>
                          </a:lnTo>
                          <a:lnTo>
                            <a:pt x="187" y="97"/>
                          </a:lnTo>
                          <a:lnTo>
                            <a:pt x="187" y="85"/>
                          </a:lnTo>
                          <a:lnTo>
                            <a:pt x="191" y="73"/>
                          </a:lnTo>
                          <a:lnTo>
                            <a:pt x="195" y="61"/>
                          </a:lnTo>
                          <a:lnTo>
                            <a:pt x="187" y="52"/>
                          </a:lnTo>
                          <a:lnTo>
                            <a:pt x="183" y="40"/>
                          </a:lnTo>
                          <a:lnTo>
                            <a:pt x="183" y="28"/>
                          </a:lnTo>
                          <a:lnTo>
                            <a:pt x="171" y="24"/>
                          </a:lnTo>
                          <a:lnTo>
                            <a:pt x="167" y="24"/>
                          </a:lnTo>
                          <a:lnTo>
                            <a:pt x="155" y="24"/>
                          </a:lnTo>
                          <a:lnTo>
                            <a:pt x="143" y="24"/>
                          </a:lnTo>
                          <a:lnTo>
                            <a:pt x="130" y="12"/>
                          </a:lnTo>
                          <a:lnTo>
                            <a:pt x="118" y="8"/>
                          </a:lnTo>
                          <a:lnTo>
                            <a:pt x="106" y="4"/>
                          </a:lnTo>
                          <a:lnTo>
                            <a:pt x="94" y="0"/>
                          </a:lnTo>
                          <a:lnTo>
                            <a:pt x="86" y="0"/>
                          </a:lnTo>
                          <a:lnTo>
                            <a:pt x="73" y="4"/>
                          </a:lnTo>
                          <a:lnTo>
                            <a:pt x="65" y="8"/>
                          </a:lnTo>
                          <a:lnTo>
                            <a:pt x="53" y="20"/>
                          </a:lnTo>
                          <a:lnTo>
                            <a:pt x="41" y="24"/>
                          </a:lnTo>
                          <a:lnTo>
                            <a:pt x="29" y="24"/>
                          </a:lnTo>
                          <a:lnTo>
                            <a:pt x="16" y="28"/>
                          </a:lnTo>
                          <a:lnTo>
                            <a:pt x="12" y="40"/>
                          </a:lnTo>
                          <a:lnTo>
                            <a:pt x="12" y="44"/>
                          </a:lnTo>
                          <a:lnTo>
                            <a:pt x="0" y="56"/>
                          </a:lnTo>
                          <a:lnTo>
                            <a:pt x="0" y="69"/>
                          </a:lnTo>
                          <a:lnTo>
                            <a:pt x="12" y="73"/>
                          </a:lnTo>
                          <a:lnTo>
                            <a:pt x="20" y="69"/>
                          </a:lnTo>
                          <a:lnTo>
                            <a:pt x="33" y="69"/>
                          </a:lnTo>
                          <a:lnTo>
                            <a:pt x="49" y="77"/>
                          </a:lnTo>
                          <a:lnTo>
                            <a:pt x="57" y="81"/>
                          </a:lnTo>
                          <a:lnTo>
                            <a:pt x="61" y="81"/>
                          </a:lnTo>
                          <a:lnTo>
                            <a:pt x="57" y="93"/>
                          </a:lnTo>
                          <a:lnTo>
                            <a:pt x="61" y="105"/>
                          </a:lnTo>
                          <a:lnTo>
                            <a:pt x="73" y="113"/>
                          </a:lnTo>
                          <a:lnTo>
                            <a:pt x="86" y="113"/>
                          </a:lnTo>
                          <a:lnTo>
                            <a:pt x="98" y="118"/>
                          </a:lnTo>
                          <a:lnTo>
                            <a:pt x="106" y="118"/>
                          </a:lnTo>
                          <a:lnTo>
                            <a:pt x="118" y="118"/>
                          </a:lnTo>
                          <a:lnTo>
                            <a:pt x="118" y="113"/>
                          </a:lnTo>
                          <a:lnTo>
                            <a:pt x="130" y="113"/>
                          </a:lnTo>
                          <a:lnTo>
                            <a:pt x="155" y="113"/>
                          </a:lnTo>
                          <a:lnTo>
                            <a:pt x="163" y="109"/>
                          </a:lnTo>
                          <a:lnTo>
                            <a:pt x="175" y="113"/>
                          </a:lnTo>
                          <a:lnTo>
                            <a:pt x="175" y="126"/>
                          </a:lnTo>
                          <a:lnTo>
                            <a:pt x="167" y="126"/>
                          </a:lnTo>
                          <a:lnTo>
                            <a:pt x="167" y="138"/>
                          </a:lnTo>
                          <a:lnTo>
                            <a:pt x="155" y="134"/>
                          </a:lnTo>
                          <a:lnTo>
                            <a:pt x="143" y="130"/>
                          </a:lnTo>
                          <a:lnTo>
                            <a:pt x="130" y="126"/>
                          </a:lnTo>
                          <a:lnTo>
                            <a:pt x="118" y="134"/>
                          </a:lnTo>
                          <a:lnTo>
                            <a:pt x="110" y="146"/>
                          </a:lnTo>
                          <a:lnTo>
                            <a:pt x="98" y="146"/>
                          </a:lnTo>
                          <a:lnTo>
                            <a:pt x="86" y="146"/>
                          </a:lnTo>
                          <a:lnTo>
                            <a:pt x="73" y="142"/>
                          </a:lnTo>
                          <a:lnTo>
                            <a:pt x="65" y="146"/>
                          </a:lnTo>
                          <a:lnTo>
                            <a:pt x="65" y="158"/>
                          </a:lnTo>
                          <a:lnTo>
                            <a:pt x="77" y="158"/>
                          </a:lnTo>
                          <a:lnTo>
                            <a:pt x="90" y="162"/>
                          </a:lnTo>
                          <a:lnTo>
                            <a:pt x="98" y="179"/>
                          </a:lnTo>
                          <a:lnTo>
                            <a:pt x="106" y="187"/>
                          </a:lnTo>
                          <a:lnTo>
                            <a:pt x="114" y="199"/>
                          </a:lnTo>
                          <a:lnTo>
                            <a:pt x="106" y="211"/>
                          </a:lnTo>
                          <a:lnTo>
                            <a:pt x="110" y="223"/>
                          </a:lnTo>
                          <a:lnTo>
                            <a:pt x="122" y="223"/>
                          </a:lnTo>
                          <a:lnTo>
                            <a:pt x="134" y="223"/>
                          </a:lnTo>
                          <a:lnTo>
                            <a:pt x="147" y="215"/>
                          </a:lnTo>
                          <a:lnTo>
                            <a:pt x="147" y="203"/>
                          </a:lnTo>
                          <a:lnTo>
                            <a:pt x="155" y="191"/>
                          </a:lnTo>
                          <a:lnTo>
                            <a:pt x="159" y="183"/>
                          </a:lnTo>
                          <a:lnTo>
                            <a:pt x="159" y="179"/>
                          </a:lnTo>
                          <a:lnTo>
                            <a:pt x="159" y="166"/>
                          </a:lnTo>
                          <a:lnTo>
                            <a:pt x="171" y="166"/>
                          </a:lnTo>
                          <a:lnTo>
                            <a:pt x="159" y="179"/>
                          </a:lnTo>
                          <a:lnTo>
                            <a:pt x="159" y="179"/>
                          </a:lnTo>
                          <a:lnTo>
                            <a:pt x="159" y="183"/>
                          </a:lnTo>
                          <a:lnTo>
                            <a:pt x="159" y="191"/>
                          </a:lnTo>
                          <a:lnTo>
                            <a:pt x="163" y="199"/>
                          </a:lnTo>
                          <a:lnTo>
                            <a:pt x="175" y="207"/>
                          </a:lnTo>
                          <a:lnTo>
                            <a:pt x="179" y="211"/>
                          </a:lnTo>
                          <a:lnTo>
                            <a:pt x="191" y="207"/>
                          </a:lnTo>
                          <a:lnTo>
                            <a:pt x="195" y="219"/>
                          </a:lnTo>
                          <a:lnTo>
                            <a:pt x="208" y="219"/>
                          </a:lnTo>
                          <a:lnTo>
                            <a:pt x="220" y="215"/>
                          </a:lnTo>
                          <a:lnTo>
                            <a:pt x="232" y="219"/>
                          </a:lnTo>
                          <a:lnTo>
                            <a:pt x="220" y="219"/>
                          </a:lnTo>
                          <a:lnTo>
                            <a:pt x="224" y="231"/>
                          </a:lnTo>
                          <a:lnTo>
                            <a:pt x="228" y="236"/>
                          </a:lnTo>
                          <a:lnTo>
                            <a:pt x="228" y="236"/>
                          </a:lnTo>
                          <a:lnTo>
                            <a:pt x="252" y="248"/>
                          </a:lnTo>
                          <a:lnTo>
                            <a:pt x="265" y="248"/>
                          </a:lnTo>
                          <a:lnTo>
                            <a:pt x="277" y="248"/>
                          </a:lnTo>
                          <a:lnTo>
                            <a:pt x="285" y="252"/>
                          </a:lnTo>
                          <a:lnTo>
                            <a:pt x="297" y="252"/>
                          </a:lnTo>
                          <a:lnTo>
                            <a:pt x="309" y="260"/>
                          </a:lnTo>
                          <a:lnTo>
                            <a:pt x="322" y="260"/>
                          </a:lnTo>
                          <a:lnTo>
                            <a:pt x="334" y="268"/>
                          </a:lnTo>
                          <a:lnTo>
                            <a:pt x="346" y="276"/>
                          </a:lnTo>
                          <a:lnTo>
                            <a:pt x="346" y="276"/>
                          </a:lnTo>
                          <a:lnTo>
                            <a:pt x="350" y="276"/>
                          </a:lnTo>
                          <a:lnTo>
                            <a:pt x="350" y="276"/>
                          </a:lnTo>
                          <a:lnTo>
                            <a:pt x="366" y="276"/>
                          </a:lnTo>
                          <a:lnTo>
                            <a:pt x="374" y="284"/>
                          </a:lnTo>
                          <a:lnTo>
                            <a:pt x="391" y="288"/>
                          </a:lnTo>
                          <a:lnTo>
                            <a:pt x="391" y="288"/>
                          </a:lnTo>
                          <a:lnTo>
                            <a:pt x="399" y="292"/>
                          </a:lnTo>
                          <a:lnTo>
                            <a:pt x="411" y="305"/>
                          </a:lnTo>
                          <a:lnTo>
                            <a:pt x="423" y="305"/>
                          </a:lnTo>
                          <a:lnTo>
                            <a:pt x="423" y="325"/>
                          </a:lnTo>
                          <a:lnTo>
                            <a:pt x="427" y="325"/>
                          </a:lnTo>
                          <a:lnTo>
                            <a:pt x="431" y="325"/>
                          </a:lnTo>
                          <a:lnTo>
                            <a:pt x="444" y="321"/>
                          </a:lnTo>
                          <a:lnTo>
                            <a:pt x="436" y="333"/>
                          </a:lnTo>
                          <a:lnTo>
                            <a:pt x="444" y="333"/>
                          </a:lnTo>
                          <a:lnTo>
                            <a:pt x="440" y="341"/>
                          </a:lnTo>
                          <a:lnTo>
                            <a:pt x="440" y="341"/>
                          </a:lnTo>
                          <a:lnTo>
                            <a:pt x="444" y="354"/>
                          </a:lnTo>
                          <a:lnTo>
                            <a:pt x="452" y="366"/>
                          </a:lnTo>
                          <a:lnTo>
                            <a:pt x="460" y="378"/>
                          </a:lnTo>
                          <a:lnTo>
                            <a:pt x="468" y="390"/>
                          </a:lnTo>
                          <a:lnTo>
                            <a:pt x="480" y="394"/>
                          </a:lnTo>
                          <a:lnTo>
                            <a:pt x="492" y="402"/>
                          </a:lnTo>
                          <a:lnTo>
                            <a:pt x="484" y="398"/>
                          </a:lnTo>
                          <a:lnTo>
                            <a:pt x="472" y="394"/>
                          </a:lnTo>
                          <a:lnTo>
                            <a:pt x="460" y="402"/>
                          </a:lnTo>
                          <a:lnTo>
                            <a:pt x="472" y="410"/>
                          </a:lnTo>
                          <a:lnTo>
                            <a:pt x="484" y="415"/>
                          </a:lnTo>
                          <a:lnTo>
                            <a:pt x="497" y="410"/>
                          </a:lnTo>
                          <a:lnTo>
                            <a:pt x="488" y="419"/>
                          </a:lnTo>
                          <a:lnTo>
                            <a:pt x="476" y="415"/>
                          </a:lnTo>
                          <a:lnTo>
                            <a:pt x="464" y="419"/>
                          </a:lnTo>
                          <a:lnTo>
                            <a:pt x="476" y="427"/>
                          </a:lnTo>
                          <a:lnTo>
                            <a:pt x="488" y="439"/>
                          </a:lnTo>
                          <a:lnTo>
                            <a:pt x="480" y="451"/>
                          </a:lnTo>
                          <a:lnTo>
                            <a:pt x="476" y="463"/>
                          </a:lnTo>
                          <a:lnTo>
                            <a:pt x="472" y="476"/>
                          </a:lnTo>
                          <a:lnTo>
                            <a:pt x="484" y="471"/>
                          </a:lnTo>
                          <a:lnTo>
                            <a:pt x="497" y="463"/>
                          </a:lnTo>
                          <a:lnTo>
                            <a:pt x="505" y="476"/>
                          </a:lnTo>
                          <a:lnTo>
                            <a:pt x="517" y="471"/>
                          </a:lnTo>
                          <a:lnTo>
                            <a:pt x="529" y="471"/>
                          </a:lnTo>
                          <a:lnTo>
                            <a:pt x="541" y="467"/>
                          </a:lnTo>
                          <a:lnTo>
                            <a:pt x="549" y="455"/>
                          </a:lnTo>
                          <a:lnTo>
                            <a:pt x="541" y="467"/>
                          </a:lnTo>
                          <a:lnTo>
                            <a:pt x="541" y="476"/>
                          </a:lnTo>
                          <a:lnTo>
                            <a:pt x="545" y="480"/>
                          </a:lnTo>
                          <a:lnTo>
                            <a:pt x="554" y="488"/>
                          </a:lnTo>
                          <a:lnTo>
                            <a:pt x="566" y="492"/>
                          </a:lnTo>
                          <a:lnTo>
                            <a:pt x="570" y="500"/>
                          </a:lnTo>
                          <a:lnTo>
                            <a:pt x="578" y="512"/>
                          </a:lnTo>
                          <a:lnTo>
                            <a:pt x="590" y="524"/>
                          </a:lnTo>
                          <a:lnTo>
                            <a:pt x="602" y="533"/>
                          </a:lnTo>
                          <a:lnTo>
                            <a:pt x="602" y="394"/>
                          </a:lnTo>
                          <a:lnTo>
                            <a:pt x="594" y="38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2" name="Freeform 901">
                      <a:extLst>
                        <a:ext uri="{FF2B5EF4-FFF2-40B4-BE49-F238E27FC236}">
                          <a16:creationId xmlns:a16="http://schemas.microsoft.com/office/drawing/2014/main" id="{F702A3BE-E1CB-A71D-0C40-FB5BFB20FCA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914" y="10943"/>
                      <a:ext cx="81" cy="65"/>
                    </a:xfrm>
                    <a:custGeom>
                      <a:avLst/>
                      <a:gdLst>
                        <a:gd name="T0" fmla="*/ 73 w 81"/>
                        <a:gd name="T1" fmla="*/ 32 h 65"/>
                        <a:gd name="T2" fmla="*/ 81 w 81"/>
                        <a:gd name="T3" fmla="*/ 24 h 65"/>
                        <a:gd name="T4" fmla="*/ 77 w 81"/>
                        <a:gd name="T5" fmla="*/ 12 h 65"/>
                        <a:gd name="T6" fmla="*/ 65 w 81"/>
                        <a:gd name="T7" fmla="*/ 0 h 65"/>
                        <a:gd name="T8" fmla="*/ 57 w 81"/>
                        <a:gd name="T9" fmla="*/ 4 h 65"/>
                        <a:gd name="T10" fmla="*/ 45 w 81"/>
                        <a:gd name="T11" fmla="*/ 4 h 65"/>
                        <a:gd name="T12" fmla="*/ 32 w 81"/>
                        <a:gd name="T13" fmla="*/ 8 h 65"/>
                        <a:gd name="T14" fmla="*/ 20 w 81"/>
                        <a:gd name="T15" fmla="*/ 20 h 65"/>
                        <a:gd name="T16" fmla="*/ 16 w 81"/>
                        <a:gd name="T17" fmla="*/ 28 h 65"/>
                        <a:gd name="T18" fmla="*/ 16 w 81"/>
                        <a:gd name="T19" fmla="*/ 28 h 65"/>
                        <a:gd name="T20" fmla="*/ 12 w 81"/>
                        <a:gd name="T21" fmla="*/ 40 h 65"/>
                        <a:gd name="T22" fmla="*/ 4 w 81"/>
                        <a:gd name="T23" fmla="*/ 53 h 65"/>
                        <a:gd name="T24" fmla="*/ 0 w 81"/>
                        <a:gd name="T25" fmla="*/ 65 h 65"/>
                        <a:gd name="T26" fmla="*/ 12 w 81"/>
                        <a:gd name="T27" fmla="*/ 65 h 65"/>
                        <a:gd name="T28" fmla="*/ 24 w 81"/>
                        <a:gd name="T29" fmla="*/ 65 h 65"/>
                        <a:gd name="T30" fmla="*/ 37 w 81"/>
                        <a:gd name="T31" fmla="*/ 65 h 65"/>
                        <a:gd name="T32" fmla="*/ 49 w 81"/>
                        <a:gd name="T33" fmla="*/ 65 h 65"/>
                        <a:gd name="T34" fmla="*/ 61 w 81"/>
                        <a:gd name="T35" fmla="*/ 57 h 65"/>
                        <a:gd name="T36" fmla="*/ 61 w 81"/>
                        <a:gd name="T37" fmla="*/ 53 h 65"/>
                        <a:gd name="T38" fmla="*/ 61 w 81"/>
                        <a:gd name="T39" fmla="*/ 53 h 65"/>
                        <a:gd name="T40" fmla="*/ 61 w 81"/>
                        <a:gd name="T41" fmla="*/ 53 h 65"/>
                        <a:gd name="T42" fmla="*/ 69 w 81"/>
                        <a:gd name="T43" fmla="*/ 44 h 65"/>
                        <a:gd name="T44" fmla="*/ 73 w 81"/>
                        <a:gd name="T45" fmla="*/ 32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81" h="65">
                          <a:moveTo>
                            <a:pt x="73" y="32"/>
                          </a:moveTo>
                          <a:lnTo>
                            <a:pt x="81" y="24"/>
                          </a:lnTo>
                          <a:lnTo>
                            <a:pt x="77" y="12"/>
                          </a:lnTo>
                          <a:lnTo>
                            <a:pt x="65" y="0"/>
                          </a:lnTo>
                          <a:lnTo>
                            <a:pt x="57" y="4"/>
                          </a:lnTo>
                          <a:lnTo>
                            <a:pt x="45" y="4"/>
                          </a:lnTo>
                          <a:lnTo>
                            <a:pt x="32" y="8"/>
                          </a:lnTo>
                          <a:lnTo>
                            <a:pt x="20" y="20"/>
                          </a:lnTo>
                          <a:lnTo>
                            <a:pt x="16" y="28"/>
                          </a:lnTo>
                          <a:lnTo>
                            <a:pt x="16" y="28"/>
                          </a:lnTo>
                          <a:lnTo>
                            <a:pt x="12" y="40"/>
                          </a:lnTo>
                          <a:lnTo>
                            <a:pt x="4" y="53"/>
                          </a:lnTo>
                          <a:lnTo>
                            <a:pt x="0" y="65"/>
                          </a:lnTo>
                          <a:lnTo>
                            <a:pt x="12" y="65"/>
                          </a:lnTo>
                          <a:lnTo>
                            <a:pt x="24" y="65"/>
                          </a:lnTo>
                          <a:lnTo>
                            <a:pt x="37" y="65"/>
                          </a:lnTo>
                          <a:lnTo>
                            <a:pt x="49" y="65"/>
                          </a:lnTo>
                          <a:lnTo>
                            <a:pt x="61" y="57"/>
                          </a:lnTo>
                          <a:lnTo>
                            <a:pt x="61" y="53"/>
                          </a:lnTo>
                          <a:lnTo>
                            <a:pt x="61" y="53"/>
                          </a:lnTo>
                          <a:lnTo>
                            <a:pt x="61" y="53"/>
                          </a:lnTo>
                          <a:lnTo>
                            <a:pt x="69" y="44"/>
                          </a:lnTo>
                          <a:lnTo>
                            <a:pt x="73" y="3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3" name="Freeform 902">
                      <a:extLst>
                        <a:ext uri="{FF2B5EF4-FFF2-40B4-BE49-F238E27FC236}">
                          <a16:creationId xmlns:a16="http://schemas.microsoft.com/office/drawing/2014/main" id="{2396B5C6-6FED-BD61-7C45-7E43EB0EDFC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706" y="10829"/>
                      <a:ext cx="33" cy="53"/>
                    </a:xfrm>
                    <a:custGeom>
                      <a:avLst/>
                      <a:gdLst>
                        <a:gd name="T0" fmla="*/ 29 w 33"/>
                        <a:gd name="T1" fmla="*/ 8 h 53"/>
                        <a:gd name="T2" fmla="*/ 21 w 33"/>
                        <a:gd name="T3" fmla="*/ 0 h 53"/>
                        <a:gd name="T4" fmla="*/ 13 w 33"/>
                        <a:gd name="T5" fmla="*/ 8 h 53"/>
                        <a:gd name="T6" fmla="*/ 0 w 33"/>
                        <a:gd name="T7" fmla="*/ 16 h 53"/>
                        <a:gd name="T8" fmla="*/ 9 w 33"/>
                        <a:gd name="T9" fmla="*/ 28 h 53"/>
                        <a:gd name="T10" fmla="*/ 4 w 33"/>
                        <a:gd name="T11" fmla="*/ 36 h 53"/>
                        <a:gd name="T12" fmla="*/ 17 w 33"/>
                        <a:gd name="T13" fmla="*/ 49 h 53"/>
                        <a:gd name="T14" fmla="*/ 29 w 33"/>
                        <a:gd name="T15" fmla="*/ 53 h 53"/>
                        <a:gd name="T16" fmla="*/ 33 w 33"/>
                        <a:gd name="T17" fmla="*/ 40 h 53"/>
                        <a:gd name="T18" fmla="*/ 29 w 33"/>
                        <a:gd name="T19" fmla="*/ 32 h 53"/>
                        <a:gd name="T20" fmla="*/ 33 w 33"/>
                        <a:gd name="T21" fmla="*/ 20 h 53"/>
                        <a:gd name="T22" fmla="*/ 29 w 33"/>
                        <a:gd name="T23" fmla="*/ 8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33" h="53">
                          <a:moveTo>
                            <a:pt x="29" y="8"/>
                          </a:moveTo>
                          <a:lnTo>
                            <a:pt x="21" y="0"/>
                          </a:lnTo>
                          <a:lnTo>
                            <a:pt x="13" y="8"/>
                          </a:lnTo>
                          <a:lnTo>
                            <a:pt x="0" y="16"/>
                          </a:lnTo>
                          <a:lnTo>
                            <a:pt x="9" y="28"/>
                          </a:lnTo>
                          <a:lnTo>
                            <a:pt x="4" y="36"/>
                          </a:lnTo>
                          <a:lnTo>
                            <a:pt x="17" y="49"/>
                          </a:lnTo>
                          <a:lnTo>
                            <a:pt x="29" y="53"/>
                          </a:lnTo>
                          <a:lnTo>
                            <a:pt x="33" y="40"/>
                          </a:lnTo>
                          <a:lnTo>
                            <a:pt x="29" y="32"/>
                          </a:lnTo>
                          <a:lnTo>
                            <a:pt x="33" y="20"/>
                          </a:lnTo>
                          <a:lnTo>
                            <a:pt x="29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4" name="Freeform 903">
                      <a:extLst>
                        <a:ext uri="{FF2B5EF4-FFF2-40B4-BE49-F238E27FC236}">
                          <a16:creationId xmlns:a16="http://schemas.microsoft.com/office/drawing/2014/main" id="{0F8E8259-D346-6303-5D07-5527B8CCEA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698" y="10874"/>
                      <a:ext cx="25" cy="44"/>
                    </a:xfrm>
                    <a:custGeom>
                      <a:avLst/>
                      <a:gdLst>
                        <a:gd name="T0" fmla="*/ 4 w 25"/>
                        <a:gd name="T1" fmla="*/ 8 h 44"/>
                        <a:gd name="T2" fmla="*/ 4 w 25"/>
                        <a:gd name="T3" fmla="*/ 20 h 44"/>
                        <a:gd name="T4" fmla="*/ 0 w 25"/>
                        <a:gd name="T5" fmla="*/ 32 h 44"/>
                        <a:gd name="T6" fmla="*/ 8 w 25"/>
                        <a:gd name="T7" fmla="*/ 44 h 44"/>
                        <a:gd name="T8" fmla="*/ 21 w 25"/>
                        <a:gd name="T9" fmla="*/ 32 h 44"/>
                        <a:gd name="T10" fmla="*/ 25 w 25"/>
                        <a:gd name="T11" fmla="*/ 24 h 44"/>
                        <a:gd name="T12" fmla="*/ 17 w 25"/>
                        <a:gd name="T13" fmla="*/ 8 h 44"/>
                        <a:gd name="T14" fmla="*/ 4 w 25"/>
                        <a:gd name="T15" fmla="*/ 0 h 44"/>
                        <a:gd name="T16" fmla="*/ 4 w 25"/>
                        <a:gd name="T17" fmla="*/ 8 h 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5" h="44">
                          <a:moveTo>
                            <a:pt x="4" y="8"/>
                          </a:moveTo>
                          <a:lnTo>
                            <a:pt x="4" y="20"/>
                          </a:lnTo>
                          <a:lnTo>
                            <a:pt x="0" y="32"/>
                          </a:lnTo>
                          <a:lnTo>
                            <a:pt x="8" y="44"/>
                          </a:lnTo>
                          <a:lnTo>
                            <a:pt x="21" y="32"/>
                          </a:lnTo>
                          <a:lnTo>
                            <a:pt x="25" y="24"/>
                          </a:lnTo>
                          <a:lnTo>
                            <a:pt x="17" y="8"/>
                          </a:lnTo>
                          <a:lnTo>
                            <a:pt x="4" y="0"/>
                          </a:lnTo>
                          <a:lnTo>
                            <a:pt x="4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5" name="Freeform 904">
                      <a:extLst>
                        <a:ext uri="{FF2B5EF4-FFF2-40B4-BE49-F238E27FC236}">
                          <a16:creationId xmlns:a16="http://schemas.microsoft.com/office/drawing/2014/main" id="{4E4C4678-6EB3-ADC4-2FC6-AD0321575B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354" y="10157"/>
                      <a:ext cx="655" cy="700"/>
                    </a:xfrm>
                    <a:custGeom>
                      <a:avLst/>
                      <a:gdLst>
                        <a:gd name="T0" fmla="*/ 639 w 655"/>
                        <a:gd name="T1" fmla="*/ 672 h 700"/>
                        <a:gd name="T2" fmla="*/ 643 w 655"/>
                        <a:gd name="T3" fmla="*/ 627 h 700"/>
                        <a:gd name="T4" fmla="*/ 643 w 655"/>
                        <a:gd name="T5" fmla="*/ 582 h 700"/>
                        <a:gd name="T6" fmla="*/ 655 w 655"/>
                        <a:gd name="T7" fmla="*/ 533 h 700"/>
                        <a:gd name="T8" fmla="*/ 627 w 655"/>
                        <a:gd name="T9" fmla="*/ 493 h 700"/>
                        <a:gd name="T10" fmla="*/ 586 w 655"/>
                        <a:gd name="T11" fmla="*/ 485 h 700"/>
                        <a:gd name="T12" fmla="*/ 574 w 655"/>
                        <a:gd name="T13" fmla="*/ 485 h 700"/>
                        <a:gd name="T14" fmla="*/ 570 w 655"/>
                        <a:gd name="T15" fmla="*/ 460 h 700"/>
                        <a:gd name="T16" fmla="*/ 558 w 655"/>
                        <a:gd name="T17" fmla="*/ 424 h 700"/>
                        <a:gd name="T18" fmla="*/ 529 w 655"/>
                        <a:gd name="T19" fmla="*/ 403 h 700"/>
                        <a:gd name="T20" fmla="*/ 497 w 655"/>
                        <a:gd name="T21" fmla="*/ 375 h 700"/>
                        <a:gd name="T22" fmla="*/ 489 w 655"/>
                        <a:gd name="T23" fmla="*/ 363 h 700"/>
                        <a:gd name="T24" fmla="*/ 517 w 655"/>
                        <a:gd name="T25" fmla="*/ 334 h 700"/>
                        <a:gd name="T26" fmla="*/ 468 w 655"/>
                        <a:gd name="T27" fmla="*/ 322 h 700"/>
                        <a:gd name="T28" fmla="*/ 440 w 655"/>
                        <a:gd name="T29" fmla="*/ 330 h 700"/>
                        <a:gd name="T30" fmla="*/ 468 w 655"/>
                        <a:gd name="T31" fmla="*/ 301 h 700"/>
                        <a:gd name="T32" fmla="*/ 419 w 655"/>
                        <a:gd name="T33" fmla="*/ 277 h 700"/>
                        <a:gd name="T34" fmla="*/ 395 w 655"/>
                        <a:gd name="T35" fmla="*/ 245 h 700"/>
                        <a:gd name="T36" fmla="*/ 358 w 655"/>
                        <a:gd name="T37" fmla="*/ 212 h 700"/>
                        <a:gd name="T38" fmla="*/ 346 w 655"/>
                        <a:gd name="T39" fmla="*/ 232 h 700"/>
                        <a:gd name="T40" fmla="*/ 310 w 655"/>
                        <a:gd name="T41" fmla="*/ 200 h 700"/>
                        <a:gd name="T42" fmla="*/ 289 w 655"/>
                        <a:gd name="T43" fmla="*/ 179 h 700"/>
                        <a:gd name="T44" fmla="*/ 281 w 655"/>
                        <a:gd name="T45" fmla="*/ 159 h 700"/>
                        <a:gd name="T46" fmla="*/ 240 w 655"/>
                        <a:gd name="T47" fmla="*/ 127 h 700"/>
                        <a:gd name="T48" fmla="*/ 192 w 655"/>
                        <a:gd name="T49" fmla="*/ 94 h 700"/>
                        <a:gd name="T50" fmla="*/ 167 w 655"/>
                        <a:gd name="T51" fmla="*/ 57 h 700"/>
                        <a:gd name="T52" fmla="*/ 131 w 655"/>
                        <a:gd name="T53" fmla="*/ 29 h 700"/>
                        <a:gd name="T54" fmla="*/ 82 w 655"/>
                        <a:gd name="T55" fmla="*/ 29 h 700"/>
                        <a:gd name="T56" fmla="*/ 37 w 655"/>
                        <a:gd name="T57" fmla="*/ 9 h 700"/>
                        <a:gd name="T58" fmla="*/ 0 w 655"/>
                        <a:gd name="T59" fmla="*/ 21 h 700"/>
                        <a:gd name="T60" fmla="*/ 29 w 655"/>
                        <a:gd name="T61" fmla="*/ 70 h 700"/>
                        <a:gd name="T62" fmla="*/ 74 w 655"/>
                        <a:gd name="T63" fmla="*/ 110 h 700"/>
                        <a:gd name="T64" fmla="*/ 114 w 655"/>
                        <a:gd name="T65" fmla="*/ 143 h 700"/>
                        <a:gd name="T66" fmla="*/ 147 w 655"/>
                        <a:gd name="T67" fmla="*/ 183 h 700"/>
                        <a:gd name="T68" fmla="*/ 171 w 655"/>
                        <a:gd name="T69" fmla="*/ 208 h 700"/>
                        <a:gd name="T70" fmla="*/ 216 w 655"/>
                        <a:gd name="T71" fmla="*/ 245 h 700"/>
                        <a:gd name="T72" fmla="*/ 228 w 655"/>
                        <a:gd name="T73" fmla="*/ 293 h 700"/>
                        <a:gd name="T74" fmla="*/ 249 w 655"/>
                        <a:gd name="T75" fmla="*/ 330 h 700"/>
                        <a:gd name="T76" fmla="*/ 281 w 655"/>
                        <a:gd name="T77" fmla="*/ 367 h 700"/>
                        <a:gd name="T78" fmla="*/ 314 w 655"/>
                        <a:gd name="T79" fmla="*/ 407 h 700"/>
                        <a:gd name="T80" fmla="*/ 338 w 655"/>
                        <a:gd name="T81" fmla="*/ 452 h 700"/>
                        <a:gd name="T82" fmla="*/ 350 w 655"/>
                        <a:gd name="T83" fmla="*/ 493 h 700"/>
                        <a:gd name="T84" fmla="*/ 387 w 655"/>
                        <a:gd name="T85" fmla="*/ 537 h 700"/>
                        <a:gd name="T86" fmla="*/ 428 w 655"/>
                        <a:gd name="T87" fmla="*/ 574 h 700"/>
                        <a:gd name="T88" fmla="*/ 468 w 655"/>
                        <a:gd name="T89" fmla="*/ 615 h 700"/>
                        <a:gd name="T90" fmla="*/ 505 w 655"/>
                        <a:gd name="T91" fmla="*/ 639 h 700"/>
                        <a:gd name="T92" fmla="*/ 546 w 655"/>
                        <a:gd name="T93" fmla="*/ 680 h 700"/>
                        <a:gd name="T94" fmla="*/ 566 w 655"/>
                        <a:gd name="T95" fmla="*/ 700 h 700"/>
                        <a:gd name="T96" fmla="*/ 586 w 655"/>
                        <a:gd name="T97" fmla="*/ 684 h 700"/>
                        <a:gd name="T98" fmla="*/ 623 w 655"/>
                        <a:gd name="T99" fmla="*/ 684 h 7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655" h="700">
                          <a:moveTo>
                            <a:pt x="623" y="684"/>
                          </a:moveTo>
                          <a:lnTo>
                            <a:pt x="635" y="696"/>
                          </a:lnTo>
                          <a:lnTo>
                            <a:pt x="639" y="684"/>
                          </a:lnTo>
                          <a:lnTo>
                            <a:pt x="639" y="672"/>
                          </a:lnTo>
                          <a:lnTo>
                            <a:pt x="643" y="664"/>
                          </a:lnTo>
                          <a:lnTo>
                            <a:pt x="643" y="651"/>
                          </a:lnTo>
                          <a:lnTo>
                            <a:pt x="643" y="639"/>
                          </a:lnTo>
                          <a:lnTo>
                            <a:pt x="643" y="627"/>
                          </a:lnTo>
                          <a:lnTo>
                            <a:pt x="643" y="615"/>
                          </a:lnTo>
                          <a:lnTo>
                            <a:pt x="639" y="603"/>
                          </a:lnTo>
                          <a:lnTo>
                            <a:pt x="639" y="594"/>
                          </a:lnTo>
                          <a:lnTo>
                            <a:pt x="643" y="582"/>
                          </a:lnTo>
                          <a:lnTo>
                            <a:pt x="643" y="570"/>
                          </a:lnTo>
                          <a:lnTo>
                            <a:pt x="643" y="558"/>
                          </a:lnTo>
                          <a:lnTo>
                            <a:pt x="647" y="546"/>
                          </a:lnTo>
                          <a:lnTo>
                            <a:pt x="655" y="533"/>
                          </a:lnTo>
                          <a:lnTo>
                            <a:pt x="651" y="521"/>
                          </a:lnTo>
                          <a:lnTo>
                            <a:pt x="639" y="517"/>
                          </a:lnTo>
                          <a:lnTo>
                            <a:pt x="639" y="505"/>
                          </a:lnTo>
                          <a:lnTo>
                            <a:pt x="627" y="493"/>
                          </a:lnTo>
                          <a:lnTo>
                            <a:pt x="615" y="485"/>
                          </a:lnTo>
                          <a:lnTo>
                            <a:pt x="603" y="485"/>
                          </a:lnTo>
                          <a:lnTo>
                            <a:pt x="594" y="485"/>
                          </a:lnTo>
                          <a:lnTo>
                            <a:pt x="586" y="485"/>
                          </a:lnTo>
                          <a:lnTo>
                            <a:pt x="574" y="497"/>
                          </a:lnTo>
                          <a:lnTo>
                            <a:pt x="562" y="509"/>
                          </a:lnTo>
                          <a:lnTo>
                            <a:pt x="570" y="497"/>
                          </a:lnTo>
                          <a:lnTo>
                            <a:pt x="574" y="485"/>
                          </a:lnTo>
                          <a:lnTo>
                            <a:pt x="570" y="485"/>
                          </a:lnTo>
                          <a:lnTo>
                            <a:pt x="582" y="476"/>
                          </a:lnTo>
                          <a:lnTo>
                            <a:pt x="582" y="464"/>
                          </a:lnTo>
                          <a:lnTo>
                            <a:pt x="570" y="460"/>
                          </a:lnTo>
                          <a:lnTo>
                            <a:pt x="562" y="448"/>
                          </a:lnTo>
                          <a:lnTo>
                            <a:pt x="562" y="448"/>
                          </a:lnTo>
                          <a:lnTo>
                            <a:pt x="558" y="436"/>
                          </a:lnTo>
                          <a:lnTo>
                            <a:pt x="558" y="424"/>
                          </a:lnTo>
                          <a:lnTo>
                            <a:pt x="554" y="411"/>
                          </a:lnTo>
                          <a:lnTo>
                            <a:pt x="542" y="407"/>
                          </a:lnTo>
                          <a:lnTo>
                            <a:pt x="542" y="407"/>
                          </a:lnTo>
                          <a:lnTo>
                            <a:pt x="529" y="403"/>
                          </a:lnTo>
                          <a:lnTo>
                            <a:pt x="517" y="403"/>
                          </a:lnTo>
                          <a:lnTo>
                            <a:pt x="505" y="395"/>
                          </a:lnTo>
                          <a:lnTo>
                            <a:pt x="497" y="387"/>
                          </a:lnTo>
                          <a:lnTo>
                            <a:pt x="497" y="375"/>
                          </a:lnTo>
                          <a:lnTo>
                            <a:pt x="493" y="371"/>
                          </a:lnTo>
                          <a:lnTo>
                            <a:pt x="505" y="371"/>
                          </a:lnTo>
                          <a:lnTo>
                            <a:pt x="493" y="367"/>
                          </a:lnTo>
                          <a:lnTo>
                            <a:pt x="489" y="363"/>
                          </a:lnTo>
                          <a:lnTo>
                            <a:pt x="497" y="354"/>
                          </a:lnTo>
                          <a:lnTo>
                            <a:pt x="513" y="342"/>
                          </a:lnTo>
                          <a:lnTo>
                            <a:pt x="517" y="342"/>
                          </a:lnTo>
                          <a:lnTo>
                            <a:pt x="517" y="334"/>
                          </a:lnTo>
                          <a:lnTo>
                            <a:pt x="505" y="322"/>
                          </a:lnTo>
                          <a:lnTo>
                            <a:pt x="493" y="310"/>
                          </a:lnTo>
                          <a:lnTo>
                            <a:pt x="481" y="314"/>
                          </a:lnTo>
                          <a:lnTo>
                            <a:pt x="468" y="322"/>
                          </a:lnTo>
                          <a:lnTo>
                            <a:pt x="460" y="326"/>
                          </a:lnTo>
                          <a:lnTo>
                            <a:pt x="448" y="330"/>
                          </a:lnTo>
                          <a:lnTo>
                            <a:pt x="436" y="326"/>
                          </a:lnTo>
                          <a:lnTo>
                            <a:pt x="440" y="330"/>
                          </a:lnTo>
                          <a:lnTo>
                            <a:pt x="452" y="326"/>
                          </a:lnTo>
                          <a:lnTo>
                            <a:pt x="464" y="322"/>
                          </a:lnTo>
                          <a:lnTo>
                            <a:pt x="476" y="314"/>
                          </a:lnTo>
                          <a:lnTo>
                            <a:pt x="468" y="301"/>
                          </a:lnTo>
                          <a:lnTo>
                            <a:pt x="456" y="297"/>
                          </a:lnTo>
                          <a:lnTo>
                            <a:pt x="444" y="297"/>
                          </a:lnTo>
                          <a:lnTo>
                            <a:pt x="432" y="289"/>
                          </a:lnTo>
                          <a:lnTo>
                            <a:pt x="419" y="277"/>
                          </a:lnTo>
                          <a:lnTo>
                            <a:pt x="419" y="269"/>
                          </a:lnTo>
                          <a:lnTo>
                            <a:pt x="419" y="265"/>
                          </a:lnTo>
                          <a:lnTo>
                            <a:pt x="407" y="253"/>
                          </a:lnTo>
                          <a:lnTo>
                            <a:pt x="395" y="245"/>
                          </a:lnTo>
                          <a:lnTo>
                            <a:pt x="383" y="240"/>
                          </a:lnTo>
                          <a:lnTo>
                            <a:pt x="375" y="236"/>
                          </a:lnTo>
                          <a:lnTo>
                            <a:pt x="367" y="224"/>
                          </a:lnTo>
                          <a:lnTo>
                            <a:pt x="358" y="212"/>
                          </a:lnTo>
                          <a:lnTo>
                            <a:pt x="350" y="204"/>
                          </a:lnTo>
                          <a:lnTo>
                            <a:pt x="338" y="208"/>
                          </a:lnTo>
                          <a:lnTo>
                            <a:pt x="342" y="220"/>
                          </a:lnTo>
                          <a:lnTo>
                            <a:pt x="346" y="232"/>
                          </a:lnTo>
                          <a:lnTo>
                            <a:pt x="342" y="228"/>
                          </a:lnTo>
                          <a:lnTo>
                            <a:pt x="334" y="216"/>
                          </a:lnTo>
                          <a:lnTo>
                            <a:pt x="322" y="212"/>
                          </a:lnTo>
                          <a:lnTo>
                            <a:pt x="310" y="200"/>
                          </a:lnTo>
                          <a:lnTo>
                            <a:pt x="306" y="188"/>
                          </a:lnTo>
                          <a:lnTo>
                            <a:pt x="297" y="192"/>
                          </a:lnTo>
                          <a:lnTo>
                            <a:pt x="297" y="192"/>
                          </a:lnTo>
                          <a:lnTo>
                            <a:pt x="289" y="179"/>
                          </a:lnTo>
                          <a:lnTo>
                            <a:pt x="289" y="183"/>
                          </a:lnTo>
                          <a:lnTo>
                            <a:pt x="289" y="179"/>
                          </a:lnTo>
                          <a:lnTo>
                            <a:pt x="289" y="171"/>
                          </a:lnTo>
                          <a:lnTo>
                            <a:pt x="281" y="159"/>
                          </a:lnTo>
                          <a:lnTo>
                            <a:pt x="273" y="155"/>
                          </a:lnTo>
                          <a:lnTo>
                            <a:pt x="265" y="147"/>
                          </a:lnTo>
                          <a:lnTo>
                            <a:pt x="253" y="139"/>
                          </a:lnTo>
                          <a:lnTo>
                            <a:pt x="240" y="127"/>
                          </a:lnTo>
                          <a:lnTo>
                            <a:pt x="228" y="122"/>
                          </a:lnTo>
                          <a:lnTo>
                            <a:pt x="216" y="118"/>
                          </a:lnTo>
                          <a:lnTo>
                            <a:pt x="204" y="106"/>
                          </a:lnTo>
                          <a:lnTo>
                            <a:pt x="192" y="94"/>
                          </a:lnTo>
                          <a:lnTo>
                            <a:pt x="183" y="86"/>
                          </a:lnTo>
                          <a:lnTo>
                            <a:pt x="183" y="82"/>
                          </a:lnTo>
                          <a:lnTo>
                            <a:pt x="175" y="70"/>
                          </a:lnTo>
                          <a:lnTo>
                            <a:pt x="167" y="57"/>
                          </a:lnTo>
                          <a:lnTo>
                            <a:pt x="159" y="45"/>
                          </a:lnTo>
                          <a:lnTo>
                            <a:pt x="151" y="37"/>
                          </a:lnTo>
                          <a:lnTo>
                            <a:pt x="139" y="25"/>
                          </a:lnTo>
                          <a:lnTo>
                            <a:pt x="131" y="29"/>
                          </a:lnTo>
                          <a:lnTo>
                            <a:pt x="118" y="33"/>
                          </a:lnTo>
                          <a:lnTo>
                            <a:pt x="106" y="25"/>
                          </a:lnTo>
                          <a:lnTo>
                            <a:pt x="94" y="25"/>
                          </a:lnTo>
                          <a:lnTo>
                            <a:pt x="82" y="29"/>
                          </a:lnTo>
                          <a:lnTo>
                            <a:pt x="74" y="29"/>
                          </a:lnTo>
                          <a:lnTo>
                            <a:pt x="61" y="25"/>
                          </a:lnTo>
                          <a:lnTo>
                            <a:pt x="49" y="17"/>
                          </a:lnTo>
                          <a:lnTo>
                            <a:pt x="37" y="9"/>
                          </a:lnTo>
                          <a:lnTo>
                            <a:pt x="25" y="0"/>
                          </a:lnTo>
                          <a:lnTo>
                            <a:pt x="13" y="0"/>
                          </a:lnTo>
                          <a:lnTo>
                            <a:pt x="0" y="9"/>
                          </a:lnTo>
                          <a:lnTo>
                            <a:pt x="0" y="21"/>
                          </a:lnTo>
                          <a:lnTo>
                            <a:pt x="4" y="33"/>
                          </a:lnTo>
                          <a:lnTo>
                            <a:pt x="13" y="45"/>
                          </a:lnTo>
                          <a:lnTo>
                            <a:pt x="17" y="57"/>
                          </a:lnTo>
                          <a:lnTo>
                            <a:pt x="29" y="70"/>
                          </a:lnTo>
                          <a:lnTo>
                            <a:pt x="41" y="78"/>
                          </a:lnTo>
                          <a:lnTo>
                            <a:pt x="53" y="90"/>
                          </a:lnTo>
                          <a:lnTo>
                            <a:pt x="65" y="98"/>
                          </a:lnTo>
                          <a:lnTo>
                            <a:pt x="74" y="110"/>
                          </a:lnTo>
                          <a:lnTo>
                            <a:pt x="86" y="114"/>
                          </a:lnTo>
                          <a:lnTo>
                            <a:pt x="98" y="118"/>
                          </a:lnTo>
                          <a:lnTo>
                            <a:pt x="110" y="131"/>
                          </a:lnTo>
                          <a:lnTo>
                            <a:pt x="114" y="143"/>
                          </a:lnTo>
                          <a:lnTo>
                            <a:pt x="126" y="155"/>
                          </a:lnTo>
                          <a:lnTo>
                            <a:pt x="131" y="163"/>
                          </a:lnTo>
                          <a:lnTo>
                            <a:pt x="143" y="171"/>
                          </a:lnTo>
                          <a:lnTo>
                            <a:pt x="147" y="183"/>
                          </a:lnTo>
                          <a:lnTo>
                            <a:pt x="147" y="196"/>
                          </a:lnTo>
                          <a:lnTo>
                            <a:pt x="159" y="208"/>
                          </a:lnTo>
                          <a:lnTo>
                            <a:pt x="167" y="208"/>
                          </a:lnTo>
                          <a:lnTo>
                            <a:pt x="171" y="208"/>
                          </a:lnTo>
                          <a:lnTo>
                            <a:pt x="183" y="216"/>
                          </a:lnTo>
                          <a:lnTo>
                            <a:pt x="196" y="220"/>
                          </a:lnTo>
                          <a:lnTo>
                            <a:pt x="204" y="232"/>
                          </a:lnTo>
                          <a:lnTo>
                            <a:pt x="216" y="245"/>
                          </a:lnTo>
                          <a:lnTo>
                            <a:pt x="216" y="257"/>
                          </a:lnTo>
                          <a:lnTo>
                            <a:pt x="220" y="269"/>
                          </a:lnTo>
                          <a:lnTo>
                            <a:pt x="224" y="281"/>
                          </a:lnTo>
                          <a:lnTo>
                            <a:pt x="228" y="293"/>
                          </a:lnTo>
                          <a:lnTo>
                            <a:pt x="232" y="301"/>
                          </a:lnTo>
                          <a:lnTo>
                            <a:pt x="236" y="314"/>
                          </a:lnTo>
                          <a:lnTo>
                            <a:pt x="236" y="326"/>
                          </a:lnTo>
                          <a:lnTo>
                            <a:pt x="249" y="330"/>
                          </a:lnTo>
                          <a:lnTo>
                            <a:pt x="261" y="334"/>
                          </a:lnTo>
                          <a:lnTo>
                            <a:pt x="273" y="342"/>
                          </a:lnTo>
                          <a:lnTo>
                            <a:pt x="273" y="354"/>
                          </a:lnTo>
                          <a:lnTo>
                            <a:pt x="281" y="367"/>
                          </a:lnTo>
                          <a:lnTo>
                            <a:pt x="289" y="371"/>
                          </a:lnTo>
                          <a:lnTo>
                            <a:pt x="297" y="383"/>
                          </a:lnTo>
                          <a:lnTo>
                            <a:pt x="310" y="395"/>
                          </a:lnTo>
                          <a:lnTo>
                            <a:pt x="314" y="407"/>
                          </a:lnTo>
                          <a:lnTo>
                            <a:pt x="314" y="415"/>
                          </a:lnTo>
                          <a:lnTo>
                            <a:pt x="322" y="428"/>
                          </a:lnTo>
                          <a:lnTo>
                            <a:pt x="330" y="440"/>
                          </a:lnTo>
                          <a:lnTo>
                            <a:pt x="338" y="452"/>
                          </a:lnTo>
                          <a:lnTo>
                            <a:pt x="342" y="464"/>
                          </a:lnTo>
                          <a:lnTo>
                            <a:pt x="342" y="476"/>
                          </a:lnTo>
                          <a:lnTo>
                            <a:pt x="346" y="489"/>
                          </a:lnTo>
                          <a:lnTo>
                            <a:pt x="350" y="493"/>
                          </a:lnTo>
                          <a:lnTo>
                            <a:pt x="362" y="501"/>
                          </a:lnTo>
                          <a:lnTo>
                            <a:pt x="375" y="517"/>
                          </a:lnTo>
                          <a:lnTo>
                            <a:pt x="379" y="525"/>
                          </a:lnTo>
                          <a:lnTo>
                            <a:pt x="387" y="537"/>
                          </a:lnTo>
                          <a:lnTo>
                            <a:pt x="399" y="546"/>
                          </a:lnTo>
                          <a:lnTo>
                            <a:pt x="411" y="554"/>
                          </a:lnTo>
                          <a:lnTo>
                            <a:pt x="424" y="562"/>
                          </a:lnTo>
                          <a:lnTo>
                            <a:pt x="428" y="574"/>
                          </a:lnTo>
                          <a:lnTo>
                            <a:pt x="432" y="586"/>
                          </a:lnTo>
                          <a:lnTo>
                            <a:pt x="444" y="594"/>
                          </a:lnTo>
                          <a:lnTo>
                            <a:pt x="456" y="603"/>
                          </a:lnTo>
                          <a:lnTo>
                            <a:pt x="468" y="615"/>
                          </a:lnTo>
                          <a:lnTo>
                            <a:pt x="481" y="623"/>
                          </a:lnTo>
                          <a:lnTo>
                            <a:pt x="493" y="631"/>
                          </a:lnTo>
                          <a:lnTo>
                            <a:pt x="505" y="639"/>
                          </a:lnTo>
                          <a:lnTo>
                            <a:pt x="505" y="639"/>
                          </a:lnTo>
                          <a:lnTo>
                            <a:pt x="517" y="647"/>
                          </a:lnTo>
                          <a:lnTo>
                            <a:pt x="529" y="660"/>
                          </a:lnTo>
                          <a:lnTo>
                            <a:pt x="537" y="672"/>
                          </a:lnTo>
                          <a:lnTo>
                            <a:pt x="546" y="680"/>
                          </a:lnTo>
                          <a:lnTo>
                            <a:pt x="546" y="684"/>
                          </a:lnTo>
                          <a:lnTo>
                            <a:pt x="558" y="692"/>
                          </a:lnTo>
                          <a:lnTo>
                            <a:pt x="562" y="700"/>
                          </a:lnTo>
                          <a:lnTo>
                            <a:pt x="566" y="700"/>
                          </a:lnTo>
                          <a:lnTo>
                            <a:pt x="570" y="688"/>
                          </a:lnTo>
                          <a:lnTo>
                            <a:pt x="562" y="676"/>
                          </a:lnTo>
                          <a:lnTo>
                            <a:pt x="574" y="676"/>
                          </a:lnTo>
                          <a:lnTo>
                            <a:pt x="586" y="684"/>
                          </a:lnTo>
                          <a:lnTo>
                            <a:pt x="599" y="692"/>
                          </a:lnTo>
                          <a:lnTo>
                            <a:pt x="603" y="680"/>
                          </a:lnTo>
                          <a:lnTo>
                            <a:pt x="615" y="680"/>
                          </a:lnTo>
                          <a:lnTo>
                            <a:pt x="623" y="68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6" name="Freeform 905">
                      <a:extLst>
                        <a:ext uri="{FF2B5EF4-FFF2-40B4-BE49-F238E27FC236}">
                          <a16:creationId xmlns:a16="http://schemas.microsoft.com/office/drawing/2014/main" id="{86A69DCB-96A7-AA3D-2F1D-A9B92E2E4C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957" y="10593"/>
                      <a:ext cx="89" cy="93"/>
                    </a:xfrm>
                    <a:custGeom>
                      <a:avLst/>
                      <a:gdLst>
                        <a:gd name="T0" fmla="*/ 8 w 89"/>
                        <a:gd name="T1" fmla="*/ 4 h 93"/>
                        <a:gd name="T2" fmla="*/ 8 w 89"/>
                        <a:gd name="T3" fmla="*/ 12 h 93"/>
                        <a:gd name="T4" fmla="*/ 0 w 89"/>
                        <a:gd name="T5" fmla="*/ 20 h 93"/>
                        <a:gd name="T6" fmla="*/ 4 w 89"/>
                        <a:gd name="T7" fmla="*/ 32 h 93"/>
                        <a:gd name="T8" fmla="*/ 28 w 89"/>
                        <a:gd name="T9" fmla="*/ 32 h 93"/>
                        <a:gd name="T10" fmla="*/ 36 w 89"/>
                        <a:gd name="T11" fmla="*/ 45 h 93"/>
                        <a:gd name="T12" fmla="*/ 44 w 89"/>
                        <a:gd name="T13" fmla="*/ 57 h 93"/>
                        <a:gd name="T14" fmla="*/ 44 w 89"/>
                        <a:gd name="T15" fmla="*/ 69 h 93"/>
                        <a:gd name="T16" fmla="*/ 57 w 89"/>
                        <a:gd name="T17" fmla="*/ 77 h 93"/>
                        <a:gd name="T18" fmla="*/ 65 w 89"/>
                        <a:gd name="T19" fmla="*/ 81 h 93"/>
                        <a:gd name="T20" fmla="*/ 77 w 89"/>
                        <a:gd name="T21" fmla="*/ 89 h 93"/>
                        <a:gd name="T22" fmla="*/ 89 w 89"/>
                        <a:gd name="T23" fmla="*/ 93 h 93"/>
                        <a:gd name="T24" fmla="*/ 85 w 89"/>
                        <a:gd name="T25" fmla="*/ 81 h 93"/>
                        <a:gd name="T26" fmla="*/ 89 w 89"/>
                        <a:gd name="T27" fmla="*/ 69 h 93"/>
                        <a:gd name="T28" fmla="*/ 77 w 89"/>
                        <a:gd name="T29" fmla="*/ 57 h 93"/>
                        <a:gd name="T30" fmla="*/ 65 w 89"/>
                        <a:gd name="T31" fmla="*/ 53 h 93"/>
                        <a:gd name="T32" fmla="*/ 61 w 89"/>
                        <a:gd name="T33" fmla="*/ 40 h 93"/>
                        <a:gd name="T34" fmla="*/ 57 w 89"/>
                        <a:gd name="T35" fmla="*/ 28 h 93"/>
                        <a:gd name="T36" fmla="*/ 57 w 89"/>
                        <a:gd name="T37" fmla="*/ 16 h 93"/>
                        <a:gd name="T38" fmla="*/ 48 w 89"/>
                        <a:gd name="T39" fmla="*/ 4 h 93"/>
                        <a:gd name="T40" fmla="*/ 36 w 89"/>
                        <a:gd name="T41" fmla="*/ 0 h 93"/>
                        <a:gd name="T42" fmla="*/ 32 w 89"/>
                        <a:gd name="T43" fmla="*/ 12 h 93"/>
                        <a:gd name="T44" fmla="*/ 20 w 89"/>
                        <a:gd name="T45" fmla="*/ 0 h 93"/>
                        <a:gd name="T46" fmla="*/ 8 w 89"/>
                        <a:gd name="T47" fmla="*/ 4 h 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89" h="93">
                          <a:moveTo>
                            <a:pt x="8" y="4"/>
                          </a:moveTo>
                          <a:lnTo>
                            <a:pt x="8" y="12"/>
                          </a:lnTo>
                          <a:lnTo>
                            <a:pt x="0" y="20"/>
                          </a:lnTo>
                          <a:lnTo>
                            <a:pt x="4" y="32"/>
                          </a:lnTo>
                          <a:lnTo>
                            <a:pt x="28" y="32"/>
                          </a:lnTo>
                          <a:lnTo>
                            <a:pt x="36" y="45"/>
                          </a:lnTo>
                          <a:lnTo>
                            <a:pt x="44" y="57"/>
                          </a:lnTo>
                          <a:lnTo>
                            <a:pt x="44" y="69"/>
                          </a:lnTo>
                          <a:lnTo>
                            <a:pt x="57" y="77"/>
                          </a:lnTo>
                          <a:lnTo>
                            <a:pt x="65" y="81"/>
                          </a:lnTo>
                          <a:lnTo>
                            <a:pt x="77" y="89"/>
                          </a:lnTo>
                          <a:lnTo>
                            <a:pt x="89" y="93"/>
                          </a:lnTo>
                          <a:lnTo>
                            <a:pt x="85" y="81"/>
                          </a:lnTo>
                          <a:lnTo>
                            <a:pt x="89" y="69"/>
                          </a:lnTo>
                          <a:lnTo>
                            <a:pt x="77" y="57"/>
                          </a:lnTo>
                          <a:lnTo>
                            <a:pt x="65" y="53"/>
                          </a:lnTo>
                          <a:lnTo>
                            <a:pt x="61" y="40"/>
                          </a:lnTo>
                          <a:lnTo>
                            <a:pt x="57" y="28"/>
                          </a:lnTo>
                          <a:lnTo>
                            <a:pt x="57" y="16"/>
                          </a:lnTo>
                          <a:lnTo>
                            <a:pt x="48" y="4"/>
                          </a:lnTo>
                          <a:lnTo>
                            <a:pt x="36" y="0"/>
                          </a:lnTo>
                          <a:lnTo>
                            <a:pt x="32" y="12"/>
                          </a:lnTo>
                          <a:lnTo>
                            <a:pt x="20" y="0"/>
                          </a:lnTo>
                          <a:lnTo>
                            <a:pt x="8" y="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7" name="Freeform 906">
                      <a:extLst>
                        <a:ext uri="{FF2B5EF4-FFF2-40B4-BE49-F238E27FC236}">
                          <a16:creationId xmlns:a16="http://schemas.microsoft.com/office/drawing/2014/main" id="{A253E26E-BAF6-9ADC-DA5C-38F6A36A84A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103" y="10654"/>
                      <a:ext cx="41" cy="40"/>
                    </a:xfrm>
                    <a:custGeom>
                      <a:avLst/>
                      <a:gdLst>
                        <a:gd name="T0" fmla="*/ 8 w 41"/>
                        <a:gd name="T1" fmla="*/ 0 h 40"/>
                        <a:gd name="T2" fmla="*/ 4 w 41"/>
                        <a:gd name="T3" fmla="*/ 0 h 40"/>
                        <a:gd name="T4" fmla="*/ 0 w 41"/>
                        <a:gd name="T5" fmla="*/ 12 h 40"/>
                        <a:gd name="T6" fmla="*/ 0 w 41"/>
                        <a:gd name="T7" fmla="*/ 24 h 40"/>
                        <a:gd name="T8" fmla="*/ 0 w 41"/>
                        <a:gd name="T9" fmla="*/ 36 h 40"/>
                        <a:gd name="T10" fmla="*/ 12 w 41"/>
                        <a:gd name="T11" fmla="*/ 36 h 40"/>
                        <a:gd name="T12" fmla="*/ 24 w 41"/>
                        <a:gd name="T13" fmla="*/ 40 h 40"/>
                        <a:gd name="T14" fmla="*/ 37 w 41"/>
                        <a:gd name="T15" fmla="*/ 28 h 40"/>
                        <a:gd name="T16" fmla="*/ 41 w 41"/>
                        <a:gd name="T17" fmla="*/ 16 h 40"/>
                        <a:gd name="T18" fmla="*/ 33 w 41"/>
                        <a:gd name="T19" fmla="*/ 4 h 40"/>
                        <a:gd name="T20" fmla="*/ 29 w 41"/>
                        <a:gd name="T21" fmla="*/ 4 h 40"/>
                        <a:gd name="T22" fmla="*/ 24 w 41"/>
                        <a:gd name="T23" fmla="*/ 4 h 40"/>
                        <a:gd name="T24" fmla="*/ 20 w 41"/>
                        <a:gd name="T25" fmla="*/ 0 h 40"/>
                        <a:gd name="T26" fmla="*/ 8 w 41"/>
                        <a:gd name="T27" fmla="*/ 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1" h="40">
                          <a:moveTo>
                            <a:pt x="8" y="0"/>
                          </a:move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0" y="24"/>
                          </a:lnTo>
                          <a:lnTo>
                            <a:pt x="0" y="36"/>
                          </a:lnTo>
                          <a:lnTo>
                            <a:pt x="12" y="36"/>
                          </a:lnTo>
                          <a:lnTo>
                            <a:pt x="24" y="40"/>
                          </a:lnTo>
                          <a:lnTo>
                            <a:pt x="37" y="28"/>
                          </a:lnTo>
                          <a:lnTo>
                            <a:pt x="41" y="16"/>
                          </a:lnTo>
                          <a:lnTo>
                            <a:pt x="33" y="4"/>
                          </a:lnTo>
                          <a:lnTo>
                            <a:pt x="29" y="4"/>
                          </a:lnTo>
                          <a:lnTo>
                            <a:pt x="24" y="4"/>
                          </a:lnTo>
                          <a:lnTo>
                            <a:pt x="20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8" name="Freeform 907">
                      <a:extLst>
                        <a:ext uri="{FF2B5EF4-FFF2-40B4-BE49-F238E27FC236}">
                          <a16:creationId xmlns:a16="http://schemas.microsoft.com/office/drawing/2014/main" id="{3F6038DE-4D84-DE11-53B1-D0709511797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969" y="10857"/>
                      <a:ext cx="553" cy="175"/>
                    </a:xfrm>
                    <a:custGeom>
                      <a:avLst/>
                      <a:gdLst>
                        <a:gd name="T0" fmla="*/ 476 w 553"/>
                        <a:gd name="T1" fmla="*/ 147 h 175"/>
                        <a:gd name="T2" fmla="*/ 500 w 553"/>
                        <a:gd name="T3" fmla="*/ 155 h 175"/>
                        <a:gd name="T4" fmla="*/ 525 w 553"/>
                        <a:gd name="T5" fmla="*/ 163 h 175"/>
                        <a:gd name="T6" fmla="*/ 541 w 553"/>
                        <a:gd name="T7" fmla="*/ 171 h 175"/>
                        <a:gd name="T8" fmla="*/ 549 w 553"/>
                        <a:gd name="T9" fmla="*/ 171 h 175"/>
                        <a:gd name="T10" fmla="*/ 545 w 553"/>
                        <a:gd name="T11" fmla="*/ 163 h 175"/>
                        <a:gd name="T12" fmla="*/ 545 w 553"/>
                        <a:gd name="T13" fmla="*/ 139 h 175"/>
                        <a:gd name="T14" fmla="*/ 545 w 553"/>
                        <a:gd name="T15" fmla="*/ 126 h 175"/>
                        <a:gd name="T16" fmla="*/ 533 w 553"/>
                        <a:gd name="T17" fmla="*/ 110 h 175"/>
                        <a:gd name="T18" fmla="*/ 508 w 553"/>
                        <a:gd name="T19" fmla="*/ 106 h 175"/>
                        <a:gd name="T20" fmla="*/ 488 w 553"/>
                        <a:gd name="T21" fmla="*/ 110 h 175"/>
                        <a:gd name="T22" fmla="*/ 464 w 553"/>
                        <a:gd name="T23" fmla="*/ 106 h 175"/>
                        <a:gd name="T24" fmla="*/ 443 w 553"/>
                        <a:gd name="T25" fmla="*/ 98 h 175"/>
                        <a:gd name="T26" fmla="*/ 435 w 553"/>
                        <a:gd name="T27" fmla="*/ 78 h 175"/>
                        <a:gd name="T28" fmla="*/ 423 w 553"/>
                        <a:gd name="T29" fmla="*/ 57 h 175"/>
                        <a:gd name="T30" fmla="*/ 399 w 553"/>
                        <a:gd name="T31" fmla="*/ 57 h 175"/>
                        <a:gd name="T32" fmla="*/ 378 w 553"/>
                        <a:gd name="T33" fmla="*/ 49 h 175"/>
                        <a:gd name="T34" fmla="*/ 354 w 553"/>
                        <a:gd name="T35" fmla="*/ 49 h 175"/>
                        <a:gd name="T36" fmla="*/ 342 w 553"/>
                        <a:gd name="T37" fmla="*/ 33 h 175"/>
                        <a:gd name="T38" fmla="*/ 317 w 553"/>
                        <a:gd name="T39" fmla="*/ 37 h 175"/>
                        <a:gd name="T40" fmla="*/ 313 w 553"/>
                        <a:gd name="T41" fmla="*/ 49 h 175"/>
                        <a:gd name="T42" fmla="*/ 301 w 553"/>
                        <a:gd name="T43" fmla="*/ 65 h 175"/>
                        <a:gd name="T44" fmla="*/ 276 w 553"/>
                        <a:gd name="T45" fmla="*/ 61 h 175"/>
                        <a:gd name="T46" fmla="*/ 252 w 553"/>
                        <a:gd name="T47" fmla="*/ 57 h 175"/>
                        <a:gd name="T48" fmla="*/ 228 w 553"/>
                        <a:gd name="T49" fmla="*/ 57 h 175"/>
                        <a:gd name="T50" fmla="*/ 211 w 553"/>
                        <a:gd name="T51" fmla="*/ 53 h 175"/>
                        <a:gd name="T52" fmla="*/ 191 w 553"/>
                        <a:gd name="T53" fmla="*/ 41 h 175"/>
                        <a:gd name="T54" fmla="*/ 171 w 553"/>
                        <a:gd name="T55" fmla="*/ 21 h 175"/>
                        <a:gd name="T56" fmla="*/ 146 w 553"/>
                        <a:gd name="T57" fmla="*/ 17 h 175"/>
                        <a:gd name="T58" fmla="*/ 126 w 553"/>
                        <a:gd name="T59" fmla="*/ 12 h 175"/>
                        <a:gd name="T60" fmla="*/ 102 w 553"/>
                        <a:gd name="T61" fmla="*/ 0 h 175"/>
                        <a:gd name="T62" fmla="*/ 97 w 553"/>
                        <a:gd name="T63" fmla="*/ 8 h 175"/>
                        <a:gd name="T64" fmla="*/ 77 w 553"/>
                        <a:gd name="T65" fmla="*/ 8 h 175"/>
                        <a:gd name="T66" fmla="*/ 57 w 553"/>
                        <a:gd name="T67" fmla="*/ 4 h 175"/>
                        <a:gd name="T68" fmla="*/ 32 w 553"/>
                        <a:gd name="T69" fmla="*/ 8 h 175"/>
                        <a:gd name="T70" fmla="*/ 24 w 553"/>
                        <a:gd name="T71" fmla="*/ 29 h 175"/>
                        <a:gd name="T72" fmla="*/ 8 w 553"/>
                        <a:gd name="T73" fmla="*/ 45 h 175"/>
                        <a:gd name="T74" fmla="*/ 8 w 553"/>
                        <a:gd name="T75" fmla="*/ 57 h 175"/>
                        <a:gd name="T76" fmla="*/ 32 w 553"/>
                        <a:gd name="T77" fmla="*/ 53 h 175"/>
                        <a:gd name="T78" fmla="*/ 57 w 553"/>
                        <a:gd name="T79" fmla="*/ 65 h 175"/>
                        <a:gd name="T80" fmla="*/ 65 w 553"/>
                        <a:gd name="T81" fmla="*/ 78 h 175"/>
                        <a:gd name="T82" fmla="*/ 73 w 553"/>
                        <a:gd name="T83" fmla="*/ 90 h 175"/>
                        <a:gd name="T84" fmla="*/ 97 w 553"/>
                        <a:gd name="T85" fmla="*/ 94 h 175"/>
                        <a:gd name="T86" fmla="*/ 122 w 553"/>
                        <a:gd name="T87" fmla="*/ 94 h 175"/>
                        <a:gd name="T88" fmla="*/ 142 w 553"/>
                        <a:gd name="T89" fmla="*/ 106 h 175"/>
                        <a:gd name="T90" fmla="*/ 150 w 553"/>
                        <a:gd name="T91" fmla="*/ 110 h 175"/>
                        <a:gd name="T92" fmla="*/ 175 w 553"/>
                        <a:gd name="T93" fmla="*/ 114 h 175"/>
                        <a:gd name="T94" fmla="*/ 199 w 553"/>
                        <a:gd name="T95" fmla="*/ 106 h 175"/>
                        <a:gd name="T96" fmla="*/ 215 w 553"/>
                        <a:gd name="T97" fmla="*/ 110 h 175"/>
                        <a:gd name="T98" fmla="*/ 240 w 553"/>
                        <a:gd name="T99" fmla="*/ 110 h 175"/>
                        <a:gd name="T100" fmla="*/ 276 w 553"/>
                        <a:gd name="T101" fmla="*/ 118 h 175"/>
                        <a:gd name="T102" fmla="*/ 293 w 553"/>
                        <a:gd name="T103" fmla="*/ 126 h 175"/>
                        <a:gd name="T104" fmla="*/ 313 w 553"/>
                        <a:gd name="T105" fmla="*/ 134 h 175"/>
                        <a:gd name="T106" fmla="*/ 329 w 553"/>
                        <a:gd name="T107" fmla="*/ 139 h 175"/>
                        <a:gd name="T108" fmla="*/ 346 w 553"/>
                        <a:gd name="T109" fmla="*/ 143 h 175"/>
                        <a:gd name="T110" fmla="*/ 370 w 553"/>
                        <a:gd name="T111" fmla="*/ 147 h 175"/>
                        <a:gd name="T112" fmla="*/ 395 w 553"/>
                        <a:gd name="T113" fmla="*/ 147 h 175"/>
                        <a:gd name="T114" fmla="*/ 415 w 553"/>
                        <a:gd name="T115" fmla="*/ 147 h 175"/>
                        <a:gd name="T116" fmla="*/ 439 w 553"/>
                        <a:gd name="T117" fmla="*/ 151 h 175"/>
                        <a:gd name="T118" fmla="*/ 464 w 553"/>
                        <a:gd name="T119" fmla="*/ 143 h 17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553" h="175">
                          <a:moveTo>
                            <a:pt x="464" y="143"/>
                          </a:moveTo>
                          <a:lnTo>
                            <a:pt x="476" y="147"/>
                          </a:lnTo>
                          <a:lnTo>
                            <a:pt x="488" y="151"/>
                          </a:lnTo>
                          <a:lnTo>
                            <a:pt x="500" y="155"/>
                          </a:lnTo>
                          <a:lnTo>
                            <a:pt x="513" y="163"/>
                          </a:lnTo>
                          <a:lnTo>
                            <a:pt x="525" y="163"/>
                          </a:lnTo>
                          <a:lnTo>
                            <a:pt x="537" y="163"/>
                          </a:lnTo>
                          <a:lnTo>
                            <a:pt x="541" y="171"/>
                          </a:lnTo>
                          <a:lnTo>
                            <a:pt x="541" y="171"/>
                          </a:lnTo>
                          <a:lnTo>
                            <a:pt x="549" y="171"/>
                          </a:lnTo>
                          <a:lnTo>
                            <a:pt x="553" y="175"/>
                          </a:lnTo>
                          <a:lnTo>
                            <a:pt x="545" y="163"/>
                          </a:lnTo>
                          <a:lnTo>
                            <a:pt x="541" y="151"/>
                          </a:lnTo>
                          <a:lnTo>
                            <a:pt x="545" y="139"/>
                          </a:lnTo>
                          <a:lnTo>
                            <a:pt x="545" y="130"/>
                          </a:lnTo>
                          <a:lnTo>
                            <a:pt x="545" y="126"/>
                          </a:lnTo>
                          <a:lnTo>
                            <a:pt x="545" y="114"/>
                          </a:lnTo>
                          <a:lnTo>
                            <a:pt x="533" y="110"/>
                          </a:lnTo>
                          <a:lnTo>
                            <a:pt x="525" y="102"/>
                          </a:lnTo>
                          <a:lnTo>
                            <a:pt x="508" y="106"/>
                          </a:lnTo>
                          <a:lnTo>
                            <a:pt x="500" y="110"/>
                          </a:lnTo>
                          <a:lnTo>
                            <a:pt x="488" y="110"/>
                          </a:lnTo>
                          <a:lnTo>
                            <a:pt x="476" y="114"/>
                          </a:lnTo>
                          <a:lnTo>
                            <a:pt x="464" y="106"/>
                          </a:lnTo>
                          <a:lnTo>
                            <a:pt x="451" y="102"/>
                          </a:lnTo>
                          <a:lnTo>
                            <a:pt x="443" y="98"/>
                          </a:lnTo>
                          <a:lnTo>
                            <a:pt x="447" y="86"/>
                          </a:lnTo>
                          <a:lnTo>
                            <a:pt x="435" y="78"/>
                          </a:lnTo>
                          <a:lnTo>
                            <a:pt x="435" y="69"/>
                          </a:lnTo>
                          <a:lnTo>
                            <a:pt x="423" y="57"/>
                          </a:lnTo>
                          <a:lnTo>
                            <a:pt x="411" y="57"/>
                          </a:lnTo>
                          <a:lnTo>
                            <a:pt x="399" y="57"/>
                          </a:lnTo>
                          <a:lnTo>
                            <a:pt x="386" y="53"/>
                          </a:lnTo>
                          <a:lnTo>
                            <a:pt x="378" y="49"/>
                          </a:lnTo>
                          <a:lnTo>
                            <a:pt x="366" y="41"/>
                          </a:lnTo>
                          <a:lnTo>
                            <a:pt x="354" y="49"/>
                          </a:lnTo>
                          <a:lnTo>
                            <a:pt x="350" y="45"/>
                          </a:lnTo>
                          <a:lnTo>
                            <a:pt x="342" y="33"/>
                          </a:lnTo>
                          <a:lnTo>
                            <a:pt x="329" y="29"/>
                          </a:lnTo>
                          <a:lnTo>
                            <a:pt x="317" y="37"/>
                          </a:lnTo>
                          <a:lnTo>
                            <a:pt x="317" y="49"/>
                          </a:lnTo>
                          <a:lnTo>
                            <a:pt x="313" y="49"/>
                          </a:lnTo>
                          <a:lnTo>
                            <a:pt x="313" y="53"/>
                          </a:lnTo>
                          <a:lnTo>
                            <a:pt x="301" y="65"/>
                          </a:lnTo>
                          <a:lnTo>
                            <a:pt x="289" y="57"/>
                          </a:lnTo>
                          <a:lnTo>
                            <a:pt x="276" y="61"/>
                          </a:lnTo>
                          <a:lnTo>
                            <a:pt x="264" y="57"/>
                          </a:lnTo>
                          <a:lnTo>
                            <a:pt x="252" y="57"/>
                          </a:lnTo>
                          <a:lnTo>
                            <a:pt x="244" y="57"/>
                          </a:lnTo>
                          <a:lnTo>
                            <a:pt x="228" y="57"/>
                          </a:lnTo>
                          <a:lnTo>
                            <a:pt x="215" y="53"/>
                          </a:lnTo>
                          <a:lnTo>
                            <a:pt x="211" y="53"/>
                          </a:lnTo>
                          <a:lnTo>
                            <a:pt x="199" y="53"/>
                          </a:lnTo>
                          <a:lnTo>
                            <a:pt x="191" y="41"/>
                          </a:lnTo>
                          <a:lnTo>
                            <a:pt x="183" y="29"/>
                          </a:lnTo>
                          <a:lnTo>
                            <a:pt x="171" y="21"/>
                          </a:lnTo>
                          <a:lnTo>
                            <a:pt x="158" y="25"/>
                          </a:lnTo>
                          <a:lnTo>
                            <a:pt x="146" y="17"/>
                          </a:lnTo>
                          <a:lnTo>
                            <a:pt x="138" y="21"/>
                          </a:lnTo>
                          <a:lnTo>
                            <a:pt x="126" y="12"/>
                          </a:lnTo>
                          <a:lnTo>
                            <a:pt x="114" y="0"/>
                          </a:lnTo>
                          <a:lnTo>
                            <a:pt x="102" y="0"/>
                          </a:lnTo>
                          <a:lnTo>
                            <a:pt x="97" y="0"/>
                          </a:lnTo>
                          <a:lnTo>
                            <a:pt x="97" y="8"/>
                          </a:lnTo>
                          <a:lnTo>
                            <a:pt x="85" y="12"/>
                          </a:lnTo>
                          <a:lnTo>
                            <a:pt x="77" y="8"/>
                          </a:lnTo>
                          <a:lnTo>
                            <a:pt x="69" y="4"/>
                          </a:lnTo>
                          <a:lnTo>
                            <a:pt x="57" y="4"/>
                          </a:lnTo>
                          <a:lnTo>
                            <a:pt x="45" y="4"/>
                          </a:lnTo>
                          <a:lnTo>
                            <a:pt x="32" y="8"/>
                          </a:lnTo>
                          <a:lnTo>
                            <a:pt x="24" y="17"/>
                          </a:lnTo>
                          <a:lnTo>
                            <a:pt x="24" y="29"/>
                          </a:lnTo>
                          <a:lnTo>
                            <a:pt x="12" y="33"/>
                          </a:lnTo>
                          <a:lnTo>
                            <a:pt x="8" y="45"/>
                          </a:lnTo>
                          <a:lnTo>
                            <a:pt x="0" y="45"/>
                          </a:lnTo>
                          <a:lnTo>
                            <a:pt x="8" y="57"/>
                          </a:lnTo>
                          <a:lnTo>
                            <a:pt x="20" y="57"/>
                          </a:lnTo>
                          <a:lnTo>
                            <a:pt x="32" y="53"/>
                          </a:lnTo>
                          <a:lnTo>
                            <a:pt x="45" y="57"/>
                          </a:lnTo>
                          <a:lnTo>
                            <a:pt x="57" y="65"/>
                          </a:lnTo>
                          <a:lnTo>
                            <a:pt x="69" y="65"/>
                          </a:lnTo>
                          <a:lnTo>
                            <a:pt x="65" y="78"/>
                          </a:lnTo>
                          <a:lnTo>
                            <a:pt x="61" y="90"/>
                          </a:lnTo>
                          <a:lnTo>
                            <a:pt x="73" y="90"/>
                          </a:lnTo>
                          <a:lnTo>
                            <a:pt x="85" y="90"/>
                          </a:lnTo>
                          <a:lnTo>
                            <a:pt x="97" y="94"/>
                          </a:lnTo>
                          <a:lnTo>
                            <a:pt x="110" y="94"/>
                          </a:lnTo>
                          <a:lnTo>
                            <a:pt x="122" y="94"/>
                          </a:lnTo>
                          <a:lnTo>
                            <a:pt x="130" y="98"/>
                          </a:lnTo>
                          <a:lnTo>
                            <a:pt x="142" y="106"/>
                          </a:lnTo>
                          <a:lnTo>
                            <a:pt x="146" y="110"/>
                          </a:lnTo>
                          <a:lnTo>
                            <a:pt x="150" y="110"/>
                          </a:lnTo>
                          <a:lnTo>
                            <a:pt x="163" y="110"/>
                          </a:lnTo>
                          <a:lnTo>
                            <a:pt x="175" y="114"/>
                          </a:lnTo>
                          <a:lnTo>
                            <a:pt x="187" y="114"/>
                          </a:lnTo>
                          <a:lnTo>
                            <a:pt x="199" y="106"/>
                          </a:lnTo>
                          <a:lnTo>
                            <a:pt x="203" y="106"/>
                          </a:lnTo>
                          <a:lnTo>
                            <a:pt x="215" y="110"/>
                          </a:lnTo>
                          <a:lnTo>
                            <a:pt x="228" y="106"/>
                          </a:lnTo>
                          <a:lnTo>
                            <a:pt x="240" y="110"/>
                          </a:lnTo>
                          <a:lnTo>
                            <a:pt x="252" y="110"/>
                          </a:lnTo>
                          <a:lnTo>
                            <a:pt x="276" y="118"/>
                          </a:lnTo>
                          <a:lnTo>
                            <a:pt x="281" y="118"/>
                          </a:lnTo>
                          <a:lnTo>
                            <a:pt x="293" y="126"/>
                          </a:lnTo>
                          <a:lnTo>
                            <a:pt x="301" y="130"/>
                          </a:lnTo>
                          <a:lnTo>
                            <a:pt x="313" y="134"/>
                          </a:lnTo>
                          <a:lnTo>
                            <a:pt x="329" y="139"/>
                          </a:lnTo>
                          <a:lnTo>
                            <a:pt x="329" y="139"/>
                          </a:lnTo>
                          <a:lnTo>
                            <a:pt x="333" y="139"/>
                          </a:lnTo>
                          <a:lnTo>
                            <a:pt x="346" y="143"/>
                          </a:lnTo>
                          <a:lnTo>
                            <a:pt x="358" y="143"/>
                          </a:lnTo>
                          <a:lnTo>
                            <a:pt x="370" y="147"/>
                          </a:lnTo>
                          <a:lnTo>
                            <a:pt x="382" y="143"/>
                          </a:lnTo>
                          <a:lnTo>
                            <a:pt x="395" y="147"/>
                          </a:lnTo>
                          <a:lnTo>
                            <a:pt x="407" y="147"/>
                          </a:lnTo>
                          <a:lnTo>
                            <a:pt x="415" y="147"/>
                          </a:lnTo>
                          <a:lnTo>
                            <a:pt x="431" y="151"/>
                          </a:lnTo>
                          <a:lnTo>
                            <a:pt x="439" y="151"/>
                          </a:lnTo>
                          <a:lnTo>
                            <a:pt x="451" y="151"/>
                          </a:lnTo>
                          <a:lnTo>
                            <a:pt x="464" y="143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79" name="Freeform 908">
                      <a:extLst>
                        <a:ext uri="{FF2B5EF4-FFF2-40B4-BE49-F238E27FC236}">
                          <a16:creationId xmlns:a16="http://schemas.microsoft.com/office/drawing/2014/main" id="{5DCCB3D8-CDA8-5F86-D2DB-B5BB9C3319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787" y="11065"/>
                      <a:ext cx="114" cy="57"/>
                    </a:xfrm>
                    <a:custGeom>
                      <a:avLst/>
                      <a:gdLst>
                        <a:gd name="T0" fmla="*/ 4 w 114"/>
                        <a:gd name="T1" fmla="*/ 20 h 57"/>
                        <a:gd name="T2" fmla="*/ 12 w 114"/>
                        <a:gd name="T3" fmla="*/ 24 h 57"/>
                        <a:gd name="T4" fmla="*/ 24 w 114"/>
                        <a:gd name="T5" fmla="*/ 24 h 57"/>
                        <a:gd name="T6" fmla="*/ 36 w 114"/>
                        <a:gd name="T7" fmla="*/ 24 h 57"/>
                        <a:gd name="T8" fmla="*/ 44 w 114"/>
                        <a:gd name="T9" fmla="*/ 32 h 57"/>
                        <a:gd name="T10" fmla="*/ 57 w 114"/>
                        <a:gd name="T11" fmla="*/ 40 h 57"/>
                        <a:gd name="T12" fmla="*/ 61 w 114"/>
                        <a:gd name="T13" fmla="*/ 40 h 57"/>
                        <a:gd name="T14" fmla="*/ 61 w 114"/>
                        <a:gd name="T15" fmla="*/ 40 h 57"/>
                        <a:gd name="T16" fmla="*/ 73 w 114"/>
                        <a:gd name="T17" fmla="*/ 53 h 57"/>
                        <a:gd name="T18" fmla="*/ 85 w 114"/>
                        <a:gd name="T19" fmla="*/ 57 h 57"/>
                        <a:gd name="T20" fmla="*/ 97 w 114"/>
                        <a:gd name="T21" fmla="*/ 53 h 57"/>
                        <a:gd name="T22" fmla="*/ 106 w 114"/>
                        <a:gd name="T23" fmla="*/ 49 h 57"/>
                        <a:gd name="T24" fmla="*/ 114 w 114"/>
                        <a:gd name="T25" fmla="*/ 40 h 57"/>
                        <a:gd name="T26" fmla="*/ 101 w 114"/>
                        <a:gd name="T27" fmla="*/ 28 h 57"/>
                        <a:gd name="T28" fmla="*/ 89 w 114"/>
                        <a:gd name="T29" fmla="*/ 16 h 57"/>
                        <a:gd name="T30" fmla="*/ 77 w 114"/>
                        <a:gd name="T31" fmla="*/ 20 h 57"/>
                        <a:gd name="T32" fmla="*/ 69 w 114"/>
                        <a:gd name="T33" fmla="*/ 8 h 57"/>
                        <a:gd name="T34" fmla="*/ 61 w 114"/>
                        <a:gd name="T35" fmla="*/ 0 h 57"/>
                        <a:gd name="T36" fmla="*/ 53 w 114"/>
                        <a:gd name="T37" fmla="*/ 4 h 57"/>
                        <a:gd name="T38" fmla="*/ 40 w 114"/>
                        <a:gd name="T39" fmla="*/ 0 h 57"/>
                        <a:gd name="T40" fmla="*/ 28 w 114"/>
                        <a:gd name="T41" fmla="*/ 0 h 57"/>
                        <a:gd name="T42" fmla="*/ 16 w 114"/>
                        <a:gd name="T43" fmla="*/ 4 h 57"/>
                        <a:gd name="T44" fmla="*/ 4 w 114"/>
                        <a:gd name="T45" fmla="*/ 4 h 57"/>
                        <a:gd name="T46" fmla="*/ 0 w 114"/>
                        <a:gd name="T47" fmla="*/ 12 h 57"/>
                        <a:gd name="T48" fmla="*/ 0 w 114"/>
                        <a:gd name="T49" fmla="*/ 16 h 57"/>
                        <a:gd name="T50" fmla="*/ 4 w 114"/>
                        <a:gd name="T51" fmla="*/ 20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</a:cxnLst>
                      <a:rect l="0" t="0" r="r" b="b"/>
                      <a:pathLst>
                        <a:path w="114" h="57">
                          <a:moveTo>
                            <a:pt x="4" y="20"/>
                          </a:moveTo>
                          <a:lnTo>
                            <a:pt x="12" y="24"/>
                          </a:lnTo>
                          <a:lnTo>
                            <a:pt x="24" y="24"/>
                          </a:lnTo>
                          <a:lnTo>
                            <a:pt x="36" y="24"/>
                          </a:lnTo>
                          <a:lnTo>
                            <a:pt x="44" y="32"/>
                          </a:lnTo>
                          <a:lnTo>
                            <a:pt x="57" y="40"/>
                          </a:lnTo>
                          <a:lnTo>
                            <a:pt x="61" y="40"/>
                          </a:lnTo>
                          <a:lnTo>
                            <a:pt x="61" y="40"/>
                          </a:lnTo>
                          <a:lnTo>
                            <a:pt x="73" y="53"/>
                          </a:lnTo>
                          <a:lnTo>
                            <a:pt x="85" y="57"/>
                          </a:lnTo>
                          <a:lnTo>
                            <a:pt x="97" y="53"/>
                          </a:lnTo>
                          <a:lnTo>
                            <a:pt x="106" y="49"/>
                          </a:lnTo>
                          <a:lnTo>
                            <a:pt x="114" y="40"/>
                          </a:lnTo>
                          <a:lnTo>
                            <a:pt x="101" y="28"/>
                          </a:lnTo>
                          <a:lnTo>
                            <a:pt x="89" y="16"/>
                          </a:lnTo>
                          <a:lnTo>
                            <a:pt x="77" y="20"/>
                          </a:lnTo>
                          <a:lnTo>
                            <a:pt x="69" y="8"/>
                          </a:lnTo>
                          <a:lnTo>
                            <a:pt x="61" y="0"/>
                          </a:lnTo>
                          <a:lnTo>
                            <a:pt x="53" y="4"/>
                          </a:lnTo>
                          <a:lnTo>
                            <a:pt x="40" y="0"/>
                          </a:lnTo>
                          <a:lnTo>
                            <a:pt x="28" y="0"/>
                          </a:lnTo>
                          <a:lnTo>
                            <a:pt x="16" y="4"/>
                          </a:lnTo>
                          <a:lnTo>
                            <a:pt x="4" y="4"/>
                          </a:lnTo>
                          <a:lnTo>
                            <a:pt x="0" y="12"/>
                          </a:lnTo>
                          <a:lnTo>
                            <a:pt x="0" y="16"/>
                          </a:lnTo>
                          <a:lnTo>
                            <a:pt x="4" y="2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0" name="Freeform 909">
                      <a:extLst>
                        <a:ext uri="{FF2B5EF4-FFF2-40B4-BE49-F238E27FC236}">
                          <a16:creationId xmlns:a16="http://schemas.microsoft.com/office/drawing/2014/main" id="{3289294D-8FCA-4BBA-7981-3317E1B4DB8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652" y="10987"/>
                      <a:ext cx="143" cy="61"/>
                    </a:xfrm>
                    <a:custGeom>
                      <a:avLst/>
                      <a:gdLst>
                        <a:gd name="T0" fmla="*/ 33 w 143"/>
                        <a:gd name="T1" fmla="*/ 21 h 61"/>
                        <a:gd name="T2" fmla="*/ 17 w 143"/>
                        <a:gd name="T3" fmla="*/ 25 h 61"/>
                        <a:gd name="T4" fmla="*/ 9 w 143"/>
                        <a:gd name="T5" fmla="*/ 29 h 61"/>
                        <a:gd name="T6" fmla="*/ 4 w 143"/>
                        <a:gd name="T7" fmla="*/ 41 h 61"/>
                        <a:gd name="T8" fmla="*/ 0 w 143"/>
                        <a:gd name="T9" fmla="*/ 49 h 61"/>
                        <a:gd name="T10" fmla="*/ 13 w 143"/>
                        <a:gd name="T11" fmla="*/ 61 h 61"/>
                        <a:gd name="T12" fmla="*/ 25 w 143"/>
                        <a:gd name="T13" fmla="*/ 61 h 61"/>
                        <a:gd name="T14" fmla="*/ 37 w 143"/>
                        <a:gd name="T15" fmla="*/ 57 h 61"/>
                        <a:gd name="T16" fmla="*/ 49 w 143"/>
                        <a:gd name="T17" fmla="*/ 57 h 61"/>
                        <a:gd name="T18" fmla="*/ 61 w 143"/>
                        <a:gd name="T19" fmla="*/ 53 h 61"/>
                        <a:gd name="T20" fmla="*/ 70 w 143"/>
                        <a:gd name="T21" fmla="*/ 53 h 61"/>
                        <a:gd name="T22" fmla="*/ 82 w 143"/>
                        <a:gd name="T23" fmla="*/ 49 h 61"/>
                        <a:gd name="T24" fmla="*/ 94 w 143"/>
                        <a:gd name="T25" fmla="*/ 41 h 61"/>
                        <a:gd name="T26" fmla="*/ 106 w 143"/>
                        <a:gd name="T27" fmla="*/ 49 h 61"/>
                        <a:gd name="T28" fmla="*/ 118 w 143"/>
                        <a:gd name="T29" fmla="*/ 45 h 61"/>
                        <a:gd name="T30" fmla="*/ 131 w 143"/>
                        <a:gd name="T31" fmla="*/ 49 h 61"/>
                        <a:gd name="T32" fmla="*/ 143 w 143"/>
                        <a:gd name="T33" fmla="*/ 41 h 61"/>
                        <a:gd name="T34" fmla="*/ 139 w 143"/>
                        <a:gd name="T35" fmla="*/ 29 h 61"/>
                        <a:gd name="T36" fmla="*/ 135 w 143"/>
                        <a:gd name="T37" fmla="*/ 17 h 61"/>
                        <a:gd name="T38" fmla="*/ 127 w 143"/>
                        <a:gd name="T39" fmla="*/ 13 h 61"/>
                        <a:gd name="T40" fmla="*/ 118 w 143"/>
                        <a:gd name="T41" fmla="*/ 25 h 61"/>
                        <a:gd name="T42" fmla="*/ 118 w 143"/>
                        <a:gd name="T43" fmla="*/ 13 h 61"/>
                        <a:gd name="T44" fmla="*/ 106 w 143"/>
                        <a:gd name="T45" fmla="*/ 13 h 61"/>
                        <a:gd name="T46" fmla="*/ 94 w 143"/>
                        <a:gd name="T47" fmla="*/ 17 h 61"/>
                        <a:gd name="T48" fmla="*/ 86 w 143"/>
                        <a:gd name="T49" fmla="*/ 4 h 61"/>
                        <a:gd name="T50" fmla="*/ 74 w 143"/>
                        <a:gd name="T51" fmla="*/ 0 h 61"/>
                        <a:gd name="T52" fmla="*/ 61 w 143"/>
                        <a:gd name="T53" fmla="*/ 4 h 61"/>
                        <a:gd name="T54" fmla="*/ 66 w 143"/>
                        <a:gd name="T55" fmla="*/ 17 h 61"/>
                        <a:gd name="T56" fmla="*/ 90 w 143"/>
                        <a:gd name="T57" fmla="*/ 33 h 61"/>
                        <a:gd name="T58" fmla="*/ 78 w 143"/>
                        <a:gd name="T59" fmla="*/ 41 h 61"/>
                        <a:gd name="T60" fmla="*/ 66 w 143"/>
                        <a:gd name="T61" fmla="*/ 41 h 61"/>
                        <a:gd name="T62" fmla="*/ 53 w 143"/>
                        <a:gd name="T63" fmla="*/ 29 h 61"/>
                        <a:gd name="T64" fmla="*/ 41 w 143"/>
                        <a:gd name="T65" fmla="*/ 25 h 61"/>
                        <a:gd name="T66" fmla="*/ 33 w 143"/>
                        <a:gd name="T67" fmla="*/ 21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43" h="61">
                          <a:moveTo>
                            <a:pt x="33" y="21"/>
                          </a:moveTo>
                          <a:lnTo>
                            <a:pt x="17" y="25"/>
                          </a:lnTo>
                          <a:lnTo>
                            <a:pt x="9" y="29"/>
                          </a:lnTo>
                          <a:lnTo>
                            <a:pt x="4" y="41"/>
                          </a:lnTo>
                          <a:lnTo>
                            <a:pt x="0" y="49"/>
                          </a:lnTo>
                          <a:lnTo>
                            <a:pt x="13" y="61"/>
                          </a:lnTo>
                          <a:lnTo>
                            <a:pt x="25" y="61"/>
                          </a:lnTo>
                          <a:lnTo>
                            <a:pt x="37" y="57"/>
                          </a:lnTo>
                          <a:lnTo>
                            <a:pt x="49" y="57"/>
                          </a:lnTo>
                          <a:lnTo>
                            <a:pt x="61" y="53"/>
                          </a:lnTo>
                          <a:lnTo>
                            <a:pt x="70" y="53"/>
                          </a:lnTo>
                          <a:lnTo>
                            <a:pt x="82" y="49"/>
                          </a:lnTo>
                          <a:lnTo>
                            <a:pt x="94" y="41"/>
                          </a:lnTo>
                          <a:lnTo>
                            <a:pt x="106" y="49"/>
                          </a:lnTo>
                          <a:lnTo>
                            <a:pt x="118" y="45"/>
                          </a:lnTo>
                          <a:lnTo>
                            <a:pt x="131" y="49"/>
                          </a:lnTo>
                          <a:lnTo>
                            <a:pt x="143" y="41"/>
                          </a:lnTo>
                          <a:lnTo>
                            <a:pt x="139" y="29"/>
                          </a:lnTo>
                          <a:lnTo>
                            <a:pt x="135" y="17"/>
                          </a:lnTo>
                          <a:lnTo>
                            <a:pt x="127" y="13"/>
                          </a:lnTo>
                          <a:lnTo>
                            <a:pt x="118" y="25"/>
                          </a:lnTo>
                          <a:lnTo>
                            <a:pt x="118" y="13"/>
                          </a:lnTo>
                          <a:lnTo>
                            <a:pt x="106" y="13"/>
                          </a:lnTo>
                          <a:lnTo>
                            <a:pt x="94" y="17"/>
                          </a:lnTo>
                          <a:lnTo>
                            <a:pt x="86" y="4"/>
                          </a:lnTo>
                          <a:lnTo>
                            <a:pt x="74" y="0"/>
                          </a:lnTo>
                          <a:lnTo>
                            <a:pt x="61" y="4"/>
                          </a:lnTo>
                          <a:lnTo>
                            <a:pt x="66" y="17"/>
                          </a:lnTo>
                          <a:lnTo>
                            <a:pt x="90" y="33"/>
                          </a:lnTo>
                          <a:lnTo>
                            <a:pt x="78" y="41"/>
                          </a:lnTo>
                          <a:lnTo>
                            <a:pt x="66" y="41"/>
                          </a:lnTo>
                          <a:lnTo>
                            <a:pt x="53" y="29"/>
                          </a:lnTo>
                          <a:lnTo>
                            <a:pt x="41" y="25"/>
                          </a:lnTo>
                          <a:lnTo>
                            <a:pt x="33" y="2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1" name="Freeform 910">
                      <a:extLst>
                        <a:ext uri="{FF2B5EF4-FFF2-40B4-BE49-F238E27FC236}">
                          <a16:creationId xmlns:a16="http://schemas.microsoft.com/office/drawing/2014/main" id="{5856FFFC-AE47-2BD2-3264-B9FD2A765C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412" y="10914"/>
                      <a:ext cx="82" cy="25"/>
                    </a:xfrm>
                    <a:custGeom>
                      <a:avLst/>
                      <a:gdLst>
                        <a:gd name="T0" fmla="*/ 57 w 82"/>
                        <a:gd name="T1" fmla="*/ 0 h 25"/>
                        <a:gd name="T2" fmla="*/ 49 w 82"/>
                        <a:gd name="T3" fmla="*/ 0 h 25"/>
                        <a:gd name="T4" fmla="*/ 13 w 82"/>
                        <a:gd name="T5" fmla="*/ 0 h 25"/>
                        <a:gd name="T6" fmla="*/ 0 w 82"/>
                        <a:gd name="T7" fmla="*/ 8 h 25"/>
                        <a:gd name="T8" fmla="*/ 13 w 82"/>
                        <a:gd name="T9" fmla="*/ 21 h 25"/>
                        <a:gd name="T10" fmla="*/ 25 w 82"/>
                        <a:gd name="T11" fmla="*/ 21 h 25"/>
                        <a:gd name="T12" fmla="*/ 37 w 82"/>
                        <a:gd name="T13" fmla="*/ 21 h 25"/>
                        <a:gd name="T14" fmla="*/ 49 w 82"/>
                        <a:gd name="T15" fmla="*/ 25 h 25"/>
                        <a:gd name="T16" fmla="*/ 57 w 82"/>
                        <a:gd name="T17" fmla="*/ 16 h 25"/>
                        <a:gd name="T18" fmla="*/ 70 w 82"/>
                        <a:gd name="T19" fmla="*/ 12 h 25"/>
                        <a:gd name="T20" fmla="*/ 82 w 82"/>
                        <a:gd name="T21" fmla="*/ 8 h 25"/>
                        <a:gd name="T22" fmla="*/ 70 w 82"/>
                        <a:gd name="T23" fmla="*/ 0 h 25"/>
                        <a:gd name="T24" fmla="*/ 57 w 82"/>
                        <a:gd name="T25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82" h="25">
                          <a:moveTo>
                            <a:pt x="57" y="0"/>
                          </a:moveTo>
                          <a:lnTo>
                            <a:pt x="49" y="0"/>
                          </a:lnTo>
                          <a:lnTo>
                            <a:pt x="13" y="0"/>
                          </a:lnTo>
                          <a:lnTo>
                            <a:pt x="0" y="8"/>
                          </a:lnTo>
                          <a:lnTo>
                            <a:pt x="13" y="21"/>
                          </a:lnTo>
                          <a:lnTo>
                            <a:pt x="25" y="21"/>
                          </a:lnTo>
                          <a:lnTo>
                            <a:pt x="37" y="21"/>
                          </a:lnTo>
                          <a:lnTo>
                            <a:pt x="49" y="25"/>
                          </a:lnTo>
                          <a:lnTo>
                            <a:pt x="57" y="16"/>
                          </a:lnTo>
                          <a:lnTo>
                            <a:pt x="70" y="12"/>
                          </a:lnTo>
                          <a:lnTo>
                            <a:pt x="82" y="8"/>
                          </a:lnTo>
                          <a:lnTo>
                            <a:pt x="70" y="0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2" name="Freeform 911">
                      <a:extLst>
                        <a:ext uri="{FF2B5EF4-FFF2-40B4-BE49-F238E27FC236}">
                          <a16:creationId xmlns:a16="http://schemas.microsoft.com/office/drawing/2014/main" id="{8FB67955-A363-6C3F-F06C-812B177DC7A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600" y="10996"/>
                      <a:ext cx="48" cy="40"/>
                    </a:xfrm>
                    <a:custGeom>
                      <a:avLst/>
                      <a:gdLst>
                        <a:gd name="T0" fmla="*/ 12 w 48"/>
                        <a:gd name="T1" fmla="*/ 40 h 40"/>
                        <a:gd name="T2" fmla="*/ 24 w 48"/>
                        <a:gd name="T3" fmla="*/ 40 h 40"/>
                        <a:gd name="T4" fmla="*/ 36 w 48"/>
                        <a:gd name="T5" fmla="*/ 36 h 40"/>
                        <a:gd name="T6" fmla="*/ 44 w 48"/>
                        <a:gd name="T7" fmla="*/ 24 h 40"/>
                        <a:gd name="T8" fmla="*/ 48 w 48"/>
                        <a:gd name="T9" fmla="*/ 16 h 40"/>
                        <a:gd name="T10" fmla="*/ 40 w 48"/>
                        <a:gd name="T11" fmla="*/ 4 h 40"/>
                        <a:gd name="T12" fmla="*/ 32 w 48"/>
                        <a:gd name="T13" fmla="*/ 0 h 40"/>
                        <a:gd name="T14" fmla="*/ 28 w 48"/>
                        <a:gd name="T15" fmla="*/ 0 h 40"/>
                        <a:gd name="T16" fmla="*/ 16 w 48"/>
                        <a:gd name="T17" fmla="*/ 8 h 40"/>
                        <a:gd name="T18" fmla="*/ 12 w 48"/>
                        <a:gd name="T19" fmla="*/ 20 h 40"/>
                        <a:gd name="T20" fmla="*/ 12 w 48"/>
                        <a:gd name="T21" fmla="*/ 32 h 40"/>
                        <a:gd name="T22" fmla="*/ 0 w 48"/>
                        <a:gd name="T23" fmla="*/ 32 h 40"/>
                        <a:gd name="T24" fmla="*/ 12 w 48"/>
                        <a:gd name="T25" fmla="*/ 40 h 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8" h="40">
                          <a:moveTo>
                            <a:pt x="12" y="40"/>
                          </a:moveTo>
                          <a:lnTo>
                            <a:pt x="24" y="40"/>
                          </a:lnTo>
                          <a:lnTo>
                            <a:pt x="36" y="36"/>
                          </a:lnTo>
                          <a:lnTo>
                            <a:pt x="44" y="24"/>
                          </a:lnTo>
                          <a:lnTo>
                            <a:pt x="48" y="16"/>
                          </a:lnTo>
                          <a:lnTo>
                            <a:pt x="40" y="4"/>
                          </a:lnTo>
                          <a:lnTo>
                            <a:pt x="32" y="0"/>
                          </a:lnTo>
                          <a:lnTo>
                            <a:pt x="28" y="0"/>
                          </a:lnTo>
                          <a:lnTo>
                            <a:pt x="16" y="8"/>
                          </a:lnTo>
                          <a:lnTo>
                            <a:pt x="12" y="20"/>
                          </a:lnTo>
                          <a:lnTo>
                            <a:pt x="12" y="32"/>
                          </a:lnTo>
                          <a:lnTo>
                            <a:pt x="0" y="32"/>
                          </a:lnTo>
                          <a:lnTo>
                            <a:pt x="12" y="4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3" name="Freeform 912">
                      <a:extLst>
                        <a:ext uri="{FF2B5EF4-FFF2-40B4-BE49-F238E27FC236}">
                          <a16:creationId xmlns:a16="http://schemas.microsoft.com/office/drawing/2014/main" id="{03CBA910-E7A3-97D6-90D5-4A101F58D22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518" y="10987"/>
                      <a:ext cx="73" cy="49"/>
                    </a:xfrm>
                    <a:custGeom>
                      <a:avLst/>
                      <a:gdLst>
                        <a:gd name="T0" fmla="*/ 73 w 73"/>
                        <a:gd name="T1" fmla="*/ 25 h 49"/>
                        <a:gd name="T2" fmla="*/ 65 w 73"/>
                        <a:gd name="T3" fmla="*/ 9 h 49"/>
                        <a:gd name="T4" fmla="*/ 53 w 73"/>
                        <a:gd name="T5" fmla="*/ 4 h 49"/>
                        <a:gd name="T6" fmla="*/ 41 w 73"/>
                        <a:gd name="T7" fmla="*/ 0 h 49"/>
                        <a:gd name="T8" fmla="*/ 29 w 73"/>
                        <a:gd name="T9" fmla="*/ 9 h 49"/>
                        <a:gd name="T10" fmla="*/ 16 w 73"/>
                        <a:gd name="T11" fmla="*/ 4 h 49"/>
                        <a:gd name="T12" fmla="*/ 4 w 73"/>
                        <a:gd name="T13" fmla="*/ 4 h 49"/>
                        <a:gd name="T14" fmla="*/ 0 w 73"/>
                        <a:gd name="T15" fmla="*/ 0 h 49"/>
                        <a:gd name="T16" fmla="*/ 0 w 73"/>
                        <a:gd name="T17" fmla="*/ 13 h 49"/>
                        <a:gd name="T18" fmla="*/ 12 w 73"/>
                        <a:gd name="T19" fmla="*/ 21 h 49"/>
                        <a:gd name="T20" fmla="*/ 25 w 73"/>
                        <a:gd name="T21" fmla="*/ 25 h 49"/>
                        <a:gd name="T22" fmla="*/ 37 w 73"/>
                        <a:gd name="T23" fmla="*/ 33 h 49"/>
                        <a:gd name="T24" fmla="*/ 37 w 73"/>
                        <a:gd name="T25" fmla="*/ 45 h 49"/>
                        <a:gd name="T26" fmla="*/ 37 w 73"/>
                        <a:gd name="T27" fmla="*/ 49 h 49"/>
                        <a:gd name="T28" fmla="*/ 41 w 73"/>
                        <a:gd name="T29" fmla="*/ 49 h 49"/>
                        <a:gd name="T30" fmla="*/ 45 w 73"/>
                        <a:gd name="T31" fmla="*/ 37 h 49"/>
                        <a:gd name="T32" fmla="*/ 61 w 73"/>
                        <a:gd name="T33" fmla="*/ 29 h 49"/>
                        <a:gd name="T34" fmla="*/ 73 w 73"/>
                        <a:gd name="T35" fmla="*/ 25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73" h="49">
                          <a:moveTo>
                            <a:pt x="73" y="25"/>
                          </a:moveTo>
                          <a:lnTo>
                            <a:pt x="65" y="9"/>
                          </a:lnTo>
                          <a:lnTo>
                            <a:pt x="53" y="4"/>
                          </a:lnTo>
                          <a:lnTo>
                            <a:pt x="41" y="0"/>
                          </a:lnTo>
                          <a:lnTo>
                            <a:pt x="29" y="9"/>
                          </a:lnTo>
                          <a:lnTo>
                            <a:pt x="16" y="4"/>
                          </a:lnTo>
                          <a:lnTo>
                            <a:pt x="4" y="4"/>
                          </a:lnTo>
                          <a:lnTo>
                            <a:pt x="0" y="0"/>
                          </a:lnTo>
                          <a:lnTo>
                            <a:pt x="0" y="13"/>
                          </a:lnTo>
                          <a:lnTo>
                            <a:pt x="12" y="21"/>
                          </a:lnTo>
                          <a:lnTo>
                            <a:pt x="25" y="25"/>
                          </a:lnTo>
                          <a:lnTo>
                            <a:pt x="37" y="33"/>
                          </a:lnTo>
                          <a:lnTo>
                            <a:pt x="37" y="45"/>
                          </a:lnTo>
                          <a:lnTo>
                            <a:pt x="37" y="49"/>
                          </a:lnTo>
                          <a:lnTo>
                            <a:pt x="41" y="49"/>
                          </a:lnTo>
                          <a:lnTo>
                            <a:pt x="45" y="37"/>
                          </a:lnTo>
                          <a:lnTo>
                            <a:pt x="61" y="29"/>
                          </a:lnTo>
                          <a:lnTo>
                            <a:pt x="73" y="25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4" name="Freeform 913">
                      <a:extLst>
                        <a:ext uri="{FF2B5EF4-FFF2-40B4-BE49-F238E27FC236}">
                          <a16:creationId xmlns:a16="http://schemas.microsoft.com/office/drawing/2014/main" id="{CC892AA3-AA17-DBC6-6A4F-188270A8DD9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198" y="10959"/>
                      <a:ext cx="61" cy="24"/>
                    </a:xfrm>
                    <a:custGeom>
                      <a:avLst/>
                      <a:gdLst>
                        <a:gd name="T0" fmla="*/ 0 w 61"/>
                        <a:gd name="T1" fmla="*/ 24 h 24"/>
                        <a:gd name="T2" fmla="*/ 12 w 61"/>
                        <a:gd name="T3" fmla="*/ 16 h 24"/>
                        <a:gd name="T4" fmla="*/ 24 w 61"/>
                        <a:gd name="T5" fmla="*/ 20 h 24"/>
                        <a:gd name="T6" fmla="*/ 36 w 61"/>
                        <a:gd name="T7" fmla="*/ 20 h 24"/>
                        <a:gd name="T8" fmla="*/ 49 w 61"/>
                        <a:gd name="T9" fmla="*/ 12 h 24"/>
                        <a:gd name="T10" fmla="*/ 61 w 61"/>
                        <a:gd name="T11" fmla="*/ 8 h 24"/>
                        <a:gd name="T12" fmla="*/ 49 w 61"/>
                        <a:gd name="T13" fmla="*/ 0 h 24"/>
                        <a:gd name="T14" fmla="*/ 36 w 61"/>
                        <a:gd name="T15" fmla="*/ 4 h 24"/>
                        <a:gd name="T16" fmla="*/ 24 w 61"/>
                        <a:gd name="T17" fmla="*/ 8 h 24"/>
                        <a:gd name="T18" fmla="*/ 12 w 61"/>
                        <a:gd name="T19" fmla="*/ 4 h 24"/>
                        <a:gd name="T20" fmla="*/ 4 w 61"/>
                        <a:gd name="T21" fmla="*/ 16 h 24"/>
                        <a:gd name="T22" fmla="*/ 0 w 61"/>
                        <a:gd name="T23" fmla="*/ 2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61" h="24">
                          <a:moveTo>
                            <a:pt x="0" y="24"/>
                          </a:moveTo>
                          <a:lnTo>
                            <a:pt x="12" y="16"/>
                          </a:lnTo>
                          <a:lnTo>
                            <a:pt x="24" y="20"/>
                          </a:lnTo>
                          <a:lnTo>
                            <a:pt x="36" y="20"/>
                          </a:lnTo>
                          <a:lnTo>
                            <a:pt x="49" y="12"/>
                          </a:lnTo>
                          <a:lnTo>
                            <a:pt x="61" y="8"/>
                          </a:lnTo>
                          <a:lnTo>
                            <a:pt x="49" y="0"/>
                          </a:lnTo>
                          <a:lnTo>
                            <a:pt x="36" y="4"/>
                          </a:lnTo>
                          <a:lnTo>
                            <a:pt x="24" y="8"/>
                          </a:lnTo>
                          <a:lnTo>
                            <a:pt x="12" y="4"/>
                          </a:lnTo>
                          <a:lnTo>
                            <a:pt x="4" y="16"/>
                          </a:lnTo>
                          <a:lnTo>
                            <a:pt x="0" y="2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5" name="Freeform 914">
                      <a:extLst>
                        <a:ext uri="{FF2B5EF4-FFF2-40B4-BE49-F238E27FC236}">
                          <a16:creationId xmlns:a16="http://schemas.microsoft.com/office/drawing/2014/main" id="{5885FBA7-9062-437B-1DEB-C7D784141B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840" y="10991"/>
                      <a:ext cx="191" cy="49"/>
                    </a:xfrm>
                    <a:custGeom>
                      <a:avLst/>
                      <a:gdLst>
                        <a:gd name="T0" fmla="*/ 146 w 191"/>
                        <a:gd name="T1" fmla="*/ 37 h 49"/>
                        <a:gd name="T2" fmla="*/ 162 w 191"/>
                        <a:gd name="T3" fmla="*/ 37 h 49"/>
                        <a:gd name="T4" fmla="*/ 162 w 191"/>
                        <a:gd name="T5" fmla="*/ 33 h 49"/>
                        <a:gd name="T6" fmla="*/ 175 w 191"/>
                        <a:gd name="T7" fmla="*/ 29 h 49"/>
                        <a:gd name="T8" fmla="*/ 179 w 191"/>
                        <a:gd name="T9" fmla="*/ 17 h 49"/>
                        <a:gd name="T10" fmla="*/ 191 w 191"/>
                        <a:gd name="T11" fmla="*/ 13 h 49"/>
                        <a:gd name="T12" fmla="*/ 187 w 191"/>
                        <a:gd name="T13" fmla="*/ 0 h 49"/>
                        <a:gd name="T14" fmla="*/ 179 w 191"/>
                        <a:gd name="T15" fmla="*/ 0 h 49"/>
                        <a:gd name="T16" fmla="*/ 179 w 191"/>
                        <a:gd name="T17" fmla="*/ 13 h 49"/>
                        <a:gd name="T18" fmla="*/ 166 w 191"/>
                        <a:gd name="T19" fmla="*/ 17 h 49"/>
                        <a:gd name="T20" fmla="*/ 158 w 191"/>
                        <a:gd name="T21" fmla="*/ 29 h 49"/>
                        <a:gd name="T22" fmla="*/ 146 w 191"/>
                        <a:gd name="T23" fmla="*/ 29 h 49"/>
                        <a:gd name="T24" fmla="*/ 134 w 191"/>
                        <a:gd name="T25" fmla="*/ 25 h 49"/>
                        <a:gd name="T26" fmla="*/ 130 w 191"/>
                        <a:gd name="T27" fmla="*/ 21 h 49"/>
                        <a:gd name="T28" fmla="*/ 118 w 191"/>
                        <a:gd name="T29" fmla="*/ 21 h 49"/>
                        <a:gd name="T30" fmla="*/ 105 w 191"/>
                        <a:gd name="T31" fmla="*/ 29 h 49"/>
                        <a:gd name="T32" fmla="*/ 93 w 191"/>
                        <a:gd name="T33" fmla="*/ 25 h 49"/>
                        <a:gd name="T34" fmla="*/ 81 w 191"/>
                        <a:gd name="T35" fmla="*/ 21 h 49"/>
                        <a:gd name="T36" fmla="*/ 69 w 191"/>
                        <a:gd name="T37" fmla="*/ 13 h 49"/>
                        <a:gd name="T38" fmla="*/ 57 w 191"/>
                        <a:gd name="T39" fmla="*/ 13 h 49"/>
                        <a:gd name="T40" fmla="*/ 44 w 191"/>
                        <a:gd name="T41" fmla="*/ 9 h 49"/>
                        <a:gd name="T42" fmla="*/ 32 w 191"/>
                        <a:gd name="T43" fmla="*/ 9 h 49"/>
                        <a:gd name="T44" fmla="*/ 20 w 191"/>
                        <a:gd name="T45" fmla="*/ 13 h 49"/>
                        <a:gd name="T46" fmla="*/ 8 w 191"/>
                        <a:gd name="T47" fmla="*/ 21 h 49"/>
                        <a:gd name="T48" fmla="*/ 0 w 191"/>
                        <a:gd name="T49" fmla="*/ 25 h 49"/>
                        <a:gd name="T50" fmla="*/ 0 w 191"/>
                        <a:gd name="T51" fmla="*/ 37 h 49"/>
                        <a:gd name="T52" fmla="*/ 8 w 191"/>
                        <a:gd name="T53" fmla="*/ 41 h 49"/>
                        <a:gd name="T54" fmla="*/ 16 w 191"/>
                        <a:gd name="T55" fmla="*/ 37 h 49"/>
                        <a:gd name="T56" fmla="*/ 28 w 191"/>
                        <a:gd name="T57" fmla="*/ 41 h 49"/>
                        <a:gd name="T58" fmla="*/ 40 w 191"/>
                        <a:gd name="T59" fmla="*/ 41 h 49"/>
                        <a:gd name="T60" fmla="*/ 53 w 191"/>
                        <a:gd name="T61" fmla="*/ 45 h 49"/>
                        <a:gd name="T62" fmla="*/ 65 w 191"/>
                        <a:gd name="T63" fmla="*/ 49 h 49"/>
                        <a:gd name="T64" fmla="*/ 77 w 191"/>
                        <a:gd name="T65" fmla="*/ 45 h 49"/>
                        <a:gd name="T66" fmla="*/ 89 w 191"/>
                        <a:gd name="T67" fmla="*/ 49 h 49"/>
                        <a:gd name="T68" fmla="*/ 101 w 191"/>
                        <a:gd name="T69" fmla="*/ 41 h 49"/>
                        <a:gd name="T70" fmla="*/ 114 w 191"/>
                        <a:gd name="T71" fmla="*/ 45 h 49"/>
                        <a:gd name="T72" fmla="*/ 126 w 191"/>
                        <a:gd name="T73" fmla="*/ 41 h 49"/>
                        <a:gd name="T74" fmla="*/ 138 w 191"/>
                        <a:gd name="T75" fmla="*/ 37 h 49"/>
                        <a:gd name="T76" fmla="*/ 146 w 191"/>
                        <a:gd name="T77" fmla="*/ 37 h 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91" h="49">
                          <a:moveTo>
                            <a:pt x="146" y="37"/>
                          </a:moveTo>
                          <a:lnTo>
                            <a:pt x="162" y="37"/>
                          </a:lnTo>
                          <a:lnTo>
                            <a:pt x="162" y="33"/>
                          </a:lnTo>
                          <a:lnTo>
                            <a:pt x="175" y="29"/>
                          </a:lnTo>
                          <a:lnTo>
                            <a:pt x="179" y="17"/>
                          </a:lnTo>
                          <a:lnTo>
                            <a:pt x="191" y="13"/>
                          </a:lnTo>
                          <a:lnTo>
                            <a:pt x="187" y="0"/>
                          </a:lnTo>
                          <a:lnTo>
                            <a:pt x="179" y="0"/>
                          </a:lnTo>
                          <a:lnTo>
                            <a:pt x="179" y="13"/>
                          </a:lnTo>
                          <a:lnTo>
                            <a:pt x="166" y="17"/>
                          </a:lnTo>
                          <a:lnTo>
                            <a:pt x="158" y="29"/>
                          </a:lnTo>
                          <a:lnTo>
                            <a:pt x="146" y="29"/>
                          </a:lnTo>
                          <a:lnTo>
                            <a:pt x="134" y="25"/>
                          </a:lnTo>
                          <a:lnTo>
                            <a:pt x="130" y="21"/>
                          </a:lnTo>
                          <a:lnTo>
                            <a:pt x="118" y="21"/>
                          </a:lnTo>
                          <a:lnTo>
                            <a:pt x="105" y="29"/>
                          </a:lnTo>
                          <a:lnTo>
                            <a:pt x="93" y="25"/>
                          </a:lnTo>
                          <a:lnTo>
                            <a:pt x="81" y="21"/>
                          </a:lnTo>
                          <a:lnTo>
                            <a:pt x="69" y="13"/>
                          </a:lnTo>
                          <a:lnTo>
                            <a:pt x="57" y="13"/>
                          </a:lnTo>
                          <a:lnTo>
                            <a:pt x="44" y="9"/>
                          </a:lnTo>
                          <a:lnTo>
                            <a:pt x="32" y="9"/>
                          </a:lnTo>
                          <a:lnTo>
                            <a:pt x="20" y="13"/>
                          </a:lnTo>
                          <a:lnTo>
                            <a:pt x="8" y="21"/>
                          </a:lnTo>
                          <a:lnTo>
                            <a:pt x="0" y="25"/>
                          </a:lnTo>
                          <a:lnTo>
                            <a:pt x="0" y="37"/>
                          </a:lnTo>
                          <a:lnTo>
                            <a:pt x="8" y="41"/>
                          </a:lnTo>
                          <a:lnTo>
                            <a:pt x="16" y="37"/>
                          </a:lnTo>
                          <a:lnTo>
                            <a:pt x="28" y="41"/>
                          </a:lnTo>
                          <a:lnTo>
                            <a:pt x="40" y="41"/>
                          </a:lnTo>
                          <a:lnTo>
                            <a:pt x="53" y="45"/>
                          </a:lnTo>
                          <a:lnTo>
                            <a:pt x="65" y="49"/>
                          </a:lnTo>
                          <a:lnTo>
                            <a:pt x="77" y="45"/>
                          </a:lnTo>
                          <a:lnTo>
                            <a:pt x="89" y="49"/>
                          </a:lnTo>
                          <a:lnTo>
                            <a:pt x="101" y="41"/>
                          </a:lnTo>
                          <a:lnTo>
                            <a:pt x="114" y="45"/>
                          </a:lnTo>
                          <a:lnTo>
                            <a:pt x="126" y="41"/>
                          </a:lnTo>
                          <a:lnTo>
                            <a:pt x="138" y="37"/>
                          </a:lnTo>
                          <a:lnTo>
                            <a:pt x="146" y="3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6" name="Freeform 915">
                      <a:extLst>
                        <a:ext uri="{FF2B5EF4-FFF2-40B4-BE49-F238E27FC236}">
                          <a16:creationId xmlns:a16="http://schemas.microsoft.com/office/drawing/2014/main" id="{1A6D517B-B966-8E0D-1F9F-0507DC9F62F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112" y="10991"/>
                      <a:ext cx="45" cy="21"/>
                    </a:xfrm>
                    <a:custGeom>
                      <a:avLst/>
                      <a:gdLst>
                        <a:gd name="T0" fmla="*/ 12 w 45"/>
                        <a:gd name="T1" fmla="*/ 21 h 21"/>
                        <a:gd name="T2" fmla="*/ 37 w 45"/>
                        <a:gd name="T3" fmla="*/ 13 h 21"/>
                        <a:gd name="T4" fmla="*/ 45 w 45"/>
                        <a:gd name="T5" fmla="*/ 13 h 21"/>
                        <a:gd name="T6" fmla="*/ 45 w 45"/>
                        <a:gd name="T7" fmla="*/ 0 h 21"/>
                        <a:gd name="T8" fmla="*/ 33 w 45"/>
                        <a:gd name="T9" fmla="*/ 0 h 21"/>
                        <a:gd name="T10" fmla="*/ 21 w 45"/>
                        <a:gd name="T11" fmla="*/ 0 h 21"/>
                        <a:gd name="T12" fmla="*/ 8 w 45"/>
                        <a:gd name="T13" fmla="*/ 0 h 21"/>
                        <a:gd name="T14" fmla="*/ 12 w 45"/>
                        <a:gd name="T15" fmla="*/ 9 h 21"/>
                        <a:gd name="T16" fmla="*/ 0 w 45"/>
                        <a:gd name="T17" fmla="*/ 21 h 21"/>
                        <a:gd name="T18" fmla="*/ 12 w 45"/>
                        <a:gd name="T19" fmla="*/ 21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5" h="21">
                          <a:moveTo>
                            <a:pt x="12" y="21"/>
                          </a:moveTo>
                          <a:lnTo>
                            <a:pt x="37" y="13"/>
                          </a:lnTo>
                          <a:lnTo>
                            <a:pt x="45" y="13"/>
                          </a:lnTo>
                          <a:lnTo>
                            <a:pt x="45" y="0"/>
                          </a:lnTo>
                          <a:lnTo>
                            <a:pt x="33" y="0"/>
                          </a:lnTo>
                          <a:lnTo>
                            <a:pt x="21" y="0"/>
                          </a:lnTo>
                          <a:lnTo>
                            <a:pt x="8" y="0"/>
                          </a:lnTo>
                          <a:lnTo>
                            <a:pt x="12" y="9"/>
                          </a:lnTo>
                          <a:lnTo>
                            <a:pt x="0" y="21"/>
                          </a:lnTo>
                          <a:lnTo>
                            <a:pt x="12" y="21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7" name="Freeform 916">
                      <a:extLst>
                        <a:ext uri="{FF2B5EF4-FFF2-40B4-BE49-F238E27FC236}">
                          <a16:creationId xmlns:a16="http://schemas.microsoft.com/office/drawing/2014/main" id="{C974CD8B-11A7-2E12-E383-078CEAA0DB6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047" y="11000"/>
                      <a:ext cx="37" cy="16"/>
                    </a:xfrm>
                    <a:custGeom>
                      <a:avLst/>
                      <a:gdLst>
                        <a:gd name="T0" fmla="*/ 25 w 37"/>
                        <a:gd name="T1" fmla="*/ 12 h 16"/>
                        <a:gd name="T2" fmla="*/ 37 w 37"/>
                        <a:gd name="T3" fmla="*/ 0 h 16"/>
                        <a:gd name="T4" fmla="*/ 25 w 37"/>
                        <a:gd name="T5" fmla="*/ 0 h 16"/>
                        <a:gd name="T6" fmla="*/ 12 w 37"/>
                        <a:gd name="T7" fmla="*/ 0 h 16"/>
                        <a:gd name="T8" fmla="*/ 8 w 37"/>
                        <a:gd name="T9" fmla="*/ 0 h 16"/>
                        <a:gd name="T10" fmla="*/ 0 w 37"/>
                        <a:gd name="T11" fmla="*/ 12 h 16"/>
                        <a:gd name="T12" fmla="*/ 12 w 37"/>
                        <a:gd name="T13" fmla="*/ 16 h 16"/>
                        <a:gd name="T14" fmla="*/ 25 w 37"/>
                        <a:gd name="T15" fmla="*/ 12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37" h="16">
                          <a:moveTo>
                            <a:pt x="25" y="12"/>
                          </a:moveTo>
                          <a:lnTo>
                            <a:pt x="37" y="0"/>
                          </a:lnTo>
                          <a:lnTo>
                            <a:pt x="25" y="0"/>
                          </a:lnTo>
                          <a:lnTo>
                            <a:pt x="12" y="0"/>
                          </a:lnTo>
                          <a:lnTo>
                            <a:pt x="8" y="0"/>
                          </a:lnTo>
                          <a:lnTo>
                            <a:pt x="0" y="12"/>
                          </a:lnTo>
                          <a:lnTo>
                            <a:pt x="12" y="16"/>
                          </a:lnTo>
                          <a:lnTo>
                            <a:pt x="25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8" name="Freeform 917">
                      <a:extLst>
                        <a:ext uri="{FF2B5EF4-FFF2-40B4-BE49-F238E27FC236}">
                          <a16:creationId xmlns:a16="http://schemas.microsoft.com/office/drawing/2014/main" id="{B3CB9B1D-8766-2739-5575-7B6785DCFB2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55" y="10235"/>
                      <a:ext cx="12" cy="24"/>
                    </a:xfrm>
                    <a:custGeom>
                      <a:avLst/>
                      <a:gdLst>
                        <a:gd name="T0" fmla="*/ 4 w 12"/>
                        <a:gd name="T1" fmla="*/ 16 h 24"/>
                        <a:gd name="T2" fmla="*/ 12 w 12"/>
                        <a:gd name="T3" fmla="*/ 4 h 24"/>
                        <a:gd name="T4" fmla="*/ 0 w 12"/>
                        <a:gd name="T5" fmla="*/ 0 h 24"/>
                        <a:gd name="T6" fmla="*/ 4 w 12"/>
                        <a:gd name="T7" fmla="*/ 12 h 24"/>
                        <a:gd name="T8" fmla="*/ 4 w 12"/>
                        <a:gd name="T9" fmla="*/ 24 h 24"/>
                        <a:gd name="T10" fmla="*/ 4 w 12"/>
                        <a:gd name="T11" fmla="*/ 16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24">
                          <a:moveTo>
                            <a:pt x="4" y="16"/>
                          </a:moveTo>
                          <a:lnTo>
                            <a:pt x="12" y="4"/>
                          </a:lnTo>
                          <a:lnTo>
                            <a:pt x="0" y="0"/>
                          </a:lnTo>
                          <a:lnTo>
                            <a:pt x="4" y="12"/>
                          </a:lnTo>
                          <a:lnTo>
                            <a:pt x="4" y="24"/>
                          </a:lnTo>
                          <a:lnTo>
                            <a:pt x="4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89" name="Freeform 918">
                      <a:extLst>
                        <a:ext uri="{FF2B5EF4-FFF2-40B4-BE49-F238E27FC236}">
                          <a16:creationId xmlns:a16="http://schemas.microsoft.com/office/drawing/2014/main" id="{E42061E6-2F85-5C29-61E5-82F36E7CF20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279" y="10515"/>
                      <a:ext cx="8" cy="13"/>
                    </a:xfrm>
                    <a:custGeom>
                      <a:avLst/>
                      <a:gdLst>
                        <a:gd name="T0" fmla="*/ 8 w 8"/>
                        <a:gd name="T1" fmla="*/ 0 h 13"/>
                        <a:gd name="T2" fmla="*/ 0 w 8"/>
                        <a:gd name="T3" fmla="*/ 0 h 13"/>
                        <a:gd name="T4" fmla="*/ 8 w 8"/>
                        <a:gd name="T5" fmla="*/ 13 h 13"/>
                        <a:gd name="T6" fmla="*/ 8 w 8"/>
                        <a:gd name="T7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8" h="13">
                          <a:moveTo>
                            <a:pt x="8" y="0"/>
                          </a:moveTo>
                          <a:lnTo>
                            <a:pt x="0" y="0"/>
                          </a:lnTo>
                          <a:lnTo>
                            <a:pt x="8" y="13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0" name="Freeform 919">
                      <a:extLst>
                        <a:ext uri="{FF2B5EF4-FFF2-40B4-BE49-F238E27FC236}">
                          <a16:creationId xmlns:a16="http://schemas.microsoft.com/office/drawing/2014/main" id="{B735AF88-1096-FA62-9124-4E17CB707F7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320" y="10987"/>
                      <a:ext cx="12" cy="9"/>
                    </a:xfrm>
                    <a:custGeom>
                      <a:avLst/>
                      <a:gdLst>
                        <a:gd name="T0" fmla="*/ 0 w 12"/>
                        <a:gd name="T1" fmla="*/ 0 h 9"/>
                        <a:gd name="T2" fmla="*/ 0 w 12"/>
                        <a:gd name="T3" fmla="*/ 9 h 9"/>
                        <a:gd name="T4" fmla="*/ 12 w 12"/>
                        <a:gd name="T5" fmla="*/ 4 h 9"/>
                        <a:gd name="T6" fmla="*/ 0 w 12"/>
                        <a:gd name="T7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9">
                          <a:moveTo>
                            <a:pt x="0" y="0"/>
                          </a:moveTo>
                          <a:lnTo>
                            <a:pt x="0" y="9"/>
                          </a:lnTo>
                          <a:lnTo>
                            <a:pt x="12" y="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1" name="Freeform 920">
                      <a:extLst>
                        <a:ext uri="{FF2B5EF4-FFF2-40B4-BE49-F238E27FC236}">
                          <a16:creationId xmlns:a16="http://schemas.microsoft.com/office/drawing/2014/main" id="{7F6632E8-4C7D-B538-76F2-435A9F596B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035" y="11000"/>
                      <a:ext cx="12" cy="8"/>
                    </a:xfrm>
                    <a:custGeom>
                      <a:avLst/>
                      <a:gdLst>
                        <a:gd name="T0" fmla="*/ 0 w 12"/>
                        <a:gd name="T1" fmla="*/ 0 h 8"/>
                        <a:gd name="T2" fmla="*/ 0 w 12"/>
                        <a:gd name="T3" fmla="*/ 8 h 8"/>
                        <a:gd name="T4" fmla="*/ 12 w 12"/>
                        <a:gd name="T5" fmla="*/ 0 h 8"/>
                        <a:gd name="T6" fmla="*/ 0 w 12"/>
                        <a:gd name="T7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8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1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2" name="Freeform 921">
                      <a:extLst>
                        <a:ext uri="{FF2B5EF4-FFF2-40B4-BE49-F238E27FC236}">
                          <a16:creationId xmlns:a16="http://schemas.microsoft.com/office/drawing/2014/main" id="{FB884E62-2D55-4F44-9082-FE5524A90B7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975" y="10991"/>
                      <a:ext cx="16" cy="17"/>
                    </a:xfrm>
                    <a:custGeom>
                      <a:avLst/>
                      <a:gdLst>
                        <a:gd name="T0" fmla="*/ 4 w 16"/>
                        <a:gd name="T1" fmla="*/ 17 h 17"/>
                        <a:gd name="T2" fmla="*/ 16 w 16"/>
                        <a:gd name="T3" fmla="*/ 13 h 17"/>
                        <a:gd name="T4" fmla="*/ 8 w 16"/>
                        <a:gd name="T5" fmla="*/ 0 h 17"/>
                        <a:gd name="T6" fmla="*/ 0 w 16"/>
                        <a:gd name="T7" fmla="*/ 5 h 17"/>
                        <a:gd name="T8" fmla="*/ 0 w 16"/>
                        <a:gd name="T9" fmla="*/ 5 h 17"/>
                        <a:gd name="T10" fmla="*/ 4 w 16"/>
                        <a:gd name="T11" fmla="*/ 17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7">
                          <a:moveTo>
                            <a:pt x="4" y="17"/>
                          </a:moveTo>
                          <a:lnTo>
                            <a:pt x="16" y="13"/>
                          </a:lnTo>
                          <a:lnTo>
                            <a:pt x="8" y="0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4" y="17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3" name="Freeform 922">
                      <a:extLst>
                        <a:ext uri="{FF2B5EF4-FFF2-40B4-BE49-F238E27FC236}">
                          <a16:creationId xmlns:a16="http://schemas.microsoft.com/office/drawing/2014/main" id="{AD38C401-F55A-6083-A105-F9FCDAD17A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8625" y="10825"/>
                      <a:ext cx="20" cy="36"/>
                    </a:xfrm>
                    <a:custGeom>
                      <a:avLst/>
                      <a:gdLst>
                        <a:gd name="T0" fmla="*/ 4 w 20"/>
                        <a:gd name="T1" fmla="*/ 24 h 36"/>
                        <a:gd name="T2" fmla="*/ 0 w 20"/>
                        <a:gd name="T3" fmla="*/ 36 h 36"/>
                        <a:gd name="T4" fmla="*/ 0 w 20"/>
                        <a:gd name="T5" fmla="*/ 36 h 36"/>
                        <a:gd name="T6" fmla="*/ 8 w 20"/>
                        <a:gd name="T7" fmla="*/ 24 h 36"/>
                        <a:gd name="T8" fmla="*/ 16 w 20"/>
                        <a:gd name="T9" fmla="*/ 12 h 36"/>
                        <a:gd name="T10" fmla="*/ 20 w 20"/>
                        <a:gd name="T11" fmla="*/ 0 h 36"/>
                        <a:gd name="T12" fmla="*/ 8 w 20"/>
                        <a:gd name="T13" fmla="*/ 12 h 36"/>
                        <a:gd name="T14" fmla="*/ 4 w 20"/>
                        <a:gd name="T15" fmla="*/ 24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20" h="36">
                          <a:moveTo>
                            <a:pt x="4" y="24"/>
                          </a:move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8" y="24"/>
                          </a:lnTo>
                          <a:lnTo>
                            <a:pt x="16" y="12"/>
                          </a:lnTo>
                          <a:lnTo>
                            <a:pt x="20" y="0"/>
                          </a:lnTo>
                          <a:lnTo>
                            <a:pt x="8" y="12"/>
                          </a:lnTo>
                          <a:lnTo>
                            <a:pt x="4" y="24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4" name="Freeform 923">
                      <a:extLst>
                        <a:ext uri="{FF2B5EF4-FFF2-40B4-BE49-F238E27FC236}">
                          <a16:creationId xmlns:a16="http://schemas.microsoft.com/office/drawing/2014/main" id="{D99F7E74-BC1C-EB18-2168-C5F7A57C3D2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558" y="10556"/>
                      <a:ext cx="40" cy="53"/>
                    </a:xfrm>
                    <a:custGeom>
                      <a:avLst/>
                      <a:gdLst>
                        <a:gd name="T0" fmla="*/ 24 w 40"/>
                        <a:gd name="T1" fmla="*/ 16 h 53"/>
                        <a:gd name="T2" fmla="*/ 20 w 40"/>
                        <a:gd name="T3" fmla="*/ 4 h 53"/>
                        <a:gd name="T4" fmla="*/ 8 w 40"/>
                        <a:gd name="T5" fmla="*/ 0 h 53"/>
                        <a:gd name="T6" fmla="*/ 0 w 40"/>
                        <a:gd name="T7" fmla="*/ 12 h 53"/>
                        <a:gd name="T8" fmla="*/ 4 w 40"/>
                        <a:gd name="T9" fmla="*/ 25 h 53"/>
                        <a:gd name="T10" fmla="*/ 12 w 40"/>
                        <a:gd name="T11" fmla="*/ 37 h 53"/>
                        <a:gd name="T12" fmla="*/ 24 w 40"/>
                        <a:gd name="T13" fmla="*/ 49 h 53"/>
                        <a:gd name="T14" fmla="*/ 32 w 40"/>
                        <a:gd name="T15" fmla="*/ 53 h 53"/>
                        <a:gd name="T16" fmla="*/ 40 w 40"/>
                        <a:gd name="T17" fmla="*/ 41 h 53"/>
                        <a:gd name="T18" fmla="*/ 32 w 40"/>
                        <a:gd name="T19" fmla="*/ 29 h 53"/>
                        <a:gd name="T20" fmla="*/ 24 w 40"/>
                        <a:gd name="T21" fmla="*/ 16 h 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40" h="53">
                          <a:moveTo>
                            <a:pt x="24" y="16"/>
                          </a:moveTo>
                          <a:lnTo>
                            <a:pt x="20" y="4"/>
                          </a:lnTo>
                          <a:lnTo>
                            <a:pt x="8" y="0"/>
                          </a:lnTo>
                          <a:lnTo>
                            <a:pt x="0" y="12"/>
                          </a:lnTo>
                          <a:lnTo>
                            <a:pt x="4" y="25"/>
                          </a:lnTo>
                          <a:lnTo>
                            <a:pt x="12" y="37"/>
                          </a:lnTo>
                          <a:lnTo>
                            <a:pt x="24" y="49"/>
                          </a:lnTo>
                          <a:lnTo>
                            <a:pt x="32" y="53"/>
                          </a:lnTo>
                          <a:lnTo>
                            <a:pt x="40" y="41"/>
                          </a:lnTo>
                          <a:lnTo>
                            <a:pt x="32" y="29"/>
                          </a:lnTo>
                          <a:lnTo>
                            <a:pt x="24" y="16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5" name="Freeform 924">
                      <a:extLst>
                        <a:ext uri="{FF2B5EF4-FFF2-40B4-BE49-F238E27FC236}">
                          <a16:creationId xmlns:a16="http://schemas.microsoft.com/office/drawing/2014/main" id="{885D27F2-33A1-96BB-9950-CFBAA6665F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778" y="10422"/>
                      <a:ext cx="16" cy="16"/>
                    </a:xfrm>
                    <a:custGeom>
                      <a:avLst/>
                      <a:gdLst>
                        <a:gd name="T0" fmla="*/ 12 w 16"/>
                        <a:gd name="T1" fmla="*/ 0 h 16"/>
                        <a:gd name="T2" fmla="*/ 0 w 16"/>
                        <a:gd name="T3" fmla="*/ 4 h 16"/>
                        <a:gd name="T4" fmla="*/ 4 w 16"/>
                        <a:gd name="T5" fmla="*/ 16 h 16"/>
                        <a:gd name="T6" fmla="*/ 12 w 16"/>
                        <a:gd name="T7" fmla="*/ 16 h 16"/>
                        <a:gd name="T8" fmla="*/ 16 w 16"/>
                        <a:gd name="T9" fmla="*/ 4 h 16"/>
                        <a:gd name="T10" fmla="*/ 12 w 16"/>
                        <a:gd name="T11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6">
                          <a:moveTo>
                            <a:pt x="12" y="0"/>
                          </a:moveTo>
                          <a:lnTo>
                            <a:pt x="0" y="4"/>
                          </a:lnTo>
                          <a:lnTo>
                            <a:pt x="4" y="16"/>
                          </a:lnTo>
                          <a:lnTo>
                            <a:pt x="12" y="16"/>
                          </a:lnTo>
                          <a:lnTo>
                            <a:pt x="16" y="4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6" name="Freeform 925">
                      <a:extLst>
                        <a:ext uri="{FF2B5EF4-FFF2-40B4-BE49-F238E27FC236}">
                          <a16:creationId xmlns:a16="http://schemas.microsoft.com/office/drawing/2014/main" id="{3C065B35-A874-3573-27E3-18C1EE50971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810" y="10434"/>
                      <a:ext cx="25" cy="12"/>
                    </a:xfrm>
                    <a:custGeom>
                      <a:avLst/>
                      <a:gdLst>
                        <a:gd name="T0" fmla="*/ 25 w 25"/>
                        <a:gd name="T1" fmla="*/ 12 h 12"/>
                        <a:gd name="T2" fmla="*/ 25 w 25"/>
                        <a:gd name="T3" fmla="*/ 12 h 12"/>
                        <a:gd name="T4" fmla="*/ 12 w 25"/>
                        <a:gd name="T5" fmla="*/ 0 h 12"/>
                        <a:gd name="T6" fmla="*/ 0 w 25"/>
                        <a:gd name="T7" fmla="*/ 4 h 12"/>
                        <a:gd name="T8" fmla="*/ 12 w 25"/>
                        <a:gd name="T9" fmla="*/ 12 h 12"/>
                        <a:gd name="T10" fmla="*/ 25 w 25"/>
                        <a:gd name="T11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" h="12">
                          <a:moveTo>
                            <a:pt x="25" y="12"/>
                          </a:moveTo>
                          <a:lnTo>
                            <a:pt x="25" y="12"/>
                          </a:lnTo>
                          <a:lnTo>
                            <a:pt x="12" y="0"/>
                          </a:lnTo>
                          <a:lnTo>
                            <a:pt x="0" y="4"/>
                          </a:lnTo>
                          <a:lnTo>
                            <a:pt x="12" y="12"/>
                          </a:lnTo>
                          <a:lnTo>
                            <a:pt x="25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7" name="Freeform 926">
                      <a:extLst>
                        <a:ext uri="{FF2B5EF4-FFF2-40B4-BE49-F238E27FC236}">
                          <a16:creationId xmlns:a16="http://schemas.microsoft.com/office/drawing/2014/main" id="{6B1F36EE-E7DF-0609-41D6-8A9EB4A1D64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729" y="10373"/>
                      <a:ext cx="20" cy="20"/>
                    </a:xfrm>
                    <a:custGeom>
                      <a:avLst/>
                      <a:gdLst>
                        <a:gd name="T0" fmla="*/ 20 w 20"/>
                        <a:gd name="T1" fmla="*/ 8 h 20"/>
                        <a:gd name="T2" fmla="*/ 8 w 20"/>
                        <a:gd name="T3" fmla="*/ 0 h 20"/>
                        <a:gd name="T4" fmla="*/ 0 w 20"/>
                        <a:gd name="T5" fmla="*/ 8 h 20"/>
                        <a:gd name="T6" fmla="*/ 4 w 20"/>
                        <a:gd name="T7" fmla="*/ 20 h 20"/>
                        <a:gd name="T8" fmla="*/ 16 w 20"/>
                        <a:gd name="T9" fmla="*/ 20 h 20"/>
                        <a:gd name="T10" fmla="*/ 20 w 20"/>
                        <a:gd name="T11" fmla="*/ 8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0" h="20">
                          <a:moveTo>
                            <a:pt x="20" y="8"/>
                          </a:moveTo>
                          <a:lnTo>
                            <a:pt x="8" y="0"/>
                          </a:lnTo>
                          <a:lnTo>
                            <a:pt x="0" y="8"/>
                          </a:lnTo>
                          <a:lnTo>
                            <a:pt x="4" y="20"/>
                          </a:lnTo>
                          <a:lnTo>
                            <a:pt x="16" y="20"/>
                          </a:lnTo>
                          <a:lnTo>
                            <a:pt x="20" y="8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8" name="Freeform 927">
                      <a:extLst>
                        <a:ext uri="{FF2B5EF4-FFF2-40B4-BE49-F238E27FC236}">
                          <a16:creationId xmlns:a16="http://schemas.microsoft.com/office/drawing/2014/main" id="{34A3637E-BCE5-616B-18B9-F2C3A736E1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769" y="10406"/>
                      <a:ext cx="25" cy="8"/>
                    </a:xfrm>
                    <a:custGeom>
                      <a:avLst/>
                      <a:gdLst>
                        <a:gd name="T0" fmla="*/ 13 w 25"/>
                        <a:gd name="T1" fmla="*/ 0 h 8"/>
                        <a:gd name="T2" fmla="*/ 0 w 25"/>
                        <a:gd name="T3" fmla="*/ 4 h 8"/>
                        <a:gd name="T4" fmla="*/ 13 w 25"/>
                        <a:gd name="T5" fmla="*/ 8 h 8"/>
                        <a:gd name="T6" fmla="*/ 25 w 25"/>
                        <a:gd name="T7" fmla="*/ 8 h 8"/>
                        <a:gd name="T8" fmla="*/ 21 w 25"/>
                        <a:gd name="T9" fmla="*/ 4 h 8"/>
                        <a:gd name="T10" fmla="*/ 13 w 25"/>
                        <a:gd name="T11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5" h="8">
                          <a:moveTo>
                            <a:pt x="13" y="0"/>
                          </a:moveTo>
                          <a:lnTo>
                            <a:pt x="0" y="4"/>
                          </a:lnTo>
                          <a:lnTo>
                            <a:pt x="13" y="8"/>
                          </a:lnTo>
                          <a:lnTo>
                            <a:pt x="25" y="8"/>
                          </a:lnTo>
                          <a:lnTo>
                            <a:pt x="21" y="4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1999" name="Freeform 928">
                      <a:extLst>
                        <a:ext uri="{FF2B5EF4-FFF2-40B4-BE49-F238E27FC236}">
                          <a16:creationId xmlns:a16="http://schemas.microsoft.com/office/drawing/2014/main" id="{8EDCDAD1-B962-736A-6536-EE2AFE6FBD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643" y="10650"/>
                      <a:ext cx="12" cy="16"/>
                    </a:xfrm>
                    <a:custGeom>
                      <a:avLst/>
                      <a:gdLst>
                        <a:gd name="T0" fmla="*/ 0 w 12"/>
                        <a:gd name="T1" fmla="*/ 0 h 16"/>
                        <a:gd name="T2" fmla="*/ 0 w 12"/>
                        <a:gd name="T3" fmla="*/ 8 h 16"/>
                        <a:gd name="T4" fmla="*/ 0 w 12"/>
                        <a:gd name="T5" fmla="*/ 16 h 16"/>
                        <a:gd name="T6" fmla="*/ 12 w 12"/>
                        <a:gd name="T7" fmla="*/ 12 h 16"/>
                        <a:gd name="T8" fmla="*/ 0 w 12"/>
                        <a:gd name="T9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6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12" y="1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0" name="Freeform 929">
                      <a:extLst>
                        <a:ext uri="{FF2B5EF4-FFF2-40B4-BE49-F238E27FC236}">
                          <a16:creationId xmlns:a16="http://schemas.microsoft.com/office/drawing/2014/main" id="{90070C0F-BE7B-E1D6-BC01-2D481B8DB13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615" y="10625"/>
                      <a:ext cx="20" cy="17"/>
                    </a:xfrm>
                    <a:custGeom>
                      <a:avLst/>
                      <a:gdLst>
                        <a:gd name="T0" fmla="*/ 0 w 20"/>
                        <a:gd name="T1" fmla="*/ 0 h 17"/>
                        <a:gd name="T2" fmla="*/ 8 w 20"/>
                        <a:gd name="T3" fmla="*/ 13 h 17"/>
                        <a:gd name="T4" fmla="*/ 20 w 20"/>
                        <a:gd name="T5" fmla="*/ 17 h 17"/>
                        <a:gd name="T6" fmla="*/ 12 w 20"/>
                        <a:gd name="T7" fmla="*/ 8 h 17"/>
                        <a:gd name="T8" fmla="*/ 0 w 20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17">
                          <a:moveTo>
                            <a:pt x="0" y="0"/>
                          </a:moveTo>
                          <a:lnTo>
                            <a:pt x="8" y="13"/>
                          </a:lnTo>
                          <a:lnTo>
                            <a:pt x="20" y="17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1" name="Freeform 930">
                      <a:extLst>
                        <a:ext uri="{FF2B5EF4-FFF2-40B4-BE49-F238E27FC236}">
                          <a16:creationId xmlns:a16="http://schemas.microsoft.com/office/drawing/2014/main" id="{E9CE7EC6-FA27-CC0E-3689-ECF204C5929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655" y="10674"/>
                      <a:ext cx="17" cy="25"/>
                    </a:xfrm>
                    <a:custGeom>
                      <a:avLst/>
                      <a:gdLst>
                        <a:gd name="T0" fmla="*/ 13 w 17"/>
                        <a:gd name="T1" fmla="*/ 0 h 25"/>
                        <a:gd name="T2" fmla="*/ 0 w 17"/>
                        <a:gd name="T3" fmla="*/ 4 h 25"/>
                        <a:gd name="T4" fmla="*/ 9 w 17"/>
                        <a:gd name="T5" fmla="*/ 16 h 25"/>
                        <a:gd name="T6" fmla="*/ 17 w 17"/>
                        <a:gd name="T7" fmla="*/ 25 h 25"/>
                        <a:gd name="T8" fmla="*/ 17 w 17"/>
                        <a:gd name="T9" fmla="*/ 25 h 25"/>
                        <a:gd name="T10" fmla="*/ 17 w 17"/>
                        <a:gd name="T11" fmla="*/ 12 h 25"/>
                        <a:gd name="T12" fmla="*/ 13 w 17"/>
                        <a:gd name="T13" fmla="*/ 0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25">
                          <a:moveTo>
                            <a:pt x="13" y="0"/>
                          </a:moveTo>
                          <a:lnTo>
                            <a:pt x="0" y="4"/>
                          </a:lnTo>
                          <a:lnTo>
                            <a:pt x="9" y="16"/>
                          </a:lnTo>
                          <a:lnTo>
                            <a:pt x="17" y="25"/>
                          </a:lnTo>
                          <a:lnTo>
                            <a:pt x="17" y="25"/>
                          </a:lnTo>
                          <a:lnTo>
                            <a:pt x="17" y="12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2" name="Freeform 931">
                      <a:extLst>
                        <a:ext uri="{FF2B5EF4-FFF2-40B4-BE49-F238E27FC236}">
                          <a16:creationId xmlns:a16="http://schemas.microsoft.com/office/drawing/2014/main" id="{002AC0D1-C6D6-84FD-1760-703BE61CDA4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900" y="10426"/>
                      <a:ext cx="24" cy="24"/>
                    </a:xfrm>
                    <a:custGeom>
                      <a:avLst/>
                      <a:gdLst>
                        <a:gd name="T0" fmla="*/ 8 w 24"/>
                        <a:gd name="T1" fmla="*/ 0 h 24"/>
                        <a:gd name="T2" fmla="*/ 0 w 24"/>
                        <a:gd name="T3" fmla="*/ 12 h 24"/>
                        <a:gd name="T4" fmla="*/ 12 w 24"/>
                        <a:gd name="T5" fmla="*/ 12 h 24"/>
                        <a:gd name="T6" fmla="*/ 20 w 24"/>
                        <a:gd name="T7" fmla="*/ 24 h 24"/>
                        <a:gd name="T8" fmla="*/ 24 w 24"/>
                        <a:gd name="T9" fmla="*/ 12 h 24"/>
                        <a:gd name="T10" fmla="*/ 20 w 24"/>
                        <a:gd name="T11" fmla="*/ 0 h 24"/>
                        <a:gd name="T12" fmla="*/ 8 w 24"/>
                        <a:gd name="T13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4" h="24">
                          <a:moveTo>
                            <a:pt x="8" y="0"/>
                          </a:moveTo>
                          <a:lnTo>
                            <a:pt x="0" y="12"/>
                          </a:lnTo>
                          <a:lnTo>
                            <a:pt x="12" y="12"/>
                          </a:lnTo>
                          <a:lnTo>
                            <a:pt x="20" y="24"/>
                          </a:lnTo>
                          <a:lnTo>
                            <a:pt x="24" y="12"/>
                          </a:lnTo>
                          <a:lnTo>
                            <a:pt x="20" y="0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3" name="Freeform 932">
                      <a:extLst>
                        <a:ext uri="{FF2B5EF4-FFF2-40B4-BE49-F238E27FC236}">
                          <a16:creationId xmlns:a16="http://schemas.microsoft.com/office/drawing/2014/main" id="{5EFCDD47-49DE-8C0F-8CD5-A96684AA8A7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904" y="10520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12 h 12"/>
                        <a:gd name="T2" fmla="*/ 12 w 12"/>
                        <a:gd name="T3" fmla="*/ 12 h 12"/>
                        <a:gd name="T4" fmla="*/ 8 w 12"/>
                        <a:gd name="T5" fmla="*/ 0 h 12"/>
                        <a:gd name="T6" fmla="*/ 0 w 12"/>
                        <a:gd name="T7" fmla="*/ 0 h 12"/>
                        <a:gd name="T8" fmla="*/ 0 w 12"/>
                        <a:gd name="T9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12"/>
                          </a:moveTo>
                          <a:lnTo>
                            <a:pt x="12" y="1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4" name="Freeform 933">
                      <a:extLst>
                        <a:ext uri="{FF2B5EF4-FFF2-40B4-BE49-F238E27FC236}">
                          <a16:creationId xmlns:a16="http://schemas.microsoft.com/office/drawing/2014/main" id="{5C896B22-A0B2-DC50-50CF-F96D324CEE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912" y="10499"/>
                      <a:ext cx="32" cy="16"/>
                    </a:xfrm>
                    <a:custGeom>
                      <a:avLst/>
                      <a:gdLst>
                        <a:gd name="T0" fmla="*/ 8 w 32"/>
                        <a:gd name="T1" fmla="*/ 0 h 16"/>
                        <a:gd name="T2" fmla="*/ 4 w 32"/>
                        <a:gd name="T3" fmla="*/ 0 h 16"/>
                        <a:gd name="T4" fmla="*/ 0 w 32"/>
                        <a:gd name="T5" fmla="*/ 12 h 16"/>
                        <a:gd name="T6" fmla="*/ 8 w 32"/>
                        <a:gd name="T7" fmla="*/ 12 h 16"/>
                        <a:gd name="T8" fmla="*/ 20 w 32"/>
                        <a:gd name="T9" fmla="*/ 16 h 16"/>
                        <a:gd name="T10" fmla="*/ 32 w 32"/>
                        <a:gd name="T11" fmla="*/ 16 h 16"/>
                        <a:gd name="T12" fmla="*/ 32 w 32"/>
                        <a:gd name="T13" fmla="*/ 16 h 16"/>
                        <a:gd name="T14" fmla="*/ 20 w 32"/>
                        <a:gd name="T15" fmla="*/ 12 h 16"/>
                        <a:gd name="T16" fmla="*/ 8 w 32"/>
                        <a:gd name="T17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32" h="16">
                          <a:moveTo>
                            <a:pt x="8" y="0"/>
                          </a:moveTo>
                          <a:lnTo>
                            <a:pt x="4" y="0"/>
                          </a:lnTo>
                          <a:lnTo>
                            <a:pt x="0" y="12"/>
                          </a:lnTo>
                          <a:lnTo>
                            <a:pt x="8" y="12"/>
                          </a:lnTo>
                          <a:lnTo>
                            <a:pt x="20" y="16"/>
                          </a:lnTo>
                          <a:lnTo>
                            <a:pt x="32" y="16"/>
                          </a:lnTo>
                          <a:lnTo>
                            <a:pt x="32" y="16"/>
                          </a:lnTo>
                          <a:lnTo>
                            <a:pt x="20" y="1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5" name="Freeform 934">
                      <a:extLst>
                        <a:ext uri="{FF2B5EF4-FFF2-40B4-BE49-F238E27FC236}">
                          <a16:creationId xmlns:a16="http://schemas.microsoft.com/office/drawing/2014/main" id="{0AD0DD0B-FB80-0054-AF51-C49B8652D1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7213" y="10560"/>
                      <a:ext cx="16" cy="12"/>
                    </a:xfrm>
                    <a:custGeom>
                      <a:avLst/>
                      <a:gdLst>
                        <a:gd name="T0" fmla="*/ 0 w 16"/>
                        <a:gd name="T1" fmla="*/ 0 h 12"/>
                        <a:gd name="T2" fmla="*/ 8 w 16"/>
                        <a:gd name="T3" fmla="*/ 12 h 12"/>
                        <a:gd name="T4" fmla="*/ 16 w 16"/>
                        <a:gd name="T5" fmla="*/ 0 h 12"/>
                        <a:gd name="T6" fmla="*/ 12 w 16"/>
                        <a:gd name="T7" fmla="*/ 0 h 12"/>
                        <a:gd name="T8" fmla="*/ 0 w 16"/>
                        <a:gd name="T9" fmla="*/ 0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" h="12">
                          <a:moveTo>
                            <a:pt x="0" y="0"/>
                          </a:moveTo>
                          <a:lnTo>
                            <a:pt x="8" y="12"/>
                          </a:lnTo>
                          <a:lnTo>
                            <a:pt x="16" y="0"/>
                          </a:lnTo>
                          <a:lnTo>
                            <a:pt x="12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6" name="Freeform 935">
                      <a:extLst>
                        <a:ext uri="{FF2B5EF4-FFF2-40B4-BE49-F238E27FC236}">
                          <a16:creationId xmlns:a16="http://schemas.microsoft.com/office/drawing/2014/main" id="{029493AB-BBBB-53D6-852C-DF99DADCA78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542" y="10520"/>
                      <a:ext cx="12" cy="12"/>
                    </a:xfrm>
                    <a:custGeom>
                      <a:avLst/>
                      <a:gdLst>
                        <a:gd name="T0" fmla="*/ 0 w 12"/>
                        <a:gd name="T1" fmla="*/ 12 h 12"/>
                        <a:gd name="T2" fmla="*/ 12 w 12"/>
                        <a:gd name="T3" fmla="*/ 8 h 12"/>
                        <a:gd name="T4" fmla="*/ 4 w 12"/>
                        <a:gd name="T5" fmla="*/ 0 h 12"/>
                        <a:gd name="T6" fmla="*/ 0 w 12"/>
                        <a:gd name="T7" fmla="*/ 12 h 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2" h="12">
                          <a:moveTo>
                            <a:pt x="0" y="12"/>
                          </a:moveTo>
                          <a:lnTo>
                            <a:pt x="12" y="8"/>
                          </a:lnTo>
                          <a:lnTo>
                            <a:pt x="4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7" name="Freeform 936">
                      <a:extLst>
                        <a:ext uri="{FF2B5EF4-FFF2-40B4-BE49-F238E27FC236}">
                          <a16:creationId xmlns:a16="http://schemas.microsoft.com/office/drawing/2014/main" id="{C48FE0D7-CE61-2B31-863B-DF22B6744E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472" y="10406"/>
                      <a:ext cx="45" cy="57"/>
                    </a:xfrm>
                    <a:custGeom>
                      <a:avLst/>
                      <a:gdLst>
                        <a:gd name="T0" fmla="*/ 25 w 45"/>
                        <a:gd name="T1" fmla="*/ 12 h 57"/>
                        <a:gd name="T2" fmla="*/ 13 w 45"/>
                        <a:gd name="T3" fmla="*/ 0 h 57"/>
                        <a:gd name="T4" fmla="*/ 0 w 45"/>
                        <a:gd name="T5" fmla="*/ 8 h 57"/>
                        <a:gd name="T6" fmla="*/ 4 w 45"/>
                        <a:gd name="T7" fmla="*/ 20 h 57"/>
                        <a:gd name="T8" fmla="*/ 13 w 45"/>
                        <a:gd name="T9" fmla="*/ 32 h 57"/>
                        <a:gd name="T10" fmla="*/ 25 w 45"/>
                        <a:gd name="T11" fmla="*/ 44 h 57"/>
                        <a:gd name="T12" fmla="*/ 29 w 45"/>
                        <a:gd name="T13" fmla="*/ 52 h 57"/>
                        <a:gd name="T14" fmla="*/ 33 w 45"/>
                        <a:gd name="T15" fmla="*/ 57 h 57"/>
                        <a:gd name="T16" fmla="*/ 41 w 45"/>
                        <a:gd name="T17" fmla="*/ 52 h 57"/>
                        <a:gd name="T18" fmla="*/ 45 w 45"/>
                        <a:gd name="T19" fmla="*/ 44 h 57"/>
                        <a:gd name="T20" fmla="*/ 45 w 45"/>
                        <a:gd name="T21" fmla="*/ 32 h 57"/>
                        <a:gd name="T22" fmla="*/ 33 w 45"/>
                        <a:gd name="T23" fmla="*/ 24 h 57"/>
                        <a:gd name="T24" fmla="*/ 25 w 45"/>
                        <a:gd name="T25" fmla="*/ 12 h 5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5" h="57">
                          <a:moveTo>
                            <a:pt x="25" y="12"/>
                          </a:moveTo>
                          <a:lnTo>
                            <a:pt x="13" y="0"/>
                          </a:lnTo>
                          <a:lnTo>
                            <a:pt x="0" y="8"/>
                          </a:lnTo>
                          <a:lnTo>
                            <a:pt x="4" y="20"/>
                          </a:lnTo>
                          <a:lnTo>
                            <a:pt x="13" y="32"/>
                          </a:lnTo>
                          <a:lnTo>
                            <a:pt x="25" y="44"/>
                          </a:lnTo>
                          <a:lnTo>
                            <a:pt x="29" y="52"/>
                          </a:lnTo>
                          <a:lnTo>
                            <a:pt x="33" y="57"/>
                          </a:lnTo>
                          <a:lnTo>
                            <a:pt x="41" y="52"/>
                          </a:lnTo>
                          <a:lnTo>
                            <a:pt x="45" y="44"/>
                          </a:lnTo>
                          <a:lnTo>
                            <a:pt x="45" y="32"/>
                          </a:lnTo>
                          <a:lnTo>
                            <a:pt x="33" y="24"/>
                          </a:lnTo>
                          <a:lnTo>
                            <a:pt x="25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  <p:sp>
                  <p:nvSpPr>
                    <p:cNvPr id="2008" name="Freeform 937">
                      <a:extLst>
                        <a:ext uri="{FF2B5EF4-FFF2-40B4-BE49-F238E27FC236}">
                          <a16:creationId xmlns:a16="http://schemas.microsoft.com/office/drawing/2014/main" id="{100801D8-A249-E1BD-9699-AAB69B2066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gray">
                    <a:xfrm>
                      <a:off x="16387" y="10328"/>
                      <a:ext cx="45" cy="29"/>
                    </a:xfrm>
                    <a:custGeom>
                      <a:avLst/>
                      <a:gdLst>
                        <a:gd name="T0" fmla="*/ 20 w 45"/>
                        <a:gd name="T1" fmla="*/ 12 h 29"/>
                        <a:gd name="T2" fmla="*/ 8 w 45"/>
                        <a:gd name="T3" fmla="*/ 0 h 29"/>
                        <a:gd name="T4" fmla="*/ 0 w 45"/>
                        <a:gd name="T5" fmla="*/ 0 h 29"/>
                        <a:gd name="T6" fmla="*/ 0 w 45"/>
                        <a:gd name="T7" fmla="*/ 12 h 29"/>
                        <a:gd name="T8" fmla="*/ 12 w 45"/>
                        <a:gd name="T9" fmla="*/ 17 h 29"/>
                        <a:gd name="T10" fmla="*/ 24 w 45"/>
                        <a:gd name="T11" fmla="*/ 21 h 29"/>
                        <a:gd name="T12" fmla="*/ 32 w 45"/>
                        <a:gd name="T13" fmla="*/ 29 h 29"/>
                        <a:gd name="T14" fmla="*/ 45 w 45"/>
                        <a:gd name="T15" fmla="*/ 29 h 29"/>
                        <a:gd name="T16" fmla="*/ 32 w 45"/>
                        <a:gd name="T17" fmla="*/ 17 h 29"/>
                        <a:gd name="T18" fmla="*/ 20 w 45"/>
                        <a:gd name="T19" fmla="*/ 12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45" h="29">
                          <a:moveTo>
                            <a:pt x="20" y="12"/>
                          </a:move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0" y="12"/>
                          </a:lnTo>
                          <a:lnTo>
                            <a:pt x="12" y="17"/>
                          </a:lnTo>
                          <a:lnTo>
                            <a:pt x="24" y="21"/>
                          </a:lnTo>
                          <a:lnTo>
                            <a:pt x="32" y="29"/>
                          </a:lnTo>
                          <a:lnTo>
                            <a:pt x="45" y="29"/>
                          </a:lnTo>
                          <a:lnTo>
                            <a:pt x="32" y="17"/>
                          </a:lnTo>
                          <a:lnTo>
                            <a:pt x="20" y="12"/>
                          </a:lnTo>
                          <a:close/>
                        </a:path>
                      </a:pathLst>
                    </a:custGeom>
                    <a:grpFill/>
                    <a:ln w="3175" cap="rnd" cmpd="sng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  <p:sp>
                <p:nvSpPr>
                  <p:cNvPr id="1943" name="Freeform 938">
                    <a:extLst>
                      <a:ext uri="{FF2B5EF4-FFF2-40B4-BE49-F238E27FC236}">
                        <a16:creationId xmlns:a16="http://schemas.microsoft.com/office/drawing/2014/main" id="{97BC9080-D8E6-D2AE-5B66-9BE5B003786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8023" y="11138"/>
                    <a:ext cx="24" cy="20"/>
                  </a:xfrm>
                  <a:custGeom>
                    <a:avLst/>
                    <a:gdLst>
                      <a:gd name="T0" fmla="*/ 12 w 24"/>
                      <a:gd name="T1" fmla="*/ 20 h 20"/>
                      <a:gd name="T2" fmla="*/ 24 w 24"/>
                      <a:gd name="T3" fmla="*/ 8 h 20"/>
                      <a:gd name="T4" fmla="*/ 24 w 24"/>
                      <a:gd name="T5" fmla="*/ 0 h 20"/>
                      <a:gd name="T6" fmla="*/ 12 w 24"/>
                      <a:gd name="T7" fmla="*/ 8 h 20"/>
                      <a:gd name="T8" fmla="*/ 0 w 24"/>
                      <a:gd name="T9" fmla="*/ 12 h 20"/>
                      <a:gd name="T10" fmla="*/ 0 w 24"/>
                      <a:gd name="T11" fmla="*/ 20 h 20"/>
                      <a:gd name="T12" fmla="*/ 12 w 24"/>
                      <a:gd name="T13" fmla="*/ 2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20">
                        <a:moveTo>
                          <a:pt x="12" y="20"/>
                        </a:moveTo>
                        <a:lnTo>
                          <a:pt x="24" y="8"/>
                        </a:lnTo>
                        <a:lnTo>
                          <a:pt x="24" y="0"/>
                        </a:lnTo>
                        <a:lnTo>
                          <a:pt x="12" y="8"/>
                        </a:lnTo>
                        <a:lnTo>
                          <a:pt x="0" y="12"/>
                        </a:lnTo>
                        <a:lnTo>
                          <a:pt x="0" y="20"/>
                        </a:lnTo>
                        <a:lnTo>
                          <a:pt x="12" y="2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grpSp>
              <p:nvGrpSpPr>
                <p:cNvPr id="1937" name="Group 939">
                  <a:extLst>
                    <a:ext uri="{FF2B5EF4-FFF2-40B4-BE49-F238E27FC236}">
                      <a16:creationId xmlns:a16="http://schemas.microsoft.com/office/drawing/2014/main" id="{A07C1BD9-60FE-98B5-B4D8-3DFA5D287D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92" y="9681"/>
                  <a:ext cx="32" cy="110"/>
                  <a:chOff x="16192" y="9681"/>
                  <a:chExt cx="32" cy="110"/>
                </a:xfrm>
                <a:grpFill/>
              </p:grpSpPr>
              <p:sp>
                <p:nvSpPr>
                  <p:cNvPr id="1939" name="Freeform 940">
                    <a:extLst>
                      <a:ext uri="{FF2B5EF4-FFF2-40B4-BE49-F238E27FC236}">
                        <a16:creationId xmlns:a16="http://schemas.microsoft.com/office/drawing/2014/main" id="{89E781BF-E1BF-1C4F-F2FC-FE41FA9D16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04" y="9718"/>
                    <a:ext cx="16" cy="37"/>
                  </a:xfrm>
                  <a:custGeom>
                    <a:avLst/>
                    <a:gdLst>
                      <a:gd name="T0" fmla="*/ 4 w 16"/>
                      <a:gd name="T1" fmla="*/ 0 h 37"/>
                      <a:gd name="T2" fmla="*/ 4 w 16"/>
                      <a:gd name="T3" fmla="*/ 0 h 37"/>
                      <a:gd name="T4" fmla="*/ 0 w 16"/>
                      <a:gd name="T5" fmla="*/ 12 h 37"/>
                      <a:gd name="T6" fmla="*/ 0 w 16"/>
                      <a:gd name="T7" fmla="*/ 24 h 37"/>
                      <a:gd name="T8" fmla="*/ 4 w 16"/>
                      <a:gd name="T9" fmla="*/ 37 h 37"/>
                      <a:gd name="T10" fmla="*/ 8 w 16"/>
                      <a:gd name="T11" fmla="*/ 37 h 37"/>
                      <a:gd name="T12" fmla="*/ 8 w 16"/>
                      <a:gd name="T13" fmla="*/ 33 h 37"/>
                      <a:gd name="T14" fmla="*/ 16 w 16"/>
                      <a:gd name="T15" fmla="*/ 20 h 37"/>
                      <a:gd name="T16" fmla="*/ 16 w 16"/>
                      <a:gd name="T17" fmla="*/ 8 h 37"/>
                      <a:gd name="T18" fmla="*/ 8 w 16"/>
                      <a:gd name="T19" fmla="*/ 0 h 37"/>
                      <a:gd name="T20" fmla="*/ 8 w 16"/>
                      <a:gd name="T21" fmla="*/ 0 h 37"/>
                      <a:gd name="T22" fmla="*/ 4 w 16"/>
                      <a:gd name="T23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6" h="37">
                        <a:moveTo>
                          <a:pt x="4" y="0"/>
                        </a:moveTo>
                        <a:lnTo>
                          <a:pt x="4" y="0"/>
                        </a:lnTo>
                        <a:lnTo>
                          <a:pt x="0" y="12"/>
                        </a:lnTo>
                        <a:lnTo>
                          <a:pt x="0" y="24"/>
                        </a:lnTo>
                        <a:lnTo>
                          <a:pt x="4" y="37"/>
                        </a:lnTo>
                        <a:lnTo>
                          <a:pt x="8" y="37"/>
                        </a:lnTo>
                        <a:lnTo>
                          <a:pt x="8" y="33"/>
                        </a:lnTo>
                        <a:lnTo>
                          <a:pt x="16" y="20"/>
                        </a:lnTo>
                        <a:lnTo>
                          <a:pt x="16" y="8"/>
                        </a:lnTo>
                        <a:lnTo>
                          <a:pt x="8" y="0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40" name="Freeform 941">
                    <a:extLst>
                      <a:ext uri="{FF2B5EF4-FFF2-40B4-BE49-F238E27FC236}">
                        <a16:creationId xmlns:a16="http://schemas.microsoft.com/office/drawing/2014/main" id="{A2146022-2D90-4DEA-F2E1-72C8E297325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192" y="9763"/>
                    <a:ext cx="12" cy="28"/>
                  </a:xfrm>
                  <a:custGeom>
                    <a:avLst/>
                    <a:gdLst>
                      <a:gd name="T0" fmla="*/ 8 w 12"/>
                      <a:gd name="T1" fmla="*/ 4 h 28"/>
                      <a:gd name="T2" fmla="*/ 0 w 12"/>
                      <a:gd name="T3" fmla="*/ 16 h 28"/>
                      <a:gd name="T4" fmla="*/ 12 w 12"/>
                      <a:gd name="T5" fmla="*/ 28 h 28"/>
                      <a:gd name="T6" fmla="*/ 12 w 12"/>
                      <a:gd name="T7" fmla="*/ 4 h 28"/>
                      <a:gd name="T8" fmla="*/ 12 w 12"/>
                      <a:gd name="T9" fmla="*/ 0 h 28"/>
                      <a:gd name="T10" fmla="*/ 8 w 12"/>
                      <a:gd name="T11" fmla="*/ 4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2" h="28">
                        <a:moveTo>
                          <a:pt x="8" y="4"/>
                        </a:moveTo>
                        <a:lnTo>
                          <a:pt x="0" y="16"/>
                        </a:lnTo>
                        <a:lnTo>
                          <a:pt x="12" y="28"/>
                        </a:lnTo>
                        <a:lnTo>
                          <a:pt x="12" y="4"/>
                        </a:lnTo>
                        <a:lnTo>
                          <a:pt x="12" y="0"/>
                        </a:lnTo>
                        <a:lnTo>
                          <a:pt x="8" y="4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41" name="Freeform 942">
                    <a:extLst>
                      <a:ext uri="{FF2B5EF4-FFF2-40B4-BE49-F238E27FC236}">
                        <a16:creationId xmlns:a16="http://schemas.microsoft.com/office/drawing/2014/main" id="{235562D2-6FB3-26BF-F5C0-059222E2AA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6208" y="9681"/>
                    <a:ext cx="16" cy="37"/>
                  </a:xfrm>
                  <a:custGeom>
                    <a:avLst/>
                    <a:gdLst>
                      <a:gd name="T0" fmla="*/ 16 w 16"/>
                      <a:gd name="T1" fmla="*/ 25 h 37"/>
                      <a:gd name="T2" fmla="*/ 12 w 16"/>
                      <a:gd name="T3" fmla="*/ 13 h 37"/>
                      <a:gd name="T4" fmla="*/ 8 w 16"/>
                      <a:gd name="T5" fmla="*/ 0 h 37"/>
                      <a:gd name="T6" fmla="*/ 4 w 16"/>
                      <a:gd name="T7" fmla="*/ 13 h 37"/>
                      <a:gd name="T8" fmla="*/ 4 w 16"/>
                      <a:gd name="T9" fmla="*/ 25 h 37"/>
                      <a:gd name="T10" fmla="*/ 0 w 16"/>
                      <a:gd name="T11" fmla="*/ 37 h 37"/>
                      <a:gd name="T12" fmla="*/ 4 w 16"/>
                      <a:gd name="T13" fmla="*/ 37 h 37"/>
                      <a:gd name="T14" fmla="*/ 16 w 16"/>
                      <a:gd name="T1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" h="37">
                        <a:moveTo>
                          <a:pt x="16" y="25"/>
                        </a:moveTo>
                        <a:lnTo>
                          <a:pt x="12" y="13"/>
                        </a:lnTo>
                        <a:lnTo>
                          <a:pt x="8" y="0"/>
                        </a:lnTo>
                        <a:lnTo>
                          <a:pt x="4" y="13"/>
                        </a:lnTo>
                        <a:lnTo>
                          <a:pt x="4" y="25"/>
                        </a:lnTo>
                        <a:lnTo>
                          <a:pt x="0" y="37"/>
                        </a:lnTo>
                        <a:lnTo>
                          <a:pt x="4" y="37"/>
                        </a:lnTo>
                        <a:lnTo>
                          <a:pt x="16" y="2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938" name="Freeform 943">
                  <a:extLst>
                    <a:ext uri="{FF2B5EF4-FFF2-40B4-BE49-F238E27FC236}">
                      <a16:creationId xmlns:a16="http://schemas.microsoft.com/office/drawing/2014/main" id="{68ECCA5E-F4E6-BEE3-A88D-440A244802A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49" y="9242"/>
                  <a:ext cx="8" cy="24"/>
                </a:xfrm>
                <a:custGeom>
                  <a:avLst/>
                  <a:gdLst>
                    <a:gd name="T0" fmla="*/ 0 w 8"/>
                    <a:gd name="T1" fmla="*/ 24 h 24"/>
                    <a:gd name="T2" fmla="*/ 0 w 8"/>
                    <a:gd name="T3" fmla="*/ 12 h 24"/>
                    <a:gd name="T4" fmla="*/ 8 w 8"/>
                    <a:gd name="T5" fmla="*/ 0 h 24"/>
                    <a:gd name="T6" fmla="*/ 8 w 8"/>
                    <a:gd name="T7" fmla="*/ 12 h 24"/>
                    <a:gd name="T8" fmla="*/ 0 w 8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8" y="12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1821" name="Group 944">
                <a:extLst>
                  <a:ext uri="{FF2B5EF4-FFF2-40B4-BE49-F238E27FC236}">
                    <a16:creationId xmlns:a16="http://schemas.microsoft.com/office/drawing/2014/main" id="{F9E0503A-859B-DAFE-6208-EF278140F0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47" y="3900"/>
                <a:ext cx="10959" cy="3963"/>
                <a:chOff x="11247" y="3900"/>
                <a:chExt cx="10959" cy="3963"/>
              </a:xfrm>
              <a:grpFill/>
            </p:grpSpPr>
            <p:sp>
              <p:nvSpPr>
                <p:cNvPr id="1822" name="Freeform 945">
                  <a:extLst>
                    <a:ext uri="{FF2B5EF4-FFF2-40B4-BE49-F238E27FC236}">
                      <a16:creationId xmlns:a16="http://schemas.microsoft.com/office/drawing/2014/main" id="{6E4CAE80-7275-972F-7289-96469CAE1D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158" y="6853"/>
                  <a:ext cx="179" cy="664"/>
                </a:xfrm>
                <a:custGeom>
                  <a:avLst/>
                  <a:gdLst>
                    <a:gd name="T0" fmla="*/ 4 w 179"/>
                    <a:gd name="T1" fmla="*/ 155 h 664"/>
                    <a:gd name="T2" fmla="*/ 0 w 179"/>
                    <a:gd name="T3" fmla="*/ 184 h 664"/>
                    <a:gd name="T4" fmla="*/ 12 w 179"/>
                    <a:gd name="T5" fmla="*/ 220 h 664"/>
                    <a:gd name="T6" fmla="*/ 33 w 179"/>
                    <a:gd name="T7" fmla="*/ 257 h 664"/>
                    <a:gd name="T8" fmla="*/ 24 w 179"/>
                    <a:gd name="T9" fmla="*/ 289 h 664"/>
                    <a:gd name="T10" fmla="*/ 29 w 179"/>
                    <a:gd name="T11" fmla="*/ 326 h 664"/>
                    <a:gd name="T12" fmla="*/ 29 w 179"/>
                    <a:gd name="T13" fmla="*/ 371 h 664"/>
                    <a:gd name="T14" fmla="*/ 24 w 179"/>
                    <a:gd name="T15" fmla="*/ 407 h 664"/>
                    <a:gd name="T16" fmla="*/ 16 w 179"/>
                    <a:gd name="T17" fmla="*/ 440 h 664"/>
                    <a:gd name="T18" fmla="*/ 24 w 179"/>
                    <a:gd name="T19" fmla="*/ 472 h 664"/>
                    <a:gd name="T20" fmla="*/ 29 w 179"/>
                    <a:gd name="T21" fmla="*/ 509 h 664"/>
                    <a:gd name="T22" fmla="*/ 16 w 179"/>
                    <a:gd name="T23" fmla="*/ 546 h 664"/>
                    <a:gd name="T24" fmla="*/ 20 w 179"/>
                    <a:gd name="T25" fmla="*/ 582 h 664"/>
                    <a:gd name="T26" fmla="*/ 8 w 179"/>
                    <a:gd name="T27" fmla="*/ 619 h 664"/>
                    <a:gd name="T28" fmla="*/ 16 w 179"/>
                    <a:gd name="T29" fmla="*/ 652 h 664"/>
                    <a:gd name="T30" fmla="*/ 33 w 179"/>
                    <a:gd name="T31" fmla="*/ 635 h 664"/>
                    <a:gd name="T32" fmla="*/ 57 w 179"/>
                    <a:gd name="T33" fmla="*/ 603 h 664"/>
                    <a:gd name="T34" fmla="*/ 94 w 179"/>
                    <a:gd name="T35" fmla="*/ 615 h 664"/>
                    <a:gd name="T36" fmla="*/ 106 w 179"/>
                    <a:gd name="T37" fmla="*/ 647 h 664"/>
                    <a:gd name="T38" fmla="*/ 110 w 179"/>
                    <a:gd name="T39" fmla="*/ 611 h 664"/>
                    <a:gd name="T40" fmla="*/ 86 w 179"/>
                    <a:gd name="T41" fmla="*/ 599 h 664"/>
                    <a:gd name="T42" fmla="*/ 81 w 179"/>
                    <a:gd name="T43" fmla="*/ 562 h 664"/>
                    <a:gd name="T44" fmla="*/ 53 w 179"/>
                    <a:gd name="T45" fmla="*/ 525 h 664"/>
                    <a:gd name="T46" fmla="*/ 53 w 179"/>
                    <a:gd name="T47" fmla="*/ 497 h 664"/>
                    <a:gd name="T48" fmla="*/ 65 w 179"/>
                    <a:gd name="T49" fmla="*/ 464 h 664"/>
                    <a:gd name="T50" fmla="*/ 77 w 179"/>
                    <a:gd name="T51" fmla="*/ 428 h 664"/>
                    <a:gd name="T52" fmla="*/ 98 w 179"/>
                    <a:gd name="T53" fmla="*/ 403 h 664"/>
                    <a:gd name="T54" fmla="*/ 102 w 179"/>
                    <a:gd name="T55" fmla="*/ 403 h 664"/>
                    <a:gd name="T56" fmla="*/ 126 w 179"/>
                    <a:gd name="T57" fmla="*/ 403 h 664"/>
                    <a:gd name="T58" fmla="*/ 163 w 179"/>
                    <a:gd name="T59" fmla="*/ 428 h 664"/>
                    <a:gd name="T60" fmla="*/ 179 w 179"/>
                    <a:gd name="T61" fmla="*/ 436 h 664"/>
                    <a:gd name="T62" fmla="*/ 155 w 179"/>
                    <a:gd name="T63" fmla="*/ 403 h 664"/>
                    <a:gd name="T64" fmla="*/ 147 w 179"/>
                    <a:gd name="T65" fmla="*/ 367 h 664"/>
                    <a:gd name="T66" fmla="*/ 134 w 179"/>
                    <a:gd name="T67" fmla="*/ 338 h 664"/>
                    <a:gd name="T68" fmla="*/ 122 w 179"/>
                    <a:gd name="T69" fmla="*/ 302 h 664"/>
                    <a:gd name="T70" fmla="*/ 114 w 179"/>
                    <a:gd name="T71" fmla="*/ 265 h 664"/>
                    <a:gd name="T72" fmla="*/ 106 w 179"/>
                    <a:gd name="T73" fmla="*/ 232 h 664"/>
                    <a:gd name="T74" fmla="*/ 94 w 179"/>
                    <a:gd name="T75" fmla="*/ 200 h 664"/>
                    <a:gd name="T76" fmla="*/ 90 w 179"/>
                    <a:gd name="T77" fmla="*/ 167 h 664"/>
                    <a:gd name="T78" fmla="*/ 94 w 179"/>
                    <a:gd name="T79" fmla="*/ 155 h 664"/>
                    <a:gd name="T80" fmla="*/ 98 w 179"/>
                    <a:gd name="T81" fmla="*/ 118 h 664"/>
                    <a:gd name="T82" fmla="*/ 86 w 179"/>
                    <a:gd name="T83" fmla="*/ 82 h 664"/>
                    <a:gd name="T84" fmla="*/ 102 w 179"/>
                    <a:gd name="T85" fmla="*/ 118 h 664"/>
                    <a:gd name="T86" fmla="*/ 94 w 179"/>
                    <a:gd name="T87" fmla="*/ 86 h 664"/>
                    <a:gd name="T88" fmla="*/ 77 w 179"/>
                    <a:gd name="T89" fmla="*/ 49 h 664"/>
                    <a:gd name="T90" fmla="*/ 77 w 179"/>
                    <a:gd name="T91" fmla="*/ 13 h 664"/>
                    <a:gd name="T92" fmla="*/ 45 w 179"/>
                    <a:gd name="T93" fmla="*/ 5 h 664"/>
                    <a:gd name="T94" fmla="*/ 61 w 179"/>
                    <a:gd name="T95" fmla="*/ 37 h 664"/>
                    <a:gd name="T96" fmla="*/ 49 w 179"/>
                    <a:gd name="T97" fmla="*/ 74 h 664"/>
                    <a:gd name="T98" fmla="*/ 20 w 179"/>
                    <a:gd name="T99" fmla="*/ 70 h 664"/>
                    <a:gd name="T100" fmla="*/ 8 w 179"/>
                    <a:gd name="T101" fmla="*/ 94 h 664"/>
                    <a:gd name="T102" fmla="*/ 8 w 179"/>
                    <a:gd name="T103" fmla="*/ 131 h 6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9" h="664">
                      <a:moveTo>
                        <a:pt x="8" y="131"/>
                      </a:moveTo>
                      <a:lnTo>
                        <a:pt x="8" y="143"/>
                      </a:lnTo>
                      <a:lnTo>
                        <a:pt x="4" y="155"/>
                      </a:lnTo>
                      <a:lnTo>
                        <a:pt x="0" y="167"/>
                      </a:lnTo>
                      <a:lnTo>
                        <a:pt x="0" y="171"/>
                      </a:lnTo>
                      <a:lnTo>
                        <a:pt x="0" y="184"/>
                      </a:lnTo>
                      <a:lnTo>
                        <a:pt x="0" y="196"/>
                      </a:lnTo>
                      <a:lnTo>
                        <a:pt x="8" y="208"/>
                      </a:lnTo>
                      <a:lnTo>
                        <a:pt x="12" y="220"/>
                      </a:lnTo>
                      <a:lnTo>
                        <a:pt x="24" y="232"/>
                      </a:lnTo>
                      <a:lnTo>
                        <a:pt x="29" y="245"/>
                      </a:lnTo>
                      <a:lnTo>
                        <a:pt x="33" y="257"/>
                      </a:lnTo>
                      <a:lnTo>
                        <a:pt x="33" y="265"/>
                      </a:lnTo>
                      <a:lnTo>
                        <a:pt x="29" y="277"/>
                      </a:lnTo>
                      <a:lnTo>
                        <a:pt x="24" y="289"/>
                      </a:lnTo>
                      <a:lnTo>
                        <a:pt x="24" y="302"/>
                      </a:lnTo>
                      <a:lnTo>
                        <a:pt x="24" y="314"/>
                      </a:lnTo>
                      <a:lnTo>
                        <a:pt x="29" y="326"/>
                      </a:lnTo>
                      <a:lnTo>
                        <a:pt x="29" y="338"/>
                      </a:lnTo>
                      <a:lnTo>
                        <a:pt x="29" y="350"/>
                      </a:lnTo>
                      <a:lnTo>
                        <a:pt x="29" y="371"/>
                      </a:lnTo>
                      <a:lnTo>
                        <a:pt x="29" y="387"/>
                      </a:lnTo>
                      <a:lnTo>
                        <a:pt x="24" y="395"/>
                      </a:lnTo>
                      <a:lnTo>
                        <a:pt x="24" y="407"/>
                      </a:lnTo>
                      <a:lnTo>
                        <a:pt x="24" y="416"/>
                      </a:lnTo>
                      <a:lnTo>
                        <a:pt x="20" y="428"/>
                      </a:lnTo>
                      <a:lnTo>
                        <a:pt x="16" y="440"/>
                      </a:lnTo>
                      <a:lnTo>
                        <a:pt x="12" y="448"/>
                      </a:lnTo>
                      <a:lnTo>
                        <a:pt x="16" y="464"/>
                      </a:lnTo>
                      <a:lnTo>
                        <a:pt x="24" y="472"/>
                      </a:lnTo>
                      <a:lnTo>
                        <a:pt x="29" y="485"/>
                      </a:lnTo>
                      <a:lnTo>
                        <a:pt x="29" y="497"/>
                      </a:lnTo>
                      <a:lnTo>
                        <a:pt x="29" y="509"/>
                      </a:lnTo>
                      <a:lnTo>
                        <a:pt x="24" y="521"/>
                      </a:lnTo>
                      <a:lnTo>
                        <a:pt x="16" y="534"/>
                      </a:lnTo>
                      <a:lnTo>
                        <a:pt x="16" y="546"/>
                      </a:lnTo>
                      <a:lnTo>
                        <a:pt x="16" y="558"/>
                      </a:lnTo>
                      <a:lnTo>
                        <a:pt x="24" y="570"/>
                      </a:lnTo>
                      <a:lnTo>
                        <a:pt x="20" y="582"/>
                      </a:lnTo>
                      <a:lnTo>
                        <a:pt x="16" y="595"/>
                      </a:lnTo>
                      <a:lnTo>
                        <a:pt x="12" y="607"/>
                      </a:lnTo>
                      <a:lnTo>
                        <a:pt x="8" y="619"/>
                      </a:lnTo>
                      <a:lnTo>
                        <a:pt x="12" y="627"/>
                      </a:lnTo>
                      <a:lnTo>
                        <a:pt x="12" y="639"/>
                      </a:lnTo>
                      <a:lnTo>
                        <a:pt x="16" y="652"/>
                      </a:lnTo>
                      <a:lnTo>
                        <a:pt x="20" y="664"/>
                      </a:lnTo>
                      <a:lnTo>
                        <a:pt x="33" y="647"/>
                      </a:lnTo>
                      <a:lnTo>
                        <a:pt x="33" y="635"/>
                      </a:lnTo>
                      <a:lnTo>
                        <a:pt x="41" y="627"/>
                      </a:lnTo>
                      <a:lnTo>
                        <a:pt x="45" y="615"/>
                      </a:lnTo>
                      <a:lnTo>
                        <a:pt x="57" y="603"/>
                      </a:lnTo>
                      <a:lnTo>
                        <a:pt x="69" y="611"/>
                      </a:lnTo>
                      <a:lnTo>
                        <a:pt x="81" y="611"/>
                      </a:lnTo>
                      <a:lnTo>
                        <a:pt x="94" y="615"/>
                      </a:lnTo>
                      <a:lnTo>
                        <a:pt x="102" y="627"/>
                      </a:lnTo>
                      <a:lnTo>
                        <a:pt x="102" y="635"/>
                      </a:lnTo>
                      <a:lnTo>
                        <a:pt x="106" y="647"/>
                      </a:lnTo>
                      <a:lnTo>
                        <a:pt x="110" y="635"/>
                      </a:lnTo>
                      <a:lnTo>
                        <a:pt x="114" y="623"/>
                      </a:lnTo>
                      <a:lnTo>
                        <a:pt x="110" y="611"/>
                      </a:lnTo>
                      <a:lnTo>
                        <a:pt x="110" y="603"/>
                      </a:lnTo>
                      <a:lnTo>
                        <a:pt x="98" y="599"/>
                      </a:lnTo>
                      <a:lnTo>
                        <a:pt x="86" y="599"/>
                      </a:lnTo>
                      <a:lnTo>
                        <a:pt x="86" y="586"/>
                      </a:lnTo>
                      <a:lnTo>
                        <a:pt x="81" y="574"/>
                      </a:lnTo>
                      <a:lnTo>
                        <a:pt x="81" y="562"/>
                      </a:lnTo>
                      <a:lnTo>
                        <a:pt x="69" y="550"/>
                      </a:lnTo>
                      <a:lnTo>
                        <a:pt x="57" y="538"/>
                      </a:lnTo>
                      <a:lnTo>
                        <a:pt x="53" y="525"/>
                      </a:lnTo>
                      <a:lnTo>
                        <a:pt x="53" y="525"/>
                      </a:lnTo>
                      <a:lnTo>
                        <a:pt x="53" y="513"/>
                      </a:lnTo>
                      <a:lnTo>
                        <a:pt x="53" y="497"/>
                      </a:lnTo>
                      <a:lnTo>
                        <a:pt x="57" y="489"/>
                      </a:lnTo>
                      <a:lnTo>
                        <a:pt x="61" y="477"/>
                      </a:lnTo>
                      <a:lnTo>
                        <a:pt x="65" y="464"/>
                      </a:lnTo>
                      <a:lnTo>
                        <a:pt x="69" y="452"/>
                      </a:lnTo>
                      <a:lnTo>
                        <a:pt x="77" y="440"/>
                      </a:lnTo>
                      <a:lnTo>
                        <a:pt x="77" y="428"/>
                      </a:lnTo>
                      <a:lnTo>
                        <a:pt x="81" y="416"/>
                      </a:lnTo>
                      <a:lnTo>
                        <a:pt x="86" y="411"/>
                      </a:lnTo>
                      <a:lnTo>
                        <a:pt x="98" y="403"/>
                      </a:lnTo>
                      <a:lnTo>
                        <a:pt x="110" y="403"/>
                      </a:lnTo>
                      <a:lnTo>
                        <a:pt x="114" y="403"/>
                      </a:lnTo>
                      <a:lnTo>
                        <a:pt x="102" y="403"/>
                      </a:lnTo>
                      <a:lnTo>
                        <a:pt x="114" y="399"/>
                      </a:lnTo>
                      <a:lnTo>
                        <a:pt x="114" y="399"/>
                      </a:lnTo>
                      <a:lnTo>
                        <a:pt x="126" y="403"/>
                      </a:lnTo>
                      <a:lnTo>
                        <a:pt x="138" y="407"/>
                      </a:lnTo>
                      <a:lnTo>
                        <a:pt x="151" y="416"/>
                      </a:lnTo>
                      <a:lnTo>
                        <a:pt x="163" y="428"/>
                      </a:lnTo>
                      <a:lnTo>
                        <a:pt x="175" y="436"/>
                      </a:lnTo>
                      <a:lnTo>
                        <a:pt x="179" y="448"/>
                      </a:lnTo>
                      <a:lnTo>
                        <a:pt x="179" y="436"/>
                      </a:lnTo>
                      <a:lnTo>
                        <a:pt x="167" y="428"/>
                      </a:lnTo>
                      <a:lnTo>
                        <a:pt x="163" y="416"/>
                      </a:lnTo>
                      <a:lnTo>
                        <a:pt x="155" y="403"/>
                      </a:lnTo>
                      <a:lnTo>
                        <a:pt x="155" y="391"/>
                      </a:lnTo>
                      <a:lnTo>
                        <a:pt x="151" y="379"/>
                      </a:lnTo>
                      <a:lnTo>
                        <a:pt x="147" y="367"/>
                      </a:lnTo>
                      <a:lnTo>
                        <a:pt x="142" y="354"/>
                      </a:lnTo>
                      <a:lnTo>
                        <a:pt x="138" y="350"/>
                      </a:lnTo>
                      <a:lnTo>
                        <a:pt x="134" y="338"/>
                      </a:lnTo>
                      <a:lnTo>
                        <a:pt x="126" y="326"/>
                      </a:lnTo>
                      <a:lnTo>
                        <a:pt x="126" y="314"/>
                      </a:lnTo>
                      <a:lnTo>
                        <a:pt x="122" y="302"/>
                      </a:lnTo>
                      <a:lnTo>
                        <a:pt x="118" y="289"/>
                      </a:lnTo>
                      <a:lnTo>
                        <a:pt x="118" y="277"/>
                      </a:lnTo>
                      <a:lnTo>
                        <a:pt x="114" y="265"/>
                      </a:lnTo>
                      <a:lnTo>
                        <a:pt x="114" y="253"/>
                      </a:lnTo>
                      <a:lnTo>
                        <a:pt x="102" y="241"/>
                      </a:lnTo>
                      <a:lnTo>
                        <a:pt x="106" y="232"/>
                      </a:lnTo>
                      <a:lnTo>
                        <a:pt x="102" y="216"/>
                      </a:lnTo>
                      <a:lnTo>
                        <a:pt x="98" y="204"/>
                      </a:lnTo>
                      <a:lnTo>
                        <a:pt x="94" y="200"/>
                      </a:lnTo>
                      <a:lnTo>
                        <a:pt x="90" y="188"/>
                      </a:lnTo>
                      <a:lnTo>
                        <a:pt x="86" y="180"/>
                      </a:lnTo>
                      <a:lnTo>
                        <a:pt x="90" y="167"/>
                      </a:lnTo>
                      <a:lnTo>
                        <a:pt x="90" y="155"/>
                      </a:lnTo>
                      <a:lnTo>
                        <a:pt x="94" y="143"/>
                      </a:lnTo>
                      <a:lnTo>
                        <a:pt x="94" y="155"/>
                      </a:lnTo>
                      <a:lnTo>
                        <a:pt x="98" y="143"/>
                      </a:lnTo>
                      <a:lnTo>
                        <a:pt x="102" y="131"/>
                      </a:lnTo>
                      <a:lnTo>
                        <a:pt x="98" y="118"/>
                      </a:lnTo>
                      <a:lnTo>
                        <a:pt x="86" y="106"/>
                      </a:lnTo>
                      <a:lnTo>
                        <a:pt x="86" y="94"/>
                      </a:lnTo>
                      <a:lnTo>
                        <a:pt x="86" y="82"/>
                      </a:lnTo>
                      <a:lnTo>
                        <a:pt x="94" y="94"/>
                      </a:lnTo>
                      <a:lnTo>
                        <a:pt x="98" y="106"/>
                      </a:lnTo>
                      <a:lnTo>
                        <a:pt x="102" y="118"/>
                      </a:lnTo>
                      <a:lnTo>
                        <a:pt x="98" y="110"/>
                      </a:lnTo>
                      <a:lnTo>
                        <a:pt x="98" y="98"/>
                      </a:lnTo>
                      <a:lnTo>
                        <a:pt x="94" y="86"/>
                      </a:lnTo>
                      <a:lnTo>
                        <a:pt x="86" y="74"/>
                      </a:lnTo>
                      <a:lnTo>
                        <a:pt x="77" y="62"/>
                      </a:lnTo>
                      <a:lnTo>
                        <a:pt x="77" y="49"/>
                      </a:lnTo>
                      <a:lnTo>
                        <a:pt x="77" y="37"/>
                      </a:lnTo>
                      <a:lnTo>
                        <a:pt x="77" y="25"/>
                      </a:lnTo>
                      <a:lnTo>
                        <a:pt x="77" y="13"/>
                      </a:ln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45" y="5"/>
                      </a:lnTo>
                      <a:lnTo>
                        <a:pt x="49" y="17"/>
                      </a:lnTo>
                      <a:lnTo>
                        <a:pt x="57" y="25"/>
                      </a:lnTo>
                      <a:lnTo>
                        <a:pt x="61" y="37"/>
                      </a:lnTo>
                      <a:lnTo>
                        <a:pt x="57" y="49"/>
                      </a:lnTo>
                      <a:lnTo>
                        <a:pt x="49" y="62"/>
                      </a:lnTo>
                      <a:lnTo>
                        <a:pt x="49" y="74"/>
                      </a:lnTo>
                      <a:lnTo>
                        <a:pt x="41" y="78"/>
                      </a:lnTo>
                      <a:lnTo>
                        <a:pt x="33" y="66"/>
                      </a:lnTo>
                      <a:lnTo>
                        <a:pt x="20" y="70"/>
                      </a:lnTo>
                      <a:lnTo>
                        <a:pt x="8" y="78"/>
                      </a:lnTo>
                      <a:lnTo>
                        <a:pt x="8" y="86"/>
                      </a:lnTo>
                      <a:lnTo>
                        <a:pt x="8" y="94"/>
                      </a:lnTo>
                      <a:lnTo>
                        <a:pt x="16" y="106"/>
                      </a:lnTo>
                      <a:lnTo>
                        <a:pt x="12" y="118"/>
                      </a:lnTo>
                      <a:lnTo>
                        <a:pt x="8" y="13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3" name="Freeform 946">
                  <a:extLst>
                    <a:ext uri="{FF2B5EF4-FFF2-40B4-BE49-F238E27FC236}">
                      <a16:creationId xmlns:a16="http://schemas.microsoft.com/office/drawing/2014/main" id="{95ABA82B-6F55-CED6-764F-B383FAF964F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768" y="7423"/>
                  <a:ext cx="25" cy="20"/>
                </a:xfrm>
                <a:custGeom>
                  <a:avLst/>
                  <a:gdLst>
                    <a:gd name="T0" fmla="*/ 0 w 25"/>
                    <a:gd name="T1" fmla="*/ 20 h 20"/>
                    <a:gd name="T2" fmla="*/ 13 w 25"/>
                    <a:gd name="T3" fmla="*/ 20 h 20"/>
                    <a:gd name="T4" fmla="*/ 25 w 25"/>
                    <a:gd name="T5" fmla="*/ 8 h 20"/>
                    <a:gd name="T6" fmla="*/ 25 w 25"/>
                    <a:gd name="T7" fmla="*/ 0 h 20"/>
                    <a:gd name="T8" fmla="*/ 13 w 25"/>
                    <a:gd name="T9" fmla="*/ 12 h 20"/>
                    <a:gd name="T10" fmla="*/ 0 w 25"/>
                    <a:gd name="T1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20">
                      <a:moveTo>
                        <a:pt x="0" y="20"/>
                      </a:moveTo>
                      <a:lnTo>
                        <a:pt x="13" y="20"/>
                      </a:lnTo>
                      <a:lnTo>
                        <a:pt x="25" y="8"/>
                      </a:lnTo>
                      <a:lnTo>
                        <a:pt x="25" y="0"/>
                      </a:lnTo>
                      <a:lnTo>
                        <a:pt x="13" y="12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4" name="Freeform 947">
                  <a:extLst>
                    <a:ext uri="{FF2B5EF4-FFF2-40B4-BE49-F238E27FC236}">
                      <a16:creationId xmlns:a16="http://schemas.microsoft.com/office/drawing/2014/main" id="{0058BAF7-CA95-D8EF-5BDD-749779F198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630" y="7492"/>
                  <a:ext cx="65" cy="45"/>
                </a:xfrm>
                <a:custGeom>
                  <a:avLst/>
                  <a:gdLst>
                    <a:gd name="T0" fmla="*/ 53 w 65"/>
                    <a:gd name="T1" fmla="*/ 0 h 45"/>
                    <a:gd name="T2" fmla="*/ 41 w 65"/>
                    <a:gd name="T3" fmla="*/ 13 h 45"/>
                    <a:gd name="T4" fmla="*/ 29 w 65"/>
                    <a:gd name="T5" fmla="*/ 13 h 45"/>
                    <a:gd name="T6" fmla="*/ 20 w 65"/>
                    <a:gd name="T7" fmla="*/ 25 h 45"/>
                    <a:gd name="T8" fmla="*/ 8 w 65"/>
                    <a:gd name="T9" fmla="*/ 33 h 45"/>
                    <a:gd name="T10" fmla="*/ 0 w 65"/>
                    <a:gd name="T11" fmla="*/ 45 h 45"/>
                    <a:gd name="T12" fmla="*/ 12 w 65"/>
                    <a:gd name="T13" fmla="*/ 45 h 45"/>
                    <a:gd name="T14" fmla="*/ 25 w 65"/>
                    <a:gd name="T15" fmla="*/ 33 h 45"/>
                    <a:gd name="T16" fmla="*/ 29 w 65"/>
                    <a:gd name="T17" fmla="*/ 33 h 45"/>
                    <a:gd name="T18" fmla="*/ 41 w 65"/>
                    <a:gd name="T19" fmla="*/ 25 h 45"/>
                    <a:gd name="T20" fmla="*/ 53 w 65"/>
                    <a:gd name="T21" fmla="*/ 13 h 45"/>
                    <a:gd name="T22" fmla="*/ 65 w 65"/>
                    <a:gd name="T23" fmla="*/ 4 h 45"/>
                    <a:gd name="T24" fmla="*/ 53 w 65"/>
                    <a:gd name="T2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45">
                      <a:moveTo>
                        <a:pt x="53" y="0"/>
                      </a:moveTo>
                      <a:lnTo>
                        <a:pt x="41" y="13"/>
                      </a:lnTo>
                      <a:lnTo>
                        <a:pt x="29" y="13"/>
                      </a:lnTo>
                      <a:lnTo>
                        <a:pt x="20" y="25"/>
                      </a:lnTo>
                      <a:lnTo>
                        <a:pt x="8" y="33"/>
                      </a:lnTo>
                      <a:lnTo>
                        <a:pt x="0" y="45"/>
                      </a:lnTo>
                      <a:lnTo>
                        <a:pt x="12" y="45"/>
                      </a:lnTo>
                      <a:lnTo>
                        <a:pt x="25" y="33"/>
                      </a:lnTo>
                      <a:lnTo>
                        <a:pt x="29" y="33"/>
                      </a:lnTo>
                      <a:lnTo>
                        <a:pt x="41" y="25"/>
                      </a:lnTo>
                      <a:lnTo>
                        <a:pt x="53" y="13"/>
                      </a:lnTo>
                      <a:lnTo>
                        <a:pt x="65" y="4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5" name="Freeform 948">
                  <a:extLst>
                    <a:ext uri="{FF2B5EF4-FFF2-40B4-BE49-F238E27FC236}">
                      <a16:creationId xmlns:a16="http://schemas.microsoft.com/office/drawing/2014/main" id="{310C112A-FD20-9E1A-A0B3-03D3CDD13F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gray">
                <a:xfrm>
                  <a:off x="12261" y="4465"/>
                  <a:ext cx="9831" cy="3398"/>
                </a:xfrm>
                <a:custGeom>
                  <a:avLst/>
                  <a:gdLst>
                    <a:gd name="T0" fmla="*/ 215 w 9831"/>
                    <a:gd name="T1" fmla="*/ 2332 h 3398"/>
                    <a:gd name="T2" fmla="*/ 459 w 9831"/>
                    <a:gd name="T3" fmla="*/ 2641 h 3398"/>
                    <a:gd name="T4" fmla="*/ 748 w 9831"/>
                    <a:gd name="T5" fmla="*/ 2905 h 3398"/>
                    <a:gd name="T6" fmla="*/ 704 w 9831"/>
                    <a:gd name="T7" fmla="*/ 3186 h 3398"/>
                    <a:gd name="T8" fmla="*/ 1212 w 9831"/>
                    <a:gd name="T9" fmla="*/ 3251 h 3398"/>
                    <a:gd name="T10" fmla="*/ 1180 w 9831"/>
                    <a:gd name="T11" fmla="*/ 2869 h 3398"/>
                    <a:gd name="T12" fmla="*/ 1615 w 9831"/>
                    <a:gd name="T13" fmla="*/ 2653 h 3398"/>
                    <a:gd name="T14" fmla="*/ 1994 w 9831"/>
                    <a:gd name="T15" fmla="*/ 2568 h 3398"/>
                    <a:gd name="T16" fmla="*/ 2462 w 9831"/>
                    <a:gd name="T17" fmla="*/ 2332 h 3398"/>
                    <a:gd name="T18" fmla="*/ 2934 w 9831"/>
                    <a:gd name="T19" fmla="*/ 2397 h 3398"/>
                    <a:gd name="T20" fmla="*/ 3475 w 9831"/>
                    <a:gd name="T21" fmla="*/ 2747 h 3398"/>
                    <a:gd name="T22" fmla="*/ 4114 w 9831"/>
                    <a:gd name="T23" fmla="*/ 2747 h 3398"/>
                    <a:gd name="T24" fmla="*/ 4724 w 9831"/>
                    <a:gd name="T25" fmla="*/ 2702 h 3398"/>
                    <a:gd name="T26" fmla="*/ 5416 w 9831"/>
                    <a:gd name="T27" fmla="*/ 2763 h 3398"/>
                    <a:gd name="T28" fmla="*/ 5941 w 9831"/>
                    <a:gd name="T29" fmla="*/ 2506 h 3398"/>
                    <a:gd name="T30" fmla="*/ 6437 w 9831"/>
                    <a:gd name="T31" fmla="*/ 2869 h 3398"/>
                    <a:gd name="T32" fmla="*/ 6270 w 9831"/>
                    <a:gd name="T33" fmla="*/ 3284 h 3398"/>
                    <a:gd name="T34" fmla="*/ 6824 w 9831"/>
                    <a:gd name="T35" fmla="*/ 2747 h 3398"/>
                    <a:gd name="T36" fmla="*/ 6633 w 9831"/>
                    <a:gd name="T37" fmla="*/ 2409 h 3398"/>
                    <a:gd name="T38" fmla="*/ 7052 w 9831"/>
                    <a:gd name="T39" fmla="*/ 1949 h 3398"/>
                    <a:gd name="T40" fmla="*/ 7674 w 9831"/>
                    <a:gd name="T41" fmla="*/ 1969 h 3398"/>
                    <a:gd name="T42" fmla="*/ 8130 w 9831"/>
                    <a:gd name="T43" fmla="*/ 1762 h 3398"/>
                    <a:gd name="T44" fmla="*/ 7988 w 9831"/>
                    <a:gd name="T45" fmla="*/ 1990 h 3398"/>
                    <a:gd name="T46" fmla="*/ 7890 w 9831"/>
                    <a:gd name="T47" fmla="*/ 2592 h 3398"/>
                    <a:gd name="T48" fmla="*/ 8199 w 9831"/>
                    <a:gd name="T49" fmla="*/ 2096 h 3398"/>
                    <a:gd name="T50" fmla="*/ 8602 w 9831"/>
                    <a:gd name="T51" fmla="*/ 1872 h 3398"/>
                    <a:gd name="T52" fmla="*/ 9172 w 9831"/>
                    <a:gd name="T53" fmla="*/ 1603 h 3398"/>
                    <a:gd name="T54" fmla="*/ 9208 w 9831"/>
                    <a:gd name="T55" fmla="*/ 1388 h 3398"/>
                    <a:gd name="T56" fmla="*/ 9672 w 9831"/>
                    <a:gd name="T57" fmla="*/ 1428 h 3398"/>
                    <a:gd name="T58" fmla="*/ 9562 w 9831"/>
                    <a:gd name="T59" fmla="*/ 1217 h 3398"/>
                    <a:gd name="T60" fmla="*/ 9184 w 9831"/>
                    <a:gd name="T61" fmla="*/ 1005 h 3398"/>
                    <a:gd name="T62" fmla="*/ 8606 w 9831"/>
                    <a:gd name="T63" fmla="*/ 1042 h 3398"/>
                    <a:gd name="T64" fmla="*/ 7902 w 9831"/>
                    <a:gd name="T65" fmla="*/ 802 h 3398"/>
                    <a:gd name="T66" fmla="*/ 7353 w 9831"/>
                    <a:gd name="T67" fmla="*/ 667 h 3398"/>
                    <a:gd name="T68" fmla="*/ 7117 w 9831"/>
                    <a:gd name="T69" fmla="*/ 627 h 3398"/>
                    <a:gd name="T70" fmla="*/ 6645 w 9831"/>
                    <a:gd name="T71" fmla="*/ 777 h 3398"/>
                    <a:gd name="T72" fmla="*/ 6083 w 9831"/>
                    <a:gd name="T73" fmla="*/ 671 h 3398"/>
                    <a:gd name="T74" fmla="*/ 5924 w 9831"/>
                    <a:gd name="T75" fmla="*/ 529 h 3398"/>
                    <a:gd name="T76" fmla="*/ 5277 w 9831"/>
                    <a:gd name="T77" fmla="*/ 509 h 3398"/>
                    <a:gd name="T78" fmla="*/ 4805 w 9831"/>
                    <a:gd name="T79" fmla="*/ 558 h 3398"/>
                    <a:gd name="T80" fmla="*/ 5143 w 9831"/>
                    <a:gd name="T81" fmla="*/ 240 h 3398"/>
                    <a:gd name="T82" fmla="*/ 4732 w 9831"/>
                    <a:gd name="T83" fmla="*/ 81 h 3398"/>
                    <a:gd name="T84" fmla="*/ 4321 w 9831"/>
                    <a:gd name="T85" fmla="*/ 155 h 3398"/>
                    <a:gd name="T86" fmla="*/ 3918 w 9831"/>
                    <a:gd name="T87" fmla="*/ 252 h 3398"/>
                    <a:gd name="T88" fmla="*/ 3605 w 9831"/>
                    <a:gd name="T89" fmla="*/ 468 h 3398"/>
                    <a:gd name="T90" fmla="*/ 3161 w 9831"/>
                    <a:gd name="T91" fmla="*/ 663 h 3398"/>
                    <a:gd name="T92" fmla="*/ 2901 w 9831"/>
                    <a:gd name="T93" fmla="*/ 745 h 3398"/>
                    <a:gd name="T94" fmla="*/ 2978 w 9831"/>
                    <a:gd name="T95" fmla="*/ 1005 h 3398"/>
                    <a:gd name="T96" fmla="*/ 2807 w 9831"/>
                    <a:gd name="T97" fmla="*/ 1204 h 3398"/>
                    <a:gd name="T98" fmla="*/ 2730 w 9831"/>
                    <a:gd name="T99" fmla="*/ 989 h 3398"/>
                    <a:gd name="T100" fmla="*/ 2392 w 9831"/>
                    <a:gd name="T101" fmla="*/ 769 h 3398"/>
                    <a:gd name="T102" fmla="*/ 2258 w 9831"/>
                    <a:gd name="T103" fmla="*/ 981 h 3398"/>
                    <a:gd name="T104" fmla="*/ 1664 w 9831"/>
                    <a:gd name="T105" fmla="*/ 1082 h 3398"/>
                    <a:gd name="T106" fmla="*/ 1233 w 9831"/>
                    <a:gd name="T107" fmla="*/ 1200 h 3398"/>
                    <a:gd name="T108" fmla="*/ 1025 w 9831"/>
                    <a:gd name="T109" fmla="*/ 1265 h 3398"/>
                    <a:gd name="T110" fmla="*/ 569 w 9831"/>
                    <a:gd name="T111" fmla="*/ 1424 h 3398"/>
                    <a:gd name="T112" fmla="*/ 341 w 9831"/>
                    <a:gd name="T113" fmla="*/ 1257 h 3398"/>
                    <a:gd name="T114" fmla="*/ 740 w 9831"/>
                    <a:gd name="T115" fmla="*/ 1119 h 3398"/>
                    <a:gd name="T116" fmla="*/ 215 w 9831"/>
                    <a:gd name="T117" fmla="*/ 936 h 3398"/>
                    <a:gd name="T118" fmla="*/ 171 w 9831"/>
                    <a:gd name="T119" fmla="*/ 1457 h 3398"/>
                    <a:gd name="T120" fmla="*/ 114 w 9831"/>
                    <a:gd name="T121" fmla="*/ 1880 h 3398"/>
                    <a:gd name="T122" fmla="*/ 4781 w 9831"/>
                    <a:gd name="T123" fmla="*/ 2511 h 3398"/>
                    <a:gd name="T124" fmla="*/ 4639 w 9831"/>
                    <a:gd name="T125" fmla="*/ 2616 h 33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831" h="3398">
                      <a:moveTo>
                        <a:pt x="48" y="1953"/>
                      </a:moveTo>
                      <a:lnTo>
                        <a:pt x="36" y="1957"/>
                      </a:lnTo>
                      <a:lnTo>
                        <a:pt x="28" y="1961"/>
                      </a:lnTo>
                      <a:lnTo>
                        <a:pt x="28" y="1969"/>
                      </a:lnTo>
                      <a:lnTo>
                        <a:pt x="24" y="1973"/>
                      </a:lnTo>
                      <a:lnTo>
                        <a:pt x="20" y="1986"/>
                      </a:lnTo>
                      <a:lnTo>
                        <a:pt x="8" y="1994"/>
                      </a:lnTo>
                      <a:lnTo>
                        <a:pt x="0" y="2006"/>
                      </a:lnTo>
                      <a:lnTo>
                        <a:pt x="4" y="2018"/>
                      </a:lnTo>
                      <a:lnTo>
                        <a:pt x="8" y="2030"/>
                      </a:lnTo>
                      <a:lnTo>
                        <a:pt x="8" y="2043"/>
                      </a:lnTo>
                      <a:lnTo>
                        <a:pt x="4" y="2055"/>
                      </a:lnTo>
                      <a:lnTo>
                        <a:pt x="16" y="2067"/>
                      </a:lnTo>
                      <a:lnTo>
                        <a:pt x="16" y="2071"/>
                      </a:lnTo>
                      <a:lnTo>
                        <a:pt x="16" y="2071"/>
                      </a:lnTo>
                      <a:lnTo>
                        <a:pt x="24" y="2083"/>
                      </a:lnTo>
                      <a:lnTo>
                        <a:pt x="16" y="2087"/>
                      </a:lnTo>
                      <a:lnTo>
                        <a:pt x="12" y="2087"/>
                      </a:lnTo>
                      <a:lnTo>
                        <a:pt x="0" y="2100"/>
                      </a:lnTo>
                      <a:lnTo>
                        <a:pt x="0" y="2104"/>
                      </a:lnTo>
                      <a:lnTo>
                        <a:pt x="0" y="2112"/>
                      </a:lnTo>
                      <a:lnTo>
                        <a:pt x="4" y="2116"/>
                      </a:lnTo>
                      <a:lnTo>
                        <a:pt x="16" y="2128"/>
                      </a:lnTo>
                      <a:lnTo>
                        <a:pt x="28" y="2132"/>
                      </a:lnTo>
                      <a:lnTo>
                        <a:pt x="28" y="2144"/>
                      </a:lnTo>
                      <a:lnTo>
                        <a:pt x="24" y="2148"/>
                      </a:lnTo>
                      <a:lnTo>
                        <a:pt x="20" y="2148"/>
                      </a:lnTo>
                      <a:lnTo>
                        <a:pt x="20" y="2161"/>
                      </a:lnTo>
                      <a:lnTo>
                        <a:pt x="16" y="2173"/>
                      </a:lnTo>
                      <a:lnTo>
                        <a:pt x="20" y="2173"/>
                      </a:lnTo>
                      <a:lnTo>
                        <a:pt x="28" y="2173"/>
                      </a:lnTo>
                      <a:lnTo>
                        <a:pt x="28" y="2181"/>
                      </a:lnTo>
                      <a:lnTo>
                        <a:pt x="36" y="2193"/>
                      </a:lnTo>
                      <a:lnTo>
                        <a:pt x="36" y="2193"/>
                      </a:lnTo>
                      <a:lnTo>
                        <a:pt x="44" y="2205"/>
                      </a:lnTo>
                      <a:lnTo>
                        <a:pt x="48" y="2214"/>
                      </a:lnTo>
                      <a:lnTo>
                        <a:pt x="48" y="2214"/>
                      </a:lnTo>
                      <a:lnTo>
                        <a:pt x="48" y="2226"/>
                      </a:lnTo>
                      <a:lnTo>
                        <a:pt x="44" y="2234"/>
                      </a:lnTo>
                      <a:lnTo>
                        <a:pt x="53" y="2238"/>
                      </a:lnTo>
                      <a:lnTo>
                        <a:pt x="53" y="2242"/>
                      </a:lnTo>
                      <a:lnTo>
                        <a:pt x="57" y="2242"/>
                      </a:lnTo>
                      <a:lnTo>
                        <a:pt x="65" y="2238"/>
                      </a:lnTo>
                      <a:lnTo>
                        <a:pt x="77" y="2242"/>
                      </a:lnTo>
                      <a:lnTo>
                        <a:pt x="77" y="2246"/>
                      </a:lnTo>
                      <a:lnTo>
                        <a:pt x="81" y="2250"/>
                      </a:lnTo>
                      <a:lnTo>
                        <a:pt x="85" y="2250"/>
                      </a:lnTo>
                      <a:lnTo>
                        <a:pt x="97" y="2242"/>
                      </a:lnTo>
                      <a:lnTo>
                        <a:pt x="110" y="2246"/>
                      </a:lnTo>
                      <a:lnTo>
                        <a:pt x="118" y="2250"/>
                      </a:lnTo>
                      <a:lnTo>
                        <a:pt x="122" y="2258"/>
                      </a:lnTo>
                      <a:lnTo>
                        <a:pt x="122" y="2266"/>
                      </a:lnTo>
                      <a:lnTo>
                        <a:pt x="130" y="2270"/>
                      </a:lnTo>
                      <a:lnTo>
                        <a:pt x="142" y="2266"/>
                      </a:lnTo>
                      <a:lnTo>
                        <a:pt x="154" y="2258"/>
                      </a:lnTo>
                      <a:lnTo>
                        <a:pt x="158" y="2258"/>
                      </a:lnTo>
                      <a:lnTo>
                        <a:pt x="162" y="2258"/>
                      </a:lnTo>
                      <a:lnTo>
                        <a:pt x="175" y="2258"/>
                      </a:lnTo>
                      <a:lnTo>
                        <a:pt x="179" y="2262"/>
                      </a:lnTo>
                      <a:lnTo>
                        <a:pt x="183" y="2262"/>
                      </a:lnTo>
                      <a:lnTo>
                        <a:pt x="191" y="2266"/>
                      </a:lnTo>
                      <a:lnTo>
                        <a:pt x="199" y="2275"/>
                      </a:lnTo>
                      <a:lnTo>
                        <a:pt x="207" y="2279"/>
                      </a:lnTo>
                      <a:lnTo>
                        <a:pt x="211" y="2279"/>
                      </a:lnTo>
                      <a:lnTo>
                        <a:pt x="211" y="2291"/>
                      </a:lnTo>
                      <a:lnTo>
                        <a:pt x="211" y="2291"/>
                      </a:lnTo>
                      <a:lnTo>
                        <a:pt x="207" y="2303"/>
                      </a:lnTo>
                      <a:lnTo>
                        <a:pt x="215" y="2319"/>
                      </a:lnTo>
                      <a:lnTo>
                        <a:pt x="211" y="2327"/>
                      </a:lnTo>
                      <a:lnTo>
                        <a:pt x="215" y="2332"/>
                      </a:lnTo>
                      <a:lnTo>
                        <a:pt x="215" y="2332"/>
                      </a:lnTo>
                      <a:lnTo>
                        <a:pt x="215" y="2332"/>
                      </a:lnTo>
                      <a:lnTo>
                        <a:pt x="203" y="2344"/>
                      </a:lnTo>
                      <a:lnTo>
                        <a:pt x="215" y="2352"/>
                      </a:lnTo>
                      <a:lnTo>
                        <a:pt x="219" y="2356"/>
                      </a:lnTo>
                      <a:lnTo>
                        <a:pt x="219" y="2360"/>
                      </a:lnTo>
                      <a:lnTo>
                        <a:pt x="228" y="2364"/>
                      </a:lnTo>
                      <a:lnTo>
                        <a:pt x="228" y="2376"/>
                      </a:lnTo>
                      <a:lnTo>
                        <a:pt x="236" y="2388"/>
                      </a:lnTo>
                      <a:lnTo>
                        <a:pt x="244" y="2397"/>
                      </a:lnTo>
                      <a:lnTo>
                        <a:pt x="256" y="2405"/>
                      </a:lnTo>
                      <a:lnTo>
                        <a:pt x="268" y="2409"/>
                      </a:lnTo>
                      <a:lnTo>
                        <a:pt x="268" y="2413"/>
                      </a:lnTo>
                      <a:lnTo>
                        <a:pt x="268" y="2417"/>
                      </a:lnTo>
                      <a:lnTo>
                        <a:pt x="264" y="2429"/>
                      </a:lnTo>
                      <a:lnTo>
                        <a:pt x="276" y="2429"/>
                      </a:lnTo>
                      <a:lnTo>
                        <a:pt x="289" y="2429"/>
                      </a:lnTo>
                      <a:lnTo>
                        <a:pt x="293" y="2433"/>
                      </a:lnTo>
                      <a:lnTo>
                        <a:pt x="297" y="2433"/>
                      </a:lnTo>
                      <a:lnTo>
                        <a:pt x="301" y="2445"/>
                      </a:lnTo>
                      <a:lnTo>
                        <a:pt x="309" y="2454"/>
                      </a:lnTo>
                      <a:lnTo>
                        <a:pt x="321" y="2458"/>
                      </a:lnTo>
                      <a:lnTo>
                        <a:pt x="321" y="2462"/>
                      </a:lnTo>
                      <a:lnTo>
                        <a:pt x="313" y="2470"/>
                      </a:lnTo>
                      <a:lnTo>
                        <a:pt x="301" y="2482"/>
                      </a:lnTo>
                      <a:lnTo>
                        <a:pt x="297" y="2486"/>
                      </a:lnTo>
                      <a:lnTo>
                        <a:pt x="284" y="2490"/>
                      </a:lnTo>
                      <a:lnTo>
                        <a:pt x="272" y="2490"/>
                      </a:lnTo>
                      <a:lnTo>
                        <a:pt x="260" y="2482"/>
                      </a:lnTo>
                      <a:lnTo>
                        <a:pt x="248" y="2478"/>
                      </a:lnTo>
                      <a:lnTo>
                        <a:pt x="240" y="2486"/>
                      </a:lnTo>
                      <a:lnTo>
                        <a:pt x="240" y="2498"/>
                      </a:lnTo>
                      <a:lnTo>
                        <a:pt x="252" y="2511"/>
                      </a:lnTo>
                      <a:lnTo>
                        <a:pt x="248" y="2523"/>
                      </a:lnTo>
                      <a:lnTo>
                        <a:pt x="252" y="2535"/>
                      </a:lnTo>
                      <a:lnTo>
                        <a:pt x="252" y="2539"/>
                      </a:lnTo>
                      <a:lnTo>
                        <a:pt x="252" y="2551"/>
                      </a:lnTo>
                      <a:lnTo>
                        <a:pt x="264" y="2563"/>
                      </a:lnTo>
                      <a:lnTo>
                        <a:pt x="264" y="2568"/>
                      </a:lnTo>
                      <a:lnTo>
                        <a:pt x="276" y="2572"/>
                      </a:lnTo>
                      <a:lnTo>
                        <a:pt x="289" y="2572"/>
                      </a:lnTo>
                      <a:lnTo>
                        <a:pt x="297" y="2559"/>
                      </a:lnTo>
                      <a:lnTo>
                        <a:pt x="301" y="2559"/>
                      </a:lnTo>
                      <a:lnTo>
                        <a:pt x="301" y="2551"/>
                      </a:lnTo>
                      <a:lnTo>
                        <a:pt x="313" y="2551"/>
                      </a:lnTo>
                      <a:lnTo>
                        <a:pt x="321" y="2555"/>
                      </a:lnTo>
                      <a:lnTo>
                        <a:pt x="333" y="2555"/>
                      </a:lnTo>
                      <a:lnTo>
                        <a:pt x="354" y="2547"/>
                      </a:lnTo>
                      <a:lnTo>
                        <a:pt x="362" y="2547"/>
                      </a:lnTo>
                      <a:lnTo>
                        <a:pt x="366" y="2547"/>
                      </a:lnTo>
                      <a:lnTo>
                        <a:pt x="370" y="2551"/>
                      </a:lnTo>
                      <a:lnTo>
                        <a:pt x="370" y="2555"/>
                      </a:lnTo>
                      <a:lnTo>
                        <a:pt x="382" y="2547"/>
                      </a:lnTo>
                      <a:lnTo>
                        <a:pt x="394" y="2555"/>
                      </a:lnTo>
                      <a:lnTo>
                        <a:pt x="398" y="2559"/>
                      </a:lnTo>
                      <a:lnTo>
                        <a:pt x="403" y="2572"/>
                      </a:lnTo>
                      <a:lnTo>
                        <a:pt x="411" y="2584"/>
                      </a:lnTo>
                      <a:lnTo>
                        <a:pt x="419" y="2588"/>
                      </a:lnTo>
                      <a:lnTo>
                        <a:pt x="423" y="2592"/>
                      </a:lnTo>
                      <a:lnTo>
                        <a:pt x="411" y="2604"/>
                      </a:lnTo>
                      <a:lnTo>
                        <a:pt x="407" y="2604"/>
                      </a:lnTo>
                      <a:lnTo>
                        <a:pt x="407" y="2604"/>
                      </a:lnTo>
                      <a:lnTo>
                        <a:pt x="411" y="2612"/>
                      </a:lnTo>
                      <a:lnTo>
                        <a:pt x="415" y="2624"/>
                      </a:lnTo>
                      <a:lnTo>
                        <a:pt x="415" y="2629"/>
                      </a:lnTo>
                      <a:lnTo>
                        <a:pt x="415" y="2629"/>
                      </a:lnTo>
                      <a:lnTo>
                        <a:pt x="415" y="2637"/>
                      </a:lnTo>
                      <a:lnTo>
                        <a:pt x="411" y="2637"/>
                      </a:lnTo>
                      <a:lnTo>
                        <a:pt x="427" y="2637"/>
                      </a:lnTo>
                      <a:lnTo>
                        <a:pt x="439" y="2645"/>
                      </a:lnTo>
                      <a:lnTo>
                        <a:pt x="451" y="2641"/>
                      </a:lnTo>
                      <a:lnTo>
                        <a:pt x="459" y="2641"/>
                      </a:lnTo>
                      <a:lnTo>
                        <a:pt x="468" y="2645"/>
                      </a:lnTo>
                      <a:lnTo>
                        <a:pt x="468" y="2649"/>
                      </a:lnTo>
                      <a:lnTo>
                        <a:pt x="476" y="2661"/>
                      </a:lnTo>
                      <a:lnTo>
                        <a:pt x="480" y="2665"/>
                      </a:lnTo>
                      <a:lnTo>
                        <a:pt x="488" y="2677"/>
                      </a:lnTo>
                      <a:lnTo>
                        <a:pt x="488" y="2681"/>
                      </a:lnTo>
                      <a:lnTo>
                        <a:pt x="484" y="2690"/>
                      </a:lnTo>
                      <a:lnTo>
                        <a:pt x="492" y="2702"/>
                      </a:lnTo>
                      <a:lnTo>
                        <a:pt x="500" y="2710"/>
                      </a:lnTo>
                      <a:lnTo>
                        <a:pt x="508" y="2702"/>
                      </a:lnTo>
                      <a:lnTo>
                        <a:pt x="521" y="2702"/>
                      </a:lnTo>
                      <a:lnTo>
                        <a:pt x="533" y="2710"/>
                      </a:lnTo>
                      <a:lnTo>
                        <a:pt x="537" y="2714"/>
                      </a:lnTo>
                      <a:lnTo>
                        <a:pt x="545" y="2714"/>
                      </a:lnTo>
                      <a:lnTo>
                        <a:pt x="557" y="2722"/>
                      </a:lnTo>
                      <a:lnTo>
                        <a:pt x="569" y="2714"/>
                      </a:lnTo>
                      <a:lnTo>
                        <a:pt x="569" y="2710"/>
                      </a:lnTo>
                      <a:lnTo>
                        <a:pt x="577" y="2710"/>
                      </a:lnTo>
                      <a:lnTo>
                        <a:pt x="586" y="2710"/>
                      </a:lnTo>
                      <a:lnTo>
                        <a:pt x="598" y="2702"/>
                      </a:lnTo>
                      <a:lnTo>
                        <a:pt x="610" y="2710"/>
                      </a:lnTo>
                      <a:lnTo>
                        <a:pt x="618" y="2722"/>
                      </a:lnTo>
                      <a:lnTo>
                        <a:pt x="622" y="2730"/>
                      </a:lnTo>
                      <a:lnTo>
                        <a:pt x="634" y="2734"/>
                      </a:lnTo>
                      <a:lnTo>
                        <a:pt x="639" y="2738"/>
                      </a:lnTo>
                      <a:lnTo>
                        <a:pt x="639" y="2738"/>
                      </a:lnTo>
                      <a:lnTo>
                        <a:pt x="643" y="2742"/>
                      </a:lnTo>
                      <a:lnTo>
                        <a:pt x="651" y="2738"/>
                      </a:lnTo>
                      <a:lnTo>
                        <a:pt x="651" y="2734"/>
                      </a:lnTo>
                      <a:lnTo>
                        <a:pt x="663" y="2738"/>
                      </a:lnTo>
                      <a:lnTo>
                        <a:pt x="671" y="2738"/>
                      </a:lnTo>
                      <a:lnTo>
                        <a:pt x="683" y="2747"/>
                      </a:lnTo>
                      <a:lnTo>
                        <a:pt x="695" y="2751"/>
                      </a:lnTo>
                      <a:lnTo>
                        <a:pt x="700" y="2751"/>
                      </a:lnTo>
                      <a:lnTo>
                        <a:pt x="712" y="2747"/>
                      </a:lnTo>
                      <a:lnTo>
                        <a:pt x="724" y="2759"/>
                      </a:lnTo>
                      <a:lnTo>
                        <a:pt x="736" y="2759"/>
                      </a:lnTo>
                      <a:lnTo>
                        <a:pt x="740" y="2767"/>
                      </a:lnTo>
                      <a:lnTo>
                        <a:pt x="752" y="2771"/>
                      </a:lnTo>
                      <a:lnTo>
                        <a:pt x="761" y="2767"/>
                      </a:lnTo>
                      <a:lnTo>
                        <a:pt x="761" y="2767"/>
                      </a:lnTo>
                      <a:lnTo>
                        <a:pt x="769" y="2767"/>
                      </a:lnTo>
                      <a:lnTo>
                        <a:pt x="765" y="2779"/>
                      </a:lnTo>
                      <a:lnTo>
                        <a:pt x="769" y="2783"/>
                      </a:lnTo>
                      <a:lnTo>
                        <a:pt x="769" y="2791"/>
                      </a:lnTo>
                      <a:lnTo>
                        <a:pt x="761" y="2804"/>
                      </a:lnTo>
                      <a:lnTo>
                        <a:pt x="748" y="2812"/>
                      </a:lnTo>
                      <a:lnTo>
                        <a:pt x="748" y="2824"/>
                      </a:lnTo>
                      <a:lnTo>
                        <a:pt x="757" y="2828"/>
                      </a:lnTo>
                      <a:lnTo>
                        <a:pt x="761" y="2824"/>
                      </a:lnTo>
                      <a:lnTo>
                        <a:pt x="765" y="2824"/>
                      </a:lnTo>
                      <a:lnTo>
                        <a:pt x="765" y="2828"/>
                      </a:lnTo>
                      <a:lnTo>
                        <a:pt x="761" y="2832"/>
                      </a:lnTo>
                      <a:lnTo>
                        <a:pt x="748" y="2828"/>
                      </a:lnTo>
                      <a:lnTo>
                        <a:pt x="740" y="2840"/>
                      </a:lnTo>
                      <a:lnTo>
                        <a:pt x="740" y="2844"/>
                      </a:lnTo>
                      <a:lnTo>
                        <a:pt x="740" y="2848"/>
                      </a:lnTo>
                      <a:lnTo>
                        <a:pt x="752" y="2852"/>
                      </a:lnTo>
                      <a:lnTo>
                        <a:pt x="757" y="2865"/>
                      </a:lnTo>
                      <a:lnTo>
                        <a:pt x="752" y="2869"/>
                      </a:lnTo>
                      <a:lnTo>
                        <a:pt x="752" y="2869"/>
                      </a:lnTo>
                      <a:lnTo>
                        <a:pt x="757" y="2869"/>
                      </a:lnTo>
                      <a:lnTo>
                        <a:pt x="757" y="2869"/>
                      </a:lnTo>
                      <a:lnTo>
                        <a:pt x="757" y="2869"/>
                      </a:lnTo>
                      <a:lnTo>
                        <a:pt x="761" y="2869"/>
                      </a:lnTo>
                      <a:lnTo>
                        <a:pt x="761" y="2873"/>
                      </a:lnTo>
                      <a:lnTo>
                        <a:pt x="761" y="2877"/>
                      </a:lnTo>
                      <a:lnTo>
                        <a:pt x="752" y="2885"/>
                      </a:lnTo>
                      <a:lnTo>
                        <a:pt x="752" y="2889"/>
                      </a:lnTo>
                      <a:lnTo>
                        <a:pt x="748" y="2893"/>
                      </a:lnTo>
                      <a:lnTo>
                        <a:pt x="748" y="2905"/>
                      </a:lnTo>
                      <a:lnTo>
                        <a:pt x="708" y="2905"/>
                      </a:lnTo>
                      <a:lnTo>
                        <a:pt x="704" y="2905"/>
                      </a:lnTo>
                      <a:lnTo>
                        <a:pt x="691" y="2905"/>
                      </a:lnTo>
                      <a:lnTo>
                        <a:pt x="687" y="2913"/>
                      </a:lnTo>
                      <a:lnTo>
                        <a:pt x="679" y="2917"/>
                      </a:lnTo>
                      <a:lnTo>
                        <a:pt x="679" y="2917"/>
                      </a:lnTo>
                      <a:lnTo>
                        <a:pt x="667" y="2922"/>
                      </a:lnTo>
                      <a:lnTo>
                        <a:pt x="655" y="2934"/>
                      </a:lnTo>
                      <a:lnTo>
                        <a:pt x="651" y="2946"/>
                      </a:lnTo>
                      <a:lnTo>
                        <a:pt x="655" y="2958"/>
                      </a:lnTo>
                      <a:lnTo>
                        <a:pt x="655" y="2962"/>
                      </a:lnTo>
                      <a:lnTo>
                        <a:pt x="655" y="2962"/>
                      </a:lnTo>
                      <a:lnTo>
                        <a:pt x="659" y="2958"/>
                      </a:lnTo>
                      <a:lnTo>
                        <a:pt x="671" y="2954"/>
                      </a:lnTo>
                      <a:lnTo>
                        <a:pt x="671" y="2954"/>
                      </a:lnTo>
                      <a:lnTo>
                        <a:pt x="683" y="2950"/>
                      </a:lnTo>
                      <a:lnTo>
                        <a:pt x="671" y="2954"/>
                      </a:lnTo>
                      <a:lnTo>
                        <a:pt x="679" y="2958"/>
                      </a:lnTo>
                      <a:lnTo>
                        <a:pt x="691" y="2954"/>
                      </a:lnTo>
                      <a:lnTo>
                        <a:pt x="704" y="2946"/>
                      </a:lnTo>
                      <a:lnTo>
                        <a:pt x="716" y="2950"/>
                      </a:lnTo>
                      <a:lnTo>
                        <a:pt x="716" y="2954"/>
                      </a:lnTo>
                      <a:lnTo>
                        <a:pt x="716" y="2958"/>
                      </a:lnTo>
                      <a:lnTo>
                        <a:pt x="724" y="2962"/>
                      </a:lnTo>
                      <a:lnTo>
                        <a:pt x="724" y="2962"/>
                      </a:lnTo>
                      <a:lnTo>
                        <a:pt x="716" y="2970"/>
                      </a:lnTo>
                      <a:lnTo>
                        <a:pt x="704" y="2966"/>
                      </a:lnTo>
                      <a:lnTo>
                        <a:pt x="691" y="2974"/>
                      </a:lnTo>
                      <a:lnTo>
                        <a:pt x="679" y="2978"/>
                      </a:lnTo>
                      <a:lnTo>
                        <a:pt x="667" y="2978"/>
                      </a:lnTo>
                      <a:lnTo>
                        <a:pt x="663" y="2991"/>
                      </a:lnTo>
                      <a:lnTo>
                        <a:pt x="675" y="2995"/>
                      </a:lnTo>
                      <a:lnTo>
                        <a:pt x="663" y="2995"/>
                      </a:lnTo>
                      <a:lnTo>
                        <a:pt x="651" y="2995"/>
                      </a:lnTo>
                      <a:lnTo>
                        <a:pt x="639" y="2999"/>
                      </a:lnTo>
                      <a:lnTo>
                        <a:pt x="626" y="3003"/>
                      </a:lnTo>
                      <a:lnTo>
                        <a:pt x="639" y="3015"/>
                      </a:lnTo>
                      <a:lnTo>
                        <a:pt x="651" y="3019"/>
                      </a:lnTo>
                      <a:lnTo>
                        <a:pt x="663" y="3031"/>
                      </a:lnTo>
                      <a:lnTo>
                        <a:pt x="671" y="3044"/>
                      </a:lnTo>
                      <a:lnTo>
                        <a:pt x="663" y="3040"/>
                      </a:lnTo>
                      <a:lnTo>
                        <a:pt x="651" y="3040"/>
                      </a:lnTo>
                      <a:lnTo>
                        <a:pt x="643" y="3052"/>
                      </a:lnTo>
                      <a:lnTo>
                        <a:pt x="643" y="3040"/>
                      </a:lnTo>
                      <a:lnTo>
                        <a:pt x="634" y="3052"/>
                      </a:lnTo>
                      <a:lnTo>
                        <a:pt x="626" y="3064"/>
                      </a:lnTo>
                      <a:lnTo>
                        <a:pt x="614" y="3072"/>
                      </a:lnTo>
                      <a:lnTo>
                        <a:pt x="622" y="3084"/>
                      </a:lnTo>
                      <a:lnTo>
                        <a:pt x="614" y="3092"/>
                      </a:lnTo>
                      <a:lnTo>
                        <a:pt x="602" y="3096"/>
                      </a:lnTo>
                      <a:lnTo>
                        <a:pt x="602" y="3096"/>
                      </a:lnTo>
                      <a:lnTo>
                        <a:pt x="586" y="3096"/>
                      </a:lnTo>
                      <a:lnTo>
                        <a:pt x="582" y="3092"/>
                      </a:lnTo>
                      <a:lnTo>
                        <a:pt x="569" y="3088"/>
                      </a:lnTo>
                      <a:lnTo>
                        <a:pt x="561" y="3092"/>
                      </a:lnTo>
                      <a:lnTo>
                        <a:pt x="561" y="3092"/>
                      </a:lnTo>
                      <a:lnTo>
                        <a:pt x="573" y="3101"/>
                      </a:lnTo>
                      <a:lnTo>
                        <a:pt x="561" y="3105"/>
                      </a:lnTo>
                      <a:lnTo>
                        <a:pt x="565" y="3113"/>
                      </a:lnTo>
                      <a:lnTo>
                        <a:pt x="577" y="3117"/>
                      </a:lnTo>
                      <a:lnTo>
                        <a:pt x="586" y="3121"/>
                      </a:lnTo>
                      <a:lnTo>
                        <a:pt x="590" y="3121"/>
                      </a:lnTo>
                      <a:lnTo>
                        <a:pt x="598" y="3133"/>
                      </a:lnTo>
                      <a:lnTo>
                        <a:pt x="610" y="3145"/>
                      </a:lnTo>
                      <a:lnTo>
                        <a:pt x="622" y="3145"/>
                      </a:lnTo>
                      <a:lnTo>
                        <a:pt x="630" y="3141"/>
                      </a:lnTo>
                      <a:lnTo>
                        <a:pt x="643" y="3153"/>
                      </a:lnTo>
                      <a:lnTo>
                        <a:pt x="655" y="3166"/>
                      </a:lnTo>
                      <a:lnTo>
                        <a:pt x="679" y="3170"/>
                      </a:lnTo>
                      <a:lnTo>
                        <a:pt x="691" y="3178"/>
                      </a:lnTo>
                      <a:lnTo>
                        <a:pt x="704" y="3186"/>
                      </a:lnTo>
                      <a:lnTo>
                        <a:pt x="716" y="3198"/>
                      </a:lnTo>
                      <a:lnTo>
                        <a:pt x="724" y="3206"/>
                      </a:lnTo>
                      <a:lnTo>
                        <a:pt x="736" y="3219"/>
                      </a:lnTo>
                      <a:lnTo>
                        <a:pt x="748" y="3231"/>
                      </a:lnTo>
                      <a:lnTo>
                        <a:pt x="761" y="3239"/>
                      </a:lnTo>
                      <a:lnTo>
                        <a:pt x="761" y="3235"/>
                      </a:lnTo>
                      <a:lnTo>
                        <a:pt x="769" y="3227"/>
                      </a:lnTo>
                      <a:lnTo>
                        <a:pt x="777" y="3227"/>
                      </a:lnTo>
                      <a:lnTo>
                        <a:pt x="789" y="3231"/>
                      </a:lnTo>
                      <a:lnTo>
                        <a:pt x="801" y="3227"/>
                      </a:lnTo>
                      <a:lnTo>
                        <a:pt x="813" y="3235"/>
                      </a:lnTo>
                      <a:lnTo>
                        <a:pt x="826" y="3239"/>
                      </a:lnTo>
                      <a:lnTo>
                        <a:pt x="850" y="3247"/>
                      </a:lnTo>
                      <a:lnTo>
                        <a:pt x="862" y="3251"/>
                      </a:lnTo>
                      <a:lnTo>
                        <a:pt x="875" y="3251"/>
                      </a:lnTo>
                      <a:lnTo>
                        <a:pt x="887" y="3255"/>
                      </a:lnTo>
                      <a:lnTo>
                        <a:pt x="887" y="3255"/>
                      </a:lnTo>
                      <a:lnTo>
                        <a:pt x="899" y="3251"/>
                      </a:lnTo>
                      <a:lnTo>
                        <a:pt x="903" y="3251"/>
                      </a:lnTo>
                      <a:lnTo>
                        <a:pt x="915" y="3255"/>
                      </a:lnTo>
                      <a:lnTo>
                        <a:pt x="927" y="3255"/>
                      </a:lnTo>
                      <a:lnTo>
                        <a:pt x="940" y="3259"/>
                      </a:lnTo>
                      <a:lnTo>
                        <a:pt x="952" y="3271"/>
                      </a:lnTo>
                      <a:lnTo>
                        <a:pt x="964" y="3275"/>
                      </a:lnTo>
                      <a:lnTo>
                        <a:pt x="964" y="3275"/>
                      </a:lnTo>
                      <a:lnTo>
                        <a:pt x="976" y="3280"/>
                      </a:lnTo>
                      <a:lnTo>
                        <a:pt x="988" y="3284"/>
                      </a:lnTo>
                      <a:lnTo>
                        <a:pt x="993" y="3288"/>
                      </a:lnTo>
                      <a:lnTo>
                        <a:pt x="984" y="3292"/>
                      </a:lnTo>
                      <a:lnTo>
                        <a:pt x="997" y="3300"/>
                      </a:lnTo>
                      <a:lnTo>
                        <a:pt x="1009" y="3296"/>
                      </a:lnTo>
                      <a:lnTo>
                        <a:pt x="1013" y="3296"/>
                      </a:lnTo>
                      <a:lnTo>
                        <a:pt x="1017" y="3292"/>
                      </a:lnTo>
                      <a:lnTo>
                        <a:pt x="1029" y="3288"/>
                      </a:lnTo>
                      <a:lnTo>
                        <a:pt x="1041" y="3288"/>
                      </a:lnTo>
                      <a:lnTo>
                        <a:pt x="1054" y="3288"/>
                      </a:lnTo>
                      <a:lnTo>
                        <a:pt x="1062" y="3288"/>
                      </a:lnTo>
                      <a:lnTo>
                        <a:pt x="1070" y="3292"/>
                      </a:lnTo>
                      <a:lnTo>
                        <a:pt x="1074" y="3292"/>
                      </a:lnTo>
                      <a:lnTo>
                        <a:pt x="1086" y="3300"/>
                      </a:lnTo>
                      <a:lnTo>
                        <a:pt x="1094" y="3300"/>
                      </a:lnTo>
                      <a:lnTo>
                        <a:pt x="1106" y="3304"/>
                      </a:lnTo>
                      <a:lnTo>
                        <a:pt x="1106" y="3316"/>
                      </a:lnTo>
                      <a:lnTo>
                        <a:pt x="1102" y="3324"/>
                      </a:lnTo>
                      <a:lnTo>
                        <a:pt x="1115" y="3332"/>
                      </a:lnTo>
                      <a:lnTo>
                        <a:pt x="1127" y="3341"/>
                      </a:lnTo>
                      <a:lnTo>
                        <a:pt x="1139" y="3341"/>
                      </a:lnTo>
                      <a:lnTo>
                        <a:pt x="1151" y="3349"/>
                      </a:lnTo>
                      <a:lnTo>
                        <a:pt x="1163" y="3353"/>
                      </a:lnTo>
                      <a:lnTo>
                        <a:pt x="1176" y="3361"/>
                      </a:lnTo>
                      <a:lnTo>
                        <a:pt x="1184" y="3369"/>
                      </a:lnTo>
                      <a:lnTo>
                        <a:pt x="1196" y="3377"/>
                      </a:lnTo>
                      <a:lnTo>
                        <a:pt x="1204" y="3393"/>
                      </a:lnTo>
                      <a:lnTo>
                        <a:pt x="1216" y="3393"/>
                      </a:lnTo>
                      <a:lnTo>
                        <a:pt x="1229" y="3398"/>
                      </a:lnTo>
                      <a:lnTo>
                        <a:pt x="1241" y="3393"/>
                      </a:lnTo>
                      <a:lnTo>
                        <a:pt x="1245" y="3385"/>
                      </a:lnTo>
                      <a:lnTo>
                        <a:pt x="1257" y="3377"/>
                      </a:lnTo>
                      <a:lnTo>
                        <a:pt x="1269" y="3369"/>
                      </a:lnTo>
                      <a:lnTo>
                        <a:pt x="1277" y="3357"/>
                      </a:lnTo>
                      <a:lnTo>
                        <a:pt x="1277" y="3353"/>
                      </a:lnTo>
                      <a:lnTo>
                        <a:pt x="1277" y="3353"/>
                      </a:lnTo>
                      <a:lnTo>
                        <a:pt x="1265" y="3345"/>
                      </a:lnTo>
                      <a:lnTo>
                        <a:pt x="1261" y="3332"/>
                      </a:lnTo>
                      <a:lnTo>
                        <a:pt x="1253" y="3320"/>
                      </a:lnTo>
                      <a:lnTo>
                        <a:pt x="1245" y="3308"/>
                      </a:lnTo>
                      <a:lnTo>
                        <a:pt x="1237" y="3300"/>
                      </a:lnTo>
                      <a:lnTo>
                        <a:pt x="1224" y="3288"/>
                      </a:lnTo>
                      <a:lnTo>
                        <a:pt x="1220" y="3275"/>
                      </a:lnTo>
                      <a:lnTo>
                        <a:pt x="1212" y="3263"/>
                      </a:lnTo>
                      <a:lnTo>
                        <a:pt x="1212" y="3251"/>
                      </a:lnTo>
                      <a:lnTo>
                        <a:pt x="1212" y="3239"/>
                      </a:lnTo>
                      <a:lnTo>
                        <a:pt x="1216" y="3227"/>
                      </a:lnTo>
                      <a:lnTo>
                        <a:pt x="1216" y="3214"/>
                      </a:lnTo>
                      <a:lnTo>
                        <a:pt x="1224" y="3202"/>
                      </a:lnTo>
                      <a:lnTo>
                        <a:pt x="1212" y="3214"/>
                      </a:lnTo>
                      <a:lnTo>
                        <a:pt x="1212" y="3227"/>
                      </a:lnTo>
                      <a:lnTo>
                        <a:pt x="1208" y="3223"/>
                      </a:lnTo>
                      <a:lnTo>
                        <a:pt x="1212" y="3210"/>
                      </a:lnTo>
                      <a:lnTo>
                        <a:pt x="1208" y="3198"/>
                      </a:lnTo>
                      <a:lnTo>
                        <a:pt x="1200" y="3186"/>
                      </a:lnTo>
                      <a:lnTo>
                        <a:pt x="1188" y="3178"/>
                      </a:lnTo>
                      <a:lnTo>
                        <a:pt x="1176" y="3166"/>
                      </a:lnTo>
                      <a:lnTo>
                        <a:pt x="1163" y="3162"/>
                      </a:lnTo>
                      <a:lnTo>
                        <a:pt x="1168" y="3145"/>
                      </a:lnTo>
                      <a:lnTo>
                        <a:pt x="1176" y="3137"/>
                      </a:lnTo>
                      <a:lnTo>
                        <a:pt x="1184" y="3125"/>
                      </a:lnTo>
                      <a:lnTo>
                        <a:pt x="1196" y="3121"/>
                      </a:lnTo>
                      <a:lnTo>
                        <a:pt x="1196" y="3121"/>
                      </a:lnTo>
                      <a:lnTo>
                        <a:pt x="1200" y="3109"/>
                      </a:lnTo>
                      <a:lnTo>
                        <a:pt x="1208" y="3096"/>
                      </a:lnTo>
                      <a:lnTo>
                        <a:pt x="1212" y="3084"/>
                      </a:lnTo>
                      <a:lnTo>
                        <a:pt x="1212" y="3076"/>
                      </a:lnTo>
                      <a:lnTo>
                        <a:pt x="1204" y="3064"/>
                      </a:lnTo>
                      <a:lnTo>
                        <a:pt x="1216" y="3072"/>
                      </a:lnTo>
                      <a:lnTo>
                        <a:pt x="1216" y="3064"/>
                      </a:lnTo>
                      <a:lnTo>
                        <a:pt x="1229" y="3068"/>
                      </a:lnTo>
                      <a:lnTo>
                        <a:pt x="1241" y="3068"/>
                      </a:lnTo>
                      <a:lnTo>
                        <a:pt x="1249" y="3064"/>
                      </a:lnTo>
                      <a:lnTo>
                        <a:pt x="1261" y="3064"/>
                      </a:lnTo>
                      <a:lnTo>
                        <a:pt x="1265" y="3056"/>
                      </a:lnTo>
                      <a:lnTo>
                        <a:pt x="1277" y="3048"/>
                      </a:lnTo>
                      <a:lnTo>
                        <a:pt x="1277" y="3048"/>
                      </a:lnTo>
                      <a:lnTo>
                        <a:pt x="1286" y="3060"/>
                      </a:lnTo>
                      <a:lnTo>
                        <a:pt x="1290" y="3048"/>
                      </a:lnTo>
                      <a:lnTo>
                        <a:pt x="1281" y="3040"/>
                      </a:lnTo>
                      <a:lnTo>
                        <a:pt x="1294" y="3040"/>
                      </a:lnTo>
                      <a:lnTo>
                        <a:pt x="1298" y="3035"/>
                      </a:lnTo>
                      <a:lnTo>
                        <a:pt x="1306" y="3031"/>
                      </a:lnTo>
                      <a:lnTo>
                        <a:pt x="1310" y="3019"/>
                      </a:lnTo>
                      <a:lnTo>
                        <a:pt x="1318" y="3019"/>
                      </a:lnTo>
                      <a:lnTo>
                        <a:pt x="1310" y="3015"/>
                      </a:lnTo>
                      <a:lnTo>
                        <a:pt x="1298" y="3007"/>
                      </a:lnTo>
                      <a:lnTo>
                        <a:pt x="1294" y="3007"/>
                      </a:lnTo>
                      <a:lnTo>
                        <a:pt x="1290" y="3003"/>
                      </a:lnTo>
                      <a:lnTo>
                        <a:pt x="1277" y="2999"/>
                      </a:lnTo>
                      <a:lnTo>
                        <a:pt x="1273" y="2995"/>
                      </a:lnTo>
                      <a:lnTo>
                        <a:pt x="1273" y="2991"/>
                      </a:lnTo>
                      <a:lnTo>
                        <a:pt x="1281" y="2987"/>
                      </a:lnTo>
                      <a:lnTo>
                        <a:pt x="1294" y="2991"/>
                      </a:lnTo>
                      <a:lnTo>
                        <a:pt x="1302" y="2983"/>
                      </a:lnTo>
                      <a:lnTo>
                        <a:pt x="1294" y="2970"/>
                      </a:lnTo>
                      <a:lnTo>
                        <a:pt x="1286" y="2958"/>
                      </a:lnTo>
                      <a:lnTo>
                        <a:pt x="1281" y="2946"/>
                      </a:lnTo>
                      <a:lnTo>
                        <a:pt x="1269" y="2934"/>
                      </a:lnTo>
                      <a:lnTo>
                        <a:pt x="1261" y="2922"/>
                      </a:lnTo>
                      <a:lnTo>
                        <a:pt x="1249" y="2909"/>
                      </a:lnTo>
                      <a:lnTo>
                        <a:pt x="1237" y="2909"/>
                      </a:lnTo>
                      <a:lnTo>
                        <a:pt x="1224" y="2909"/>
                      </a:lnTo>
                      <a:lnTo>
                        <a:pt x="1212" y="2905"/>
                      </a:lnTo>
                      <a:lnTo>
                        <a:pt x="1208" y="2905"/>
                      </a:lnTo>
                      <a:lnTo>
                        <a:pt x="1208" y="2905"/>
                      </a:lnTo>
                      <a:lnTo>
                        <a:pt x="1208" y="2905"/>
                      </a:lnTo>
                      <a:lnTo>
                        <a:pt x="1204" y="2913"/>
                      </a:lnTo>
                      <a:lnTo>
                        <a:pt x="1200" y="2913"/>
                      </a:lnTo>
                      <a:lnTo>
                        <a:pt x="1196" y="2913"/>
                      </a:lnTo>
                      <a:lnTo>
                        <a:pt x="1192" y="2905"/>
                      </a:lnTo>
                      <a:lnTo>
                        <a:pt x="1192" y="2901"/>
                      </a:lnTo>
                      <a:lnTo>
                        <a:pt x="1192" y="2897"/>
                      </a:lnTo>
                      <a:lnTo>
                        <a:pt x="1192" y="2885"/>
                      </a:lnTo>
                      <a:lnTo>
                        <a:pt x="1192" y="2873"/>
                      </a:lnTo>
                      <a:lnTo>
                        <a:pt x="1180" y="2869"/>
                      </a:lnTo>
                      <a:lnTo>
                        <a:pt x="1168" y="2865"/>
                      </a:lnTo>
                      <a:lnTo>
                        <a:pt x="1155" y="2852"/>
                      </a:lnTo>
                      <a:lnTo>
                        <a:pt x="1159" y="2840"/>
                      </a:lnTo>
                      <a:lnTo>
                        <a:pt x="1163" y="2836"/>
                      </a:lnTo>
                      <a:lnTo>
                        <a:pt x="1163" y="2832"/>
                      </a:lnTo>
                      <a:lnTo>
                        <a:pt x="1172" y="2820"/>
                      </a:lnTo>
                      <a:lnTo>
                        <a:pt x="1184" y="2812"/>
                      </a:lnTo>
                      <a:lnTo>
                        <a:pt x="1188" y="2799"/>
                      </a:lnTo>
                      <a:lnTo>
                        <a:pt x="1172" y="2791"/>
                      </a:lnTo>
                      <a:lnTo>
                        <a:pt x="1172" y="2783"/>
                      </a:lnTo>
                      <a:lnTo>
                        <a:pt x="1172" y="2783"/>
                      </a:lnTo>
                      <a:lnTo>
                        <a:pt x="1176" y="2771"/>
                      </a:lnTo>
                      <a:lnTo>
                        <a:pt x="1176" y="2767"/>
                      </a:lnTo>
                      <a:lnTo>
                        <a:pt x="1176" y="2755"/>
                      </a:lnTo>
                      <a:lnTo>
                        <a:pt x="1188" y="2742"/>
                      </a:lnTo>
                      <a:lnTo>
                        <a:pt x="1200" y="2738"/>
                      </a:lnTo>
                      <a:lnTo>
                        <a:pt x="1204" y="2730"/>
                      </a:lnTo>
                      <a:lnTo>
                        <a:pt x="1204" y="2718"/>
                      </a:lnTo>
                      <a:lnTo>
                        <a:pt x="1208" y="2706"/>
                      </a:lnTo>
                      <a:lnTo>
                        <a:pt x="1220" y="2702"/>
                      </a:lnTo>
                      <a:lnTo>
                        <a:pt x="1233" y="2714"/>
                      </a:lnTo>
                      <a:lnTo>
                        <a:pt x="1245" y="2722"/>
                      </a:lnTo>
                      <a:lnTo>
                        <a:pt x="1253" y="2738"/>
                      </a:lnTo>
                      <a:lnTo>
                        <a:pt x="1257" y="2742"/>
                      </a:lnTo>
                      <a:lnTo>
                        <a:pt x="1269" y="2751"/>
                      </a:lnTo>
                      <a:lnTo>
                        <a:pt x="1281" y="2747"/>
                      </a:lnTo>
                      <a:lnTo>
                        <a:pt x="1286" y="2747"/>
                      </a:lnTo>
                      <a:lnTo>
                        <a:pt x="1298" y="2738"/>
                      </a:lnTo>
                      <a:lnTo>
                        <a:pt x="1298" y="2738"/>
                      </a:lnTo>
                      <a:lnTo>
                        <a:pt x="1298" y="2734"/>
                      </a:lnTo>
                      <a:lnTo>
                        <a:pt x="1294" y="2726"/>
                      </a:lnTo>
                      <a:lnTo>
                        <a:pt x="1290" y="2714"/>
                      </a:lnTo>
                      <a:lnTo>
                        <a:pt x="1286" y="2702"/>
                      </a:lnTo>
                      <a:lnTo>
                        <a:pt x="1286" y="2690"/>
                      </a:lnTo>
                      <a:lnTo>
                        <a:pt x="1302" y="2686"/>
                      </a:lnTo>
                      <a:lnTo>
                        <a:pt x="1310" y="2677"/>
                      </a:lnTo>
                      <a:lnTo>
                        <a:pt x="1322" y="2673"/>
                      </a:lnTo>
                      <a:lnTo>
                        <a:pt x="1326" y="2661"/>
                      </a:lnTo>
                      <a:lnTo>
                        <a:pt x="1334" y="2649"/>
                      </a:lnTo>
                      <a:lnTo>
                        <a:pt x="1347" y="2649"/>
                      </a:lnTo>
                      <a:lnTo>
                        <a:pt x="1359" y="2641"/>
                      </a:lnTo>
                      <a:lnTo>
                        <a:pt x="1363" y="2637"/>
                      </a:lnTo>
                      <a:lnTo>
                        <a:pt x="1375" y="2637"/>
                      </a:lnTo>
                      <a:lnTo>
                        <a:pt x="1387" y="2624"/>
                      </a:lnTo>
                      <a:lnTo>
                        <a:pt x="1395" y="2612"/>
                      </a:lnTo>
                      <a:lnTo>
                        <a:pt x="1408" y="2612"/>
                      </a:lnTo>
                      <a:lnTo>
                        <a:pt x="1412" y="2600"/>
                      </a:lnTo>
                      <a:lnTo>
                        <a:pt x="1412" y="2596"/>
                      </a:lnTo>
                      <a:lnTo>
                        <a:pt x="1424" y="2604"/>
                      </a:lnTo>
                      <a:lnTo>
                        <a:pt x="1424" y="2604"/>
                      </a:lnTo>
                      <a:lnTo>
                        <a:pt x="1436" y="2604"/>
                      </a:lnTo>
                      <a:lnTo>
                        <a:pt x="1440" y="2616"/>
                      </a:lnTo>
                      <a:lnTo>
                        <a:pt x="1452" y="2620"/>
                      </a:lnTo>
                      <a:lnTo>
                        <a:pt x="1456" y="2616"/>
                      </a:lnTo>
                      <a:lnTo>
                        <a:pt x="1469" y="2620"/>
                      </a:lnTo>
                      <a:lnTo>
                        <a:pt x="1473" y="2608"/>
                      </a:lnTo>
                      <a:lnTo>
                        <a:pt x="1485" y="2604"/>
                      </a:lnTo>
                      <a:lnTo>
                        <a:pt x="1497" y="2600"/>
                      </a:lnTo>
                      <a:lnTo>
                        <a:pt x="1509" y="2604"/>
                      </a:lnTo>
                      <a:lnTo>
                        <a:pt x="1513" y="2616"/>
                      </a:lnTo>
                      <a:lnTo>
                        <a:pt x="1517" y="2616"/>
                      </a:lnTo>
                      <a:lnTo>
                        <a:pt x="1522" y="2620"/>
                      </a:lnTo>
                      <a:lnTo>
                        <a:pt x="1534" y="2616"/>
                      </a:lnTo>
                      <a:lnTo>
                        <a:pt x="1542" y="2620"/>
                      </a:lnTo>
                      <a:lnTo>
                        <a:pt x="1554" y="2616"/>
                      </a:lnTo>
                      <a:lnTo>
                        <a:pt x="1566" y="2616"/>
                      </a:lnTo>
                      <a:lnTo>
                        <a:pt x="1566" y="2616"/>
                      </a:lnTo>
                      <a:lnTo>
                        <a:pt x="1579" y="2624"/>
                      </a:lnTo>
                      <a:lnTo>
                        <a:pt x="1583" y="2637"/>
                      </a:lnTo>
                      <a:lnTo>
                        <a:pt x="1607" y="2645"/>
                      </a:lnTo>
                      <a:lnTo>
                        <a:pt x="1615" y="2653"/>
                      </a:lnTo>
                      <a:lnTo>
                        <a:pt x="1623" y="2661"/>
                      </a:lnTo>
                      <a:lnTo>
                        <a:pt x="1635" y="2669"/>
                      </a:lnTo>
                      <a:lnTo>
                        <a:pt x="1631" y="2681"/>
                      </a:lnTo>
                      <a:lnTo>
                        <a:pt x="1631" y="2694"/>
                      </a:lnTo>
                      <a:lnTo>
                        <a:pt x="1635" y="2694"/>
                      </a:lnTo>
                      <a:lnTo>
                        <a:pt x="1648" y="2681"/>
                      </a:lnTo>
                      <a:lnTo>
                        <a:pt x="1644" y="2669"/>
                      </a:lnTo>
                      <a:lnTo>
                        <a:pt x="1640" y="2661"/>
                      </a:lnTo>
                      <a:lnTo>
                        <a:pt x="1652" y="2657"/>
                      </a:lnTo>
                      <a:lnTo>
                        <a:pt x="1664" y="2665"/>
                      </a:lnTo>
                      <a:lnTo>
                        <a:pt x="1664" y="2665"/>
                      </a:lnTo>
                      <a:lnTo>
                        <a:pt x="1676" y="2677"/>
                      </a:lnTo>
                      <a:lnTo>
                        <a:pt x="1688" y="2686"/>
                      </a:lnTo>
                      <a:lnTo>
                        <a:pt x="1701" y="2690"/>
                      </a:lnTo>
                      <a:lnTo>
                        <a:pt x="1713" y="2690"/>
                      </a:lnTo>
                      <a:lnTo>
                        <a:pt x="1725" y="2686"/>
                      </a:lnTo>
                      <a:lnTo>
                        <a:pt x="1733" y="2673"/>
                      </a:lnTo>
                      <a:lnTo>
                        <a:pt x="1733" y="2669"/>
                      </a:lnTo>
                      <a:lnTo>
                        <a:pt x="1745" y="2665"/>
                      </a:lnTo>
                      <a:lnTo>
                        <a:pt x="1753" y="2653"/>
                      </a:lnTo>
                      <a:lnTo>
                        <a:pt x="1766" y="2657"/>
                      </a:lnTo>
                      <a:lnTo>
                        <a:pt x="1778" y="2653"/>
                      </a:lnTo>
                      <a:lnTo>
                        <a:pt x="1790" y="2653"/>
                      </a:lnTo>
                      <a:lnTo>
                        <a:pt x="1802" y="2657"/>
                      </a:lnTo>
                      <a:lnTo>
                        <a:pt x="1815" y="2669"/>
                      </a:lnTo>
                      <a:lnTo>
                        <a:pt x="1827" y="2661"/>
                      </a:lnTo>
                      <a:lnTo>
                        <a:pt x="1831" y="2653"/>
                      </a:lnTo>
                      <a:lnTo>
                        <a:pt x="1835" y="2649"/>
                      </a:lnTo>
                      <a:lnTo>
                        <a:pt x="1847" y="2653"/>
                      </a:lnTo>
                      <a:lnTo>
                        <a:pt x="1859" y="2653"/>
                      </a:lnTo>
                      <a:lnTo>
                        <a:pt x="1867" y="2645"/>
                      </a:lnTo>
                      <a:lnTo>
                        <a:pt x="1876" y="2653"/>
                      </a:lnTo>
                      <a:lnTo>
                        <a:pt x="1876" y="2653"/>
                      </a:lnTo>
                      <a:lnTo>
                        <a:pt x="1880" y="2665"/>
                      </a:lnTo>
                      <a:lnTo>
                        <a:pt x="1892" y="2673"/>
                      </a:lnTo>
                      <a:lnTo>
                        <a:pt x="1904" y="2681"/>
                      </a:lnTo>
                      <a:lnTo>
                        <a:pt x="1908" y="2681"/>
                      </a:lnTo>
                      <a:lnTo>
                        <a:pt x="1920" y="2686"/>
                      </a:lnTo>
                      <a:lnTo>
                        <a:pt x="1933" y="2686"/>
                      </a:lnTo>
                      <a:lnTo>
                        <a:pt x="1941" y="2698"/>
                      </a:lnTo>
                      <a:lnTo>
                        <a:pt x="1953" y="2694"/>
                      </a:lnTo>
                      <a:lnTo>
                        <a:pt x="1961" y="2686"/>
                      </a:lnTo>
                      <a:lnTo>
                        <a:pt x="1965" y="2673"/>
                      </a:lnTo>
                      <a:lnTo>
                        <a:pt x="1965" y="2669"/>
                      </a:lnTo>
                      <a:lnTo>
                        <a:pt x="1969" y="2669"/>
                      </a:lnTo>
                      <a:lnTo>
                        <a:pt x="1977" y="2669"/>
                      </a:lnTo>
                      <a:lnTo>
                        <a:pt x="1981" y="2681"/>
                      </a:lnTo>
                      <a:lnTo>
                        <a:pt x="1994" y="2681"/>
                      </a:lnTo>
                      <a:lnTo>
                        <a:pt x="2006" y="2686"/>
                      </a:lnTo>
                      <a:lnTo>
                        <a:pt x="2018" y="2681"/>
                      </a:lnTo>
                      <a:lnTo>
                        <a:pt x="2030" y="2681"/>
                      </a:lnTo>
                      <a:lnTo>
                        <a:pt x="2042" y="2677"/>
                      </a:lnTo>
                      <a:lnTo>
                        <a:pt x="2055" y="2669"/>
                      </a:lnTo>
                      <a:lnTo>
                        <a:pt x="2059" y="2657"/>
                      </a:lnTo>
                      <a:lnTo>
                        <a:pt x="2059" y="2657"/>
                      </a:lnTo>
                      <a:lnTo>
                        <a:pt x="2059" y="2649"/>
                      </a:lnTo>
                      <a:lnTo>
                        <a:pt x="2071" y="2637"/>
                      </a:lnTo>
                      <a:lnTo>
                        <a:pt x="2067" y="2637"/>
                      </a:lnTo>
                      <a:lnTo>
                        <a:pt x="2059" y="2624"/>
                      </a:lnTo>
                      <a:lnTo>
                        <a:pt x="2046" y="2620"/>
                      </a:lnTo>
                      <a:lnTo>
                        <a:pt x="2034" y="2620"/>
                      </a:lnTo>
                      <a:lnTo>
                        <a:pt x="2022" y="2608"/>
                      </a:lnTo>
                      <a:lnTo>
                        <a:pt x="2006" y="2608"/>
                      </a:lnTo>
                      <a:lnTo>
                        <a:pt x="2002" y="2608"/>
                      </a:lnTo>
                      <a:lnTo>
                        <a:pt x="1990" y="2604"/>
                      </a:lnTo>
                      <a:lnTo>
                        <a:pt x="1994" y="2592"/>
                      </a:lnTo>
                      <a:lnTo>
                        <a:pt x="1981" y="2588"/>
                      </a:lnTo>
                      <a:lnTo>
                        <a:pt x="1969" y="2580"/>
                      </a:lnTo>
                      <a:lnTo>
                        <a:pt x="1969" y="2576"/>
                      </a:lnTo>
                      <a:lnTo>
                        <a:pt x="1981" y="2576"/>
                      </a:lnTo>
                      <a:lnTo>
                        <a:pt x="1994" y="2568"/>
                      </a:lnTo>
                      <a:lnTo>
                        <a:pt x="2006" y="2563"/>
                      </a:lnTo>
                      <a:lnTo>
                        <a:pt x="2018" y="2559"/>
                      </a:lnTo>
                      <a:lnTo>
                        <a:pt x="2030" y="2551"/>
                      </a:lnTo>
                      <a:lnTo>
                        <a:pt x="2026" y="2539"/>
                      </a:lnTo>
                      <a:lnTo>
                        <a:pt x="2018" y="2527"/>
                      </a:lnTo>
                      <a:lnTo>
                        <a:pt x="2014" y="2515"/>
                      </a:lnTo>
                      <a:lnTo>
                        <a:pt x="2022" y="2506"/>
                      </a:lnTo>
                      <a:lnTo>
                        <a:pt x="2034" y="2498"/>
                      </a:lnTo>
                      <a:lnTo>
                        <a:pt x="2046" y="2498"/>
                      </a:lnTo>
                      <a:lnTo>
                        <a:pt x="2059" y="2494"/>
                      </a:lnTo>
                      <a:lnTo>
                        <a:pt x="2071" y="2498"/>
                      </a:lnTo>
                      <a:lnTo>
                        <a:pt x="2083" y="2498"/>
                      </a:lnTo>
                      <a:lnTo>
                        <a:pt x="2095" y="2494"/>
                      </a:lnTo>
                      <a:lnTo>
                        <a:pt x="2095" y="2490"/>
                      </a:lnTo>
                      <a:lnTo>
                        <a:pt x="2083" y="2482"/>
                      </a:lnTo>
                      <a:lnTo>
                        <a:pt x="2075" y="2482"/>
                      </a:lnTo>
                      <a:lnTo>
                        <a:pt x="2063" y="2478"/>
                      </a:lnTo>
                      <a:lnTo>
                        <a:pt x="2051" y="2474"/>
                      </a:lnTo>
                      <a:lnTo>
                        <a:pt x="2038" y="2466"/>
                      </a:lnTo>
                      <a:lnTo>
                        <a:pt x="2042" y="2454"/>
                      </a:lnTo>
                      <a:lnTo>
                        <a:pt x="2055" y="2458"/>
                      </a:lnTo>
                      <a:lnTo>
                        <a:pt x="2059" y="2445"/>
                      </a:lnTo>
                      <a:lnTo>
                        <a:pt x="2051" y="2450"/>
                      </a:lnTo>
                      <a:lnTo>
                        <a:pt x="2034" y="2445"/>
                      </a:lnTo>
                      <a:lnTo>
                        <a:pt x="2026" y="2441"/>
                      </a:lnTo>
                      <a:lnTo>
                        <a:pt x="2038" y="2433"/>
                      </a:lnTo>
                      <a:lnTo>
                        <a:pt x="2034" y="2425"/>
                      </a:lnTo>
                      <a:lnTo>
                        <a:pt x="2030" y="2417"/>
                      </a:lnTo>
                      <a:lnTo>
                        <a:pt x="2042" y="2421"/>
                      </a:lnTo>
                      <a:lnTo>
                        <a:pt x="2046" y="2409"/>
                      </a:lnTo>
                      <a:lnTo>
                        <a:pt x="2059" y="2413"/>
                      </a:lnTo>
                      <a:lnTo>
                        <a:pt x="2071" y="2413"/>
                      </a:lnTo>
                      <a:lnTo>
                        <a:pt x="2075" y="2413"/>
                      </a:lnTo>
                      <a:lnTo>
                        <a:pt x="2083" y="2417"/>
                      </a:lnTo>
                      <a:lnTo>
                        <a:pt x="2099" y="2413"/>
                      </a:lnTo>
                      <a:lnTo>
                        <a:pt x="2112" y="2413"/>
                      </a:lnTo>
                      <a:lnTo>
                        <a:pt x="2120" y="2417"/>
                      </a:lnTo>
                      <a:lnTo>
                        <a:pt x="2132" y="2405"/>
                      </a:lnTo>
                      <a:lnTo>
                        <a:pt x="2144" y="2405"/>
                      </a:lnTo>
                      <a:lnTo>
                        <a:pt x="2156" y="2405"/>
                      </a:lnTo>
                      <a:lnTo>
                        <a:pt x="2169" y="2397"/>
                      </a:lnTo>
                      <a:lnTo>
                        <a:pt x="2177" y="2397"/>
                      </a:lnTo>
                      <a:lnTo>
                        <a:pt x="2189" y="2393"/>
                      </a:lnTo>
                      <a:lnTo>
                        <a:pt x="2201" y="2397"/>
                      </a:lnTo>
                      <a:lnTo>
                        <a:pt x="2205" y="2397"/>
                      </a:lnTo>
                      <a:lnTo>
                        <a:pt x="2209" y="2388"/>
                      </a:lnTo>
                      <a:lnTo>
                        <a:pt x="2221" y="2388"/>
                      </a:lnTo>
                      <a:lnTo>
                        <a:pt x="2234" y="2384"/>
                      </a:lnTo>
                      <a:lnTo>
                        <a:pt x="2246" y="2380"/>
                      </a:lnTo>
                      <a:lnTo>
                        <a:pt x="2258" y="2384"/>
                      </a:lnTo>
                      <a:lnTo>
                        <a:pt x="2258" y="2384"/>
                      </a:lnTo>
                      <a:lnTo>
                        <a:pt x="2270" y="2380"/>
                      </a:lnTo>
                      <a:lnTo>
                        <a:pt x="2270" y="2384"/>
                      </a:lnTo>
                      <a:lnTo>
                        <a:pt x="2283" y="2380"/>
                      </a:lnTo>
                      <a:lnTo>
                        <a:pt x="2283" y="2368"/>
                      </a:lnTo>
                      <a:lnTo>
                        <a:pt x="2295" y="2368"/>
                      </a:lnTo>
                      <a:lnTo>
                        <a:pt x="2307" y="2360"/>
                      </a:lnTo>
                      <a:lnTo>
                        <a:pt x="2319" y="2360"/>
                      </a:lnTo>
                      <a:lnTo>
                        <a:pt x="2331" y="2360"/>
                      </a:lnTo>
                      <a:lnTo>
                        <a:pt x="2335" y="2360"/>
                      </a:lnTo>
                      <a:lnTo>
                        <a:pt x="2348" y="2356"/>
                      </a:lnTo>
                      <a:lnTo>
                        <a:pt x="2360" y="2352"/>
                      </a:lnTo>
                      <a:lnTo>
                        <a:pt x="2372" y="2352"/>
                      </a:lnTo>
                      <a:lnTo>
                        <a:pt x="2384" y="2348"/>
                      </a:lnTo>
                      <a:lnTo>
                        <a:pt x="2396" y="2348"/>
                      </a:lnTo>
                      <a:lnTo>
                        <a:pt x="2409" y="2344"/>
                      </a:lnTo>
                      <a:lnTo>
                        <a:pt x="2421" y="2344"/>
                      </a:lnTo>
                      <a:lnTo>
                        <a:pt x="2433" y="2340"/>
                      </a:lnTo>
                      <a:lnTo>
                        <a:pt x="2445" y="2332"/>
                      </a:lnTo>
                      <a:lnTo>
                        <a:pt x="2457" y="2336"/>
                      </a:lnTo>
                      <a:lnTo>
                        <a:pt x="2462" y="2332"/>
                      </a:lnTo>
                      <a:lnTo>
                        <a:pt x="2466" y="2332"/>
                      </a:lnTo>
                      <a:lnTo>
                        <a:pt x="2470" y="2323"/>
                      </a:lnTo>
                      <a:lnTo>
                        <a:pt x="2466" y="2315"/>
                      </a:lnTo>
                      <a:lnTo>
                        <a:pt x="2478" y="2315"/>
                      </a:lnTo>
                      <a:lnTo>
                        <a:pt x="2490" y="2311"/>
                      </a:lnTo>
                      <a:lnTo>
                        <a:pt x="2494" y="2299"/>
                      </a:lnTo>
                      <a:lnTo>
                        <a:pt x="2506" y="2307"/>
                      </a:lnTo>
                      <a:lnTo>
                        <a:pt x="2519" y="2295"/>
                      </a:lnTo>
                      <a:lnTo>
                        <a:pt x="2531" y="2299"/>
                      </a:lnTo>
                      <a:lnTo>
                        <a:pt x="2531" y="2299"/>
                      </a:lnTo>
                      <a:lnTo>
                        <a:pt x="2535" y="2299"/>
                      </a:lnTo>
                      <a:lnTo>
                        <a:pt x="2547" y="2299"/>
                      </a:lnTo>
                      <a:lnTo>
                        <a:pt x="2559" y="2303"/>
                      </a:lnTo>
                      <a:lnTo>
                        <a:pt x="2571" y="2311"/>
                      </a:lnTo>
                      <a:lnTo>
                        <a:pt x="2575" y="2311"/>
                      </a:lnTo>
                      <a:lnTo>
                        <a:pt x="2588" y="2315"/>
                      </a:lnTo>
                      <a:lnTo>
                        <a:pt x="2600" y="2307"/>
                      </a:lnTo>
                      <a:lnTo>
                        <a:pt x="2608" y="2307"/>
                      </a:lnTo>
                      <a:lnTo>
                        <a:pt x="2620" y="2307"/>
                      </a:lnTo>
                      <a:lnTo>
                        <a:pt x="2628" y="2319"/>
                      </a:lnTo>
                      <a:lnTo>
                        <a:pt x="2632" y="2332"/>
                      </a:lnTo>
                      <a:lnTo>
                        <a:pt x="2628" y="2336"/>
                      </a:lnTo>
                      <a:lnTo>
                        <a:pt x="2628" y="2340"/>
                      </a:lnTo>
                      <a:lnTo>
                        <a:pt x="2637" y="2352"/>
                      </a:lnTo>
                      <a:lnTo>
                        <a:pt x="2645" y="2364"/>
                      </a:lnTo>
                      <a:lnTo>
                        <a:pt x="2645" y="2376"/>
                      </a:lnTo>
                      <a:lnTo>
                        <a:pt x="2645" y="2388"/>
                      </a:lnTo>
                      <a:lnTo>
                        <a:pt x="2632" y="2384"/>
                      </a:lnTo>
                      <a:lnTo>
                        <a:pt x="2637" y="2397"/>
                      </a:lnTo>
                      <a:lnTo>
                        <a:pt x="2641" y="2401"/>
                      </a:lnTo>
                      <a:lnTo>
                        <a:pt x="2653" y="2397"/>
                      </a:lnTo>
                      <a:lnTo>
                        <a:pt x="2661" y="2405"/>
                      </a:lnTo>
                      <a:lnTo>
                        <a:pt x="2677" y="2397"/>
                      </a:lnTo>
                      <a:lnTo>
                        <a:pt x="2685" y="2393"/>
                      </a:lnTo>
                      <a:lnTo>
                        <a:pt x="2698" y="2397"/>
                      </a:lnTo>
                      <a:lnTo>
                        <a:pt x="2706" y="2384"/>
                      </a:lnTo>
                      <a:lnTo>
                        <a:pt x="2714" y="2397"/>
                      </a:lnTo>
                      <a:lnTo>
                        <a:pt x="2714" y="2405"/>
                      </a:lnTo>
                      <a:lnTo>
                        <a:pt x="2722" y="2417"/>
                      </a:lnTo>
                      <a:lnTo>
                        <a:pt x="2734" y="2413"/>
                      </a:lnTo>
                      <a:lnTo>
                        <a:pt x="2726" y="2405"/>
                      </a:lnTo>
                      <a:lnTo>
                        <a:pt x="2738" y="2405"/>
                      </a:lnTo>
                      <a:lnTo>
                        <a:pt x="2742" y="2405"/>
                      </a:lnTo>
                      <a:lnTo>
                        <a:pt x="2755" y="2413"/>
                      </a:lnTo>
                      <a:lnTo>
                        <a:pt x="2767" y="2417"/>
                      </a:lnTo>
                      <a:lnTo>
                        <a:pt x="2783" y="2417"/>
                      </a:lnTo>
                      <a:lnTo>
                        <a:pt x="2791" y="2405"/>
                      </a:lnTo>
                      <a:lnTo>
                        <a:pt x="2795" y="2409"/>
                      </a:lnTo>
                      <a:lnTo>
                        <a:pt x="2795" y="2413"/>
                      </a:lnTo>
                      <a:lnTo>
                        <a:pt x="2791" y="2425"/>
                      </a:lnTo>
                      <a:lnTo>
                        <a:pt x="2775" y="2429"/>
                      </a:lnTo>
                      <a:lnTo>
                        <a:pt x="2767" y="2441"/>
                      </a:lnTo>
                      <a:lnTo>
                        <a:pt x="2767" y="2450"/>
                      </a:lnTo>
                      <a:lnTo>
                        <a:pt x="2779" y="2462"/>
                      </a:lnTo>
                      <a:lnTo>
                        <a:pt x="2783" y="2458"/>
                      </a:lnTo>
                      <a:lnTo>
                        <a:pt x="2795" y="2445"/>
                      </a:lnTo>
                      <a:lnTo>
                        <a:pt x="2807" y="2441"/>
                      </a:lnTo>
                      <a:lnTo>
                        <a:pt x="2816" y="2445"/>
                      </a:lnTo>
                      <a:lnTo>
                        <a:pt x="2828" y="2445"/>
                      </a:lnTo>
                      <a:lnTo>
                        <a:pt x="2840" y="2454"/>
                      </a:lnTo>
                      <a:lnTo>
                        <a:pt x="2840" y="2441"/>
                      </a:lnTo>
                      <a:lnTo>
                        <a:pt x="2852" y="2437"/>
                      </a:lnTo>
                      <a:lnTo>
                        <a:pt x="2860" y="2429"/>
                      </a:lnTo>
                      <a:lnTo>
                        <a:pt x="2873" y="2429"/>
                      </a:lnTo>
                      <a:lnTo>
                        <a:pt x="2877" y="2429"/>
                      </a:lnTo>
                      <a:lnTo>
                        <a:pt x="2877" y="2429"/>
                      </a:lnTo>
                      <a:lnTo>
                        <a:pt x="2893" y="2417"/>
                      </a:lnTo>
                      <a:lnTo>
                        <a:pt x="2901" y="2405"/>
                      </a:lnTo>
                      <a:lnTo>
                        <a:pt x="2913" y="2405"/>
                      </a:lnTo>
                      <a:lnTo>
                        <a:pt x="2921" y="2401"/>
                      </a:lnTo>
                      <a:lnTo>
                        <a:pt x="2934" y="2397"/>
                      </a:lnTo>
                      <a:lnTo>
                        <a:pt x="2946" y="2388"/>
                      </a:lnTo>
                      <a:lnTo>
                        <a:pt x="2946" y="2384"/>
                      </a:lnTo>
                      <a:lnTo>
                        <a:pt x="2962" y="2388"/>
                      </a:lnTo>
                      <a:lnTo>
                        <a:pt x="2974" y="2384"/>
                      </a:lnTo>
                      <a:lnTo>
                        <a:pt x="2986" y="2376"/>
                      </a:lnTo>
                      <a:lnTo>
                        <a:pt x="2982" y="2388"/>
                      </a:lnTo>
                      <a:lnTo>
                        <a:pt x="2970" y="2405"/>
                      </a:lnTo>
                      <a:lnTo>
                        <a:pt x="2962" y="2405"/>
                      </a:lnTo>
                      <a:lnTo>
                        <a:pt x="2966" y="2417"/>
                      </a:lnTo>
                      <a:lnTo>
                        <a:pt x="2970" y="2417"/>
                      </a:lnTo>
                      <a:lnTo>
                        <a:pt x="2982" y="2425"/>
                      </a:lnTo>
                      <a:lnTo>
                        <a:pt x="2995" y="2433"/>
                      </a:lnTo>
                      <a:lnTo>
                        <a:pt x="3003" y="2437"/>
                      </a:lnTo>
                      <a:lnTo>
                        <a:pt x="3015" y="2445"/>
                      </a:lnTo>
                      <a:lnTo>
                        <a:pt x="3023" y="2454"/>
                      </a:lnTo>
                      <a:lnTo>
                        <a:pt x="3035" y="2462"/>
                      </a:lnTo>
                      <a:lnTo>
                        <a:pt x="3043" y="2466"/>
                      </a:lnTo>
                      <a:lnTo>
                        <a:pt x="3048" y="2474"/>
                      </a:lnTo>
                      <a:lnTo>
                        <a:pt x="3056" y="2486"/>
                      </a:lnTo>
                      <a:lnTo>
                        <a:pt x="3064" y="2498"/>
                      </a:lnTo>
                      <a:lnTo>
                        <a:pt x="3084" y="2523"/>
                      </a:lnTo>
                      <a:lnTo>
                        <a:pt x="3092" y="2535"/>
                      </a:lnTo>
                      <a:lnTo>
                        <a:pt x="3092" y="2535"/>
                      </a:lnTo>
                      <a:lnTo>
                        <a:pt x="3092" y="2539"/>
                      </a:lnTo>
                      <a:lnTo>
                        <a:pt x="3117" y="2576"/>
                      </a:lnTo>
                      <a:lnTo>
                        <a:pt x="3117" y="2580"/>
                      </a:lnTo>
                      <a:lnTo>
                        <a:pt x="3125" y="2592"/>
                      </a:lnTo>
                      <a:lnTo>
                        <a:pt x="3133" y="2604"/>
                      </a:lnTo>
                      <a:lnTo>
                        <a:pt x="3141" y="2616"/>
                      </a:lnTo>
                      <a:lnTo>
                        <a:pt x="3149" y="2629"/>
                      </a:lnTo>
                      <a:lnTo>
                        <a:pt x="3157" y="2641"/>
                      </a:lnTo>
                      <a:lnTo>
                        <a:pt x="3161" y="2653"/>
                      </a:lnTo>
                      <a:lnTo>
                        <a:pt x="3170" y="2665"/>
                      </a:lnTo>
                      <a:lnTo>
                        <a:pt x="3174" y="2673"/>
                      </a:lnTo>
                      <a:lnTo>
                        <a:pt x="3186" y="2669"/>
                      </a:lnTo>
                      <a:lnTo>
                        <a:pt x="3194" y="2665"/>
                      </a:lnTo>
                      <a:lnTo>
                        <a:pt x="3202" y="2653"/>
                      </a:lnTo>
                      <a:lnTo>
                        <a:pt x="3206" y="2641"/>
                      </a:lnTo>
                      <a:lnTo>
                        <a:pt x="3218" y="2633"/>
                      </a:lnTo>
                      <a:lnTo>
                        <a:pt x="3231" y="2637"/>
                      </a:lnTo>
                      <a:lnTo>
                        <a:pt x="3239" y="2645"/>
                      </a:lnTo>
                      <a:lnTo>
                        <a:pt x="3243" y="2641"/>
                      </a:lnTo>
                      <a:lnTo>
                        <a:pt x="3247" y="2641"/>
                      </a:lnTo>
                      <a:lnTo>
                        <a:pt x="3247" y="2645"/>
                      </a:lnTo>
                      <a:lnTo>
                        <a:pt x="3243" y="2649"/>
                      </a:lnTo>
                      <a:lnTo>
                        <a:pt x="3239" y="2661"/>
                      </a:lnTo>
                      <a:lnTo>
                        <a:pt x="3251" y="2661"/>
                      </a:lnTo>
                      <a:lnTo>
                        <a:pt x="3259" y="2661"/>
                      </a:lnTo>
                      <a:lnTo>
                        <a:pt x="3263" y="2665"/>
                      </a:lnTo>
                      <a:lnTo>
                        <a:pt x="3271" y="2677"/>
                      </a:lnTo>
                      <a:lnTo>
                        <a:pt x="3279" y="2673"/>
                      </a:lnTo>
                      <a:lnTo>
                        <a:pt x="3292" y="2673"/>
                      </a:lnTo>
                      <a:lnTo>
                        <a:pt x="3296" y="2677"/>
                      </a:lnTo>
                      <a:lnTo>
                        <a:pt x="3308" y="2681"/>
                      </a:lnTo>
                      <a:lnTo>
                        <a:pt x="3320" y="2677"/>
                      </a:lnTo>
                      <a:lnTo>
                        <a:pt x="3332" y="2677"/>
                      </a:lnTo>
                      <a:lnTo>
                        <a:pt x="3345" y="2665"/>
                      </a:lnTo>
                      <a:lnTo>
                        <a:pt x="3357" y="2665"/>
                      </a:lnTo>
                      <a:lnTo>
                        <a:pt x="3365" y="2657"/>
                      </a:lnTo>
                      <a:lnTo>
                        <a:pt x="3377" y="2657"/>
                      </a:lnTo>
                      <a:lnTo>
                        <a:pt x="3393" y="2661"/>
                      </a:lnTo>
                      <a:lnTo>
                        <a:pt x="3402" y="2665"/>
                      </a:lnTo>
                      <a:lnTo>
                        <a:pt x="3414" y="2673"/>
                      </a:lnTo>
                      <a:lnTo>
                        <a:pt x="3422" y="2686"/>
                      </a:lnTo>
                      <a:lnTo>
                        <a:pt x="3430" y="2694"/>
                      </a:lnTo>
                      <a:lnTo>
                        <a:pt x="3430" y="2706"/>
                      </a:lnTo>
                      <a:lnTo>
                        <a:pt x="3442" y="2718"/>
                      </a:lnTo>
                      <a:lnTo>
                        <a:pt x="3454" y="2722"/>
                      </a:lnTo>
                      <a:lnTo>
                        <a:pt x="3463" y="2726"/>
                      </a:lnTo>
                      <a:lnTo>
                        <a:pt x="3475" y="2730"/>
                      </a:lnTo>
                      <a:lnTo>
                        <a:pt x="3475" y="2747"/>
                      </a:lnTo>
                      <a:lnTo>
                        <a:pt x="3487" y="2755"/>
                      </a:lnTo>
                      <a:lnTo>
                        <a:pt x="3495" y="2767"/>
                      </a:lnTo>
                      <a:lnTo>
                        <a:pt x="3507" y="2767"/>
                      </a:lnTo>
                      <a:lnTo>
                        <a:pt x="3520" y="2771"/>
                      </a:lnTo>
                      <a:lnTo>
                        <a:pt x="3532" y="2771"/>
                      </a:lnTo>
                      <a:lnTo>
                        <a:pt x="3544" y="2775"/>
                      </a:lnTo>
                      <a:lnTo>
                        <a:pt x="3556" y="2767"/>
                      </a:lnTo>
                      <a:lnTo>
                        <a:pt x="3564" y="2763"/>
                      </a:lnTo>
                      <a:lnTo>
                        <a:pt x="3564" y="2759"/>
                      </a:lnTo>
                      <a:lnTo>
                        <a:pt x="3572" y="2755"/>
                      </a:lnTo>
                      <a:lnTo>
                        <a:pt x="3572" y="2759"/>
                      </a:lnTo>
                      <a:lnTo>
                        <a:pt x="3585" y="2759"/>
                      </a:lnTo>
                      <a:lnTo>
                        <a:pt x="3577" y="2771"/>
                      </a:lnTo>
                      <a:lnTo>
                        <a:pt x="3589" y="2779"/>
                      </a:lnTo>
                      <a:lnTo>
                        <a:pt x="3597" y="2791"/>
                      </a:lnTo>
                      <a:lnTo>
                        <a:pt x="3609" y="2795"/>
                      </a:lnTo>
                      <a:lnTo>
                        <a:pt x="3617" y="2808"/>
                      </a:lnTo>
                      <a:lnTo>
                        <a:pt x="3629" y="2804"/>
                      </a:lnTo>
                      <a:lnTo>
                        <a:pt x="3642" y="2804"/>
                      </a:lnTo>
                      <a:lnTo>
                        <a:pt x="3650" y="2799"/>
                      </a:lnTo>
                      <a:lnTo>
                        <a:pt x="3658" y="2799"/>
                      </a:lnTo>
                      <a:lnTo>
                        <a:pt x="3666" y="2787"/>
                      </a:lnTo>
                      <a:lnTo>
                        <a:pt x="3678" y="2779"/>
                      </a:lnTo>
                      <a:lnTo>
                        <a:pt x="3690" y="2779"/>
                      </a:lnTo>
                      <a:lnTo>
                        <a:pt x="3703" y="2779"/>
                      </a:lnTo>
                      <a:lnTo>
                        <a:pt x="3711" y="2771"/>
                      </a:lnTo>
                      <a:lnTo>
                        <a:pt x="3723" y="2775"/>
                      </a:lnTo>
                      <a:lnTo>
                        <a:pt x="3731" y="2767"/>
                      </a:lnTo>
                      <a:lnTo>
                        <a:pt x="3743" y="2767"/>
                      </a:lnTo>
                      <a:lnTo>
                        <a:pt x="3743" y="2767"/>
                      </a:lnTo>
                      <a:lnTo>
                        <a:pt x="3756" y="2763"/>
                      </a:lnTo>
                      <a:lnTo>
                        <a:pt x="3756" y="2751"/>
                      </a:lnTo>
                      <a:lnTo>
                        <a:pt x="3756" y="2742"/>
                      </a:lnTo>
                      <a:lnTo>
                        <a:pt x="3768" y="2738"/>
                      </a:lnTo>
                      <a:lnTo>
                        <a:pt x="3780" y="2738"/>
                      </a:lnTo>
                      <a:lnTo>
                        <a:pt x="3780" y="2738"/>
                      </a:lnTo>
                      <a:lnTo>
                        <a:pt x="3792" y="2726"/>
                      </a:lnTo>
                      <a:lnTo>
                        <a:pt x="3804" y="2722"/>
                      </a:lnTo>
                      <a:lnTo>
                        <a:pt x="3813" y="2718"/>
                      </a:lnTo>
                      <a:lnTo>
                        <a:pt x="3829" y="2714"/>
                      </a:lnTo>
                      <a:lnTo>
                        <a:pt x="3841" y="2702"/>
                      </a:lnTo>
                      <a:lnTo>
                        <a:pt x="3849" y="2702"/>
                      </a:lnTo>
                      <a:lnTo>
                        <a:pt x="3861" y="2698"/>
                      </a:lnTo>
                      <a:lnTo>
                        <a:pt x="3874" y="2690"/>
                      </a:lnTo>
                      <a:lnTo>
                        <a:pt x="3886" y="2681"/>
                      </a:lnTo>
                      <a:lnTo>
                        <a:pt x="3898" y="2681"/>
                      </a:lnTo>
                      <a:lnTo>
                        <a:pt x="3902" y="2681"/>
                      </a:lnTo>
                      <a:lnTo>
                        <a:pt x="3914" y="2681"/>
                      </a:lnTo>
                      <a:lnTo>
                        <a:pt x="3922" y="2669"/>
                      </a:lnTo>
                      <a:lnTo>
                        <a:pt x="3935" y="2677"/>
                      </a:lnTo>
                      <a:lnTo>
                        <a:pt x="3943" y="2681"/>
                      </a:lnTo>
                      <a:lnTo>
                        <a:pt x="3955" y="2673"/>
                      </a:lnTo>
                      <a:lnTo>
                        <a:pt x="3959" y="2686"/>
                      </a:lnTo>
                      <a:lnTo>
                        <a:pt x="3959" y="2686"/>
                      </a:lnTo>
                      <a:lnTo>
                        <a:pt x="3971" y="2690"/>
                      </a:lnTo>
                      <a:lnTo>
                        <a:pt x="3983" y="2690"/>
                      </a:lnTo>
                      <a:lnTo>
                        <a:pt x="3996" y="2690"/>
                      </a:lnTo>
                      <a:lnTo>
                        <a:pt x="4008" y="2690"/>
                      </a:lnTo>
                      <a:lnTo>
                        <a:pt x="4032" y="2690"/>
                      </a:lnTo>
                      <a:lnTo>
                        <a:pt x="4036" y="2698"/>
                      </a:lnTo>
                      <a:lnTo>
                        <a:pt x="4044" y="2718"/>
                      </a:lnTo>
                      <a:lnTo>
                        <a:pt x="4057" y="2730"/>
                      </a:lnTo>
                      <a:lnTo>
                        <a:pt x="4065" y="2730"/>
                      </a:lnTo>
                      <a:lnTo>
                        <a:pt x="4077" y="2730"/>
                      </a:lnTo>
                      <a:lnTo>
                        <a:pt x="4081" y="2734"/>
                      </a:lnTo>
                      <a:lnTo>
                        <a:pt x="4081" y="2734"/>
                      </a:lnTo>
                      <a:lnTo>
                        <a:pt x="4081" y="2738"/>
                      </a:lnTo>
                      <a:lnTo>
                        <a:pt x="4093" y="2738"/>
                      </a:lnTo>
                      <a:lnTo>
                        <a:pt x="4106" y="2738"/>
                      </a:lnTo>
                      <a:lnTo>
                        <a:pt x="4110" y="2742"/>
                      </a:lnTo>
                      <a:lnTo>
                        <a:pt x="4114" y="2747"/>
                      </a:lnTo>
                      <a:lnTo>
                        <a:pt x="4126" y="2738"/>
                      </a:lnTo>
                      <a:lnTo>
                        <a:pt x="4126" y="2738"/>
                      </a:lnTo>
                      <a:lnTo>
                        <a:pt x="4146" y="2738"/>
                      </a:lnTo>
                      <a:lnTo>
                        <a:pt x="4158" y="2742"/>
                      </a:lnTo>
                      <a:lnTo>
                        <a:pt x="4183" y="2742"/>
                      </a:lnTo>
                      <a:lnTo>
                        <a:pt x="4195" y="2747"/>
                      </a:lnTo>
                      <a:lnTo>
                        <a:pt x="4207" y="2751"/>
                      </a:lnTo>
                      <a:lnTo>
                        <a:pt x="4219" y="2759"/>
                      </a:lnTo>
                      <a:lnTo>
                        <a:pt x="4228" y="2755"/>
                      </a:lnTo>
                      <a:lnTo>
                        <a:pt x="4240" y="2742"/>
                      </a:lnTo>
                      <a:lnTo>
                        <a:pt x="4252" y="2742"/>
                      </a:lnTo>
                      <a:lnTo>
                        <a:pt x="4260" y="2738"/>
                      </a:lnTo>
                      <a:lnTo>
                        <a:pt x="4272" y="2726"/>
                      </a:lnTo>
                      <a:lnTo>
                        <a:pt x="4276" y="2714"/>
                      </a:lnTo>
                      <a:lnTo>
                        <a:pt x="4281" y="2710"/>
                      </a:lnTo>
                      <a:lnTo>
                        <a:pt x="4281" y="2698"/>
                      </a:lnTo>
                      <a:lnTo>
                        <a:pt x="4268" y="2690"/>
                      </a:lnTo>
                      <a:lnTo>
                        <a:pt x="4260" y="2677"/>
                      </a:lnTo>
                      <a:lnTo>
                        <a:pt x="4260" y="2665"/>
                      </a:lnTo>
                      <a:lnTo>
                        <a:pt x="4252" y="2653"/>
                      </a:lnTo>
                      <a:lnTo>
                        <a:pt x="4252" y="2653"/>
                      </a:lnTo>
                      <a:lnTo>
                        <a:pt x="4256" y="2641"/>
                      </a:lnTo>
                      <a:lnTo>
                        <a:pt x="4260" y="2629"/>
                      </a:lnTo>
                      <a:lnTo>
                        <a:pt x="4264" y="2620"/>
                      </a:lnTo>
                      <a:lnTo>
                        <a:pt x="4276" y="2620"/>
                      </a:lnTo>
                      <a:lnTo>
                        <a:pt x="4276" y="2608"/>
                      </a:lnTo>
                      <a:lnTo>
                        <a:pt x="4289" y="2596"/>
                      </a:lnTo>
                      <a:lnTo>
                        <a:pt x="4301" y="2592"/>
                      </a:lnTo>
                      <a:lnTo>
                        <a:pt x="4309" y="2584"/>
                      </a:lnTo>
                      <a:lnTo>
                        <a:pt x="4313" y="2568"/>
                      </a:lnTo>
                      <a:lnTo>
                        <a:pt x="4317" y="2568"/>
                      </a:lnTo>
                      <a:lnTo>
                        <a:pt x="4329" y="2576"/>
                      </a:lnTo>
                      <a:lnTo>
                        <a:pt x="4342" y="2584"/>
                      </a:lnTo>
                      <a:lnTo>
                        <a:pt x="4354" y="2584"/>
                      </a:lnTo>
                      <a:lnTo>
                        <a:pt x="4366" y="2584"/>
                      </a:lnTo>
                      <a:lnTo>
                        <a:pt x="4378" y="2596"/>
                      </a:lnTo>
                      <a:lnTo>
                        <a:pt x="4382" y="2600"/>
                      </a:lnTo>
                      <a:lnTo>
                        <a:pt x="4407" y="2600"/>
                      </a:lnTo>
                      <a:lnTo>
                        <a:pt x="4419" y="2600"/>
                      </a:lnTo>
                      <a:lnTo>
                        <a:pt x="4431" y="2604"/>
                      </a:lnTo>
                      <a:lnTo>
                        <a:pt x="4435" y="2608"/>
                      </a:lnTo>
                      <a:lnTo>
                        <a:pt x="4447" y="2612"/>
                      </a:lnTo>
                      <a:lnTo>
                        <a:pt x="4460" y="2616"/>
                      </a:lnTo>
                      <a:lnTo>
                        <a:pt x="4468" y="2620"/>
                      </a:lnTo>
                      <a:lnTo>
                        <a:pt x="4480" y="2620"/>
                      </a:lnTo>
                      <a:lnTo>
                        <a:pt x="4492" y="2624"/>
                      </a:lnTo>
                      <a:lnTo>
                        <a:pt x="4504" y="2629"/>
                      </a:lnTo>
                      <a:lnTo>
                        <a:pt x="4512" y="2637"/>
                      </a:lnTo>
                      <a:lnTo>
                        <a:pt x="4512" y="2653"/>
                      </a:lnTo>
                      <a:lnTo>
                        <a:pt x="4517" y="2661"/>
                      </a:lnTo>
                      <a:lnTo>
                        <a:pt x="4521" y="2673"/>
                      </a:lnTo>
                      <a:lnTo>
                        <a:pt x="4521" y="2690"/>
                      </a:lnTo>
                      <a:lnTo>
                        <a:pt x="4533" y="2694"/>
                      </a:lnTo>
                      <a:lnTo>
                        <a:pt x="4537" y="2706"/>
                      </a:lnTo>
                      <a:lnTo>
                        <a:pt x="4549" y="2706"/>
                      </a:lnTo>
                      <a:lnTo>
                        <a:pt x="4561" y="2714"/>
                      </a:lnTo>
                      <a:lnTo>
                        <a:pt x="4574" y="2714"/>
                      </a:lnTo>
                      <a:lnTo>
                        <a:pt x="4586" y="2722"/>
                      </a:lnTo>
                      <a:lnTo>
                        <a:pt x="4598" y="2726"/>
                      </a:lnTo>
                      <a:lnTo>
                        <a:pt x="4610" y="2722"/>
                      </a:lnTo>
                      <a:lnTo>
                        <a:pt x="4622" y="2722"/>
                      </a:lnTo>
                      <a:lnTo>
                        <a:pt x="4635" y="2722"/>
                      </a:lnTo>
                      <a:lnTo>
                        <a:pt x="4647" y="2714"/>
                      </a:lnTo>
                      <a:lnTo>
                        <a:pt x="4651" y="2710"/>
                      </a:lnTo>
                      <a:lnTo>
                        <a:pt x="4663" y="2710"/>
                      </a:lnTo>
                      <a:lnTo>
                        <a:pt x="4675" y="2706"/>
                      </a:lnTo>
                      <a:lnTo>
                        <a:pt x="4683" y="2706"/>
                      </a:lnTo>
                      <a:lnTo>
                        <a:pt x="4687" y="2706"/>
                      </a:lnTo>
                      <a:lnTo>
                        <a:pt x="4700" y="2698"/>
                      </a:lnTo>
                      <a:lnTo>
                        <a:pt x="4712" y="2702"/>
                      </a:lnTo>
                      <a:lnTo>
                        <a:pt x="4724" y="2702"/>
                      </a:lnTo>
                      <a:lnTo>
                        <a:pt x="4736" y="2706"/>
                      </a:lnTo>
                      <a:lnTo>
                        <a:pt x="4748" y="2706"/>
                      </a:lnTo>
                      <a:lnTo>
                        <a:pt x="4748" y="2710"/>
                      </a:lnTo>
                      <a:lnTo>
                        <a:pt x="4748" y="2710"/>
                      </a:lnTo>
                      <a:lnTo>
                        <a:pt x="4761" y="2714"/>
                      </a:lnTo>
                      <a:lnTo>
                        <a:pt x="4773" y="2710"/>
                      </a:lnTo>
                      <a:lnTo>
                        <a:pt x="4785" y="2710"/>
                      </a:lnTo>
                      <a:lnTo>
                        <a:pt x="4797" y="2714"/>
                      </a:lnTo>
                      <a:lnTo>
                        <a:pt x="4805" y="2726"/>
                      </a:lnTo>
                      <a:lnTo>
                        <a:pt x="4814" y="2734"/>
                      </a:lnTo>
                      <a:lnTo>
                        <a:pt x="4826" y="2738"/>
                      </a:lnTo>
                      <a:lnTo>
                        <a:pt x="4838" y="2738"/>
                      </a:lnTo>
                      <a:lnTo>
                        <a:pt x="4850" y="2738"/>
                      </a:lnTo>
                      <a:lnTo>
                        <a:pt x="4850" y="2738"/>
                      </a:lnTo>
                      <a:lnTo>
                        <a:pt x="4862" y="2742"/>
                      </a:lnTo>
                      <a:lnTo>
                        <a:pt x="4862" y="2751"/>
                      </a:lnTo>
                      <a:lnTo>
                        <a:pt x="4862" y="2763"/>
                      </a:lnTo>
                      <a:lnTo>
                        <a:pt x="4875" y="2771"/>
                      </a:lnTo>
                      <a:lnTo>
                        <a:pt x="4887" y="2779"/>
                      </a:lnTo>
                      <a:lnTo>
                        <a:pt x="4899" y="2787"/>
                      </a:lnTo>
                      <a:lnTo>
                        <a:pt x="4903" y="2791"/>
                      </a:lnTo>
                      <a:lnTo>
                        <a:pt x="4915" y="2787"/>
                      </a:lnTo>
                      <a:lnTo>
                        <a:pt x="4923" y="2787"/>
                      </a:lnTo>
                      <a:lnTo>
                        <a:pt x="4936" y="2787"/>
                      </a:lnTo>
                      <a:lnTo>
                        <a:pt x="4948" y="2791"/>
                      </a:lnTo>
                      <a:lnTo>
                        <a:pt x="4960" y="2795"/>
                      </a:lnTo>
                      <a:lnTo>
                        <a:pt x="4972" y="2799"/>
                      </a:lnTo>
                      <a:lnTo>
                        <a:pt x="4984" y="2799"/>
                      </a:lnTo>
                      <a:lnTo>
                        <a:pt x="4993" y="2799"/>
                      </a:lnTo>
                      <a:lnTo>
                        <a:pt x="5005" y="2799"/>
                      </a:lnTo>
                      <a:lnTo>
                        <a:pt x="5017" y="2799"/>
                      </a:lnTo>
                      <a:lnTo>
                        <a:pt x="5029" y="2804"/>
                      </a:lnTo>
                      <a:lnTo>
                        <a:pt x="5041" y="2799"/>
                      </a:lnTo>
                      <a:lnTo>
                        <a:pt x="5054" y="2791"/>
                      </a:lnTo>
                      <a:lnTo>
                        <a:pt x="5066" y="2787"/>
                      </a:lnTo>
                      <a:lnTo>
                        <a:pt x="5078" y="2787"/>
                      </a:lnTo>
                      <a:lnTo>
                        <a:pt x="5090" y="2783"/>
                      </a:lnTo>
                      <a:lnTo>
                        <a:pt x="5103" y="2783"/>
                      </a:lnTo>
                      <a:lnTo>
                        <a:pt x="5115" y="2783"/>
                      </a:lnTo>
                      <a:lnTo>
                        <a:pt x="5119" y="2779"/>
                      </a:lnTo>
                      <a:lnTo>
                        <a:pt x="5131" y="2775"/>
                      </a:lnTo>
                      <a:lnTo>
                        <a:pt x="5139" y="2775"/>
                      </a:lnTo>
                      <a:lnTo>
                        <a:pt x="5143" y="2775"/>
                      </a:lnTo>
                      <a:lnTo>
                        <a:pt x="5147" y="2775"/>
                      </a:lnTo>
                      <a:lnTo>
                        <a:pt x="5159" y="2771"/>
                      </a:lnTo>
                      <a:lnTo>
                        <a:pt x="5172" y="2767"/>
                      </a:lnTo>
                      <a:lnTo>
                        <a:pt x="5176" y="2755"/>
                      </a:lnTo>
                      <a:lnTo>
                        <a:pt x="5188" y="2747"/>
                      </a:lnTo>
                      <a:lnTo>
                        <a:pt x="5200" y="2738"/>
                      </a:lnTo>
                      <a:lnTo>
                        <a:pt x="5204" y="2734"/>
                      </a:lnTo>
                      <a:lnTo>
                        <a:pt x="5216" y="2730"/>
                      </a:lnTo>
                      <a:lnTo>
                        <a:pt x="5229" y="2722"/>
                      </a:lnTo>
                      <a:lnTo>
                        <a:pt x="5241" y="2714"/>
                      </a:lnTo>
                      <a:lnTo>
                        <a:pt x="5253" y="2718"/>
                      </a:lnTo>
                      <a:lnTo>
                        <a:pt x="5261" y="2718"/>
                      </a:lnTo>
                      <a:lnTo>
                        <a:pt x="5273" y="2718"/>
                      </a:lnTo>
                      <a:lnTo>
                        <a:pt x="5286" y="2722"/>
                      </a:lnTo>
                      <a:lnTo>
                        <a:pt x="5290" y="2726"/>
                      </a:lnTo>
                      <a:lnTo>
                        <a:pt x="5298" y="2738"/>
                      </a:lnTo>
                      <a:lnTo>
                        <a:pt x="5310" y="2742"/>
                      </a:lnTo>
                      <a:lnTo>
                        <a:pt x="5322" y="2742"/>
                      </a:lnTo>
                      <a:lnTo>
                        <a:pt x="5322" y="2742"/>
                      </a:lnTo>
                      <a:lnTo>
                        <a:pt x="5330" y="2747"/>
                      </a:lnTo>
                      <a:lnTo>
                        <a:pt x="5343" y="2738"/>
                      </a:lnTo>
                      <a:lnTo>
                        <a:pt x="5351" y="2738"/>
                      </a:lnTo>
                      <a:lnTo>
                        <a:pt x="5363" y="2734"/>
                      </a:lnTo>
                      <a:lnTo>
                        <a:pt x="5367" y="2738"/>
                      </a:lnTo>
                      <a:lnTo>
                        <a:pt x="5379" y="2738"/>
                      </a:lnTo>
                      <a:lnTo>
                        <a:pt x="5391" y="2751"/>
                      </a:lnTo>
                      <a:lnTo>
                        <a:pt x="5404" y="2759"/>
                      </a:lnTo>
                      <a:lnTo>
                        <a:pt x="5416" y="2763"/>
                      </a:lnTo>
                      <a:lnTo>
                        <a:pt x="5424" y="2767"/>
                      </a:lnTo>
                      <a:lnTo>
                        <a:pt x="5428" y="2767"/>
                      </a:lnTo>
                      <a:lnTo>
                        <a:pt x="5440" y="2767"/>
                      </a:lnTo>
                      <a:lnTo>
                        <a:pt x="5452" y="2775"/>
                      </a:lnTo>
                      <a:lnTo>
                        <a:pt x="5457" y="2775"/>
                      </a:lnTo>
                      <a:lnTo>
                        <a:pt x="5461" y="2775"/>
                      </a:lnTo>
                      <a:lnTo>
                        <a:pt x="5473" y="2767"/>
                      </a:lnTo>
                      <a:lnTo>
                        <a:pt x="5485" y="2759"/>
                      </a:lnTo>
                      <a:lnTo>
                        <a:pt x="5497" y="2751"/>
                      </a:lnTo>
                      <a:lnTo>
                        <a:pt x="5509" y="2738"/>
                      </a:lnTo>
                      <a:lnTo>
                        <a:pt x="5514" y="2738"/>
                      </a:lnTo>
                      <a:lnTo>
                        <a:pt x="5526" y="2738"/>
                      </a:lnTo>
                      <a:lnTo>
                        <a:pt x="5534" y="2738"/>
                      </a:lnTo>
                      <a:lnTo>
                        <a:pt x="5538" y="2738"/>
                      </a:lnTo>
                      <a:lnTo>
                        <a:pt x="5550" y="2726"/>
                      </a:lnTo>
                      <a:lnTo>
                        <a:pt x="5550" y="2722"/>
                      </a:lnTo>
                      <a:lnTo>
                        <a:pt x="5550" y="2714"/>
                      </a:lnTo>
                      <a:lnTo>
                        <a:pt x="5538" y="2706"/>
                      </a:lnTo>
                      <a:lnTo>
                        <a:pt x="5546" y="2698"/>
                      </a:lnTo>
                      <a:lnTo>
                        <a:pt x="5554" y="2686"/>
                      </a:lnTo>
                      <a:lnTo>
                        <a:pt x="5558" y="2669"/>
                      </a:lnTo>
                      <a:lnTo>
                        <a:pt x="5562" y="2661"/>
                      </a:lnTo>
                      <a:lnTo>
                        <a:pt x="5575" y="2649"/>
                      </a:lnTo>
                      <a:lnTo>
                        <a:pt x="5579" y="2637"/>
                      </a:lnTo>
                      <a:lnTo>
                        <a:pt x="5583" y="2633"/>
                      </a:lnTo>
                      <a:lnTo>
                        <a:pt x="5587" y="2620"/>
                      </a:lnTo>
                      <a:lnTo>
                        <a:pt x="5587" y="2616"/>
                      </a:lnTo>
                      <a:lnTo>
                        <a:pt x="5595" y="2604"/>
                      </a:lnTo>
                      <a:lnTo>
                        <a:pt x="5607" y="2596"/>
                      </a:lnTo>
                      <a:lnTo>
                        <a:pt x="5619" y="2588"/>
                      </a:lnTo>
                      <a:lnTo>
                        <a:pt x="5632" y="2580"/>
                      </a:lnTo>
                      <a:lnTo>
                        <a:pt x="5632" y="2576"/>
                      </a:lnTo>
                      <a:lnTo>
                        <a:pt x="5636" y="2563"/>
                      </a:lnTo>
                      <a:lnTo>
                        <a:pt x="5627" y="2551"/>
                      </a:lnTo>
                      <a:lnTo>
                        <a:pt x="5632" y="2539"/>
                      </a:lnTo>
                      <a:lnTo>
                        <a:pt x="5619" y="2527"/>
                      </a:lnTo>
                      <a:lnTo>
                        <a:pt x="5607" y="2527"/>
                      </a:lnTo>
                      <a:lnTo>
                        <a:pt x="5595" y="2531"/>
                      </a:lnTo>
                      <a:lnTo>
                        <a:pt x="5591" y="2519"/>
                      </a:lnTo>
                      <a:lnTo>
                        <a:pt x="5603" y="2506"/>
                      </a:lnTo>
                      <a:lnTo>
                        <a:pt x="5611" y="2502"/>
                      </a:lnTo>
                      <a:lnTo>
                        <a:pt x="5623" y="2490"/>
                      </a:lnTo>
                      <a:lnTo>
                        <a:pt x="5632" y="2478"/>
                      </a:lnTo>
                      <a:lnTo>
                        <a:pt x="5648" y="2474"/>
                      </a:lnTo>
                      <a:lnTo>
                        <a:pt x="5656" y="2474"/>
                      </a:lnTo>
                      <a:lnTo>
                        <a:pt x="5668" y="2470"/>
                      </a:lnTo>
                      <a:lnTo>
                        <a:pt x="5676" y="2470"/>
                      </a:lnTo>
                      <a:lnTo>
                        <a:pt x="5688" y="2466"/>
                      </a:lnTo>
                      <a:lnTo>
                        <a:pt x="5701" y="2462"/>
                      </a:lnTo>
                      <a:lnTo>
                        <a:pt x="5709" y="2462"/>
                      </a:lnTo>
                      <a:lnTo>
                        <a:pt x="5717" y="2458"/>
                      </a:lnTo>
                      <a:lnTo>
                        <a:pt x="5729" y="2458"/>
                      </a:lnTo>
                      <a:lnTo>
                        <a:pt x="5741" y="2458"/>
                      </a:lnTo>
                      <a:lnTo>
                        <a:pt x="5754" y="2458"/>
                      </a:lnTo>
                      <a:lnTo>
                        <a:pt x="5766" y="2458"/>
                      </a:lnTo>
                      <a:lnTo>
                        <a:pt x="5778" y="2458"/>
                      </a:lnTo>
                      <a:lnTo>
                        <a:pt x="5790" y="2450"/>
                      </a:lnTo>
                      <a:lnTo>
                        <a:pt x="5798" y="2458"/>
                      </a:lnTo>
                      <a:lnTo>
                        <a:pt x="5811" y="2454"/>
                      </a:lnTo>
                      <a:lnTo>
                        <a:pt x="5823" y="2458"/>
                      </a:lnTo>
                      <a:lnTo>
                        <a:pt x="5835" y="2466"/>
                      </a:lnTo>
                      <a:lnTo>
                        <a:pt x="5847" y="2466"/>
                      </a:lnTo>
                      <a:lnTo>
                        <a:pt x="5855" y="2478"/>
                      </a:lnTo>
                      <a:lnTo>
                        <a:pt x="5868" y="2482"/>
                      </a:lnTo>
                      <a:lnTo>
                        <a:pt x="5880" y="2486"/>
                      </a:lnTo>
                      <a:lnTo>
                        <a:pt x="5892" y="2482"/>
                      </a:lnTo>
                      <a:lnTo>
                        <a:pt x="5892" y="2482"/>
                      </a:lnTo>
                      <a:lnTo>
                        <a:pt x="5904" y="2482"/>
                      </a:lnTo>
                      <a:lnTo>
                        <a:pt x="5929" y="2494"/>
                      </a:lnTo>
                      <a:lnTo>
                        <a:pt x="5929" y="2506"/>
                      </a:lnTo>
                      <a:lnTo>
                        <a:pt x="5941" y="2506"/>
                      </a:lnTo>
                      <a:lnTo>
                        <a:pt x="5953" y="2519"/>
                      </a:lnTo>
                      <a:lnTo>
                        <a:pt x="5949" y="2531"/>
                      </a:lnTo>
                      <a:lnTo>
                        <a:pt x="5961" y="2539"/>
                      </a:lnTo>
                      <a:lnTo>
                        <a:pt x="5969" y="2551"/>
                      </a:lnTo>
                      <a:lnTo>
                        <a:pt x="5973" y="2563"/>
                      </a:lnTo>
                      <a:lnTo>
                        <a:pt x="5986" y="2568"/>
                      </a:lnTo>
                      <a:lnTo>
                        <a:pt x="5977" y="2580"/>
                      </a:lnTo>
                      <a:lnTo>
                        <a:pt x="5986" y="2592"/>
                      </a:lnTo>
                      <a:lnTo>
                        <a:pt x="5994" y="2604"/>
                      </a:lnTo>
                      <a:lnTo>
                        <a:pt x="5994" y="2612"/>
                      </a:lnTo>
                      <a:lnTo>
                        <a:pt x="6006" y="2624"/>
                      </a:lnTo>
                      <a:lnTo>
                        <a:pt x="6010" y="2637"/>
                      </a:lnTo>
                      <a:lnTo>
                        <a:pt x="6006" y="2649"/>
                      </a:lnTo>
                      <a:lnTo>
                        <a:pt x="6014" y="2661"/>
                      </a:lnTo>
                      <a:lnTo>
                        <a:pt x="6022" y="2669"/>
                      </a:lnTo>
                      <a:lnTo>
                        <a:pt x="6026" y="2681"/>
                      </a:lnTo>
                      <a:lnTo>
                        <a:pt x="6034" y="2694"/>
                      </a:lnTo>
                      <a:lnTo>
                        <a:pt x="6034" y="2706"/>
                      </a:lnTo>
                      <a:lnTo>
                        <a:pt x="6038" y="2718"/>
                      </a:lnTo>
                      <a:lnTo>
                        <a:pt x="6047" y="2722"/>
                      </a:lnTo>
                      <a:lnTo>
                        <a:pt x="6047" y="2726"/>
                      </a:lnTo>
                      <a:lnTo>
                        <a:pt x="6043" y="2738"/>
                      </a:lnTo>
                      <a:lnTo>
                        <a:pt x="6043" y="2742"/>
                      </a:lnTo>
                      <a:lnTo>
                        <a:pt x="6043" y="2755"/>
                      </a:lnTo>
                      <a:lnTo>
                        <a:pt x="6055" y="2767"/>
                      </a:lnTo>
                      <a:lnTo>
                        <a:pt x="6067" y="2767"/>
                      </a:lnTo>
                      <a:lnTo>
                        <a:pt x="6079" y="2775"/>
                      </a:lnTo>
                      <a:lnTo>
                        <a:pt x="6091" y="2775"/>
                      </a:lnTo>
                      <a:lnTo>
                        <a:pt x="6095" y="2771"/>
                      </a:lnTo>
                      <a:lnTo>
                        <a:pt x="6108" y="2771"/>
                      </a:lnTo>
                      <a:lnTo>
                        <a:pt x="6116" y="2771"/>
                      </a:lnTo>
                      <a:lnTo>
                        <a:pt x="6128" y="2779"/>
                      </a:lnTo>
                      <a:lnTo>
                        <a:pt x="6136" y="2787"/>
                      </a:lnTo>
                      <a:lnTo>
                        <a:pt x="6148" y="2787"/>
                      </a:lnTo>
                      <a:lnTo>
                        <a:pt x="6161" y="2783"/>
                      </a:lnTo>
                      <a:lnTo>
                        <a:pt x="6165" y="2783"/>
                      </a:lnTo>
                      <a:lnTo>
                        <a:pt x="6177" y="2795"/>
                      </a:lnTo>
                      <a:lnTo>
                        <a:pt x="6181" y="2804"/>
                      </a:lnTo>
                      <a:lnTo>
                        <a:pt x="6181" y="2804"/>
                      </a:lnTo>
                      <a:lnTo>
                        <a:pt x="6185" y="2812"/>
                      </a:lnTo>
                      <a:lnTo>
                        <a:pt x="6193" y="2816"/>
                      </a:lnTo>
                      <a:lnTo>
                        <a:pt x="6193" y="2816"/>
                      </a:lnTo>
                      <a:lnTo>
                        <a:pt x="6205" y="2828"/>
                      </a:lnTo>
                      <a:lnTo>
                        <a:pt x="6217" y="2824"/>
                      </a:lnTo>
                      <a:lnTo>
                        <a:pt x="6230" y="2824"/>
                      </a:lnTo>
                      <a:lnTo>
                        <a:pt x="6230" y="2836"/>
                      </a:lnTo>
                      <a:lnTo>
                        <a:pt x="6226" y="2848"/>
                      </a:lnTo>
                      <a:lnTo>
                        <a:pt x="6238" y="2856"/>
                      </a:lnTo>
                      <a:lnTo>
                        <a:pt x="6242" y="2869"/>
                      </a:lnTo>
                      <a:lnTo>
                        <a:pt x="6238" y="2877"/>
                      </a:lnTo>
                      <a:lnTo>
                        <a:pt x="6234" y="2889"/>
                      </a:lnTo>
                      <a:lnTo>
                        <a:pt x="6238" y="2893"/>
                      </a:lnTo>
                      <a:lnTo>
                        <a:pt x="6250" y="2905"/>
                      </a:lnTo>
                      <a:lnTo>
                        <a:pt x="6258" y="2917"/>
                      </a:lnTo>
                      <a:lnTo>
                        <a:pt x="6258" y="2917"/>
                      </a:lnTo>
                      <a:lnTo>
                        <a:pt x="6270" y="2913"/>
                      </a:lnTo>
                      <a:lnTo>
                        <a:pt x="6283" y="2913"/>
                      </a:lnTo>
                      <a:lnTo>
                        <a:pt x="6295" y="2917"/>
                      </a:lnTo>
                      <a:lnTo>
                        <a:pt x="6307" y="2917"/>
                      </a:lnTo>
                      <a:lnTo>
                        <a:pt x="6319" y="2917"/>
                      </a:lnTo>
                      <a:lnTo>
                        <a:pt x="6331" y="2913"/>
                      </a:lnTo>
                      <a:lnTo>
                        <a:pt x="6344" y="2913"/>
                      </a:lnTo>
                      <a:lnTo>
                        <a:pt x="6348" y="2909"/>
                      </a:lnTo>
                      <a:lnTo>
                        <a:pt x="6352" y="2897"/>
                      </a:lnTo>
                      <a:lnTo>
                        <a:pt x="6364" y="2893"/>
                      </a:lnTo>
                      <a:lnTo>
                        <a:pt x="6376" y="2885"/>
                      </a:lnTo>
                      <a:lnTo>
                        <a:pt x="6388" y="2885"/>
                      </a:lnTo>
                      <a:lnTo>
                        <a:pt x="6401" y="2885"/>
                      </a:lnTo>
                      <a:lnTo>
                        <a:pt x="6413" y="2877"/>
                      </a:lnTo>
                      <a:lnTo>
                        <a:pt x="6425" y="2873"/>
                      </a:lnTo>
                      <a:lnTo>
                        <a:pt x="6437" y="2869"/>
                      </a:lnTo>
                      <a:lnTo>
                        <a:pt x="6445" y="2865"/>
                      </a:lnTo>
                      <a:lnTo>
                        <a:pt x="6458" y="2860"/>
                      </a:lnTo>
                      <a:lnTo>
                        <a:pt x="6458" y="2865"/>
                      </a:lnTo>
                      <a:lnTo>
                        <a:pt x="6466" y="2865"/>
                      </a:lnTo>
                      <a:lnTo>
                        <a:pt x="6478" y="2873"/>
                      </a:lnTo>
                      <a:lnTo>
                        <a:pt x="6474" y="2885"/>
                      </a:lnTo>
                      <a:lnTo>
                        <a:pt x="6470" y="2893"/>
                      </a:lnTo>
                      <a:lnTo>
                        <a:pt x="6474" y="2905"/>
                      </a:lnTo>
                      <a:lnTo>
                        <a:pt x="6482" y="2913"/>
                      </a:lnTo>
                      <a:lnTo>
                        <a:pt x="6474" y="2926"/>
                      </a:lnTo>
                      <a:lnTo>
                        <a:pt x="6462" y="2938"/>
                      </a:lnTo>
                      <a:lnTo>
                        <a:pt x="6449" y="2938"/>
                      </a:lnTo>
                      <a:lnTo>
                        <a:pt x="6441" y="2950"/>
                      </a:lnTo>
                      <a:lnTo>
                        <a:pt x="6445" y="2962"/>
                      </a:lnTo>
                      <a:lnTo>
                        <a:pt x="6441" y="2966"/>
                      </a:lnTo>
                      <a:lnTo>
                        <a:pt x="6441" y="2970"/>
                      </a:lnTo>
                      <a:lnTo>
                        <a:pt x="6437" y="2983"/>
                      </a:lnTo>
                      <a:lnTo>
                        <a:pt x="6433" y="2987"/>
                      </a:lnTo>
                      <a:lnTo>
                        <a:pt x="6433" y="2999"/>
                      </a:lnTo>
                      <a:lnTo>
                        <a:pt x="6429" y="2999"/>
                      </a:lnTo>
                      <a:lnTo>
                        <a:pt x="6429" y="3003"/>
                      </a:lnTo>
                      <a:lnTo>
                        <a:pt x="6429" y="3015"/>
                      </a:lnTo>
                      <a:lnTo>
                        <a:pt x="6425" y="3027"/>
                      </a:lnTo>
                      <a:lnTo>
                        <a:pt x="6413" y="3035"/>
                      </a:lnTo>
                      <a:lnTo>
                        <a:pt x="6413" y="3048"/>
                      </a:lnTo>
                      <a:lnTo>
                        <a:pt x="6405" y="3056"/>
                      </a:lnTo>
                      <a:lnTo>
                        <a:pt x="6401" y="3064"/>
                      </a:lnTo>
                      <a:lnTo>
                        <a:pt x="6397" y="3076"/>
                      </a:lnTo>
                      <a:lnTo>
                        <a:pt x="6388" y="3080"/>
                      </a:lnTo>
                      <a:lnTo>
                        <a:pt x="6380" y="3088"/>
                      </a:lnTo>
                      <a:lnTo>
                        <a:pt x="6380" y="3101"/>
                      </a:lnTo>
                      <a:lnTo>
                        <a:pt x="6380" y="3113"/>
                      </a:lnTo>
                      <a:lnTo>
                        <a:pt x="6368" y="3117"/>
                      </a:lnTo>
                      <a:lnTo>
                        <a:pt x="6364" y="3117"/>
                      </a:lnTo>
                      <a:lnTo>
                        <a:pt x="6352" y="3113"/>
                      </a:lnTo>
                      <a:lnTo>
                        <a:pt x="6327" y="3105"/>
                      </a:lnTo>
                      <a:lnTo>
                        <a:pt x="6315" y="3101"/>
                      </a:lnTo>
                      <a:lnTo>
                        <a:pt x="6311" y="3101"/>
                      </a:lnTo>
                      <a:lnTo>
                        <a:pt x="6311" y="3101"/>
                      </a:lnTo>
                      <a:lnTo>
                        <a:pt x="6299" y="3101"/>
                      </a:lnTo>
                      <a:lnTo>
                        <a:pt x="6299" y="3105"/>
                      </a:lnTo>
                      <a:lnTo>
                        <a:pt x="6287" y="3117"/>
                      </a:lnTo>
                      <a:lnTo>
                        <a:pt x="6283" y="3121"/>
                      </a:lnTo>
                      <a:lnTo>
                        <a:pt x="6270" y="3125"/>
                      </a:lnTo>
                      <a:lnTo>
                        <a:pt x="6258" y="3125"/>
                      </a:lnTo>
                      <a:lnTo>
                        <a:pt x="6250" y="3129"/>
                      </a:lnTo>
                      <a:lnTo>
                        <a:pt x="6258" y="3141"/>
                      </a:lnTo>
                      <a:lnTo>
                        <a:pt x="6262" y="3153"/>
                      </a:lnTo>
                      <a:lnTo>
                        <a:pt x="6262" y="3166"/>
                      </a:lnTo>
                      <a:lnTo>
                        <a:pt x="6262" y="3166"/>
                      </a:lnTo>
                      <a:lnTo>
                        <a:pt x="6266" y="3170"/>
                      </a:lnTo>
                      <a:lnTo>
                        <a:pt x="6266" y="3182"/>
                      </a:lnTo>
                      <a:lnTo>
                        <a:pt x="6266" y="3190"/>
                      </a:lnTo>
                      <a:lnTo>
                        <a:pt x="6266" y="3194"/>
                      </a:lnTo>
                      <a:lnTo>
                        <a:pt x="6266" y="3206"/>
                      </a:lnTo>
                      <a:lnTo>
                        <a:pt x="6266" y="3214"/>
                      </a:lnTo>
                      <a:lnTo>
                        <a:pt x="6262" y="3231"/>
                      </a:lnTo>
                      <a:lnTo>
                        <a:pt x="6270" y="3231"/>
                      </a:lnTo>
                      <a:lnTo>
                        <a:pt x="6270" y="3243"/>
                      </a:lnTo>
                      <a:lnTo>
                        <a:pt x="6266" y="3255"/>
                      </a:lnTo>
                      <a:lnTo>
                        <a:pt x="6258" y="3267"/>
                      </a:lnTo>
                      <a:lnTo>
                        <a:pt x="6246" y="3280"/>
                      </a:lnTo>
                      <a:lnTo>
                        <a:pt x="6226" y="3284"/>
                      </a:lnTo>
                      <a:lnTo>
                        <a:pt x="6230" y="3296"/>
                      </a:lnTo>
                      <a:lnTo>
                        <a:pt x="6230" y="3308"/>
                      </a:lnTo>
                      <a:lnTo>
                        <a:pt x="6234" y="3320"/>
                      </a:lnTo>
                      <a:lnTo>
                        <a:pt x="6238" y="3308"/>
                      </a:lnTo>
                      <a:lnTo>
                        <a:pt x="6234" y="3296"/>
                      </a:lnTo>
                      <a:lnTo>
                        <a:pt x="6246" y="3292"/>
                      </a:lnTo>
                      <a:lnTo>
                        <a:pt x="6258" y="3292"/>
                      </a:lnTo>
                      <a:lnTo>
                        <a:pt x="6270" y="3284"/>
                      </a:lnTo>
                      <a:lnTo>
                        <a:pt x="6274" y="3271"/>
                      </a:lnTo>
                      <a:lnTo>
                        <a:pt x="6287" y="3263"/>
                      </a:lnTo>
                      <a:lnTo>
                        <a:pt x="6295" y="3255"/>
                      </a:lnTo>
                      <a:lnTo>
                        <a:pt x="6299" y="3247"/>
                      </a:lnTo>
                      <a:lnTo>
                        <a:pt x="6311" y="3247"/>
                      </a:lnTo>
                      <a:lnTo>
                        <a:pt x="6307" y="3259"/>
                      </a:lnTo>
                      <a:lnTo>
                        <a:pt x="6319" y="3255"/>
                      </a:lnTo>
                      <a:lnTo>
                        <a:pt x="6327" y="3247"/>
                      </a:lnTo>
                      <a:lnTo>
                        <a:pt x="6331" y="3259"/>
                      </a:lnTo>
                      <a:lnTo>
                        <a:pt x="6331" y="3271"/>
                      </a:lnTo>
                      <a:lnTo>
                        <a:pt x="6344" y="3275"/>
                      </a:lnTo>
                      <a:lnTo>
                        <a:pt x="6352" y="3280"/>
                      </a:lnTo>
                      <a:lnTo>
                        <a:pt x="6360" y="3280"/>
                      </a:lnTo>
                      <a:lnTo>
                        <a:pt x="6372" y="3280"/>
                      </a:lnTo>
                      <a:lnTo>
                        <a:pt x="6384" y="3292"/>
                      </a:lnTo>
                      <a:lnTo>
                        <a:pt x="6405" y="3280"/>
                      </a:lnTo>
                      <a:lnTo>
                        <a:pt x="6417" y="3280"/>
                      </a:lnTo>
                      <a:lnTo>
                        <a:pt x="6429" y="3275"/>
                      </a:lnTo>
                      <a:lnTo>
                        <a:pt x="6441" y="3263"/>
                      </a:lnTo>
                      <a:lnTo>
                        <a:pt x="6454" y="3259"/>
                      </a:lnTo>
                      <a:lnTo>
                        <a:pt x="6466" y="3251"/>
                      </a:lnTo>
                      <a:lnTo>
                        <a:pt x="6478" y="3247"/>
                      </a:lnTo>
                      <a:lnTo>
                        <a:pt x="6490" y="3235"/>
                      </a:lnTo>
                      <a:lnTo>
                        <a:pt x="6502" y="3231"/>
                      </a:lnTo>
                      <a:lnTo>
                        <a:pt x="6506" y="3219"/>
                      </a:lnTo>
                      <a:lnTo>
                        <a:pt x="6519" y="3214"/>
                      </a:lnTo>
                      <a:lnTo>
                        <a:pt x="6519" y="3210"/>
                      </a:lnTo>
                      <a:lnTo>
                        <a:pt x="6523" y="3198"/>
                      </a:lnTo>
                      <a:lnTo>
                        <a:pt x="6535" y="3186"/>
                      </a:lnTo>
                      <a:lnTo>
                        <a:pt x="6543" y="3174"/>
                      </a:lnTo>
                      <a:lnTo>
                        <a:pt x="6551" y="3162"/>
                      </a:lnTo>
                      <a:lnTo>
                        <a:pt x="6563" y="3157"/>
                      </a:lnTo>
                      <a:lnTo>
                        <a:pt x="6567" y="3145"/>
                      </a:lnTo>
                      <a:lnTo>
                        <a:pt x="6580" y="3137"/>
                      </a:lnTo>
                      <a:lnTo>
                        <a:pt x="6588" y="3125"/>
                      </a:lnTo>
                      <a:lnTo>
                        <a:pt x="6592" y="3121"/>
                      </a:lnTo>
                      <a:lnTo>
                        <a:pt x="6604" y="3109"/>
                      </a:lnTo>
                      <a:lnTo>
                        <a:pt x="6612" y="3096"/>
                      </a:lnTo>
                      <a:lnTo>
                        <a:pt x="6624" y="3088"/>
                      </a:lnTo>
                      <a:lnTo>
                        <a:pt x="6637" y="3076"/>
                      </a:lnTo>
                      <a:lnTo>
                        <a:pt x="6649" y="3068"/>
                      </a:lnTo>
                      <a:lnTo>
                        <a:pt x="6657" y="3056"/>
                      </a:lnTo>
                      <a:lnTo>
                        <a:pt x="6677" y="3031"/>
                      </a:lnTo>
                      <a:lnTo>
                        <a:pt x="6681" y="3019"/>
                      </a:lnTo>
                      <a:lnTo>
                        <a:pt x="6690" y="3007"/>
                      </a:lnTo>
                      <a:lnTo>
                        <a:pt x="6698" y="2995"/>
                      </a:lnTo>
                      <a:lnTo>
                        <a:pt x="6702" y="2983"/>
                      </a:lnTo>
                      <a:lnTo>
                        <a:pt x="6706" y="2970"/>
                      </a:lnTo>
                      <a:lnTo>
                        <a:pt x="6714" y="2958"/>
                      </a:lnTo>
                      <a:lnTo>
                        <a:pt x="6726" y="2946"/>
                      </a:lnTo>
                      <a:lnTo>
                        <a:pt x="6738" y="2938"/>
                      </a:lnTo>
                      <a:lnTo>
                        <a:pt x="6742" y="2930"/>
                      </a:lnTo>
                      <a:lnTo>
                        <a:pt x="6751" y="2917"/>
                      </a:lnTo>
                      <a:lnTo>
                        <a:pt x="6755" y="2905"/>
                      </a:lnTo>
                      <a:lnTo>
                        <a:pt x="6767" y="2893"/>
                      </a:lnTo>
                      <a:lnTo>
                        <a:pt x="6779" y="2881"/>
                      </a:lnTo>
                      <a:lnTo>
                        <a:pt x="6791" y="2873"/>
                      </a:lnTo>
                      <a:lnTo>
                        <a:pt x="6795" y="2869"/>
                      </a:lnTo>
                      <a:lnTo>
                        <a:pt x="6808" y="2856"/>
                      </a:lnTo>
                      <a:lnTo>
                        <a:pt x="6808" y="2848"/>
                      </a:lnTo>
                      <a:lnTo>
                        <a:pt x="6808" y="2836"/>
                      </a:lnTo>
                      <a:lnTo>
                        <a:pt x="6812" y="2824"/>
                      </a:lnTo>
                      <a:lnTo>
                        <a:pt x="6812" y="2812"/>
                      </a:lnTo>
                      <a:lnTo>
                        <a:pt x="6816" y="2812"/>
                      </a:lnTo>
                      <a:lnTo>
                        <a:pt x="6820" y="2799"/>
                      </a:lnTo>
                      <a:lnTo>
                        <a:pt x="6820" y="2795"/>
                      </a:lnTo>
                      <a:lnTo>
                        <a:pt x="6816" y="2795"/>
                      </a:lnTo>
                      <a:lnTo>
                        <a:pt x="6824" y="2783"/>
                      </a:lnTo>
                      <a:lnTo>
                        <a:pt x="6828" y="2771"/>
                      </a:lnTo>
                      <a:lnTo>
                        <a:pt x="6828" y="2759"/>
                      </a:lnTo>
                      <a:lnTo>
                        <a:pt x="6824" y="2747"/>
                      </a:lnTo>
                      <a:lnTo>
                        <a:pt x="6828" y="2738"/>
                      </a:lnTo>
                      <a:lnTo>
                        <a:pt x="6828" y="2726"/>
                      </a:lnTo>
                      <a:lnTo>
                        <a:pt x="6828" y="2714"/>
                      </a:lnTo>
                      <a:lnTo>
                        <a:pt x="6828" y="2702"/>
                      </a:lnTo>
                      <a:lnTo>
                        <a:pt x="6824" y="2690"/>
                      </a:lnTo>
                      <a:lnTo>
                        <a:pt x="6824" y="2677"/>
                      </a:lnTo>
                      <a:lnTo>
                        <a:pt x="6832" y="2665"/>
                      </a:lnTo>
                      <a:lnTo>
                        <a:pt x="6840" y="2653"/>
                      </a:lnTo>
                      <a:lnTo>
                        <a:pt x="6836" y="2641"/>
                      </a:lnTo>
                      <a:lnTo>
                        <a:pt x="6844" y="2629"/>
                      </a:lnTo>
                      <a:lnTo>
                        <a:pt x="6852" y="2616"/>
                      </a:lnTo>
                      <a:lnTo>
                        <a:pt x="6852" y="2604"/>
                      </a:lnTo>
                      <a:lnTo>
                        <a:pt x="6865" y="2596"/>
                      </a:lnTo>
                      <a:lnTo>
                        <a:pt x="6877" y="2584"/>
                      </a:lnTo>
                      <a:lnTo>
                        <a:pt x="6877" y="2572"/>
                      </a:lnTo>
                      <a:lnTo>
                        <a:pt x="6889" y="2563"/>
                      </a:lnTo>
                      <a:lnTo>
                        <a:pt x="6889" y="2559"/>
                      </a:lnTo>
                      <a:lnTo>
                        <a:pt x="6877" y="2555"/>
                      </a:lnTo>
                      <a:lnTo>
                        <a:pt x="6865" y="2547"/>
                      </a:lnTo>
                      <a:lnTo>
                        <a:pt x="6869" y="2535"/>
                      </a:lnTo>
                      <a:lnTo>
                        <a:pt x="6873" y="2523"/>
                      </a:lnTo>
                      <a:lnTo>
                        <a:pt x="6869" y="2511"/>
                      </a:lnTo>
                      <a:lnTo>
                        <a:pt x="6860" y="2502"/>
                      </a:lnTo>
                      <a:lnTo>
                        <a:pt x="6848" y="2494"/>
                      </a:lnTo>
                      <a:lnTo>
                        <a:pt x="6840" y="2486"/>
                      </a:lnTo>
                      <a:lnTo>
                        <a:pt x="6840" y="2486"/>
                      </a:lnTo>
                      <a:lnTo>
                        <a:pt x="6852" y="2490"/>
                      </a:lnTo>
                      <a:lnTo>
                        <a:pt x="6860" y="2498"/>
                      </a:lnTo>
                      <a:lnTo>
                        <a:pt x="6873" y="2490"/>
                      </a:lnTo>
                      <a:lnTo>
                        <a:pt x="6877" y="2478"/>
                      </a:lnTo>
                      <a:lnTo>
                        <a:pt x="6865" y="2466"/>
                      </a:lnTo>
                      <a:lnTo>
                        <a:pt x="6852" y="2462"/>
                      </a:lnTo>
                      <a:lnTo>
                        <a:pt x="6840" y="2450"/>
                      </a:lnTo>
                      <a:lnTo>
                        <a:pt x="6828" y="2445"/>
                      </a:lnTo>
                      <a:lnTo>
                        <a:pt x="6820" y="2433"/>
                      </a:lnTo>
                      <a:lnTo>
                        <a:pt x="6812" y="2421"/>
                      </a:lnTo>
                      <a:lnTo>
                        <a:pt x="6808" y="2409"/>
                      </a:lnTo>
                      <a:lnTo>
                        <a:pt x="6795" y="2405"/>
                      </a:lnTo>
                      <a:lnTo>
                        <a:pt x="6783" y="2397"/>
                      </a:lnTo>
                      <a:lnTo>
                        <a:pt x="6771" y="2393"/>
                      </a:lnTo>
                      <a:lnTo>
                        <a:pt x="6759" y="2397"/>
                      </a:lnTo>
                      <a:lnTo>
                        <a:pt x="6746" y="2397"/>
                      </a:lnTo>
                      <a:lnTo>
                        <a:pt x="6734" y="2397"/>
                      </a:lnTo>
                      <a:lnTo>
                        <a:pt x="6722" y="2388"/>
                      </a:lnTo>
                      <a:lnTo>
                        <a:pt x="6718" y="2401"/>
                      </a:lnTo>
                      <a:lnTo>
                        <a:pt x="6722" y="2413"/>
                      </a:lnTo>
                      <a:lnTo>
                        <a:pt x="6714" y="2425"/>
                      </a:lnTo>
                      <a:lnTo>
                        <a:pt x="6714" y="2437"/>
                      </a:lnTo>
                      <a:lnTo>
                        <a:pt x="6706" y="2450"/>
                      </a:lnTo>
                      <a:lnTo>
                        <a:pt x="6694" y="2454"/>
                      </a:lnTo>
                      <a:lnTo>
                        <a:pt x="6698" y="2441"/>
                      </a:lnTo>
                      <a:lnTo>
                        <a:pt x="6710" y="2429"/>
                      </a:lnTo>
                      <a:lnTo>
                        <a:pt x="6710" y="2417"/>
                      </a:lnTo>
                      <a:lnTo>
                        <a:pt x="6698" y="2421"/>
                      </a:lnTo>
                      <a:lnTo>
                        <a:pt x="6694" y="2433"/>
                      </a:lnTo>
                      <a:lnTo>
                        <a:pt x="6681" y="2441"/>
                      </a:lnTo>
                      <a:lnTo>
                        <a:pt x="6669" y="2450"/>
                      </a:lnTo>
                      <a:lnTo>
                        <a:pt x="6657" y="2450"/>
                      </a:lnTo>
                      <a:lnTo>
                        <a:pt x="6645" y="2450"/>
                      </a:lnTo>
                      <a:lnTo>
                        <a:pt x="6633" y="2454"/>
                      </a:lnTo>
                      <a:lnTo>
                        <a:pt x="6645" y="2441"/>
                      </a:lnTo>
                      <a:lnTo>
                        <a:pt x="6649" y="2429"/>
                      </a:lnTo>
                      <a:lnTo>
                        <a:pt x="6661" y="2421"/>
                      </a:lnTo>
                      <a:lnTo>
                        <a:pt x="6649" y="2417"/>
                      </a:lnTo>
                      <a:lnTo>
                        <a:pt x="6637" y="2413"/>
                      </a:lnTo>
                      <a:lnTo>
                        <a:pt x="6649" y="2397"/>
                      </a:lnTo>
                      <a:lnTo>
                        <a:pt x="6657" y="2388"/>
                      </a:lnTo>
                      <a:lnTo>
                        <a:pt x="6645" y="2388"/>
                      </a:lnTo>
                      <a:lnTo>
                        <a:pt x="6633" y="2393"/>
                      </a:lnTo>
                      <a:lnTo>
                        <a:pt x="6620" y="2401"/>
                      </a:lnTo>
                      <a:lnTo>
                        <a:pt x="6633" y="2409"/>
                      </a:lnTo>
                      <a:lnTo>
                        <a:pt x="6628" y="2421"/>
                      </a:lnTo>
                      <a:lnTo>
                        <a:pt x="6616" y="2425"/>
                      </a:lnTo>
                      <a:lnTo>
                        <a:pt x="6604" y="2433"/>
                      </a:lnTo>
                      <a:lnTo>
                        <a:pt x="6604" y="2433"/>
                      </a:lnTo>
                      <a:lnTo>
                        <a:pt x="6596" y="2421"/>
                      </a:lnTo>
                      <a:lnTo>
                        <a:pt x="6600" y="2409"/>
                      </a:lnTo>
                      <a:lnTo>
                        <a:pt x="6600" y="2397"/>
                      </a:lnTo>
                      <a:lnTo>
                        <a:pt x="6600" y="2384"/>
                      </a:lnTo>
                      <a:lnTo>
                        <a:pt x="6604" y="2372"/>
                      </a:lnTo>
                      <a:lnTo>
                        <a:pt x="6604" y="2360"/>
                      </a:lnTo>
                      <a:lnTo>
                        <a:pt x="6592" y="2360"/>
                      </a:lnTo>
                      <a:lnTo>
                        <a:pt x="6580" y="2364"/>
                      </a:lnTo>
                      <a:lnTo>
                        <a:pt x="6567" y="2364"/>
                      </a:lnTo>
                      <a:lnTo>
                        <a:pt x="6555" y="2364"/>
                      </a:lnTo>
                      <a:lnTo>
                        <a:pt x="6543" y="2368"/>
                      </a:lnTo>
                      <a:lnTo>
                        <a:pt x="6531" y="2360"/>
                      </a:lnTo>
                      <a:lnTo>
                        <a:pt x="6519" y="2356"/>
                      </a:lnTo>
                      <a:lnTo>
                        <a:pt x="6506" y="2356"/>
                      </a:lnTo>
                      <a:lnTo>
                        <a:pt x="6502" y="2344"/>
                      </a:lnTo>
                      <a:lnTo>
                        <a:pt x="6515" y="2332"/>
                      </a:lnTo>
                      <a:lnTo>
                        <a:pt x="6515" y="2332"/>
                      </a:lnTo>
                      <a:lnTo>
                        <a:pt x="6527" y="2319"/>
                      </a:lnTo>
                      <a:lnTo>
                        <a:pt x="6539" y="2319"/>
                      </a:lnTo>
                      <a:lnTo>
                        <a:pt x="6551" y="2311"/>
                      </a:lnTo>
                      <a:lnTo>
                        <a:pt x="6563" y="2303"/>
                      </a:lnTo>
                      <a:lnTo>
                        <a:pt x="6572" y="2291"/>
                      </a:lnTo>
                      <a:lnTo>
                        <a:pt x="6580" y="2283"/>
                      </a:lnTo>
                      <a:lnTo>
                        <a:pt x="6592" y="2275"/>
                      </a:lnTo>
                      <a:lnTo>
                        <a:pt x="6604" y="2270"/>
                      </a:lnTo>
                      <a:lnTo>
                        <a:pt x="6616" y="2262"/>
                      </a:lnTo>
                      <a:lnTo>
                        <a:pt x="6628" y="2254"/>
                      </a:lnTo>
                      <a:lnTo>
                        <a:pt x="6641" y="2246"/>
                      </a:lnTo>
                      <a:lnTo>
                        <a:pt x="6653" y="2234"/>
                      </a:lnTo>
                      <a:lnTo>
                        <a:pt x="6665" y="2222"/>
                      </a:lnTo>
                      <a:lnTo>
                        <a:pt x="6677" y="2214"/>
                      </a:lnTo>
                      <a:lnTo>
                        <a:pt x="6690" y="2205"/>
                      </a:lnTo>
                      <a:lnTo>
                        <a:pt x="6685" y="2193"/>
                      </a:lnTo>
                      <a:lnTo>
                        <a:pt x="6698" y="2185"/>
                      </a:lnTo>
                      <a:lnTo>
                        <a:pt x="6710" y="2173"/>
                      </a:lnTo>
                      <a:lnTo>
                        <a:pt x="6722" y="2161"/>
                      </a:lnTo>
                      <a:lnTo>
                        <a:pt x="6730" y="2157"/>
                      </a:lnTo>
                      <a:lnTo>
                        <a:pt x="6742" y="2144"/>
                      </a:lnTo>
                      <a:lnTo>
                        <a:pt x="6755" y="2136"/>
                      </a:lnTo>
                      <a:lnTo>
                        <a:pt x="6767" y="2132"/>
                      </a:lnTo>
                      <a:lnTo>
                        <a:pt x="6775" y="2120"/>
                      </a:lnTo>
                      <a:lnTo>
                        <a:pt x="6787" y="2112"/>
                      </a:lnTo>
                      <a:lnTo>
                        <a:pt x="6795" y="2100"/>
                      </a:lnTo>
                      <a:lnTo>
                        <a:pt x="6808" y="2096"/>
                      </a:lnTo>
                      <a:lnTo>
                        <a:pt x="6820" y="2091"/>
                      </a:lnTo>
                      <a:lnTo>
                        <a:pt x="6828" y="2079"/>
                      </a:lnTo>
                      <a:lnTo>
                        <a:pt x="6832" y="2067"/>
                      </a:lnTo>
                      <a:lnTo>
                        <a:pt x="6836" y="2055"/>
                      </a:lnTo>
                      <a:lnTo>
                        <a:pt x="6844" y="2043"/>
                      </a:lnTo>
                      <a:lnTo>
                        <a:pt x="6860" y="2034"/>
                      </a:lnTo>
                      <a:lnTo>
                        <a:pt x="6869" y="2030"/>
                      </a:lnTo>
                      <a:lnTo>
                        <a:pt x="6881" y="2022"/>
                      </a:lnTo>
                      <a:lnTo>
                        <a:pt x="6897" y="2014"/>
                      </a:lnTo>
                      <a:lnTo>
                        <a:pt x="6905" y="2002"/>
                      </a:lnTo>
                      <a:lnTo>
                        <a:pt x="6913" y="1990"/>
                      </a:lnTo>
                      <a:lnTo>
                        <a:pt x="6926" y="1982"/>
                      </a:lnTo>
                      <a:lnTo>
                        <a:pt x="6938" y="1973"/>
                      </a:lnTo>
                      <a:lnTo>
                        <a:pt x="6950" y="1965"/>
                      </a:lnTo>
                      <a:lnTo>
                        <a:pt x="6962" y="1961"/>
                      </a:lnTo>
                      <a:lnTo>
                        <a:pt x="6974" y="1957"/>
                      </a:lnTo>
                      <a:lnTo>
                        <a:pt x="6987" y="1953"/>
                      </a:lnTo>
                      <a:lnTo>
                        <a:pt x="6991" y="1953"/>
                      </a:lnTo>
                      <a:lnTo>
                        <a:pt x="7003" y="1957"/>
                      </a:lnTo>
                      <a:lnTo>
                        <a:pt x="7015" y="1953"/>
                      </a:lnTo>
                      <a:lnTo>
                        <a:pt x="7023" y="1949"/>
                      </a:lnTo>
                      <a:lnTo>
                        <a:pt x="7035" y="1949"/>
                      </a:lnTo>
                      <a:lnTo>
                        <a:pt x="7052" y="1949"/>
                      </a:lnTo>
                      <a:lnTo>
                        <a:pt x="7060" y="1949"/>
                      </a:lnTo>
                      <a:lnTo>
                        <a:pt x="7076" y="1953"/>
                      </a:lnTo>
                      <a:lnTo>
                        <a:pt x="7096" y="1953"/>
                      </a:lnTo>
                      <a:lnTo>
                        <a:pt x="7109" y="1949"/>
                      </a:lnTo>
                      <a:lnTo>
                        <a:pt x="7121" y="1949"/>
                      </a:lnTo>
                      <a:lnTo>
                        <a:pt x="7133" y="1949"/>
                      </a:lnTo>
                      <a:lnTo>
                        <a:pt x="7145" y="1949"/>
                      </a:lnTo>
                      <a:lnTo>
                        <a:pt x="7145" y="1961"/>
                      </a:lnTo>
                      <a:lnTo>
                        <a:pt x="7157" y="1973"/>
                      </a:lnTo>
                      <a:lnTo>
                        <a:pt x="7170" y="1969"/>
                      </a:lnTo>
                      <a:lnTo>
                        <a:pt x="7178" y="1957"/>
                      </a:lnTo>
                      <a:lnTo>
                        <a:pt x="7190" y="1945"/>
                      </a:lnTo>
                      <a:lnTo>
                        <a:pt x="7202" y="1953"/>
                      </a:lnTo>
                      <a:lnTo>
                        <a:pt x="7210" y="1953"/>
                      </a:lnTo>
                      <a:lnTo>
                        <a:pt x="7223" y="1953"/>
                      </a:lnTo>
                      <a:lnTo>
                        <a:pt x="7235" y="1957"/>
                      </a:lnTo>
                      <a:lnTo>
                        <a:pt x="7247" y="1965"/>
                      </a:lnTo>
                      <a:lnTo>
                        <a:pt x="7259" y="1961"/>
                      </a:lnTo>
                      <a:lnTo>
                        <a:pt x="7271" y="1949"/>
                      </a:lnTo>
                      <a:lnTo>
                        <a:pt x="7284" y="1949"/>
                      </a:lnTo>
                      <a:lnTo>
                        <a:pt x="7296" y="1949"/>
                      </a:lnTo>
                      <a:lnTo>
                        <a:pt x="7304" y="1961"/>
                      </a:lnTo>
                      <a:lnTo>
                        <a:pt x="7316" y="1961"/>
                      </a:lnTo>
                      <a:lnTo>
                        <a:pt x="7324" y="1961"/>
                      </a:lnTo>
                      <a:lnTo>
                        <a:pt x="7320" y="1949"/>
                      </a:lnTo>
                      <a:lnTo>
                        <a:pt x="7328" y="1937"/>
                      </a:lnTo>
                      <a:lnTo>
                        <a:pt x="7341" y="1941"/>
                      </a:lnTo>
                      <a:lnTo>
                        <a:pt x="7341" y="1929"/>
                      </a:lnTo>
                      <a:lnTo>
                        <a:pt x="7353" y="1921"/>
                      </a:lnTo>
                      <a:lnTo>
                        <a:pt x="7365" y="1917"/>
                      </a:lnTo>
                      <a:lnTo>
                        <a:pt x="7377" y="1917"/>
                      </a:lnTo>
                      <a:lnTo>
                        <a:pt x="7389" y="1921"/>
                      </a:lnTo>
                      <a:lnTo>
                        <a:pt x="7398" y="1921"/>
                      </a:lnTo>
                      <a:lnTo>
                        <a:pt x="7406" y="1925"/>
                      </a:lnTo>
                      <a:lnTo>
                        <a:pt x="7418" y="1929"/>
                      </a:lnTo>
                      <a:lnTo>
                        <a:pt x="7430" y="1937"/>
                      </a:lnTo>
                      <a:lnTo>
                        <a:pt x="7442" y="1937"/>
                      </a:lnTo>
                      <a:lnTo>
                        <a:pt x="7430" y="1941"/>
                      </a:lnTo>
                      <a:lnTo>
                        <a:pt x="7442" y="1945"/>
                      </a:lnTo>
                      <a:lnTo>
                        <a:pt x="7455" y="1945"/>
                      </a:lnTo>
                      <a:lnTo>
                        <a:pt x="7463" y="1933"/>
                      </a:lnTo>
                      <a:lnTo>
                        <a:pt x="7475" y="1933"/>
                      </a:lnTo>
                      <a:lnTo>
                        <a:pt x="7487" y="1937"/>
                      </a:lnTo>
                      <a:lnTo>
                        <a:pt x="7499" y="1949"/>
                      </a:lnTo>
                      <a:lnTo>
                        <a:pt x="7503" y="1957"/>
                      </a:lnTo>
                      <a:lnTo>
                        <a:pt x="7516" y="1961"/>
                      </a:lnTo>
                      <a:lnTo>
                        <a:pt x="7528" y="1969"/>
                      </a:lnTo>
                      <a:lnTo>
                        <a:pt x="7516" y="1973"/>
                      </a:lnTo>
                      <a:lnTo>
                        <a:pt x="7503" y="1973"/>
                      </a:lnTo>
                      <a:lnTo>
                        <a:pt x="7491" y="1973"/>
                      </a:lnTo>
                      <a:lnTo>
                        <a:pt x="7479" y="1973"/>
                      </a:lnTo>
                      <a:lnTo>
                        <a:pt x="7463" y="1973"/>
                      </a:lnTo>
                      <a:lnTo>
                        <a:pt x="7471" y="1986"/>
                      </a:lnTo>
                      <a:lnTo>
                        <a:pt x="7479" y="1998"/>
                      </a:lnTo>
                      <a:lnTo>
                        <a:pt x="7491" y="1998"/>
                      </a:lnTo>
                      <a:lnTo>
                        <a:pt x="7503" y="1998"/>
                      </a:lnTo>
                      <a:lnTo>
                        <a:pt x="7516" y="1994"/>
                      </a:lnTo>
                      <a:lnTo>
                        <a:pt x="7528" y="1986"/>
                      </a:lnTo>
                      <a:lnTo>
                        <a:pt x="7540" y="1982"/>
                      </a:lnTo>
                      <a:lnTo>
                        <a:pt x="7552" y="1990"/>
                      </a:lnTo>
                      <a:lnTo>
                        <a:pt x="7564" y="1994"/>
                      </a:lnTo>
                      <a:lnTo>
                        <a:pt x="7577" y="1990"/>
                      </a:lnTo>
                      <a:lnTo>
                        <a:pt x="7589" y="1978"/>
                      </a:lnTo>
                      <a:lnTo>
                        <a:pt x="7601" y="1978"/>
                      </a:lnTo>
                      <a:lnTo>
                        <a:pt x="7601" y="1965"/>
                      </a:lnTo>
                      <a:lnTo>
                        <a:pt x="7613" y="1965"/>
                      </a:lnTo>
                      <a:lnTo>
                        <a:pt x="7625" y="1969"/>
                      </a:lnTo>
                      <a:lnTo>
                        <a:pt x="7638" y="1978"/>
                      </a:lnTo>
                      <a:lnTo>
                        <a:pt x="7650" y="1978"/>
                      </a:lnTo>
                      <a:lnTo>
                        <a:pt x="7662" y="1965"/>
                      </a:lnTo>
                      <a:lnTo>
                        <a:pt x="7674" y="1969"/>
                      </a:lnTo>
                      <a:lnTo>
                        <a:pt x="7686" y="1969"/>
                      </a:lnTo>
                      <a:lnTo>
                        <a:pt x="7699" y="1969"/>
                      </a:lnTo>
                      <a:lnTo>
                        <a:pt x="7711" y="1961"/>
                      </a:lnTo>
                      <a:lnTo>
                        <a:pt x="7707" y="1949"/>
                      </a:lnTo>
                      <a:lnTo>
                        <a:pt x="7695" y="1941"/>
                      </a:lnTo>
                      <a:lnTo>
                        <a:pt x="7682" y="1941"/>
                      </a:lnTo>
                      <a:lnTo>
                        <a:pt x="7670" y="1945"/>
                      </a:lnTo>
                      <a:lnTo>
                        <a:pt x="7658" y="1945"/>
                      </a:lnTo>
                      <a:lnTo>
                        <a:pt x="7646" y="1937"/>
                      </a:lnTo>
                      <a:lnTo>
                        <a:pt x="7658" y="1929"/>
                      </a:lnTo>
                      <a:lnTo>
                        <a:pt x="7654" y="1917"/>
                      </a:lnTo>
                      <a:lnTo>
                        <a:pt x="7658" y="1904"/>
                      </a:lnTo>
                      <a:lnTo>
                        <a:pt x="7670" y="1908"/>
                      </a:lnTo>
                      <a:lnTo>
                        <a:pt x="7670" y="1896"/>
                      </a:lnTo>
                      <a:lnTo>
                        <a:pt x="7678" y="1884"/>
                      </a:lnTo>
                      <a:lnTo>
                        <a:pt x="7686" y="1872"/>
                      </a:lnTo>
                      <a:lnTo>
                        <a:pt x="7699" y="1864"/>
                      </a:lnTo>
                      <a:lnTo>
                        <a:pt x="7715" y="1851"/>
                      </a:lnTo>
                      <a:lnTo>
                        <a:pt x="7723" y="1847"/>
                      </a:lnTo>
                      <a:lnTo>
                        <a:pt x="7735" y="1839"/>
                      </a:lnTo>
                      <a:lnTo>
                        <a:pt x="7748" y="1831"/>
                      </a:lnTo>
                      <a:lnTo>
                        <a:pt x="7756" y="1819"/>
                      </a:lnTo>
                      <a:lnTo>
                        <a:pt x="7764" y="1807"/>
                      </a:lnTo>
                      <a:lnTo>
                        <a:pt x="7776" y="1799"/>
                      </a:lnTo>
                      <a:lnTo>
                        <a:pt x="7788" y="1786"/>
                      </a:lnTo>
                      <a:lnTo>
                        <a:pt x="7800" y="1786"/>
                      </a:lnTo>
                      <a:lnTo>
                        <a:pt x="7800" y="1774"/>
                      </a:lnTo>
                      <a:lnTo>
                        <a:pt x="7800" y="1762"/>
                      </a:lnTo>
                      <a:lnTo>
                        <a:pt x="7813" y="1754"/>
                      </a:lnTo>
                      <a:lnTo>
                        <a:pt x="7825" y="1746"/>
                      </a:lnTo>
                      <a:lnTo>
                        <a:pt x="7837" y="1737"/>
                      </a:lnTo>
                      <a:lnTo>
                        <a:pt x="7849" y="1733"/>
                      </a:lnTo>
                      <a:lnTo>
                        <a:pt x="7861" y="1733"/>
                      </a:lnTo>
                      <a:lnTo>
                        <a:pt x="7874" y="1733"/>
                      </a:lnTo>
                      <a:lnTo>
                        <a:pt x="7886" y="1737"/>
                      </a:lnTo>
                      <a:lnTo>
                        <a:pt x="7898" y="1733"/>
                      </a:lnTo>
                      <a:lnTo>
                        <a:pt x="7910" y="1729"/>
                      </a:lnTo>
                      <a:lnTo>
                        <a:pt x="7918" y="1729"/>
                      </a:lnTo>
                      <a:lnTo>
                        <a:pt x="7935" y="1729"/>
                      </a:lnTo>
                      <a:lnTo>
                        <a:pt x="7947" y="1721"/>
                      </a:lnTo>
                      <a:lnTo>
                        <a:pt x="7955" y="1721"/>
                      </a:lnTo>
                      <a:lnTo>
                        <a:pt x="7967" y="1733"/>
                      </a:lnTo>
                      <a:lnTo>
                        <a:pt x="7975" y="1746"/>
                      </a:lnTo>
                      <a:lnTo>
                        <a:pt x="7988" y="1742"/>
                      </a:lnTo>
                      <a:lnTo>
                        <a:pt x="7996" y="1733"/>
                      </a:lnTo>
                      <a:lnTo>
                        <a:pt x="8004" y="1729"/>
                      </a:lnTo>
                      <a:lnTo>
                        <a:pt x="8016" y="1721"/>
                      </a:lnTo>
                      <a:lnTo>
                        <a:pt x="8024" y="1733"/>
                      </a:lnTo>
                      <a:lnTo>
                        <a:pt x="8016" y="1746"/>
                      </a:lnTo>
                      <a:lnTo>
                        <a:pt x="8012" y="1758"/>
                      </a:lnTo>
                      <a:lnTo>
                        <a:pt x="8004" y="1770"/>
                      </a:lnTo>
                      <a:lnTo>
                        <a:pt x="8004" y="1770"/>
                      </a:lnTo>
                      <a:lnTo>
                        <a:pt x="7992" y="1778"/>
                      </a:lnTo>
                      <a:lnTo>
                        <a:pt x="8000" y="1790"/>
                      </a:lnTo>
                      <a:lnTo>
                        <a:pt x="7996" y="1803"/>
                      </a:lnTo>
                      <a:lnTo>
                        <a:pt x="8004" y="1807"/>
                      </a:lnTo>
                      <a:lnTo>
                        <a:pt x="8016" y="1803"/>
                      </a:lnTo>
                      <a:lnTo>
                        <a:pt x="8028" y="1803"/>
                      </a:lnTo>
                      <a:lnTo>
                        <a:pt x="8024" y="1811"/>
                      </a:lnTo>
                      <a:lnTo>
                        <a:pt x="8016" y="1823"/>
                      </a:lnTo>
                      <a:lnTo>
                        <a:pt x="8012" y="1835"/>
                      </a:lnTo>
                      <a:lnTo>
                        <a:pt x="8024" y="1835"/>
                      </a:lnTo>
                      <a:lnTo>
                        <a:pt x="8032" y="1827"/>
                      </a:lnTo>
                      <a:lnTo>
                        <a:pt x="8049" y="1827"/>
                      </a:lnTo>
                      <a:lnTo>
                        <a:pt x="8057" y="1815"/>
                      </a:lnTo>
                      <a:lnTo>
                        <a:pt x="8069" y="1807"/>
                      </a:lnTo>
                      <a:lnTo>
                        <a:pt x="8081" y="1799"/>
                      </a:lnTo>
                      <a:lnTo>
                        <a:pt x="8093" y="1786"/>
                      </a:lnTo>
                      <a:lnTo>
                        <a:pt x="8106" y="1778"/>
                      </a:lnTo>
                      <a:lnTo>
                        <a:pt x="8118" y="1770"/>
                      </a:lnTo>
                      <a:lnTo>
                        <a:pt x="8130" y="1762"/>
                      </a:lnTo>
                      <a:lnTo>
                        <a:pt x="8142" y="1750"/>
                      </a:lnTo>
                      <a:lnTo>
                        <a:pt x="8150" y="1742"/>
                      </a:lnTo>
                      <a:lnTo>
                        <a:pt x="8154" y="1742"/>
                      </a:lnTo>
                      <a:lnTo>
                        <a:pt x="8167" y="1750"/>
                      </a:lnTo>
                      <a:lnTo>
                        <a:pt x="8179" y="1742"/>
                      </a:lnTo>
                      <a:lnTo>
                        <a:pt x="8179" y="1754"/>
                      </a:lnTo>
                      <a:lnTo>
                        <a:pt x="8195" y="1750"/>
                      </a:lnTo>
                      <a:lnTo>
                        <a:pt x="8195" y="1733"/>
                      </a:lnTo>
                      <a:lnTo>
                        <a:pt x="8183" y="1733"/>
                      </a:lnTo>
                      <a:lnTo>
                        <a:pt x="8187" y="1721"/>
                      </a:lnTo>
                      <a:lnTo>
                        <a:pt x="8191" y="1709"/>
                      </a:lnTo>
                      <a:lnTo>
                        <a:pt x="8191" y="1697"/>
                      </a:lnTo>
                      <a:lnTo>
                        <a:pt x="8191" y="1685"/>
                      </a:lnTo>
                      <a:lnTo>
                        <a:pt x="8203" y="1681"/>
                      </a:lnTo>
                      <a:lnTo>
                        <a:pt x="8195" y="1668"/>
                      </a:lnTo>
                      <a:lnTo>
                        <a:pt x="8211" y="1660"/>
                      </a:lnTo>
                      <a:lnTo>
                        <a:pt x="8220" y="1656"/>
                      </a:lnTo>
                      <a:lnTo>
                        <a:pt x="8236" y="1656"/>
                      </a:lnTo>
                      <a:lnTo>
                        <a:pt x="8248" y="1652"/>
                      </a:lnTo>
                      <a:lnTo>
                        <a:pt x="8260" y="1648"/>
                      </a:lnTo>
                      <a:lnTo>
                        <a:pt x="8272" y="1648"/>
                      </a:lnTo>
                      <a:lnTo>
                        <a:pt x="8281" y="1652"/>
                      </a:lnTo>
                      <a:lnTo>
                        <a:pt x="8297" y="1660"/>
                      </a:lnTo>
                      <a:lnTo>
                        <a:pt x="8309" y="1664"/>
                      </a:lnTo>
                      <a:lnTo>
                        <a:pt x="8317" y="1664"/>
                      </a:lnTo>
                      <a:lnTo>
                        <a:pt x="8329" y="1668"/>
                      </a:lnTo>
                      <a:lnTo>
                        <a:pt x="8342" y="1668"/>
                      </a:lnTo>
                      <a:lnTo>
                        <a:pt x="8342" y="1672"/>
                      </a:lnTo>
                      <a:lnTo>
                        <a:pt x="8342" y="1672"/>
                      </a:lnTo>
                      <a:lnTo>
                        <a:pt x="8329" y="1668"/>
                      </a:lnTo>
                      <a:lnTo>
                        <a:pt x="8317" y="1668"/>
                      </a:lnTo>
                      <a:lnTo>
                        <a:pt x="8321" y="1681"/>
                      </a:lnTo>
                      <a:lnTo>
                        <a:pt x="8309" y="1672"/>
                      </a:lnTo>
                      <a:lnTo>
                        <a:pt x="8297" y="1672"/>
                      </a:lnTo>
                      <a:lnTo>
                        <a:pt x="8285" y="1668"/>
                      </a:lnTo>
                      <a:lnTo>
                        <a:pt x="8272" y="1672"/>
                      </a:lnTo>
                      <a:lnTo>
                        <a:pt x="8260" y="1681"/>
                      </a:lnTo>
                      <a:lnTo>
                        <a:pt x="8248" y="1689"/>
                      </a:lnTo>
                      <a:lnTo>
                        <a:pt x="8248" y="1701"/>
                      </a:lnTo>
                      <a:lnTo>
                        <a:pt x="8248" y="1713"/>
                      </a:lnTo>
                      <a:lnTo>
                        <a:pt x="8248" y="1737"/>
                      </a:lnTo>
                      <a:lnTo>
                        <a:pt x="8236" y="1746"/>
                      </a:lnTo>
                      <a:lnTo>
                        <a:pt x="8232" y="1758"/>
                      </a:lnTo>
                      <a:lnTo>
                        <a:pt x="8244" y="1766"/>
                      </a:lnTo>
                      <a:lnTo>
                        <a:pt x="8240" y="1778"/>
                      </a:lnTo>
                      <a:lnTo>
                        <a:pt x="8228" y="1786"/>
                      </a:lnTo>
                      <a:lnTo>
                        <a:pt x="8215" y="1799"/>
                      </a:lnTo>
                      <a:lnTo>
                        <a:pt x="8228" y="1811"/>
                      </a:lnTo>
                      <a:lnTo>
                        <a:pt x="8215" y="1819"/>
                      </a:lnTo>
                      <a:lnTo>
                        <a:pt x="8203" y="1823"/>
                      </a:lnTo>
                      <a:lnTo>
                        <a:pt x="8195" y="1823"/>
                      </a:lnTo>
                      <a:lnTo>
                        <a:pt x="8179" y="1827"/>
                      </a:lnTo>
                      <a:lnTo>
                        <a:pt x="8171" y="1835"/>
                      </a:lnTo>
                      <a:lnTo>
                        <a:pt x="8159" y="1839"/>
                      </a:lnTo>
                      <a:lnTo>
                        <a:pt x="8146" y="1847"/>
                      </a:lnTo>
                      <a:lnTo>
                        <a:pt x="8134" y="1851"/>
                      </a:lnTo>
                      <a:lnTo>
                        <a:pt x="8122" y="1855"/>
                      </a:lnTo>
                      <a:lnTo>
                        <a:pt x="8118" y="1868"/>
                      </a:lnTo>
                      <a:lnTo>
                        <a:pt x="8114" y="1880"/>
                      </a:lnTo>
                      <a:lnTo>
                        <a:pt x="8102" y="1888"/>
                      </a:lnTo>
                      <a:lnTo>
                        <a:pt x="8089" y="1896"/>
                      </a:lnTo>
                      <a:lnTo>
                        <a:pt x="8077" y="1908"/>
                      </a:lnTo>
                      <a:lnTo>
                        <a:pt x="8065" y="1917"/>
                      </a:lnTo>
                      <a:lnTo>
                        <a:pt x="8057" y="1929"/>
                      </a:lnTo>
                      <a:lnTo>
                        <a:pt x="8045" y="1933"/>
                      </a:lnTo>
                      <a:lnTo>
                        <a:pt x="8032" y="1937"/>
                      </a:lnTo>
                      <a:lnTo>
                        <a:pt x="8024" y="1949"/>
                      </a:lnTo>
                      <a:lnTo>
                        <a:pt x="8016" y="1957"/>
                      </a:lnTo>
                      <a:lnTo>
                        <a:pt x="8004" y="1965"/>
                      </a:lnTo>
                      <a:lnTo>
                        <a:pt x="7992" y="1978"/>
                      </a:lnTo>
                      <a:lnTo>
                        <a:pt x="7988" y="1990"/>
                      </a:lnTo>
                      <a:lnTo>
                        <a:pt x="7979" y="2002"/>
                      </a:lnTo>
                      <a:lnTo>
                        <a:pt x="7967" y="2014"/>
                      </a:lnTo>
                      <a:lnTo>
                        <a:pt x="7955" y="2026"/>
                      </a:lnTo>
                      <a:lnTo>
                        <a:pt x="7947" y="2034"/>
                      </a:lnTo>
                      <a:lnTo>
                        <a:pt x="7935" y="2043"/>
                      </a:lnTo>
                      <a:lnTo>
                        <a:pt x="7923" y="2051"/>
                      </a:lnTo>
                      <a:lnTo>
                        <a:pt x="7910" y="2059"/>
                      </a:lnTo>
                      <a:lnTo>
                        <a:pt x="7898" y="2067"/>
                      </a:lnTo>
                      <a:lnTo>
                        <a:pt x="7886" y="2075"/>
                      </a:lnTo>
                      <a:lnTo>
                        <a:pt x="7874" y="2075"/>
                      </a:lnTo>
                      <a:lnTo>
                        <a:pt x="7861" y="2071"/>
                      </a:lnTo>
                      <a:lnTo>
                        <a:pt x="7853" y="2083"/>
                      </a:lnTo>
                      <a:lnTo>
                        <a:pt x="7841" y="2091"/>
                      </a:lnTo>
                      <a:lnTo>
                        <a:pt x="7829" y="2096"/>
                      </a:lnTo>
                      <a:lnTo>
                        <a:pt x="7817" y="2087"/>
                      </a:lnTo>
                      <a:lnTo>
                        <a:pt x="7809" y="2096"/>
                      </a:lnTo>
                      <a:lnTo>
                        <a:pt x="7817" y="2108"/>
                      </a:lnTo>
                      <a:lnTo>
                        <a:pt x="7821" y="2120"/>
                      </a:lnTo>
                      <a:lnTo>
                        <a:pt x="7817" y="2132"/>
                      </a:lnTo>
                      <a:lnTo>
                        <a:pt x="7809" y="2144"/>
                      </a:lnTo>
                      <a:lnTo>
                        <a:pt x="7805" y="2157"/>
                      </a:lnTo>
                      <a:lnTo>
                        <a:pt x="7792" y="2161"/>
                      </a:lnTo>
                      <a:lnTo>
                        <a:pt x="7780" y="2169"/>
                      </a:lnTo>
                      <a:lnTo>
                        <a:pt x="7768" y="2181"/>
                      </a:lnTo>
                      <a:lnTo>
                        <a:pt x="7756" y="2193"/>
                      </a:lnTo>
                      <a:lnTo>
                        <a:pt x="7756" y="2205"/>
                      </a:lnTo>
                      <a:lnTo>
                        <a:pt x="7752" y="2218"/>
                      </a:lnTo>
                      <a:lnTo>
                        <a:pt x="7748" y="2230"/>
                      </a:lnTo>
                      <a:lnTo>
                        <a:pt x="7743" y="2242"/>
                      </a:lnTo>
                      <a:lnTo>
                        <a:pt x="7739" y="2254"/>
                      </a:lnTo>
                      <a:lnTo>
                        <a:pt x="7739" y="2262"/>
                      </a:lnTo>
                      <a:lnTo>
                        <a:pt x="7739" y="2275"/>
                      </a:lnTo>
                      <a:lnTo>
                        <a:pt x="7735" y="2287"/>
                      </a:lnTo>
                      <a:lnTo>
                        <a:pt x="7735" y="2299"/>
                      </a:lnTo>
                      <a:lnTo>
                        <a:pt x="7735" y="2311"/>
                      </a:lnTo>
                      <a:lnTo>
                        <a:pt x="7735" y="2323"/>
                      </a:lnTo>
                      <a:lnTo>
                        <a:pt x="7735" y="2336"/>
                      </a:lnTo>
                      <a:lnTo>
                        <a:pt x="7739" y="2348"/>
                      </a:lnTo>
                      <a:lnTo>
                        <a:pt x="7739" y="2360"/>
                      </a:lnTo>
                      <a:lnTo>
                        <a:pt x="7743" y="2368"/>
                      </a:lnTo>
                      <a:lnTo>
                        <a:pt x="7748" y="2380"/>
                      </a:lnTo>
                      <a:lnTo>
                        <a:pt x="7748" y="2397"/>
                      </a:lnTo>
                      <a:lnTo>
                        <a:pt x="7752" y="2405"/>
                      </a:lnTo>
                      <a:lnTo>
                        <a:pt x="7756" y="2417"/>
                      </a:lnTo>
                      <a:lnTo>
                        <a:pt x="7756" y="2429"/>
                      </a:lnTo>
                      <a:lnTo>
                        <a:pt x="7760" y="2441"/>
                      </a:lnTo>
                      <a:lnTo>
                        <a:pt x="7760" y="2454"/>
                      </a:lnTo>
                      <a:lnTo>
                        <a:pt x="7764" y="2466"/>
                      </a:lnTo>
                      <a:lnTo>
                        <a:pt x="7768" y="2490"/>
                      </a:lnTo>
                      <a:lnTo>
                        <a:pt x="7768" y="2502"/>
                      </a:lnTo>
                      <a:lnTo>
                        <a:pt x="7768" y="2515"/>
                      </a:lnTo>
                      <a:lnTo>
                        <a:pt x="7772" y="2527"/>
                      </a:lnTo>
                      <a:lnTo>
                        <a:pt x="7784" y="2535"/>
                      </a:lnTo>
                      <a:lnTo>
                        <a:pt x="7780" y="2547"/>
                      </a:lnTo>
                      <a:lnTo>
                        <a:pt x="7788" y="2559"/>
                      </a:lnTo>
                      <a:lnTo>
                        <a:pt x="7788" y="2572"/>
                      </a:lnTo>
                      <a:lnTo>
                        <a:pt x="7792" y="2584"/>
                      </a:lnTo>
                      <a:lnTo>
                        <a:pt x="7792" y="2592"/>
                      </a:lnTo>
                      <a:lnTo>
                        <a:pt x="7792" y="2608"/>
                      </a:lnTo>
                      <a:lnTo>
                        <a:pt x="7792" y="2620"/>
                      </a:lnTo>
                      <a:lnTo>
                        <a:pt x="7792" y="2629"/>
                      </a:lnTo>
                      <a:lnTo>
                        <a:pt x="7805" y="2641"/>
                      </a:lnTo>
                      <a:lnTo>
                        <a:pt x="7805" y="2653"/>
                      </a:lnTo>
                      <a:lnTo>
                        <a:pt x="7800" y="2665"/>
                      </a:lnTo>
                      <a:lnTo>
                        <a:pt x="7825" y="2645"/>
                      </a:lnTo>
                      <a:lnTo>
                        <a:pt x="7833" y="2641"/>
                      </a:lnTo>
                      <a:lnTo>
                        <a:pt x="7845" y="2629"/>
                      </a:lnTo>
                      <a:lnTo>
                        <a:pt x="7853" y="2620"/>
                      </a:lnTo>
                      <a:lnTo>
                        <a:pt x="7866" y="2612"/>
                      </a:lnTo>
                      <a:lnTo>
                        <a:pt x="7878" y="2604"/>
                      </a:lnTo>
                      <a:lnTo>
                        <a:pt x="7890" y="2592"/>
                      </a:lnTo>
                      <a:lnTo>
                        <a:pt x="7898" y="2580"/>
                      </a:lnTo>
                      <a:lnTo>
                        <a:pt x="7902" y="2568"/>
                      </a:lnTo>
                      <a:lnTo>
                        <a:pt x="7906" y="2555"/>
                      </a:lnTo>
                      <a:lnTo>
                        <a:pt x="7914" y="2543"/>
                      </a:lnTo>
                      <a:lnTo>
                        <a:pt x="7914" y="2531"/>
                      </a:lnTo>
                      <a:lnTo>
                        <a:pt x="7918" y="2519"/>
                      </a:lnTo>
                      <a:lnTo>
                        <a:pt x="7918" y="2506"/>
                      </a:lnTo>
                      <a:lnTo>
                        <a:pt x="7910" y="2502"/>
                      </a:lnTo>
                      <a:lnTo>
                        <a:pt x="7914" y="2490"/>
                      </a:lnTo>
                      <a:lnTo>
                        <a:pt x="7923" y="2502"/>
                      </a:lnTo>
                      <a:lnTo>
                        <a:pt x="7935" y="2494"/>
                      </a:lnTo>
                      <a:lnTo>
                        <a:pt x="7947" y="2486"/>
                      </a:lnTo>
                      <a:lnTo>
                        <a:pt x="7959" y="2482"/>
                      </a:lnTo>
                      <a:lnTo>
                        <a:pt x="7971" y="2478"/>
                      </a:lnTo>
                      <a:lnTo>
                        <a:pt x="7984" y="2478"/>
                      </a:lnTo>
                      <a:lnTo>
                        <a:pt x="7996" y="2482"/>
                      </a:lnTo>
                      <a:lnTo>
                        <a:pt x="8004" y="2486"/>
                      </a:lnTo>
                      <a:lnTo>
                        <a:pt x="8004" y="2474"/>
                      </a:lnTo>
                      <a:lnTo>
                        <a:pt x="8004" y="2474"/>
                      </a:lnTo>
                      <a:lnTo>
                        <a:pt x="7996" y="2462"/>
                      </a:lnTo>
                      <a:lnTo>
                        <a:pt x="8000" y="2450"/>
                      </a:lnTo>
                      <a:lnTo>
                        <a:pt x="7992" y="2437"/>
                      </a:lnTo>
                      <a:lnTo>
                        <a:pt x="7996" y="2425"/>
                      </a:lnTo>
                      <a:lnTo>
                        <a:pt x="7996" y="2413"/>
                      </a:lnTo>
                      <a:lnTo>
                        <a:pt x="8004" y="2405"/>
                      </a:lnTo>
                      <a:lnTo>
                        <a:pt x="8016" y="2397"/>
                      </a:lnTo>
                      <a:lnTo>
                        <a:pt x="8028" y="2384"/>
                      </a:lnTo>
                      <a:lnTo>
                        <a:pt x="8041" y="2376"/>
                      </a:lnTo>
                      <a:lnTo>
                        <a:pt x="8053" y="2368"/>
                      </a:lnTo>
                      <a:lnTo>
                        <a:pt x="8065" y="2364"/>
                      </a:lnTo>
                      <a:lnTo>
                        <a:pt x="8077" y="2368"/>
                      </a:lnTo>
                      <a:lnTo>
                        <a:pt x="8089" y="2372"/>
                      </a:lnTo>
                      <a:lnTo>
                        <a:pt x="8102" y="2368"/>
                      </a:lnTo>
                      <a:lnTo>
                        <a:pt x="8114" y="2364"/>
                      </a:lnTo>
                      <a:lnTo>
                        <a:pt x="8126" y="2356"/>
                      </a:lnTo>
                      <a:lnTo>
                        <a:pt x="8134" y="2344"/>
                      </a:lnTo>
                      <a:lnTo>
                        <a:pt x="8122" y="2332"/>
                      </a:lnTo>
                      <a:lnTo>
                        <a:pt x="8110" y="2319"/>
                      </a:lnTo>
                      <a:lnTo>
                        <a:pt x="8110" y="2307"/>
                      </a:lnTo>
                      <a:lnTo>
                        <a:pt x="8106" y="2295"/>
                      </a:lnTo>
                      <a:lnTo>
                        <a:pt x="8106" y="2283"/>
                      </a:lnTo>
                      <a:lnTo>
                        <a:pt x="8110" y="2270"/>
                      </a:lnTo>
                      <a:lnTo>
                        <a:pt x="8118" y="2258"/>
                      </a:lnTo>
                      <a:lnTo>
                        <a:pt x="8126" y="2246"/>
                      </a:lnTo>
                      <a:lnTo>
                        <a:pt x="8134" y="2234"/>
                      </a:lnTo>
                      <a:lnTo>
                        <a:pt x="8142" y="2230"/>
                      </a:lnTo>
                      <a:lnTo>
                        <a:pt x="8150" y="2226"/>
                      </a:lnTo>
                      <a:lnTo>
                        <a:pt x="8146" y="2214"/>
                      </a:lnTo>
                      <a:lnTo>
                        <a:pt x="8159" y="2209"/>
                      </a:lnTo>
                      <a:lnTo>
                        <a:pt x="8171" y="2205"/>
                      </a:lnTo>
                      <a:lnTo>
                        <a:pt x="8183" y="2197"/>
                      </a:lnTo>
                      <a:lnTo>
                        <a:pt x="8179" y="2209"/>
                      </a:lnTo>
                      <a:lnTo>
                        <a:pt x="8167" y="2214"/>
                      </a:lnTo>
                      <a:lnTo>
                        <a:pt x="8159" y="2226"/>
                      </a:lnTo>
                      <a:lnTo>
                        <a:pt x="8171" y="2238"/>
                      </a:lnTo>
                      <a:lnTo>
                        <a:pt x="8183" y="2242"/>
                      </a:lnTo>
                      <a:lnTo>
                        <a:pt x="8195" y="2234"/>
                      </a:lnTo>
                      <a:lnTo>
                        <a:pt x="8203" y="2222"/>
                      </a:lnTo>
                      <a:lnTo>
                        <a:pt x="8203" y="2209"/>
                      </a:lnTo>
                      <a:lnTo>
                        <a:pt x="8199" y="2197"/>
                      </a:lnTo>
                      <a:lnTo>
                        <a:pt x="8199" y="2189"/>
                      </a:lnTo>
                      <a:lnTo>
                        <a:pt x="8187" y="2181"/>
                      </a:lnTo>
                      <a:lnTo>
                        <a:pt x="8175" y="2181"/>
                      </a:lnTo>
                      <a:lnTo>
                        <a:pt x="8171" y="2173"/>
                      </a:lnTo>
                      <a:lnTo>
                        <a:pt x="8171" y="2161"/>
                      </a:lnTo>
                      <a:lnTo>
                        <a:pt x="8171" y="2148"/>
                      </a:lnTo>
                      <a:lnTo>
                        <a:pt x="8171" y="2144"/>
                      </a:lnTo>
                      <a:lnTo>
                        <a:pt x="8171" y="2128"/>
                      </a:lnTo>
                      <a:lnTo>
                        <a:pt x="8183" y="2120"/>
                      </a:lnTo>
                      <a:lnTo>
                        <a:pt x="8195" y="2108"/>
                      </a:lnTo>
                      <a:lnTo>
                        <a:pt x="8199" y="2096"/>
                      </a:lnTo>
                      <a:lnTo>
                        <a:pt x="8187" y="2087"/>
                      </a:lnTo>
                      <a:lnTo>
                        <a:pt x="8175" y="2083"/>
                      </a:lnTo>
                      <a:lnTo>
                        <a:pt x="8163" y="2075"/>
                      </a:lnTo>
                      <a:lnTo>
                        <a:pt x="8150" y="2083"/>
                      </a:lnTo>
                      <a:lnTo>
                        <a:pt x="8150" y="2096"/>
                      </a:lnTo>
                      <a:lnTo>
                        <a:pt x="8142" y="2091"/>
                      </a:lnTo>
                      <a:lnTo>
                        <a:pt x="8130" y="2083"/>
                      </a:lnTo>
                      <a:lnTo>
                        <a:pt x="8122" y="2071"/>
                      </a:lnTo>
                      <a:lnTo>
                        <a:pt x="8122" y="2059"/>
                      </a:lnTo>
                      <a:lnTo>
                        <a:pt x="8126" y="2047"/>
                      </a:lnTo>
                      <a:lnTo>
                        <a:pt x="8130" y="2034"/>
                      </a:lnTo>
                      <a:lnTo>
                        <a:pt x="8142" y="2022"/>
                      </a:lnTo>
                      <a:lnTo>
                        <a:pt x="8150" y="2010"/>
                      </a:lnTo>
                      <a:lnTo>
                        <a:pt x="8163" y="2002"/>
                      </a:lnTo>
                      <a:lnTo>
                        <a:pt x="8175" y="1990"/>
                      </a:lnTo>
                      <a:lnTo>
                        <a:pt x="8187" y="1986"/>
                      </a:lnTo>
                      <a:lnTo>
                        <a:pt x="8175" y="1973"/>
                      </a:lnTo>
                      <a:lnTo>
                        <a:pt x="8187" y="1973"/>
                      </a:lnTo>
                      <a:lnTo>
                        <a:pt x="8187" y="1961"/>
                      </a:lnTo>
                      <a:lnTo>
                        <a:pt x="8199" y="1957"/>
                      </a:lnTo>
                      <a:lnTo>
                        <a:pt x="8203" y="1949"/>
                      </a:lnTo>
                      <a:lnTo>
                        <a:pt x="8195" y="1937"/>
                      </a:lnTo>
                      <a:lnTo>
                        <a:pt x="8207" y="1929"/>
                      </a:lnTo>
                      <a:lnTo>
                        <a:pt x="8203" y="1921"/>
                      </a:lnTo>
                      <a:lnTo>
                        <a:pt x="8211" y="1908"/>
                      </a:lnTo>
                      <a:lnTo>
                        <a:pt x="8224" y="1904"/>
                      </a:lnTo>
                      <a:lnTo>
                        <a:pt x="8224" y="1896"/>
                      </a:lnTo>
                      <a:lnTo>
                        <a:pt x="8236" y="1892"/>
                      </a:lnTo>
                      <a:lnTo>
                        <a:pt x="8248" y="1892"/>
                      </a:lnTo>
                      <a:lnTo>
                        <a:pt x="8248" y="1896"/>
                      </a:lnTo>
                      <a:lnTo>
                        <a:pt x="8248" y="1908"/>
                      </a:lnTo>
                      <a:lnTo>
                        <a:pt x="8260" y="1896"/>
                      </a:lnTo>
                      <a:lnTo>
                        <a:pt x="8264" y="1896"/>
                      </a:lnTo>
                      <a:lnTo>
                        <a:pt x="8277" y="1888"/>
                      </a:lnTo>
                      <a:lnTo>
                        <a:pt x="8285" y="1896"/>
                      </a:lnTo>
                      <a:lnTo>
                        <a:pt x="8289" y="1908"/>
                      </a:lnTo>
                      <a:lnTo>
                        <a:pt x="8301" y="1912"/>
                      </a:lnTo>
                      <a:lnTo>
                        <a:pt x="8313" y="1900"/>
                      </a:lnTo>
                      <a:lnTo>
                        <a:pt x="8317" y="1896"/>
                      </a:lnTo>
                      <a:lnTo>
                        <a:pt x="8305" y="1888"/>
                      </a:lnTo>
                      <a:lnTo>
                        <a:pt x="8317" y="1888"/>
                      </a:lnTo>
                      <a:lnTo>
                        <a:pt x="8329" y="1880"/>
                      </a:lnTo>
                      <a:lnTo>
                        <a:pt x="8342" y="1876"/>
                      </a:lnTo>
                      <a:lnTo>
                        <a:pt x="8354" y="1868"/>
                      </a:lnTo>
                      <a:lnTo>
                        <a:pt x="8366" y="1855"/>
                      </a:lnTo>
                      <a:lnTo>
                        <a:pt x="8378" y="1851"/>
                      </a:lnTo>
                      <a:lnTo>
                        <a:pt x="8382" y="1864"/>
                      </a:lnTo>
                      <a:lnTo>
                        <a:pt x="8382" y="1876"/>
                      </a:lnTo>
                      <a:lnTo>
                        <a:pt x="8374" y="1888"/>
                      </a:lnTo>
                      <a:lnTo>
                        <a:pt x="8374" y="1896"/>
                      </a:lnTo>
                      <a:lnTo>
                        <a:pt x="8370" y="1908"/>
                      </a:lnTo>
                      <a:lnTo>
                        <a:pt x="8382" y="1908"/>
                      </a:lnTo>
                      <a:lnTo>
                        <a:pt x="8399" y="1896"/>
                      </a:lnTo>
                      <a:lnTo>
                        <a:pt x="8411" y="1884"/>
                      </a:lnTo>
                      <a:lnTo>
                        <a:pt x="8419" y="1872"/>
                      </a:lnTo>
                      <a:lnTo>
                        <a:pt x="8427" y="1860"/>
                      </a:lnTo>
                      <a:lnTo>
                        <a:pt x="8439" y="1864"/>
                      </a:lnTo>
                      <a:lnTo>
                        <a:pt x="8452" y="1860"/>
                      </a:lnTo>
                      <a:lnTo>
                        <a:pt x="8464" y="1855"/>
                      </a:lnTo>
                      <a:lnTo>
                        <a:pt x="8476" y="1851"/>
                      </a:lnTo>
                      <a:lnTo>
                        <a:pt x="8488" y="1843"/>
                      </a:lnTo>
                      <a:lnTo>
                        <a:pt x="8500" y="1843"/>
                      </a:lnTo>
                      <a:lnTo>
                        <a:pt x="8513" y="1843"/>
                      </a:lnTo>
                      <a:lnTo>
                        <a:pt x="8525" y="1847"/>
                      </a:lnTo>
                      <a:lnTo>
                        <a:pt x="8537" y="1843"/>
                      </a:lnTo>
                      <a:lnTo>
                        <a:pt x="8549" y="1843"/>
                      </a:lnTo>
                      <a:lnTo>
                        <a:pt x="8561" y="1839"/>
                      </a:lnTo>
                      <a:lnTo>
                        <a:pt x="8574" y="1851"/>
                      </a:lnTo>
                      <a:lnTo>
                        <a:pt x="8582" y="1851"/>
                      </a:lnTo>
                      <a:lnTo>
                        <a:pt x="8590" y="1868"/>
                      </a:lnTo>
                      <a:lnTo>
                        <a:pt x="8602" y="1872"/>
                      </a:lnTo>
                      <a:lnTo>
                        <a:pt x="8602" y="1888"/>
                      </a:lnTo>
                      <a:lnTo>
                        <a:pt x="8606" y="1892"/>
                      </a:lnTo>
                      <a:lnTo>
                        <a:pt x="8614" y="1896"/>
                      </a:lnTo>
                      <a:lnTo>
                        <a:pt x="8626" y="1904"/>
                      </a:lnTo>
                      <a:lnTo>
                        <a:pt x="8631" y="1896"/>
                      </a:lnTo>
                      <a:lnTo>
                        <a:pt x="8635" y="1884"/>
                      </a:lnTo>
                      <a:lnTo>
                        <a:pt x="8635" y="1872"/>
                      </a:lnTo>
                      <a:lnTo>
                        <a:pt x="8643" y="1860"/>
                      </a:lnTo>
                      <a:lnTo>
                        <a:pt x="8655" y="1851"/>
                      </a:lnTo>
                      <a:lnTo>
                        <a:pt x="8667" y="1847"/>
                      </a:lnTo>
                      <a:lnTo>
                        <a:pt x="8679" y="1843"/>
                      </a:lnTo>
                      <a:lnTo>
                        <a:pt x="8692" y="1831"/>
                      </a:lnTo>
                      <a:lnTo>
                        <a:pt x="8704" y="1827"/>
                      </a:lnTo>
                      <a:lnTo>
                        <a:pt x="8716" y="1819"/>
                      </a:lnTo>
                      <a:lnTo>
                        <a:pt x="8728" y="1819"/>
                      </a:lnTo>
                      <a:lnTo>
                        <a:pt x="8732" y="1815"/>
                      </a:lnTo>
                      <a:lnTo>
                        <a:pt x="8736" y="1803"/>
                      </a:lnTo>
                      <a:lnTo>
                        <a:pt x="8749" y="1803"/>
                      </a:lnTo>
                      <a:lnTo>
                        <a:pt x="8740" y="1794"/>
                      </a:lnTo>
                      <a:lnTo>
                        <a:pt x="8753" y="1786"/>
                      </a:lnTo>
                      <a:lnTo>
                        <a:pt x="8765" y="1786"/>
                      </a:lnTo>
                      <a:lnTo>
                        <a:pt x="8769" y="1774"/>
                      </a:lnTo>
                      <a:lnTo>
                        <a:pt x="8781" y="1778"/>
                      </a:lnTo>
                      <a:lnTo>
                        <a:pt x="8773" y="1766"/>
                      </a:lnTo>
                      <a:lnTo>
                        <a:pt x="8785" y="1766"/>
                      </a:lnTo>
                      <a:lnTo>
                        <a:pt x="8797" y="1766"/>
                      </a:lnTo>
                      <a:lnTo>
                        <a:pt x="8806" y="1758"/>
                      </a:lnTo>
                      <a:lnTo>
                        <a:pt x="8818" y="1746"/>
                      </a:lnTo>
                      <a:lnTo>
                        <a:pt x="8830" y="1742"/>
                      </a:lnTo>
                      <a:lnTo>
                        <a:pt x="8842" y="1742"/>
                      </a:lnTo>
                      <a:lnTo>
                        <a:pt x="8854" y="1733"/>
                      </a:lnTo>
                      <a:lnTo>
                        <a:pt x="8867" y="1729"/>
                      </a:lnTo>
                      <a:lnTo>
                        <a:pt x="8875" y="1729"/>
                      </a:lnTo>
                      <a:lnTo>
                        <a:pt x="8887" y="1725"/>
                      </a:lnTo>
                      <a:lnTo>
                        <a:pt x="8883" y="1717"/>
                      </a:lnTo>
                      <a:lnTo>
                        <a:pt x="8895" y="1717"/>
                      </a:lnTo>
                      <a:lnTo>
                        <a:pt x="8907" y="1713"/>
                      </a:lnTo>
                      <a:lnTo>
                        <a:pt x="8919" y="1709"/>
                      </a:lnTo>
                      <a:lnTo>
                        <a:pt x="8924" y="1697"/>
                      </a:lnTo>
                      <a:lnTo>
                        <a:pt x="8936" y="1701"/>
                      </a:lnTo>
                      <a:lnTo>
                        <a:pt x="8948" y="1697"/>
                      </a:lnTo>
                      <a:lnTo>
                        <a:pt x="8960" y="1689"/>
                      </a:lnTo>
                      <a:lnTo>
                        <a:pt x="8972" y="1689"/>
                      </a:lnTo>
                      <a:lnTo>
                        <a:pt x="8985" y="1685"/>
                      </a:lnTo>
                      <a:lnTo>
                        <a:pt x="8997" y="1672"/>
                      </a:lnTo>
                      <a:lnTo>
                        <a:pt x="9009" y="1664"/>
                      </a:lnTo>
                      <a:lnTo>
                        <a:pt x="9021" y="1664"/>
                      </a:lnTo>
                      <a:lnTo>
                        <a:pt x="9033" y="1660"/>
                      </a:lnTo>
                      <a:lnTo>
                        <a:pt x="9025" y="1648"/>
                      </a:lnTo>
                      <a:lnTo>
                        <a:pt x="9029" y="1636"/>
                      </a:lnTo>
                      <a:lnTo>
                        <a:pt x="9029" y="1632"/>
                      </a:lnTo>
                      <a:lnTo>
                        <a:pt x="9037" y="1644"/>
                      </a:lnTo>
                      <a:lnTo>
                        <a:pt x="9050" y="1640"/>
                      </a:lnTo>
                      <a:lnTo>
                        <a:pt x="9046" y="1648"/>
                      </a:lnTo>
                      <a:lnTo>
                        <a:pt x="9062" y="1660"/>
                      </a:lnTo>
                      <a:lnTo>
                        <a:pt x="9074" y="1660"/>
                      </a:lnTo>
                      <a:lnTo>
                        <a:pt x="9086" y="1660"/>
                      </a:lnTo>
                      <a:lnTo>
                        <a:pt x="9099" y="1664"/>
                      </a:lnTo>
                      <a:lnTo>
                        <a:pt x="9111" y="1668"/>
                      </a:lnTo>
                      <a:lnTo>
                        <a:pt x="9123" y="1672"/>
                      </a:lnTo>
                      <a:lnTo>
                        <a:pt x="9135" y="1676"/>
                      </a:lnTo>
                      <a:lnTo>
                        <a:pt x="9143" y="1681"/>
                      </a:lnTo>
                      <a:lnTo>
                        <a:pt x="9160" y="1681"/>
                      </a:lnTo>
                      <a:lnTo>
                        <a:pt x="9155" y="1672"/>
                      </a:lnTo>
                      <a:lnTo>
                        <a:pt x="9168" y="1664"/>
                      </a:lnTo>
                      <a:lnTo>
                        <a:pt x="9176" y="1656"/>
                      </a:lnTo>
                      <a:lnTo>
                        <a:pt x="9184" y="1644"/>
                      </a:lnTo>
                      <a:lnTo>
                        <a:pt x="9180" y="1632"/>
                      </a:lnTo>
                      <a:lnTo>
                        <a:pt x="9168" y="1628"/>
                      </a:lnTo>
                      <a:lnTo>
                        <a:pt x="9168" y="1615"/>
                      </a:lnTo>
                      <a:lnTo>
                        <a:pt x="9172" y="1603"/>
                      </a:lnTo>
                      <a:lnTo>
                        <a:pt x="9160" y="1595"/>
                      </a:lnTo>
                      <a:lnTo>
                        <a:pt x="9147" y="1591"/>
                      </a:lnTo>
                      <a:lnTo>
                        <a:pt x="9143" y="1583"/>
                      </a:lnTo>
                      <a:lnTo>
                        <a:pt x="9135" y="1571"/>
                      </a:lnTo>
                      <a:lnTo>
                        <a:pt x="9131" y="1583"/>
                      </a:lnTo>
                      <a:lnTo>
                        <a:pt x="9135" y="1571"/>
                      </a:lnTo>
                      <a:lnTo>
                        <a:pt x="9123" y="1563"/>
                      </a:lnTo>
                      <a:lnTo>
                        <a:pt x="9107" y="1571"/>
                      </a:lnTo>
                      <a:lnTo>
                        <a:pt x="9123" y="1558"/>
                      </a:lnTo>
                      <a:lnTo>
                        <a:pt x="9135" y="1563"/>
                      </a:lnTo>
                      <a:lnTo>
                        <a:pt x="9135" y="1550"/>
                      </a:lnTo>
                      <a:lnTo>
                        <a:pt x="9131" y="1538"/>
                      </a:lnTo>
                      <a:lnTo>
                        <a:pt x="9123" y="1526"/>
                      </a:lnTo>
                      <a:lnTo>
                        <a:pt x="9119" y="1514"/>
                      </a:lnTo>
                      <a:lnTo>
                        <a:pt x="9115" y="1501"/>
                      </a:lnTo>
                      <a:lnTo>
                        <a:pt x="9107" y="1489"/>
                      </a:lnTo>
                      <a:lnTo>
                        <a:pt x="9094" y="1497"/>
                      </a:lnTo>
                      <a:lnTo>
                        <a:pt x="9082" y="1501"/>
                      </a:lnTo>
                      <a:lnTo>
                        <a:pt x="9070" y="1493"/>
                      </a:lnTo>
                      <a:lnTo>
                        <a:pt x="9058" y="1485"/>
                      </a:lnTo>
                      <a:lnTo>
                        <a:pt x="9050" y="1473"/>
                      </a:lnTo>
                      <a:lnTo>
                        <a:pt x="9058" y="1461"/>
                      </a:lnTo>
                      <a:lnTo>
                        <a:pt x="9050" y="1449"/>
                      </a:lnTo>
                      <a:lnTo>
                        <a:pt x="9037" y="1453"/>
                      </a:lnTo>
                      <a:lnTo>
                        <a:pt x="9029" y="1457"/>
                      </a:lnTo>
                      <a:lnTo>
                        <a:pt x="9013" y="1465"/>
                      </a:lnTo>
                      <a:lnTo>
                        <a:pt x="9005" y="1457"/>
                      </a:lnTo>
                      <a:lnTo>
                        <a:pt x="8993" y="1461"/>
                      </a:lnTo>
                      <a:lnTo>
                        <a:pt x="8981" y="1465"/>
                      </a:lnTo>
                      <a:lnTo>
                        <a:pt x="8993" y="1457"/>
                      </a:lnTo>
                      <a:lnTo>
                        <a:pt x="8985" y="1445"/>
                      </a:lnTo>
                      <a:lnTo>
                        <a:pt x="8972" y="1436"/>
                      </a:lnTo>
                      <a:lnTo>
                        <a:pt x="8964" y="1436"/>
                      </a:lnTo>
                      <a:lnTo>
                        <a:pt x="8976" y="1432"/>
                      </a:lnTo>
                      <a:lnTo>
                        <a:pt x="8993" y="1440"/>
                      </a:lnTo>
                      <a:lnTo>
                        <a:pt x="9005" y="1440"/>
                      </a:lnTo>
                      <a:lnTo>
                        <a:pt x="9013" y="1440"/>
                      </a:lnTo>
                      <a:lnTo>
                        <a:pt x="9029" y="1449"/>
                      </a:lnTo>
                      <a:lnTo>
                        <a:pt x="9037" y="1449"/>
                      </a:lnTo>
                      <a:lnTo>
                        <a:pt x="9042" y="1436"/>
                      </a:lnTo>
                      <a:lnTo>
                        <a:pt x="9029" y="1424"/>
                      </a:lnTo>
                      <a:lnTo>
                        <a:pt x="9017" y="1424"/>
                      </a:lnTo>
                      <a:lnTo>
                        <a:pt x="9005" y="1424"/>
                      </a:lnTo>
                      <a:lnTo>
                        <a:pt x="8993" y="1424"/>
                      </a:lnTo>
                      <a:lnTo>
                        <a:pt x="9005" y="1424"/>
                      </a:lnTo>
                      <a:lnTo>
                        <a:pt x="9017" y="1420"/>
                      </a:lnTo>
                      <a:lnTo>
                        <a:pt x="9029" y="1420"/>
                      </a:lnTo>
                      <a:lnTo>
                        <a:pt x="9042" y="1432"/>
                      </a:lnTo>
                      <a:lnTo>
                        <a:pt x="9054" y="1432"/>
                      </a:lnTo>
                      <a:lnTo>
                        <a:pt x="9058" y="1445"/>
                      </a:lnTo>
                      <a:lnTo>
                        <a:pt x="9070" y="1457"/>
                      </a:lnTo>
                      <a:lnTo>
                        <a:pt x="9082" y="1457"/>
                      </a:lnTo>
                      <a:lnTo>
                        <a:pt x="9094" y="1457"/>
                      </a:lnTo>
                      <a:lnTo>
                        <a:pt x="9107" y="1461"/>
                      </a:lnTo>
                      <a:lnTo>
                        <a:pt x="9119" y="1457"/>
                      </a:lnTo>
                      <a:lnTo>
                        <a:pt x="9135" y="1457"/>
                      </a:lnTo>
                      <a:lnTo>
                        <a:pt x="9123" y="1465"/>
                      </a:lnTo>
                      <a:lnTo>
                        <a:pt x="9135" y="1461"/>
                      </a:lnTo>
                      <a:lnTo>
                        <a:pt x="9143" y="1453"/>
                      </a:lnTo>
                      <a:lnTo>
                        <a:pt x="9160" y="1449"/>
                      </a:lnTo>
                      <a:lnTo>
                        <a:pt x="9180" y="1440"/>
                      </a:lnTo>
                      <a:lnTo>
                        <a:pt x="9192" y="1432"/>
                      </a:lnTo>
                      <a:lnTo>
                        <a:pt x="9204" y="1420"/>
                      </a:lnTo>
                      <a:lnTo>
                        <a:pt x="9208" y="1420"/>
                      </a:lnTo>
                      <a:lnTo>
                        <a:pt x="9221" y="1416"/>
                      </a:lnTo>
                      <a:lnTo>
                        <a:pt x="9229" y="1412"/>
                      </a:lnTo>
                      <a:lnTo>
                        <a:pt x="9237" y="1400"/>
                      </a:lnTo>
                      <a:lnTo>
                        <a:pt x="9233" y="1388"/>
                      </a:lnTo>
                      <a:lnTo>
                        <a:pt x="9221" y="1388"/>
                      </a:lnTo>
                      <a:lnTo>
                        <a:pt x="9208" y="1396"/>
                      </a:lnTo>
                      <a:lnTo>
                        <a:pt x="9208" y="1388"/>
                      </a:lnTo>
                      <a:lnTo>
                        <a:pt x="9217" y="1388"/>
                      </a:lnTo>
                      <a:lnTo>
                        <a:pt x="9229" y="1383"/>
                      </a:lnTo>
                      <a:lnTo>
                        <a:pt x="9237" y="1383"/>
                      </a:lnTo>
                      <a:lnTo>
                        <a:pt x="9253" y="1371"/>
                      </a:lnTo>
                      <a:lnTo>
                        <a:pt x="9245" y="1359"/>
                      </a:lnTo>
                      <a:lnTo>
                        <a:pt x="9233" y="1351"/>
                      </a:lnTo>
                      <a:lnTo>
                        <a:pt x="9221" y="1339"/>
                      </a:lnTo>
                      <a:lnTo>
                        <a:pt x="9221" y="1327"/>
                      </a:lnTo>
                      <a:lnTo>
                        <a:pt x="9229" y="1314"/>
                      </a:lnTo>
                      <a:lnTo>
                        <a:pt x="9241" y="1314"/>
                      </a:lnTo>
                      <a:lnTo>
                        <a:pt x="9253" y="1310"/>
                      </a:lnTo>
                      <a:lnTo>
                        <a:pt x="9253" y="1298"/>
                      </a:lnTo>
                      <a:lnTo>
                        <a:pt x="9265" y="1294"/>
                      </a:lnTo>
                      <a:lnTo>
                        <a:pt x="9265" y="1302"/>
                      </a:lnTo>
                      <a:lnTo>
                        <a:pt x="9278" y="1310"/>
                      </a:lnTo>
                      <a:lnTo>
                        <a:pt x="9290" y="1298"/>
                      </a:lnTo>
                      <a:lnTo>
                        <a:pt x="9302" y="1294"/>
                      </a:lnTo>
                      <a:lnTo>
                        <a:pt x="9298" y="1306"/>
                      </a:lnTo>
                      <a:lnTo>
                        <a:pt x="9290" y="1318"/>
                      </a:lnTo>
                      <a:lnTo>
                        <a:pt x="9278" y="1331"/>
                      </a:lnTo>
                      <a:lnTo>
                        <a:pt x="9286" y="1343"/>
                      </a:lnTo>
                      <a:lnTo>
                        <a:pt x="9298" y="1351"/>
                      </a:lnTo>
                      <a:lnTo>
                        <a:pt x="9302" y="1363"/>
                      </a:lnTo>
                      <a:lnTo>
                        <a:pt x="9298" y="1375"/>
                      </a:lnTo>
                      <a:lnTo>
                        <a:pt x="9310" y="1379"/>
                      </a:lnTo>
                      <a:lnTo>
                        <a:pt x="9347" y="1379"/>
                      </a:lnTo>
                      <a:lnTo>
                        <a:pt x="9359" y="1379"/>
                      </a:lnTo>
                      <a:lnTo>
                        <a:pt x="9371" y="1371"/>
                      </a:lnTo>
                      <a:lnTo>
                        <a:pt x="9383" y="1367"/>
                      </a:lnTo>
                      <a:lnTo>
                        <a:pt x="9396" y="1367"/>
                      </a:lnTo>
                      <a:lnTo>
                        <a:pt x="9408" y="1371"/>
                      </a:lnTo>
                      <a:lnTo>
                        <a:pt x="9420" y="1371"/>
                      </a:lnTo>
                      <a:lnTo>
                        <a:pt x="9432" y="1379"/>
                      </a:lnTo>
                      <a:lnTo>
                        <a:pt x="9444" y="1379"/>
                      </a:lnTo>
                      <a:lnTo>
                        <a:pt x="9457" y="1388"/>
                      </a:lnTo>
                      <a:lnTo>
                        <a:pt x="9457" y="1400"/>
                      </a:lnTo>
                      <a:lnTo>
                        <a:pt x="9465" y="1412"/>
                      </a:lnTo>
                      <a:lnTo>
                        <a:pt x="9461" y="1424"/>
                      </a:lnTo>
                      <a:lnTo>
                        <a:pt x="9469" y="1432"/>
                      </a:lnTo>
                      <a:lnTo>
                        <a:pt x="9481" y="1440"/>
                      </a:lnTo>
                      <a:lnTo>
                        <a:pt x="9493" y="1449"/>
                      </a:lnTo>
                      <a:lnTo>
                        <a:pt x="9510" y="1449"/>
                      </a:lnTo>
                      <a:lnTo>
                        <a:pt x="9522" y="1449"/>
                      </a:lnTo>
                      <a:lnTo>
                        <a:pt x="9534" y="1453"/>
                      </a:lnTo>
                      <a:lnTo>
                        <a:pt x="9546" y="1457"/>
                      </a:lnTo>
                      <a:lnTo>
                        <a:pt x="9554" y="1461"/>
                      </a:lnTo>
                      <a:lnTo>
                        <a:pt x="9562" y="1469"/>
                      </a:lnTo>
                      <a:lnTo>
                        <a:pt x="9566" y="1481"/>
                      </a:lnTo>
                      <a:lnTo>
                        <a:pt x="9591" y="1489"/>
                      </a:lnTo>
                      <a:lnTo>
                        <a:pt x="9603" y="1485"/>
                      </a:lnTo>
                      <a:lnTo>
                        <a:pt x="9611" y="1473"/>
                      </a:lnTo>
                      <a:lnTo>
                        <a:pt x="9607" y="1465"/>
                      </a:lnTo>
                      <a:lnTo>
                        <a:pt x="9615" y="1477"/>
                      </a:lnTo>
                      <a:lnTo>
                        <a:pt x="9607" y="1489"/>
                      </a:lnTo>
                      <a:lnTo>
                        <a:pt x="9619" y="1497"/>
                      </a:lnTo>
                      <a:lnTo>
                        <a:pt x="9619" y="1497"/>
                      </a:lnTo>
                      <a:lnTo>
                        <a:pt x="9632" y="1497"/>
                      </a:lnTo>
                      <a:lnTo>
                        <a:pt x="9640" y="1485"/>
                      </a:lnTo>
                      <a:lnTo>
                        <a:pt x="9660" y="1485"/>
                      </a:lnTo>
                      <a:lnTo>
                        <a:pt x="9676" y="1481"/>
                      </a:lnTo>
                      <a:lnTo>
                        <a:pt x="9664" y="1469"/>
                      </a:lnTo>
                      <a:lnTo>
                        <a:pt x="9652" y="1465"/>
                      </a:lnTo>
                      <a:lnTo>
                        <a:pt x="9640" y="1461"/>
                      </a:lnTo>
                      <a:lnTo>
                        <a:pt x="9628" y="1461"/>
                      </a:lnTo>
                      <a:lnTo>
                        <a:pt x="9640" y="1453"/>
                      </a:lnTo>
                      <a:lnTo>
                        <a:pt x="9636" y="1440"/>
                      </a:lnTo>
                      <a:lnTo>
                        <a:pt x="9623" y="1449"/>
                      </a:lnTo>
                      <a:lnTo>
                        <a:pt x="9636" y="1440"/>
                      </a:lnTo>
                      <a:lnTo>
                        <a:pt x="9648" y="1436"/>
                      </a:lnTo>
                      <a:lnTo>
                        <a:pt x="9660" y="1432"/>
                      </a:lnTo>
                      <a:lnTo>
                        <a:pt x="9672" y="1428"/>
                      </a:lnTo>
                      <a:lnTo>
                        <a:pt x="9685" y="1416"/>
                      </a:lnTo>
                      <a:lnTo>
                        <a:pt x="9672" y="1404"/>
                      </a:lnTo>
                      <a:lnTo>
                        <a:pt x="9660" y="1404"/>
                      </a:lnTo>
                      <a:lnTo>
                        <a:pt x="9672" y="1400"/>
                      </a:lnTo>
                      <a:lnTo>
                        <a:pt x="9676" y="1404"/>
                      </a:lnTo>
                      <a:lnTo>
                        <a:pt x="9676" y="1392"/>
                      </a:lnTo>
                      <a:lnTo>
                        <a:pt x="9685" y="1379"/>
                      </a:lnTo>
                      <a:lnTo>
                        <a:pt x="9672" y="1383"/>
                      </a:lnTo>
                      <a:lnTo>
                        <a:pt x="9668" y="1371"/>
                      </a:lnTo>
                      <a:lnTo>
                        <a:pt x="9652" y="1363"/>
                      </a:lnTo>
                      <a:lnTo>
                        <a:pt x="9640" y="1359"/>
                      </a:lnTo>
                      <a:lnTo>
                        <a:pt x="9652" y="1355"/>
                      </a:lnTo>
                      <a:lnTo>
                        <a:pt x="9668" y="1359"/>
                      </a:lnTo>
                      <a:lnTo>
                        <a:pt x="9672" y="1371"/>
                      </a:lnTo>
                      <a:lnTo>
                        <a:pt x="9685" y="1371"/>
                      </a:lnTo>
                      <a:lnTo>
                        <a:pt x="9697" y="1375"/>
                      </a:lnTo>
                      <a:lnTo>
                        <a:pt x="9709" y="1375"/>
                      </a:lnTo>
                      <a:lnTo>
                        <a:pt x="9721" y="1375"/>
                      </a:lnTo>
                      <a:lnTo>
                        <a:pt x="9733" y="1375"/>
                      </a:lnTo>
                      <a:lnTo>
                        <a:pt x="9746" y="1379"/>
                      </a:lnTo>
                      <a:lnTo>
                        <a:pt x="9750" y="1367"/>
                      </a:lnTo>
                      <a:lnTo>
                        <a:pt x="9737" y="1363"/>
                      </a:lnTo>
                      <a:lnTo>
                        <a:pt x="9729" y="1351"/>
                      </a:lnTo>
                      <a:lnTo>
                        <a:pt x="9737" y="1355"/>
                      </a:lnTo>
                      <a:lnTo>
                        <a:pt x="9754" y="1359"/>
                      </a:lnTo>
                      <a:lnTo>
                        <a:pt x="9762" y="1363"/>
                      </a:lnTo>
                      <a:lnTo>
                        <a:pt x="9774" y="1367"/>
                      </a:lnTo>
                      <a:lnTo>
                        <a:pt x="9782" y="1355"/>
                      </a:lnTo>
                      <a:lnTo>
                        <a:pt x="9782" y="1343"/>
                      </a:lnTo>
                      <a:lnTo>
                        <a:pt x="9794" y="1331"/>
                      </a:lnTo>
                      <a:lnTo>
                        <a:pt x="9807" y="1327"/>
                      </a:lnTo>
                      <a:lnTo>
                        <a:pt x="9815" y="1322"/>
                      </a:lnTo>
                      <a:lnTo>
                        <a:pt x="9827" y="1327"/>
                      </a:lnTo>
                      <a:lnTo>
                        <a:pt x="9831" y="1314"/>
                      </a:lnTo>
                      <a:lnTo>
                        <a:pt x="9819" y="1310"/>
                      </a:lnTo>
                      <a:lnTo>
                        <a:pt x="9815" y="1310"/>
                      </a:lnTo>
                      <a:lnTo>
                        <a:pt x="9815" y="1310"/>
                      </a:lnTo>
                      <a:lnTo>
                        <a:pt x="9803" y="1314"/>
                      </a:lnTo>
                      <a:lnTo>
                        <a:pt x="9798" y="1302"/>
                      </a:lnTo>
                      <a:lnTo>
                        <a:pt x="9786" y="1298"/>
                      </a:lnTo>
                      <a:lnTo>
                        <a:pt x="9774" y="1302"/>
                      </a:lnTo>
                      <a:lnTo>
                        <a:pt x="9786" y="1294"/>
                      </a:lnTo>
                      <a:lnTo>
                        <a:pt x="9774" y="1290"/>
                      </a:lnTo>
                      <a:lnTo>
                        <a:pt x="9762" y="1278"/>
                      </a:lnTo>
                      <a:lnTo>
                        <a:pt x="9750" y="1274"/>
                      </a:lnTo>
                      <a:lnTo>
                        <a:pt x="9737" y="1265"/>
                      </a:lnTo>
                      <a:lnTo>
                        <a:pt x="9725" y="1257"/>
                      </a:lnTo>
                      <a:lnTo>
                        <a:pt x="9713" y="1245"/>
                      </a:lnTo>
                      <a:lnTo>
                        <a:pt x="9709" y="1233"/>
                      </a:lnTo>
                      <a:lnTo>
                        <a:pt x="9701" y="1233"/>
                      </a:lnTo>
                      <a:lnTo>
                        <a:pt x="9689" y="1233"/>
                      </a:lnTo>
                      <a:lnTo>
                        <a:pt x="9676" y="1229"/>
                      </a:lnTo>
                      <a:lnTo>
                        <a:pt x="9652" y="1225"/>
                      </a:lnTo>
                      <a:lnTo>
                        <a:pt x="9664" y="1225"/>
                      </a:lnTo>
                      <a:lnTo>
                        <a:pt x="9652" y="1225"/>
                      </a:lnTo>
                      <a:lnTo>
                        <a:pt x="9640" y="1221"/>
                      </a:lnTo>
                      <a:lnTo>
                        <a:pt x="9632" y="1221"/>
                      </a:lnTo>
                      <a:lnTo>
                        <a:pt x="9644" y="1225"/>
                      </a:lnTo>
                      <a:lnTo>
                        <a:pt x="9656" y="1229"/>
                      </a:lnTo>
                      <a:lnTo>
                        <a:pt x="9644" y="1237"/>
                      </a:lnTo>
                      <a:lnTo>
                        <a:pt x="9632" y="1233"/>
                      </a:lnTo>
                      <a:lnTo>
                        <a:pt x="9619" y="1229"/>
                      </a:lnTo>
                      <a:lnTo>
                        <a:pt x="9623" y="1241"/>
                      </a:lnTo>
                      <a:lnTo>
                        <a:pt x="9611" y="1241"/>
                      </a:lnTo>
                      <a:lnTo>
                        <a:pt x="9611" y="1233"/>
                      </a:lnTo>
                      <a:lnTo>
                        <a:pt x="9623" y="1221"/>
                      </a:lnTo>
                      <a:lnTo>
                        <a:pt x="9611" y="1217"/>
                      </a:lnTo>
                      <a:lnTo>
                        <a:pt x="9599" y="1217"/>
                      </a:lnTo>
                      <a:lnTo>
                        <a:pt x="9587" y="1217"/>
                      </a:lnTo>
                      <a:lnTo>
                        <a:pt x="9575" y="1217"/>
                      </a:lnTo>
                      <a:lnTo>
                        <a:pt x="9562" y="1217"/>
                      </a:lnTo>
                      <a:lnTo>
                        <a:pt x="9550" y="1217"/>
                      </a:lnTo>
                      <a:lnTo>
                        <a:pt x="9538" y="1217"/>
                      </a:lnTo>
                      <a:lnTo>
                        <a:pt x="9550" y="1221"/>
                      </a:lnTo>
                      <a:lnTo>
                        <a:pt x="9562" y="1225"/>
                      </a:lnTo>
                      <a:lnTo>
                        <a:pt x="9566" y="1241"/>
                      </a:lnTo>
                      <a:lnTo>
                        <a:pt x="9571" y="1249"/>
                      </a:lnTo>
                      <a:lnTo>
                        <a:pt x="9566" y="1261"/>
                      </a:lnTo>
                      <a:lnTo>
                        <a:pt x="9554" y="1270"/>
                      </a:lnTo>
                      <a:lnTo>
                        <a:pt x="9562" y="1274"/>
                      </a:lnTo>
                      <a:lnTo>
                        <a:pt x="9575" y="1278"/>
                      </a:lnTo>
                      <a:lnTo>
                        <a:pt x="9583" y="1286"/>
                      </a:lnTo>
                      <a:lnTo>
                        <a:pt x="9575" y="1302"/>
                      </a:lnTo>
                      <a:lnTo>
                        <a:pt x="9571" y="1306"/>
                      </a:lnTo>
                      <a:lnTo>
                        <a:pt x="9571" y="1294"/>
                      </a:lnTo>
                      <a:lnTo>
                        <a:pt x="9571" y="1282"/>
                      </a:lnTo>
                      <a:lnTo>
                        <a:pt x="9558" y="1282"/>
                      </a:lnTo>
                      <a:lnTo>
                        <a:pt x="9546" y="1294"/>
                      </a:lnTo>
                      <a:lnTo>
                        <a:pt x="9542" y="1282"/>
                      </a:lnTo>
                      <a:lnTo>
                        <a:pt x="9530" y="1270"/>
                      </a:lnTo>
                      <a:lnTo>
                        <a:pt x="9522" y="1265"/>
                      </a:lnTo>
                      <a:lnTo>
                        <a:pt x="9518" y="1253"/>
                      </a:lnTo>
                      <a:lnTo>
                        <a:pt x="9526" y="1241"/>
                      </a:lnTo>
                      <a:lnTo>
                        <a:pt x="9522" y="1229"/>
                      </a:lnTo>
                      <a:lnTo>
                        <a:pt x="9514" y="1217"/>
                      </a:lnTo>
                      <a:lnTo>
                        <a:pt x="9518" y="1204"/>
                      </a:lnTo>
                      <a:lnTo>
                        <a:pt x="9526" y="1192"/>
                      </a:lnTo>
                      <a:lnTo>
                        <a:pt x="9514" y="1180"/>
                      </a:lnTo>
                      <a:lnTo>
                        <a:pt x="9501" y="1188"/>
                      </a:lnTo>
                      <a:lnTo>
                        <a:pt x="9489" y="1192"/>
                      </a:lnTo>
                      <a:lnTo>
                        <a:pt x="9497" y="1180"/>
                      </a:lnTo>
                      <a:lnTo>
                        <a:pt x="9493" y="1168"/>
                      </a:lnTo>
                      <a:lnTo>
                        <a:pt x="9493" y="1160"/>
                      </a:lnTo>
                      <a:lnTo>
                        <a:pt x="9485" y="1156"/>
                      </a:lnTo>
                      <a:lnTo>
                        <a:pt x="9473" y="1147"/>
                      </a:lnTo>
                      <a:lnTo>
                        <a:pt x="9461" y="1143"/>
                      </a:lnTo>
                      <a:lnTo>
                        <a:pt x="9448" y="1135"/>
                      </a:lnTo>
                      <a:lnTo>
                        <a:pt x="9436" y="1131"/>
                      </a:lnTo>
                      <a:lnTo>
                        <a:pt x="9424" y="1127"/>
                      </a:lnTo>
                      <a:lnTo>
                        <a:pt x="9412" y="1119"/>
                      </a:lnTo>
                      <a:lnTo>
                        <a:pt x="9400" y="1115"/>
                      </a:lnTo>
                      <a:lnTo>
                        <a:pt x="9375" y="1103"/>
                      </a:lnTo>
                      <a:lnTo>
                        <a:pt x="9363" y="1099"/>
                      </a:lnTo>
                      <a:lnTo>
                        <a:pt x="9351" y="1103"/>
                      </a:lnTo>
                      <a:lnTo>
                        <a:pt x="9347" y="1095"/>
                      </a:lnTo>
                      <a:lnTo>
                        <a:pt x="9359" y="1095"/>
                      </a:lnTo>
                      <a:lnTo>
                        <a:pt x="9347" y="1086"/>
                      </a:lnTo>
                      <a:lnTo>
                        <a:pt x="9335" y="1078"/>
                      </a:lnTo>
                      <a:lnTo>
                        <a:pt x="9322" y="1074"/>
                      </a:lnTo>
                      <a:lnTo>
                        <a:pt x="9310" y="1070"/>
                      </a:lnTo>
                      <a:lnTo>
                        <a:pt x="9322" y="1074"/>
                      </a:lnTo>
                      <a:lnTo>
                        <a:pt x="9335" y="1082"/>
                      </a:lnTo>
                      <a:lnTo>
                        <a:pt x="9347" y="1086"/>
                      </a:lnTo>
                      <a:lnTo>
                        <a:pt x="9335" y="1095"/>
                      </a:lnTo>
                      <a:lnTo>
                        <a:pt x="9330" y="1078"/>
                      </a:lnTo>
                      <a:lnTo>
                        <a:pt x="9318" y="1074"/>
                      </a:lnTo>
                      <a:lnTo>
                        <a:pt x="9306" y="1070"/>
                      </a:lnTo>
                      <a:lnTo>
                        <a:pt x="9294" y="1070"/>
                      </a:lnTo>
                      <a:lnTo>
                        <a:pt x="9286" y="1058"/>
                      </a:lnTo>
                      <a:lnTo>
                        <a:pt x="9298" y="1062"/>
                      </a:lnTo>
                      <a:lnTo>
                        <a:pt x="9286" y="1054"/>
                      </a:lnTo>
                      <a:lnTo>
                        <a:pt x="9274" y="1046"/>
                      </a:lnTo>
                      <a:lnTo>
                        <a:pt x="9261" y="1042"/>
                      </a:lnTo>
                      <a:lnTo>
                        <a:pt x="9249" y="1038"/>
                      </a:lnTo>
                      <a:lnTo>
                        <a:pt x="9245" y="1025"/>
                      </a:lnTo>
                      <a:lnTo>
                        <a:pt x="9229" y="1029"/>
                      </a:lnTo>
                      <a:lnTo>
                        <a:pt x="9217" y="1025"/>
                      </a:lnTo>
                      <a:lnTo>
                        <a:pt x="9208" y="1021"/>
                      </a:lnTo>
                      <a:lnTo>
                        <a:pt x="9196" y="1021"/>
                      </a:lnTo>
                      <a:lnTo>
                        <a:pt x="9184" y="1009"/>
                      </a:lnTo>
                      <a:lnTo>
                        <a:pt x="9196" y="1017"/>
                      </a:lnTo>
                      <a:lnTo>
                        <a:pt x="9184" y="1005"/>
                      </a:lnTo>
                      <a:lnTo>
                        <a:pt x="9172" y="997"/>
                      </a:lnTo>
                      <a:lnTo>
                        <a:pt x="9160" y="989"/>
                      </a:lnTo>
                      <a:lnTo>
                        <a:pt x="9147" y="989"/>
                      </a:lnTo>
                      <a:lnTo>
                        <a:pt x="9135" y="989"/>
                      </a:lnTo>
                      <a:lnTo>
                        <a:pt x="9147" y="985"/>
                      </a:lnTo>
                      <a:lnTo>
                        <a:pt x="9135" y="977"/>
                      </a:lnTo>
                      <a:lnTo>
                        <a:pt x="9123" y="973"/>
                      </a:lnTo>
                      <a:lnTo>
                        <a:pt x="9111" y="968"/>
                      </a:lnTo>
                      <a:lnTo>
                        <a:pt x="9099" y="968"/>
                      </a:lnTo>
                      <a:lnTo>
                        <a:pt x="9086" y="964"/>
                      </a:lnTo>
                      <a:lnTo>
                        <a:pt x="9074" y="964"/>
                      </a:lnTo>
                      <a:lnTo>
                        <a:pt x="9062" y="956"/>
                      </a:lnTo>
                      <a:lnTo>
                        <a:pt x="9050" y="952"/>
                      </a:lnTo>
                      <a:lnTo>
                        <a:pt x="9037" y="952"/>
                      </a:lnTo>
                      <a:lnTo>
                        <a:pt x="9025" y="952"/>
                      </a:lnTo>
                      <a:lnTo>
                        <a:pt x="9013" y="948"/>
                      </a:lnTo>
                      <a:lnTo>
                        <a:pt x="9001" y="940"/>
                      </a:lnTo>
                      <a:lnTo>
                        <a:pt x="8989" y="936"/>
                      </a:lnTo>
                      <a:lnTo>
                        <a:pt x="8976" y="924"/>
                      </a:lnTo>
                      <a:lnTo>
                        <a:pt x="8964" y="924"/>
                      </a:lnTo>
                      <a:lnTo>
                        <a:pt x="8952" y="924"/>
                      </a:lnTo>
                      <a:lnTo>
                        <a:pt x="8940" y="924"/>
                      </a:lnTo>
                      <a:lnTo>
                        <a:pt x="8928" y="928"/>
                      </a:lnTo>
                      <a:lnTo>
                        <a:pt x="8915" y="928"/>
                      </a:lnTo>
                      <a:lnTo>
                        <a:pt x="8875" y="928"/>
                      </a:lnTo>
                      <a:lnTo>
                        <a:pt x="8863" y="924"/>
                      </a:lnTo>
                      <a:lnTo>
                        <a:pt x="8850" y="924"/>
                      </a:lnTo>
                      <a:lnTo>
                        <a:pt x="8838" y="928"/>
                      </a:lnTo>
                      <a:lnTo>
                        <a:pt x="8826" y="924"/>
                      </a:lnTo>
                      <a:lnTo>
                        <a:pt x="8814" y="916"/>
                      </a:lnTo>
                      <a:lnTo>
                        <a:pt x="8801" y="920"/>
                      </a:lnTo>
                      <a:lnTo>
                        <a:pt x="8814" y="928"/>
                      </a:lnTo>
                      <a:lnTo>
                        <a:pt x="8801" y="936"/>
                      </a:lnTo>
                      <a:lnTo>
                        <a:pt x="8801" y="936"/>
                      </a:lnTo>
                      <a:lnTo>
                        <a:pt x="8789" y="928"/>
                      </a:lnTo>
                      <a:lnTo>
                        <a:pt x="8777" y="924"/>
                      </a:lnTo>
                      <a:lnTo>
                        <a:pt x="8765" y="916"/>
                      </a:lnTo>
                      <a:lnTo>
                        <a:pt x="8753" y="916"/>
                      </a:lnTo>
                      <a:lnTo>
                        <a:pt x="8740" y="916"/>
                      </a:lnTo>
                      <a:lnTo>
                        <a:pt x="8728" y="911"/>
                      </a:lnTo>
                      <a:lnTo>
                        <a:pt x="8720" y="911"/>
                      </a:lnTo>
                      <a:lnTo>
                        <a:pt x="8708" y="911"/>
                      </a:lnTo>
                      <a:lnTo>
                        <a:pt x="8696" y="907"/>
                      </a:lnTo>
                      <a:lnTo>
                        <a:pt x="8683" y="907"/>
                      </a:lnTo>
                      <a:lnTo>
                        <a:pt x="8671" y="903"/>
                      </a:lnTo>
                      <a:lnTo>
                        <a:pt x="8659" y="903"/>
                      </a:lnTo>
                      <a:lnTo>
                        <a:pt x="8647" y="899"/>
                      </a:lnTo>
                      <a:lnTo>
                        <a:pt x="8635" y="899"/>
                      </a:lnTo>
                      <a:lnTo>
                        <a:pt x="8639" y="911"/>
                      </a:lnTo>
                      <a:lnTo>
                        <a:pt x="8639" y="911"/>
                      </a:lnTo>
                      <a:lnTo>
                        <a:pt x="8639" y="924"/>
                      </a:lnTo>
                      <a:lnTo>
                        <a:pt x="8639" y="936"/>
                      </a:lnTo>
                      <a:lnTo>
                        <a:pt x="8626" y="940"/>
                      </a:lnTo>
                      <a:lnTo>
                        <a:pt x="8618" y="948"/>
                      </a:lnTo>
                      <a:lnTo>
                        <a:pt x="8626" y="956"/>
                      </a:lnTo>
                      <a:lnTo>
                        <a:pt x="8639" y="956"/>
                      </a:lnTo>
                      <a:lnTo>
                        <a:pt x="8647" y="964"/>
                      </a:lnTo>
                      <a:lnTo>
                        <a:pt x="8655" y="981"/>
                      </a:lnTo>
                      <a:lnTo>
                        <a:pt x="8663" y="993"/>
                      </a:lnTo>
                      <a:lnTo>
                        <a:pt x="8663" y="1005"/>
                      </a:lnTo>
                      <a:lnTo>
                        <a:pt x="8675" y="1017"/>
                      </a:lnTo>
                      <a:lnTo>
                        <a:pt x="8663" y="1017"/>
                      </a:lnTo>
                      <a:lnTo>
                        <a:pt x="8651" y="1025"/>
                      </a:lnTo>
                      <a:lnTo>
                        <a:pt x="8651" y="1038"/>
                      </a:lnTo>
                      <a:lnTo>
                        <a:pt x="8651" y="1038"/>
                      </a:lnTo>
                      <a:lnTo>
                        <a:pt x="8635" y="1034"/>
                      </a:lnTo>
                      <a:lnTo>
                        <a:pt x="8643" y="1046"/>
                      </a:lnTo>
                      <a:lnTo>
                        <a:pt x="8643" y="1046"/>
                      </a:lnTo>
                      <a:lnTo>
                        <a:pt x="8631" y="1038"/>
                      </a:lnTo>
                      <a:lnTo>
                        <a:pt x="8618" y="1038"/>
                      </a:lnTo>
                      <a:lnTo>
                        <a:pt x="8606" y="1042"/>
                      </a:lnTo>
                      <a:lnTo>
                        <a:pt x="8606" y="1042"/>
                      </a:lnTo>
                      <a:lnTo>
                        <a:pt x="8594" y="1042"/>
                      </a:lnTo>
                      <a:lnTo>
                        <a:pt x="8582" y="1042"/>
                      </a:lnTo>
                      <a:lnTo>
                        <a:pt x="8574" y="1029"/>
                      </a:lnTo>
                      <a:lnTo>
                        <a:pt x="8570" y="1017"/>
                      </a:lnTo>
                      <a:lnTo>
                        <a:pt x="8557" y="1009"/>
                      </a:lnTo>
                      <a:lnTo>
                        <a:pt x="8545" y="1005"/>
                      </a:lnTo>
                      <a:lnTo>
                        <a:pt x="8533" y="997"/>
                      </a:lnTo>
                      <a:lnTo>
                        <a:pt x="8521" y="997"/>
                      </a:lnTo>
                      <a:lnTo>
                        <a:pt x="8508" y="997"/>
                      </a:lnTo>
                      <a:lnTo>
                        <a:pt x="8500" y="985"/>
                      </a:lnTo>
                      <a:lnTo>
                        <a:pt x="8500" y="960"/>
                      </a:lnTo>
                      <a:lnTo>
                        <a:pt x="8488" y="952"/>
                      </a:lnTo>
                      <a:lnTo>
                        <a:pt x="8480" y="940"/>
                      </a:lnTo>
                      <a:lnTo>
                        <a:pt x="8468" y="936"/>
                      </a:lnTo>
                      <a:lnTo>
                        <a:pt x="8452" y="948"/>
                      </a:lnTo>
                      <a:lnTo>
                        <a:pt x="8443" y="956"/>
                      </a:lnTo>
                      <a:lnTo>
                        <a:pt x="8427" y="960"/>
                      </a:lnTo>
                      <a:lnTo>
                        <a:pt x="8419" y="964"/>
                      </a:lnTo>
                      <a:lnTo>
                        <a:pt x="8403" y="964"/>
                      </a:lnTo>
                      <a:lnTo>
                        <a:pt x="8366" y="964"/>
                      </a:lnTo>
                      <a:lnTo>
                        <a:pt x="8358" y="956"/>
                      </a:lnTo>
                      <a:lnTo>
                        <a:pt x="8342" y="956"/>
                      </a:lnTo>
                      <a:lnTo>
                        <a:pt x="8334" y="956"/>
                      </a:lnTo>
                      <a:lnTo>
                        <a:pt x="8325" y="956"/>
                      </a:lnTo>
                      <a:lnTo>
                        <a:pt x="8313" y="956"/>
                      </a:lnTo>
                      <a:lnTo>
                        <a:pt x="8301" y="956"/>
                      </a:lnTo>
                      <a:lnTo>
                        <a:pt x="8289" y="956"/>
                      </a:lnTo>
                      <a:lnTo>
                        <a:pt x="8277" y="956"/>
                      </a:lnTo>
                      <a:lnTo>
                        <a:pt x="8264" y="948"/>
                      </a:lnTo>
                      <a:lnTo>
                        <a:pt x="8252" y="940"/>
                      </a:lnTo>
                      <a:lnTo>
                        <a:pt x="8240" y="940"/>
                      </a:lnTo>
                      <a:lnTo>
                        <a:pt x="8228" y="944"/>
                      </a:lnTo>
                      <a:lnTo>
                        <a:pt x="8215" y="948"/>
                      </a:lnTo>
                      <a:lnTo>
                        <a:pt x="8203" y="944"/>
                      </a:lnTo>
                      <a:lnTo>
                        <a:pt x="8191" y="944"/>
                      </a:lnTo>
                      <a:lnTo>
                        <a:pt x="8179" y="948"/>
                      </a:lnTo>
                      <a:lnTo>
                        <a:pt x="8167" y="948"/>
                      </a:lnTo>
                      <a:lnTo>
                        <a:pt x="8154" y="948"/>
                      </a:lnTo>
                      <a:lnTo>
                        <a:pt x="8150" y="948"/>
                      </a:lnTo>
                      <a:lnTo>
                        <a:pt x="8138" y="948"/>
                      </a:lnTo>
                      <a:lnTo>
                        <a:pt x="8134" y="948"/>
                      </a:lnTo>
                      <a:lnTo>
                        <a:pt x="8122" y="952"/>
                      </a:lnTo>
                      <a:lnTo>
                        <a:pt x="8110" y="948"/>
                      </a:lnTo>
                      <a:lnTo>
                        <a:pt x="8097" y="952"/>
                      </a:lnTo>
                      <a:lnTo>
                        <a:pt x="8081" y="956"/>
                      </a:lnTo>
                      <a:lnTo>
                        <a:pt x="8073" y="960"/>
                      </a:lnTo>
                      <a:lnTo>
                        <a:pt x="8065" y="956"/>
                      </a:lnTo>
                      <a:lnTo>
                        <a:pt x="8049" y="952"/>
                      </a:lnTo>
                      <a:lnTo>
                        <a:pt x="8041" y="948"/>
                      </a:lnTo>
                      <a:lnTo>
                        <a:pt x="8028" y="948"/>
                      </a:lnTo>
                      <a:lnTo>
                        <a:pt x="8020" y="948"/>
                      </a:lnTo>
                      <a:lnTo>
                        <a:pt x="8008" y="940"/>
                      </a:lnTo>
                      <a:lnTo>
                        <a:pt x="8004" y="940"/>
                      </a:lnTo>
                      <a:lnTo>
                        <a:pt x="7992" y="936"/>
                      </a:lnTo>
                      <a:lnTo>
                        <a:pt x="7984" y="924"/>
                      </a:lnTo>
                      <a:lnTo>
                        <a:pt x="7996" y="911"/>
                      </a:lnTo>
                      <a:lnTo>
                        <a:pt x="7992" y="899"/>
                      </a:lnTo>
                      <a:lnTo>
                        <a:pt x="8004" y="891"/>
                      </a:lnTo>
                      <a:lnTo>
                        <a:pt x="8008" y="879"/>
                      </a:lnTo>
                      <a:lnTo>
                        <a:pt x="8004" y="867"/>
                      </a:lnTo>
                      <a:lnTo>
                        <a:pt x="8004" y="863"/>
                      </a:lnTo>
                      <a:lnTo>
                        <a:pt x="7996" y="855"/>
                      </a:lnTo>
                      <a:lnTo>
                        <a:pt x="7988" y="842"/>
                      </a:lnTo>
                      <a:lnTo>
                        <a:pt x="7975" y="834"/>
                      </a:lnTo>
                      <a:lnTo>
                        <a:pt x="7963" y="826"/>
                      </a:lnTo>
                      <a:lnTo>
                        <a:pt x="7951" y="822"/>
                      </a:lnTo>
                      <a:lnTo>
                        <a:pt x="7939" y="814"/>
                      </a:lnTo>
                      <a:lnTo>
                        <a:pt x="7927" y="810"/>
                      </a:lnTo>
                      <a:lnTo>
                        <a:pt x="7914" y="806"/>
                      </a:lnTo>
                      <a:lnTo>
                        <a:pt x="7902" y="802"/>
                      </a:lnTo>
                      <a:lnTo>
                        <a:pt x="7890" y="802"/>
                      </a:lnTo>
                      <a:lnTo>
                        <a:pt x="7878" y="798"/>
                      </a:lnTo>
                      <a:lnTo>
                        <a:pt x="7866" y="798"/>
                      </a:lnTo>
                      <a:lnTo>
                        <a:pt x="7853" y="794"/>
                      </a:lnTo>
                      <a:lnTo>
                        <a:pt x="7841" y="794"/>
                      </a:lnTo>
                      <a:lnTo>
                        <a:pt x="7829" y="794"/>
                      </a:lnTo>
                      <a:lnTo>
                        <a:pt x="7817" y="794"/>
                      </a:lnTo>
                      <a:lnTo>
                        <a:pt x="7805" y="794"/>
                      </a:lnTo>
                      <a:lnTo>
                        <a:pt x="7792" y="794"/>
                      </a:lnTo>
                      <a:lnTo>
                        <a:pt x="7780" y="794"/>
                      </a:lnTo>
                      <a:lnTo>
                        <a:pt x="7756" y="794"/>
                      </a:lnTo>
                      <a:lnTo>
                        <a:pt x="7743" y="794"/>
                      </a:lnTo>
                      <a:lnTo>
                        <a:pt x="7731" y="798"/>
                      </a:lnTo>
                      <a:lnTo>
                        <a:pt x="7719" y="798"/>
                      </a:lnTo>
                      <a:lnTo>
                        <a:pt x="7707" y="798"/>
                      </a:lnTo>
                      <a:lnTo>
                        <a:pt x="7695" y="802"/>
                      </a:lnTo>
                      <a:lnTo>
                        <a:pt x="7682" y="802"/>
                      </a:lnTo>
                      <a:lnTo>
                        <a:pt x="7670" y="806"/>
                      </a:lnTo>
                      <a:lnTo>
                        <a:pt x="7658" y="806"/>
                      </a:lnTo>
                      <a:lnTo>
                        <a:pt x="7646" y="810"/>
                      </a:lnTo>
                      <a:lnTo>
                        <a:pt x="7630" y="814"/>
                      </a:lnTo>
                      <a:lnTo>
                        <a:pt x="7621" y="822"/>
                      </a:lnTo>
                      <a:lnTo>
                        <a:pt x="7609" y="818"/>
                      </a:lnTo>
                      <a:lnTo>
                        <a:pt x="7597" y="818"/>
                      </a:lnTo>
                      <a:lnTo>
                        <a:pt x="7585" y="822"/>
                      </a:lnTo>
                      <a:lnTo>
                        <a:pt x="7573" y="822"/>
                      </a:lnTo>
                      <a:lnTo>
                        <a:pt x="7560" y="822"/>
                      </a:lnTo>
                      <a:lnTo>
                        <a:pt x="7548" y="818"/>
                      </a:lnTo>
                      <a:lnTo>
                        <a:pt x="7536" y="818"/>
                      </a:lnTo>
                      <a:lnTo>
                        <a:pt x="7524" y="810"/>
                      </a:lnTo>
                      <a:lnTo>
                        <a:pt x="7499" y="806"/>
                      </a:lnTo>
                      <a:lnTo>
                        <a:pt x="7512" y="806"/>
                      </a:lnTo>
                      <a:lnTo>
                        <a:pt x="7524" y="806"/>
                      </a:lnTo>
                      <a:lnTo>
                        <a:pt x="7524" y="798"/>
                      </a:lnTo>
                      <a:lnTo>
                        <a:pt x="7512" y="785"/>
                      </a:lnTo>
                      <a:lnTo>
                        <a:pt x="7499" y="773"/>
                      </a:lnTo>
                      <a:lnTo>
                        <a:pt x="7487" y="765"/>
                      </a:lnTo>
                      <a:lnTo>
                        <a:pt x="7475" y="765"/>
                      </a:lnTo>
                      <a:lnTo>
                        <a:pt x="7463" y="761"/>
                      </a:lnTo>
                      <a:lnTo>
                        <a:pt x="7450" y="761"/>
                      </a:lnTo>
                      <a:lnTo>
                        <a:pt x="7438" y="769"/>
                      </a:lnTo>
                      <a:lnTo>
                        <a:pt x="7430" y="769"/>
                      </a:lnTo>
                      <a:lnTo>
                        <a:pt x="7414" y="773"/>
                      </a:lnTo>
                      <a:lnTo>
                        <a:pt x="7402" y="781"/>
                      </a:lnTo>
                      <a:lnTo>
                        <a:pt x="7402" y="781"/>
                      </a:lnTo>
                      <a:lnTo>
                        <a:pt x="7402" y="777"/>
                      </a:lnTo>
                      <a:lnTo>
                        <a:pt x="7414" y="773"/>
                      </a:lnTo>
                      <a:lnTo>
                        <a:pt x="7426" y="769"/>
                      </a:lnTo>
                      <a:lnTo>
                        <a:pt x="7438" y="757"/>
                      </a:lnTo>
                      <a:lnTo>
                        <a:pt x="7422" y="745"/>
                      </a:lnTo>
                      <a:lnTo>
                        <a:pt x="7410" y="745"/>
                      </a:lnTo>
                      <a:lnTo>
                        <a:pt x="7398" y="749"/>
                      </a:lnTo>
                      <a:lnTo>
                        <a:pt x="7389" y="753"/>
                      </a:lnTo>
                      <a:lnTo>
                        <a:pt x="7394" y="741"/>
                      </a:lnTo>
                      <a:lnTo>
                        <a:pt x="7381" y="732"/>
                      </a:lnTo>
                      <a:lnTo>
                        <a:pt x="7369" y="732"/>
                      </a:lnTo>
                      <a:lnTo>
                        <a:pt x="7357" y="728"/>
                      </a:lnTo>
                      <a:lnTo>
                        <a:pt x="7345" y="724"/>
                      </a:lnTo>
                      <a:lnTo>
                        <a:pt x="7332" y="728"/>
                      </a:lnTo>
                      <a:lnTo>
                        <a:pt x="7328" y="716"/>
                      </a:lnTo>
                      <a:lnTo>
                        <a:pt x="7345" y="716"/>
                      </a:lnTo>
                      <a:lnTo>
                        <a:pt x="7353" y="708"/>
                      </a:lnTo>
                      <a:lnTo>
                        <a:pt x="7365" y="708"/>
                      </a:lnTo>
                      <a:lnTo>
                        <a:pt x="7369" y="708"/>
                      </a:lnTo>
                      <a:lnTo>
                        <a:pt x="7381" y="716"/>
                      </a:lnTo>
                      <a:lnTo>
                        <a:pt x="7394" y="712"/>
                      </a:lnTo>
                      <a:lnTo>
                        <a:pt x="7402" y="700"/>
                      </a:lnTo>
                      <a:lnTo>
                        <a:pt x="7389" y="688"/>
                      </a:lnTo>
                      <a:lnTo>
                        <a:pt x="7377" y="676"/>
                      </a:lnTo>
                      <a:lnTo>
                        <a:pt x="7365" y="671"/>
                      </a:lnTo>
                      <a:lnTo>
                        <a:pt x="7353" y="667"/>
                      </a:lnTo>
                      <a:lnTo>
                        <a:pt x="7341" y="663"/>
                      </a:lnTo>
                      <a:lnTo>
                        <a:pt x="7316" y="659"/>
                      </a:lnTo>
                      <a:lnTo>
                        <a:pt x="7304" y="655"/>
                      </a:lnTo>
                      <a:lnTo>
                        <a:pt x="7292" y="655"/>
                      </a:lnTo>
                      <a:lnTo>
                        <a:pt x="7280" y="655"/>
                      </a:lnTo>
                      <a:lnTo>
                        <a:pt x="7231" y="655"/>
                      </a:lnTo>
                      <a:lnTo>
                        <a:pt x="7219" y="663"/>
                      </a:lnTo>
                      <a:lnTo>
                        <a:pt x="7206" y="671"/>
                      </a:lnTo>
                      <a:lnTo>
                        <a:pt x="7194" y="684"/>
                      </a:lnTo>
                      <a:lnTo>
                        <a:pt x="7190" y="692"/>
                      </a:lnTo>
                      <a:lnTo>
                        <a:pt x="7178" y="704"/>
                      </a:lnTo>
                      <a:lnTo>
                        <a:pt x="7166" y="712"/>
                      </a:lnTo>
                      <a:lnTo>
                        <a:pt x="7153" y="716"/>
                      </a:lnTo>
                      <a:lnTo>
                        <a:pt x="7141" y="724"/>
                      </a:lnTo>
                      <a:lnTo>
                        <a:pt x="7129" y="724"/>
                      </a:lnTo>
                      <a:lnTo>
                        <a:pt x="7117" y="728"/>
                      </a:lnTo>
                      <a:lnTo>
                        <a:pt x="7105" y="724"/>
                      </a:lnTo>
                      <a:lnTo>
                        <a:pt x="7092" y="724"/>
                      </a:lnTo>
                      <a:lnTo>
                        <a:pt x="7105" y="716"/>
                      </a:lnTo>
                      <a:lnTo>
                        <a:pt x="7096" y="704"/>
                      </a:lnTo>
                      <a:lnTo>
                        <a:pt x="7109" y="700"/>
                      </a:lnTo>
                      <a:lnTo>
                        <a:pt x="7121" y="704"/>
                      </a:lnTo>
                      <a:lnTo>
                        <a:pt x="7133" y="700"/>
                      </a:lnTo>
                      <a:lnTo>
                        <a:pt x="7145" y="700"/>
                      </a:lnTo>
                      <a:lnTo>
                        <a:pt x="7145" y="688"/>
                      </a:lnTo>
                      <a:lnTo>
                        <a:pt x="7137" y="676"/>
                      </a:lnTo>
                      <a:lnTo>
                        <a:pt x="7137" y="663"/>
                      </a:lnTo>
                      <a:lnTo>
                        <a:pt x="7145" y="667"/>
                      </a:lnTo>
                      <a:lnTo>
                        <a:pt x="7153" y="680"/>
                      </a:lnTo>
                      <a:lnTo>
                        <a:pt x="7170" y="676"/>
                      </a:lnTo>
                      <a:lnTo>
                        <a:pt x="7170" y="684"/>
                      </a:lnTo>
                      <a:lnTo>
                        <a:pt x="7157" y="696"/>
                      </a:lnTo>
                      <a:lnTo>
                        <a:pt x="7153" y="708"/>
                      </a:lnTo>
                      <a:lnTo>
                        <a:pt x="7166" y="700"/>
                      </a:lnTo>
                      <a:lnTo>
                        <a:pt x="7178" y="692"/>
                      </a:lnTo>
                      <a:lnTo>
                        <a:pt x="7190" y="680"/>
                      </a:lnTo>
                      <a:lnTo>
                        <a:pt x="7202" y="671"/>
                      </a:lnTo>
                      <a:lnTo>
                        <a:pt x="7214" y="655"/>
                      </a:lnTo>
                      <a:lnTo>
                        <a:pt x="7202" y="659"/>
                      </a:lnTo>
                      <a:lnTo>
                        <a:pt x="7190" y="655"/>
                      </a:lnTo>
                      <a:lnTo>
                        <a:pt x="7178" y="655"/>
                      </a:lnTo>
                      <a:lnTo>
                        <a:pt x="7153" y="659"/>
                      </a:lnTo>
                      <a:lnTo>
                        <a:pt x="7141" y="659"/>
                      </a:lnTo>
                      <a:lnTo>
                        <a:pt x="7129" y="659"/>
                      </a:lnTo>
                      <a:lnTo>
                        <a:pt x="7117" y="663"/>
                      </a:lnTo>
                      <a:lnTo>
                        <a:pt x="7101" y="663"/>
                      </a:lnTo>
                      <a:lnTo>
                        <a:pt x="7088" y="663"/>
                      </a:lnTo>
                      <a:lnTo>
                        <a:pt x="7076" y="667"/>
                      </a:lnTo>
                      <a:lnTo>
                        <a:pt x="7064" y="671"/>
                      </a:lnTo>
                      <a:lnTo>
                        <a:pt x="7052" y="667"/>
                      </a:lnTo>
                      <a:lnTo>
                        <a:pt x="7048" y="663"/>
                      </a:lnTo>
                      <a:lnTo>
                        <a:pt x="7048" y="663"/>
                      </a:lnTo>
                      <a:lnTo>
                        <a:pt x="7060" y="659"/>
                      </a:lnTo>
                      <a:lnTo>
                        <a:pt x="7072" y="659"/>
                      </a:lnTo>
                      <a:lnTo>
                        <a:pt x="7080" y="647"/>
                      </a:lnTo>
                      <a:lnTo>
                        <a:pt x="7092" y="643"/>
                      </a:lnTo>
                      <a:lnTo>
                        <a:pt x="7105" y="647"/>
                      </a:lnTo>
                      <a:lnTo>
                        <a:pt x="7117" y="651"/>
                      </a:lnTo>
                      <a:lnTo>
                        <a:pt x="7129" y="651"/>
                      </a:lnTo>
                      <a:lnTo>
                        <a:pt x="7141" y="651"/>
                      </a:lnTo>
                      <a:lnTo>
                        <a:pt x="7166" y="651"/>
                      </a:lnTo>
                      <a:lnTo>
                        <a:pt x="7178" y="655"/>
                      </a:lnTo>
                      <a:lnTo>
                        <a:pt x="7190" y="651"/>
                      </a:lnTo>
                      <a:lnTo>
                        <a:pt x="7202" y="655"/>
                      </a:lnTo>
                      <a:lnTo>
                        <a:pt x="7190" y="647"/>
                      </a:lnTo>
                      <a:lnTo>
                        <a:pt x="7178" y="643"/>
                      </a:lnTo>
                      <a:lnTo>
                        <a:pt x="7166" y="639"/>
                      </a:lnTo>
                      <a:lnTo>
                        <a:pt x="7153" y="639"/>
                      </a:lnTo>
                      <a:lnTo>
                        <a:pt x="7141" y="635"/>
                      </a:lnTo>
                      <a:lnTo>
                        <a:pt x="7129" y="631"/>
                      </a:lnTo>
                      <a:lnTo>
                        <a:pt x="7117" y="627"/>
                      </a:lnTo>
                      <a:lnTo>
                        <a:pt x="7105" y="627"/>
                      </a:lnTo>
                      <a:lnTo>
                        <a:pt x="7096" y="627"/>
                      </a:lnTo>
                      <a:lnTo>
                        <a:pt x="7084" y="623"/>
                      </a:lnTo>
                      <a:lnTo>
                        <a:pt x="7072" y="623"/>
                      </a:lnTo>
                      <a:lnTo>
                        <a:pt x="7060" y="619"/>
                      </a:lnTo>
                      <a:lnTo>
                        <a:pt x="7048" y="619"/>
                      </a:lnTo>
                      <a:lnTo>
                        <a:pt x="7035" y="619"/>
                      </a:lnTo>
                      <a:lnTo>
                        <a:pt x="7023" y="619"/>
                      </a:lnTo>
                      <a:lnTo>
                        <a:pt x="7011" y="614"/>
                      </a:lnTo>
                      <a:lnTo>
                        <a:pt x="6987" y="614"/>
                      </a:lnTo>
                      <a:lnTo>
                        <a:pt x="6974" y="614"/>
                      </a:lnTo>
                      <a:lnTo>
                        <a:pt x="6962" y="614"/>
                      </a:lnTo>
                      <a:lnTo>
                        <a:pt x="6946" y="610"/>
                      </a:lnTo>
                      <a:lnTo>
                        <a:pt x="6934" y="610"/>
                      </a:lnTo>
                      <a:lnTo>
                        <a:pt x="6913" y="610"/>
                      </a:lnTo>
                      <a:lnTo>
                        <a:pt x="6897" y="606"/>
                      </a:lnTo>
                      <a:lnTo>
                        <a:pt x="6885" y="602"/>
                      </a:lnTo>
                      <a:lnTo>
                        <a:pt x="6873" y="594"/>
                      </a:lnTo>
                      <a:lnTo>
                        <a:pt x="6860" y="594"/>
                      </a:lnTo>
                      <a:lnTo>
                        <a:pt x="6848" y="590"/>
                      </a:lnTo>
                      <a:lnTo>
                        <a:pt x="6836" y="590"/>
                      </a:lnTo>
                      <a:lnTo>
                        <a:pt x="6840" y="602"/>
                      </a:lnTo>
                      <a:lnTo>
                        <a:pt x="6852" y="610"/>
                      </a:lnTo>
                      <a:lnTo>
                        <a:pt x="6852" y="623"/>
                      </a:lnTo>
                      <a:lnTo>
                        <a:pt x="6844" y="631"/>
                      </a:lnTo>
                      <a:lnTo>
                        <a:pt x="6828" y="635"/>
                      </a:lnTo>
                      <a:lnTo>
                        <a:pt x="6820" y="639"/>
                      </a:lnTo>
                      <a:lnTo>
                        <a:pt x="6795" y="639"/>
                      </a:lnTo>
                      <a:lnTo>
                        <a:pt x="6783" y="635"/>
                      </a:lnTo>
                      <a:lnTo>
                        <a:pt x="6771" y="635"/>
                      </a:lnTo>
                      <a:lnTo>
                        <a:pt x="6759" y="643"/>
                      </a:lnTo>
                      <a:lnTo>
                        <a:pt x="6746" y="655"/>
                      </a:lnTo>
                      <a:lnTo>
                        <a:pt x="6742" y="667"/>
                      </a:lnTo>
                      <a:lnTo>
                        <a:pt x="6751" y="676"/>
                      </a:lnTo>
                      <a:lnTo>
                        <a:pt x="6767" y="676"/>
                      </a:lnTo>
                      <a:lnTo>
                        <a:pt x="6775" y="663"/>
                      </a:lnTo>
                      <a:lnTo>
                        <a:pt x="6795" y="663"/>
                      </a:lnTo>
                      <a:lnTo>
                        <a:pt x="6808" y="667"/>
                      </a:lnTo>
                      <a:lnTo>
                        <a:pt x="6795" y="676"/>
                      </a:lnTo>
                      <a:lnTo>
                        <a:pt x="6783" y="680"/>
                      </a:lnTo>
                      <a:lnTo>
                        <a:pt x="6779" y="692"/>
                      </a:lnTo>
                      <a:lnTo>
                        <a:pt x="6767" y="696"/>
                      </a:lnTo>
                      <a:lnTo>
                        <a:pt x="6779" y="708"/>
                      </a:lnTo>
                      <a:lnTo>
                        <a:pt x="6779" y="716"/>
                      </a:lnTo>
                      <a:lnTo>
                        <a:pt x="6783" y="732"/>
                      </a:lnTo>
                      <a:lnTo>
                        <a:pt x="6791" y="741"/>
                      </a:lnTo>
                      <a:lnTo>
                        <a:pt x="6795" y="749"/>
                      </a:lnTo>
                      <a:lnTo>
                        <a:pt x="6795" y="753"/>
                      </a:lnTo>
                      <a:lnTo>
                        <a:pt x="6791" y="749"/>
                      </a:lnTo>
                      <a:lnTo>
                        <a:pt x="6779" y="753"/>
                      </a:lnTo>
                      <a:lnTo>
                        <a:pt x="6767" y="749"/>
                      </a:lnTo>
                      <a:lnTo>
                        <a:pt x="6755" y="757"/>
                      </a:lnTo>
                      <a:lnTo>
                        <a:pt x="6742" y="753"/>
                      </a:lnTo>
                      <a:lnTo>
                        <a:pt x="6738" y="741"/>
                      </a:lnTo>
                      <a:lnTo>
                        <a:pt x="6726" y="737"/>
                      </a:lnTo>
                      <a:lnTo>
                        <a:pt x="6714" y="732"/>
                      </a:lnTo>
                      <a:lnTo>
                        <a:pt x="6702" y="737"/>
                      </a:lnTo>
                      <a:lnTo>
                        <a:pt x="6690" y="737"/>
                      </a:lnTo>
                      <a:lnTo>
                        <a:pt x="6677" y="741"/>
                      </a:lnTo>
                      <a:lnTo>
                        <a:pt x="6673" y="753"/>
                      </a:lnTo>
                      <a:lnTo>
                        <a:pt x="6673" y="765"/>
                      </a:lnTo>
                      <a:lnTo>
                        <a:pt x="6685" y="765"/>
                      </a:lnTo>
                      <a:lnTo>
                        <a:pt x="6698" y="769"/>
                      </a:lnTo>
                      <a:lnTo>
                        <a:pt x="6685" y="777"/>
                      </a:lnTo>
                      <a:lnTo>
                        <a:pt x="6673" y="777"/>
                      </a:lnTo>
                      <a:lnTo>
                        <a:pt x="6661" y="777"/>
                      </a:lnTo>
                      <a:lnTo>
                        <a:pt x="6673" y="785"/>
                      </a:lnTo>
                      <a:lnTo>
                        <a:pt x="6657" y="785"/>
                      </a:lnTo>
                      <a:lnTo>
                        <a:pt x="6645" y="781"/>
                      </a:lnTo>
                      <a:lnTo>
                        <a:pt x="6657" y="777"/>
                      </a:lnTo>
                      <a:lnTo>
                        <a:pt x="6645" y="777"/>
                      </a:lnTo>
                      <a:lnTo>
                        <a:pt x="6637" y="765"/>
                      </a:lnTo>
                      <a:lnTo>
                        <a:pt x="6620" y="757"/>
                      </a:lnTo>
                      <a:lnTo>
                        <a:pt x="6612" y="753"/>
                      </a:lnTo>
                      <a:lnTo>
                        <a:pt x="6596" y="745"/>
                      </a:lnTo>
                      <a:lnTo>
                        <a:pt x="6584" y="745"/>
                      </a:lnTo>
                      <a:lnTo>
                        <a:pt x="6576" y="741"/>
                      </a:lnTo>
                      <a:lnTo>
                        <a:pt x="6567" y="737"/>
                      </a:lnTo>
                      <a:lnTo>
                        <a:pt x="6551" y="732"/>
                      </a:lnTo>
                      <a:lnTo>
                        <a:pt x="6539" y="732"/>
                      </a:lnTo>
                      <a:lnTo>
                        <a:pt x="6527" y="737"/>
                      </a:lnTo>
                      <a:lnTo>
                        <a:pt x="6519" y="745"/>
                      </a:lnTo>
                      <a:lnTo>
                        <a:pt x="6506" y="741"/>
                      </a:lnTo>
                      <a:lnTo>
                        <a:pt x="6490" y="745"/>
                      </a:lnTo>
                      <a:lnTo>
                        <a:pt x="6482" y="757"/>
                      </a:lnTo>
                      <a:lnTo>
                        <a:pt x="6482" y="761"/>
                      </a:lnTo>
                      <a:lnTo>
                        <a:pt x="6474" y="773"/>
                      </a:lnTo>
                      <a:lnTo>
                        <a:pt x="6478" y="761"/>
                      </a:lnTo>
                      <a:lnTo>
                        <a:pt x="6466" y="761"/>
                      </a:lnTo>
                      <a:lnTo>
                        <a:pt x="6454" y="761"/>
                      </a:lnTo>
                      <a:lnTo>
                        <a:pt x="6441" y="761"/>
                      </a:lnTo>
                      <a:lnTo>
                        <a:pt x="6429" y="761"/>
                      </a:lnTo>
                      <a:lnTo>
                        <a:pt x="6417" y="757"/>
                      </a:lnTo>
                      <a:lnTo>
                        <a:pt x="6405" y="753"/>
                      </a:lnTo>
                      <a:lnTo>
                        <a:pt x="6392" y="745"/>
                      </a:lnTo>
                      <a:lnTo>
                        <a:pt x="6380" y="732"/>
                      </a:lnTo>
                      <a:lnTo>
                        <a:pt x="6368" y="724"/>
                      </a:lnTo>
                      <a:lnTo>
                        <a:pt x="6360" y="712"/>
                      </a:lnTo>
                      <a:lnTo>
                        <a:pt x="6356" y="700"/>
                      </a:lnTo>
                      <a:lnTo>
                        <a:pt x="6344" y="704"/>
                      </a:lnTo>
                      <a:lnTo>
                        <a:pt x="6335" y="716"/>
                      </a:lnTo>
                      <a:lnTo>
                        <a:pt x="6327" y="728"/>
                      </a:lnTo>
                      <a:lnTo>
                        <a:pt x="6323" y="741"/>
                      </a:lnTo>
                      <a:lnTo>
                        <a:pt x="6315" y="753"/>
                      </a:lnTo>
                      <a:lnTo>
                        <a:pt x="6311" y="769"/>
                      </a:lnTo>
                      <a:lnTo>
                        <a:pt x="6319" y="777"/>
                      </a:lnTo>
                      <a:lnTo>
                        <a:pt x="6303" y="785"/>
                      </a:lnTo>
                      <a:lnTo>
                        <a:pt x="6295" y="798"/>
                      </a:lnTo>
                      <a:lnTo>
                        <a:pt x="6291" y="806"/>
                      </a:lnTo>
                      <a:lnTo>
                        <a:pt x="6283" y="818"/>
                      </a:lnTo>
                      <a:lnTo>
                        <a:pt x="6270" y="830"/>
                      </a:lnTo>
                      <a:lnTo>
                        <a:pt x="6258" y="834"/>
                      </a:lnTo>
                      <a:lnTo>
                        <a:pt x="6246" y="822"/>
                      </a:lnTo>
                      <a:lnTo>
                        <a:pt x="6242" y="810"/>
                      </a:lnTo>
                      <a:lnTo>
                        <a:pt x="6230" y="818"/>
                      </a:lnTo>
                      <a:lnTo>
                        <a:pt x="6217" y="810"/>
                      </a:lnTo>
                      <a:lnTo>
                        <a:pt x="6205" y="802"/>
                      </a:lnTo>
                      <a:lnTo>
                        <a:pt x="6193" y="794"/>
                      </a:lnTo>
                      <a:lnTo>
                        <a:pt x="6181" y="794"/>
                      </a:lnTo>
                      <a:lnTo>
                        <a:pt x="6173" y="781"/>
                      </a:lnTo>
                      <a:lnTo>
                        <a:pt x="6165" y="769"/>
                      </a:lnTo>
                      <a:lnTo>
                        <a:pt x="6152" y="761"/>
                      </a:lnTo>
                      <a:lnTo>
                        <a:pt x="6148" y="745"/>
                      </a:lnTo>
                      <a:lnTo>
                        <a:pt x="6136" y="737"/>
                      </a:lnTo>
                      <a:lnTo>
                        <a:pt x="6124" y="737"/>
                      </a:lnTo>
                      <a:lnTo>
                        <a:pt x="6128" y="724"/>
                      </a:lnTo>
                      <a:lnTo>
                        <a:pt x="6140" y="724"/>
                      </a:lnTo>
                      <a:lnTo>
                        <a:pt x="6152" y="720"/>
                      </a:lnTo>
                      <a:lnTo>
                        <a:pt x="6165" y="724"/>
                      </a:lnTo>
                      <a:lnTo>
                        <a:pt x="6152" y="716"/>
                      </a:lnTo>
                      <a:lnTo>
                        <a:pt x="6144" y="704"/>
                      </a:lnTo>
                      <a:lnTo>
                        <a:pt x="6136" y="692"/>
                      </a:lnTo>
                      <a:lnTo>
                        <a:pt x="6132" y="692"/>
                      </a:lnTo>
                      <a:lnTo>
                        <a:pt x="6136" y="704"/>
                      </a:lnTo>
                      <a:lnTo>
                        <a:pt x="6140" y="716"/>
                      </a:lnTo>
                      <a:lnTo>
                        <a:pt x="6128" y="720"/>
                      </a:lnTo>
                      <a:lnTo>
                        <a:pt x="6116" y="716"/>
                      </a:lnTo>
                      <a:lnTo>
                        <a:pt x="6108" y="708"/>
                      </a:lnTo>
                      <a:lnTo>
                        <a:pt x="6095" y="696"/>
                      </a:lnTo>
                      <a:lnTo>
                        <a:pt x="6091" y="684"/>
                      </a:lnTo>
                      <a:lnTo>
                        <a:pt x="6087" y="680"/>
                      </a:lnTo>
                      <a:lnTo>
                        <a:pt x="6083" y="671"/>
                      </a:lnTo>
                      <a:lnTo>
                        <a:pt x="6083" y="663"/>
                      </a:lnTo>
                      <a:lnTo>
                        <a:pt x="6091" y="667"/>
                      </a:lnTo>
                      <a:lnTo>
                        <a:pt x="6104" y="671"/>
                      </a:lnTo>
                      <a:lnTo>
                        <a:pt x="6112" y="680"/>
                      </a:lnTo>
                      <a:lnTo>
                        <a:pt x="6124" y="684"/>
                      </a:lnTo>
                      <a:lnTo>
                        <a:pt x="6136" y="684"/>
                      </a:lnTo>
                      <a:lnTo>
                        <a:pt x="6148" y="684"/>
                      </a:lnTo>
                      <a:lnTo>
                        <a:pt x="6161" y="676"/>
                      </a:lnTo>
                      <a:lnTo>
                        <a:pt x="6148" y="676"/>
                      </a:lnTo>
                      <a:lnTo>
                        <a:pt x="6152" y="671"/>
                      </a:lnTo>
                      <a:lnTo>
                        <a:pt x="6165" y="663"/>
                      </a:lnTo>
                      <a:lnTo>
                        <a:pt x="6152" y="659"/>
                      </a:lnTo>
                      <a:lnTo>
                        <a:pt x="6161" y="655"/>
                      </a:lnTo>
                      <a:lnTo>
                        <a:pt x="6161" y="651"/>
                      </a:lnTo>
                      <a:lnTo>
                        <a:pt x="6148" y="647"/>
                      </a:lnTo>
                      <a:lnTo>
                        <a:pt x="6144" y="639"/>
                      </a:lnTo>
                      <a:lnTo>
                        <a:pt x="6128" y="639"/>
                      </a:lnTo>
                      <a:lnTo>
                        <a:pt x="6120" y="639"/>
                      </a:lnTo>
                      <a:lnTo>
                        <a:pt x="6104" y="639"/>
                      </a:lnTo>
                      <a:lnTo>
                        <a:pt x="6095" y="631"/>
                      </a:lnTo>
                      <a:lnTo>
                        <a:pt x="6095" y="631"/>
                      </a:lnTo>
                      <a:lnTo>
                        <a:pt x="6104" y="631"/>
                      </a:lnTo>
                      <a:lnTo>
                        <a:pt x="6116" y="631"/>
                      </a:lnTo>
                      <a:lnTo>
                        <a:pt x="6124" y="619"/>
                      </a:lnTo>
                      <a:lnTo>
                        <a:pt x="6128" y="614"/>
                      </a:lnTo>
                      <a:lnTo>
                        <a:pt x="6132" y="614"/>
                      </a:lnTo>
                      <a:lnTo>
                        <a:pt x="6144" y="614"/>
                      </a:lnTo>
                      <a:lnTo>
                        <a:pt x="6140" y="610"/>
                      </a:lnTo>
                      <a:lnTo>
                        <a:pt x="6128" y="606"/>
                      </a:lnTo>
                      <a:lnTo>
                        <a:pt x="6116" y="606"/>
                      </a:lnTo>
                      <a:lnTo>
                        <a:pt x="6120" y="602"/>
                      </a:lnTo>
                      <a:lnTo>
                        <a:pt x="6132" y="602"/>
                      </a:lnTo>
                      <a:lnTo>
                        <a:pt x="6148" y="598"/>
                      </a:lnTo>
                      <a:lnTo>
                        <a:pt x="6136" y="594"/>
                      </a:lnTo>
                      <a:lnTo>
                        <a:pt x="6124" y="590"/>
                      </a:lnTo>
                      <a:lnTo>
                        <a:pt x="6112" y="590"/>
                      </a:lnTo>
                      <a:lnTo>
                        <a:pt x="6099" y="590"/>
                      </a:lnTo>
                      <a:lnTo>
                        <a:pt x="6099" y="586"/>
                      </a:lnTo>
                      <a:lnTo>
                        <a:pt x="6099" y="586"/>
                      </a:lnTo>
                      <a:lnTo>
                        <a:pt x="6108" y="586"/>
                      </a:lnTo>
                      <a:lnTo>
                        <a:pt x="6120" y="582"/>
                      </a:lnTo>
                      <a:lnTo>
                        <a:pt x="6132" y="578"/>
                      </a:lnTo>
                      <a:lnTo>
                        <a:pt x="6132" y="566"/>
                      </a:lnTo>
                      <a:lnTo>
                        <a:pt x="6120" y="570"/>
                      </a:lnTo>
                      <a:lnTo>
                        <a:pt x="6124" y="566"/>
                      </a:lnTo>
                      <a:lnTo>
                        <a:pt x="6120" y="553"/>
                      </a:lnTo>
                      <a:lnTo>
                        <a:pt x="6112" y="549"/>
                      </a:lnTo>
                      <a:lnTo>
                        <a:pt x="6095" y="549"/>
                      </a:lnTo>
                      <a:lnTo>
                        <a:pt x="6087" y="549"/>
                      </a:lnTo>
                      <a:lnTo>
                        <a:pt x="6091" y="537"/>
                      </a:lnTo>
                      <a:lnTo>
                        <a:pt x="6079" y="537"/>
                      </a:lnTo>
                      <a:lnTo>
                        <a:pt x="6067" y="529"/>
                      </a:lnTo>
                      <a:lnTo>
                        <a:pt x="6063" y="521"/>
                      </a:lnTo>
                      <a:lnTo>
                        <a:pt x="6038" y="521"/>
                      </a:lnTo>
                      <a:lnTo>
                        <a:pt x="6030" y="517"/>
                      </a:lnTo>
                      <a:lnTo>
                        <a:pt x="6018" y="517"/>
                      </a:lnTo>
                      <a:lnTo>
                        <a:pt x="6006" y="517"/>
                      </a:lnTo>
                      <a:lnTo>
                        <a:pt x="5998" y="529"/>
                      </a:lnTo>
                      <a:lnTo>
                        <a:pt x="5986" y="533"/>
                      </a:lnTo>
                      <a:lnTo>
                        <a:pt x="5981" y="533"/>
                      </a:lnTo>
                      <a:lnTo>
                        <a:pt x="5977" y="537"/>
                      </a:lnTo>
                      <a:lnTo>
                        <a:pt x="5973" y="537"/>
                      </a:lnTo>
                      <a:lnTo>
                        <a:pt x="5973" y="529"/>
                      </a:lnTo>
                      <a:lnTo>
                        <a:pt x="5961" y="525"/>
                      </a:lnTo>
                      <a:lnTo>
                        <a:pt x="5973" y="529"/>
                      </a:lnTo>
                      <a:lnTo>
                        <a:pt x="5969" y="517"/>
                      </a:lnTo>
                      <a:lnTo>
                        <a:pt x="5957" y="517"/>
                      </a:lnTo>
                      <a:lnTo>
                        <a:pt x="5945" y="529"/>
                      </a:lnTo>
                      <a:lnTo>
                        <a:pt x="5949" y="517"/>
                      </a:lnTo>
                      <a:lnTo>
                        <a:pt x="5937" y="525"/>
                      </a:lnTo>
                      <a:lnTo>
                        <a:pt x="5924" y="529"/>
                      </a:lnTo>
                      <a:lnTo>
                        <a:pt x="5929" y="517"/>
                      </a:lnTo>
                      <a:lnTo>
                        <a:pt x="5916" y="513"/>
                      </a:lnTo>
                      <a:lnTo>
                        <a:pt x="5904" y="517"/>
                      </a:lnTo>
                      <a:lnTo>
                        <a:pt x="5904" y="501"/>
                      </a:lnTo>
                      <a:lnTo>
                        <a:pt x="5888" y="496"/>
                      </a:lnTo>
                      <a:lnTo>
                        <a:pt x="5876" y="492"/>
                      </a:lnTo>
                      <a:lnTo>
                        <a:pt x="5863" y="492"/>
                      </a:lnTo>
                      <a:lnTo>
                        <a:pt x="5851" y="488"/>
                      </a:lnTo>
                      <a:lnTo>
                        <a:pt x="5839" y="492"/>
                      </a:lnTo>
                      <a:lnTo>
                        <a:pt x="5827" y="488"/>
                      </a:lnTo>
                      <a:lnTo>
                        <a:pt x="5827" y="501"/>
                      </a:lnTo>
                      <a:lnTo>
                        <a:pt x="5815" y="509"/>
                      </a:lnTo>
                      <a:lnTo>
                        <a:pt x="5806" y="496"/>
                      </a:lnTo>
                      <a:lnTo>
                        <a:pt x="5794" y="501"/>
                      </a:lnTo>
                      <a:lnTo>
                        <a:pt x="5790" y="513"/>
                      </a:lnTo>
                      <a:lnTo>
                        <a:pt x="5794" y="525"/>
                      </a:lnTo>
                      <a:lnTo>
                        <a:pt x="5790" y="537"/>
                      </a:lnTo>
                      <a:lnTo>
                        <a:pt x="5802" y="549"/>
                      </a:lnTo>
                      <a:lnTo>
                        <a:pt x="5806" y="562"/>
                      </a:lnTo>
                      <a:lnTo>
                        <a:pt x="5794" y="558"/>
                      </a:lnTo>
                      <a:lnTo>
                        <a:pt x="5794" y="562"/>
                      </a:lnTo>
                      <a:lnTo>
                        <a:pt x="5794" y="562"/>
                      </a:lnTo>
                      <a:lnTo>
                        <a:pt x="5790" y="574"/>
                      </a:lnTo>
                      <a:lnTo>
                        <a:pt x="5786" y="586"/>
                      </a:lnTo>
                      <a:lnTo>
                        <a:pt x="5770" y="586"/>
                      </a:lnTo>
                      <a:lnTo>
                        <a:pt x="5758" y="578"/>
                      </a:lnTo>
                      <a:lnTo>
                        <a:pt x="5745" y="574"/>
                      </a:lnTo>
                      <a:lnTo>
                        <a:pt x="5733" y="582"/>
                      </a:lnTo>
                      <a:lnTo>
                        <a:pt x="5725" y="582"/>
                      </a:lnTo>
                      <a:lnTo>
                        <a:pt x="5709" y="582"/>
                      </a:lnTo>
                      <a:lnTo>
                        <a:pt x="5709" y="582"/>
                      </a:lnTo>
                      <a:lnTo>
                        <a:pt x="5697" y="582"/>
                      </a:lnTo>
                      <a:lnTo>
                        <a:pt x="5668" y="582"/>
                      </a:lnTo>
                      <a:lnTo>
                        <a:pt x="5656" y="586"/>
                      </a:lnTo>
                      <a:lnTo>
                        <a:pt x="5644" y="586"/>
                      </a:lnTo>
                      <a:lnTo>
                        <a:pt x="5632" y="582"/>
                      </a:lnTo>
                      <a:lnTo>
                        <a:pt x="5619" y="578"/>
                      </a:lnTo>
                      <a:lnTo>
                        <a:pt x="5607" y="578"/>
                      </a:lnTo>
                      <a:lnTo>
                        <a:pt x="5595" y="578"/>
                      </a:lnTo>
                      <a:lnTo>
                        <a:pt x="5587" y="578"/>
                      </a:lnTo>
                      <a:lnTo>
                        <a:pt x="5575" y="578"/>
                      </a:lnTo>
                      <a:lnTo>
                        <a:pt x="5575" y="578"/>
                      </a:lnTo>
                      <a:lnTo>
                        <a:pt x="5570" y="578"/>
                      </a:lnTo>
                      <a:lnTo>
                        <a:pt x="5570" y="578"/>
                      </a:lnTo>
                      <a:lnTo>
                        <a:pt x="5558" y="570"/>
                      </a:lnTo>
                      <a:lnTo>
                        <a:pt x="5546" y="570"/>
                      </a:lnTo>
                      <a:lnTo>
                        <a:pt x="5534" y="566"/>
                      </a:lnTo>
                      <a:lnTo>
                        <a:pt x="5522" y="562"/>
                      </a:lnTo>
                      <a:lnTo>
                        <a:pt x="5509" y="558"/>
                      </a:lnTo>
                      <a:lnTo>
                        <a:pt x="5497" y="553"/>
                      </a:lnTo>
                      <a:lnTo>
                        <a:pt x="5489" y="541"/>
                      </a:lnTo>
                      <a:lnTo>
                        <a:pt x="5489" y="529"/>
                      </a:lnTo>
                      <a:lnTo>
                        <a:pt x="5501" y="521"/>
                      </a:lnTo>
                      <a:lnTo>
                        <a:pt x="5514" y="525"/>
                      </a:lnTo>
                      <a:lnTo>
                        <a:pt x="5526" y="525"/>
                      </a:lnTo>
                      <a:lnTo>
                        <a:pt x="5509" y="513"/>
                      </a:lnTo>
                      <a:lnTo>
                        <a:pt x="5501" y="509"/>
                      </a:lnTo>
                      <a:lnTo>
                        <a:pt x="5436" y="509"/>
                      </a:lnTo>
                      <a:lnTo>
                        <a:pt x="5424" y="509"/>
                      </a:lnTo>
                      <a:lnTo>
                        <a:pt x="5412" y="509"/>
                      </a:lnTo>
                      <a:lnTo>
                        <a:pt x="5400" y="505"/>
                      </a:lnTo>
                      <a:lnTo>
                        <a:pt x="5387" y="501"/>
                      </a:lnTo>
                      <a:lnTo>
                        <a:pt x="5375" y="501"/>
                      </a:lnTo>
                      <a:lnTo>
                        <a:pt x="5363" y="501"/>
                      </a:lnTo>
                      <a:lnTo>
                        <a:pt x="5351" y="501"/>
                      </a:lnTo>
                      <a:lnTo>
                        <a:pt x="5339" y="496"/>
                      </a:lnTo>
                      <a:lnTo>
                        <a:pt x="5326" y="496"/>
                      </a:lnTo>
                      <a:lnTo>
                        <a:pt x="5314" y="496"/>
                      </a:lnTo>
                      <a:lnTo>
                        <a:pt x="5302" y="496"/>
                      </a:lnTo>
                      <a:lnTo>
                        <a:pt x="5290" y="501"/>
                      </a:lnTo>
                      <a:lnTo>
                        <a:pt x="5277" y="509"/>
                      </a:lnTo>
                      <a:lnTo>
                        <a:pt x="5265" y="509"/>
                      </a:lnTo>
                      <a:lnTo>
                        <a:pt x="5253" y="509"/>
                      </a:lnTo>
                      <a:lnTo>
                        <a:pt x="5241" y="509"/>
                      </a:lnTo>
                      <a:lnTo>
                        <a:pt x="5229" y="509"/>
                      </a:lnTo>
                      <a:lnTo>
                        <a:pt x="5216" y="517"/>
                      </a:lnTo>
                      <a:lnTo>
                        <a:pt x="5204" y="517"/>
                      </a:lnTo>
                      <a:lnTo>
                        <a:pt x="5200" y="529"/>
                      </a:lnTo>
                      <a:lnTo>
                        <a:pt x="5212" y="537"/>
                      </a:lnTo>
                      <a:lnTo>
                        <a:pt x="5225" y="537"/>
                      </a:lnTo>
                      <a:lnTo>
                        <a:pt x="5200" y="545"/>
                      </a:lnTo>
                      <a:lnTo>
                        <a:pt x="5200" y="549"/>
                      </a:lnTo>
                      <a:lnTo>
                        <a:pt x="5196" y="549"/>
                      </a:lnTo>
                      <a:lnTo>
                        <a:pt x="5188" y="537"/>
                      </a:lnTo>
                      <a:lnTo>
                        <a:pt x="5180" y="525"/>
                      </a:lnTo>
                      <a:lnTo>
                        <a:pt x="5184" y="513"/>
                      </a:lnTo>
                      <a:lnTo>
                        <a:pt x="5192" y="501"/>
                      </a:lnTo>
                      <a:lnTo>
                        <a:pt x="5184" y="488"/>
                      </a:lnTo>
                      <a:lnTo>
                        <a:pt x="5176" y="476"/>
                      </a:lnTo>
                      <a:lnTo>
                        <a:pt x="5164" y="468"/>
                      </a:lnTo>
                      <a:lnTo>
                        <a:pt x="5159" y="480"/>
                      </a:lnTo>
                      <a:lnTo>
                        <a:pt x="5159" y="492"/>
                      </a:lnTo>
                      <a:lnTo>
                        <a:pt x="5147" y="496"/>
                      </a:lnTo>
                      <a:lnTo>
                        <a:pt x="5135" y="496"/>
                      </a:lnTo>
                      <a:lnTo>
                        <a:pt x="5123" y="496"/>
                      </a:lnTo>
                      <a:lnTo>
                        <a:pt x="5111" y="496"/>
                      </a:lnTo>
                      <a:lnTo>
                        <a:pt x="5094" y="492"/>
                      </a:lnTo>
                      <a:lnTo>
                        <a:pt x="5078" y="488"/>
                      </a:lnTo>
                      <a:lnTo>
                        <a:pt x="5066" y="480"/>
                      </a:lnTo>
                      <a:lnTo>
                        <a:pt x="5062" y="476"/>
                      </a:lnTo>
                      <a:lnTo>
                        <a:pt x="5062" y="464"/>
                      </a:lnTo>
                      <a:lnTo>
                        <a:pt x="5078" y="460"/>
                      </a:lnTo>
                      <a:lnTo>
                        <a:pt x="5066" y="456"/>
                      </a:lnTo>
                      <a:lnTo>
                        <a:pt x="5054" y="460"/>
                      </a:lnTo>
                      <a:lnTo>
                        <a:pt x="5046" y="472"/>
                      </a:lnTo>
                      <a:lnTo>
                        <a:pt x="5033" y="468"/>
                      </a:lnTo>
                      <a:lnTo>
                        <a:pt x="5017" y="460"/>
                      </a:lnTo>
                      <a:lnTo>
                        <a:pt x="4993" y="460"/>
                      </a:lnTo>
                      <a:lnTo>
                        <a:pt x="4984" y="460"/>
                      </a:lnTo>
                      <a:lnTo>
                        <a:pt x="4972" y="472"/>
                      </a:lnTo>
                      <a:lnTo>
                        <a:pt x="4960" y="480"/>
                      </a:lnTo>
                      <a:lnTo>
                        <a:pt x="4956" y="492"/>
                      </a:lnTo>
                      <a:lnTo>
                        <a:pt x="4968" y="501"/>
                      </a:lnTo>
                      <a:lnTo>
                        <a:pt x="4984" y="496"/>
                      </a:lnTo>
                      <a:lnTo>
                        <a:pt x="4993" y="496"/>
                      </a:lnTo>
                      <a:lnTo>
                        <a:pt x="5009" y="492"/>
                      </a:lnTo>
                      <a:lnTo>
                        <a:pt x="5021" y="492"/>
                      </a:lnTo>
                      <a:lnTo>
                        <a:pt x="5033" y="488"/>
                      </a:lnTo>
                      <a:lnTo>
                        <a:pt x="5037" y="488"/>
                      </a:lnTo>
                      <a:lnTo>
                        <a:pt x="5037" y="496"/>
                      </a:lnTo>
                      <a:lnTo>
                        <a:pt x="5025" y="501"/>
                      </a:lnTo>
                      <a:lnTo>
                        <a:pt x="5013" y="501"/>
                      </a:lnTo>
                      <a:lnTo>
                        <a:pt x="5001" y="509"/>
                      </a:lnTo>
                      <a:lnTo>
                        <a:pt x="4989" y="513"/>
                      </a:lnTo>
                      <a:lnTo>
                        <a:pt x="4984" y="521"/>
                      </a:lnTo>
                      <a:lnTo>
                        <a:pt x="4972" y="525"/>
                      </a:lnTo>
                      <a:lnTo>
                        <a:pt x="4960" y="525"/>
                      </a:lnTo>
                      <a:lnTo>
                        <a:pt x="4948" y="521"/>
                      </a:lnTo>
                      <a:lnTo>
                        <a:pt x="4936" y="517"/>
                      </a:lnTo>
                      <a:lnTo>
                        <a:pt x="4948" y="525"/>
                      </a:lnTo>
                      <a:lnTo>
                        <a:pt x="4936" y="525"/>
                      </a:lnTo>
                      <a:lnTo>
                        <a:pt x="4928" y="537"/>
                      </a:lnTo>
                      <a:lnTo>
                        <a:pt x="4915" y="537"/>
                      </a:lnTo>
                      <a:lnTo>
                        <a:pt x="4903" y="541"/>
                      </a:lnTo>
                      <a:lnTo>
                        <a:pt x="4891" y="541"/>
                      </a:lnTo>
                      <a:lnTo>
                        <a:pt x="4879" y="545"/>
                      </a:lnTo>
                      <a:lnTo>
                        <a:pt x="4866" y="549"/>
                      </a:lnTo>
                      <a:lnTo>
                        <a:pt x="4854" y="553"/>
                      </a:lnTo>
                      <a:lnTo>
                        <a:pt x="4842" y="558"/>
                      </a:lnTo>
                      <a:lnTo>
                        <a:pt x="4830" y="558"/>
                      </a:lnTo>
                      <a:lnTo>
                        <a:pt x="4818" y="562"/>
                      </a:lnTo>
                      <a:lnTo>
                        <a:pt x="4805" y="558"/>
                      </a:lnTo>
                      <a:lnTo>
                        <a:pt x="4793" y="562"/>
                      </a:lnTo>
                      <a:lnTo>
                        <a:pt x="4781" y="562"/>
                      </a:lnTo>
                      <a:lnTo>
                        <a:pt x="4769" y="558"/>
                      </a:lnTo>
                      <a:lnTo>
                        <a:pt x="4757" y="562"/>
                      </a:lnTo>
                      <a:lnTo>
                        <a:pt x="4748" y="574"/>
                      </a:lnTo>
                      <a:lnTo>
                        <a:pt x="4744" y="586"/>
                      </a:lnTo>
                      <a:lnTo>
                        <a:pt x="4732" y="590"/>
                      </a:lnTo>
                      <a:lnTo>
                        <a:pt x="4720" y="598"/>
                      </a:lnTo>
                      <a:lnTo>
                        <a:pt x="4708" y="606"/>
                      </a:lnTo>
                      <a:lnTo>
                        <a:pt x="4696" y="606"/>
                      </a:lnTo>
                      <a:lnTo>
                        <a:pt x="4679" y="606"/>
                      </a:lnTo>
                      <a:lnTo>
                        <a:pt x="4679" y="606"/>
                      </a:lnTo>
                      <a:lnTo>
                        <a:pt x="4679" y="602"/>
                      </a:lnTo>
                      <a:lnTo>
                        <a:pt x="4692" y="602"/>
                      </a:lnTo>
                      <a:lnTo>
                        <a:pt x="4716" y="590"/>
                      </a:lnTo>
                      <a:lnTo>
                        <a:pt x="4728" y="578"/>
                      </a:lnTo>
                      <a:lnTo>
                        <a:pt x="4728" y="566"/>
                      </a:lnTo>
                      <a:lnTo>
                        <a:pt x="4740" y="553"/>
                      </a:lnTo>
                      <a:lnTo>
                        <a:pt x="4753" y="541"/>
                      </a:lnTo>
                      <a:lnTo>
                        <a:pt x="4765" y="541"/>
                      </a:lnTo>
                      <a:lnTo>
                        <a:pt x="4777" y="545"/>
                      </a:lnTo>
                      <a:lnTo>
                        <a:pt x="4789" y="537"/>
                      </a:lnTo>
                      <a:lnTo>
                        <a:pt x="4797" y="525"/>
                      </a:lnTo>
                      <a:lnTo>
                        <a:pt x="4805" y="517"/>
                      </a:lnTo>
                      <a:lnTo>
                        <a:pt x="4822" y="505"/>
                      </a:lnTo>
                      <a:lnTo>
                        <a:pt x="4834" y="505"/>
                      </a:lnTo>
                      <a:lnTo>
                        <a:pt x="4846" y="509"/>
                      </a:lnTo>
                      <a:lnTo>
                        <a:pt x="4854" y="501"/>
                      </a:lnTo>
                      <a:lnTo>
                        <a:pt x="4871" y="501"/>
                      </a:lnTo>
                      <a:lnTo>
                        <a:pt x="4883" y="492"/>
                      </a:lnTo>
                      <a:lnTo>
                        <a:pt x="4891" y="484"/>
                      </a:lnTo>
                      <a:lnTo>
                        <a:pt x="4903" y="472"/>
                      </a:lnTo>
                      <a:lnTo>
                        <a:pt x="4915" y="464"/>
                      </a:lnTo>
                      <a:lnTo>
                        <a:pt x="4928" y="456"/>
                      </a:lnTo>
                      <a:lnTo>
                        <a:pt x="4940" y="452"/>
                      </a:lnTo>
                      <a:lnTo>
                        <a:pt x="4952" y="452"/>
                      </a:lnTo>
                      <a:lnTo>
                        <a:pt x="4964" y="444"/>
                      </a:lnTo>
                      <a:lnTo>
                        <a:pt x="4976" y="435"/>
                      </a:lnTo>
                      <a:lnTo>
                        <a:pt x="4964" y="427"/>
                      </a:lnTo>
                      <a:lnTo>
                        <a:pt x="4976" y="423"/>
                      </a:lnTo>
                      <a:lnTo>
                        <a:pt x="4984" y="419"/>
                      </a:lnTo>
                      <a:lnTo>
                        <a:pt x="4997" y="419"/>
                      </a:lnTo>
                      <a:lnTo>
                        <a:pt x="5005" y="407"/>
                      </a:lnTo>
                      <a:lnTo>
                        <a:pt x="5017" y="407"/>
                      </a:lnTo>
                      <a:lnTo>
                        <a:pt x="5029" y="399"/>
                      </a:lnTo>
                      <a:lnTo>
                        <a:pt x="5041" y="399"/>
                      </a:lnTo>
                      <a:lnTo>
                        <a:pt x="5054" y="387"/>
                      </a:lnTo>
                      <a:lnTo>
                        <a:pt x="5066" y="383"/>
                      </a:lnTo>
                      <a:lnTo>
                        <a:pt x="5078" y="378"/>
                      </a:lnTo>
                      <a:lnTo>
                        <a:pt x="5090" y="383"/>
                      </a:lnTo>
                      <a:lnTo>
                        <a:pt x="5103" y="370"/>
                      </a:lnTo>
                      <a:lnTo>
                        <a:pt x="5111" y="358"/>
                      </a:lnTo>
                      <a:lnTo>
                        <a:pt x="5123" y="354"/>
                      </a:lnTo>
                      <a:lnTo>
                        <a:pt x="5135" y="354"/>
                      </a:lnTo>
                      <a:lnTo>
                        <a:pt x="5147" y="350"/>
                      </a:lnTo>
                      <a:lnTo>
                        <a:pt x="5159" y="342"/>
                      </a:lnTo>
                      <a:lnTo>
                        <a:pt x="5172" y="330"/>
                      </a:lnTo>
                      <a:lnTo>
                        <a:pt x="5184" y="322"/>
                      </a:lnTo>
                      <a:lnTo>
                        <a:pt x="5196" y="313"/>
                      </a:lnTo>
                      <a:lnTo>
                        <a:pt x="5204" y="301"/>
                      </a:lnTo>
                      <a:lnTo>
                        <a:pt x="5208" y="289"/>
                      </a:lnTo>
                      <a:lnTo>
                        <a:pt x="5196" y="281"/>
                      </a:lnTo>
                      <a:lnTo>
                        <a:pt x="5184" y="277"/>
                      </a:lnTo>
                      <a:lnTo>
                        <a:pt x="5184" y="265"/>
                      </a:lnTo>
                      <a:lnTo>
                        <a:pt x="5172" y="265"/>
                      </a:lnTo>
                      <a:lnTo>
                        <a:pt x="5159" y="277"/>
                      </a:lnTo>
                      <a:lnTo>
                        <a:pt x="5155" y="265"/>
                      </a:lnTo>
                      <a:lnTo>
                        <a:pt x="5155" y="252"/>
                      </a:lnTo>
                      <a:lnTo>
                        <a:pt x="5139" y="248"/>
                      </a:lnTo>
                      <a:lnTo>
                        <a:pt x="5127" y="240"/>
                      </a:lnTo>
                      <a:lnTo>
                        <a:pt x="5143" y="240"/>
                      </a:lnTo>
                      <a:lnTo>
                        <a:pt x="5164" y="252"/>
                      </a:lnTo>
                      <a:lnTo>
                        <a:pt x="5180" y="260"/>
                      </a:lnTo>
                      <a:lnTo>
                        <a:pt x="5192" y="260"/>
                      </a:lnTo>
                      <a:lnTo>
                        <a:pt x="5200" y="269"/>
                      </a:lnTo>
                      <a:lnTo>
                        <a:pt x="5212" y="256"/>
                      </a:lnTo>
                      <a:lnTo>
                        <a:pt x="5216" y="244"/>
                      </a:lnTo>
                      <a:lnTo>
                        <a:pt x="5216" y="232"/>
                      </a:lnTo>
                      <a:lnTo>
                        <a:pt x="5204" y="228"/>
                      </a:lnTo>
                      <a:lnTo>
                        <a:pt x="5192" y="228"/>
                      </a:lnTo>
                      <a:lnTo>
                        <a:pt x="5196" y="216"/>
                      </a:lnTo>
                      <a:lnTo>
                        <a:pt x="5192" y="204"/>
                      </a:lnTo>
                      <a:lnTo>
                        <a:pt x="5184" y="195"/>
                      </a:lnTo>
                      <a:lnTo>
                        <a:pt x="5168" y="187"/>
                      </a:lnTo>
                      <a:lnTo>
                        <a:pt x="5180" y="199"/>
                      </a:lnTo>
                      <a:lnTo>
                        <a:pt x="5168" y="199"/>
                      </a:lnTo>
                      <a:lnTo>
                        <a:pt x="5164" y="212"/>
                      </a:lnTo>
                      <a:lnTo>
                        <a:pt x="5147" y="212"/>
                      </a:lnTo>
                      <a:lnTo>
                        <a:pt x="5155" y="199"/>
                      </a:lnTo>
                      <a:lnTo>
                        <a:pt x="5143" y="195"/>
                      </a:lnTo>
                      <a:lnTo>
                        <a:pt x="5147" y="183"/>
                      </a:lnTo>
                      <a:lnTo>
                        <a:pt x="5139" y="175"/>
                      </a:lnTo>
                      <a:lnTo>
                        <a:pt x="5127" y="167"/>
                      </a:lnTo>
                      <a:lnTo>
                        <a:pt x="5115" y="167"/>
                      </a:lnTo>
                      <a:lnTo>
                        <a:pt x="5103" y="175"/>
                      </a:lnTo>
                      <a:lnTo>
                        <a:pt x="5115" y="163"/>
                      </a:lnTo>
                      <a:lnTo>
                        <a:pt x="5103" y="155"/>
                      </a:lnTo>
                      <a:lnTo>
                        <a:pt x="5090" y="142"/>
                      </a:lnTo>
                      <a:lnTo>
                        <a:pt x="5078" y="142"/>
                      </a:lnTo>
                      <a:lnTo>
                        <a:pt x="5062" y="134"/>
                      </a:lnTo>
                      <a:lnTo>
                        <a:pt x="5050" y="134"/>
                      </a:lnTo>
                      <a:lnTo>
                        <a:pt x="5037" y="126"/>
                      </a:lnTo>
                      <a:lnTo>
                        <a:pt x="5025" y="130"/>
                      </a:lnTo>
                      <a:lnTo>
                        <a:pt x="5013" y="126"/>
                      </a:lnTo>
                      <a:lnTo>
                        <a:pt x="5001" y="126"/>
                      </a:lnTo>
                      <a:lnTo>
                        <a:pt x="4989" y="134"/>
                      </a:lnTo>
                      <a:lnTo>
                        <a:pt x="4984" y="134"/>
                      </a:lnTo>
                      <a:lnTo>
                        <a:pt x="4972" y="130"/>
                      </a:lnTo>
                      <a:lnTo>
                        <a:pt x="4960" y="126"/>
                      </a:lnTo>
                      <a:lnTo>
                        <a:pt x="4948" y="126"/>
                      </a:lnTo>
                      <a:lnTo>
                        <a:pt x="4932" y="130"/>
                      </a:lnTo>
                      <a:lnTo>
                        <a:pt x="4923" y="130"/>
                      </a:lnTo>
                      <a:lnTo>
                        <a:pt x="4911" y="130"/>
                      </a:lnTo>
                      <a:lnTo>
                        <a:pt x="4883" y="130"/>
                      </a:lnTo>
                      <a:lnTo>
                        <a:pt x="4875" y="130"/>
                      </a:lnTo>
                      <a:lnTo>
                        <a:pt x="4862" y="130"/>
                      </a:lnTo>
                      <a:lnTo>
                        <a:pt x="4862" y="138"/>
                      </a:lnTo>
                      <a:lnTo>
                        <a:pt x="4854" y="155"/>
                      </a:lnTo>
                      <a:lnTo>
                        <a:pt x="4842" y="159"/>
                      </a:lnTo>
                      <a:lnTo>
                        <a:pt x="4830" y="155"/>
                      </a:lnTo>
                      <a:lnTo>
                        <a:pt x="4818" y="155"/>
                      </a:lnTo>
                      <a:lnTo>
                        <a:pt x="4805" y="159"/>
                      </a:lnTo>
                      <a:lnTo>
                        <a:pt x="4777" y="159"/>
                      </a:lnTo>
                      <a:lnTo>
                        <a:pt x="4765" y="159"/>
                      </a:lnTo>
                      <a:lnTo>
                        <a:pt x="4761" y="155"/>
                      </a:lnTo>
                      <a:lnTo>
                        <a:pt x="4773" y="151"/>
                      </a:lnTo>
                      <a:lnTo>
                        <a:pt x="4785" y="138"/>
                      </a:lnTo>
                      <a:lnTo>
                        <a:pt x="4797" y="130"/>
                      </a:lnTo>
                      <a:lnTo>
                        <a:pt x="4805" y="122"/>
                      </a:lnTo>
                      <a:lnTo>
                        <a:pt x="4818" y="114"/>
                      </a:lnTo>
                      <a:lnTo>
                        <a:pt x="4822" y="102"/>
                      </a:lnTo>
                      <a:lnTo>
                        <a:pt x="4805" y="94"/>
                      </a:lnTo>
                      <a:lnTo>
                        <a:pt x="4797" y="90"/>
                      </a:lnTo>
                      <a:lnTo>
                        <a:pt x="4781" y="90"/>
                      </a:lnTo>
                      <a:lnTo>
                        <a:pt x="4769" y="94"/>
                      </a:lnTo>
                      <a:lnTo>
                        <a:pt x="4761" y="90"/>
                      </a:lnTo>
                      <a:lnTo>
                        <a:pt x="4748" y="90"/>
                      </a:lnTo>
                      <a:lnTo>
                        <a:pt x="4736" y="94"/>
                      </a:lnTo>
                      <a:lnTo>
                        <a:pt x="4724" y="98"/>
                      </a:lnTo>
                      <a:lnTo>
                        <a:pt x="4712" y="98"/>
                      </a:lnTo>
                      <a:lnTo>
                        <a:pt x="4724" y="90"/>
                      </a:lnTo>
                      <a:lnTo>
                        <a:pt x="4732" y="81"/>
                      </a:lnTo>
                      <a:lnTo>
                        <a:pt x="4720" y="81"/>
                      </a:lnTo>
                      <a:lnTo>
                        <a:pt x="4708" y="81"/>
                      </a:lnTo>
                      <a:lnTo>
                        <a:pt x="4696" y="86"/>
                      </a:lnTo>
                      <a:lnTo>
                        <a:pt x="4683" y="81"/>
                      </a:lnTo>
                      <a:lnTo>
                        <a:pt x="4671" y="86"/>
                      </a:lnTo>
                      <a:lnTo>
                        <a:pt x="4659" y="81"/>
                      </a:lnTo>
                      <a:lnTo>
                        <a:pt x="4647" y="81"/>
                      </a:lnTo>
                      <a:lnTo>
                        <a:pt x="4635" y="86"/>
                      </a:lnTo>
                      <a:lnTo>
                        <a:pt x="4622" y="86"/>
                      </a:lnTo>
                      <a:lnTo>
                        <a:pt x="4635" y="81"/>
                      </a:lnTo>
                      <a:lnTo>
                        <a:pt x="4647" y="81"/>
                      </a:lnTo>
                      <a:lnTo>
                        <a:pt x="4659" y="73"/>
                      </a:lnTo>
                      <a:lnTo>
                        <a:pt x="4671" y="73"/>
                      </a:lnTo>
                      <a:lnTo>
                        <a:pt x="4683" y="69"/>
                      </a:lnTo>
                      <a:lnTo>
                        <a:pt x="4696" y="65"/>
                      </a:lnTo>
                      <a:lnTo>
                        <a:pt x="4708" y="61"/>
                      </a:lnTo>
                      <a:lnTo>
                        <a:pt x="4720" y="53"/>
                      </a:lnTo>
                      <a:lnTo>
                        <a:pt x="4732" y="49"/>
                      </a:lnTo>
                      <a:lnTo>
                        <a:pt x="4744" y="49"/>
                      </a:lnTo>
                      <a:lnTo>
                        <a:pt x="4736" y="37"/>
                      </a:lnTo>
                      <a:lnTo>
                        <a:pt x="4728" y="29"/>
                      </a:lnTo>
                      <a:lnTo>
                        <a:pt x="4716" y="24"/>
                      </a:lnTo>
                      <a:lnTo>
                        <a:pt x="4704" y="24"/>
                      </a:lnTo>
                      <a:lnTo>
                        <a:pt x="4692" y="24"/>
                      </a:lnTo>
                      <a:lnTo>
                        <a:pt x="4667" y="16"/>
                      </a:lnTo>
                      <a:lnTo>
                        <a:pt x="4655" y="4"/>
                      </a:lnTo>
                      <a:lnTo>
                        <a:pt x="4639" y="8"/>
                      </a:lnTo>
                      <a:lnTo>
                        <a:pt x="4626" y="0"/>
                      </a:lnTo>
                      <a:lnTo>
                        <a:pt x="4614" y="0"/>
                      </a:lnTo>
                      <a:lnTo>
                        <a:pt x="4602" y="8"/>
                      </a:lnTo>
                      <a:lnTo>
                        <a:pt x="4590" y="12"/>
                      </a:lnTo>
                      <a:lnTo>
                        <a:pt x="4578" y="16"/>
                      </a:lnTo>
                      <a:lnTo>
                        <a:pt x="4565" y="12"/>
                      </a:lnTo>
                      <a:lnTo>
                        <a:pt x="4553" y="16"/>
                      </a:lnTo>
                      <a:lnTo>
                        <a:pt x="4541" y="29"/>
                      </a:lnTo>
                      <a:lnTo>
                        <a:pt x="4529" y="29"/>
                      </a:lnTo>
                      <a:lnTo>
                        <a:pt x="4512" y="37"/>
                      </a:lnTo>
                      <a:lnTo>
                        <a:pt x="4504" y="49"/>
                      </a:lnTo>
                      <a:lnTo>
                        <a:pt x="4492" y="45"/>
                      </a:lnTo>
                      <a:lnTo>
                        <a:pt x="4492" y="57"/>
                      </a:lnTo>
                      <a:lnTo>
                        <a:pt x="4480" y="65"/>
                      </a:lnTo>
                      <a:lnTo>
                        <a:pt x="4476" y="69"/>
                      </a:lnTo>
                      <a:lnTo>
                        <a:pt x="4460" y="77"/>
                      </a:lnTo>
                      <a:lnTo>
                        <a:pt x="4455" y="90"/>
                      </a:lnTo>
                      <a:lnTo>
                        <a:pt x="4443" y="98"/>
                      </a:lnTo>
                      <a:lnTo>
                        <a:pt x="4435" y="110"/>
                      </a:lnTo>
                      <a:lnTo>
                        <a:pt x="4439" y="122"/>
                      </a:lnTo>
                      <a:lnTo>
                        <a:pt x="4451" y="122"/>
                      </a:lnTo>
                      <a:lnTo>
                        <a:pt x="4447" y="134"/>
                      </a:lnTo>
                      <a:lnTo>
                        <a:pt x="4447" y="147"/>
                      </a:lnTo>
                      <a:lnTo>
                        <a:pt x="4460" y="155"/>
                      </a:lnTo>
                      <a:lnTo>
                        <a:pt x="4472" y="159"/>
                      </a:lnTo>
                      <a:lnTo>
                        <a:pt x="4484" y="163"/>
                      </a:lnTo>
                      <a:lnTo>
                        <a:pt x="4496" y="167"/>
                      </a:lnTo>
                      <a:lnTo>
                        <a:pt x="4512" y="167"/>
                      </a:lnTo>
                      <a:lnTo>
                        <a:pt x="4500" y="171"/>
                      </a:lnTo>
                      <a:lnTo>
                        <a:pt x="4484" y="163"/>
                      </a:lnTo>
                      <a:lnTo>
                        <a:pt x="4472" y="163"/>
                      </a:lnTo>
                      <a:lnTo>
                        <a:pt x="4460" y="159"/>
                      </a:lnTo>
                      <a:lnTo>
                        <a:pt x="4447" y="163"/>
                      </a:lnTo>
                      <a:lnTo>
                        <a:pt x="4435" y="155"/>
                      </a:lnTo>
                      <a:lnTo>
                        <a:pt x="4423" y="159"/>
                      </a:lnTo>
                      <a:lnTo>
                        <a:pt x="4411" y="159"/>
                      </a:lnTo>
                      <a:lnTo>
                        <a:pt x="4399" y="163"/>
                      </a:lnTo>
                      <a:lnTo>
                        <a:pt x="4386" y="159"/>
                      </a:lnTo>
                      <a:lnTo>
                        <a:pt x="4382" y="159"/>
                      </a:lnTo>
                      <a:lnTo>
                        <a:pt x="4370" y="159"/>
                      </a:lnTo>
                      <a:lnTo>
                        <a:pt x="4358" y="163"/>
                      </a:lnTo>
                      <a:lnTo>
                        <a:pt x="4346" y="163"/>
                      </a:lnTo>
                      <a:lnTo>
                        <a:pt x="4333" y="159"/>
                      </a:lnTo>
                      <a:lnTo>
                        <a:pt x="4321" y="155"/>
                      </a:lnTo>
                      <a:lnTo>
                        <a:pt x="4321" y="167"/>
                      </a:lnTo>
                      <a:lnTo>
                        <a:pt x="4333" y="175"/>
                      </a:lnTo>
                      <a:lnTo>
                        <a:pt x="4346" y="183"/>
                      </a:lnTo>
                      <a:lnTo>
                        <a:pt x="4358" y="187"/>
                      </a:lnTo>
                      <a:lnTo>
                        <a:pt x="4366" y="199"/>
                      </a:lnTo>
                      <a:lnTo>
                        <a:pt x="4374" y="212"/>
                      </a:lnTo>
                      <a:lnTo>
                        <a:pt x="4374" y="216"/>
                      </a:lnTo>
                      <a:lnTo>
                        <a:pt x="4366" y="216"/>
                      </a:lnTo>
                      <a:lnTo>
                        <a:pt x="4354" y="212"/>
                      </a:lnTo>
                      <a:lnTo>
                        <a:pt x="4358" y="199"/>
                      </a:lnTo>
                      <a:lnTo>
                        <a:pt x="4333" y="204"/>
                      </a:lnTo>
                      <a:lnTo>
                        <a:pt x="4321" y="191"/>
                      </a:lnTo>
                      <a:lnTo>
                        <a:pt x="4313" y="195"/>
                      </a:lnTo>
                      <a:lnTo>
                        <a:pt x="4301" y="191"/>
                      </a:lnTo>
                      <a:lnTo>
                        <a:pt x="4289" y="195"/>
                      </a:lnTo>
                      <a:lnTo>
                        <a:pt x="4272" y="199"/>
                      </a:lnTo>
                      <a:lnTo>
                        <a:pt x="4260" y="199"/>
                      </a:lnTo>
                      <a:lnTo>
                        <a:pt x="4272" y="208"/>
                      </a:lnTo>
                      <a:lnTo>
                        <a:pt x="4260" y="212"/>
                      </a:lnTo>
                      <a:lnTo>
                        <a:pt x="4248" y="208"/>
                      </a:lnTo>
                      <a:lnTo>
                        <a:pt x="4236" y="212"/>
                      </a:lnTo>
                      <a:lnTo>
                        <a:pt x="4248" y="216"/>
                      </a:lnTo>
                      <a:lnTo>
                        <a:pt x="4236" y="220"/>
                      </a:lnTo>
                      <a:lnTo>
                        <a:pt x="4224" y="224"/>
                      </a:lnTo>
                      <a:lnTo>
                        <a:pt x="4211" y="228"/>
                      </a:lnTo>
                      <a:lnTo>
                        <a:pt x="4219" y="216"/>
                      </a:lnTo>
                      <a:lnTo>
                        <a:pt x="4207" y="220"/>
                      </a:lnTo>
                      <a:lnTo>
                        <a:pt x="4195" y="228"/>
                      </a:lnTo>
                      <a:lnTo>
                        <a:pt x="4183" y="232"/>
                      </a:lnTo>
                      <a:lnTo>
                        <a:pt x="4171" y="236"/>
                      </a:lnTo>
                      <a:lnTo>
                        <a:pt x="4179" y="224"/>
                      </a:lnTo>
                      <a:lnTo>
                        <a:pt x="4167" y="220"/>
                      </a:lnTo>
                      <a:lnTo>
                        <a:pt x="4154" y="224"/>
                      </a:lnTo>
                      <a:lnTo>
                        <a:pt x="4142" y="224"/>
                      </a:lnTo>
                      <a:lnTo>
                        <a:pt x="4130" y="232"/>
                      </a:lnTo>
                      <a:lnTo>
                        <a:pt x="4118" y="236"/>
                      </a:lnTo>
                      <a:lnTo>
                        <a:pt x="4130" y="224"/>
                      </a:lnTo>
                      <a:lnTo>
                        <a:pt x="4142" y="216"/>
                      </a:lnTo>
                      <a:lnTo>
                        <a:pt x="4130" y="204"/>
                      </a:lnTo>
                      <a:lnTo>
                        <a:pt x="4118" y="204"/>
                      </a:lnTo>
                      <a:lnTo>
                        <a:pt x="4106" y="199"/>
                      </a:lnTo>
                      <a:lnTo>
                        <a:pt x="4093" y="208"/>
                      </a:lnTo>
                      <a:lnTo>
                        <a:pt x="4081" y="208"/>
                      </a:lnTo>
                      <a:lnTo>
                        <a:pt x="4069" y="204"/>
                      </a:lnTo>
                      <a:lnTo>
                        <a:pt x="4057" y="199"/>
                      </a:lnTo>
                      <a:lnTo>
                        <a:pt x="4057" y="212"/>
                      </a:lnTo>
                      <a:lnTo>
                        <a:pt x="4040" y="208"/>
                      </a:lnTo>
                      <a:lnTo>
                        <a:pt x="4028" y="208"/>
                      </a:lnTo>
                      <a:lnTo>
                        <a:pt x="4004" y="204"/>
                      </a:lnTo>
                      <a:lnTo>
                        <a:pt x="4016" y="212"/>
                      </a:lnTo>
                      <a:lnTo>
                        <a:pt x="4004" y="216"/>
                      </a:lnTo>
                      <a:lnTo>
                        <a:pt x="3979" y="212"/>
                      </a:lnTo>
                      <a:lnTo>
                        <a:pt x="3967" y="208"/>
                      </a:lnTo>
                      <a:lnTo>
                        <a:pt x="3955" y="212"/>
                      </a:lnTo>
                      <a:lnTo>
                        <a:pt x="3951" y="224"/>
                      </a:lnTo>
                      <a:lnTo>
                        <a:pt x="3963" y="236"/>
                      </a:lnTo>
                      <a:lnTo>
                        <a:pt x="3975" y="224"/>
                      </a:lnTo>
                      <a:lnTo>
                        <a:pt x="3983" y="236"/>
                      </a:lnTo>
                      <a:lnTo>
                        <a:pt x="3988" y="228"/>
                      </a:lnTo>
                      <a:lnTo>
                        <a:pt x="4004" y="232"/>
                      </a:lnTo>
                      <a:lnTo>
                        <a:pt x="4016" y="228"/>
                      </a:lnTo>
                      <a:lnTo>
                        <a:pt x="4028" y="224"/>
                      </a:lnTo>
                      <a:lnTo>
                        <a:pt x="4016" y="232"/>
                      </a:lnTo>
                      <a:lnTo>
                        <a:pt x="4004" y="236"/>
                      </a:lnTo>
                      <a:lnTo>
                        <a:pt x="3992" y="236"/>
                      </a:lnTo>
                      <a:lnTo>
                        <a:pt x="3979" y="240"/>
                      </a:lnTo>
                      <a:lnTo>
                        <a:pt x="3967" y="244"/>
                      </a:lnTo>
                      <a:lnTo>
                        <a:pt x="3955" y="244"/>
                      </a:lnTo>
                      <a:lnTo>
                        <a:pt x="3943" y="248"/>
                      </a:lnTo>
                      <a:lnTo>
                        <a:pt x="3931" y="248"/>
                      </a:lnTo>
                      <a:lnTo>
                        <a:pt x="3918" y="252"/>
                      </a:lnTo>
                      <a:lnTo>
                        <a:pt x="3906" y="252"/>
                      </a:lnTo>
                      <a:lnTo>
                        <a:pt x="3894" y="252"/>
                      </a:lnTo>
                      <a:lnTo>
                        <a:pt x="3882" y="252"/>
                      </a:lnTo>
                      <a:lnTo>
                        <a:pt x="3874" y="265"/>
                      </a:lnTo>
                      <a:lnTo>
                        <a:pt x="3861" y="265"/>
                      </a:lnTo>
                      <a:lnTo>
                        <a:pt x="3849" y="265"/>
                      </a:lnTo>
                      <a:lnTo>
                        <a:pt x="3837" y="269"/>
                      </a:lnTo>
                      <a:lnTo>
                        <a:pt x="3825" y="260"/>
                      </a:lnTo>
                      <a:lnTo>
                        <a:pt x="3813" y="269"/>
                      </a:lnTo>
                      <a:lnTo>
                        <a:pt x="3800" y="269"/>
                      </a:lnTo>
                      <a:lnTo>
                        <a:pt x="3788" y="269"/>
                      </a:lnTo>
                      <a:lnTo>
                        <a:pt x="3780" y="273"/>
                      </a:lnTo>
                      <a:lnTo>
                        <a:pt x="3780" y="281"/>
                      </a:lnTo>
                      <a:lnTo>
                        <a:pt x="3764" y="281"/>
                      </a:lnTo>
                      <a:lnTo>
                        <a:pt x="3752" y="289"/>
                      </a:lnTo>
                      <a:lnTo>
                        <a:pt x="3739" y="289"/>
                      </a:lnTo>
                      <a:lnTo>
                        <a:pt x="3727" y="285"/>
                      </a:lnTo>
                      <a:lnTo>
                        <a:pt x="3715" y="289"/>
                      </a:lnTo>
                      <a:lnTo>
                        <a:pt x="3715" y="289"/>
                      </a:lnTo>
                      <a:lnTo>
                        <a:pt x="3703" y="301"/>
                      </a:lnTo>
                      <a:lnTo>
                        <a:pt x="3690" y="309"/>
                      </a:lnTo>
                      <a:lnTo>
                        <a:pt x="3678" y="313"/>
                      </a:lnTo>
                      <a:lnTo>
                        <a:pt x="3666" y="326"/>
                      </a:lnTo>
                      <a:lnTo>
                        <a:pt x="3654" y="330"/>
                      </a:lnTo>
                      <a:lnTo>
                        <a:pt x="3642" y="326"/>
                      </a:lnTo>
                      <a:lnTo>
                        <a:pt x="3629" y="326"/>
                      </a:lnTo>
                      <a:lnTo>
                        <a:pt x="3617" y="322"/>
                      </a:lnTo>
                      <a:lnTo>
                        <a:pt x="3605" y="322"/>
                      </a:lnTo>
                      <a:lnTo>
                        <a:pt x="3593" y="330"/>
                      </a:lnTo>
                      <a:lnTo>
                        <a:pt x="3597" y="330"/>
                      </a:lnTo>
                      <a:lnTo>
                        <a:pt x="3609" y="334"/>
                      </a:lnTo>
                      <a:lnTo>
                        <a:pt x="3625" y="338"/>
                      </a:lnTo>
                      <a:lnTo>
                        <a:pt x="3638" y="338"/>
                      </a:lnTo>
                      <a:lnTo>
                        <a:pt x="3634" y="350"/>
                      </a:lnTo>
                      <a:lnTo>
                        <a:pt x="3621" y="342"/>
                      </a:lnTo>
                      <a:lnTo>
                        <a:pt x="3609" y="342"/>
                      </a:lnTo>
                      <a:lnTo>
                        <a:pt x="3621" y="346"/>
                      </a:lnTo>
                      <a:lnTo>
                        <a:pt x="3609" y="358"/>
                      </a:lnTo>
                      <a:lnTo>
                        <a:pt x="3601" y="370"/>
                      </a:lnTo>
                      <a:lnTo>
                        <a:pt x="3589" y="370"/>
                      </a:lnTo>
                      <a:lnTo>
                        <a:pt x="3589" y="387"/>
                      </a:lnTo>
                      <a:lnTo>
                        <a:pt x="3581" y="391"/>
                      </a:lnTo>
                      <a:lnTo>
                        <a:pt x="3568" y="374"/>
                      </a:lnTo>
                      <a:lnTo>
                        <a:pt x="3556" y="378"/>
                      </a:lnTo>
                      <a:lnTo>
                        <a:pt x="3548" y="366"/>
                      </a:lnTo>
                      <a:lnTo>
                        <a:pt x="3540" y="378"/>
                      </a:lnTo>
                      <a:lnTo>
                        <a:pt x="3528" y="378"/>
                      </a:lnTo>
                      <a:lnTo>
                        <a:pt x="3540" y="387"/>
                      </a:lnTo>
                      <a:lnTo>
                        <a:pt x="3552" y="391"/>
                      </a:lnTo>
                      <a:lnTo>
                        <a:pt x="3564" y="391"/>
                      </a:lnTo>
                      <a:lnTo>
                        <a:pt x="3577" y="395"/>
                      </a:lnTo>
                      <a:lnTo>
                        <a:pt x="3581" y="407"/>
                      </a:lnTo>
                      <a:lnTo>
                        <a:pt x="3593" y="411"/>
                      </a:lnTo>
                      <a:lnTo>
                        <a:pt x="3605" y="415"/>
                      </a:lnTo>
                      <a:lnTo>
                        <a:pt x="3597" y="427"/>
                      </a:lnTo>
                      <a:lnTo>
                        <a:pt x="3585" y="427"/>
                      </a:lnTo>
                      <a:lnTo>
                        <a:pt x="3577" y="415"/>
                      </a:lnTo>
                      <a:lnTo>
                        <a:pt x="3564" y="407"/>
                      </a:lnTo>
                      <a:lnTo>
                        <a:pt x="3552" y="411"/>
                      </a:lnTo>
                      <a:lnTo>
                        <a:pt x="3540" y="411"/>
                      </a:lnTo>
                      <a:lnTo>
                        <a:pt x="3552" y="415"/>
                      </a:lnTo>
                      <a:lnTo>
                        <a:pt x="3540" y="419"/>
                      </a:lnTo>
                      <a:lnTo>
                        <a:pt x="3548" y="431"/>
                      </a:lnTo>
                      <a:lnTo>
                        <a:pt x="3560" y="431"/>
                      </a:lnTo>
                      <a:lnTo>
                        <a:pt x="3572" y="431"/>
                      </a:lnTo>
                      <a:lnTo>
                        <a:pt x="3585" y="440"/>
                      </a:lnTo>
                      <a:lnTo>
                        <a:pt x="3589" y="452"/>
                      </a:lnTo>
                      <a:lnTo>
                        <a:pt x="3601" y="452"/>
                      </a:lnTo>
                      <a:lnTo>
                        <a:pt x="3613" y="456"/>
                      </a:lnTo>
                      <a:lnTo>
                        <a:pt x="3601" y="456"/>
                      </a:lnTo>
                      <a:lnTo>
                        <a:pt x="3605" y="468"/>
                      </a:lnTo>
                      <a:lnTo>
                        <a:pt x="3609" y="476"/>
                      </a:lnTo>
                      <a:lnTo>
                        <a:pt x="3605" y="476"/>
                      </a:lnTo>
                      <a:lnTo>
                        <a:pt x="3601" y="476"/>
                      </a:lnTo>
                      <a:lnTo>
                        <a:pt x="3589" y="476"/>
                      </a:lnTo>
                      <a:lnTo>
                        <a:pt x="3572" y="476"/>
                      </a:lnTo>
                      <a:lnTo>
                        <a:pt x="3560" y="476"/>
                      </a:lnTo>
                      <a:lnTo>
                        <a:pt x="3548" y="476"/>
                      </a:lnTo>
                      <a:lnTo>
                        <a:pt x="3536" y="476"/>
                      </a:lnTo>
                      <a:lnTo>
                        <a:pt x="3524" y="484"/>
                      </a:lnTo>
                      <a:lnTo>
                        <a:pt x="3511" y="484"/>
                      </a:lnTo>
                      <a:lnTo>
                        <a:pt x="3503" y="496"/>
                      </a:lnTo>
                      <a:lnTo>
                        <a:pt x="3491" y="496"/>
                      </a:lnTo>
                      <a:lnTo>
                        <a:pt x="3479" y="496"/>
                      </a:lnTo>
                      <a:lnTo>
                        <a:pt x="3475" y="492"/>
                      </a:lnTo>
                      <a:lnTo>
                        <a:pt x="3467" y="492"/>
                      </a:lnTo>
                      <a:lnTo>
                        <a:pt x="3454" y="492"/>
                      </a:lnTo>
                      <a:lnTo>
                        <a:pt x="3442" y="492"/>
                      </a:lnTo>
                      <a:lnTo>
                        <a:pt x="3430" y="496"/>
                      </a:lnTo>
                      <a:lnTo>
                        <a:pt x="3414" y="496"/>
                      </a:lnTo>
                      <a:lnTo>
                        <a:pt x="3402" y="496"/>
                      </a:lnTo>
                      <a:lnTo>
                        <a:pt x="3377" y="501"/>
                      </a:lnTo>
                      <a:lnTo>
                        <a:pt x="3365" y="501"/>
                      </a:lnTo>
                      <a:lnTo>
                        <a:pt x="3341" y="501"/>
                      </a:lnTo>
                      <a:lnTo>
                        <a:pt x="3328" y="501"/>
                      </a:lnTo>
                      <a:lnTo>
                        <a:pt x="3316" y="501"/>
                      </a:lnTo>
                      <a:lnTo>
                        <a:pt x="3304" y="501"/>
                      </a:lnTo>
                      <a:lnTo>
                        <a:pt x="3288" y="505"/>
                      </a:lnTo>
                      <a:lnTo>
                        <a:pt x="3263" y="505"/>
                      </a:lnTo>
                      <a:lnTo>
                        <a:pt x="3251" y="509"/>
                      </a:lnTo>
                      <a:lnTo>
                        <a:pt x="3239" y="509"/>
                      </a:lnTo>
                      <a:lnTo>
                        <a:pt x="3227" y="513"/>
                      </a:lnTo>
                      <a:lnTo>
                        <a:pt x="3214" y="521"/>
                      </a:lnTo>
                      <a:lnTo>
                        <a:pt x="3202" y="533"/>
                      </a:lnTo>
                      <a:lnTo>
                        <a:pt x="3194" y="545"/>
                      </a:lnTo>
                      <a:lnTo>
                        <a:pt x="3206" y="553"/>
                      </a:lnTo>
                      <a:lnTo>
                        <a:pt x="3194" y="558"/>
                      </a:lnTo>
                      <a:lnTo>
                        <a:pt x="3210" y="570"/>
                      </a:lnTo>
                      <a:lnTo>
                        <a:pt x="3218" y="574"/>
                      </a:lnTo>
                      <a:lnTo>
                        <a:pt x="3227" y="586"/>
                      </a:lnTo>
                      <a:lnTo>
                        <a:pt x="3218" y="598"/>
                      </a:lnTo>
                      <a:lnTo>
                        <a:pt x="3210" y="610"/>
                      </a:lnTo>
                      <a:lnTo>
                        <a:pt x="3223" y="623"/>
                      </a:lnTo>
                      <a:lnTo>
                        <a:pt x="3223" y="635"/>
                      </a:lnTo>
                      <a:lnTo>
                        <a:pt x="3235" y="643"/>
                      </a:lnTo>
                      <a:lnTo>
                        <a:pt x="3247" y="651"/>
                      </a:lnTo>
                      <a:lnTo>
                        <a:pt x="3259" y="651"/>
                      </a:lnTo>
                      <a:lnTo>
                        <a:pt x="3271" y="655"/>
                      </a:lnTo>
                      <a:lnTo>
                        <a:pt x="3284" y="655"/>
                      </a:lnTo>
                      <a:lnTo>
                        <a:pt x="3296" y="659"/>
                      </a:lnTo>
                      <a:lnTo>
                        <a:pt x="3308" y="659"/>
                      </a:lnTo>
                      <a:lnTo>
                        <a:pt x="3316" y="676"/>
                      </a:lnTo>
                      <a:lnTo>
                        <a:pt x="3316" y="684"/>
                      </a:lnTo>
                      <a:lnTo>
                        <a:pt x="3328" y="692"/>
                      </a:lnTo>
                      <a:lnTo>
                        <a:pt x="3336" y="708"/>
                      </a:lnTo>
                      <a:lnTo>
                        <a:pt x="3336" y="712"/>
                      </a:lnTo>
                      <a:lnTo>
                        <a:pt x="3336" y="716"/>
                      </a:lnTo>
                      <a:lnTo>
                        <a:pt x="3324" y="720"/>
                      </a:lnTo>
                      <a:lnTo>
                        <a:pt x="3300" y="724"/>
                      </a:lnTo>
                      <a:lnTo>
                        <a:pt x="3288" y="724"/>
                      </a:lnTo>
                      <a:lnTo>
                        <a:pt x="3279" y="724"/>
                      </a:lnTo>
                      <a:lnTo>
                        <a:pt x="3263" y="720"/>
                      </a:lnTo>
                      <a:lnTo>
                        <a:pt x="3255" y="716"/>
                      </a:lnTo>
                      <a:lnTo>
                        <a:pt x="3247" y="704"/>
                      </a:lnTo>
                      <a:lnTo>
                        <a:pt x="3235" y="700"/>
                      </a:lnTo>
                      <a:lnTo>
                        <a:pt x="3223" y="692"/>
                      </a:lnTo>
                      <a:lnTo>
                        <a:pt x="3214" y="680"/>
                      </a:lnTo>
                      <a:lnTo>
                        <a:pt x="3202" y="676"/>
                      </a:lnTo>
                      <a:lnTo>
                        <a:pt x="3190" y="676"/>
                      </a:lnTo>
                      <a:lnTo>
                        <a:pt x="3178" y="671"/>
                      </a:lnTo>
                      <a:lnTo>
                        <a:pt x="3174" y="667"/>
                      </a:lnTo>
                      <a:lnTo>
                        <a:pt x="3161" y="663"/>
                      </a:lnTo>
                      <a:lnTo>
                        <a:pt x="3153" y="655"/>
                      </a:lnTo>
                      <a:lnTo>
                        <a:pt x="3137" y="647"/>
                      </a:lnTo>
                      <a:lnTo>
                        <a:pt x="3125" y="647"/>
                      </a:lnTo>
                      <a:lnTo>
                        <a:pt x="3113" y="651"/>
                      </a:lnTo>
                      <a:lnTo>
                        <a:pt x="3100" y="647"/>
                      </a:lnTo>
                      <a:lnTo>
                        <a:pt x="3092" y="647"/>
                      </a:lnTo>
                      <a:lnTo>
                        <a:pt x="3084" y="647"/>
                      </a:lnTo>
                      <a:lnTo>
                        <a:pt x="3084" y="647"/>
                      </a:lnTo>
                      <a:lnTo>
                        <a:pt x="3072" y="651"/>
                      </a:lnTo>
                      <a:lnTo>
                        <a:pt x="3060" y="651"/>
                      </a:lnTo>
                      <a:lnTo>
                        <a:pt x="3048" y="655"/>
                      </a:lnTo>
                      <a:lnTo>
                        <a:pt x="3035" y="667"/>
                      </a:lnTo>
                      <a:lnTo>
                        <a:pt x="3023" y="667"/>
                      </a:lnTo>
                      <a:lnTo>
                        <a:pt x="3015" y="680"/>
                      </a:lnTo>
                      <a:lnTo>
                        <a:pt x="3031" y="684"/>
                      </a:lnTo>
                      <a:lnTo>
                        <a:pt x="3039" y="680"/>
                      </a:lnTo>
                      <a:lnTo>
                        <a:pt x="3056" y="680"/>
                      </a:lnTo>
                      <a:lnTo>
                        <a:pt x="3064" y="692"/>
                      </a:lnTo>
                      <a:lnTo>
                        <a:pt x="3064" y="704"/>
                      </a:lnTo>
                      <a:lnTo>
                        <a:pt x="3052" y="708"/>
                      </a:lnTo>
                      <a:lnTo>
                        <a:pt x="3039" y="712"/>
                      </a:lnTo>
                      <a:lnTo>
                        <a:pt x="3027" y="712"/>
                      </a:lnTo>
                      <a:lnTo>
                        <a:pt x="3015" y="700"/>
                      </a:lnTo>
                      <a:lnTo>
                        <a:pt x="3003" y="696"/>
                      </a:lnTo>
                      <a:lnTo>
                        <a:pt x="2999" y="692"/>
                      </a:lnTo>
                      <a:lnTo>
                        <a:pt x="2986" y="688"/>
                      </a:lnTo>
                      <a:lnTo>
                        <a:pt x="2974" y="688"/>
                      </a:lnTo>
                      <a:lnTo>
                        <a:pt x="2962" y="692"/>
                      </a:lnTo>
                      <a:lnTo>
                        <a:pt x="2950" y="696"/>
                      </a:lnTo>
                      <a:lnTo>
                        <a:pt x="2938" y="700"/>
                      </a:lnTo>
                      <a:lnTo>
                        <a:pt x="2938" y="712"/>
                      </a:lnTo>
                      <a:lnTo>
                        <a:pt x="2946" y="724"/>
                      </a:lnTo>
                      <a:lnTo>
                        <a:pt x="2950" y="737"/>
                      </a:lnTo>
                      <a:lnTo>
                        <a:pt x="2962" y="741"/>
                      </a:lnTo>
                      <a:lnTo>
                        <a:pt x="2970" y="749"/>
                      </a:lnTo>
                      <a:lnTo>
                        <a:pt x="2986" y="753"/>
                      </a:lnTo>
                      <a:lnTo>
                        <a:pt x="2995" y="757"/>
                      </a:lnTo>
                      <a:lnTo>
                        <a:pt x="3011" y="765"/>
                      </a:lnTo>
                      <a:lnTo>
                        <a:pt x="3023" y="769"/>
                      </a:lnTo>
                      <a:lnTo>
                        <a:pt x="3035" y="773"/>
                      </a:lnTo>
                      <a:lnTo>
                        <a:pt x="3048" y="765"/>
                      </a:lnTo>
                      <a:lnTo>
                        <a:pt x="3060" y="773"/>
                      </a:lnTo>
                      <a:lnTo>
                        <a:pt x="3072" y="777"/>
                      </a:lnTo>
                      <a:lnTo>
                        <a:pt x="3068" y="785"/>
                      </a:lnTo>
                      <a:lnTo>
                        <a:pt x="3084" y="798"/>
                      </a:lnTo>
                      <a:lnTo>
                        <a:pt x="3080" y="810"/>
                      </a:lnTo>
                      <a:lnTo>
                        <a:pt x="3092" y="810"/>
                      </a:lnTo>
                      <a:lnTo>
                        <a:pt x="3104" y="810"/>
                      </a:lnTo>
                      <a:lnTo>
                        <a:pt x="3117" y="802"/>
                      </a:lnTo>
                      <a:lnTo>
                        <a:pt x="3104" y="810"/>
                      </a:lnTo>
                      <a:lnTo>
                        <a:pt x="3092" y="814"/>
                      </a:lnTo>
                      <a:lnTo>
                        <a:pt x="3080" y="814"/>
                      </a:lnTo>
                      <a:lnTo>
                        <a:pt x="3068" y="810"/>
                      </a:lnTo>
                      <a:lnTo>
                        <a:pt x="3056" y="810"/>
                      </a:lnTo>
                      <a:lnTo>
                        <a:pt x="3048" y="798"/>
                      </a:lnTo>
                      <a:lnTo>
                        <a:pt x="3035" y="785"/>
                      </a:lnTo>
                      <a:lnTo>
                        <a:pt x="3031" y="785"/>
                      </a:lnTo>
                      <a:lnTo>
                        <a:pt x="3019" y="785"/>
                      </a:lnTo>
                      <a:lnTo>
                        <a:pt x="3007" y="785"/>
                      </a:lnTo>
                      <a:lnTo>
                        <a:pt x="2995" y="781"/>
                      </a:lnTo>
                      <a:lnTo>
                        <a:pt x="2991" y="794"/>
                      </a:lnTo>
                      <a:lnTo>
                        <a:pt x="2986" y="785"/>
                      </a:lnTo>
                      <a:lnTo>
                        <a:pt x="2974" y="781"/>
                      </a:lnTo>
                      <a:lnTo>
                        <a:pt x="2950" y="781"/>
                      </a:lnTo>
                      <a:lnTo>
                        <a:pt x="2938" y="781"/>
                      </a:lnTo>
                      <a:lnTo>
                        <a:pt x="2925" y="777"/>
                      </a:lnTo>
                      <a:lnTo>
                        <a:pt x="2913" y="773"/>
                      </a:lnTo>
                      <a:lnTo>
                        <a:pt x="2901" y="769"/>
                      </a:lnTo>
                      <a:lnTo>
                        <a:pt x="2889" y="765"/>
                      </a:lnTo>
                      <a:lnTo>
                        <a:pt x="2889" y="753"/>
                      </a:lnTo>
                      <a:lnTo>
                        <a:pt x="2901" y="745"/>
                      </a:lnTo>
                      <a:lnTo>
                        <a:pt x="2901" y="732"/>
                      </a:lnTo>
                      <a:lnTo>
                        <a:pt x="2889" y="720"/>
                      </a:lnTo>
                      <a:lnTo>
                        <a:pt x="2885" y="708"/>
                      </a:lnTo>
                      <a:lnTo>
                        <a:pt x="2889" y="696"/>
                      </a:lnTo>
                      <a:lnTo>
                        <a:pt x="2901" y="692"/>
                      </a:lnTo>
                      <a:lnTo>
                        <a:pt x="2905" y="680"/>
                      </a:lnTo>
                      <a:lnTo>
                        <a:pt x="2909" y="667"/>
                      </a:lnTo>
                      <a:lnTo>
                        <a:pt x="2913" y="655"/>
                      </a:lnTo>
                      <a:lnTo>
                        <a:pt x="2909" y="643"/>
                      </a:lnTo>
                      <a:lnTo>
                        <a:pt x="2905" y="631"/>
                      </a:lnTo>
                      <a:lnTo>
                        <a:pt x="2905" y="623"/>
                      </a:lnTo>
                      <a:lnTo>
                        <a:pt x="2905" y="606"/>
                      </a:lnTo>
                      <a:lnTo>
                        <a:pt x="2893" y="598"/>
                      </a:lnTo>
                      <a:lnTo>
                        <a:pt x="2881" y="594"/>
                      </a:lnTo>
                      <a:lnTo>
                        <a:pt x="2868" y="594"/>
                      </a:lnTo>
                      <a:lnTo>
                        <a:pt x="2864" y="606"/>
                      </a:lnTo>
                      <a:lnTo>
                        <a:pt x="2877" y="619"/>
                      </a:lnTo>
                      <a:lnTo>
                        <a:pt x="2877" y="631"/>
                      </a:lnTo>
                      <a:lnTo>
                        <a:pt x="2877" y="643"/>
                      </a:lnTo>
                      <a:lnTo>
                        <a:pt x="2881" y="655"/>
                      </a:lnTo>
                      <a:lnTo>
                        <a:pt x="2877" y="667"/>
                      </a:lnTo>
                      <a:lnTo>
                        <a:pt x="2868" y="680"/>
                      </a:lnTo>
                      <a:lnTo>
                        <a:pt x="2860" y="684"/>
                      </a:lnTo>
                      <a:lnTo>
                        <a:pt x="2844" y="692"/>
                      </a:lnTo>
                      <a:lnTo>
                        <a:pt x="2844" y="692"/>
                      </a:lnTo>
                      <a:lnTo>
                        <a:pt x="2832" y="696"/>
                      </a:lnTo>
                      <a:lnTo>
                        <a:pt x="2820" y="700"/>
                      </a:lnTo>
                      <a:lnTo>
                        <a:pt x="2807" y="704"/>
                      </a:lnTo>
                      <a:lnTo>
                        <a:pt x="2795" y="708"/>
                      </a:lnTo>
                      <a:lnTo>
                        <a:pt x="2783" y="712"/>
                      </a:lnTo>
                      <a:lnTo>
                        <a:pt x="2783" y="724"/>
                      </a:lnTo>
                      <a:lnTo>
                        <a:pt x="2775" y="737"/>
                      </a:lnTo>
                      <a:lnTo>
                        <a:pt x="2763" y="749"/>
                      </a:lnTo>
                      <a:lnTo>
                        <a:pt x="2755" y="761"/>
                      </a:lnTo>
                      <a:lnTo>
                        <a:pt x="2771" y="765"/>
                      </a:lnTo>
                      <a:lnTo>
                        <a:pt x="2783" y="773"/>
                      </a:lnTo>
                      <a:lnTo>
                        <a:pt x="2791" y="785"/>
                      </a:lnTo>
                      <a:lnTo>
                        <a:pt x="2795" y="794"/>
                      </a:lnTo>
                      <a:lnTo>
                        <a:pt x="2807" y="806"/>
                      </a:lnTo>
                      <a:lnTo>
                        <a:pt x="2807" y="818"/>
                      </a:lnTo>
                      <a:lnTo>
                        <a:pt x="2820" y="830"/>
                      </a:lnTo>
                      <a:lnTo>
                        <a:pt x="2832" y="842"/>
                      </a:lnTo>
                      <a:lnTo>
                        <a:pt x="2832" y="855"/>
                      </a:lnTo>
                      <a:lnTo>
                        <a:pt x="2824" y="867"/>
                      </a:lnTo>
                      <a:lnTo>
                        <a:pt x="2816" y="879"/>
                      </a:lnTo>
                      <a:lnTo>
                        <a:pt x="2803" y="887"/>
                      </a:lnTo>
                      <a:lnTo>
                        <a:pt x="2799" y="899"/>
                      </a:lnTo>
                      <a:lnTo>
                        <a:pt x="2795" y="911"/>
                      </a:lnTo>
                      <a:lnTo>
                        <a:pt x="2795" y="916"/>
                      </a:lnTo>
                      <a:lnTo>
                        <a:pt x="2791" y="928"/>
                      </a:lnTo>
                      <a:lnTo>
                        <a:pt x="2783" y="940"/>
                      </a:lnTo>
                      <a:lnTo>
                        <a:pt x="2791" y="952"/>
                      </a:lnTo>
                      <a:lnTo>
                        <a:pt x="2799" y="964"/>
                      </a:lnTo>
                      <a:lnTo>
                        <a:pt x="2807" y="977"/>
                      </a:lnTo>
                      <a:lnTo>
                        <a:pt x="2803" y="985"/>
                      </a:lnTo>
                      <a:lnTo>
                        <a:pt x="2799" y="997"/>
                      </a:lnTo>
                      <a:lnTo>
                        <a:pt x="2807" y="1009"/>
                      </a:lnTo>
                      <a:lnTo>
                        <a:pt x="2820" y="1009"/>
                      </a:lnTo>
                      <a:lnTo>
                        <a:pt x="2832" y="1005"/>
                      </a:lnTo>
                      <a:lnTo>
                        <a:pt x="2844" y="1005"/>
                      </a:lnTo>
                      <a:lnTo>
                        <a:pt x="2856" y="1009"/>
                      </a:lnTo>
                      <a:lnTo>
                        <a:pt x="2868" y="1009"/>
                      </a:lnTo>
                      <a:lnTo>
                        <a:pt x="2881" y="1001"/>
                      </a:lnTo>
                      <a:lnTo>
                        <a:pt x="2893" y="997"/>
                      </a:lnTo>
                      <a:lnTo>
                        <a:pt x="2905" y="993"/>
                      </a:lnTo>
                      <a:lnTo>
                        <a:pt x="2917" y="993"/>
                      </a:lnTo>
                      <a:lnTo>
                        <a:pt x="2930" y="993"/>
                      </a:lnTo>
                      <a:lnTo>
                        <a:pt x="2942" y="997"/>
                      </a:lnTo>
                      <a:lnTo>
                        <a:pt x="2954" y="1001"/>
                      </a:lnTo>
                      <a:lnTo>
                        <a:pt x="2966" y="1005"/>
                      </a:lnTo>
                      <a:lnTo>
                        <a:pt x="2978" y="1005"/>
                      </a:lnTo>
                      <a:lnTo>
                        <a:pt x="2991" y="1017"/>
                      </a:lnTo>
                      <a:lnTo>
                        <a:pt x="3003" y="1021"/>
                      </a:lnTo>
                      <a:lnTo>
                        <a:pt x="3015" y="1025"/>
                      </a:lnTo>
                      <a:lnTo>
                        <a:pt x="3027" y="1025"/>
                      </a:lnTo>
                      <a:lnTo>
                        <a:pt x="3035" y="1038"/>
                      </a:lnTo>
                      <a:lnTo>
                        <a:pt x="3039" y="1050"/>
                      </a:lnTo>
                      <a:lnTo>
                        <a:pt x="3039" y="1062"/>
                      </a:lnTo>
                      <a:lnTo>
                        <a:pt x="3052" y="1074"/>
                      </a:lnTo>
                      <a:lnTo>
                        <a:pt x="3056" y="1086"/>
                      </a:lnTo>
                      <a:lnTo>
                        <a:pt x="3060" y="1099"/>
                      </a:lnTo>
                      <a:lnTo>
                        <a:pt x="3048" y="1099"/>
                      </a:lnTo>
                      <a:lnTo>
                        <a:pt x="3035" y="1103"/>
                      </a:lnTo>
                      <a:lnTo>
                        <a:pt x="3023" y="1115"/>
                      </a:lnTo>
                      <a:lnTo>
                        <a:pt x="3023" y="1127"/>
                      </a:lnTo>
                      <a:lnTo>
                        <a:pt x="3023" y="1139"/>
                      </a:lnTo>
                      <a:lnTo>
                        <a:pt x="3023" y="1152"/>
                      </a:lnTo>
                      <a:lnTo>
                        <a:pt x="3035" y="1152"/>
                      </a:lnTo>
                      <a:lnTo>
                        <a:pt x="3048" y="1152"/>
                      </a:lnTo>
                      <a:lnTo>
                        <a:pt x="3052" y="1156"/>
                      </a:lnTo>
                      <a:lnTo>
                        <a:pt x="3064" y="1160"/>
                      </a:lnTo>
                      <a:lnTo>
                        <a:pt x="3076" y="1160"/>
                      </a:lnTo>
                      <a:lnTo>
                        <a:pt x="3088" y="1164"/>
                      </a:lnTo>
                      <a:lnTo>
                        <a:pt x="3100" y="1160"/>
                      </a:lnTo>
                      <a:lnTo>
                        <a:pt x="3113" y="1168"/>
                      </a:lnTo>
                      <a:lnTo>
                        <a:pt x="3100" y="1168"/>
                      </a:lnTo>
                      <a:lnTo>
                        <a:pt x="3088" y="1168"/>
                      </a:lnTo>
                      <a:lnTo>
                        <a:pt x="3084" y="1172"/>
                      </a:lnTo>
                      <a:lnTo>
                        <a:pt x="3072" y="1168"/>
                      </a:lnTo>
                      <a:lnTo>
                        <a:pt x="3060" y="1172"/>
                      </a:lnTo>
                      <a:lnTo>
                        <a:pt x="3048" y="1168"/>
                      </a:lnTo>
                      <a:lnTo>
                        <a:pt x="3043" y="1168"/>
                      </a:lnTo>
                      <a:lnTo>
                        <a:pt x="3031" y="1164"/>
                      </a:lnTo>
                      <a:lnTo>
                        <a:pt x="3019" y="1156"/>
                      </a:lnTo>
                      <a:lnTo>
                        <a:pt x="3007" y="1152"/>
                      </a:lnTo>
                      <a:lnTo>
                        <a:pt x="3011" y="1139"/>
                      </a:lnTo>
                      <a:lnTo>
                        <a:pt x="3007" y="1127"/>
                      </a:lnTo>
                      <a:lnTo>
                        <a:pt x="3007" y="1115"/>
                      </a:lnTo>
                      <a:lnTo>
                        <a:pt x="3015" y="1103"/>
                      </a:lnTo>
                      <a:lnTo>
                        <a:pt x="3007" y="1091"/>
                      </a:lnTo>
                      <a:lnTo>
                        <a:pt x="3011" y="1078"/>
                      </a:lnTo>
                      <a:lnTo>
                        <a:pt x="3011" y="1066"/>
                      </a:lnTo>
                      <a:lnTo>
                        <a:pt x="2999" y="1062"/>
                      </a:lnTo>
                      <a:lnTo>
                        <a:pt x="2986" y="1054"/>
                      </a:lnTo>
                      <a:lnTo>
                        <a:pt x="2974" y="1046"/>
                      </a:lnTo>
                      <a:lnTo>
                        <a:pt x="2974" y="1034"/>
                      </a:lnTo>
                      <a:lnTo>
                        <a:pt x="2966" y="1021"/>
                      </a:lnTo>
                      <a:lnTo>
                        <a:pt x="2954" y="1021"/>
                      </a:lnTo>
                      <a:lnTo>
                        <a:pt x="2942" y="1021"/>
                      </a:lnTo>
                      <a:lnTo>
                        <a:pt x="2930" y="1025"/>
                      </a:lnTo>
                      <a:lnTo>
                        <a:pt x="2917" y="1025"/>
                      </a:lnTo>
                      <a:lnTo>
                        <a:pt x="2905" y="1029"/>
                      </a:lnTo>
                      <a:lnTo>
                        <a:pt x="2893" y="1034"/>
                      </a:lnTo>
                      <a:lnTo>
                        <a:pt x="2881" y="1034"/>
                      </a:lnTo>
                      <a:lnTo>
                        <a:pt x="2868" y="1038"/>
                      </a:lnTo>
                      <a:lnTo>
                        <a:pt x="2856" y="1042"/>
                      </a:lnTo>
                      <a:lnTo>
                        <a:pt x="2844" y="1046"/>
                      </a:lnTo>
                      <a:lnTo>
                        <a:pt x="2836" y="1062"/>
                      </a:lnTo>
                      <a:lnTo>
                        <a:pt x="2840" y="1070"/>
                      </a:lnTo>
                      <a:lnTo>
                        <a:pt x="2832" y="1082"/>
                      </a:lnTo>
                      <a:lnTo>
                        <a:pt x="2844" y="1095"/>
                      </a:lnTo>
                      <a:lnTo>
                        <a:pt x="2856" y="1107"/>
                      </a:lnTo>
                      <a:lnTo>
                        <a:pt x="2860" y="1119"/>
                      </a:lnTo>
                      <a:lnTo>
                        <a:pt x="2860" y="1131"/>
                      </a:lnTo>
                      <a:lnTo>
                        <a:pt x="2860" y="1131"/>
                      </a:lnTo>
                      <a:lnTo>
                        <a:pt x="2860" y="1143"/>
                      </a:lnTo>
                      <a:lnTo>
                        <a:pt x="2856" y="1156"/>
                      </a:lnTo>
                      <a:lnTo>
                        <a:pt x="2844" y="1164"/>
                      </a:lnTo>
                      <a:lnTo>
                        <a:pt x="2832" y="1172"/>
                      </a:lnTo>
                      <a:lnTo>
                        <a:pt x="2820" y="1180"/>
                      </a:lnTo>
                      <a:lnTo>
                        <a:pt x="2812" y="1192"/>
                      </a:lnTo>
                      <a:lnTo>
                        <a:pt x="2807" y="1204"/>
                      </a:lnTo>
                      <a:lnTo>
                        <a:pt x="2807" y="1217"/>
                      </a:lnTo>
                      <a:lnTo>
                        <a:pt x="2799" y="1229"/>
                      </a:lnTo>
                      <a:lnTo>
                        <a:pt x="2791" y="1233"/>
                      </a:lnTo>
                      <a:lnTo>
                        <a:pt x="2779" y="1245"/>
                      </a:lnTo>
                      <a:lnTo>
                        <a:pt x="2767" y="1249"/>
                      </a:lnTo>
                      <a:lnTo>
                        <a:pt x="2755" y="1253"/>
                      </a:lnTo>
                      <a:lnTo>
                        <a:pt x="2742" y="1261"/>
                      </a:lnTo>
                      <a:lnTo>
                        <a:pt x="2730" y="1265"/>
                      </a:lnTo>
                      <a:lnTo>
                        <a:pt x="2718" y="1274"/>
                      </a:lnTo>
                      <a:lnTo>
                        <a:pt x="2714" y="1286"/>
                      </a:lnTo>
                      <a:lnTo>
                        <a:pt x="2714" y="1298"/>
                      </a:lnTo>
                      <a:lnTo>
                        <a:pt x="2702" y="1302"/>
                      </a:lnTo>
                      <a:lnTo>
                        <a:pt x="2694" y="1306"/>
                      </a:lnTo>
                      <a:lnTo>
                        <a:pt x="2681" y="1302"/>
                      </a:lnTo>
                      <a:lnTo>
                        <a:pt x="2669" y="1294"/>
                      </a:lnTo>
                      <a:lnTo>
                        <a:pt x="2653" y="1294"/>
                      </a:lnTo>
                      <a:lnTo>
                        <a:pt x="2645" y="1290"/>
                      </a:lnTo>
                      <a:lnTo>
                        <a:pt x="2632" y="1290"/>
                      </a:lnTo>
                      <a:lnTo>
                        <a:pt x="2616" y="1294"/>
                      </a:lnTo>
                      <a:lnTo>
                        <a:pt x="2608" y="1294"/>
                      </a:lnTo>
                      <a:lnTo>
                        <a:pt x="2592" y="1294"/>
                      </a:lnTo>
                      <a:lnTo>
                        <a:pt x="2580" y="1290"/>
                      </a:lnTo>
                      <a:lnTo>
                        <a:pt x="2571" y="1286"/>
                      </a:lnTo>
                      <a:lnTo>
                        <a:pt x="2559" y="1282"/>
                      </a:lnTo>
                      <a:lnTo>
                        <a:pt x="2547" y="1278"/>
                      </a:lnTo>
                      <a:lnTo>
                        <a:pt x="2535" y="1278"/>
                      </a:lnTo>
                      <a:lnTo>
                        <a:pt x="2523" y="1270"/>
                      </a:lnTo>
                      <a:lnTo>
                        <a:pt x="2519" y="1257"/>
                      </a:lnTo>
                      <a:lnTo>
                        <a:pt x="2510" y="1249"/>
                      </a:lnTo>
                      <a:lnTo>
                        <a:pt x="2510" y="1249"/>
                      </a:lnTo>
                      <a:lnTo>
                        <a:pt x="2510" y="1245"/>
                      </a:lnTo>
                      <a:lnTo>
                        <a:pt x="2523" y="1245"/>
                      </a:lnTo>
                      <a:lnTo>
                        <a:pt x="2531" y="1245"/>
                      </a:lnTo>
                      <a:lnTo>
                        <a:pt x="2543" y="1249"/>
                      </a:lnTo>
                      <a:lnTo>
                        <a:pt x="2559" y="1245"/>
                      </a:lnTo>
                      <a:lnTo>
                        <a:pt x="2567" y="1241"/>
                      </a:lnTo>
                      <a:lnTo>
                        <a:pt x="2571" y="1249"/>
                      </a:lnTo>
                      <a:lnTo>
                        <a:pt x="2584" y="1257"/>
                      </a:lnTo>
                      <a:lnTo>
                        <a:pt x="2596" y="1257"/>
                      </a:lnTo>
                      <a:lnTo>
                        <a:pt x="2608" y="1253"/>
                      </a:lnTo>
                      <a:lnTo>
                        <a:pt x="2620" y="1249"/>
                      </a:lnTo>
                      <a:lnTo>
                        <a:pt x="2632" y="1245"/>
                      </a:lnTo>
                      <a:lnTo>
                        <a:pt x="2645" y="1237"/>
                      </a:lnTo>
                      <a:lnTo>
                        <a:pt x="2657" y="1237"/>
                      </a:lnTo>
                      <a:lnTo>
                        <a:pt x="2677" y="1229"/>
                      </a:lnTo>
                      <a:lnTo>
                        <a:pt x="2694" y="1221"/>
                      </a:lnTo>
                      <a:lnTo>
                        <a:pt x="2698" y="1209"/>
                      </a:lnTo>
                      <a:lnTo>
                        <a:pt x="2694" y="1196"/>
                      </a:lnTo>
                      <a:lnTo>
                        <a:pt x="2706" y="1196"/>
                      </a:lnTo>
                      <a:lnTo>
                        <a:pt x="2718" y="1188"/>
                      </a:lnTo>
                      <a:lnTo>
                        <a:pt x="2718" y="1176"/>
                      </a:lnTo>
                      <a:lnTo>
                        <a:pt x="2726" y="1172"/>
                      </a:lnTo>
                      <a:lnTo>
                        <a:pt x="2738" y="1164"/>
                      </a:lnTo>
                      <a:lnTo>
                        <a:pt x="2750" y="1156"/>
                      </a:lnTo>
                      <a:lnTo>
                        <a:pt x="2763" y="1152"/>
                      </a:lnTo>
                      <a:lnTo>
                        <a:pt x="2763" y="1139"/>
                      </a:lnTo>
                      <a:lnTo>
                        <a:pt x="2763" y="1127"/>
                      </a:lnTo>
                      <a:lnTo>
                        <a:pt x="2759" y="1115"/>
                      </a:lnTo>
                      <a:lnTo>
                        <a:pt x="2759" y="1103"/>
                      </a:lnTo>
                      <a:lnTo>
                        <a:pt x="2767" y="1091"/>
                      </a:lnTo>
                      <a:lnTo>
                        <a:pt x="2779" y="1078"/>
                      </a:lnTo>
                      <a:lnTo>
                        <a:pt x="2791" y="1078"/>
                      </a:lnTo>
                      <a:lnTo>
                        <a:pt x="2787" y="1066"/>
                      </a:lnTo>
                      <a:lnTo>
                        <a:pt x="2775" y="1058"/>
                      </a:lnTo>
                      <a:lnTo>
                        <a:pt x="2763" y="1050"/>
                      </a:lnTo>
                      <a:lnTo>
                        <a:pt x="2750" y="1046"/>
                      </a:lnTo>
                      <a:lnTo>
                        <a:pt x="2738" y="1038"/>
                      </a:lnTo>
                      <a:lnTo>
                        <a:pt x="2726" y="1025"/>
                      </a:lnTo>
                      <a:lnTo>
                        <a:pt x="2722" y="1013"/>
                      </a:lnTo>
                      <a:lnTo>
                        <a:pt x="2722" y="1001"/>
                      </a:lnTo>
                      <a:lnTo>
                        <a:pt x="2730" y="989"/>
                      </a:lnTo>
                      <a:lnTo>
                        <a:pt x="2726" y="977"/>
                      </a:lnTo>
                      <a:lnTo>
                        <a:pt x="2730" y="964"/>
                      </a:lnTo>
                      <a:lnTo>
                        <a:pt x="2726" y="956"/>
                      </a:lnTo>
                      <a:lnTo>
                        <a:pt x="2730" y="940"/>
                      </a:lnTo>
                      <a:lnTo>
                        <a:pt x="2734" y="932"/>
                      </a:lnTo>
                      <a:lnTo>
                        <a:pt x="2726" y="920"/>
                      </a:lnTo>
                      <a:lnTo>
                        <a:pt x="2722" y="911"/>
                      </a:lnTo>
                      <a:lnTo>
                        <a:pt x="2726" y="899"/>
                      </a:lnTo>
                      <a:lnTo>
                        <a:pt x="2722" y="887"/>
                      </a:lnTo>
                      <a:lnTo>
                        <a:pt x="2722" y="875"/>
                      </a:lnTo>
                      <a:lnTo>
                        <a:pt x="2734" y="867"/>
                      </a:lnTo>
                      <a:lnTo>
                        <a:pt x="2738" y="855"/>
                      </a:lnTo>
                      <a:lnTo>
                        <a:pt x="2734" y="846"/>
                      </a:lnTo>
                      <a:lnTo>
                        <a:pt x="2738" y="830"/>
                      </a:lnTo>
                      <a:lnTo>
                        <a:pt x="2742" y="822"/>
                      </a:lnTo>
                      <a:lnTo>
                        <a:pt x="2734" y="810"/>
                      </a:lnTo>
                      <a:lnTo>
                        <a:pt x="2730" y="798"/>
                      </a:lnTo>
                      <a:lnTo>
                        <a:pt x="2722" y="785"/>
                      </a:lnTo>
                      <a:lnTo>
                        <a:pt x="2710" y="777"/>
                      </a:lnTo>
                      <a:lnTo>
                        <a:pt x="2694" y="769"/>
                      </a:lnTo>
                      <a:lnTo>
                        <a:pt x="2685" y="757"/>
                      </a:lnTo>
                      <a:lnTo>
                        <a:pt x="2681" y="745"/>
                      </a:lnTo>
                      <a:lnTo>
                        <a:pt x="2694" y="741"/>
                      </a:lnTo>
                      <a:lnTo>
                        <a:pt x="2706" y="732"/>
                      </a:lnTo>
                      <a:lnTo>
                        <a:pt x="2714" y="720"/>
                      </a:lnTo>
                      <a:lnTo>
                        <a:pt x="2714" y="708"/>
                      </a:lnTo>
                      <a:lnTo>
                        <a:pt x="2722" y="700"/>
                      </a:lnTo>
                      <a:lnTo>
                        <a:pt x="2726" y="692"/>
                      </a:lnTo>
                      <a:lnTo>
                        <a:pt x="2734" y="680"/>
                      </a:lnTo>
                      <a:lnTo>
                        <a:pt x="2738" y="667"/>
                      </a:lnTo>
                      <a:lnTo>
                        <a:pt x="2742" y="655"/>
                      </a:lnTo>
                      <a:lnTo>
                        <a:pt x="2738" y="643"/>
                      </a:lnTo>
                      <a:lnTo>
                        <a:pt x="2738" y="631"/>
                      </a:lnTo>
                      <a:lnTo>
                        <a:pt x="2738" y="619"/>
                      </a:lnTo>
                      <a:lnTo>
                        <a:pt x="2730" y="606"/>
                      </a:lnTo>
                      <a:lnTo>
                        <a:pt x="2718" y="606"/>
                      </a:lnTo>
                      <a:lnTo>
                        <a:pt x="2706" y="602"/>
                      </a:lnTo>
                      <a:lnTo>
                        <a:pt x="2694" y="598"/>
                      </a:lnTo>
                      <a:lnTo>
                        <a:pt x="2685" y="598"/>
                      </a:lnTo>
                      <a:lnTo>
                        <a:pt x="2669" y="590"/>
                      </a:lnTo>
                      <a:lnTo>
                        <a:pt x="2661" y="586"/>
                      </a:lnTo>
                      <a:lnTo>
                        <a:pt x="2645" y="590"/>
                      </a:lnTo>
                      <a:lnTo>
                        <a:pt x="2637" y="590"/>
                      </a:lnTo>
                      <a:lnTo>
                        <a:pt x="2620" y="590"/>
                      </a:lnTo>
                      <a:lnTo>
                        <a:pt x="2608" y="590"/>
                      </a:lnTo>
                      <a:lnTo>
                        <a:pt x="2596" y="590"/>
                      </a:lnTo>
                      <a:lnTo>
                        <a:pt x="2584" y="590"/>
                      </a:lnTo>
                      <a:lnTo>
                        <a:pt x="2571" y="590"/>
                      </a:lnTo>
                      <a:lnTo>
                        <a:pt x="2571" y="590"/>
                      </a:lnTo>
                      <a:lnTo>
                        <a:pt x="2559" y="590"/>
                      </a:lnTo>
                      <a:lnTo>
                        <a:pt x="2547" y="590"/>
                      </a:lnTo>
                      <a:lnTo>
                        <a:pt x="2559" y="586"/>
                      </a:lnTo>
                      <a:lnTo>
                        <a:pt x="2547" y="582"/>
                      </a:lnTo>
                      <a:lnTo>
                        <a:pt x="2531" y="582"/>
                      </a:lnTo>
                      <a:lnTo>
                        <a:pt x="2527" y="594"/>
                      </a:lnTo>
                      <a:lnTo>
                        <a:pt x="2514" y="606"/>
                      </a:lnTo>
                      <a:lnTo>
                        <a:pt x="2506" y="619"/>
                      </a:lnTo>
                      <a:lnTo>
                        <a:pt x="2502" y="631"/>
                      </a:lnTo>
                      <a:lnTo>
                        <a:pt x="2502" y="643"/>
                      </a:lnTo>
                      <a:lnTo>
                        <a:pt x="2498" y="655"/>
                      </a:lnTo>
                      <a:lnTo>
                        <a:pt x="2494" y="667"/>
                      </a:lnTo>
                      <a:lnTo>
                        <a:pt x="2490" y="680"/>
                      </a:lnTo>
                      <a:lnTo>
                        <a:pt x="2486" y="692"/>
                      </a:lnTo>
                      <a:lnTo>
                        <a:pt x="2482" y="704"/>
                      </a:lnTo>
                      <a:lnTo>
                        <a:pt x="2478" y="716"/>
                      </a:lnTo>
                      <a:lnTo>
                        <a:pt x="2470" y="724"/>
                      </a:lnTo>
                      <a:lnTo>
                        <a:pt x="2453" y="737"/>
                      </a:lnTo>
                      <a:lnTo>
                        <a:pt x="2441" y="745"/>
                      </a:lnTo>
                      <a:lnTo>
                        <a:pt x="2429" y="753"/>
                      </a:lnTo>
                      <a:lnTo>
                        <a:pt x="2409" y="765"/>
                      </a:lnTo>
                      <a:lnTo>
                        <a:pt x="2392" y="769"/>
                      </a:lnTo>
                      <a:lnTo>
                        <a:pt x="2380" y="777"/>
                      </a:lnTo>
                      <a:lnTo>
                        <a:pt x="2376" y="789"/>
                      </a:lnTo>
                      <a:lnTo>
                        <a:pt x="2368" y="802"/>
                      </a:lnTo>
                      <a:lnTo>
                        <a:pt x="2380" y="794"/>
                      </a:lnTo>
                      <a:lnTo>
                        <a:pt x="2380" y="806"/>
                      </a:lnTo>
                      <a:lnTo>
                        <a:pt x="2368" y="818"/>
                      </a:lnTo>
                      <a:lnTo>
                        <a:pt x="2372" y="830"/>
                      </a:lnTo>
                      <a:lnTo>
                        <a:pt x="2384" y="826"/>
                      </a:lnTo>
                      <a:lnTo>
                        <a:pt x="2396" y="822"/>
                      </a:lnTo>
                      <a:lnTo>
                        <a:pt x="2409" y="826"/>
                      </a:lnTo>
                      <a:lnTo>
                        <a:pt x="2409" y="838"/>
                      </a:lnTo>
                      <a:lnTo>
                        <a:pt x="2405" y="850"/>
                      </a:lnTo>
                      <a:lnTo>
                        <a:pt x="2405" y="863"/>
                      </a:lnTo>
                      <a:lnTo>
                        <a:pt x="2401" y="875"/>
                      </a:lnTo>
                      <a:lnTo>
                        <a:pt x="2396" y="887"/>
                      </a:lnTo>
                      <a:lnTo>
                        <a:pt x="2409" y="899"/>
                      </a:lnTo>
                      <a:lnTo>
                        <a:pt x="2405" y="911"/>
                      </a:lnTo>
                      <a:lnTo>
                        <a:pt x="2401" y="916"/>
                      </a:lnTo>
                      <a:lnTo>
                        <a:pt x="2388" y="911"/>
                      </a:lnTo>
                      <a:lnTo>
                        <a:pt x="2384" y="911"/>
                      </a:lnTo>
                      <a:lnTo>
                        <a:pt x="2380" y="916"/>
                      </a:lnTo>
                      <a:lnTo>
                        <a:pt x="2380" y="928"/>
                      </a:lnTo>
                      <a:lnTo>
                        <a:pt x="2376" y="940"/>
                      </a:lnTo>
                      <a:lnTo>
                        <a:pt x="2376" y="948"/>
                      </a:lnTo>
                      <a:lnTo>
                        <a:pt x="2388" y="964"/>
                      </a:lnTo>
                      <a:lnTo>
                        <a:pt x="2384" y="952"/>
                      </a:lnTo>
                      <a:lnTo>
                        <a:pt x="2392" y="944"/>
                      </a:lnTo>
                      <a:lnTo>
                        <a:pt x="2405" y="952"/>
                      </a:lnTo>
                      <a:lnTo>
                        <a:pt x="2421" y="952"/>
                      </a:lnTo>
                      <a:lnTo>
                        <a:pt x="2429" y="960"/>
                      </a:lnTo>
                      <a:lnTo>
                        <a:pt x="2445" y="964"/>
                      </a:lnTo>
                      <a:lnTo>
                        <a:pt x="2457" y="964"/>
                      </a:lnTo>
                      <a:lnTo>
                        <a:pt x="2457" y="977"/>
                      </a:lnTo>
                      <a:lnTo>
                        <a:pt x="2453" y="989"/>
                      </a:lnTo>
                      <a:lnTo>
                        <a:pt x="2462" y="1001"/>
                      </a:lnTo>
                      <a:lnTo>
                        <a:pt x="2474" y="1013"/>
                      </a:lnTo>
                      <a:lnTo>
                        <a:pt x="2482" y="1025"/>
                      </a:lnTo>
                      <a:lnTo>
                        <a:pt x="2494" y="1029"/>
                      </a:lnTo>
                      <a:lnTo>
                        <a:pt x="2506" y="1025"/>
                      </a:lnTo>
                      <a:lnTo>
                        <a:pt x="2523" y="1025"/>
                      </a:lnTo>
                      <a:lnTo>
                        <a:pt x="2506" y="1034"/>
                      </a:lnTo>
                      <a:lnTo>
                        <a:pt x="2510" y="1046"/>
                      </a:lnTo>
                      <a:lnTo>
                        <a:pt x="2506" y="1054"/>
                      </a:lnTo>
                      <a:lnTo>
                        <a:pt x="2498" y="1066"/>
                      </a:lnTo>
                      <a:lnTo>
                        <a:pt x="2490" y="1078"/>
                      </a:lnTo>
                      <a:lnTo>
                        <a:pt x="2490" y="1091"/>
                      </a:lnTo>
                      <a:lnTo>
                        <a:pt x="2486" y="1091"/>
                      </a:lnTo>
                      <a:lnTo>
                        <a:pt x="2474" y="1099"/>
                      </a:lnTo>
                      <a:lnTo>
                        <a:pt x="2462" y="1095"/>
                      </a:lnTo>
                      <a:lnTo>
                        <a:pt x="2462" y="1082"/>
                      </a:lnTo>
                      <a:lnTo>
                        <a:pt x="2449" y="1078"/>
                      </a:lnTo>
                      <a:lnTo>
                        <a:pt x="2437" y="1070"/>
                      </a:lnTo>
                      <a:lnTo>
                        <a:pt x="2413" y="1054"/>
                      </a:lnTo>
                      <a:lnTo>
                        <a:pt x="2401" y="1046"/>
                      </a:lnTo>
                      <a:lnTo>
                        <a:pt x="2392" y="1034"/>
                      </a:lnTo>
                      <a:lnTo>
                        <a:pt x="2380" y="1029"/>
                      </a:lnTo>
                      <a:lnTo>
                        <a:pt x="2368" y="1029"/>
                      </a:lnTo>
                      <a:lnTo>
                        <a:pt x="2356" y="1025"/>
                      </a:lnTo>
                      <a:lnTo>
                        <a:pt x="2344" y="1017"/>
                      </a:lnTo>
                      <a:lnTo>
                        <a:pt x="2331" y="1013"/>
                      </a:lnTo>
                      <a:lnTo>
                        <a:pt x="2319" y="1013"/>
                      </a:lnTo>
                      <a:lnTo>
                        <a:pt x="2307" y="1005"/>
                      </a:lnTo>
                      <a:lnTo>
                        <a:pt x="2319" y="1005"/>
                      </a:lnTo>
                      <a:lnTo>
                        <a:pt x="2307" y="1001"/>
                      </a:lnTo>
                      <a:lnTo>
                        <a:pt x="2295" y="1001"/>
                      </a:lnTo>
                      <a:lnTo>
                        <a:pt x="2283" y="997"/>
                      </a:lnTo>
                      <a:lnTo>
                        <a:pt x="2270" y="989"/>
                      </a:lnTo>
                      <a:lnTo>
                        <a:pt x="2266" y="1001"/>
                      </a:lnTo>
                      <a:lnTo>
                        <a:pt x="2258" y="1001"/>
                      </a:lnTo>
                      <a:lnTo>
                        <a:pt x="2258" y="993"/>
                      </a:lnTo>
                      <a:lnTo>
                        <a:pt x="2258" y="981"/>
                      </a:lnTo>
                      <a:lnTo>
                        <a:pt x="2246" y="977"/>
                      </a:lnTo>
                      <a:lnTo>
                        <a:pt x="2238" y="968"/>
                      </a:lnTo>
                      <a:lnTo>
                        <a:pt x="2226" y="964"/>
                      </a:lnTo>
                      <a:lnTo>
                        <a:pt x="2213" y="960"/>
                      </a:lnTo>
                      <a:lnTo>
                        <a:pt x="2197" y="956"/>
                      </a:lnTo>
                      <a:lnTo>
                        <a:pt x="2185" y="952"/>
                      </a:lnTo>
                      <a:lnTo>
                        <a:pt x="2173" y="948"/>
                      </a:lnTo>
                      <a:lnTo>
                        <a:pt x="2160" y="944"/>
                      </a:lnTo>
                      <a:lnTo>
                        <a:pt x="2148" y="944"/>
                      </a:lnTo>
                      <a:lnTo>
                        <a:pt x="2136" y="944"/>
                      </a:lnTo>
                      <a:lnTo>
                        <a:pt x="2136" y="940"/>
                      </a:lnTo>
                      <a:lnTo>
                        <a:pt x="2112" y="940"/>
                      </a:lnTo>
                      <a:lnTo>
                        <a:pt x="2087" y="940"/>
                      </a:lnTo>
                      <a:lnTo>
                        <a:pt x="2075" y="936"/>
                      </a:lnTo>
                      <a:lnTo>
                        <a:pt x="2063" y="936"/>
                      </a:lnTo>
                      <a:lnTo>
                        <a:pt x="2051" y="932"/>
                      </a:lnTo>
                      <a:lnTo>
                        <a:pt x="2038" y="932"/>
                      </a:lnTo>
                      <a:lnTo>
                        <a:pt x="2026" y="928"/>
                      </a:lnTo>
                      <a:lnTo>
                        <a:pt x="2014" y="932"/>
                      </a:lnTo>
                      <a:lnTo>
                        <a:pt x="2010" y="940"/>
                      </a:lnTo>
                      <a:lnTo>
                        <a:pt x="1998" y="948"/>
                      </a:lnTo>
                      <a:lnTo>
                        <a:pt x="1985" y="948"/>
                      </a:lnTo>
                      <a:lnTo>
                        <a:pt x="1981" y="960"/>
                      </a:lnTo>
                      <a:lnTo>
                        <a:pt x="1990" y="973"/>
                      </a:lnTo>
                      <a:lnTo>
                        <a:pt x="1998" y="985"/>
                      </a:lnTo>
                      <a:lnTo>
                        <a:pt x="2002" y="997"/>
                      </a:lnTo>
                      <a:lnTo>
                        <a:pt x="2010" y="1009"/>
                      </a:lnTo>
                      <a:lnTo>
                        <a:pt x="2022" y="1009"/>
                      </a:lnTo>
                      <a:lnTo>
                        <a:pt x="2022" y="1017"/>
                      </a:lnTo>
                      <a:lnTo>
                        <a:pt x="2014" y="1034"/>
                      </a:lnTo>
                      <a:lnTo>
                        <a:pt x="2006" y="1046"/>
                      </a:lnTo>
                      <a:lnTo>
                        <a:pt x="1994" y="1050"/>
                      </a:lnTo>
                      <a:lnTo>
                        <a:pt x="1981" y="1054"/>
                      </a:lnTo>
                      <a:lnTo>
                        <a:pt x="1969" y="1050"/>
                      </a:lnTo>
                      <a:lnTo>
                        <a:pt x="1965" y="1050"/>
                      </a:lnTo>
                      <a:lnTo>
                        <a:pt x="1953" y="1058"/>
                      </a:lnTo>
                      <a:lnTo>
                        <a:pt x="1965" y="1070"/>
                      </a:lnTo>
                      <a:lnTo>
                        <a:pt x="1961" y="1082"/>
                      </a:lnTo>
                      <a:lnTo>
                        <a:pt x="1949" y="1086"/>
                      </a:lnTo>
                      <a:lnTo>
                        <a:pt x="1937" y="1086"/>
                      </a:lnTo>
                      <a:lnTo>
                        <a:pt x="1924" y="1082"/>
                      </a:lnTo>
                      <a:lnTo>
                        <a:pt x="1912" y="1074"/>
                      </a:lnTo>
                      <a:lnTo>
                        <a:pt x="1912" y="1062"/>
                      </a:lnTo>
                      <a:lnTo>
                        <a:pt x="1920" y="1050"/>
                      </a:lnTo>
                      <a:lnTo>
                        <a:pt x="1933" y="1050"/>
                      </a:lnTo>
                      <a:lnTo>
                        <a:pt x="1924" y="1038"/>
                      </a:lnTo>
                      <a:lnTo>
                        <a:pt x="1912" y="1029"/>
                      </a:lnTo>
                      <a:lnTo>
                        <a:pt x="1900" y="1025"/>
                      </a:lnTo>
                      <a:lnTo>
                        <a:pt x="1912" y="1017"/>
                      </a:lnTo>
                      <a:lnTo>
                        <a:pt x="1900" y="1017"/>
                      </a:lnTo>
                      <a:lnTo>
                        <a:pt x="1888" y="1021"/>
                      </a:lnTo>
                      <a:lnTo>
                        <a:pt x="1876" y="1025"/>
                      </a:lnTo>
                      <a:lnTo>
                        <a:pt x="1863" y="1034"/>
                      </a:lnTo>
                      <a:lnTo>
                        <a:pt x="1867" y="1046"/>
                      </a:lnTo>
                      <a:lnTo>
                        <a:pt x="1855" y="1034"/>
                      </a:lnTo>
                      <a:lnTo>
                        <a:pt x="1843" y="1046"/>
                      </a:lnTo>
                      <a:lnTo>
                        <a:pt x="1835" y="1046"/>
                      </a:lnTo>
                      <a:lnTo>
                        <a:pt x="1819" y="1050"/>
                      </a:lnTo>
                      <a:lnTo>
                        <a:pt x="1810" y="1062"/>
                      </a:lnTo>
                      <a:lnTo>
                        <a:pt x="1798" y="1066"/>
                      </a:lnTo>
                      <a:lnTo>
                        <a:pt x="1786" y="1066"/>
                      </a:lnTo>
                      <a:lnTo>
                        <a:pt x="1762" y="1058"/>
                      </a:lnTo>
                      <a:lnTo>
                        <a:pt x="1749" y="1062"/>
                      </a:lnTo>
                      <a:lnTo>
                        <a:pt x="1741" y="1062"/>
                      </a:lnTo>
                      <a:lnTo>
                        <a:pt x="1725" y="1054"/>
                      </a:lnTo>
                      <a:lnTo>
                        <a:pt x="1713" y="1062"/>
                      </a:lnTo>
                      <a:lnTo>
                        <a:pt x="1701" y="1066"/>
                      </a:lnTo>
                      <a:lnTo>
                        <a:pt x="1688" y="1066"/>
                      </a:lnTo>
                      <a:lnTo>
                        <a:pt x="1680" y="1070"/>
                      </a:lnTo>
                      <a:lnTo>
                        <a:pt x="1664" y="1078"/>
                      </a:lnTo>
                      <a:lnTo>
                        <a:pt x="1664" y="1082"/>
                      </a:lnTo>
                      <a:lnTo>
                        <a:pt x="1660" y="1095"/>
                      </a:lnTo>
                      <a:lnTo>
                        <a:pt x="1656" y="1107"/>
                      </a:lnTo>
                      <a:lnTo>
                        <a:pt x="1644" y="1099"/>
                      </a:lnTo>
                      <a:lnTo>
                        <a:pt x="1631" y="1095"/>
                      </a:lnTo>
                      <a:lnTo>
                        <a:pt x="1619" y="1103"/>
                      </a:lnTo>
                      <a:lnTo>
                        <a:pt x="1619" y="1103"/>
                      </a:lnTo>
                      <a:lnTo>
                        <a:pt x="1615" y="1103"/>
                      </a:lnTo>
                      <a:lnTo>
                        <a:pt x="1611" y="1099"/>
                      </a:lnTo>
                      <a:lnTo>
                        <a:pt x="1599" y="1103"/>
                      </a:lnTo>
                      <a:lnTo>
                        <a:pt x="1595" y="1099"/>
                      </a:lnTo>
                      <a:lnTo>
                        <a:pt x="1583" y="1099"/>
                      </a:lnTo>
                      <a:lnTo>
                        <a:pt x="1558" y="1099"/>
                      </a:lnTo>
                      <a:lnTo>
                        <a:pt x="1566" y="1086"/>
                      </a:lnTo>
                      <a:lnTo>
                        <a:pt x="1579" y="1086"/>
                      </a:lnTo>
                      <a:lnTo>
                        <a:pt x="1591" y="1086"/>
                      </a:lnTo>
                      <a:lnTo>
                        <a:pt x="1603" y="1078"/>
                      </a:lnTo>
                      <a:lnTo>
                        <a:pt x="1599" y="1070"/>
                      </a:lnTo>
                      <a:lnTo>
                        <a:pt x="1587" y="1058"/>
                      </a:lnTo>
                      <a:lnTo>
                        <a:pt x="1595" y="1046"/>
                      </a:lnTo>
                      <a:lnTo>
                        <a:pt x="1603" y="1034"/>
                      </a:lnTo>
                      <a:lnTo>
                        <a:pt x="1591" y="1025"/>
                      </a:lnTo>
                      <a:lnTo>
                        <a:pt x="1603" y="1025"/>
                      </a:lnTo>
                      <a:lnTo>
                        <a:pt x="1615" y="1025"/>
                      </a:lnTo>
                      <a:lnTo>
                        <a:pt x="1627" y="1017"/>
                      </a:lnTo>
                      <a:lnTo>
                        <a:pt x="1615" y="1017"/>
                      </a:lnTo>
                      <a:lnTo>
                        <a:pt x="1603" y="1021"/>
                      </a:lnTo>
                      <a:lnTo>
                        <a:pt x="1591" y="1021"/>
                      </a:lnTo>
                      <a:lnTo>
                        <a:pt x="1579" y="1025"/>
                      </a:lnTo>
                      <a:lnTo>
                        <a:pt x="1566" y="1029"/>
                      </a:lnTo>
                      <a:lnTo>
                        <a:pt x="1558" y="1034"/>
                      </a:lnTo>
                      <a:lnTo>
                        <a:pt x="1546" y="1038"/>
                      </a:lnTo>
                      <a:lnTo>
                        <a:pt x="1534" y="1046"/>
                      </a:lnTo>
                      <a:lnTo>
                        <a:pt x="1522" y="1050"/>
                      </a:lnTo>
                      <a:lnTo>
                        <a:pt x="1513" y="1062"/>
                      </a:lnTo>
                      <a:lnTo>
                        <a:pt x="1526" y="1058"/>
                      </a:lnTo>
                      <a:lnTo>
                        <a:pt x="1522" y="1070"/>
                      </a:lnTo>
                      <a:lnTo>
                        <a:pt x="1522" y="1082"/>
                      </a:lnTo>
                      <a:lnTo>
                        <a:pt x="1509" y="1086"/>
                      </a:lnTo>
                      <a:lnTo>
                        <a:pt x="1497" y="1086"/>
                      </a:lnTo>
                      <a:lnTo>
                        <a:pt x="1501" y="1074"/>
                      </a:lnTo>
                      <a:lnTo>
                        <a:pt x="1497" y="1062"/>
                      </a:lnTo>
                      <a:lnTo>
                        <a:pt x="1485" y="1070"/>
                      </a:lnTo>
                      <a:lnTo>
                        <a:pt x="1473" y="1070"/>
                      </a:lnTo>
                      <a:lnTo>
                        <a:pt x="1461" y="1074"/>
                      </a:lnTo>
                      <a:lnTo>
                        <a:pt x="1448" y="1078"/>
                      </a:lnTo>
                      <a:lnTo>
                        <a:pt x="1436" y="1086"/>
                      </a:lnTo>
                      <a:lnTo>
                        <a:pt x="1424" y="1086"/>
                      </a:lnTo>
                      <a:lnTo>
                        <a:pt x="1412" y="1086"/>
                      </a:lnTo>
                      <a:lnTo>
                        <a:pt x="1399" y="1095"/>
                      </a:lnTo>
                      <a:lnTo>
                        <a:pt x="1387" y="1103"/>
                      </a:lnTo>
                      <a:lnTo>
                        <a:pt x="1375" y="1107"/>
                      </a:lnTo>
                      <a:lnTo>
                        <a:pt x="1363" y="1119"/>
                      </a:lnTo>
                      <a:lnTo>
                        <a:pt x="1363" y="1115"/>
                      </a:lnTo>
                      <a:lnTo>
                        <a:pt x="1363" y="1115"/>
                      </a:lnTo>
                      <a:lnTo>
                        <a:pt x="1351" y="1123"/>
                      </a:lnTo>
                      <a:lnTo>
                        <a:pt x="1338" y="1127"/>
                      </a:lnTo>
                      <a:lnTo>
                        <a:pt x="1326" y="1131"/>
                      </a:lnTo>
                      <a:lnTo>
                        <a:pt x="1314" y="1139"/>
                      </a:lnTo>
                      <a:lnTo>
                        <a:pt x="1302" y="1139"/>
                      </a:lnTo>
                      <a:lnTo>
                        <a:pt x="1290" y="1139"/>
                      </a:lnTo>
                      <a:lnTo>
                        <a:pt x="1294" y="1152"/>
                      </a:lnTo>
                      <a:lnTo>
                        <a:pt x="1306" y="1164"/>
                      </a:lnTo>
                      <a:lnTo>
                        <a:pt x="1294" y="1156"/>
                      </a:lnTo>
                      <a:lnTo>
                        <a:pt x="1286" y="1156"/>
                      </a:lnTo>
                      <a:lnTo>
                        <a:pt x="1269" y="1160"/>
                      </a:lnTo>
                      <a:lnTo>
                        <a:pt x="1257" y="1156"/>
                      </a:lnTo>
                      <a:lnTo>
                        <a:pt x="1245" y="1160"/>
                      </a:lnTo>
                      <a:lnTo>
                        <a:pt x="1233" y="1164"/>
                      </a:lnTo>
                      <a:lnTo>
                        <a:pt x="1241" y="1176"/>
                      </a:lnTo>
                      <a:lnTo>
                        <a:pt x="1233" y="1188"/>
                      </a:lnTo>
                      <a:lnTo>
                        <a:pt x="1233" y="1200"/>
                      </a:lnTo>
                      <a:lnTo>
                        <a:pt x="1229" y="1213"/>
                      </a:lnTo>
                      <a:lnTo>
                        <a:pt x="1229" y="1225"/>
                      </a:lnTo>
                      <a:lnTo>
                        <a:pt x="1216" y="1237"/>
                      </a:lnTo>
                      <a:lnTo>
                        <a:pt x="1204" y="1233"/>
                      </a:lnTo>
                      <a:lnTo>
                        <a:pt x="1192" y="1237"/>
                      </a:lnTo>
                      <a:lnTo>
                        <a:pt x="1180" y="1241"/>
                      </a:lnTo>
                      <a:lnTo>
                        <a:pt x="1168" y="1241"/>
                      </a:lnTo>
                      <a:lnTo>
                        <a:pt x="1155" y="1245"/>
                      </a:lnTo>
                      <a:lnTo>
                        <a:pt x="1147" y="1253"/>
                      </a:lnTo>
                      <a:lnTo>
                        <a:pt x="1151" y="1241"/>
                      </a:lnTo>
                      <a:lnTo>
                        <a:pt x="1139" y="1241"/>
                      </a:lnTo>
                      <a:lnTo>
                        <a:pt x="1127" y="1245"/>
                      </a:lnTo>
                      <a:lnTo>
                        <a:pt x="1123" y="1241"/>
                      </a:lnTo>
                      <a:lnTo>
                        <a:pt x="1111" y="1233"/>
                      </a:lnTo>
                      <a:lnTo>
                        <a:pt x="1102" y="1221"/>
                      </a:lnTo>
                      <a:lnTo>
                        <a:pt x="1098" y="1209"/>
                      </a:lnTo>
                      <a:lnTo>
                        <a:pt x="1086" y="1204"/>
                      </a:lnTo>
                      <a:lnTo>
                        <a:pt x="1074" y="1200"/>
                      </a:lnTo>
                      <a:lnTo>
                        <a:pt x="1062" y="1192"/>
                      </a:lnTo>
                      <a:lnTo>
                        <a:pt x="1058" y="1188"/>
                      </a:lnTo>
                      <a:lnTo>
                        <a:pt x="1062" y="1172"/>
                      </a:lnTo>
                      <a:lnTo>
                        <a:pt x="1070" y="1168"/>
                      </a:lnTo>
                      <a:lnTo>
                        <a:pt x="1082" y="1164"/>
                      </a:lnTo>
                      <a:lnTo>
                        <a:pt x="1082" y="1156"/>
                      </a:lnTo>
                      <a:lnTo>
                        <a:pt x="1094" y="1147"/>
                      </a:lnTo>
                      <a:lnTo>
                        <a:pt x="1102" y="1147"/>
                      </a:lnTo>
                      <a:lnTo>
                        <a:pt x="1119" y="1147"/>
                      </a:lnTo>
                      <a:lnTo>
                        <a:pt x="1127" y="1143"/>
                      </a:lnTo>
                      <a:lnTo>
                        <a:pt x="1143" y="1143"/>
                      </a:lnTo>
                      <a:lnTo>
                        <a:pt x="1155" y="1143"/>
                      </a:lnTo>
                      <a:lnTo>
                        <a:pt x="1168" y="1139"/>
                      </a:lnTo>
                      <a:lnTo>
                        <a:pt x="1163" y="1127"/>
                      </a:lnTo>
                      <a:lnTo>
                        <a:pt x="1155" y="1115"/>
                      </a:lnTo>
                      <a:lnTo>
                        <a:pt x="1147" y="1103"/>
                      </a:lnTo>
                      <a:lnTo>
                        <a:pt x="1135" y="1099"/>
                      </a:lnTo>
                      <a:lnTo>
                        <a:pt x="1123" y="1086"/>
                      </a:lnTo>
                      <a:lnTo>
                        <a:pt x="1123" y="1074"/>
                      </a:lnTo>
                      <a:lnTo>
                        <a:pt x="1111" y="1070"/>
                      </a:lnTo>
                      <a:lnTo>
                        <a:pt x="1098" y="1070"/>
                      </a:lnTo>
                      <a:lnTo>
                        <a:pt x="1086" y="1066"/>
                      </a:lnTo>
                      <a:lnTo>
                        <a:pt x="1074" y="1062"/>
                      </a:lnTo>
                      <a:lnTo>
                        <a:pt x="1062" y="1062"/>
                      </a:lnTo>
                      <a:lnTo>
                        <a:pt x="1050" y="1066"/>
                      </a:lnTo>
                      <a:lnTo>
                        <a:pt x="1037" y="1066"/>
                      </a:lnTo>
                      <a:lnTo>
                        <a:pt x="1025" y="1066"/>
                      </a:lnTo>
                      <a:lnTo>
                        <a:pt x="1013" y="1070"/>
                      </a:lnTo>
                      <a:lnTo>
                        <a:pt x="1001" y="1066"/>
                      </a:lnTo>
                      <a:lnTo>
                        <a:pt x="988" y="1058"/>
                      </a:lnTo>
                      <a:lnTo>
                        <a:pt x="976" y="1054"/>
                      </a:lnTo>
                      <a:lnTo>
                        <a:pt x="964" y="1062"/>
                      </a:lnTo>
                      <a:lnTo>
                        <a:pt x="976" y="1070"/>
                      </a:lnTo>
                      <a:lnTo>
                        <a:pt x="988" y="1078"/>
                      </a:lnTo>
                      <a:lnTo>
                        <a:pt x="1001" y="1082"/>
                      </a:lnTo>
                      <a:lnTo>
                        <a:pt x="1013" y="1091"/>
                      </a:lnTo>
                      <a:lnTo>
                        <a:pt x="1017" y="1095"/>
                      </a:lnTo>
                      <a:lnTo>
                        <a:pt x="1013" y="1107"/>
                      </a:lnTo>
                      <a:lnTo>
                        <a:pt x="1017" y="1119"/>
                      </a:lnTo>
                      <a:lnTo>
                        <a:pt x="1017" y="1131"/>
                      </a:lnTo>
                      <a:lnTo>
                        <a:pt x="1009" y="1143"/>
                      </a:lnTo>
                      <a:lnTo>
                        <a:pt x="1005" y="1156"/>
                      </a:lnTo>
                      <a:lnTo>
                        <a:pt x="1001" y="1168"/>
                      </a:lnTo>
                      <a:lnTo>
                        <a:pt x="993" y="1180"/>
                      </a:lnTo>
                      <a:lnTo>
                        <a:pt x="988" y="1192"/>
                      </a:lnTo>
                      <a:lnTo>
                        <a:pt x="988" y="1204"/>
                      </a:lnTo>
                      <a:lnTo>
                        <a:pt x="1001" y="1209"/>
                      </a:lnTo>
                      <a:lnTo>
                        <a:pt x="1013" y="1209"/>
                      </a:lnTo>
                      <a:lnTo>
                        <a:pt x="1025" y="1217"/>
                      </a:lnTo>
                      <a:lnTo>
                        <a:pt x="1029" y="1229"/>
                      </a:lnTo>
                      <a:lnTo>
                        <a:pt x="1033" y="1241"/>
                      </a:lnTo>
                      <a:lnTo>
                        <a:pt x="1025" y="1253"/>
                      </a:lnTo>
                      <a:lnTo>
                        <a:pt x="1025" y="1265"/>
                      </a:lnTo>
                      <a:lnTo>
                        <a:pt x="1021" y="1278"/>
                      </a:lnTo>
                      <a:lnTo>
                        <a:pt x="1017" y="1286"/>
                      </a:lnTo>
                      <a:lnTo>
                        <a:pt x="1009" y="1294"/>
                      </a:lnTo>
                      <a:lnTo>
                        <a:pt x="1009" y="1306"/>
                      </a:lnTo>
                      <a:lnTo>
                        <a:pt x="1009" y="1318"/>
                      </a:lnTo>
                      <a:lnTo>
                        <a:pt x="1009" y="1331"/>
                      </a:lnTo>
                      <a:lnTo>
                        <a:pt x="1013" y="1339"/>
                      </a:lnTo>
                      <a:lnTo>
                        <a:pt x="1013" y="1339"/>
                      </a:lnTo>
                      <a:lnTo>
                        <a:pt x="1013" y="1343"/>
                      </a:lnTo>
                      <a:lnTo>
                        <a:pt x="1013" y="1339"/>
                      </a:lnTo>
                      <a:lnTo>
                        <a:pt x="1005" y="1327"/>
                      </a:lnTo>
                      <a:lnTo>
                        <a:pt x="1001" y="1314"/>
                      </a:lnTo>
                      <a:lnTo>
                        <a:pt x="988" y="1310"/>
                      </a:lnTo>
                      <a:lnTo>
                        <a:pt x="976" y="1310"/>
                      </a:lnTo>
                      <a:lnTo>
                        <a:pt x="964" y="1322"/>
                      </a:lnTo>
                      <a:lnTo>
                        <a:pt x="968" y="1310"/>
                      </a:lnTo>
                      <a:lnTo>
                        <a:pt x="980" y="1306"/>
                      </a:lnTo>
                      <a:lnTo>
                        <a:pt x="972" y="1294"/>
                      </a:lnTo>
                      <a:lnTo>
                        <a:pt x="964" y="1290"/>
                      </a:lnTo>
                      <a:lnTo>
                        <a:pt x="952" y="1286"/>
                      </a:lnTo>
                      <a:lnTo>
                        <a:pt x="940" y="1286"/>
                      </a:lnTo>
                      <a:lnTo>
                        <a:pt x="927" y="1286"/>
                      </a:lnTo>
                      <a:lnTo>
                        <a:pt x="915" y="1278"/>
                      </a:lnTo>
                      <a:lnTo>
                        <a:pt x="903" y="1278"/>
                      </a:lnTo>
                      <a:lnTo>
                        <a:pt x="887" y="1278"/>
                      </a:lnTo>
                      <a:lnTo>
                        <a:pt x="879" y="1290"/>
                      </a:lnTo>
                      <a:lnTo>
                        <a:pt x="870" y="1302"/>
                      </a:lnTo>
                      <a:lnTo>
                        <a:pt x="858" y="1310"/>
                      </a:lnTo>
                      <a:lnTo>
                        <a:pt x="846" y="1318"/>
                      </a:lnTo>
                      <a:lnTo>
                        <a:pt x="834" y="1322"/>
                      </a:lnTo>
                      <a:lnTo>
                        <a:pt x="822" y="1327"/>
                      </a:lnTo>
                      <a:lnTo>
                        <a:pt x="809" y="1327"/>
                      </a:lnTo>
                      <a:lnTo>
                        <a:pt x="797" y="1339"/>
                      </a:lnTo>
                      <a:lnTo>
                        <a:pt x="785" y="1351"/>
                      </a:lnTo>
                      <a:lnTo>
                        <a:pt x="761" y="1363"/>
                      </a:lnTo>
                      <a:lnTo>
                        <a:pt x="757" y="1363"/>
                      </a:lnTo>
                      <a:lnTo>
                        <a:pt x="744" y="1371"/>
                      </a:lnTo>
                      <a:lnTo>
                        <a:pt x="740" y="1383"/>
                      </a:lnTo>
                      <a:lnTo>
                        <a:pt x="748" y="1396"/>
                      </a:lnTo>
                      <a:lnTo>
                        <a:pt x="761" y="1408"/>
                      </a:lnTo>
                      <a:lnTo>
                        <a:pt x="765" y="1416"/>
                      </a:lnTo>
                      <a:lnTo>
                        <a:pt x="777" y="1424"/>
                      </a:lnTo>
                      <a:lnTo>
                        <a:pt x="785" y="1432"/>
                      </a:lnTo>
                      <a:lnTo>
                        <a:pt x="785" y="1445"/>
                      </a:lnTo>
                      <a:lnTo>
                        <a:pt x="785" y="1457"/>
                      </a:lnTo>
                      <a:lnTo>
                        <a:pt x="793" y="1469"/>
                      </a:lnTo>
                      <a:lnTo>
                        <a:pt x="793" y="1473"/>
                      </a:lnTo>
                      <a:lnTo>
                        <a:pt x="785" y="1469"/>
                      </a:lnTo>
                      <a:lnTo>
                        <a:pt x="773" y="1469"/>
                      </a:lnTo>
                      <a:lnTo>
                        <a:pt x="761" y="1461"/>
                      </a:lnTo>
                      <a:lnTo>
                        <a:pt x="752" y="1465"/>
                      </a:lnTo>
                      <a:lnTo>
                        <a:pt x="740" y="1469"/>
                      </a:lnTo>
                      <a:lnTo>
                        <a:pt x="728" y="1465"/>
                      </a:lnTo>
                      <a:lnTo>
                        <a:pt x="716" y="1461"/>
                      </a:lnTo>
                      <a:lnTo>
                        <a:pt x="704" y="1457"/>
                      </a:lnTo>
                      <a:lnTo>
                        <a:pt x="691" y="1449"/>
                      </a:lnTo>
                      <a:lnTo>
                        <a:pt x="679" y="1449"/>
                      </a:lnTo>
                      <a:lnTo>
                        <a:pt x="667" y="1453"/>
                      </a:lnTo>
                      <a:lnTo>
                        <a:pt x="655" y="1453"/>
                      </a:lnTo>
                      <a:lnTo>
                        <a:pt x="643" y="1461"/>
                      </a:lnTo>
                      <a:lnTo>
                        <a:pt x="647" y="1449"/>
                      </a:lnTo>
                      <a:lnTo>
                        <a:pt x="663" y="1440"/>
                      </a:lnTo>
                      <a:lnTo>
                        <a:pt x="651" y="1440"/>
                      </a:lnTo>
                      <a:lnTo>
                        <a:pt x="639" y="1436"/>
                      </a:lnTo>
                      <a:lnTo>
                        <a:pt x="626" y="1424"/>
                      </a:lnTo>
                      <a:lnTo>
                        <a:pt x="618" y="1420"/>
                      </a:lnTo>
                      <a:lnTo>
                        <a:pt x="606" y="1416"/>
                      </a:lnTo>
                      <a:lnTo>
                        <a:pt x="594" y="1412"/>
                      </a:lnTo>
                      <a:lnTo>
                        <a:pt x="586" y="1404"/>
                      </a:lnTo>
                      <a:lnTo>
                        <a:pt x="569" y="1416"/>
                      </a:lnTo>
                      <a:lnTo>
                        <a:pt x="569" y="1424"/>
                      </a:lnTo>
                      <a:lnTo>
                        <a:pt x="561" y="1432"/>
                      </a:lnTo>
                      <a:lnTo>
                        <a:pt x="549" y="1440"/>
                      </a:lnTo>
                      <a:lnTo>
                        <a:pt x="557" y="1453"/>
                      </a:lnTo>
                      <a:lnTo>
                        <a:pt x="569" y="1465"/>
                      </a:lnTo>
                      <a:lnTo>
                        <a:pt x="582" y="1473"/>
                      </a:lnTo>
                      <a:lnTo>
                        <a:pt x="594" y="1485"/>
                      </a:lnTo>
                      <a:lnTo>
                        <a:pt x="602" y="1489"/>
                      </a:lnTo>
                      <a:lnTo>
                        <a:pt x="618" y="1489"/>
                      </a:lnTo>
                      <a:lnTo>
                        <a:pt x="630" y="1485"/>
                      </a:lnTo>
                      <a:lnTo>
                        <a:pt x="639" y="1493"/>
                      </a:lnTo>
                      <a:lnTo>
                        <a:pt x="639" y="1506"/>
                      </a:lnTo>
                      <a:lnTo>
                        <a:pt x="647" y="1518"/>
                      </a:lnTo>
                      <a:lnTo>
                        <a:pt x="639" y="1530"/>
                      </a:lnTo>
                      <a:lnTo>
                        <a:pt x="639" y="1530"/>
                      </a:lnTo>
                      <a:lnTo>
                        <a:pt x="626" y="1530"/>
                      </a:lnTo>
                      <a:lnTo>
                        <a:pt x="614" y="1542"/>
                      </a:lnTo>
                      <a:lnTo>
                        <a:pt x="602" y="1542"/>
                      </a:lnTo>
                      <a:lnTo>
                        <a:pt x="586" y="1534"/>
                      </a:lnTo>
                      <a:lnTo>
                        <a:pt x="573" y="1530"/>
                      </a:lnTo>
                      <a:lnTo>
                        <a:pt x="561" y="1530"/>
                      </a:lnTo>
                      <a:lnTo>
                        <a:pt x="553" y="1526"/>
                      </a:lnTo>
                      <a:lnTo>
                        <a:pt x="545" y="1526"/>
                      </a:lnTo>
                      <a:lnTo>
                        <a:pt x="533" y="1518"/>
                      </a:lnTo>
                      <a:lnTo>
                        <a:pt x="529" y="1506"/>
                      </a:lnTo>
                      <a:lnTo>
                        <a:pt x="516" y="1501"/>
                      </a:lnTo>
                      <a:lnTo>
                        <a:pt x="508" y="1489"/>
                      </a:lnTo>
                      <a:lnTo>
                        <a:pt x="496" y="1489"/>
                      </a:lnTo>
                      <a:lnTo>
                        <a:pt x="484" y="1493"/>
                      </a:lnTo>
                      <a:lnTo>
                        <a:pt x="472" y="1485"/>
                      </a:lnTo>
                      <a:lnTo>
                        <a:pt x="459" y="1481"/>
                      </a:lnTo>
                      <a:lnTo>
                        <a:pt x="447" y="1473"/>
                      </a:lnTo>
                      <a:lnTo>
                        <a:pt x="447" y="1473"/>
                      </a:lnTo>
                      <a:lnTo>
                        <a:pt x="455" y="1461"/>
                      </a:lnTo>
                      <a:lnTo>
                        <a:pt x="459" y="1449"/>
                      </a:lnTo>
                      <a:lnTo>
                        <a:pt x="459" y="1449"/>
                      </a:lnTo>
                      <a:lnTo>
                        <a:pt x="447" y="1449"/>
                      </a:lnTo>
                      <a:lnTo>
                        <a:pt x="451" y="1440"/>
                      </a:lnTo>
                      <a:lnTo>
                        <a:pt x="439" y="1428"/>
                      </a:lnTo>
                      <a:lnTo>
                        <a:pt x="443" y="1424"/>
                      </a:lnTo>
                      <a:lnTo>
                        <a:pt x="439" y="1416"/>
                      </a:lnTo>
                      <a:lnTo>
                        <a:pt x="435" y="1400"/>
                      </a:lnTo>
                      <a:lnTo>
                        <a:pt x="423" y="1392"/>
                      </a:lnTo>
                      <a:lnTo>
                        <a:pt x="435" y="1383"/>
                      </a:lnTo>
                      <a:lnTo>
                        <a:pt x="443" y="1371"/>
                      </a:lnTo>
                      <a:lnTo>
                        <a:pt x="439" y="1359"/>
                      </a:lnTo>
                      <a:lnTo>
                        <a:pt x="439" y="1347"/>
                      </a:lnTo>
                      <a:lnTo>
                        <a:pt x="451" y="1355"/>
                      </a:lnTo>
                      <a:lnTo>
                        <a:pt x="451" y="1347"/>
                      </a:lnTo>
                      <a:lnTo>
                        <a:pt x="439" y="1335"/>
                      </a:lnTo>
                      <a:lnTo>
                        <a:pt x="439" y="1327"/>
                      </a:lnTo>
                      <a:lnTo>
                        <a:pt x="427" y="1314"/>
                      </a:lnTo>
                      <a:lnTo>
                        <a:pt x="415" y="1310"/>
                      </a:lnTo>
                      <a:lnTo>
                        <a:pt x="403" y="1302"/>
                      </a:lnTo>
                      <a:lnTo>
                        <a:pt x="390" y="1302"/>
                      </a:lnTo>
                      <a:lnTo>
                        <a:pt x="378" y="1298"/>
                      </a:lnTo>
                      <a:lnTo>
                        <a:pt x="366" y="1294"/>
                      </a:lnTo>
                      <a:lnTo>
                        <a:pt x="358" y="1294"/>
                      </a:lnTo>
                      <a:lnTo>
                        <a:pt x="370" y="1294"/>
                      </a:lnTo>
                      <a:lnTo>
                        <a:pt x="374" y="1290"/>
                      </a:lnTo>
                      <a:lnTo>
                        <a:pt x="362" y="1282"/>
                      </a:lnTo>
                      <a:lnTo>
                        <a:pt x="350" y="1274"/>
                      </a:lnTo>
                      <a:lnTo>
                        <a:pt x="337" y="1278"/>
                      </a:lnTo>
                      <a:lnTo>
                        <a:pt x="350" y="1270"/>
                      </a:lnTo>
                      <a:lnTo>
                        <a:pt x="362" y="1274"/>
                      </a:lnTo>
                      <a:lnTo>
                        <a:pt x="350" y="1270"/>
                      </a:lnTo>
                      <a:lnTo>
                        <a:pt x="341" y="1270"/>
                      </a:lnTo>
                      <a:lnTo>
                        <a:pt x="329" y="1270"/>
                      </a:lnTo>
                      <a:lnTo>
                        <a:pt x="329" y="1270"/>
                      </a:lnTo>
                      <a:lnTo>
                        <a:pt x="341" y="1270"/>
                      </a:lnTo>
                      <a:lnTo>
                        <a:pt x="354" y="1265"/>
                      </a:lnTo>
                      <a:lnTo>
                        <a:pt x="341" y="1257"/>
                      </a:lnTo>
                      <a:lnTo>
                        <a:pt x="329" y="1257"/>
                      </a:lnTo>
                      <a:lnTo>
                        <a:pt x="321" y="1245"/>
                      </a:lnTo>
                      <a:lnTo>
                        <a:pt x="305" y="1237"/>
                      </a:lnTo>
                      <a:lnTo>
                        <a:pt x="309" y="1225"/>
                      </a:lnTo>
                      <a:lnTo>
                        <a:pt x="297" y="1221"/>
                      </a:lnTo>
                      <a:lnTo>
                        <a:pt x="289" y="1213"/>
                      </a:lnTo>
                      <a:lnTo>
                        <a:pt x="272" y="1213"/>
                      </a:lnTo>
                      <a:lnTo>
                        <a:pt x="284" y="1213"/>
                      </a:lnTo>
                      <a:lnTo>
                        <a:pt x="293" y="1213"/>
                      </a:lnTo>
                      <a:lnTo>
                        <a:pt x="301" y="1213"/>
                      </a:lnTo>
                      <a:lnTo>
                        <a:pt x="317" y="1213"/>
                      </a:lnTo>
                      <a:lnTo>
                        <a:pt x="329" y="1217"/>
                      </a:lnTo>
                      <a:lnTo>
                        <a:pt x="329" y="1229"/>
                      </a:lnTo>
                      <a:lnTo>
                        <a:pt x="341" y="1241"/>
                      </a:lnTo>
                      <a:lnTo>
                        <a:pt x="354" y="1249"/>
                      </a:lnTo>
                      <a:lnTo>
                        <a:pt x="366" y="1253"/>
                      </a:lnTo>
                      <a:lnTo>
                        <a:pt x="378" y="1245"/>
                      </a:lnTo>
                      <a:lnTo>
                        <a:pt x="390" y="1257"/>
                      </a:lnTo>
                      <a:lnTo>
                        <a:pt x="403" y="1257"/>
                      </a:lnTo>
                      <a:lnTo>
                        <a:pt x="415" y="1257"/>
                      </a:lnTo>
                      <a:lnTo>
                        <a:pt x="427" y="1261"/>
                      </a:lnTo>
                      <a:lnTo>
                        <a:pt x="439" y="1270"/>
                      </a:lnTo>
                      <a:lnTo>
                        <a:pt x="451" y="1265"/>
                      </a:lnTo>
                      <a:lnTo>
                        <a:pt x="459" y="1274"/>
                      </a:lnTo>
                      <a:lnTo>
                        <a:pt x="472" y="1282"/>
                      </a:lnTo>
                      <a:lnTo>
                        <a:pt x="484" y="1286"/>
                      </a:lnTo>
                      <a:lnTo>
                        <a:pt x="508" y="1290"/>
                      </a:lnTo>
                      <a:lnTo>
                        <a:pt x="521" y="1294"/>
                      </a:lnTo>
                      <a:lnTo>
                        <a:pt x="533" y="1294"/>
                      </a:lnTo>
                      <a:lnTo>
                        <a:pt x="545" y="1298"/>
                      </a:lnTo>
                      <a:lnTo>
                        <a:pt x="557" y="1298"/>
                      </a:lnTo>
                      <a:lnTo>
                        <a:pt x="569" y="1298"/>
                      </a:lnTo>
                      <a:lnTo>
                        <a:pt x="573" y="1298"/>
                      </a:lnTo>
                      <a:lnTo>
                        <a:pt x="586" y="1302"/>
                      </a:lnTo>
                      <a:lnTo>
                        <a:pt x="598" y="1306"/>
                      </a:lnTo>
                      <a:lnTo>
                        <a:pt x="610" y="1310"/>
                      </a:lnTo>
                      <a:lnTo>
                        <a:pt x="634" y="1318"/>
                      </a:lnTo>
                      <a:lnTo>
                        <a:pt x="647" y="1318"/>
                      </a:lnTo>
                      <a:lnTo>
                        <a:pt x="659" y="1322"/>
                      </a:lnTo>
                      <a:lnTo>
                        <a:pt x="671" y="1322"/>
                      </a:lnTo>
                      <a:lnTo>
                        <a:pt x="683" y="1318"/>
                      </a:lnTo>
                      <a:lnTo>
                        <a:pt x="700" y="1318"/>
                      </a:lnTo>
                      <a:lnTo>
                        <a:pt x="708" y="1318"/>
                      </a:lnTo>
                      <a:lnTo>
                        <a:pt x="724" y="1314"/>
                      </a:lnTo>
                      <a:lnTo>
                        <a:pt x="732" y="1306"/>
                      </a:lnTo>
                      <a:lnTo>
                        <a:pt x="748" y="1306"/>
                      </a:lnTo>
                      <a:lnTo>
                        <a:pt x="761" y="1302"/>
                      </a:lnTo>
                      <a:lnTo>
                        <a:pt x="761" y="1302"/>
                      </a:lnTo>
                      <a:lnTo>
                        <a:pt x="773" y="1294"/>
                      </a:lnTo>
                      <a:lnTo>
                        <a:pt x="785" y="1286"/>
                      </a:lnTo>
                      <a:lnTo>
                        <a:pt x="797" y="1278"/>
                      </a:lnTo>
                      <a:lnTo>
                        <a:pt x="809" y="1265"/>
                      </a:lnTo>
                      <a:lnTo>
                        <a:pt x="834" y="1245"/>
                      </a:lnTo>
                      <a:lnTo>
                        <a:pt x="838" y="1233"/>
                      </a:lnTo>
                      <a:lnTo>
                        <a:pt x="838" y="1225"/>
                      </a:lnTo>
                      <a:lnTo>
                        <a:pt x="838" y="1225"/>
                      </a:lnTo>
                      <a:lnTo>
                        <a:pt x="846" y="1217"/>
                      </a:lnTo>
                      <a:lnTo>
                        <a:pt x="838" y="1204"/>
                      </a:lnTo>
                      <a:lnTo>
                        <a:pt x="830" y="1188"/>
                      </a:lnTo>
                      <a:lnTo>
                        <a:pt x="826" y="1180"/>
                      </a:lnTo>
                      <a:lnTo>
                        <a:pt x="822" y="1168"/>
                      </a:lnTo>
                      <a:lnTo>
                        <a:pt x="822" y="1156"/>
                      </a:lnTo>
                      <a:lnTo>
                        <a:pt x="809" y="1152"/>
                      </a:lnTo>
                      <a:lnTo>
                        <a:pt x="797" y="1143"/>
                      </a:lnTo>
                      <a:lnTo>
                        <a:pt x="785" y="1147"/>
                      </a:lnTo>
                      <a:lnTo>
                        <a:pt x="777" y="1131"/>
                      </a:lnTo>
                      <a:lnTo>
                        <a:pt x="769" y="1127"/>
                      </a:lnTo>
                      <a:lnTo>
                        <a:pt x="761" y="1123"/>
                      </a:lnTo>
                      <a:lnTo>
                        <a:pt x="761" y="1123"/>
                      </a:lnTo>
                      <a:lnTo>
                        <a:pt x="752" y="1111"/>
                      </a:lnTo>
                      <a:lnTo>
                        <a:pt x="740" y="1119"/>
                      </a:lnTo>
                      <a:lnTo>
                        <a:pt x="740" y="1119"/>
                      </a:lnTo>
                      <a:lnTo>
                        <a:pt x="728" y="1111"/>
                      </a:lnTo>
                      <a:lnTo>
                        <a:pt x="704" y="1099"/>
                      </a:lnTo>
                      <a:lnTo>
                        <a:pt x="691" y="1091"/>
                      </a:lnTo>
                      <a:lnTo>
                        <a:pt x="679" y="1082"/>
                      </a:lnTo>
                      <a:lnTo>
                        <a:pt x="667" y="1086"/>
                      </a:lnTo>
                      <a:lnTo>
                        <a:pt x="655" y="1078"/>
                      </a:lnTo>
                      <a:lnTo>
                        <a:pt x="643" y="1066"/>
                      </a:lnTo>
                      <a:lnTo>
                        <a:pt x="630" y="1058"/>
                      </a:lnTo>
                      <a:lnTo>
                        <a:pt x="618" y="1050"/>
                      </a:lnTo>
                      <a:lnTo>
                        <a:pt x="606" y="1046"/>
                      </a:lnTo>
                      <a:lnTo>
                        <a:pt x="594" y="1038"/>
                      </a:lnTo>
                      <a:lnTo>
                        <a:pt x="582" y="1034"/>
                      </a:lnTo>
                      <a:lnTo>
                        <a:pt x="569" y="1025"/>
                      </a:lnTo>
                      <a:lnTo>
                        <a:pt x="557" y="1017"/>
                      </a:lnTo>
                      <a:lnTo>
                        <a:pt x="545" y="1017"/>
                      </a:lnTo>
                      <a:lnTo>
                        <a:pt x="533" y="1009"/>
                      </a:lnTo>
                      <a:lnTo>
                        <a:pt x="521" y="1005"/>
                      </a:lnTo>
                      <a:lnTo>
                        <a:pt x="508" y="997"/>
                      </a:lnTo>
                      <a:lnTo>
                        <a:pt x="496" y="997"/>
                      </a:lnTo>
                      <a:lnTo>
                        <a:pt x="484" y="993"/>
                      </a:lnTo>
                      <a:lnTo>
                        <a:pt x="472" y="993"/>
                      </a:lnTo>
                      <a:lnTo>
                        <a:pt x="459" y="997"/>
                      </a:lnTo>
                      <a:lnTo>
                        <a:pt x="459" y="997"/>
                      </a:lnTo>
                      <a:lnTo>
                        <a:pt x="447" y="993"/>
                      </a:lnTo>
                      <a:lnTo>
                        <a:pt x="435" y="989"/>
                      </a:lnTo>
                      <a:lnTo>
                        <a:pt x="423" y="985"/>
                      </a:lnTo>
                      <a:lnTo>
                        <a:pt x="398" y="985"/>
                      </a:lnTo>
                      <a:lnTo>
                        <a:pt x="386" y="985"/>
                      </a:lnTo>
                      <a:lnTo>
                        <a:pt x="374" y="985"/>
                      </a:lnTo>
                      <a:lnTo>
                        <a:pt x="374" y="997"/>
                      </a:lnTo>
                      <a:lnTo>
                        <a:pt x="362" y="1009"/>
                      </a:lnTo>
                      <a:lnTo>
                        <a:pt x="350" y="1013"/>
                      </a:lnTo>
                      <a:lnTo>
                        <a:pt x="341" y="1025"/>
                      </a:lnTo>
                      <a:lnTo>
                        <a:pt x="337" y="1025"/>
                      </a:lnTo>
                      <a:lnTo>
                        <a:pt x="341" y="1013"/>
                      </a:lnTo>
                      <a:lnTo>
                        <a:pt x="354" y="1009"/>
                      </a:lnTo>
                      <a:lnTo>
                        <a:pt x="362" y="1001"/>
                      </a:lnTo>
                      <a:lnTo>
                        <a:pt x="366" y="989"/>
                      </a:lnTo>
                      <a:lnTo>
                        <a:pt x="354" y="993"/>
                      </a:lnTo>
                      <a:lnTo>
                        <a:pt x="366" y="981"/>
                      </a:lnTo>
                      <a:lnTo>
                        <a:pt x="354" y="973"/>
                      </a:lnTo>
                      <a:lnTo>
                        <a:pt x="341" y="977"/>
                      </a:lnTo>
                      <a:lnTo>
                        <a:pt x="329" y="985"/>
                      </a:lnTo>
                      <a:lnTo>
                        <a:pt x="337" y="977"/>
                      </a:lnTo>
                      <a:lnTo>
                        <a:pt x="325" y="977"/>
                      </a:lnTo>
                      <a:lnTo>
                        <a:pt x="313" y="964"/>
                      </a:lnTo>
                      <a:lnTo>
                        <a:pt x="301" y="973"/>
                      </a:lnTo>
                      <a:lnTo>
                        <a:pt x="301" y="960"/>
                      </a:lnTo>
                      <a:lnTo>
                        <a:pt x="289" y="956"/>
                      </a:lnTo>
                      <a:lnTo>
                        <a:pt x="276" y="952"/>
                      </a:lnTo>
                      <a:lnTo>
                        <a:pt x="284" y="940"/>
                      </a:lnTo>
                      <a:lnTo>
                        <a:pt x="297" y="952"/>
                      </a:lnTo>
                      <a:lnTo>
                        <a:pt x="309" y="952"/>
                      </a:lnTo>
                      <a:lnTo>
                        <a:pt x="321" y="956"/>
                      </a:lnTo>
                      <a:lnTo>
                        <a:pt x="333" y="956"/>
                      </a:lnTo>
                      <a:lnTo>
                        <a:pt x="346" y="944"/>
                      </a:lnTo>
                      <a:lnTo>
                        <a:pt x="333" y="936"/>
                      </a:lnTo>
                      <a:lnTo>
                        <a:pt x="321" y="932"/>
                      </a:lnTo>
                      <a:lnTo>
                        <a:pt x="309" y="932"/>
                      </a:lnTo>
                      <a:lnTo>
                        <a:pt x="297" y="924"/>
                      </a:lnTo>
                      <a:lnTo>
                        <a:pt x="284" y="920"/>
                      </a:lnTo>
                      <a:lnTo>
                        <a:pt x="272" y="920"/>
                      </a:lnTo>
                      <a:lnTo>
                        <a:pt x="280" y="932"/>
                      </a:lnTo>
                      <a:lnTo>
                        <a:pt x="268" y="928"/>
                      </a:lnTo>
                      <a:lnTo>
                        <a:pt x="260" y="940"/>
                      </a:lnTo>
                      <a:lnTo>
                        <a:pt x="248" y="944"/>
                      </a:lnTo>
                      <a:lnTo>
                        <a:pt x="236" y="952"/>
                      </a:lnTo>
                      <a:lnTo>
                        <a:pt x="240" y="940"/>
                      </a:lnTo>
                      <a:lnTo>
                        <a:pt x="228" y="940"/>
                      </a:lnTo>
                      <a:lnTo>
                        <a:pt x="215" y="936"/>
                      </a:lnTo>
                      <a:lnTo>
                        <a:pt x="207" y="936"/>
                      </a:lnTo>
                      <a:lnTo>
                        <a:pt x="215" y="948"/>
                      </a:lnTo>
                      <a:lnTo>
                        <a:pt x="215" y="960"/>
                      </a:lnTo>
                      <a:lnTo>
                        <a:pt x="199" y="960"/>
                      </a:lnTo>
                      <a:lnTo>
                        <a:pt x="191" y="960"/>
                      </a:lnTo>
                      <a:lnTo>
                        <a:pt x="175" y="952"/>
                      </a:lnTo>
                      <a:lnTo>
                        <a:pt x="171" y="948"/>
                      </a:lnTo>
                      <a:lnTo>
                        <a:pt x="171" y="948"/>
                      </a:lnTo>
                      <a:lnTo>
                        <a:pt x="171" y="952"/>
                      </a:lnTo>
                      <a:lnTo>
                        <a:pt x="171" y="956"/>
                      </a:lnTo>
                      <a:lnTo>
                        <a:pt x="166" y="964"/>
                      </a:lnTo>
                      <a:lnTo>
                        <a:pt x="158" y="977"/>
                      </a:lnTo>
                      <a:lnTo>
                        <a:pt x="146" y="981"/>
                      </a:lnTo>
                      <a:lnTo>
                        <a:pt x="134" y="985"/>
                      </a:lnTo>
                      <a:lnTo>
                        <a:pt x="122" y="985"/>
                      </a:lnTo>
                      <a:lnTo>
                        <a:pt x="118" y="1001"/>
                      </a:lnTo>
                      <a:lnTo>
                        <a:pt x="114" y="1005"/>
                      </a:lnTo>
                      <a:lnTo>
                        <a:pt x="101" y="1017"/>
                      </a:lnTo>
                      <a:lnTo>
                        <a:pt x="97" y="1017"/>
                      </a:lnTo>
                      <a:lnTo>
                        <a:pt x="85" y="1021"/>
                      </a:lnTo>
                      <a:lnTo>
                        <a:pt x="73" y="1025"/>
                      </a:lnTo>
                      <a:lnTo>
                        <a:pt x="65" y="1029"/>
                      </a:lnTo>
                      <a:lnTo>
                        <a:pt x="61" y="1029"/>
                      </a:lnTo>
                      <a:lnTo>
                        <a:pt x="65" y="1034"/>
                      </a:lnTo>
                      <a:lnTo>
                        <a:pt x="77" y="1034"/>
                      </a:lnTo>
                      <a:lnTo>
                        <a:pt x="81" y="1046"/>
                      </a:lnTo>
                      <a:lnTo>
                        <a:pt x="73" y="1058"/>
                      </a:lnTo>
                      <a:lnTo>
                        <a:pt x="65" y="1070"/>
                      </a:lnTo>
                      <a:lnTo>
                        <a:pt x="65" y="1070"/>
                      </a:lnTo>
                      <a:lnTo>
                        <a:pt x="65" y="1074"/>
                      </a:lnTo>
                      <a:lnTo>
                        <a:pt x="69" y="1086"/>
                      </a:lnTo>
                      <a:lnTo>
                        <a:pt x="77" y="1099"/>
                      </a:lnTo>
                      <a:lnTo>
                        <a:pt x="89" y="1107"/>
                      </a:lnTo>
                      <a:lnTo>
                        <a:pt x="114" y="1115"/>
                      </a:lnTo>
                      <a:lnTo>
                        <a:pt x="126" y="1127"/>
                      </a:lnTo>
                      <a:lnTo>
                        <a:pt x="134" y="1139"/>
                      </a:lnTo>
                      <a:lnTo>
                        <a:pt x="150" y="1147"/>
                      </a:lnTo>
                      <a:lnTo>
                        <a:pt x="158" y="1156"/>
                      </a:lnTo>
                      <a:lnTo>
                        <a:pt x="158" y="1156"/>
                      </a:lnTo>
                      <a:lnTo>
                        <a:pt x="154" y="1168"/>
                      </a:lnTo>
                      <a:lnTo>
                        <a:pt x="146" y="1180"/>
                      </a:lnTo>
                      <a:lnTo>
                        <a:pt x="134" y="1192"/>
                      </a:lnTo>
                      <a:lnTo>
                        <a:pt x="114" y="1217"/>
                      </a:lnTo>
                      <a:lnTo>
                        <a:pt x="101" y="1229"/>
                      </a:lnTo>
                      <a:lnTo>
                        <a:pt x="101" y="1233"/>
                      </a:lnTo>
                      <a:lnTo>
                        <a:pt x="105" y="1241"/>
                      </a:lnTo>
                      <a:lnTo>
                        <a:pt x="114" y="1253"/>
                      </a:lnTo>
                      <a:lnTo>
                        <a:pt x="122" y="1265"/>
                      </a:lnTo>
                      <a:lnTo>
                        <a:pt x="130" y="1278"/>
                      </a:lnTo>
                      <a:lnTo>
                        <a:pt x="130" y="1282"/>
                      </a:lnTo>
                      <a:lnTo>
                        <a:pt x="134" y="1294"/>
                      </a:lnTo>
                      <a:lnTo>
                        <a:pt x="142" y="1306"/>
                      </a:lnTo>
                      <a:lnTo>
                        <a:pt x="154" y="1318"/>
                      </a:lnTo>
                      <a:lnTo>
                        <a:pt x="154" y="1331"/>
                      </a:lnTo>
                      <a:lnTo>
                        <a:pt x="158" y="1331"/>
                      </a:lnTo>
                      <a:lnTo>
                        <a:pt x="162" y="1343"/>
                      </a:lnTo>
                      <a:lnTo>
                        <a:pt x="162" y="1347"/>
                      </a:lnTo>
                      <a:lnTo>
                        <a:pt x="166" y="1359"/>
                      </a:lnTo>
                      <a:lnTo>
                        <a:pt x="158" y="1359"/>
                      </a:lnTo>
                      <a:lnTo>
                        <a:pt x="146" y="1363"/>
                      </a:lnTo>
                      <a:lnTo>
                        <a:pt x="142" y="1375"/>
                      </a:lnTo>
                      <a:lnTo>
                        <a:pt x="142" y="1388"/>
                      </a:lnTo>
                      <a:lnTo>
                        <a:pt x="134" y="1396"/>
                      </a:lnTo>
                      <a:lnTo>
                        <a:pt x="138" y="1404"/>
                      </a:lnTo>
                      <a:lnTo>
                        <a:pt x="146" y="1404"/>
                      </a:lnTo>
                      <a:lnTo>
                        <a:pt x="146" y="1416"/>
                      </a:lnTo>
                      <a:lnTo>
                        <a:pt x="134" y="1424"/>
                      </a:lnTo>
                      <a:lnTo>
                        <a:pt x="138" y="1436"/>
                      </a:lnTo>
                      <a:lnTo>
                        <a:pt x="150" y="1449"/>
                      </a:lnTo>
                      <a:lnTo>
                        <a:pt x="158" y="1445"/>
                      </a:lnTo>
                      <a:lnTo>
                        <a:pt x="171" y="1457"/>
                      </a:lnTo>
                      <a:lnTo>
                        <a:pt x="158" y="1465"/>
                      </a:lnTo>
                      <a:lnTo>
                        <a:pt x="154" y="1469"/>
                      </a:lnTo>
                      <a:lnTo>
                        <a:pt x="158" y="1473"/>
                      </a:lnTo>
                      <a:lnTo>
                        <a:pt x="158" y="1473"/>
                      </a:lnTo>
                      <a:lnTo>
                        <a:pt x="162" y="1485"/>
                      </a:lnTo>
                      <a:lnTo>
                        <a:pt x="175" y="1489"/>
                      </a:lnTo>
                      <a:lnTo>
                        <a:pt x="187" y="1497"/>
                      </a:lnTo>
                      <a:lnTo>
                        <a:pt x="191" y="1510"/>
                      </a:lnTo>
                      <a:lnTo>
                        <a:pt x="191" y="1522"/>
                      </a:lnTo>
                      <a:lnTo>
                        <a:pt x="179" y="1534"/>
                      </a:lnTo>
                      <a:lnTo>
                        <a:pt x="166" y="1542"/>
                      </a:lnTo>
                      <a:lnTo>
                        <a:pt x="158" y="1546"/>
                      </a:lnTo>
                      <a:lnTo>
                        <a:pt x="154" y="1546"/>
                      </a:lnTo>
                      <a:lnTo>
                        <a:pt x="158" y="1550"/>
                      </a:lnTo>
                      <a:lnTo>
                        <a:pt x="171" y="1558"/>
                      </a:lnTo>
                      <a:lnTo>
                        <a:pt x="171" y="1558"/>
                      </a:lnTo>
                      <a:lnTo>
                        <a:pt x="183" y="1567"/>
                      </a:lnTo>
                      <a:lnTo>
                        <a:pt x="191" y="1575"/>
                      </a:lnTo>
                      <a:lnTo>
                        <a:pt x="207" y="1579"/>
                      </a:lnTo>
                      <a:lnTo>
                        <a:pt x="215" y="1591"/>
                      </a:lnTo>
                      <a:lnTo>
                        <a:pt x="228" y="1595"/>
                      </a:lnTo>
                      <a:lnTo>
                        <a:pt x="236" y="1607"/>
                      </a:lnTo>
                      <a:lnTo>
                        <a:pt x="248" y="1619"/>
                      </a:lnTo>
                      <a:lnTo>
                        <a:pt x="252" y="1628"/>
                      </a:lnTo>
                      <a:lnTo>
                        <a:pt x="244" y="1640"/>
                      </a:lnTo>
                      <a:lnTo>
                        <a:pt x="240" y="1652"/>
                      </a:lnTo>
                      <a:lnTo>
                        <a:pt x="236" y="1664"/>
                      </a:lnTo>
                      <a:lnTo>
                        <a:pt x="223" y="1672"/>
                      </a:lnTo>
                      <a:lnTo>
                        <a:pt x="211" y="1685"/>
                      </a:lnTo>
                      <a:lnTo>
                        <a:pt x="199" y="1693"/>
                      </a:lnTo>
                      <a:lnTo>
                        <a:pt x="195" y="1697"/>
                      </a:lnTo>
                      <a:lnTo>
                        <a:pt x="183" y="1709"/>
                      </a:lnTo>
                      <a:lnTo>
                        <a:pt x="171" y="1721"/>
                      </a:lnTo>
                      <a:lnTo>
                        <a:pt x="166" y="1725"/>
                      </a:lnTo>
                      <a:lnTo>
                        <a:pt x="158" y="1733"/>
                      </a:lnTo>
                      <a:lnTo>
                        <a:pt x="158" y="1737"/>
                      </a:lnTo>
                      <a:lnTo>
                        <a:pt x="146" y="1750"/>
                      </a:lnTo>
                      <a:lnTo>
                        <a:pt x="134" y="1758"/>
                      </a:lnTo>
                      <a:lnTo>
                        <a:pt x="130" y="1758"/>
                      </a:lnTo>
                      <a:lnTo>
                        <a:pt x="130" y="1762"/>
                      </a:lnTo>
                      <a:lnTo>
                        <a:pt x="118" y="1774"/>
                      </a:lnTo>
                      <a:lnTo>
                        <a:pt x="114" y="1778"/>
                      </a:lnTo>
                      <a:lnTo>
                        <a:pt x="101" y="1786"/>
                      </a:lnTo>
                      <a:lnTo>
                        <a:pt x="89" y="1794"/>
                      </a:lnTo>
                      <a:lnTo>
                        <a:pt x="89" y="1794"/>
                      </a:lnTo>
                      <a:lnTo>
                        <a:pt x="85" y="1794"/>
                      </a:lnTo>
                      <a:lnTo>
                        <a:pt x="77" y="1807"/>
                      </a:lnTo>
                      <a:lnTo>
                        <a:pt x="73" y="1811"/>
                      </a:lnTo>
                      <a:lnTo>
                        <a:pt x="69" y="1811"/>
                      </a:lnTo>
                      <a:lnTo>
                        <a:pt x="65" y="1811"/>
                      </a:lnTo>
                      <a:lnTo>
                        <a:pt x="57" y="1819"/>
                      </a:lnTo>
                      <a:lnTo>
                        <a:pt x="44" y="1827"/>
                      </a:lnTo>
                      <a:lnTo>
                        <a:pt x="44" y="1827"/>
                      </a:lnTo>
                      <a:lnTo>
                        <a:pt x="32" y="1839"/>
                      </a:lnTo>
                      <a:lnTo>
                        <a:pt x="28" y="1843"/>
                      </a:lnTo>
                      <a:lnTo>
                        <a:pt x="24" y="1847"/>
                      </a:lnTo>
                      <a:lnTo>
                        <a:pt x="28" y="1847"/>
                      </a:lnTo>
                      <a:lnTo>
                        <a:pt x="40" y="1847"/>
                      </a:lnTo>
                      <a:lnTo>
                        <a:pt x="53" y="1843"/>
                      </a:lnTo>
                      <a:lnTo>
                        <a:pt x="65" y="1835"/>
                      </a:lnTo>
                      <a:lnTo>
                        <a:pt x="77" y="1827"/>
                      </a:lnTo>
                      <a:lnTo>
                        <a:pt x="77" y="1831"/>
                      </a:lnTo>
                      <a:lnTo>
                        <a:pt x="81" y="1831"/>
                      </a:lnTo>
                      <a:lnTo>
                        <a:pt x="77" y="1843"/>
                      </a:lnTo>
                      <a:lnTo>
                        <a:pt x="77" y="1855"/>
                      </a:lnTo>
                      <a:lnTo>
                        <a:pt x="65" y="1851"/>
                      </a:lnTo>
                      <a:lnTo>
                        <a:pt x="73" y="1864"/>
                      </a:lnTo>
                      <a:lnTo>
                        <a:pt x="77" y="1864"/>
                      </a:lnTo>
                      <a:lnTo>
                        <a:pt x="89" y="1872"/>
                      </a:lnTo>
                      <a:lnTo>
                        <a:pt x="101" y="1880"/>
                      </a:lnTo>
                      <a:lnTo>
                        <a:pt x="114" y="1880"/>
                      </a:lnTo>
                      <a:lnTo>
                        <a:pt x="126" y="1880"/>
                      </a:lnTo>
                      <a:lnTo>
                        <a:pt x="138" y="1880"/>
                      </a:lnTo>
                      <a:lnTo>
                        <a:pt x="150" y="1884"/>
                      </a:lnTo>
                      <a:lnTo>
                        <a:pt x="158" y="1896"/>
                      </a:lnTo>
                      <a:lnTo>
                        <a:pt x="166" y="1896"/>
                      </a:lnTo>
                      <a:lnTo>
                        <a:pt x="171" y="1904"/>
                      </a:lnTo>
                      <a:lnTo>
                        <a:pt x="171" y="1908"/>
                      </a:lnTo>
                      <a:lnTo>
                        <a:pt x="158" y="1904"/>
                      </a:lnTo>
                      <a:lnTo>
                        <a:pt x="146" y="1904"/>
                      </a:lnTo>
                      <a:lnTo>
                        <a:pt x="138" y="1900"/>
                      </a:lnTo>
                      <a:lnTo>
                        <a:pt x="110" y="1896"/>
                      </a:lnTo>
                      <a:lnTo>
                        <a:pt x="105" y="1896"/>
                      </a:lnTo>
                      <a:lnTo>
                        <a:pt x="105" y="1896"/>
                      </a:lnTo>
                      <a:lnTo>
                        <a:pt x="97" y="1908"/>
                      </a:lnTo>
                      <a:lnTo>
                        <a:pt x="85" y="1917"/>
                      </a:lnTo>
                      <a:lnTo>
                        <a:pt x="73" y="1912"/>
                      </a:lnTo>
                      <a:lnTo>
                        <a:pt x="61" y="1912"/>
                      </a:lnTo>
                      <a:lnTo>
                        <a:pt x="61" y="1925"/>
                      </a:lnTo>
                      <a:lnTo>
                        <a:pt x="48" y="1921"/>
                      </a:lnTo>
                      <a:lnTo>
                        <a:pt x="36" y="1921"/>
                      </a:lnTo>
                      <a:lnTo>
                        <a:pt x="40" y="1929"/>
                      </a:lnTo>
                      <a:lnTo>
                        <a:pt x="36" y="1941"/>
                      </a:lnTo>
                      <a:lnTo>
                        <a:pt x="48" y="1949"/>
                      </a:lnTo>
                      <a:lnTo>
                        <a:pt x="48" y="1953"/>
                      </a:lnTo>
                      <a:close/>
                      <a:moveTo>
                        <a:pt x="8089" y="956"/>
                      </a:moveTo>
                      <a:lnTo>
                        <a:pt x="8102" y="960"/>
                      </a:lnTo>
                      <a:lnTo>
                        <a:pt x="8097" y="973"/>
                      </a:lnTo>
                      <a:lnTo>
                        <a:pt x="8085" y="977"/>
                      </a:lnTo>
                      <a:lnTo>
                        <a:pt x="8089" y="968"/>
                      </a:lnTo>
                      <a:lnTo>
                        <a:pt x="8089" y="956"/>
                      </a:lnTo>
                      <a:close/>
                      <a:moveTo>
                        <a:pt x="8073" y="964"/>
                      </a:moveTo>
                      <a:lnTo>
                        <a:pt x="8085" y="973"/>
                      </a:lnTo>
                      <a:lnTo>
                        <a:pt x="8085" y="985"/>
                      </a:lnTo>
                      <a:lnTo>
                        <a:pt x="8081" y="993"/>
                      </a:lnTo>
                      <a:lnTo>
                        <a:pt x="8085" y="1005"/>
                      </a:lnTo>
                      <a:lnTo>
                        <a:pt x="8093" y="1017"/>
                      </a:lnTo>
                      <a:lnTo>
                        <a:pt x="8089" y="1025"/>
                      </a:lnTo>
                      <a:lnTo>
                        <a:pt x="8089" y="1029"/>
                      </a:lnTo>
                      <a:lnTo>
                        <a:pt x="8089" y="1025"/>
                      </a:lnTo>
                      <a:lnTo>
                        <a:pt x="8081" y="1013"/>
                      </a:lnTo>
                      <a:lnTo>
                        <a:pt x="8069" y="1001"/>
                      </a:lnTo>
                      <a:lnTo>
                        <a:pt x="8073" y="993"/>
                      </a:lnTo>
                      <a:lnTo>
                        <a:pt x="8069" y="977"/>
                      </a:lnTo>
                      <a:lnTo>
                        <a:pt x="8073" y="964"/>
                      </a:lnTo>
                      <a:close/>
                      <a:moveTo>
                        <a:pt x="5737" y="586"/>
                      </a:moveTo>
                      <a:lnTo>
                        <a:pt x="5750" y="590"/>
                      </a:lnTo>
                      <a:lnTo>
                        <a:pt x="5766" y="594"/>
                      </a:lnTo>
                      <a:lnTo>
                        <a:pt x="5778" y="594"/>
                      </a:lnTo>
                      <a:lnTo>
                        <a:pt x="5790" y="598"/>
                      </a:lnTo>
                      <a:lnTo>
                        <a:pt x="5802" y="606"/>
                      </a:lnTo>
                      <a:lnTo>
                        <a:pt x="5790" y="606"/>
                      </a:lnTo>
                      <a:lnTo>
                        <a:pt x="5778" y="598"/>
                      </a:lnTo>
                      <a:lnTo>
                        <a:pt x="5766" y="598"/>
                      </a:lnTo>
                      <a:lnTo>
                        <a:pt x="5754" y="598"/>
                      </a:lnTo>
                      <a:lnTo>
                        <a:pt x="5741" y="590"/>
                      </a:lnTo>
                      <a:lnTo>
                        <a:pt x="5729" y="586"/>
                      </a:lnTo>
                      <a:lnTo>
                        <a:pt x="5737" y="586"/>
                      </a:lnTo>
                      <a:close/>
                      <a:moveTo>
                        <a:pt x="4626" y="2596"/>
                      </a:moveTo>
                      <a:lnTo>
                        <a:pt x="4639" y="2596"/>
                      </a:lnTo>
                      <a:lnTo>
                        <a:pt x="4651" y="2592"/>
                      </a:lnTo>
                      <a:lnTo>
                        <a:pt x="4663" y="2596"/>
                      </a:lnTo>
                      <a:lnTo>
                        <a:pt x="4675" y="2588"/>
                      </a:lnTo>
                      <a:lnTo>
                        <a:pt x="4683" y="2588"/>
                      </a:lnTo>
                      <a:lnTo>
                        <a:pt x="4696" y="2584"/>
                      </a:lnTo>
                      <a:lnTo>
                        <a:pt x="4708" y="2576"/>
                      </a:lnTo>
                      <a:lnTo>
                        <a:pt x="4720" y="2568"/>
                      </a:lnTo>
                      <a:lnTo>
                        <a:pt x="4728" y="2555"/>
                      </a:lnTo>
                      <a:lnTo>
                        <a:pt x="4736" y="2543"/>
                      </a:lnTo>
                      <a:lnTo>
                        <a:pt x="4748" y="2535"/>
                      </a:lnTo>
                      <a:lnTo>
                        <a:pt x="4773" y="2523"/>
                      </a:lnTo>
                      <a:lnTo>
                        <a:pt x="4781" y="2511"/>
                      </a:lnTo>
                      <a:lnTo>
                        <a:pt x="4793" y="2498"/>
                      </a:lnTo>
                      <a:lnTo>
                        <a:pt x="4793" y="2490"/>
                      </a:lnTo>
                      <a:lnTo>
                        <a:pt x="4805" y="2478"/>
                      </a:lnTo>
                      <a:lnTo>
                        <a:pt x="4830" y="2466"/>
                      </a:lnTo>
                      <a:lnTo>
                        <a:pt x="4838" y="2454"/>
                      </a:lnTo>
                      <a:lnTo>
                        <a:pt x="4850" y="2441"/>
                      </a:lnTo>
                      <a:lnTo>
                        <a:pt x="4875" y="2425"/>
                      </a:lnTo>
                      <a:lnTo>
                        <a:pt x="4883" y="2401"/>
                      </a:lnTo>
                      <a:lnTo>
                        <a:pt x="4895" y="2388"/>
                      </a:lnTo>
                      <a:lnTo>
                        <a:pt x="4899" y="2376"/>
                      </a:lnTo>
                      <a:lnTo>
                        <a:pt x="4907" y="2368"/>
                      </a:lnTo>
                      <a:lnTo>
                        <a:pt x="4911" y="2356"/>
                      </a:lnTo>
                      <a:lnTo>
                        <a:pt x="4915" y="2344"/>
                      </a:lnTo>
                      <a:lnTo>
                        <a:pt x="4923" y="2332"/>
                      </a:lnTo>
                      <a:lnTo>
                        <a:pt x="4932" y="2319"/>
                      </a:lnTo>
                      <a:lnTo>
                        <a:pt x="4936" y="2307"/>
                      </a:lnTo>
                      <a:lnTo>
                        <a:pt x="4936" y="2295"/>
                      </a:lnTo>
                      <a:lnTo>
                        <a:pt x="4940" y="2283"/>
                      </a:lnTo>
                      <a:lnTo>
                        <a:pt x="4952" y="2275"/>
                      </a:lnTo>
                      <a:lnTo>
                        <a:pt x="4960" y="2266"/>
                      </a:lnTo>
                      <a:lnTo>
                        <a:pt x="4972" y="2266"/>
                      </a:lnTo>
                      <a:lnTo>
                        <a:pt x="4960" y="2266"/>
                      </a:lnTo>
                      <a:lnTo>
                        <a:pt x="4976" y="2266"/>
                      </a:lnTo>
                      <a:lnTo>
                        <a:pt x="4980" y="2270"/>
                      </a:lnTo>
                      <a:lnTo>
                        <a:pt x="4976" y="2283"/>
                      </a:lnTo>
                      <a:lnTo>
                        <a:pt x="4976" y="2295"/>
                      </a:lnTo>
                      <a:lnTo>
                        <a:pt x="4968" y="2319"/>
                      </a:lnTo>
                      <a:lnTo>
                        <a:pt x="4968" y="2332"/>
                      </a:lnTo>
                      <a:lnTo>
                        <a:pt x="4964" y="2352"/>
                      </a:lnTo>
                      <a:lnTo>
                        <a:pt x="4956" y="2368"/>
                      </a:lnTo>
                      <a:lnTo>
                        <a:pt x="4956" y="2376"/>
                      </a:lnTo>
                      <a:lnTo>
                        <a:pt x="4952" y="2388"/>
                      </a:lnTo>
                      <a:lnTo>
                        <a:pt x="4960" y="2401"/>
                      </a:lnTo>
                      <a:lnTo>
                        <a:pt x="4952" y="2413"/>
                      </a:lnTo>
                      <a:lnTo>
                        <a:pt x="4940" y="2425"/>
                      </a:lnTo>
                      <a:lnTo>
                        <a:pt x="4936" y="2437"/>
                      </a:lnTo>
                      <a:lnTo>
                        <a:pt x="4923" y="2445"/>
                      </a:lnTo>
                      <a:lnTo>
                        <a:pt x="4928" y="2433"/>
                      </a:lnTo>
                      <a:lnTo>
                        <a:pt x="4915" y="2429"/>
                      </a:lnTo>
                      <a:lnTo>
                        <a:pt x="4907" y="2441"/>
                      </a:lnTo>
                      <a:lnTo>
                        <a:pt x="4899" y="2454"/>
                      </a:lnTo>
                      <a:lnTo>
                        <a:pt x="4911" y="2450"/>
                      </a:lnTo>
                      <a:lnTo>
                        <a:pt x="4923" y="2450"/>
                      </a:lnTo>
                      <a:lnTo>
                        <a:pt x="4923" y="2462"/>
                      </a:lnTo>
                      <a:lnTo>
                        <a:pt x="4911" y="2474"/>
                      </a:lnTo>
                      <a:lnTo>
                        <a:pt x="4899" y="2474"/>
                      </a:lnTo>
                      <a:lnTo>
                        <a:pt x="4887" y="2482"/>
                      </a:lnTo>
                      <a:lnTo>
                        <a:pt x="4883" y="2494"/>
                      </a:lnTo>
                      <a:lnTo>
                        <a:pt x="4871" y="2506"/>
                      </a:lnTo>
                      <a:lnTo>
                        <a:pt x="4858" y="2515"/>
                      </a:lnTo>
                      <a:lnTo>
                        <a:pt x="4846" y="2519"/>
                      </a:lnTo>
                      <a:lnTo>
                        <a:pt x="4834" y="2523"/>
                      </a:lnTo>
                      <a:lnTo>
                        <a:pt x="4822" y="2527"/>
                      </a:lnTo>
                      <a:lnTo>
                        <a:pt x="4814" y="2535"/>
                      </a:lnTo>
                      <a:lnTo>
                        <a:pt x="4801" y="2539"/>
                      </a:lnTo>
                      <a:lnTo>
                        <a:pt x="4793" y="2551"/>
                      </a:lnTo>
                      <a:lnTo>
                        <a:pt x="4789" y="2551"/>
                      </a:lnTo>
                      <a:lnTo>
                        <a:pt x="4777" y="2547"/>
                      </a:lnTo>
                      <a:lnTo>
                        <a:pt x="4765" y="2551"/>
                      </a:lnTo>
                      <a:lnTo>
                        <a:pt x="4761" y="2551"/>
                      </a:lnTo>
                      <a:lnTo>
                        <a:pt x="4761" y="2559"/>
                      </a:lnTo>
                      <a:lnTo>
                        <a:pt x="4761" y="2563"/>
                      </a:lnTo>
                      <a:lnTo>
                        <a:pt x="4748" y="2588"/>
                      </a:lnTo>
                      <a:lnTo>
                        <a:pt x="4736" y="2600"/>
                      </a:lnTo>
                      <a:lnTo>
                        <a:pt x="4724" y="2604"/>
                      </a:lnTo>
                      <a:lnTo>
                        <a:pt x="4700" y="2612"/>
                      </a:lnTo>
                      <a:lnTo>
                        <a:pt x="4687" y="2612"/>
                      </a:lnTo>
                      <a:lnTo>
                        <a:pt x="4683" y="2612"/>
                      </a:lnTo>
                      <a:lnTo>
                        <a:pt x="4671" y="2620"/>
                      </a:lnTo>
                      <a:lnTo>
                        <a:pt x="4651" y="2620"/>
                      </a:lnTo>
                      <a:lnTo>
                        <a:pt x="4639" y="2616"/>
                      </a:lnTo>
                      <a:lnTo>
                        <a:pt x="4626" y="2612"/>
                      </a:lnTo>
                      <a:lnTo>
                        <a:pt x="4614" y="2608"/>
                      </a:lnTo>
                      <a:lnTo>
                        <a:pt x="4626" y="2596"/>
                      </a:lnTo>
                      <a:close/>
                      <a:moveTo>
                        <a:pt x="3589" y="496"/>
                      </a:moveTo>
                      <a:lnTo>
                        <a:pt x="3577" y="509"/>
                      </a:lnTo>
                      <a:lnTo>
                        <a:pt x="3564" y="505"/>
                      </a:lnTo>
                      <a:lnTo>
                        <a:pt x="3589" y="49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6" name="Freeform 949">
                  <a:extLst>
                    <a:ext uri="{FF2B5EF4-FFF2-40B4-BE49-F238E27FC236}">
                      <a16:creationId xmlns:a16="http://schemas.microsoft.com/office/drawing/2014/main" id="{49B7B272-49A6-0B1B-4D0E-6B436EA988B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518" y="5429"/>
                  <a:ext cx="126" cy="82"/>
                </a:xfrm>
                <a:custGeom>
                  <a:avLst/>
                  <a:gdLst>
                    <a:gd name="T0" fmla="*/ 126 w 126"/>
                    <a:gd name="T1" fmla="*/ 41 h 82"/>
                    <a:gd name="T2" fmla="*/ 118 w 126"/>
                    <a:gd name="T3" fmla="*/ 29 h 82"/>
                    <a:gd name="T4" fmla="*/ 106 w 126"/>
                    <a:gd name="T5" fmla="*/ 21 h 82"/>
                    <a:gd name="T6" fmla="*/ 94 w 126"/>
                    <a:gd name="T7" fmla="*/ 17 h 82"/>
                    <a:gd name="T8" fmla="*/ 81 w 126"/>
                    <a:gd name="T9" fmla="*/ 13 h 82"/>
                    <a:gd name="T10" fmla="*/ 69 w 126"/>
                    <a:gd name="T11" fmla="*/ 4 h 82"/>
                    <a:gd name="T12" fmla="*/ 61 w 126"/>
                    <a:gd name="T13" fmla="*/ 0 h 82"/>
                    <a:gd name="T14" fmla="*/ 45 w 126"/>
                    <a:gd name="T15" fmla="*/ 0 h 82"/>
                    <a:gd name="T16" fmla="*/ 37 w 126"/>
                    <a:gd name="T17" fmla="*/ 4 h 82"/>
                    <a:gd name="T18" fmla="*/ 24 w 126"/>
                    <a:gd name="T19" fmla="*/ 9 h 82"/>
                    <a:gd name="T20" fmla="*/ 8 w 126"/>
                    <a:gd name="T21" fmla="*/ 21 h 82"/>
                    <a:gd name="T22" fmla="*/ 4 w 126"/>
                    <a:gd name="T23" fmla="*/ 29 h 82"/>
                    <a:gd name="T24" fmla="*/ 0 w 126"/>
                    <a:gd name="T25" fmla="*/ 45 h 82"/>
                    <a:gd name="T26" fmla="*/ 0 w 126"/>
                    <a:gd name="T27" fmla="*/ 53 h 82"/>
                    <a:gd name="T28" fmla="*/ 0 w 126"/>
                    <a:gd name="T29" fmla="*/ 65 h 82"/>
                    <a:gd name="T30" fmla="*/ 12 w 126"/>
                    <a:gd name="T31" fmla="*/ 78 h 82"/>
                    <a:gd name="T32" fmla="*/ 24 w 126"/>
                    <a:gd name="T33" fmla="*/ 82 h 82"/>
                    <a:gd name="T34" fmla="*/ 37 w 126"/>
                    <a:gd name="T35" fmla="*/ 82 h 82"/>
                    <a:gd name="T36" fmla="*/ 49 w 126"/>
                    <a:gd name="T37" fmla="*/ 82 h 82"/>
                    <a:gd name="T38" fmla="*/ 61 w 126"/>
                    <a:gd name="T39" fmla="*/ 78 h 82"/>
                    <a:gd name="T40" fmla="*/ 73 w 126"/>
                    <a:gd name="T41" fmla="*/ 74 h 82"/>
                    <a:gd name="T42" fmla="*/ 86 w 126"/>
                    <a:gd name="T43" fmla="*/ 70 h 82"/>
                    <a:gd name="T44" fmla="*/ 98 w 126"/>
                    <a:gd name="T45" fmla="*/ 57 h 82"/>
                    <a:gd name="T46" fmla="*/ 106 w 126"/>
                    <a:gd name="T47" fmla="*/ 45 h 82"/>
                    <a:gd name="T48" fmla="*/ 118 w 126"/>
                    <a:gd name="T49" fmla="*/ 41 h 82"/>
                    <a:gd name="T50" fmla="*/ 118 w 126"/>
                    <a:gd name="T51" fmla="*/ 53 h 82"/>
                    <a:gd name="T52" fmla="*/ 126 w 126"/>
                    <a:gd name="T53" fmla="*/ 41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6" h="82">
                      <a:moveTo>
                        <a:pt x="126" y="41"/>
                      </a:moveTo>
                      <a:lnTo>
                        <a:pt x="118" y="29"/>
                      </a:lnTo>
                      <a:lnTo>
                        <a:pt x="106" y="21"/>
                      </a:lnTo>
                      <a:lnTo>
                        <a:pt x="94" y="17"/>
                      </a:lnTo>
                      <a:lnTo>
                        <a:pt x="81" y="13"/>
                      </a:lnTo>
                      <a:lnTo>
                        <a:pt x="69" y="4"/>
                      </a:lnTo>
                      <a:lnTo>
                        <a:pt x="61" y="0"/>
                      </a:lnTo>
                      <a:lnTo>
                        <a:pt x="45" y="0"/>
                      </a:lnTo>
                      <a:lnTo>
                        <a:pt x="37" y="4"/>
                      </a:lnTo>
                      <a:lnTo>
                        <a:pt x="24" y="9"/>
                      </a:lnTo>
                      <a:lnTo>
                        <a:pt x="8" y="21"/>
                      </a:lnTo>
                      <a:lnTo>
                        <a:pt x="4" y="29"/>
                      </a:lnTo>
                      <a:lnTo>
                        <a:pt x="0" y="45"/>
                      </a:lnTo>
                      <a:lnTo>
                        <a:pt x="0" y="53"/>
                      </a:lnTo>
                      <a:lnTo>
                        <a:pt x="0" y="65"/>
                      </a:lnTo>
                      <a:lnTo>
                        <a:pt x="12" y="78"/>
                      </a:lnTo>
                      <a:lnTo>
                        <a:pt x="24" y="82"/>
                      </a:lnTo>
                      <a:lnTo>
                        <a:pt x="37" y="82"/>
                      </a:lnTo>
                      <a:lnTo>
                        <a:pt x="49" y="82"/>
                      </a:lnTo>
                      <a:lnTo>
                        <a:pt x="61" y="78"/>
                      </a:lnTo>
                      <a:lnTo>
                        <a:pt x="73" y="74"/>
                      </a:lnTo>
                      <a:lnTo>
                        <a:pt x="86" y="70"/>
                      </a:lnTo>
                      <a:lnTo>
                        <a:pt x="98" y="57"/>
                      </a:lnTo>
                      <a:lnTo>
                        <a:pt x="106" y="45"/>
                      </a:lnTo>
                      <a:lnTo>
                        <a:pt x="118" y="41"/>
                      </a:lnTo>
                      <a:lnTo>
                        <a:pt x="118" y="53"/>
                      </a:lnTo>
                      <a:lnTo>
                        <a:pt x="126" y="4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7" name="Freeform 950">
                  <a:extLst>
                    <a:ext uri="{FF2B5EF4-FFF2-40B4-BE49-F238E27FC236}">
                      <a16:creationId xmlns:a16="http://schemas.microsoft.com/office/drawing/2014/main" id="{B064C9D8-3488-9055-0AAC-EB7A1AD12D8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709" y="4994"/>
                  <a:ext cx="371" cy="326"/>
                </a:xfrm>
                <a:custGeom>
                  <a:avLst/>
                  <a:gdLst>
                    <a:gd name="T0" fmla="*/ 0 w 371"/>
                    <a:gd name="T1" fmla="*/ 191 h 326"/>
                    <a:gd name="T2" fmla="*/ 25 w 371"/>
                    <a:gd name="T3" fmla="*/ 224 h 326"/>
                    <a:gd name="T4" fmla="*/ 61 w 371"/>
                    <a:gd name="T5" fmla="*/ 212 h 326"/>
                    <a:gd name="T6" fmla="*/ 94 w 371"/>
                    <a:gd name="T7" fmla="*/ 228 h 326"/>
                    <a:gd name="T8" fmla="*/ 114 w 371"/>
                    <a:gd name="T9" fmla="*/ 232 h 326"/>
                    <a:gd name="T10" fmla="*/ 151 w 371"/>
                    <a:gd name="T11" fmla="*/ 228 h 326"/>
                    <a:gd name="T12" fmla="*/ 139 w 371"/>
                    <a:gd name="T13" fmla="*/ 252 h 326"/>
                    <a:gd name="T14" fmla="*/ 167 w 371"/>
                    <a:gd name="T15" fmla="*/ 265 h 326"/>
                    <a:gd name="T16" fmla="*/ 131 w 371"/>
                    <a:gd name="T17" fmla="*/ 269 h 326"/>
                    <a:gd name="T18" fmla="*/ 118 w 371"/>
                    <a:gd name="T19" fmla="*/ 289 h 326"/>
                    <a:gd name="T20" fmla="*/ 155 w 371"/>
                    <a:gd name="T21" fmla="*/ 297 h 326"/>
                    <a:gd name="T22" fmla="*/ 192 w 371"/>
                    <a:gd name="T23" fmla="*/ 309 h 326"/>
                    <a:gd name="T24" fmla="*/ 204 w 371"/>
                    <a:gd name="T25" fmla="*/ 309 h 326"/>
                    <a:gd name="T26" fmla="*/ 232 w 371"/>
                    <a:gd name="T27" fmla="*/ 309 h 326"/>
                    <a:gd name="T28" fmla="*/ 281 w 371"/>
                    <a:gd name="T29" fmla="*/ 321 h 326"/>
                    <a:gd name="T30" fmla="*/ 293 w 371"/>
                    <a:gd name="T31" fmla="*/ 317 h 326"/>
                    <a:gd name="T32" fmla="*/ 305 w 371"/>
                    <a:gd name="T33" fmla="*/ 309 h 326"/>
                    <a:gd name="T34" fmla="*/ 318 w 371"/>
                    <a:gd name="T35" fmla="*/ 309 h 326"/>
                    <a:gd name="T36" fmla="*/ 354 w 371"/>
                    <a:gd name="T37" fmla="*/ 321 h 326"/>
                    <a:gd name="T38" fmla="*/ 342 w 371"/>
                    <a:gd name="T39" fmla="*/ 309 h 326"/>
                    <a:gd name="T40" fmla="*/ 371 w 371"/>
                    <a:gd name="T41" fmla="*/ 301 h 326"/>
                    <a:gd name="T42" fmla="*/ 334 w 371"/>
                    <a:gd name="T43" fmla="*/ 285 h 326"/>
                    <a:gd name="T44" fmla="*/ 285 w 371"/>
                    <a:gd name="T45" fmla="*/ 248 h 326"/>
                    <a:gd name="T46" fmla="*/ 261 w 371"/>
                    <a:gd name="T47" fmla="*/ 212 h 326"/>
                    <a:gd name="T48" fmla="*/ 249 w 371"/>
                    <a:gd name="T49" fmla="*/ 175 h 326"/>
                    <a:gd name="T50" fmla="*/ 249 w 371"/>
                    <a:gd name="T51" fmla="*/ 138 h 326"/>
                    <a:gd name="T52" fmla="*/ 228 w 371"/>
                    <a:gd name="T53" fmla="*/ 110 h 326"/>
                    <a:gd name="T54" fmla="*/ 244 w 371"/>
                    <a:gd name="T55" fmla="*/ 98 h 326"/>
                    <a:gd name="T56" fmla="*/ 269 w 371"/>
                    <a:gd name="T57" fmla="*/ 77 h 326"/>
                    <a:gd name="T58" fmla="*/ 257 w 371"/>
                    <a:gd name="T59" fmla="*/ 73 h 326"/>
                    <a:gd name="T60" fmla="*/ 293 w 371"/>
                    <a:gd name="T61" fmla="*/ 65 h 326"/>
                    <a:gd name="T62" fmla="*/ 265 w 371"/>
                    <a:gd name="T63" fmla="*/ 53 h 326"/>
                    <a:gd name="T64" fmla="*/ 301 w 371"/>
                    <a:gd name="T65" fmla="*/ 41 h 326"/>
                    <a:gd name="T66" fmla="*/ 285 w 371"/>
                    <a:gd name="T67" fmla="*/ 41 h 326"/>
                    <a:gd name="T68" fmla="*/ 301 w 371"/>
                    <a:gd name="T69" fmla="*/ 20 h 326"/>
                    <a:gd name="T70" fmla="*/ 253 w 371"/>
                    <a:gd name="T71" fmla="*/ 12 h 326"/>
                    <a:gd name="T72" fmla="*/ 216 w 371"/>
                    <a:gd name="T73" fmla="*/ 0 h 326"/>
                    <a:gd name="T74" fmla="*/ 179 w 371"/>
                    <a:gd name="T75" fmla="*/ 12 h 326"/>
                    <a:gd name="T76" fmla="*/ 143 w 371"/>
                    <a:gd name="T77" fmla="*/ 16 h 326"/>
                    <a:gd name="T78" fmla="*/ 110 w 371"/>
                    <a:gd name="T79" fmla="*/ 29 h 326"/>
                    <a:gd name="T80" fmla="*/ 106 w 371"/>
                    <a:gd name="T81" fmla="*/ 53 h 326"/>
                    <a:gd name="T82" fmla="*/ 94 w 371"/>
                    <a:gd name="T83" fmla="*/ 57 h 326"/>
                    <a:gd name="T84" fmla="*/ 65 w 371"/>
                    <a:gd name="T85" fmla="*/ 81 h 326"/>
                    <a:gd name="T86" fmla="*/ 102 w 371"/>
                    <a:gd name="T87" fmla="*/ 90 h 326"/>
                    <a:gd name="T88" fmla="*/ 90 w 371"/>
                    <a:gd name="T89" fmla="*/ 106 h 326"/>
                    <a:gd name="T90" fmla="*/ 74 w 371"/>
                    <a:gd name="T91" fmla="*/ 130 h 326"/>
                    <a:gd name="T92" fmla="*/ 61 w 371"/>
                    <a:gd name="T93" fmla="*/ 155 h 326"/>
                    <a:gd name="T94" fmla="*/ 25 w 371"/>
                    <a:gd name="T95" fmla="*/ 147 h 3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71" h="326">
                      <a:moveTo>
                        <a:pt x="4" y="167"/>
                      </a:moveTo>
                      <a:lnTo>
                        <a:pt x="0" y="179"/>
                      </a:lnTo>
                      <a:lnTo>
                        <a:pt x="0" y="191"/>
                      </a:lnTo>
                      <a:lnTo>
                        <a:pt x="8" y="203"/>
                      </a:lnTo>
                      <a:lnTo>
                        <a:pt x="13" y="216"/>
                      </a:lnTo>
                      <a:lnTo>
                        <a:pt x="25" y="224"/>
                      </a:lnTo>
                      <a:lnTo>
                        <a:pt x="37" y="224"/>
                      </a:lnTo>
                      <a:lnTo>
                        <a:pt x="49" y="212"/>
                      </a:lnTo>
                      <a:lnTo>
                        <a:pt x="61" y="212"/>
                      </a:lnTo>
                      <a:lnTo>
                        <a:pt x="78" y="212"/>
                      </a:lnTo>
                      <a:lnTo>
                        <a:pt x="82" y="228"/>
                      </a:lnTo>
                      <a:lnTo>
                        <a:pt x="94" y="228"/>
                      </a:lnTo>
                      <a:lnTo>
                        <a:pt x="106" y="224"/>
                      </a:lnTo>
                      <a:lnTo>
                        <a:pt x="118" y="216"/>
                      </a:lnTo>
                      <a:lnTo>
                        <a:pt x="114" y="232"/>
                      </a:lnTo>
                      <a:lnTo>
                        <a:pt x="126" y="240"/>
                      </a:lnTo>
                      <a:lnTo>
                        <a:pt x="139" y="232"/>
                      </a:lnTo>
                      <a:lnTo>
                        <a:pt x="151" y="228"/>
                      </a:lnTo>
                      <a:lnTo>
                        <a:pt x="139" y="236"/>
                      </a:lnTo>
                      <a:lnTo>
                        <a:pt x="126" y="248"/>
                      </a:lnTo>
                      <a:lnTo>
                        <a:pt x="139" y="252"/>
                      </a:lnTo>
                      <a:lnTo>
                        <a:pt x="151" y="252"/>
                      </a:lnTo>
                      <a:lnTo>
                        <a:pt x="163" y="248"/>
                      </a:lnTo>
                      <a:lnTo>
                        <a:pt x="167" y="265"/>
                      </a:lnTo>
                      <a:lnTo>
                        <a:pt x="155" y="260"/>
                      </a:lnTo>
                      <a:lnTo>
                        <a:pt x="143" y="265"/>
                      </a:lnTo>
                      <a:lnTo>
                        <a:pt x="131" y="269"/>
                      </a:lnTo>
                      <a:lnTo>
                        <a:pt x="143" y="281"/>
                      </a:lnTo>
                      <a:lnTo>
                        <a:pt x="131" y="289"/>
                      </a:lnTo>
                      <a:lnTo>
                        <a:pt x="118" y="289"/>
                      </a:lnTo>
                      <a:lnTo>
                        <a:pt x="131" y="293"/>
                      </a:lnTo>
                      <a:lnTo>
                        <a:pt x="143" y="297"/>
                      </a:lnTo>
                      <a:lnTo>
                        <a:pt x="155" y="297"/>
                      </a:lnTo>
                      <a:lnTo>
                        <a:pt x="167" y="301"/>
                      </a:lnTo>
                      <a:lnTo>
                        <a:pt x="179" y="301"/>
                      </a:lnTo>
                      <a:lnTo>
                        <a:pt x="192" y="309"/>
                      </a:lnTo>
                      <a:lnTo>
                        <a:pt x="204" y="309"/>
                      </a:lnTo>
                      <a:lnTo>
                        <a:pt x="196" y="301"/>
                      </a:lnTo>
                      <a:lnTo>
                        <a:pt x="204" y="309"/>
                      </a:lnTo>
                      <a:lnTo>
                        <a:pt x="216" y="317"/>
                      </a:lnTo>
                      <a:lnTo>
                        <a:pt x="232" y="321"/>
                      </a:lnTo>
                      <a:lnTo>
                        <a:pt x="232" y="309"/>
                      </a:lnTo>
                      <a:lnTo>
                        <a:pt x="244" y="301"/>
                      </a:lnTo>
                      <a:lnTo>
                        <a:pt x="257" y="317"/>
                      </a:lnTo>
                      <a:lnTo>
                        <a:pt x="281" y="321"/>
                      </a:lnTo>
                      <a:lnTo>
                        <a:pt x="269" y="309"/>
                      </a:lnTo>
                      <a:lnTo>
                        <a:pt x="281" y="313"/>
                      </a:lnTo>
                      <a:lnTo>
                        <a:pt x="293" y="317"/>
                      </a:lnTo>
                      <a:lnTo>
                        <a:pt x="305" y="326"/>
                      </a:lnTo>
                      <a:lnTo>
                        <a:pt x="318" y="317"/>
                      </a:lnTo>
                      <a:lnTo>
                        <a:pt x="305" y="309"/>
                      </a:lnTo>
                      <a:lnTo>
                        <a:pt x="293" y="301"/>
                      </a:lnTo>
                      <a:lnTo>
                        <a:pt x="305" y="301"/>
                      </a:lnTo>
                      <a:lnTo>
                        <a:pt x="318" y="309"/>
                      </a:lnTo>
                      <a:lnTo>
                        <a:pt x="330" y="317"/>
                      </a:lnTo>
                      <a:lnTo>
                        <a:pt x="342" y="317"/>
                      </a:lnTo>
                      <a:lnTo>
                        <a:pt x="354" y="321"/>
                      </a:lnTo>
                      <a:lnTo>
                        <a:pt x="342" y="317"/>
                      </a:lnTo>
                      <a:lnTo>
                        <a:pt x="330" y="309"/>
                      </a:lnTo>
                      <a:lnTo>
                        <a:pt x="342" y="309"/>
                      </a:lnTo>
                      <a:lnTo>
                        <a:pt x="354" y="317"/>
                      </a:lnTo>
                      <a:lnTo>
                        <a:pt x="367" y="313"/>
                      </a:lnTo>
                      <a:lnTo>
                        <a:pt x="371" y="301"/>
                      </a:lnTo>
                      <a:lnTo>
                        <a:pt x="358" y="297"/>
                      </a:lnTo>
                      <a:lnTo>
                        <a:pt x="346" y="293"/>
                      </a:lnTo>
                      <a:lnTo>
                        <a:pt x="334" y="285"/>
                      </a:lnTo>
                      <a:lnTo>
                        <a:pt x="310" y="265"/>
                      </a:lnTo>
                      <a:lnTo>
                        <a:pt x="297" y="256"/>
                      </a:lnTo>
                      <a:lnTo>
                        <a:pt x="285" y="248"/>
                      </a:lnTo>
                      <a:lnTo>
                        <a:pt x="281" y="236"/>
                      </a:lnTo>
                      <a:lnTo>
                        <a:pt x="269" y="224"/>
                      </a:lnTo>
                      <a:lnTo>
                        <a:pt x="261" y="212"/>
                      </a:lnTo>
                      <a:lnTo>
                        <a:pt x="257" y="199"/>
                      </a:lnTo>
                      <a:lnTo>
                        <a:pt x="249" y="187"/>
                      </a:lnTo>
                      <a:lnTo>
                        <a:pt x="249" y="175"/>
                      </a:lnTo>
                      <a:lnTo>
                        <a:pt x="240" y="163"/>
                      </a:lnTo>
                      <a:lnTo>
                        <a:pt x="244" y="151"/>
                      </a:lnTo>
                      <a:lnTo>
                        <a:pt x="249" y="138"/>
                      </a:lnTo>
                      <a:lnTo>
                        <a:pt x="244" y="126"/>
                      </a:lnTo>
                      <a:lnTo>
                        <a:pt x="240" y="114"/>
                      </a:lnTo>
                      <a:lnTo>
                        <a:pt x="228" y="110"/>
                      </a:lnTo>
                      <a:lnTo>
                        <a:pt x="240" y="110"/>
                      </a:lnTo>
                      <a:lnTo>
                        <a:pt x="249" y="110"/>
                      </a:lnTo>
                      <a:lnTo>
                        <a:pt x="244" y="98"/>
                      </a:lnTo>
                      <a:lnTo>
                        <a:pt x="257" y="94"/>
                      </a:lnTo>
                      <a:lnTo>
                        <a:pt x="257" y="85"/>
                      </a:lnTo>
                      <a:lnTo>
                        <a:pt x="269" y="77"/>
                      </a:lnTo>
                      <a:lnTo>
                        <a:pt x="257" y="77"/>
                      </a:lnTo>
                      <a:lnTo>
                        <a:pt x="244" y="73"/>
                      </a:lnTo>
                      <a:lnTo>
                        <a:pt x="257" y="73"/>
                      </a:lnTo>
                      <a:lnTo>
                        <a:pt x="269" y="73"/>
                      </a:lnTo>
                      <a:lnTo>
                        <a:pt x="281" y="77"/>
                      </a:lnTo>
                      <a:lnTo>
                        <a:pt x="293" y="65"/>
                      </a:lnTo>
                      <a:lnTo>
                        <a:pt x="289" y="53"/>
                      </a:lnTo>
                      <a:lnTo>
                        <a:pt x="277" y="57"/>
                      </a:lnTo>
                      <a:lnTo>
                        <a:pt x="265" y="53"/>
                      </a:lnTo>
                      <a:lnTo>
                        <a:pt x="277" y="49"/>
                      </a:lnTo>
                      <a:lnTo>
                        <a:pt x="289" y="49"/>
                      </a:lnTo>
                      <a:lnTo>
                        <a:pt x="301" y="41"/>
                      </a:lnTo>
                      <a:lnTo>
                        <a:pt x="289" y="41"/>
                      </a:lnTo>
                      <a:lnTo>
                        <a:pt x="273" y="41"/>
                      </a:lnTo>
                      <a:lnTo>
                        <a:pt x="285" y="41"/>
                      </a:lnTo>
                      <a:lnTo>
                        <a:pt x="301" y="37"/>
                      </a:lnTo>
                      <a:lnTo>
                        <a:pt x="314" y="33"/>
                      </a:lnTo>
                      <a:lnTo>
                        <a:pt x="301" y="20"/>
                      </a:lnTo>
                      <a:lnTo>
                        <a:pt x="277" y="16"/>
                      </a:lnTo>
                      <a:lnTo>
                        <a:pt x="265" y="12"/>
                      </a:lnTo>
                      <a:lnTo>
                        <a:pt x="253" y="12"/>
                      </a:lnTo>
                      <a:lnTo>
                        <a:pt x="240" y="12"/>
                      </a:lnTo>
                      <a:lnTo>
                        <a:pt x="224" y="4"/>
                      </a:lnTo>
                      <a:lnTo>
                        <a:pt x="216" y="0"/>
                      </a:lnTo>
                      <a:lnTo>
                        <a:pt x="204" y="4"/>
                      </a:lnTo>
                      <a:lnTo>
                        <a:pt x="192" y="4"/>
                      </a:lnTo>
                      <a:lnTo>
                        <a:pt x="179" y="12"/>
                      </a:lnTo>
                      <a:lnTo>
                        <a:pt x="167" y="16"/>
                      </a:lnTo>
                      <a:lnTo>
                        <a:pt x="155" y="16"/>
                      </a:lnTo>
                      <a:lnTo>
                        <a:pt x="143" y="16"/>
                      </a:lnTo>
                      <a:lnTo>
                        <a:pt x="126" y="24"/>
                      </a:lnTo>
                      <a:lnTo>
                        <a:pt x="118" y="24"/>
                      </a:lnTo>
                      <a:lnTo>
                        <a:pt x="110" y="29"/>
                      </a:lnTo>
                      <a:lnTo>
                        <a:pt x="106" y="41"/>
                      </a:lnTo>
                      <a:lnTo>
                        <a:pt x="118" y="49"/>
                      </a:lnTo>
                      <a:lnTo>
                        <a:pt x="106" y="53"/>
                      </a:lnTo>
                      <a:lnTo>
                        <a:pt x="118" y="65"/>
                      </a:lnTo>
                      <a:lnTo>
                        <a:pt x="106" y="61"/>
                      </a:lnTo>
                      <a:lnTo>
                        <a:pt x="94" y="57"/>
                      </a:lnTo>
                      <a:lnTo>
                        <a:pt x="82" y="61"/>
                      </a:lnTo>
                      <a:lnTo>
                        <a:pt x="69" y="69"/>
                      </a:lnTo>
                      <a:lnTo>
                        <a:pt x="65" y="81"/>
                      </a:lnTo>
                      <a:lnTo>
                        <a:pt x="78" y="85"/>
                      </a:lnTo>
                      <a:lnTo>
                        <a:pt x="90" y="85"/>
                      </a:lnTo>
                      <a:lnTo>
                        <a:pt x="102" y="90"/>
                      </a:lnTo>
                      <a:lnTo>
                        <a:pt x="90" y="98"/>
                      </a:lnTo>
                      <a:lnTo>
                        <a:pt x="102" y="94"/>
                      </a:lnTo>
                      <a:lnTo>
                        <a:pt x="90" y="106"/>
                      </a:lnTo>
                      <a:lnTo>
                        <a:pt x="78" y="114"/>
                      </a:lnTo>
                      <a:lnTo>
                        <a:pt x="86" y="126"/>
                      </a:lnTo>
                      <a:lnTo>
                        <a:pt x="74" y="130"/>
                      </a:lnTo>
                      <a:lnTo>
                        <a:pt x="61" y="130"/>
                      </a:lnTo>
                      <a:lnTo>
                        <a:pt x="65" y="142"/>
                      </a:lnTo>
                      <a:lnTo>
                        <a:pt x="61" y="155"/>
                      </a:lnTo>
                      <a:lnTo>
                        <a:pt x="49" y="151"/>
                      </a:lnTo>
                      <a:lnTo>
                        <a:pt x="33" y="151"/>
                      </a:lnTo>
                      <a:lnTo>
                        <a:pt x="25" y="147"/>
                      </a:lnTo>
                      <a:lnTo>
                        <a:pt x="13" y="155"/>
                      </a:lnTo>
                      <a:lnTo>
                        <a:pt x="4" y="16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8" name="Freeform 951">
                  <a:extLst>
                    <a:ext uri="{FF2B5EF4-FFF2-40B4-BE49-F238E27FC236}">
                      <a16:creationId xmlns:a16="http://schemas.microsoft.com/office/drawing/2014/main" id="{A51A9556-2DB2-C951-71AB-8026EBA9042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247" y="5088"/>
                  <a:ext cx="86" cy="36"/>
                </a:xfrm>
                <a:custGeom>
                  <a:avLst/>
                  <a:gdLst>
                    <a:gd name="T0" fmla="*/ 13 w 86"/>
                    <a:gd name="T1" fmla="*/ 24 h 36"/>
                    <a:gd name="T2" fmla="*/ 0 w 86"/>
                    <a:gd name="T3" fmla="*/ 28 h 36"/>
                    <a:gd name="T4" fmla="*/ 5 w 86"/>
                    <a:gd name="T5" fmla="*/ 36 h 36"/>
                    <a:gd name="T6" fmla="*/ 17 w 86"/>
                    <a:gd name="T7" fmla="*/ 36 h 36"/>
                    <a:gd name="T8" fmla="*/ 29 w 86"/>
                    <a:gd name="T9" fmla="*/ 36 h 36"/>
                    <a:gd name="T10" fmla="*/ 41 w 86"/>
                    <a:gd name="T11" fmla="*/ 36 h 36"/>
                    <a:gd name="T12" fmla="*/ 53 w 86"/>
                    <a:gd name="T13" fmla="*/ 36 h 36"/>
                    <a:gd name="T14" fmla="*/ 66 w 86"/>
                    <a:gd name="T15" fmla="*/ 24 h 36"/>
                    <a:gd name="T16" fmla="*/ 78 w 86"/>
                    <a:gd name="T17" fmla="*/ 20 h 36"/>
                    <a:gd name="T18" fmla="*/ 86 w 86"/>
                    <a:gd name="T19" fmla="*/ 8 h 36"/>
                    <a:gd name="T20" fmla="*/ 74 w 86"/>
                    <a:gd name="T21" fmla="*/ 4 h 36"/>
                    <a:gd name="T22" fmla="*/ 62 w 86"/>
                    <a:gd name="T23" fmla="*/ 0 h 36"/>
                    <a:gd name="T24" fmla="*/ 49 w 86"/>
                    <a:gd name="T25" fmla="*/ 0 h 36"/>
                    <a:gd name="T26" fmla="*/ 37 w 86"/>
                    <a:gd name="T27" fmla="*/ 4 h 36"/>
                    <a:gd name="T28" fmla="*/ 25 w 86"/>
                    <a:gd name="T29" fmla="*/ 12 h 36"/>
                    <a:gd name="T30" fmla="*/ 13 w 86"/>
                    <a:gd name="T31" fmla="*/ 24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6" h="36">
                      <a:moveTo>
                        <a:pt x="13" y="24"/>
                      </a:moveTo>
                      <a:lnTo>
                        <a:pt x="0" y="28"/>
                      </a:lnTo>
                      <a:lnTo>
                        <a:pt x="5" y="36"/>
                      </a:lnTo>
                      <a:lnTo>
                        <a:pt x="17" y="36"/>
                      </a:lnTo>
                      <a:lnTo>
                        <a:pt x="29" y="36"/>
                      </a:lnTo>
                      <a:lnTo>
                        <a:pt x="41" y="36"/>
                      </a:lnTo>
                      <a:lnTo>
                        <a:pt x="53" y="36"/>
                      </a:lnTo>
                      <a:lnTo>
                        <a:pt x="66" y="24"/>
                      </a:lnTo>
                      <a:lnTo>
                        <a:pt x="78" y="20"/>
                      </a:lnTo>
                      <a:lnTo>
                        <a:pt x="86" y="8"/>
                      </a:lnTo>
                      <a:lnTo>
                        <a:pt x="74" y="4"/>
                      </a:lnTo>
                      <a:lnTo>
                        <a:pt x="62" y="0"/>
                      </a:lnTo>
                      <a:lnTo>
                        <a:pt x="49" y="0"/>
                      </a:lnTo>
                      <a:lnTo>
                        <a:pt x="37" y="4"/>
                      </a:lnTo>
                      <a:lnTo>
                        <a:pt x="25" y="12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29" name="Freeform 952">
                  <a:extLst>
                    <a:ext uri="{FF2B5EF4-FFF2-40B4-BE49-F238E27FC236}">
                      <a16:creationId xmlns:a16="http://schemas.microsoft.com/office/drawing/2014/main" id="{A7461D4D-E8A3-098B-1B69-F647E9E7EB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45" y="5328"/>
                  <a:ext cx="114" cy="85"/>
                </a:xfrm>
                <a:custGeom>
                  <a:avLst/>
                  <a:gdLst>
                    <a:gd name="T0" fmla="*/ 53 w 114"/>
                    <a:gd name="T1" fmla="*/ 65 h 85"/>
                    <a:gd name="T2" fmla="*/ 57 w 114"/>
                    <a:gd name="T3" fmla="*/ 77 h 85"/>
                    <a:gd name="T4" fmla="*/ 69 w 114"/>
                    <a:gd name="T5" fmla="*/ 81 h 85"/>
                    <a:gd name="T6" fmla="*/ 81 w 114"/>
                    <a:gd name="T7" fmla="*/ 81 h 85"/>
                    <a:gd name="T8" fmla="*/ 85 w 114"/>
                    <a:gd name="T9" fmla="*/ 81 h 85"/>
                    <a:gd name="T10" fmla="*/ 97 w 114"/>
                    <a:gd name="T11" fmla="*/ 85 h 85"/>
                    <a:gd name="T12" fmla="*/ 106 w 114"/>
                    <a:gd name="T13" fmla="*/ 77 h 85"/>
                    <a:gd name="T14" fmla="*/ 114 w 114"/>
                    <a:gd name="T15" fmla="*/ 69 h 85"/>
                    <a:gd name="T16" fmla="*/ 110 w 114"/>
                    <a:gd name="T17" fmla="*/ 53 h 85"/>
                    <a:gd name="T18" fmla="*/ 97 w 114"/>
                    <a:gd name="T19" fmla="*/ 48 h 85"/>
                    <a:gd name="T20" fmla="*/ 85 w 114"/>
                    <a:gd name="T21" fmla="*/ 40 h 85"/>
                    <a:gd name="T22" fmla="*/ 85 w 114"/>
                    <a:gd name="T23" fmla="*/ 36 h 85"/>
                    <a:gd name="T24" fmla="*/ 69 w 114"/>
                    <a:gd name="T25" fmla="*/ 36 h 85"/>
                    <a:gd name="T26" fmla="*/ 57 w 114"/>
                    <a:gd name="T27" fmla="*/ 28 h 85"/>
                    <a:gd name="T28" fmla="*/ 49 w 114"/>
                    <a:gd name="T29" fmla="*/ 16 h 85"/>
                    <a:gd name="T30" fmla="*/ 36 w 114"/>
                    <a:gd name="T31" fmla="*/ 8 h 85"/>
                    <a:gd name="T32" fmla="*/ 24 w 114"/>
                    <a:gd name="T33" fmla="*/ 0 h 85"/>
                    <a:gd name="T34" fmla="*/ 12 w 114"/>
                    <a:gd name="T35" fmla="*/ 4 h 85"/>
                    <a:gd name="T36" fmla="*/ 0 w 114"/>
                    <a:gd name="T37" fmla="*/ 12 h 85"/>
                    <a:gd name="T38" fmla="*/ 12 w 114"/>
                    <a:gd name="T39" fmla="*/ 24 h 85"/>
                    <a:gd name="T40" fmla="*/ 0 w 114"/>
                    <a:gd name="T41" fmla="*/ 20 h 85"/>
                    <a:gd name="T42" fmla="*/ 0 w 114"/>
                    <a:gd name="T43" fmla="*/ 32 h 85"/>
                    <a:gd name="T44" fmla="*/ 0 w 114"/>
                    <a:gd name="T45" fmla="*/ 44 h 85"/>
                    <a:gd name="T46" fmla="*/ 4 w 114"/>
                    <a:gd name="T47" fmla="*/ 48 h 85"/>
                    <a:gd name="T48" fmla="*/ 16 w 114"/>
                    <a:gd name="T49" fmla="*/ 57 h 85"/>
                    <a:gd name="T50" fmla="*/ 28 w 114"/>
                    <a:gd name="T51" fmla="*/ 65 h 85"/>
                    <a:gd name="T52" fmla="*/ 40 w 114"/>
                    <a:gd name="T53" fmla="*/ 61 h 85"/>
                    <a:gd name="T54" fmla="*/ 53 w 114"/>
                    <a:gd name="T55" fmla="*/ 6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14" h="85">
                      <a:moveTo>
                        <a:pt x="53" y="65"/>
                      </a:moveTo>
                      <a:lnTo>
                        <a:pt x="57" y="77"/>
                      </a:lnTo>
                      <a:lnTo>
                        <a:pt x="69" y="81"/>
                      </a:lnTo>
                      <a:lnTo>
                        <a:pt x="81" y="81"/>
                      </a:lnTo>
                      <a:lnTo>
                        <a:pt x="85" y="81"/>
                      </a:lnTo>
                      <a:lnTo>
                        <a:pt x="97" y="85"/>
                      </a:lnTo>
                      <a:lnTo>
                        <a:pt x="106" y="77"/>
                      </a:lnTo>
                      <a:lnTo>
                        <a:pt x="114" y="69"/>
                      </a:lnTo>
                      <a:lnTo>
                        <a:pt x="110" y="53"/>
                      </a:lnTo>
                      <a:lnTo>
                        <a:pt x="97" y="48"/>
                      </a:lnTo>
                      <a:lnTo>
                        <a:pt x="85" y="40"/>
                      </a:lnTo>
                      <a:lnTo>
                        <a:pt x="85" y="36"/>
                      </a:lnTo>
                      <a:lnTo>
                        <a:pt x="69" y="36"/>
                      </a:lnTo>
                      <a:lnTo>
                        <a:pt x="57" y="28"/>
                      </a:lnTo>
                      <a:lnTo>
                        <a:pt x="49" y="16"/>
                      </a:lnTo>
                      <a:lnTo>
                        <a:pt x="36" y="8"/>
                      </a:lnTo>
                      <a:lnTo>
                        <a:pt x="24" y="0"/>
                      </a:lnTo>
                      <a:lnTo>
                        <a:pt x="12" y="4"/>
                      </a:lnTo>
                      <a:lnTo>
                        <a:pt x="0" y="12"/>
                      </a:lnTo>
                      <a:lnTo>
                        <a:pt x="12" y="24"/>
                      </a:lnTo>
                      <a:lnTo>
                        <a:pt x="0" y="20"/>
                      </a:lnTo>
                      <a:lnTo>
                        <a:pt x="0" y="32"/>
                      </a:lnTo>
                      <a:lnTo>
                        <a:pt x="0" y="44"/>
                      </a:lnTo>
                      <a:lnTo>
                        <a:pt x="4" y="48"/>
                      </a:lnTo>
                      <a:lnTo>
                        <a:pt x="16" y="57"/>
                      </a:lnTo>
                      <a:lnTo>
                        <a:pt x="28" y="65"/>
                      </a:lnTo>
                      <a:lnTo>
                        <a:pt x="40" y="61"/>
                      </a:lnTo>
                      <a:lnTo>
                        <a:pt x="53" y="6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0" name="Freeform 953">
                  <a:extLst>
                    <a:ext uri="{FF2B5EF4-FFF2-40B4-BE49-F238E27FC236}">
                      <a16:creationId xmlns:a16="http://schemas.microsoft.com/office/drawing/2014/main" id="{B67783E0-BAED-E6EA-C9F6-FC0985CDCEF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48" y="4559"/>
                  <a:ext cx="919" cy="455"/>
                </a:xfrm>
                <a:custGeom>
                  <a:avLst/>
                  <a:gdLst>
                    <a:gd name="T0" fmla="*/ 667 w 919"/>
                    <a:gd name="T1" fmla="*/ 69 h 455"/>
                    <a:gd name="T2" fmla="*/ 606 w 919"/>
                    <a:gd name="T3" fmla="*/ 81 h 455"/>
                    <a:gd name="T4" fmla="*/ 557 w 919"/>
                    <a:gd name="T5" fmla="*/ 97 h 455"/>
                    <a:gd name="T6" fmla="*/ 504 w 919"/>
                    <a:gd name="T7" fmla="*/ 93 h 455"/>
                    <a:gd name="T8" fmla="*/ 443 w 919"/>
                    <a:gd name="T9" fmla="*/ 93 h 455"/>
                    <a:gd name="T10" fmla="*/ 419 w 919"/>
                    <a:gd name="T11" fmla="*/ 118 h 455"/>
                    <a:gd name="T12" fmla="*/ 394 w 919"/>
                    <a:gd name="T13" fmla="*/ 126 h 455"/>
                    <a:gd name="T14" fmla="*/ 354 w 919"/>
                    <a:gd name="T15" fmla="*/ 134 h 455"/>
                    <a:gd name="T16" fmla="*/ 305 w 919"/>
                    <a:gd name="T17" fmla="*/ 150 h 455"/>
                    <a:gd name="T18" fmla="*/ 260 w 919"/>
                    <a:gd name="T19" fmla="*/ 166 h 455"/>
                    <a:gd name="T20" fmla="*/ 240 w 919"/>
                    <a:gd name="T21" fmla="*/ 195 h 455"/>
                    <a:gd name="T22" fmla="*/ 187 w 919"/>
                    <a:gd name="T23" fmla="*/ 211 h 455"/>
                    <a:gd name="T24" fmla="*/ 158 w 919"/>
                    <a:gd name="T25" fmla="*/ 228 h 455"/>
                    <a:gd name="T26" fmla="*/ 138 w 919"/>
                    <a:gd name="T27" fmla="*/ 248 h 455"/>
                    <a:gd name="T28" fmla="*/ 166 w 919"/>
                    <a:gd name="T29" fmla="*/ 260 h 455"/>
                    <a:gd name="T30" fmla="*/ 142 w 919"/>
                    <a:gd name="T31" fmla="*/ 276 h 455"/>
                    <a:gd name="T32" fmla="*/ 191 w 919"/>
                    <a:gd name="T33" fmla="*/ 284 h 455"/>
                    <a:gd name="T34" fmla="*/ 142 w 919"/>
                    <a:gd name="T35" fmla="*/ 289 h 455"/>
                    <a:gd name="T36" fmla="*/ 122 w 919"/>
                    <a:gd name="T37" fmla="*/ 305 h 455"/>
                    <a:gd name="T38" fmla="*/ 122 w 919"/>
                    <a:gd name="T39" fmla="*/ 313 h 455"/>
                    <a:gd name="T40" fmla="*/ 122 w 919"/>
                    <a:gd name="T41" fmla="*/ 337 h 455"/>
                    <a:gd name="T42" fmla="*/ 97 w 919"/>
                    <a:gd name="T43" fmla="*/ 337 h 455"/>
                    <a:gd name="T44" fmla="*/ 93 w 919"/>
                    <a:gd name="T45" fmla="*/ 350 h 455"/>
                    <a:gd name="T46" fmla="*/ 61 w 919"/>
                    <a:gd name="T47" fmla="*/ 374 h 455"/>
                    <a:gd name="T48" fmla="*/ 12 w 919"/>
                    <a:gd name="T49" fmla="*/ 394 h 455"/>
                    <a:gd name="T50" fmla="*/ 36 w 919"/>
                    <a:gd name="T51" fmla="*/ 411 h 455"/>
                    <a:gd name="T52" fmla="*/ 85 w 919"/>
                    <a:gd name="T53" fmla="*/ 402 h 455"/>
                    <a:gd name="T54" fmla="*/ 61 w 919"/>
                    <a:gd name="T55" fmla="*/ 411 h 455"/>
                    <a:gd name="T56" fmla="*/ 32 w 919"/>
                    <a:gd name="T57" fmla="*/ 447 h 455"/>
                    <a:gd name="T58" fmla="*/ 81 w 919"/>
                    <a:gd name="T59" fmla="*/ 435 h 455"/>
                    <a:gd name="T60" fmla="*/ 130 w 919"/>
                    <a:gd name="T61" fmla="*/ 447 h 455"/>
                    <a:gd name="T62" fmla="*/ 171 w 919"/>
                    <a:gd name="T63" fmla="*/ 455 h 455"/>
                    <a:gd name="T64" fmla="*/ 211 w 919"/>
                    <a:gd name="T65" fmla="*/ 435 h 455"/>
                    <a:gd name="T66" fmla="*/ 199 w 919"/>
                    <a:gd name="T67" fmla="*/ 415 h 455"/>
                    <a:gd name="T68" fmla="*/ 228 w 919"/>
                    <a:gd name="T69" fmla="*/ 394 h 455"/>
                    <a:gd name="T70" fmla="*/ 175 w 919"/>
                    <a:gd name="T71" fmla="*/ 382 h 455"/>
                    <a:gd name="T72" fmla="*/ 223 w 919"/>
                    <a:gd name="T73" fmla="*/ 386 h 455"/>
                    <a:gd name="T74" fmla="*/ 248 w 919"/>
                    <a:gd name="T75" fmla="*/ 374 h 455"/>
                    <a:gd name="T76" fmla="*/ 244 w 919"/>
                    <a:gd name="T77" fmla="*/ 362 h 455"/>
                    <a:gd name="T78" fmla="*/ 289 w 919"/>
                    <a:gd name="T79" fmla="*/ 350 h 455"/>
                    <a:gd name="T80" fmla="*/ 297 w 919"/>
                    <a:gd name="T81" fmla="*/ 325 h 455"/>
                    <a:gd name="T82" fmla="*/ 305 w 919"/>
                    <a:gd name="T83" fmla="*/ 309 h 455"/>
                    <a:gd name="T84" fmla="*/ 333 w 919"/>
                    <a:gd name="T85" fmla="*/ 280 h 455"/>
                    <a:gd name="T86" fmla="*/ 366 w 919"/>
                    <a:gd name="T87" fmla="*/ 284 h 455"/>
                    <a:gd name="T88" fmla="*/ 386 w 919"/>
                    <a:gd name="T89" fmla="*/ 280 h 455"/>
                    <a:gd name="T90" fmla="*/ 419 w 919"/>
                    <a:gd name="T91" fmla="*/ 252 h 455"/>
                    <a:gd name="T92" fmla="*/ 390 w 919"/>
                    <a:gd name="T93" fmla="*/ 248 h 455"/>
                    <a:gd name="T94" fmla="*/ 439 w 919"/>
                    <a:gd name="T95" fmla="*/ 228 h 455"/>
                    <a:gd name="T96" fmla="*/ 480 w 919"/>
                    <a:gd name="T97" fmla="*/ 215 h 455"/>
                    <a:gd name="T98" fmla="*/ 525 w 919"/>
                    <a:gd name="T99" fmla="*/ 191 h 455"/>
                    <a:gd name="T100" fmla="*/ 573 w 919"/>
                    <a:gd name="T101" fmla="*/ 179 h 455"/>
                    <a:gd name="T102" fmla="*/ 622 w 919"/>
                    <a:gd name="T103" fmla="*/ 166 h 455"/>
                    <a:gd name="T104" fmla="*/ 683 w 919"/>
                    <a:gd name="T105" fmla="*/ 150 h 455"/>
                    <a:gd name="T106" fmla="*/ 732 w 919"/>
                    <a:gd name="T107" fmla="*/ 134 h 455"/>
                    <a:gd name="T108" fmla="*/ 781 w 919"/>
                    <a:gd name="T109" fmla="*/ 118 h 455"/>
                    <a:gd name="T110" fmla="*/ 846 w 919"/>
                    <a:gd name="T111" fmla="*/ 97 h 455"/>
                    <a:gd name="T112" fmla="*/ 895 w 919"/>
                    <a:gd name="T113" fmla="*/ 73 h 455"/>
                    <a:gd name="T114" fmla="*/ 919 w 919"/>
                    <a:gd name="T115" fmla="*/ 28 h 455"/>
                    <a:gd name="T116" fmla="*/ 875 w 919"/>
                    <a:gd name="T117" fmla="*/ 4 h 455"/>
                    <a:gd name="T118" fmla="*/ 809 w 919"/>
                    <a:gd name="T119" fmla="*/ 8 h 455"/>
                    <a:gd name="T120" fmla="*/ 757 w 919"/>
                    <a:gd name="T121" fmla="*/ 28 h 455"/>
                    <a:gd name="T122" fmla="*/ 740 w 919"/>
                    <a:gd name="T123" fmla="*/ 61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919" h="455">
                      <a:moveTo>
                        <a:pt x="704" y="65"/>
                      </a:moveTo>
                      <a:lnTo>
                        <a:pt x="691" y="69"/>
                      </a:lnTo>
                      <a:lnTo>
                        <a:pt x="679" y="65"/>
                      </a:lnTo>
                      <a:lnTo>
                        <a:pt x="667" y="69"/>
                      </a:lnTo>
                      <a:lnTo>
                        <a:pt x="655" y="77"/>
                      </a:lnTo>
                      <a:lnTo>
                        <a:pt x="630" y="85"/>
                      </a:lnTo>
                      <a:lnTo>
                        <a:pt x="618" y="81"/>
                      </a:lnTo>
                      <a:lnTo>
                        <a:pt x="606" y="81"/>
                      </a:lnTo>
                      <a:lnTo>
                        <a:pt x="594" y="89"/>
                      </a:lnTo>
                      <a:lnTo>
                        <a:pt x="582" y="93"/>
                      </a:lnTo>
                      <a:lnTo>
                        <a:pt x="569" y="97"/>
                      </a:lnTo>
                      <a:lnTo>
                        <a:pt x="557" y="97"/>
                      </a:lnTo>
                      <a:lnTo>
                        <a:pt x="541" y="97"/>
                      </a:lnTo>
                      <a:lnTo>
                        <a:pt x="529" y="105"/>
                      </a:lnTo>
                      <a:lnTo>
                        <a:pt x="516" y="93"/>
                      </a:lnTo>
                      <a:lnTo>
                        <a:pt x="504" y="93"/>
                      </a:lnTo>
                      <a:lnTo>
                        <a:pt x="492" y="89"/>
                      </a:lnTo>
                      <a:lnTo>
                        <a:pt x="480" y="89"/>
                      </a:lnTo>
                      <a:lnTo>
                        <a:pt x="455" y="93"/>
                      </a:lnTo>
                      <a:lnTo>
                        <a:pt x="443" y="93"/>
                      </a:lnTo>
                      <a:lnTo>
                        <a:pt x="435" y="105"/>
                      </a:lnTo>
                      <a:lnTo>
                        <a:pt x="443" y="118"/>
                      </a:lnTo>
                      <a:lnTo>
                        <a:pt x="431" y="118"/>
                      </a:lnTo>
                      <a:lnTo>
                        <a:pt x="419" y="118"/>
                      </a:lnTo>
                      <a:lnTo>
                        <a:pt x="427" y="110"/>
                      </a:lnTo>
                      <a:lnTo>
                        <a:pt x="407" y="110"/>
                      </a:lnTo>
                      <a:lnTo>
                        <a:pt x="394" y="114"/>
                      </a:lnTo>
                      <a:lnTo>
                        <a:pt x="394" y="126"/>
                      </a:lnTo>
                      <a:lnTo>
                        <a:pt x="382" y="130"/>
                      </a:lnTo>
                      <a:lnTo>
                        <a:pt x="378" y="130"/>
                      </a:lnTo>
                      <a:lnTo>
                        <a:pt x="366" y="134"/>
                      </a:lnTo>
                      <a:lnTo>
                        <a:pt x="354" y="134"/>
                      </a:lnTo>
                      <a:lnTo>
                        <a:pt x="341" y="138"/>
                      </a:lnTo>
                      <a:lnTo>
                        <a:pt x="329" y="142"/>
                      </a:lnTo>
                      <a:lnTo>
                        <a:pt x="317" y="142"/>
                      </a:lnTo>
                      <a:lnTo>
                        <a:pt x="305" y="150"/>
                      </a:lnTo>
                      <a:lnTo>
                        <a:pt x="297" y="158"/>
                      </a:lnTo>
                      <a:lnTo>
                        <a:pt x="285" y="162"/>
                      </a:lnTo>
                      <a:lnTo>
                        <a:pt x="272" y="166"/>
                      </a:lnTo>
                      <a:lnTo>
                        <a:pt x="260" y="166"/>
                      </a:lnTo>
                      <a:lnTo>
                        <a:pt x="260" y="179"/>
                      </a:lnTo>
                      <a:lnTo>
                        <a:pt x="248" y="183"/>
                      </a:lnTo>
                      <a:lnTo>
                        <a:pt x="236" y="183"/>
                      </a:lnTo>
                      <a:lnTo>
                        <a:pt x="240" y="195"/>
                      </a:lnTo>
                      <a:lnTo>
                        <a:pt x="236" y="207"/>
                      </a:lnTo>
                      <a:lnTo>
                        <a:pt x="223" y="203"/>
                      </a:lnTo>
                      <a:lnTo>
                        <a:pt x="199" y="203"/>
                      </a:lnTo>
                      <a:lnTo>
                        <a:pt x="187" y="211"/>
                      </a:lnTo>
                      <a:lnTo>
                        <a:pt x="191" y="219"/>
                      </a:lnTo>
                      <a:lnTo>
                        <a:pt x="179" y="232"/>
                      </a:lnTo>
                      <a:lnTo>
                        <a:pt x="166" y="240"/>
                      </a:lnTo>
                      <a:lnTo>
                        <a:pt x="158" y="228"/>
                      </a:lnTo>
                      <a:lnTo>
                        <a:pt x="146" y="223"/>
                      </a:lnTo>
                      <a:lnTo>
                        <a:pt x="134" y="228"/>
                      </a:lnTo>
                      <a:lnTo>
                        <a:pt x="126" y="236"/>
                      </a:lnTo>
                      <a:lnTo>
                        <a:pt x="138" y="248"/>
                      </a:lnTo>
                      <a:lnTo>
                        <a:pt x="154" y="244"/>
                      </a:lnTo>
                      <a:lnTo>
                        <a:pt x="166" y="252"/>
                      </a:lnTo>
                      <a:lnTo>
                        <a:pt x="179" y="256"/>
                      </a:lnTo>
                      <a:lnTo>
                        <a:pt x="166" y="260"/>
                      </a:lnTo>
                      <a:lnTo>
                        <a:pt x="154" y="260"/>
                      </a:lnTo>
                      <a:lnTo>
                        <a:pt x="142" y="264"/>
                      </a:lnTo>
                      <a:lnTo>
                        <a:pt x="130" y="272"/>
                      </a:lnTo>
                      <a:lnTo>
                        <a:pt x="142" y="276"/>
                      </a:lnTo>
                      <a:lnTo>
                        <a:pt x="154" y="272"/>
                      </a:lnTo>
                      <a:lnTo>
                        <a:pt x="166" y="280"/>
                      </a:lnTo>
                      <a:lnTo>
                        <a:pt x="179" y="284"/>
                      </a:lnTo>
                      <a:lnTo>
                        <a:pt x="191" y="284"/>
                      </a:lnTo>
                      <a:lnTo>
                        <a:pt x="179" y="289"/>
                      </a:lnTo>
                      <a:lnTo>
                        <a:pt x="166" y="284"/>
                      </a:lnTo>
                      <a:lnTo>
                        <a:pt x="154" y="284"/>
                      </a:lnTo>
                      <a:lnTo>
                        <a:pt x="142" y="289"/>
                      </a:lnTo>
                      <a:lnTo>
                        <a:pt x="130" y="289"/>
                      </a:lnTo>
                      <a:lnTo>
                        <a:pt x="118" y="289"/>
                      </a:lnTo>
                      <a:lnTo>
                        <a:pt x="110" y="301"/>
                      </a:lnTo>
                      <a:lnTo>
                        <a:pt x="122" y="305"/>
                      </a:lnTo>
                      <a:lnTo>
                        <a:pt x="134" y="305"/>
                      </a:lnTo>
                      <a:lnTo>
                        <a:pt x="146" y="313"/>
                      </a:lnTo>
                      <a:lnTo>
                        <a:pt x="134" y="313"/>
                      </a:lnTo>
                      <a:lnTo>
                        <a:pt x="122" y="313"/>
                      </a:lnTo>
                      <a:lnTo>
                        <a:pt x="110" y="317"/>
                      </a:lnTo>
                      <a:lnTo>
                        <a:pt x="97" y="325"/>
                      </a:lnTo>
                      <a:lnTo>
                        <a:pt x="110" y="325"/>
                      </a:lnTo>
                      <a:lnTo>
                        <a:pt x="122" y="337"/>
                      </a:lnTo>
                      <a:lnTo>
                        <a:pt x="110" y="333"/>
                      </a:lnTo>
                      <a:lnTo>
                        <a:pt x="97" y="333"/>
                      </a:lnTo>
                      <a:lnTo>
                        <a:pt x="85" y="337"/>
                      </a:lnTo>
                      <a:lnTo>
                        <a:pt x="97" y="337"/>
                      </a:lnTo>
                      <a:lnTo>
                        <a:pt x="110" y="341"/>
                      </a:lnTo>
                      <a:lnTo>
                        <a:pt x="122" y="354"/>
                      </a:lnTo>
                      <a:lnTo>
                        <a:pt x="110" y="350"/>
                      </a:lnTo>
                      <a:lnTo>
                        <a:pt x="93" y="350"/>
                      </a:lnTo>
                      <a:lnTo>
                        <a:pt x="85" y="346"/>
                      </a:lnTo>
                      <a:lnTo>
                        <a:pt x="73" y="354"/>
                      </a:lnTo>
                      <a:lnTo>
                        <a:pt x="57" y="362"/>
                      </a:lnTo>
                      <a:lnTo>
                        <a:pt x="61" y="374"/>
                      </a:lnTo>
                      <a:lnTo>
                        <a:pt x="48" y="374"/>
                      </a:lnTo>
                      <a:lnTo>
                        <a:pt x="36" y="378"/>
                      </a:lnTo>
                      <a:lnTo>
                        <a:pt x="24" y="386"/>
                      </a:lnTo>
                      <a:lnTo>
                        <a:pt x="12" y="394"/>
                      </a:lnTo>
                      <a:lnTo>
                        <a:pt x="0" y="398"/>
                      </a:lnTo>
                      <a:lnTo>
                        <a:pt x="12" y="407"/>
                      </a:lnTo>
                      <a:lnTo>
                        <a:pt x="24" y="415"/>
                      </a:lnTo>
                      <a:lnTo>
                        <a:pt x="36" y="411"/>
                      </a:lnTo>
                      <a:lnTo>
                        <a:pt x="48" y="402"/>
                      </a:lnTo>
                      <a:lnTo>
                        <a:pt x="61" y="402"/>
                      </a:lnTo>
                      <a:lnTo>
                        <a:pt x="73" y="402"/>
                      </a:lnTo>
                      <a:lnTo>
                        <a:pt x="85" y="402"/>
                      </a:lnTo>
                      <a:lnTo>
                        <a:pt x="97" y="402"/>
                      </a:lnTo>
                      <a:lnTo>
                        <a:pt x="85" y="402"/>
                      </a:lnTo>
                      <a:lnTo>
                        <a:pt x="73" y="407"/>
                      </a:lnTo>
                      <a:lnTo>
                        <a:pt x="61" y="411"/>
                      </a:lnTo>
                      <a:lnTo>
                        <a:pt x="48" y="415"/>
                      </a:lnTo>
                      <a:lnTo>
                        <a:pt x="36" y="423"/>
                      </a:lnTo>
                      <a:lnTo>
                        <a:pt x="36" y="435"/>
                      </a:lnTo>
                      <a:lnTo>
                        <a:pt x="32" y="447"/>
                      </a:lnTo>
                      <a:lnTo>
                        <a:pt x="44" y="443"/>
                      </a:lnTo>
                      <a:lnTo>
                        <a:pt x="57" y="439"/>
                      </a:lnTo>
                      <a:lnTo>
                        <a:pt x="69" y="435"/>
                      </a:lnTo>
                      <a:lnTo>
                        <a:pt x="81" y="435"/>
                      </a:lnTo>
                      <a:lnTo>
                        <a:pt x="93" y="439"/>
                      </a:lnTo>
                      <a:lnTo>
                        <a:pt x="105" y="443"/>
                      </a:lnTo>
                      <a:lnTo>
                        <a:pt x="118" y="443"/>
                      </a:lnTo>
                      <a:lnTo>
                        <a:pt x="130" y="447"/>
                      </a:lnTo>
                      <a:lnTo>
                        <a:pt x="142" y="439"/>
                      </a:lnTo>
                      <a:lnTo>
                        <a:pt x="146" y="451"/>
                      </a:lnTo>
                      <a:lnTo>
                        <a:pt x="162" y="451"/>
                      </a:lnTo>
                      <a:lnTo>
                        <a:pt x="171" y="455"/>
                      </a:lnTo>
                      <a:lnTo>
                        <a:pt x="183" y="455"/>
                      </a:lnTo>
                      <a:lnTo>
                        <a:pt x="187" y="443"/>
                      </a:lnTo>
                      <a:lnTo>
                        <a:pt x="199" y="443"/>
                      </a:lnTo>
                      <a:lnTo>
                        <a:pt x="211" y="435"/>
                      </a:lnTo>
                      <a:lnTo>
                        <a:pt x="211" y="423"/>
                      </a:lnTo>
                      <a:lnTo>
                        <a:pt x="199" y="419"/>
                      </a:lnTo>
                      <a:lnTo>
                        <a:pt x="187" y="407"/>
                      </a:lnTo>
                      <a:lnTo>
                        <a:pt x="199" y="415"/>
                      </a:lnTo>
                      <a:lnTo>
                        <a:pt x="211" y="419"/>
                      </a:lnTo>
                      <a:lnTo>
                        <a:pt x="223" y="415"/>
                      </a:lnTo>
                      <a:lnTo>
                        <a:pt x="236" y="407"/>
                      </a:lnTo>
                      <a:lnTo>
                        <a:pt x="228" y="394"/>
                      </a:lnTo>
                      <a:lnTo>
                        <a:pt x="211" y="390"/>
                      </a:lnTo>
                      <a:lnTo>
                        <a:pt x="203" y="386"/>
                      </a:lnTo>
                      <a:lnTo>
                        <a:pt x="187" y="386"/>
                      </a:lnTo>
                      <a:lnTo>
                        <a:pt x="175" y="382"/>
                      </a:lnTo>
                      <a:lnTo>
                        <a:pt x="187" y="382"/>
                      </a:lnTo>
                      <a:lnTo>
                        <a:pt x="199" y="382"/>
                      </a:lnTo>
                      <a:lnTo>
                        <a:pt x="211" y="386"/>
                      </a:lnTo>
                      <a:lnTo>
                        <a:pt x="223" y="386"/>
                      </a:lnTo>
                      <a:lnTo>
                        <a:pt x="236" y="398"/>
                      </a:lnTo>
                      <a:lnTo>
                        <a:pt x="248" y="398"/>
                      </a:lnTo>
                      <a:lnTo>
                        <a:pt x="256" y="382"/>
                      </a:lnTo>
                      <a:lnTo>
                        <a:pt x="248" y="374"/>
                      </a:lnTo>
                      <a:lnTo>
                        <a:pt x="236" y="362"/>
                      </a:lnTo>
                      <a:lnTo>
                        <a:pt x="223" y="358"/>
                      </a:lnTo>
                      <a:lnTo>
                        <a:pt x="236" y="350"/>
                      </a:lnTo>
                      <a:lnTo>
                        <a:pt x="244" y="362"/>
                      </a:lnTo>
                      <a:lnTo>
                        <a:pt x="256" y="366"/>
                      </a:lnTo>
                      <a:lnTo>
                        <a:pt x="268" y="358"/>
                      </a:lnTo>
                      <a:lnTo>
                        <a:pt x="280" y="358"/>
                      </a:lnTo>
                      <a:lnTo>
                        <a:pt x="289" y="350"/>
                      </a:lnTo>
                      <a:lnTo>
                        <a:pt x="280" y="346"/>
                      </a:lnTo>
                      <a:lnTo>
                        <a:pt x="289" y="341"/>
                      </a:lnTo>
                      <a:lnTo>
                        <a:pt x="305" y="337"/>
                      </a:lnTo>
                      <a:lnTo>
                        <a:pt x="297" y="325"/>
                      </a:lnTo>
                      <a:lnTo>
                        <a:pt x="289" y="313"/>
                      </a:lnTo>
                      <a:lnTo>
                        <a:pt x="280" y="301"/>
                      </a:lnTo>
                      <a:lnTo>
                        <a:pt x="293" y="305"/>
                      </a:lnTo>
                      <a:lnTo>
                        <a:pt x="305" y="309"/>
                      </a:lnTo>
                      <a:lnTo>
                        <a:pt x="317" y="313"/>
                      </a:lnTo>
                      <a:lnTo>
                        <a:pt x="329" y="305"/>
                      </a:lnTo>
                      <a:lnTo>
                        <a:pt x="333" y="293"/>
                      </a:lnTo>
                      <a:lnTo>
                        <a:pt x="333" y="280"/>
                      </a:lnTo>
                      <a:lnTo>
                        <a:pt x="346" y="289"/>
                      </a:lnTo>
                      <a:lnTo>
                        <a:pt x="358" y="297"/>
                      </a:lnTo>
                      <a:lnTo>
                        <a:pt x="366" y="297"/>
                      </a:lnTo>
                      <a:lnTo>
                        <a:pt x="366" y="284"/>
                      </a:lnTo>
                      <a:lnTo>
                        <a:pt x="354" y="272"/>
                      </a:lnTo>
                      <a:lnTo>
                        <a:pt x="366" y="280"/>
                      </a:lnTo>
                      <a:lnTo>
                        <a:pt x="382" y="280"/>
                      </a:lnTo>
                      <a:lnTo>
                        <a:pt x="386" y="280"/>
                      </a:lnTo>
                      <a:lnTo>
                        <a:pt x="398" y="276"/>
                      </a:lnTo>
                      <a:lnTo>
                        <a:pt x="403" y="264"/>
                      </a:lnTo>
                      <a:lnTo>
                        <a:pt x="415" y="264"/>
                      </a:lnTo>
                      <a:lnTo>
                        <a:pt x="419" y="252"/>
                      </a:lnTo>
                      <a:lnTo>
                        <a:pt x="394" y="252"/>
                      </a:lnTo>
                      <a:lnTo>
                        <a:pt x="382" y="252"/>
                      </a:lnTo>
                      <a:lnTo>
                        <a:pt x="382" y="248"/>
                      </a:lnTo>
                      <a:lnTo>
                        <a:pt x="390" y="248"/>
                      </a:lnTo>
                      <a:lnTo>
                        <a:pt x="403" y="248"/>
                      </a:lnTo>
                      <a:lnTo>
                        <a:pt x="415" y="244"/>
                      </a:lnTo>
                      <a:lnTo>
                        <a:pt x="427" y="236"/>
                      </a:lnTo>
                      <a:lnTo>
                        <a:pt x="439" y="228"/>
                      </a:lnTo>
                      <a:lnTo>
                        <a:pt x="451" y="219"/>
                      </a:lnTo>
                      <a:lnTo>
                        <a:pt x="464" y="207"/>
                      </a:lnTo>
                      <a:lnTo>
                        <a:pt x="464" y="219"/>
                      </a:lnTo>
                      <a:lnTo>
                        <a:pt x="480" y="215"/>
                      </a:lnTo>
                      <a:lnTo>
                        <a:pt x="488" y="203"/>
                      </a:lnTo>
                      <a:lnTo>
                        <a:pt x="500" y="195"/>
                      </a:lnTo>
                      <a:lnTo>
                        <a:pt x="512" y="195"/>
                      </a:lnTo>
                      <a:lnTo>
                        <a:pt x="525" y="191"/>
                      </a:lnTo>
                      <a:lnTo>
                        <a:pt x="537" y="187"/>
                      </a:lnTo>
                      <a:lnTo>
                        <a:pt x="549" y="183"/>
                      </a:lnTo>
                      <a:lnTo>
                        <a:pt x="561" y="179"/>
                      </a:lnTo>
                      <a:lnTo>
                        <a:pt x="573" y="179"/>
                      </a:lnTo>
                      <a:lnTo>
                        <a:pt x="586" y="175"/>
                      </a:lnTo>
                      <a:lnTo>
                        <a:pt x="598" y="162"/>
                      </a:lnTo>
                      <a:lnTo>
                        <a:pt x="610" y="171"/>
                      </a:lnTo>
                      <a:lnTo>
                        <a:pt x="622" y="166"/>
                      </a:lnTo>
                      <a:lnTo>
                        <a:pt x="634" y="158"/>
                      </a:lnTo>
                      <a:lnTo>
                        <a:pt x="659" y="154"/>
                      </a:lnTo>
                      <a:lnTo>
                        <a:pt x="671" y="150"/>
                      </a:lnTo>
                      <a:lnTo>
                        <a:pt x="683" y="150"/>
                      </a:lnTo>
                      <a:lnTo>
                        <a:pt x="696" y="146"/>
                      </a:lnTo>
                      <a:lnTo>
                        <a:pt x="708" y="142"/>
                      </a:lnTo>
                      <a:lnTo>
                        <a:pt x="720" y="138"/>
                      </a:lnTo>
                      <a:lnTo>
                        <a:pt x="732" y="134"/>
                      </a:lnTo>
                      <a:lnTo>
                        <a:pt x="744" y="134"/>
                      </a:lnTo>
                      <a:lnTo>
                        <a:pt x="757" y="126"/>
                      </a:lnTo>
                      <a:lnTo>
                        <a:pt x="769" y="126"/>
                      </a:lnTo>
                      <a:lnTo>
                        <a:pt x="781" y="118"/>
                      </a:lnTo>
                      <a:lnTo>
                        <a:pt x="797" y="118"/>
                      </a:lnTo>
                      <a:lnTo>
                        <a:pt x="805" y="114"/>
                      </a:lnTo>
                      <a:lnTo>
                        <a:pt x="834" y="101"/>
                      </a:lnTo>
                      <a:lnTo>
                        <a:pt x="846" y="97"/>
                      </a:lnTo>
                      <a:lnTo>
                        <a:pt x="858" y="93"/>
                      </a:lnTo>
                      <a:lnTo>
                        <a:pt x="870" y="93"/>
                      </a:lnTo>
                      <a:lnTo>
                        <a:pt x="883" y="85"/>
                      </a:lnTo>
                      <a:lnTo>
                        <a:pt x="895" y="73"/>
                      </a:lnTo>
                      <a:lnTo>
                        <a:pt x="907" y="65"/>
                      </a:lnTo>
                      <a:lnTo>
                        <a:pt x="911" y="53"/>
                      </a:lnTo>
                      <a:lnTo>
                        <a:pt x="919" y="40"/>
                      </a:lnTo>
                      <a:lnTo>
                        <a:pt x="919" y="28"/>
                      </a:lnTo>
                      <a:lnTo>
                        <a:pt x="911" y="16"/>
                      </a:lnTo>
                      <a:lnTo>
                        <a:pt x="899" y="12"/>
                      </a:lnTo>
                      <a:lnTo>
                        <a:pt x="887" y="8"/>
                      </a:lnTo>
                      <a:lnTo>
                        <a:pt x="875" y="4"/>
                      </a:lnTo>
                      <a:lnTo>
                        <a:pt x="858" y="0"/>
                      </a:lnTo>
                      <a:lnTo>
                        <a:pt x="834" y="0"/>
                      </a:lnTo>
                      <a:lnTo>
                        <a:pt x="822" y="4"/>
                      </a:lnTo>
                      <a:lnTo>
                        <a:pt x="809" y="8"/>
                      </a:lnTo>
                      <a:lnTo>
                        <a:pt x="797" y="12"/>
                      </a:lnTo>
                      <a:lnTo>
                        <a:pt x="785" y="12"/>
                      </a:lnTo>
                      <a:lnTo>
                        <a:pt x="773" y="20"/>
                      </a:lnTo>
                      <a:lnTo>
                        <a:pt x="757" y="28"/>
                      </a:lnTo>
                      <a:lnTo>
                        <a:pt x="744" y="32"/>
                      </a:lnTo>
                      <a:lnTo>
                        <a:pt x="732" y="36"/>
                      </a:lnTo>
                      <a:lnTo>
                        <a:pt x="736" y="48"/>
                      </a:lnTo>
                      <a:lnTo>
                        <a:pt x="740" y="61"/>
                      </a:lnTo>
                      <a:lnTo>
                        <a:pt x="716" y="53"/>
                      </a:lnTo>
                      <a:lnTo>
                        <a:pt x="704" y="6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1" name="Freeform 954">
                  <a:extLst>
                    <a:ext uri="{FF2B5EF4-FFF2-40B4-BE49-F238E27FC236}">
                      <a16:creationId xmlns:a16="http://schemas.microsoft.com/office/drawing/2014/main" id="{6D2E7B9B-2AAA-B02F-12F4-42682B2E7BC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828" y="4982"/>
                  <a:ext cx="102" cy="57"/>
                </a:xfrm>
                <a:custGeom>
                  <a:avLst/>
                  <a:gdLst>
                    <a:gd name="T0" fmla="*/ 4 w 102"/>
                    <a:gd name="T1" fmla="*/ 53 h 57"/>
                    <a:gd name="T2" fmla="*/ 17 w 102"/>
                    <a:gd name="T3" fmla="*/ 57 h 57"/>
                    <a:gd name="T4" fmla="*/ 29 w 102"/>
                    <a:gd name="T5" fmla="*/ 57 h 57"/>
                    <a:gd name="T6" fmla="*/ 41 w 102"/>
                    <a:gd name="T7" fmla="*/ 53 h 57"/>
                    <a:gd name="T8" fmla="*/ 53 w 102"/>
                    <a:gd name="T9" fmla="*/ 49 h 57"/>
                    <a:gd name="T10" fmla="*/ 65 w 102"/>
                    <a:gd name="T11" fmla="*/ 49 h 57"/>
                    <a:gd name="T12" fmla="*/ 78 w 102"/>
                    <a:gd name="T13" fmla="*/ 45 h 57"/>
                    <a:gd name="T14" fmla="*/ 90 w 102"/>
                    <a:gd name="T15" fmla="*/ 41 h 57"/>
                    <a:gd name="T16" fmla="*/ 102 w 102"/>
                    <a:gd name="T17" fmla="*/ 32 h 57"/>
                    <a:gd name="T18" fmla="*/ 94 w 102"/>
                    <a:gd name="T19" fmla="*/ 20 h 57"/>
                    <a:gd name="T20" fmla="*/ 82 w 102"/>
                    <a:gd name="T21" fmla="*/ 32 h 57"/>
                    <a:gd name="T22" fmla="*/ 70 w 102"/>
                    <a:gd name="T23" fmla="*/ 20 h 57"/>
                    <a:gd name="T24" fmla="*/ 78 w 102"/>
                    <a:gd name="T25" fmla="*/ 8 h 57"/>
                    <a:gd name="T26" fmla="*/ 65 w 102"/>
                    <a:gd name="T27" fmla="*/ 0 h 57"/>
                    <a:gd name="T28" fmla="*/ 53 w 102"/>
                    <a:gd name="T29" fmla="*/ 0 h 57"/>
                    <a:gd name="T30" fmla="*/ 41 w 102"/>
                    <a:gd name="T31" fmla="*/ 4 h 57"/>
                    <a:gd name="T32" fmla="*/ 29 w 102"/>
                    <a:gd name="T33" fmla="*/ 4 h 57"/>
                    <a:gd name="T34" fmla="*/ 17 w 102"/>
                    <a:gd name="T35" fmla="*/ 8 h 57"/>
                    <a:gd name="T36" fmla="*/ 4 w 102"/>
                    <a:gd name="T37" fmla="*/ 12 h 57"/>
                    <a:gd name="T38" fmla="*/ 4 w 102"/>
                    <a:gd name="T39" fmla="*/ 20 h 57"/>
                    <a:gd name="T40" fmla="*/ 8 w 102"/>
                    <a:gd name="T41" fmla="*/ 28 h 57"/>
                    <a:gd name="T42" fmla="*/ 4 w 102"/>
                    <a:gd name="T43" fmla="*/ 41 h 57"/>
                    <a:gd name="T44" fmla="*/ 0 w 102"/>
                    <a:gd name="T45" fmla="*/ 45 h 57"/>
                    <a:gd name="T46" fmla="*/ 4 w 102"/>
                    <a:gd name="T47" fmla="*/ 57 h 57"/>
                    <a:gd name="T48" fmla="*/ 4 w 102"/>
                    <a:gd name="T49" fmla="*/ 5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2" h="57">
                      <a:moveTo>
                        <a:pt x="4" y="53"/>
                      </a:moveTo>
                      <a:lnTo>
                        <a:pt x="17" y="57"/>
                      </a:lnTo>
                      <a:lnTo>
                        <a:pt x="29" y="57"/>
                      </a:lnTo>
                      <a:lnTo>
                        <a:pt x="41" y="53"/>
                      </a:lnTo>
                      <a:lnTo>
                        <a:pt x="53" y="49"/>
                      </a:lnTo>
                      <a:lnTo>
                        <a:pt x="65" y="49"/>
                      </a:lnTo>
                      <a:lnTo>
                        <a:pt x="78" y="45"/>
                      </a:lnTo>
                      <a:lnTo>
                        <a:pt x="90" y="41"/>
                      </a:lnTo>
                      <a:lnTo>
                        <a:pt x="102" y="32"/>
                      </a:lnTo>
                      <a:lnTo>
                        <a:pt x="94" y="20"/>
                      </a:lnTo>
                      <a:lnTo>
                        <a:pt x="82" y="32"/>
                      </a:lnTo>
                      <a:lnTo>
                        <a:pt x="70" y="20"/>
                      </a:lnTo>
                      <a:lnTo>
                        <a:pt x="78" y="8"/>
                      </a:lnTo>
                      <a:lnTo>
                        <a:pt x="65" y="0"/>
                      </a:lnTo>
                      <a:lnTo>
                        <a:pt x="53" y="0"/>
                      </a:lnTo>
                      <a:lnTo>
                        <a:pt x="41" y="4"/>
                      </a:lnTo>
                      <a:lnTo>
                        <a:pt x="29" y="4"/>
                      </a:lnTo>
                      <a:lnTo>
                        <a:pt x="17" y="8"/>
                      </a:lnTo>
                      <a:lnTo>
                        <a:pt x="4" y="12"/>
                      </a:lnTo>
                      <a:lnTo>
                        <a:pt x="4" y="20"/>
                      </a:lnTo>
                      <a:lnTo>
                        <a:pt x="8" y="28"/>
                      </a:lnTo>
                      <a:lnTo>
                        <a:pt x="4" y="41"/>
                      </a:lnTo>
                      <a:lnTo>
                        <a:pt x="0" y="45"/>
                      </a:lnTo>
                      <a:lnTo>
                        <a:pt x="4" y="57"/>
                      </a:lnTo>
                      <a:lnTo>
                        <a:pt x="4" y="5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2" name="Freeform 955">
                  <a:extLst>
                    <a:ext uri="{FF2B5EF4-FFF2-40B4-BE49-F238E27FC236}">
                      <a16:creationId xmlns:a16="http://schemas.microsoft.com/office/drawing/2014/main" id="{985650B5-2528-634F-A35A-4CE5B00B946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57" y="4148"/>
                  <a:ext cx="65" cy="28"/>
                </a:xfrm>
                <a:custGeom>
                  <a:avLst/>
                  <a:gdLst>
                    <a:gd name="T0" fmla="*/ 41 w 65"/>
                    <a:gd name="T1" fmla="*/ 24 h 28"/>
                    <a:gd name="T2" fmla="*/ 53 w 65"/>
                    <a:gd name="T3" fmla="*/ 24 h 28"/>
                    <a:gd name="T4" fmla="*/ 65 w 65"/>
                    <a:gd name="T5" fmla="*/ 16 h 28"/>
                    <a:gd name="T6" fmla="*/ 61 w 65"/>
                    <a:gd name="T7" fmla="*/ 12 h 28"/>
                    <a:gd name="T8" fmla="*/ 53 w 65"/>
                    <a:gd name="T9" fmla="*/ 0 h 28"/>
                    <a:gd name="T10" fmla="*/ 37 w 65"/>
                    <a:gd name="T11" fmla="*/ 0 h 28"/>
                    <a:gd name="T12" fmla="*/ 24 w 65"/>
                    <a:gd name="T13" fmla="*/ 0 h 28"/>
                    <a:gd name="T14" fmla="*/ 16 w 65"/>
                    <a:gd name="T15" fmla="*/ 4 h 28"/>
                    <a:gd name="T16" fmla="*/ 0 w 65"/>
                    <a:gd name="T17" fmla="*/ 16 h 28"/>
                    <a:gd name="T18" fmla="*/ 4 w 65"/>
                    <a:gd name="T19" fmla="*/ 16 h 28"/>
                    <a:gd name="T20" fmla="*/ 16 w 65"/>
                    <a:gd name="T21" fmla="*/ 20 h 28"/>
                    <a:gd name="T22" fmla="*/ 24 w 65"/>
                    <a:gd name="T23" fmla="*/ 28 h 28"/>
                    <a:gd name="T24" fmla="*/ 41 w 65"/>
                    <a:gd name="T25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5" h="28">
                      <a:moveTo>
                        <a:pt x="41" y="24"/>
                      </a:moveTo>
                      <a:lnTo>
                        <a:pt x="53" y="24"/>
                      </a:lnTo>
                      <a:lnTo>
                        <a:pt x="65" y="16"/>
                      </a:lnTo>
                      <a:lnTo>
                        <a:pt x="61" y="12"/>
                      </a:lnTo>
                      <a:lnTo>
                        <a:pt x="53" y="0"/>
                      </a:lnTo>
                      <a:lnTo>
                        <a:pt x="37" y="0"/>
                      </a:lnTo>
                      <a:lnTo>
                        <a:pt x="24" y="0"/>
                      </a:lnTo>
                      <a:lnTo>
                        <a:pt x="16" y="4"/>
                      </a:lnTo>
                      <a:lnTo>
                        <a:pt x="0" y="16"/>
                      </a:lnTo>
                      <a:lnTo>
                        <a:pt x="4" y="16"/>
                      </a:lnTo>
                      <a:lnTo>
                        <a:pt x="16" y="20"/>
                      </a:lnTo>
                      <a:lnTo>
                        <a:pt x="24" y="28"/>
                      </a:lnTo>
                      <a:lnTo>
                        <a:pt x="41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3" name="Freeform 956">
                  <a:extLst>
                    <a:ext uri="{FF2B5EF4-FFF2-40B4-BE49-F238E27FC236}">
                      <a16:creationId xmlns:a16="http://schemas.microsoft.com/office/drawing/2014/main" id="{00471330-E08B-4CC9-BDA6-96DE21D44D4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234" y="4005"/>
                  <a:ext cx="90" cy="33"/>
                </a:xfrm>
                <a:custGeom>
                  <a:avLst/>
                  <a:gdLst>
                    <a:gd name="T0" fmla="*/ 17 w 90"/>
                    <a:gd name="T1" fmla="*/ 29 h 33"/>
                    <a:gd name="T2" fmla="*/ 29 w 90"/>
                    <a:gd name="T3" fmla="*/ 29 h 33"/>
                    <a:gd name="T4" fmla="*/ 41 w 90"/>
                    <a:gd name="T5" fmla="*/ 29 h 33"/>
                    <a:gd name="T6" fmla="*/ 53 w 90"/>
                    <a:gd name="T7" fmla="*/ 33 h 33"/>
                    <a:gd name="T8" fmla="*/ 65 w 90"/>
                    <a:gd name="T9" fmla="*/ 29 h 33"/>
                    <a:gd name="T10" fmla="*/ 78 w 90"/>
                    <a:gd name="T11" fmla="*/ 21 h 33"/>
                    <a:gd name="T12" fmla="*/ 90 w 90"/>
                    <a:gd name="T13" fmla="*/ 13 h 33"/>
                    <a:gd name="T14" fmla="*/ 90 w 90"/>
                    <a:gd name="T15" fmla="*/ 0 h 33"/>
                    <a:gd name="T16" fmla="*/ 61 w 90"/>
                    <a:gd name="T17" fmla="*/ 0 h 33"/>
                    <a:gd name="T18" fmla="*/ 49 w 90"/>
                    <a:gd name="T19" fmla="*/ 4 h 33"/>
                    <a:gd name="T20" fmla="*/ 37 w 90"/>
                    <a:gd name="T21" fmla="*/ 4 h 33"/>
                    <a:gd name="T22" fmla="*/ 12 w 90"/>
                    <a:gd name="T23" fmla="*/ 13 h 33"/>
                    <a:gd name="T24" fmla="*/ 0 w 90"/>
                    <a:gd name="T25" fmla="*/ 17 h 33"/>
                    <a:gd name="T26" fmla="*/ 4 w 90"/>
                    <a:gd name="T27" fmla="*/ 25 h 33"/>
                    <a:gd name="T28" fmla="*/ 17 w 90"/>
                    <a:gd name="T29" fmla="*/ 29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0" h="33">
                      <a:moveTo>
                        <a:pt x="17" y="29"/>
                      </a:moveTo>
                      <a:lnTo>
                        <a:pt x="29" y="29"/>
                      </a:lnTo>
                      <a:lnTo>
                        <a:pt x="41" y="29"/>
                      </a:lnTo>
                      <a:lnTo>
                        <a:pt x="53" y="33"/>
                      </a:lnTo>
                      <a:lnTo>
                        <a:pt x="65" y="29"/>
                      </a:lnTo>
                      <a:lnTo>
                        <a:pt x="78" y="21"/>
                      </a:lnTo>
                      <a:lnTo>
                        <a:pt x="90" y="13"/>
                      </a:lnTo>
                      <a:lnTo>
                        <a:pt x="90" y="0"/>
                      </a:lnTo>
                      <a:lnTo>
                        <a:pt x="61" y="0"/>
                      </a:lnTo>
                      <a:lnTo>
                        <a:pt x="49" y="4"/>
                      </a:lnTo>
                      <a:lnTo>
                        <a:pt x="37" y="4"/>
                      </a:lnTo>
                      <a:lnTo>
                        <a:pt x="12" y="13"/>
                      </a:lnTo>
                      <a:lnTo>
                        <a:pt x="0" y="17"/>
                      </a:lnTo>
                      <a:lnTo>
                        <a:pt x="4" y="25"/>
                      </a:lnTo>
                      <a:lnTo>
                        <a:pt x="17" y="2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4" name="Freeform 957">
                  <a:extLst>
                    <a:ext uri="{FF2B5EF4-FFF2-40B4-BE49-F238E27FC236}">
                      <a16:creationId xmlns:a16="http://schemas.microsoft.com/office/drawing/2014/main" id="{2B81D9BA-3C15-5785-02BD-13BFD96739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60" y="3920"/>
                  <a:ext cx="90" cy="20"/>
                </a:xfrm>
                <a:custGeom>
                  <a:avLst/>
                  <a:gdLst>
                    <a:gd name="T0" fmla="*/ 13 w 90"/>
                    <a:gd name="T1" fmla="*/ 12 h 20"/>
                    <a:gd name="T2" fmla="*/ 25 w 90"/>
                    <a:gd name="T3" fmla="*/ 16 h 20"/>
                    <a:gd name="T4" fmla="*/ 37 w 90"/>
                    <a:gd name="T5" fmla="*/ 16 h 20"/>
                    <a:gd name="T6" fmla="*/ 53 w 90"/>
                    <a:gd name="T7" fmla="*/ 20 h 20"/>
                    <a:gd name="T8" fmla="*/ 65 w 90"/>
                    <a:gd name="T9" fmla="*/ 20 h 20"/>
                    <a:gd name="T10" fmla="*/ 78 w 90"/>
                    <a:gd name="T11" fmla="*/ 20 h 20"/>
                    <a:gd name="T12" fmla="*/ 90 w 90"/>
                    <a:gd name="T13" fmla="*/ 16 h 20"/>
                    <a:gd name="T14" fmla="*/ 90 w 90"/>
                    <a:gd name="T15" fmla="*/ 4 h 20"/>
                    <a:gd name="T16" fmla="*/ 78 w 90"/>
                    <a:gd name="T17" fmla="*/ 0 h 20"/>
                    <a:gd name="T18" fmla="*/ 65 w 90"/>
                    <a:gd name="T19" fmla="*/ 0 h 20"/>
                    <a:gd name="T20" fmla="*/ 53 w 90"/>
                    <a:gd name="T21" fmla="*/ 0 h 20"/>
                    <a:gd name="T22" fmla="*/ 37 w 90"/>
                    <a:gd name="T23" fmla="*/ 4 h 20"/>
                    <a:gd name="T24" fmla="*/ 25 w 90"/>
                    <a:gd name="T25" fmla="*/ 0 h 20"/>
                    <a:gd name="T26" fmla="*/ 13 w 90"/>
                    <a:gd name="T27" fmla="*/ 4 h 20"/>
                    <a:gd name="T28" fmla="*/ 0 w 90"/>
                    <a:gd name="T29" fmla="*/ 4 h 20"/>
                    <a:gd name="T30" fmla="*/ 0 w 90"/>
                    <a:gd name="T31" fmla="*/ 8 h 20"/>
                    <a:gd name="T32" fmla="*/ 13 w 90"/>
                    <a:gd name="T33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20">
                      <a:moveTo>
                        <a:pt x="13" y="12"/>
                      </a:moveTo>
                      <a:lnTo>
                        <a:pt x="25" y="16"/>
                      </a:lnTo>
                      <a:lnTo>
                        <a:pt x="37" y="16"/>
                      </a:lnTo>
                      <a:lnTo>
                        <a:pt x="53" y="20"/>
                      </a:lnTo>
                      <a:lnTo>
                        <a:pt x="65" y="20"/>
                      </a:lnTo>
                      <a:lnTo>
                        <a:pt x="78" y="20"/>
                      </a:lnTo>
                      <a:lnTo>
                        <a:pt x="90" y="16"/>
                      </a:lnTo>
                      <a:lnTo>
                        <a:pt x="90" y="4"/>
                      </a:lnTo>
                      <a:lnTo>
                        <a:pt x="78" y="0"/>
                      </a:lnTo>
                      <a:lnTo>
                        <a:pt x="65" y="0"/>
                      </a:lnTo>
                      <a:lnTo>
                        <a:pt x="53" y="0"/>
                      </a:lnTo>
                      <a:lnTo>
                        <a:pt x="37" y="4"/>
                      </a:lnTo>
                      <a:lnTo>
                        <a:pt x="25" y="0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5" name="Freeform 958">
                  <a:extLst>
                    <a:ext uri="{FF2B5EF4-FFF2-40B4-BE49-F238E27FC236}">
                      <a16:creationId xmlns:a16="http://schemas.microsoft.com/office/drawing/2014/main" id="{27FF4BFB-3C9B-C05C-782C-820E0FB528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85" y="4038"/>
                  <a:ext cx="179" cy="69"/>
                </a:xfrm>
                <a:custGeom>
                  <a:avLst/>
                  <a:gdLst>
                    <a:gd name="T0" fmla="*/ 0 w 179"/>
                    <a:gd name="T1" fmla="*/ 36 h 69"/>
                    <a:gd name="T2" fmla="*/ 0 w 179"/>
                    <a:gd name="T3" fmla="*/ 49 h 69"/>
                    <a:gd name="T4" fmla="*/ 0 w 179"/>
                    <a:gd name="T5" fmla="*/ 57 h 69"/>
                    <a:gd name="T6" fmla="*/ 13 w 179"/>
                    <a:gd name="T7" fmla="*/ 61 h 69"/>
                    <a:gd name="T8" fmla="*/ 25 w 179"/>
                    <a:gd name="T9" fmla="*/ 65 h 69"/>
                    <a:gd name="T10" fmla="*/ 37 w 179"/>
                    <a:gd name="T11" fmla="*/ 65 h 69"/>
                    <a:gd name="T12" fmla="*/ 66 w 179"/>
                    <a:gd name="T13" fmla="*/ 57 h 69"/>
                    <a:gd name="T14" fmla="*/ 74 w 179"/>
                    <a:gd name="T15" fmla="*/ 61 h 69"/>
                    <a:gd name="T16" fmla="*/ 86 w 179"/>
                    <a:gd name="T17" fmla="*/ 65 h 69"/>
                    <a:gd name="T18" fmla="*/ 98 w 179"/>
                    <a:gd name="T19" fmla="*/ 69 h 69"/>
                    <a:gd name="T20" fmla="*/ 110 w 179"/>
                    <a:gd name="T21" fmla="*/ 65 h 69"/>
                    <a:gd name="T22" fmla="*/ 122 w 179"/>
                    <a:gd name="T23" fmla="*/ 57 h 69"/>
                    <a:gd name="T24" fmla="*/ 139 w 179"/>
                    <a:gd name="T25" fmla="*/ 53 h 69"/>
                    <a:gd name="T26" fmla="*/ 151 w 179"/>
                    <a:gd name="T27" fmla="*/ 41 h 69"/>
                    <a:gd name="T28" fmla="*/ 163 w 179"/>
                    <a:gd name="T29" fmla="*/ 41 h 69"/>
                    <a:gd name="T30" fmla="*/ 171 w 179"/>
                    <a:gd name="T31" fmla="*/ 28 h 69"/>
                    <a:gd name="T32" fmla="*/ 179 w 179"/>
                    <a:gd name="T33" fmla="*/ 16 h 69"/>
                    <a:gd name="T34" fmla="*/ 171 w 179"/>
                    <a:gd name="T35" fmla="*/ 8 h 69"/>
                    <a:gd name="T36" fmla="*/ 159 w 179"/>
                    <a:gd name="T37" fmla="*/ 4 h 69"/>
                    <a:gd name="T38" fmla="*/ 147 w 179"/>
                    <a:gd name="T39" fmla="*/ 0 h 69"/>
                    <a:gd name="T40" fmla="*/ 135 w 179"/>
                    <a:gd name="T41" fmla="*/ 4 h 69"/>
                    <a:gd name="T42" fmla="*/ 118 w 179"/>
                    <a:gd name="T43" fmla="*/ 8 h 69"/>
                    <a:gd name="T44" fmla="*/ 106 w 179"/>
                    <a:gd name="T45" fmla="*/ 12 h 69"/>
                    <a:gd name="T46" fmla="*/ 94 w 179"/>
                    <a:gd name="T47" fmla="*/ 12 h 69"/>
                    <a:gd name="T48" fmla="*/ 82 w 179"/>
                    <a:gd name="T49" fmla="*/ 12 h 69"/>
                    <a:gd name="T50" fmla="*/ 70 w 179"/>
                    <a:gd name="T51" fmla="*/ 16 h 69"/>
                    <a:gd name="T52" fmla="*/ 57 w 179"/>
                    <a:gd name="T53" fmla="*/ 12 h 69"/>
                    <a:gd name="T54" fmla="*/ 45 w 179"/>
                    <a:gd name="T55" fmla="*/ 12 h 69"/>
                    <a:gd name="T56" fmla="*/ 57 w 179"/>
                    <a:gd name="T57" fmla="*/ 8 h 69"/>
                    <a:gd name="T58" fmla="*/ 41 w 179"/>
                    <a:gd name="T59" fmla="*/ 8 h 69"/>
                    <a:gd name="T60" fmla="*/ 29 w 179"/>
                    <a:gd name="T61" fmla="*/ 12 h 69"/>
                    <a:gd name="T62" fmla="*/ 17 w 179"/>
                    <a:gd name="T63" fmla="*/ 16 h 69"/>
                    <a:gd name="T64" fmla="*/ 4 w 179"/>
                    <a:gd name="T65" fmla="*/ 24 h 69"/>
                    <a:gd name="T66" fmla="*/ 0 w 179"/>
                    <a:gd name="T67" fmla="*/ 36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9" h="69">
                      <a:moveTo>
                        <a:pt x="0" y="36"/>
                      </a:moveTo>
                      <a:lnTo>
                        <a:pt x="0" y="49"/>
                      </a:lnTo>
                      <a:lnTo>
                        <a:pt x="0" y="57"/>
                      </a:lnTo>
                      <a:lnTo>
                        <a:pt x="13" y="61"/>
                      </a:lnTo>
                      <a:lnTo>
                        <a:pt x="25" y="65"/>
                      </a:lnTo>
                      <a:lnTo>
                        <a:pt x="37" y="65"/>
                      </a:lnTo>
                      <a:lnTo>
                        <a:pt x="66" y="57"/>
                      </a:lnTo>
                      <a:lnTo>
                        <a:pt x="74" y="61"/>
                      </a:lnTo>
                      <a:lnTo>
                        <a:pt x="86" y="65"/>
                      </a:lnTo>
                      <a:lnTo>
                        <a:pt x="98" y="69"/>
                      </a:lnTo>
                      <a:lnTo>
                        <a:pt x="110" y="65"/>
                      </a:lnTo>
                      <a:lnTo>
                        <a:pt x="122" y="57"/>
                      </a:lnTo>
                      <a:lnTo>
                        <a:pt x="139" y="53"/>
                      </a:lnTo>
                      <a:lnTo>
                        <a:pt x="151" y="41"/>
                      </a:lnTo>
                      <a:lnTo>
                        <a:pt x="163" y="41"/>
                      </a:lnTo>
                      <a:lnTo>
                        <a:pt x="171" y="28"/>
                      </a:lnTo>
                      <a:lnTo>
                        <a:pt x="179" y="16"/>
                      </a:lnTo>
                      <a:lnTo>
                        <a:pt x="171" y="8"/>
                      </a:lnTo>
                      <a:lnTo>
                        <a:pt x="159" y="4"/>
                      </a:lnTo>
                      <a:lnTo>
                        <a:pt x="147" y="0"/>
                      </a:lnTo>
                      <a:lnTo>
                        <a:pt x="135" y="4"/>
                      </a:lnTo>
                      <a:lnTo>
                        <a:pt x="118" y="8"/>
                      </a:lnTo>
                      <a:lnTo>
                        <a:pt x="106" y="12"/>
                      </a:lnTo>
                      <a:lnTo>
                        <a:pt x="94" y="12"/>
                      </a:lnTo>
                      <a:lnTo>
                        <a:pt x="82" y="12"/>
                      </a:lnTo>
                      <a:lnTo>
                        <a:pt x="70" y="16"/>
                      </a:lnTo>
                      <a:lnTo>
                        <a:pt x="57" y="12"/>
                      </a:lnTo>
                      <a:lnTo>
                        <a:pt x="45" y="12"/>
                      </a:lnTo>
                      <a:lnTo>
                        <a:pt x="57" y="8"/>
                      </a:lnTo>
                      <a:lnTo>
                        <a:pt x="41" y="8"/>
                      </a:lnTo>
                      <a:lnTo>
                        <a:pt x="29" y="12"/>
                      </a:lnTo>
                      <a:lnTo>
                        <a:pt x="17" y="16"/>
                      </a:lnTo>
                      <a:lnTo>
                        <a:pt x="4" y="2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6" name="Freeform 959">
                  <a:extLst>
                    <a:ext uri="{FF2B5EF4-FFF2-40B4-BE49-F238E27FC236}">
                      <a16:creationId xmlns:a16="http://schemas.microsoft.com/office/drawing/2014/main" id="{44585ACA-411D-0B2E-91C9-DF5A0E46DF0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051" y="4095"/>
                  <a:ext cx="126" cy="53"/>
                </a:xfrm>
                <a:custGeom>
                  <a:avLst/>
                  <a:gdLst>
                    <a:gd name="T0" fmla="*/ 16 w 126"/>
                    <a:gd name="T1" fmla="*/ 0 h 53"/>
                    <a:gd name="T2" fmla="*/ 0 w 126"/>
                    <a:gd name="T3" fmla="*/ 4 h 53"/>
                    <a:gd name="T4" fmla="*/ 12 w 126"/>
                    <a:gd name="T5" fmla="*/ 16 h 53"/>
                    <a:gd name="T6" fmla="*/ 12 w 126"/>
                    <a:gd name="T7" fmla="*/ 28 h 53"/>
                    <a:gd name="T8" fmla="*/ 12 w 126"/>
                    <a:gd name="T9" fmla="*/ 36 h 53"/>
                    <a:gd name="T10" fmla="*/ 25 w 126"/>
                    <a:gd name="T11" fmla="*/ 53 h 53"/>
                    <a:gd name="T12" fmla="*/ 37 w 126"/>
                    <a:gd name="T13" fmla="*/ 53 h 53"/>
                    <a:gd name="T14" fmla="*/ 45 w 126"/>
                    <a:gd name="T15" fmla="*/ 53 h 53"/>
                    <a:gd name="T16" fmla="*/ 57 w 126"/>
                    <a:gd name="T17" fmla="*/ 53 h 53"/>
                    <a:gd name="T18" fmla="*/ 53 w 126"/>
                    <a:gd name="T19" fmla="*/ 45 h 53"/>
                    <a:gd name="T20" fmla="*/ 65 w 126"/>
                    <a:gd name="T21" fmla="*/ 45 h 53"/>
                    <a:gd name="T22" fmla="*/ 77 w 126"/>
                    <a:gd name="T23" fmla="*/ 36 h 53"/>
                    <a:gd name="T24" fmla="*/ 65 w 126"/>
                    <a:gd name="T25" fmla="*/ 28 h 53"/>
                    <a:gd name="T26" fmla="*/ 77 w 126"/>
                    <a:gd name="T27" fmla="*/ 24 h 53"/>
                    <a:gd name="T28" fmla="*/ 90 w 126"/>
                    <a:gd name="T29" fmla="*/ 24 h 53"/>
                    <a:gd name="T30" fmla="*/ 102 w 126"/>
                    <a:gd name="T31" fmla="*/ 20 h 53"/>
                    <a:gd name="T32" fmla="*/ 114 w 126"/>
                    <a:gd name="T33" fmla="*/ 24 h 53"/>
                    <a:gd name="T34" fmla="*/ 126 w 126"/>
                    <a:gd name="T35" fmla="*/ 16 h 53"/>
                    <a:gd name="T36" fmla="*/ 114 w 126"/>
                    <a:gd name="T37" fmla="*/ 12 h 53"/>
                    <a:gd name="T38" fmla="*/ 102 w 126"/>
                    <a:gd name="T39" fmla="*/ 8 h 53"/>
                    <a:gd name="T40" fmla="*/ 90 w 126"/>
                    <a:gd name="T41" fmla="*/ 8 h 53"/>
                    <a:gd name="T42" fmla="*/ 77 w 126"/>
                    <a:gd name="T43" fmla="*/ 4 h 53"/>
                    <a:gd name="T44" fmla="*/ 65 w 126"/>
                    <a:gd name="T45" fmla="*/ 0 h 53"/>
                    <a:gd name="T46" fmla="*/ 53 w 126"/>
                    <a:gd name="T47" fmla="*/ 0 h 53"/>
                    <a:gd name="T48" fmla="*/ 41 w 126"/>
                    <a:gd name="T49" fmla="*/ 0 h 53"/>
                    <a:gd name="T50" fmla="*/ 29 w 126"/>
                    <a:gd name="T51" fmla="*/ 0 h 53"/>
                    <a:gd name="T52" fmla="*/ 16 w 126"/>
                    <a:gd name="T5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26" h="53">
                      <a:moveTo>
                        <a:pt x="16" y="0"/>
                      </a:moveTo>
                      <a:lnTo>
                        <a:pt x="0" y="4"/>
                      </a:lnTo>
                      <a:lnTo>
                        <a:pt x="12" y="16"/>
                      </a:lnTo>
                      <a:lnTo>
                        <a:pt x="12" y="28"/>
                      </a:lnTo>
                      <a:lnTo>
                        <a:pt x="12" y="36"/>
                      </a:lnTo>
                      <a:lnTo>
                        <a:pt x="25" y="53"/>
                      </a:lnTo>
                      <a:lnTo>
                        <a:pt x="37" y="53"/>
                      </a:lnTo>
                      <a:lnTo>
                        <a:pt x="45" y="53"/>
                      </a:lnTo>
                      <a:lnTo>
                        <a:pt x="57" y="53"/>
                      </a:lnTo>
                      <a:lnTo>
                        <a:pt x="53" y="45"/>
                      </a:lnTo>
                      <a:lnTo>
                        <a:pt x="65" y="45"/>
                      </a:lnTo>
                      <a:lnTo>
                        <a:pt x="77" y="36"/>
                      </a:lnTo>
                      <a:lnTo>
                        <a:pt x="65" y="28"/>
                      </a:lnTo>
                      <a:lnTo>
                        <a:pt x="77" y="24"/>
                      </a:lnTo>
                      <a:lnTo>
                        <a:pt x="90" y="24"/>
                      </a:lnTo>
                      <a:lnTo>
                        <a:pt x="102" y="20"/>
                      </a:lnTo>
                      <a:lnTo>
                        <a:pt x="114" y="24"/>
                      </a:lnTo>
                      <a:lnTo>
                        <a:pt x="126" y="16"/>
                      </a:lnTo>
                      <a:lnTo>
                        <a:pt x="114" y="12"/>
                      </a:lnTo>
                      <a:lnTo>
                        <a:pt x="102" y="8"/>
                      </a:lnTo>
                      <a:lnTo>
                        <a:pt x="90" y="8"/>
                      </a:lnTo>
                      <a:lnTo>
                        <a:pt x="77" y="4"/>
                      </a:lnTo>
                      <a:lnTo>
                        <a:pt x="65" y="0"/>
                      </a:lnTo>
                      <a:lnTo>
                        <a:pt x="53" y="0"/>
                      </a:lnTo>
                      <a:lnTo>
                        <a:pt x="41" y="0"/>
                      </a:lnTo>
                      <a:lnTo>
                        <a:pt x="29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7" name="Freeform 960">
                  <a:extLst>
                    <a:ext uri="{FF2B5EF4-FFF2-40B4-BE49-F238E27FC236}">
                      <a16:creationId xmlns:a16="http://schemas.microsoft.com/office/drawing/2014/main" id="{3C954824-F6B7-1592-9542-D39F5CF6AE0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381" y="3997"/>
                  <a:ext cx="175" cy="73"/>
                </a:xfrm>
                <a:custGeom>
                  <a:avLst/>
                  <a:gdLst>
                    <a:gd name="T0" fmla="*/ 40 w 175"/>
                    <a:gd name="T1" fmla="*/ 33 h 73"/>
                    <a:gd name="T2" fmla="*/ 28 w 175"/>
                    <a:gd name="T3" fmla="*/ 41 h 73"/>
                    <a:gd name="T4" fmla="*/ 16 w 175"/>
                    <a:gd name="T5" fmla="*/ 45 h 73"/>
                    <a:gd name="T6" fmla="*/ 4 w 175"/>
                    <a:gd name="T7" fmla="*/ 49 h 73"/>
                    <a:gd name="T8" fmla="*/ 0 w 175"/>
                    <a:gd name="T9" fmla="*/ 53 h 73"/>
                    <a:gd name="T10" fmla="*/ 12 w 175"/>
                    <a:gd name="T11" fmla="*/ 57 h 73"/>
                    <a:gd name="T12" fmla="*/ 24 w 175"/>
                    <a:gd name="T13" fmla="*/ 65 h 73"/>
                    <a:gd name="T14" fmla="*/ 36 w 175"/>
                    <a:gd name="T15" fmla="*/ 73 h 73"/>
                    <a:gd name="T16" fmla="*/ 49 w 175"/>
                    <a:gd name="T17" fmla="*/ 69 h 73"/>
                    <a:gd name="T18" fmla="*/ 61 w 175"/>
                    <a:gd name="T19" fmla="*/ 65 h 73"/>
                    <a:gd name="T20" fmla="*/ 73 w 175"/>
                    <a:gd name="T21" fmla="*/ 65 h 73"/>
                    <a:gd name="T22" fmla="*/ 85 w 175"/>
                    <a:gd name="T23" fmla="*/ 65 h 73"/>
                    <a:gd name="T24" fmla="*/ 101 w 175"/>
                    <a:gd name="T25" fmla="*/ 65 h 73"/>
                    <a:gd name="T26" fmla="*/ 114 w 175"/>
                    <a:gd name="T27" fmla="*/ 65 h 73"/>
                    <a:gd name="T28" fmla="*/ 126 w 175"/>
                    <a:gd name="T29" fmla="*/ 61 h 73"/>
                    <a:gd name="T30" fmla="*/ 138 w 175"/>
                    <a:gd name="T31" fmla="*/ 57 h 73"/>
                    <a:gd name="T32" fmla="*/ 150 w 175"/>
                    <a:gd name="T33" fmla="*/ 53 h 73"/>
                    <a:gd name="T34" fmla="*/ 163 w 175"/>
                    <a:gd name="T35" fmla="*/ 45 h 73"/>
                    <a:gd name="T36" fmla="*/ 175 w 175"/>
                    <a:gd name="T37" fmla="*/ 33 h 73"/>
                    <a:gd name="T38" fmla="*/ 175 w 175"/>
                    <a:gd name="T39" fmla="*/ 21 h 73"/>
                    <a:gd name="T40" fmla="*/ 167 w 175"/>
                    <a:gd name="T41" fmla="*/ 8 h 73"/>
                    <a:gd name="T42" fmla="*/ 154 w 175"/>
                    <a:gd name="T43" fmla="*/ 4 h 73"/>
                    <a:gd name="T44" fmla="*/ 142 w 175"/>
                    <a:gd name="T45" fmla="*/ 0 h 73"/>
                    <a:gd name="T46" fmla="*/ 130 w 175"/>
                    <a:gd name="T47" fmla="*/ 0 h 73"/>
                    <a:gd name="T48" fmla="*/ 118 w 175"/>
                    <a:gd name="T49" fmla="*/ 0 h 73"/>
                    <a:gd name="T50" fmla="*/ 106 w 175"/>
                    <a:gd name="T51" fmla="*/ 4 h 73"/>
                    <a:gd name="T52" fmla="*/ 101 w 175"/>
                    <a:gd name="T53" fmla="*/ 16 h 73"/>
                    <a:gd name="T54" fmla="*/ 93 w 175"/>
                    <a:gd name="T55" fmla="*/ 29 h 73"/>
                    <a:gd name="T56" fmla="*/ 81 w 175"/>
                    <a:gd name="T57" fmla="*/ 29 h 73"/>
                    <a:gd name="T58" fmla="*/ 53 w 175"/>
                    <a:gd name="T59" fmla="*/ 29 h 73"/>
                    <a:gd name="T60" fmla="*/ 40 w 175"/>
                    <a:gd name="T61" fmla="*/ 3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5" h="73">
                      <a:moveTo>
                        <a:pt x="40" y="33"/>
                      </a:moveTo>
                      <a:lnTo>
                        <a:pt x="28" y="41"/>
                      </a:lnTo>
                      <a:lnTo>
                        <a:pt x="16" y="45"/>
                      </a:lnTo>
                      <a:lnTo>
                        <a:pt x="4" y="49"/>
                      </a:lnTo>
                      <a:lnTo>
                        <a:pt x="0" y="53"/>
                      </a:lnTo>
                      <a:lnTo>
                        <a:pt x="12" y="57"/>
                      </a:lnTo>
                      <a:lnTo>
                        <a:pt x="24" y="65"/>
                      </a:lnTo>
                      <a:lnTo>
                        <a:pt x="36" y="73"/>
                      </a:lnTo>
                      <a:lnTo>
                        <a:pt x="49" y="69"/>
                      </a:lnTo>
                      <a:lnTo>
                        <a:pt x="61" y="65"/>
                      </a:lnTo>
                      <a:lnTo>
                        <a:pt x="73" y="65"/>
                      </a:lnTo>
                      <a:lnTo>
                        <a:pt x="85" y="65"/>
                      </a:lnTo>
                      <a:lnTo>
                        <a:pt x="101" y="65"/>
                      </a:lnTo>
                      <a:lnTo>
                        <a:pt x="114" y="65"/>
                      </a:lnTo>
                      <a:lnTo>
                        <a:pt x="126" y="61"/>
                      </a:lnTo>
                      <a:lnTo>
                        <a:pt x="138" y="57"/>
                      </a:lnTo>
                      <a:lnTo>
                        <a:pt x="150" y="53"/>
                      </a:lnTo>
                      <a:lnTo>
                        <a:pt x="163" y="45"/>
                      </a:lnTo>
                      <a:lnTo>
                        <a:pt x="175" y="33"/>
                      </a:lnTo>
                      <a:lnTo>
                        <a:pt x="175" y="21"/>
                      </a:lnTo>
                      <a:lnTo>
                        <a:pt x="167" y="8"/>
                      </a:lnTo>
                      <a:lnTo>
                        <a:pt x="154" y="4"/>
                      </a:lnTo>
                      <a:lnTo>
                        <a:pt x="142" y="0"/>
                      </a:lnTo>
                      <a:lnTo>
                        <a:pt x="130" y="0"/>
                      </a:lnTo>
                      <a:lnTo>
                        <a:pt x="118" y="0"/>
                      </a:lnTo>
                      <a:lnTo>
                        <a:pt x="106" y="4"/>
                      </a:lnTo>
                      <a:lnTo>
                        <a:pt x="101" y="16"/>
                      </a:lnTo>
                      <a:lnTo>
                        <a:pt x="93" y="29"/>
                      </a:lnTo>
                      <a:lnTo>
                        <a:pt x="81" y="29"/>
                      </a:lnTo>
                      <a:lnTo>
                        <a:pt x="53" y="29"/>
                      </a:lnTo>
                      <a:lnTo>
                        <a:pt x="40" y="3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8" name="Freeform 961">
                  <a:extLst>
                    <a:ext uri="{FF2B5EF4-FFF2-40B4-BE49-F238E27FC236}">
                      <a16:creationId xmlns:a16="http://schemas.microsoft.com/office/drawing/2014/main" id="{62B4FFAE-D9CC-2702-E3FE-DA2BF321182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74" y="4115"/>
                  <a:ext cx="81" cy="41"/>
                </a:xfrm>
                <a:custGeom>
                  <a:avLst/>
                  <a:gdLst>
                    <a:gd name="T0" fmla="*/ 77 w 81"/>
                    <a:gd name="T1" fmla="*/ 0 h 41"/>
                    <a:gd name="T2" fmla="*/ 61 w 81"/>
                    <a:gd name="T3" fmla="*/ 0 h 41"/>
                    <a:gd name="T4" fmla="*/ 49 w 81"/>
                    <a:gd name="T5" fmla="*/ 4 h 41"/>
                    <a:gd name="T6" fmla="*/ 36 w 81"/>
                    <a:gd name="T7" fmla="*/ 0 h 41"/>
                    <a:gd name="T8" fmla="*/ 24 w 81"/>
                    <a:gd name="T9" fmla="*/ 0 h 41"/>
                    <a:gd name="T10" fmla="*/ 12 w 81"/>
                    <a:gd name="T11" fmla="*/ 12 h 41"/>
                    <a:gd name="T12" fmla="*/ 12 w 81"/>
                    <a:gd name="T13" fmla="*/ 25 h 41"/>
                    <a:gd name="T14" fmla="*/ 0 w 81"/>
                    <a:gd name="T15" fmla="*/ 33 h 41"/>
                    <a:gd name="T16" fmla="*/ 4 w 81"/>
                    <a:gd name="T17" fmla="*/ 37 h 41"/>
                    <a:gd name="T18" fmla="*/ 16 w 81"/>
                    <a:gd name="T19" fmla="*/ 37 h 41"/>
                    <a:gd name="T20" fmla="*/ 40 w 81"/>
                    <a:gd name="T21" fmla="*/ 37 h 41"/>
                    <a:gd name="T22" fmla="*/ 53 w 81"/>
                    <a:gd name="T23" fmla="*/ 41 h 41"/>
                    <a:gd name="T24" fmla="*/ 69 w 81"/>
                    <a:gd name="T25" fmla="*/ 41 h 41"/>
                    <a:gd name="T26" fmla="*/ 77 w 81"/>
                    <a:gd name="T27" fmla="*/ 37 h 41"/>
                    <a:gd name="T28" fmla="*/ 81 w 81"/>
                    <a:gd name="T29" fmla="*/ 25 h 41"/>
                    <a:gd name="T30" fmla="*/ 77 w 81"/>
                    <a:gd name="T31" fmla="*/ 12 h 41"/>
                    <a:gd name="T32" fmla="*/ 77 w 81"/>
                    <a:gd name="T33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1" h="41">
                      <a:moveTo>
                        <a:pt x="77" y="0"/>
                      </a:moveTo>
                      <a:lnTo>
                        <a:pt x="61" y="0"/>
                      </a:lnTo>
                      <a:lnTo>
                        <a:pt x="49" y="4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12" y="12"/>
                      </a:lnTo>
                      <a:lnTo>
                        <a:pt x="12" y="25"/>
                      </a:lnTo>
                      <a:lnTo>
                        <a:pt x="0" y="33"/>
                      </a:lnTo>
                      <a:lnTo>
                        <a:pt x="4" y="37"/>
                      </a:lnTo>
                      <a:lnTo>
                        <a:pt x="16" y="37"/>
                      </a:lnTo>
                      <a:lnTo>
                        <a:pt x="40" y="37"/>
                      </a:lnTo>
                      <a:lnTo>
                        <a:pt x="53" y="41"/>
                      </a:lnTo>
                      <a:lnTo>
                        <a:pt x="69" y="41"/>
                      </a:lnTo>
                      <a:lnTo>
                        <a:pt x="77" y="37"/>
                      </a:lnTo>
                      <a:lnTo>
                        <a:pt x="81" y="25"/>
                      </a:lnTo>
                      <a:lnTo>
                        <a:pt x="77" y="12"/>
                      </a:lnTo>
                      <a:lnTo>
                        <a:pt x="77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39" name="Freeform 962">
                  <a:extLst>
                    <a:ext uri="{FF2B5EF4-FFF2-40B4-BE49-F238E27FC236}">
                      <a16:creationId xmlns:a16="http://schemas.microsoft.com/office/drawing/2014/main" id="{8C8A6EE9-3792-2FC5-10AE-C87EC5825B1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098" y="4156"/>
                  <a:ext cx="171" cy="53"/>
                </a:xfrm>
                <a:custGeom>
                  <a:avLst/>
                  <a:gdLst>
                    <a:gd name="T0" fmla="*/ 12 w 171"/>
                    <a:gd name="T1" fmla="*/ 0 h 53"/>
                    <a:gd name="T2" fmla="*/ 0 w 171"/>
                    <a:gd name="T3" fmla="*/ 0 h 53"/>
                    <a:gd name="T4" fmla="*/ 12 w 171"/>
                    <a:gd name="T5" fmla="*/ 4 h 53"/>
                    <a:gd name="T6" fmla="*/ 12 w 171"/>
                    <a:gd name="T7" fmla="*/ 8 h 53"/>
                    <a:gd name="T8" fmla="*/ 20 w 171"/>
                    <a:gd name="T9" fmla="*/ 20 h 53"/>
                    <a:gd name="T10" fmla="*/ 8 w 171"/>
                    <a:gd name="T11" fmla="*/ 24 h 53"/>
                    <a:gd name="T12" fmla="*/ 20 w 171"/>
                    <a:gd name="T13" fmla="*/ 32 h 53"/>
                    <a:gd name="T14" fmla="*/ 33 w 171"/>
                    <a:gd name="T15" fmla="*/ 32 h 53"/>
                    <a:gd name="T16" fmla="*/ 45 w 171"/>
                    <a:gd name="T17" fmla="*/ 32 h 53"/>
                    <a:gd name="T18" fmla="*/ 57 w 171"/>
                    <a:gd name="T19" fmla="*/ 36 h 53"/>
                    <a:gd name="T20" fmla="*/ 69 w 171"/>
                    <a:gd name="T21" fmla="*/ 36 h 53"/>
                    <a:gd name="T22" fmla="*/ 81 w 171"/>
                    <a:gd name="T23" fmla="*/ 41 h 53"/>
                    <a:gd name="T24" fmla="*/ 69 w 171"/>
                    <a:gd name="T25" fmla="*/ 45 h 53"/>
                    <a:gd name="T26" fmla="*/ 57 w 171"/>
                    <a:gd name="T27" fmla="*/ 49 h 53"/>
                    <a:gd name="T28" fmla="*/ 69 w 171"/>
                    <a:gd name="T29" fmla="*/ 53 h 53"/>
                    <a:gd name="T30" fmla="*/ 81 w 171"/>
                    <a:gd name="T31" fmla="*/ 53 h 53"/>
                    <a:gd name="T32" fmla="*/ 94 w 171"/>
                    <a:gd name="T33" fmla="*/ 53 h 53"/>
                    <a:gd name="T34" fmla="*/ 110 w 171"/>
                    <a:gd name="T35" fmla="*/ 53 h 53"/>
                    <a:gd name="T36" fmla="*/ 122 w 171"/>
                    <a:gd name="T37" fmla="*/ 49 h 53"/>
                    <a:gd name="T38" fmla="*/ 134 w 171"/>
                    <a:gd name="T39" fmla="*/ 41 h 53"/>
                    <a:gd name="T40" fmla="*/ 146 w 171"/>
                    <a:gd name="T41" fmla="*/ 36 h 53"/>
                    <a:gd name="T42" fmla="*/ 159 w 171"/>
                    <a:gd name="T43" fmla="*/ 32 h 53"/>
                    <a:gd name="T44" fmla="*/ 171 w 171"/>
                    <a:gd name="T45" fmla="*/ 24 h 53"/>
                    <a:gd name="T46" fmla="*/ 159 w 171"/>
                    <a:gd name="T47" fmla="*/ 16 h 53"/>
                    <a:gd name="T48" fmla="*/ 146 w 171"/>
                    <a:gd name="T49" fmla="*/ 12 h 53"/>
                    <a:gd name="T50" fmla="*/ 134 w 171"/>
                    <a:gd name="T51" fmla="*/ 8 h 53"/>
                    <a:gd name="T52" fmla="*/ 126 w 171"/>
                    <a:gd name="T53" fmla="*/ 8 h 53"/>
                    <a:gd name="T54" fmla="*/ 114 w 171"/>
                    <a:gd name="T55" fmla="*/ 4 h 53"/>
                    <a:gd name="T56" fmla="*/ 102 w 171"/>
                    <a:gd name="T57" fmla="*/ 4 h 53"/>
                    <a:gd name="T58" fmla="*/ 89 w 171"/>
                    <a:gd name="T59" fmla="*/ 4 h 53"/>
                    <a:gd name="T60" fmla="*/ 61 w 171"/>
                    <a:gd name="T61" fmla="*/ 0 h 53"/>
                    <a:gd name="T62" fmla="*/ 49 w 171"/>
                    <a:gd name="T63" fmla="*/ 0 h 53"/>
                    <a:gd name="T64" fmla="*/ 37 w 171"/>
                    <a:gd name="T65" fmla="*/ 0 h 53"/>
                    <a:gd name="T66" fmla="*/ 24 w 171"/>
                    <a:gd name="T67" fmla="*/ 0 h 53"/>
                    <a:gd name="T68" fmla="*/ 12 w 171"/>
                    <a:gd name="T6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1" h="5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4"/>
                      </a:lnTo>
                      <a:lnTo>
                        <a:pt x="12" y="8"/>
                      </a:lnTo>
                      <a:lnTo>
                        <a:pt x="20" y="20"/>
                      </a:lnTo>
                      <a:lnTo>
                        <a:pt x="8" y="24"/>
                      </a:lnTo>
                      <a:lnTo>
                        <a:pt x="20" y="32"/>
                      </a:lnTo>
                      <a:lnTo>
                        <a:pt x="33" y="32"/>
                      </a:lnTo>
                      <a:lnTo>
                        <a:pt x="45" y="32"/>
                      </a:lnTo>
                      <a:lnTo>
                        <a:pt x="57" y="36"/>
                      </a:lnTo>
                      <a:lnTo>
                        <a:pt x="69" y="36"/>
                      </a:lnTo>
                      <a:lnTo>
                        <a:pt x="81" y="41"/>
                      </a:lnTo>
                      <a:lnTo>
                        <a:pt x="69" y="45"/>
                      </a:lnTo>
                      <a:lnTo>
                        <a:pt x="57" y="49"/>
                      </a:lnTo>
                      <a:lnTo>
                        <a:pt x="69" y="53"/>
                      </a:lnTo>
                      <a:lnTo>
                        <a:pt x="81" y="53"/>
                      </a:lnTo>
                      <a:lnTo>
                        <a:pt x="94" y="53"/>
                      </a:lnTo>
                      <a:lnTo>
                        <a:pt x="110" y="53"/>
                      </a:lnTo>
                      <a:lnTo>
                        <a:pt x="122" y="49"/>
                      </a:lnTo>
                      <a:lnTo>
                        <a:pt x="134" y="41"/>
                      </a:lnTo>
                      <a:lnTo>
                        <a:pt x="146" y="36"/>
                      </a:lnTo>
                      <a:lnTo>
                        <a:pt x="159" y="32"/>
                      </a:lnTo>
                      <a:lnTo>
                        <a:pt x="171" y="24"/>
                      </a:lnTo>
                      <a:lnTo>
                        <a:pt x="159" y="16"/>
                      </a:lnTo>
                      <a:lnTo>
                        <a:pt x="146" y="12"/>
                      </a:lnTo>
                      <a:lnTo>
                        <a:pt x="134" y="8"/>
                      </a:lnTo>
                      <a:lnTo>
                        <a:pt x="126" y="8"/>
                      </a:lnTo>
                      <a:lnTo>
                        <a:pt x="114" y="4"/>
                      </a:lnTo>
                      <a:lnTo>
                        <a:pt x="102" y="4"/>
                      </a:lnTo>
                      <a:lnTo>
                        <a:pt x="89" y="4"/>
                      </a:lnTo>
                      <a:lnTo>
                        <a:pt x="61" y="0"/>
                      </a:lnTo>
                      <a:lnTo>
                        <a:pt x="49" y="0"/>
                      </a:lnTo>
                      <a:lnTo>
                        <a:pt x="37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0" name="Freeform 963">
                  <a:extLst>
                    <a:ext uri="{FF2B5EF4-FFF2-40B4-BE49-F238E27FC236}">
                      <a16:creationId xmlns:a16="http://schemas.microsoft.com/office/drawing/2014/main" id="{B10B5D2B-667D-F608-8477-2460E90A9E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135" y="3981"/>
                  <a:ext cx="382" cy="183"/>
                </a:xfrm>
                <a:custGeom>
                  <a:avLst/>
                  <a:gdLst>
                    <a:gd name="T0" fmla="*/ 36 w 382"/>
                    <a:gd name="T1" fmla="*/ 142 h 183"/>
                    <a:gd name="T2" fmla="*/ 61 w 382"/>
                    <a:gd name="T3" fmla="*/ 138 h 183"/>
                    <a:gd name="T4" fmla="*/ 89 w 382"/>
                    <a:gd name="T5" fmla="*/ 138 h 183"/>
                    <a:gd name="T6" fmla="*/ 89 w 382"/>
                    <a:gd name="T7" fmla="*/ 142 h 183"/>
                    <a:gd name="T8" fmla="*/ 61 w 382"/>
                    <a:gd name="T9" fmla="*/ 142 h 183"/>
                    <a:gd name="T10" fmla="*/ 36 w 382"/>
                    <a:gd name="T11" fmla="*/ 146 h 183"/>
                    <a:gd name="T12" fmla="*/ 61 w 382"/>
                    <a:gd name="T13" fmla="*/ 155 h 183"/>
                    <a:gd name="T14" fmla="*/ 57 w 382"/>
                    <a:gd name="T15" fmla="*/ 159 h 183"/>
                    <a:gd name="T16" fmla="*/ 32 w 382"/>
                    <a:gd name="T17" fmla="*/ 159 h 183"/>
                    <a:gd name="T18" fmla="*/ 61 w 382"/>
                    <a:gd name="T19" fmla="*/ 163 h 183"/>
                    <a:gd name="T20" fmla="*/ 97 w 382"/>
                    <a:gd name="T21" fmla="*/ 175 h 183"/>
                    <a:gd name="T22" fmla="*/ 122 w 382"/>
                    <a:gd name="T23" fmla="*/ 183 h 183"/>
                    <a:gd name="T24" fmla="*/ 138 w 382"/>
                    <a:gd name="T25" fmla="*/ 179 h 183"/>
                    <a:gd name="T26" fmla="*/ 162 w 382"/>
                    <a:gd name="T27" fmla="*/ 175 h 183"/>
                    <a:gd name="T28" fmla="*/ 187 w 382"/>
                    <a:gd name="T29" fmla="*/ 167 h 183"/>
                    <a:gd name="T30" fmla="*/ 211 w 382"/>
                    <a:gd name="T31" fmla="*/ 163 h 183"/>
                    <a:gd name="T32" fmla="*/ 236 w 382"/>
                    <a:gd name="T33" fmla="*/ 159 h 183"/>
                    <a:gd name="T34" fmla="*/ 260 w 382"/>
                    <a:gd name="T35" fmla="*/ 155 h 183"/>
                    <a:gd name="T36" fmla="*/ 301 w 382"/>
                    <a:gd name="T37" fmla="*/ 150 h 183"/>
                    <a:gd name="T38" fmla="*/ 329 w 382"/>
                    <a:gd name="T39" fmla="*/ 150 h 183"/>
                    <a:gd name="T40" fmla="*/ 354 w 382"/>
                    <a:gd name="T41" fmla="*/ 138 h 183"/>
                    <a:gd name="T42" fmla="*/ 337 w 382"/>
                    <a:gd name="T43" fmla="*/ 114 h 183"/>
                    <a:gd name="T44" fmla="*/ 333 w 382"/>
                    <a:gd name="T45" fmla="*/ 89 h 183"/>
                    <a:gd name="T46" fmla="*/ 358 w 382"/>
                    <a:gd name="T47" fmla="*/ 89 h 183"/>
                    <a:gd name="T48" fmla="*/ 382 w 382"/>
                    <a:gd name="T49" fmla="*/ 85 h 183"/>
                    <a:gd name="T50" fmla="*/ 362 w 382"/>
                    <a:gd name="T51" fmla="*/ 65 h 183"/>
                    <a:gd name="T52" fmla="*/ 337 w 382"/>
                    <a:gd name="T53" fmla="*/ 61 h 183"/>
                    <a:gd name="T54" fmla="*/ 301 w 382"/>
                    <a:gd name="T55" fmla="*/ 41 h 183"/>
                    <a:gd name="T56" fmla="*/ 280 w 382"/>
                    <a:gd name="T57" fmla="*/ 20 h 183"/>
                    <a:gd name="T58" fmla="*/ 260 w 382"/>
                    <a:gd name="T59" fmla="*/ 4 h 183"/>
                    <a:gd name="T60" fmla="*/ 232 w 382"/>
                    <a:gd name="T61" fmla="*/ 4 h 183"/>
                    <a:gd name="T62" fmla="*/ 207 w 382"/>
                    <a:gd name="T63" fmla="*/ 8 h 183"/>
                    <a:gd name="T64" fmla="*/ 236 w 382"/>
                    <a:gd name="T65" fmla="*/ 12 h 183"/>
                    <a:gd name="T66" fmla="*/ 207 w 382"/>
                    <a:gd name="T67" fmla="*/ 20 h 183"/>
                    <a:gd name="T68" fmla="*/ 183 w 382"/>
                    <a:gd name="T69" fmla="*/ 28 h 183"/>
                    <a:gd name="T70" fmla="*/ 158 w 382"/>
                    <a:gd name="T71" fmla="*/ 28 h 183"/>
                    <a:gd name="T72" fmla="*/ 130 w 382"/>
                    <a:gd name="T73" fmla="*/ 37 h 183"/>
                    <a:gd name="T74" fmla="*/ 105 w 382"/>
                    <a:gd name="T75" fmla="*/ 41 h 183"/>
                    <a:gd name="T76" fmla="*/ 89 w 382"/>
                    <a:gd name="T77" fmla="*/ 53 h 183"/>
                    <a:gd name="T78" fmla="*/ 65 w 382"/>
                    <a:gd name="T79" fmla="*/ 65 h 183"/>
                    <a:gd name="T80" fmla="*/ 77 w 382"/>
                    <a:gd name="T81" fmla="*/ 77 h 183"/>
                    <a:gd name="T82" fmla="*/ 105 w 382"/>
                    <a:gd name="T83" fmla="*/ 73 h 183"/>
                    <a:gd name="T84" fmla="*/ 81 w 382"/>
                    <a:gd name="T85" fmla="*/ 85 h 183"/>
                    <a:gd name="T86" fmla="*/ 69 w 382"/>
                    <a:gd name="T87" fmla="*/ 110 h 183"/>
                    <a:gd name="T88" fmla="*/ 44 w 382"/>
                    <a:gd name="T89" fmla="*/ 110 h 183"/>
                    <a:gd name="T90" fmla="*/ 20 w 382"/>
                    <a:gd name="T91" fmla="*/ 122 h 183"/>
                    <a:gd name="T92" fmla="*/ 44 w 382"/>
                    <a:gd name="T93" fmla="*/ 126 h 183"/>
                    <a:gd name="T94" fmla="*/ 44 w 382"/>
                    <a:gd name="T95" fmla="*/ 126 h 183"/>
                    <a:gd name="T96" fmla="*/ 16 w 382"/>
                    <a:gd name="T97" fmla="*/ 130 h 183"/>
                    <a:gd name="T98" fmla="*/ 0 w 382"/>
                    <a:gd name="T99" fmla="*/ 142 h 183"/>
                    <a:gd name="T100" fmla="*/ 24 w 382"/>
                    <a:gd name="T101" fmla="*/ 14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82" h="183">
                      <a:moveTo>
                        <a:pt x="24" y="142"/>
                      </a:moveTo>
                      <a:lnTo>
                        <a:pt x="36" y="142"/>
                      </a:lnTo>
                      <a:lnTo>
                        <a:pt x="48" y="142"/>
                      </a:lnTo>
                      <a:lnTo>
                        <a:pt x="61" y="138"/>
                      </a:lnTo>
                      <a:lnTo>
                        <a:pt x="77" y="138"/>
                      </a:lnTo>
                      <a:lnTo>
                        <a:pt x="89" y="138"/>
                      </a:lnTo>
                      <a:lnTo>
                        <a:pt x="101" y="146"/>
                      </a:lnTo>
                      <a:lnTo>
                        <a:pt x="89" y="142"/>
                      </a:lnTo>
                      <a:lnTo>
                        <a:pt x="77" y="142"/>
                      </a:lnTo>
                      <a:lnTo>
                        <a:pt x="61" y="142"/>
                      </a:lnTo>
                      <a:lnTo>
                        <a:pt x="48" y="142"/>
                      </a:lnTo>
                      <a:lnTo>
                        <a:pt x="36" y="146"/>
                      </a:lnTo>
                      <a:lnTo>
                        <a:pt x="48" y="150"/>
                      </a:lnTo>
                      <a:lnTo>
                        <a:pt x="61" y="155"/>
                      </a:lnTo>
                      <a:lnTo>
                        <a:pt x="69" y="159"/>
                      </a:lnTo>
                      <a:lnTo>
                        <a:pt x="57" y="159"/>
                      </a:lnTo>
                      <a:lnTo>
                        <a:pt x="44" y="159"/>
                      </a:lnTo>
                      <a:lnTo>
                        <a:pt x="32" y="159"/>
                      </a:lnTo>
                      <a:lnTo>
                        <a:pt x="48" y="163"/>
                      </a:lnTo>
                      <a:lnTo>
                        <a:pt x="61" y="163"/>
                      </a:lnTo>
                      <a:lnTo>
                        <a:pt x="85" y="167"/>
                      </a:lnTo>
                      <a:lnTo>
                        <a:pt x="97" y="175"/>
                      </a:lnTo>
                      <a:lnTo>
                        <a:pt x="109" y="179"/>
                      </a:lnTo>
                      <a:lnTo>
                        <a:pt x="122" y="183"/>
                      </a:lnTo>
                      <a:lnTo>
                        <a:pt x="134" y="183"/>
                      </a:lnTo>
                      <a:lnTo>
                        <a:pt x="138" y="179"/>
                      </a:lnTo>
                      <a:lnTo>
                        <a:pt x="150" y="175"/>
                      </a:lnTo>
                      <a:lnTo>
                        <a:pt x="162" y="175"/>
                      </a:lnTo>
                      <a:lnTo>
                        <a:pt x="175" y="167"/>
                      </a:lnTo>
                      <a:lnTo>
                        <a:pt x="187" y="167"/>
                      </a:lnTo>
                      <a:lnTo>
                        <a:pt x="199" y="163"/>
                      </a:lnTo>
                      <a:lnTo>
                        <a:pt x="211" y="163"/>
                      </a:lnTo>
                      <a:lnTo>
                        <a:pt x="223" y="159"/>
                      </a:lnTo>
                      <a:lnTo>
                        <a:pt x="236" y="159"/>
                      </a:lnTo>
                      <a:lnTo>
                        <a:pt x="252" y="155"/>
                      </a:lnTo>
                      <a:lnTo>
                        <a:pt x="260" y="155"/>
                      </a:lnTo>
                      <a:lnTo>
                        <a:pt x="276" y="150"/>
                      </a:lnTo>
                      <a:lnTo>
                        <a:pt x="301" y="150"/>
                      </a:lnTo>
                      <a:lnTo>
                        <a:pt x="313" y="150"/>
                      </a:lnTo>
                      <a:lnTo>
                        <a:pt x="329" y="150"/>
                      </a:lnTo>
                      <a:lnTo>
                        <a:pt x="341" y="146"/>
                      </a:lnTo>
                      <a:lnTo>
                        <a:pt x="354" y="138"/>
                      </a:lnTo>
                      <a:lnTo>
                        <a:pt x="337" y="126"/>
                      </a:lnTo>
                      <a:lnTo>
                        <a:pt x="337" y="114"/>
                      </a:lnTo>
                      <a:lnTo>
                        <a:pt x="329" y="102"/>
                      </a:lnTo>
                      <a:lnTo>
                        <a:pt x="333" y="89"/>
                      </a:lnTo>
                      <a:lnTo>
                        <a:pt x="345" y="93"/>
                      </a:lnTo>
                      <a:lnTo>
                        <a:pt x="358" y="89"/>
                      </a:lnTo>
                      <a:lnTo>
                        <a:pt x="370" y="89"/>
                      </a:lnTo>
                      <a:lnTo>
                        <a:pt x="382" y="85"/>
                      </a:lnTo>
                      <a:lnTo>
                        <a:pt x="378" y="73"/>
                      </a:lnTo>
                      <a:lnTo>
                        <a:pt x="362" y="65"/>
                      </a:lnTo>
                      <a:lnTo>
                        <a:pt x="354" y="65"/>
                      </a:lnTo>
                      <a:lnTo>
                        <a:pt x="337" y="61"/>
                      </a:lnTo>
                      <a:lnTo>
                        <a:pt x="313" y="53"/>
                      </a:lnTo>
                      <a:lnTo>
                        <a:pt x="301" y="41"/>
                      </a:lnTo>
                      <a:lnTo>
                        <a:pt x="293" y="28"/>
                      </a:lnTo>
                      <a:lnTo>
                        <a:pt x="280" y="20"/>
                      </a:lnTo>
                      <a:lnTo>
                        <a:pt x="264" y="8"/>
                      </a:lnTo>
                      <a:lnTo>
                        <a:pt x="260" y="4"/>
                      </a:lnTo>
                      <a:lnTo>
                        <a:pt x="244" y="0"/>
                      </a:lnTo>
                      <a:lnTo>
                        <a:pt x="232" y="4"/>
                      </a:lnTo>
                      <a:lnTo>
                        <a:pt x="219" y="4"/>
                      </a:lnTo>
                      <a:lnTo>
                        <a:pt x="207" y="8"/>
                      </a:lnTo>
                      <a:lnTo>
                        <a:pt x="219" y="8"/>
                      </a:lnTo>
                      <a:lnTo>
                        <a:pt x="236" y="12"/>
                      </a:lnTo>
                      <a:lnTo>
                        <a:pt x="219" y="12"/>
                      </a:lnTo>
                      <a:lnTo>
                        <a:pt x="207" y="20"/>
                      </a:lnTo>
                      <a:lnTo>
                        <a:pt x="195" y="24"/>
                      </a:lnTo>
                      <a:lnTo>
                        <a:pt x="183" y="28"/>
                      </a:lnTo>
                      <a:lnTo>
                        <a:pt x="170" y="28"/>
                      </a:lnTo>
                      <a:lnTo>
                        <a:pt x="158" y="28"/>
                      </a:lnTo>
                      <a:lnTo>
                        <a:pt x="146" y="32"/>
                      </a:lnTo>
                      <a:lnTo>
                        <a:pt x="130" y="37"/>
                      </a:lnTo>
                      <a:lnTo>
                        <a:pt x="118" y="37"/>
                      </a:lnTo>
                      <a:lnTo>
                        <a:pt x="105" y="41"/>
                      </a:lnTo>
                      <a:lnTo>
                        <a:pt x="93" y="41"/>
                      </a:lnTo>
                      <a:lnTo>
                        <a:pt x="89" y="53"/>
                      </a:lnTo>
                      <a:lnTo>
                        <a:pt x="77" y="57"/>
                      </a:lnTo>
                      <a:lnTo>
                        <a:pt x="65" y="65"/>
                      </a:lnTo>
                      <a:lnTo>
                        <a:pt x="65" y="77"/>
                      </a:lnTo>
                      <a:lnTo>
                        <a:pt x="77" y="77"/>
                      </a:lnTo>
                      <a:lnTo>
                        <a:pt x="89" y="73"/>
                      </a:lnTo>
                      <a:lnTo>
                        <a:pt x="105" y="73"/>
                      </a:lnTo>
                      <a:lnTo>
                        <a:pt x="93" y="81"/>
                      </a:lnTo>
                      <a:lnTo>
                        <a:pt x="81" y="85"/>
                      </a:lnTo>
                      <a:lnTo>
                        <a:pt x="73" y="98"/>
                      </a:lnTo>
                      <a:lnTo>
                        <a:pt x="69" y="110"/>
                      </a:lnTo>
                      <a:lnTo>
                        <a:pt x="57" y="114"/>
                      </a:lnTo>
                      <a:lnTo>
                        <a:pt x="44" y="110"/>
                      </a:lnTo>
                      <a:lnTo>
                        <a:pt x="32" y="114"/>
                      </a:lnTo>
                      <a:lnTo>
                        <a:pt x="20" y="122"/>
                      </a:lnTo>
                      <a:lnTo>
                        <a:pt x="32" y="126"/>
                      </a:lnTo>
                      <a:lnTo>
                        <a:pt x="44" y="126"/>
                      </a:lnTo>
                      <a:lnTo>
                        <a:pt x="57" y="130"/>
                      </a:lnTo>
                      <a:lnTo>
                        <a:pt x="44" y="126"/>
                      </a:lnTo>
                      <a:lnTo>
                        <a:pt x="32" y="130"/>
                      </a:lnTo>
                      <a:lnTo>
                        <a:pt x="16" y="130"/>
                      </a:lnTo>
                      <a:lnTo>
                        <a:pt x="8" y="130"/>
                      </a:lnTo>
                      <a:lnTo>
                        <a:pt x="0" y="142"/>
                      </a:lnTo>
                      <a:lnTo>
                        <a:pt x="12" y="142"/>
                      </a:lnTo>
                      <a:lnTo>
                        <a:pt x="24" y="14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1" name="Freeform 964">
                  <a:extLst>
                    <a:ext uri="{FF2B5EF4-FFF2-40B4-BE49-F238E27FC236}">
                      <a16:creationId xmlns:a16="http://schemas.microsoft.com/office/drawing/2014/main" id="{67A6F181-B212-86AE-DEC1-49561CDD18B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358" y="4534"/>
                  <a:ext cx="78" cy="29"/>
                </a:xfrm>
                <a:custGeom>
                  <a:avLst/>
                  <a:gdLst>
                    <a:gd name="T0" fmla="*/ 74 w 78"/>
                    <a:gd name="T1" fmla="*/ 0 h 29"/>
                    <a:gd name="T2" fmla="*/ 61 w 78"/>
                    <a:gd name="T3" fmla="*/ 4 h 29"/>
                    <a:gd name="T4" fmla="*/ 49 w 78"/>
                    <a:gd name="T5" fmla="*/ 12 h 29"/>
                    <a:gd name="T6" fmla="*/ 37 w 78"/>
                    <a:gd name="T7" fmla="*/ 12 h 29"/>
                    <a:gd name="T8" fmla="*/ 29 w 78"/>
                    <a:gd name="T9" fmla="*/ 17 h 29"/>
                    <a:gd name="T10" fmla="*/ 13 w 78"/>
                    <a:gd name="T11" fmla="*/ 17 h 29"/>
                    <a:gd name="T12" fmla="*/ 0 w 78"/>
                    <a:gd name="T13" fmla="*/ 21 h 29"/>
                    <a:gd name="T14" fmla="*/ 13 w 78"/>
                    <a:gd name="T15" fmla="*/ 29 h 29"/>
                    <a:gd name="T16" fmla="*/ 25 w 78"/>
                    <a:gd name="T17" fmla="*/ 25 h 29"/>
                    <a:gd name="T18" fmla="*/ 41 w 78"/>
                    <a:gd name="T19" fmla="*/ 25 h 29"/>
                    <a:gd name="T20" fmla="*/ 29 w 78"/>
                    <a:gd name="T21" fmla="*/ 29 h 29"/>
                    <a:gd name="T22" fmla="*/ 41 w 78"/>
                    <a:gd name="T23" fmla="*/ 29 h 29"/>
                    <a:gd name="T24" fmla="*/ 53 w 78"/>
                    <a:gd name="T25" fmla="*/ 29 h 29"/>
                    <a:gd name="T26" fmla="*/ 66 w 78"/>
                    <a:gd name="T27" fmla="*/ 21 h 29"/>
                    <a:gd name="T28" fmla="*/ 78 w 78"/>
                    <a:gd name="T29" fmla="*/ 12 h 29"/>
                    <a:gd name="T30" fmla="*/ 74 w 78"/>
                    <a:gd name="T3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" h="29">
                      <a:moveTo>
                        <a:pt x="74" y="0"/>
                      </a:moveTo>
                      <a:lnTo>
                        <a:pt x="61" y="4"/>
                      </a:lnTo>
                      <a:lnTo>
                        <a:pt x="49" y="12"/>
                      </a:lnTo>
                      <a:lnTo>
                        <a:pt x="37" y="12"/>
                      </a:lnTo>
                      <a:lnTo>
                        <a:pt x="29" y="17"/>
                      </a:lnTo>
                      <a:lnTo>
                        <a:pt x="13" y="17"/>
                      </a:lnTo>
                      <a:lnTo>
                        <a:pt x="0" y="21"/>
                      </a:lnTo>
                      <a:lnTo>
                        <a:pt x="13" y="29"/>
                      </a:lnTo>
                      <a:lnTo>
                        <a:pt x="25" y="25"/>
                      </a:lnTo>
                      <a:lnTo>
                        <a:pt x="41" y="25"/>
                      </a:lnTo>
                      <a:lnTo>
                        <a:pt x="29" y="29"/>
                      </a:lnTo>
                      <a:lnTo>
                        <a:pt x="41" y="29"/>
                      </a:lnTo>
                      <a:lnTo>
                        <a:pt x="53" y="29"/>
                      </a:lnTo>
                      <a:lnTo>
                        <a:pt x="66" y="21"/>
                      </a:lnTo>
                      <a:lnTo>
                        <a:pt x="78" y="12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2" name="Freeform 965">
                  <a:extLst>
                    <a:ext uri="{FF2B5EF4-FFF2-40B4-BE49-F238E27FC236}">
                      <a16:creationId xmlns:a16="http://schemas.microsoft.com/office/drawing/2014/main" id="{1FAEB644-9A67-B0C0-3A24-FDC7BD021A2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037" y="3993"/>
                  <a:ext cx="89" cy="25"/>
                </a:xfrm>
                <a:custGeom>
                  <a:avLst/>
                  <a:gdLst>
                    <a:gd name="T0" fmla="*/ 24 w 89"/>
                    <a:gd name="T1" fmla="*/ 20 h 25"/>
                    <a:gd name="T2" fmla="*/ 37 w 89"/>
                    <a:gd name="T3" fmla="*/ 20 h 25"/>
                    <a:gd name="T4" fmla="*/ 53 w 89"/>
                    <a:gd name="T5" fmla="*/ 20 h 25"/>
                    <a:gd name="T6" fmla="*/ 65 w 89"/>
                    <a:gd name="T7" fmla="*/ 25 h 25"/>
                    <a:gd name="T8" fmla="*/ 77 w 89"/>
                    <a:gd name="T9" fmla="*/ 20 h 25"/>
                    <a:gd name="T10" fmla="*/ 89 w 89"/>
                    <a:gd name="T11" fmla="*/ 16 h 25"/>
                    <a:gd name="T12" fmla="*/ 89 w 89"/>
                    <a:gd name="T13" fmla="*/ 4 h 25"/>
                    <a:gd name="T14" fmla="*/ 73 w 89"/>
                    <a:gd name="T15" fmla="*/ 0 h 25"/>
                    <a:gd name="T16" fmla="*/ 61 w 89"/>
                    <a:gd name="T17" fmla="*/ 0 h 25"/>
                    <a:gd name="T18" fmla="*/ 37 w 89"/>
                    <a:gd name="T19" fmla="*/ 0 h 25"/>
                    <a:gd name="T20" fmla="*/ 20 w 89"/>
                    <a:gd name="T21" fmla="*/ 0 h 25"/>
                    <a:gd name="T22" fmla="*/ 8 w 89"/>
                    <a:gd name="T23" fmla="*/ 0 h 25"/>
                    <a:gd name="T24" fmla="*/ 4 w 89"/>
                    <a:gd name="T25" fmla="*/ 0 h 25"/>
                    <a:gd name="T26" fmla="*/ 0 w 89"/>
                    <a:gd name="T27" fmla="*/ 12 h 25"/>
                    <a:gd name="T28" fmla="*/ 12 w 89"/>
                    <a:gd name="T29" fmla="*/ 16 h 25"/>
                    <a:gd name="T30" fmla="*/ 24 w 89"/>
                    <a:gd name="T31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9" h="25">
                      <a:moveTo>
                        <a:pt x="24" y="20"/>
                      </a:moveTo>
                      <a:lnTo>
                        <a:pt x="37" y="20"/>
                      </a:lnTo>
                      <a:lnTo>
                        <a:pt x="53" y="20"/>
                      </a:lnTo>
                      <a:lnTo>
                        <a:pt x="65" y="25"/>
                      </a:lnTo>
                      <a:lnTo>
                        <a:pt x="77" y="20"/>
                      </a:lnTo>
                      <a:lnTo>
                        <a:pt x="89" y="16"/>
                      </a:lnTo>
                      <a:lnTo>
                        <a:pt x="89" y="4"/>
                      </a:lnTo>
                      <a:lnTo>
                        <a:pt x="73" y="0"/>
                      </a:lnTo>
                      <a:lnTo>
                        <a:pt x="61" y="0"/>
                      </a:lnTo>
                      <a:lnTo>
                        <a:pt x="37" y="0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12"/>
                      </a:lnTo>
                      <a:lnTo>
                        <a:pt x="12" y="16"/>
                      </a:lnTo>
                      <a:lnTo>
                        <a:pt x="24" y="2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3" name="Freeform 966">
                  <a:extLst>
                    <a:ext uri="{FF2B5EF4-FFF2-40B4-BE49-F238E27FC236}">
                      <a16:creationId xmlns:a16="http://schemas.microsoft.com/office/drawing/2014/main" id="{D13CC1CC-3196-EC74-8B50-64A0D52B92D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378" y="4030"/>
                  <a:ext cx="85" cy="20"/>
                </a:xfrm>
                <a:custGeom>
                  <a:avLst/>
                  <a:gdLst>
                    <a:gd name="T0" fmla="*/ 24 w 85"/>
                    <a:gd name="T1" fmla="*/ 20 h 20"/>
                    <a:gd name="T2" fmla="*/ 36 w 85"/>
                    <a:gd name="T3" fmla="*/ 20 h 20"/>
                    <a:gd name="T4" fmla="*/ 61 w 85"/>
                    <a:gd name="T5" fmla="*/ 16 h 20"/>
                    <a:gd name="T6" fmla="*/ 73 w 85"/>
                    <a:gd name="T7" fmla="*/ 16 h 20"/>
                    <a:gd name="T8" fmla="*/ 85 w 85"/>
                    <a:gd name="T9" fmla="*/ 4 h 20"/>
                    <a:gd name="T10" fmla="*/ 69 w 85"/>
                    <a:gd name="T11" fmla="*/ 0 h 20"/>
                    <a:gd name="T12" fmla="*/ 57 w 85"/>
                    <a:gd name="T13" fmla="*/ 0 h 20"/>
                    <a:gd name="T14" fmla="*/ 44 w 85"/>
                    <a:gd name="T15" fmla="*/ 0 h 20"/>
                    <a:gd name="T16" fmla="*/ 32 w 85"/>
                    <a:gd name="T17" fmla="*/ 0 h 20"/>
                    <a:gd name="T18" fmla="*/ 20 w 85"/>
                    <a:gd name="T19" fmla="*/ 0 h 20"/>
                    <a:gd name="T20" fmla="*/ 12 w 85"/>
                    <a:gd name="T21" fmla="*/ 0 h 20"/>
                    <a:gd name="T22" fmla="*/ 0 w 85"/>
                    <a:gd name="T23" fmla="*/ 12 h 20"/>
                    <a:gd name="T24" fmla="*/ 12 w 85"/>
                    <a:gd name="T25" fmla="*/ 20 h 20"/>
                    <a:gd name="T26" fmla="*/ 24 w 85"/>
                    <a:gd name="T2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5" h="20">
                      <a:moveTo>
                        <a:pt x="24" y="20"/>
                      </a:moveTo>
                      <a:lnTo>
                        <a:pt x="36" y="20"/>
                      </a:lnTo>
                      <a:lnTo>
                        <a:pt x="61" y="16"/>
                      </a:lnTo>
                      <a:lnTo>
                        <a:pt x="73" y="16"/>
                      </a:lnTo>
                      <a:lnTo>
                        <a:pt x="85" y="4"/>
                      </a:ln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44" y="0"/>
                      </a:lnTo>
                      <a:lnTo>
                        <a:pt x="32" y="0"/>
                      </a:lnTo>
                      <a:lnTo>
                        <a:pt x="20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12" y="20"/>
                      </a:lnTo>
                      <a:lnTo>
                        <a:pt x="24" y="2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4" name="Freeform 967">
                  <a:extLst>
                    <a:ext uri="{FF2B5EF4-FFF2-40B4-BE49-F238E27FC236}">
                      <a16:creationId xmlns:a16="http://schemas.microsoft.com/office/drawing/2014/main" id="{BA49F9D4-5E30-93C3-3A4D-E18F37D4966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353" y="5035"/>
                  <a:ext cx="57" cy="44"/>
                </a:xfrm>
                <a:custGeom>
                  <a:avLst/>
                  <a:gdLst>
                    <a:gd name="T0" fmla="*/ 21 w 57"/>
                    <a:gd name="T1" fmla="*/ 36 h 44"/>
                    <a:gd name="T2" fmla="*/ 33 w 57"/>
                    <a:gd name="T3" fmla="*/ 40 h 44"/>
                    <a:gd name="T4" fmla="*/ 45 w 57"/>
                    <a:gd name="T5" fmla="*/ 44 h 44"/>
                    <a:gd name="T6" fmla="*/ 57 w 57"/>
                    <a:gd name="T7" fmla="*/ 36 h 44"/>
                    <a:gd name="T8" fmla="*/ 53 w 57"/>
                    <a:gd name="T9" fmla="*/ 24 h 44"/>
                    <a:gd name="T10" fmla="*/ 49 w 57"/>
                    <a:gd name="T11" fmla="*/ 12 h 44"/>
                    <a:gd name="T12" fmla="*/ 37 w 57"/>
                    <a:gd name="T13" fmla="*/ 0 h 44"/>
                    <a:gd name="T14" fmla="*/ 25 w 57"/>
                    <a:gd name="T15" fmla="*/ 0 h 44"/>
                    <a:gd name="T16" fmla="*/ 17 w 57"/>
                    <a:gd name="T17" fmla="*/ 12 h 44"/>
                    <a:gd name="T18" fmla="*/ 4 w 57"/>
                    <a:gd name="T19" fmla="*/ 20 h 44"/>
                    <a:gd name="T20" fmla="*/ 0 w 57"/>
                    <a:gd name="T21" fmla="*/ 20 h 44"/>
                    <a:gd name="T22" fmla="*/ 8 w 57"/>
                    <a:gd name="T23" fmla="*/ 32 h 44"/>
                    <a:gd name="T24" fmla="*/ 21 w 57"/>
                    <a:gd name="T25" fmla="*/ 3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7" h="44">
                      <a:moveTo>
                        <a:pt x="21" y="36"/>
                      </a:moveTo>
                      <a:lnTo>
                        <a:pt x="33" y="40"/>
                      </a:lnTo>
                      <a:lnTo>
                        <a:pt x="45" y="44"/>
                      </a:lnTo>
                      <a:lnTo>
                        <a:pt x="57" y="36"/>
                      </a:lnTo>
                      <a:lnTo>
                        <a:pt x="53" y="24"/>
                      </a:lnTo>
                      <a:lnTo>
                        <a:pt x="49" y="12"/>
                      </a:lnTo>
                      <a:lnTo>
                        <a:pt x="37" y="0"/>
                      </a:lnTo>
                      <a:lnTo>
                        <a:pt x="25" y="0"/>
                      </a:lnTo>
                      <a:lnTo>
                        <a:pt x="17" y="12"/>
                      </a:lnTo>
                      <a:lnTo>
                        <a:pt x="4" y="20"/>
                      </a:lnTo>
                      <a:lnTo>
                        <a:pt x="0" y="20"/>
                      </a:lnTo>
                      <a:lnTo>
                        <a:pt x="8" y="32"/>
                      </a:lnTo>
                      <a:lnTo>
                        <a:pt x="21" y="3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5" name="Freeform 968">
                  <a:extLst>
                    <a:ext uri="{FF2B5EF4-FFF2-40B4-BE49-F238E27FC236}">
                      <a16:creationId xmlns:a16="http://schemas.microsoft.com/office/drawing/2014/main" id="{3F1A78EE-0576-C708-B4D0-ECA16E8C98B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607" y="4241"/>
                  <a:ext cx="370" cy="196"/>
                </a:xfrm>
                <a:custGeom>
                  <a:avLst/>
                  <a:gdLst>
                    <a:gd name="T0" fmla="*/ 36 w 370"/>
                    <a:gd name="T1" fmla="*/ 147 h 196"/>
                    <a:gd name="T2" fmla="*/ 20 w 370"/>
                    <a:gd name="T3" fmla="*/ 159 h 196"/>
                    <a:gd name="T4" fmla="*/ 0 w 370"/>
                    <a:gd name="T5" fmla="*/ 183 h 196"/>
                    <a:gd name="T6" fmla="*/ 20 w 370"/>
                    <a:gd name="T7" fmla="*/ 196 h 196"/>
                    <a:gd name="T8" fmla="*/ 44 w 370"/>
                    <a:gd name="T9" fmla="*/ 192 h 196"/>
                    <a:gd name="T10" fmla="*/ 69 w 370"/>
                    <a:gd name="T11" fmla="*/ 183 h 196"/>
                    <a:gd name="T12" fmla="*/ 93 w 370"/>
                    <a:gd name="T13" fmla="*/ 175 h 196"/>
                    <a:gd name="T14" fmla="*/ 118 w 370"/>
                    <a:gd name="T15" fmla="*/ 167 h 196"/>
                    <a:gd name="T16" fmla="*/ 142 w 370"/>
                    <a:gd name="T17" fmla="*/ 163 h 196"/>
                    <a:gd name="T18" fmla="*/ 166 w 370"/>
                    <a:gd name="T19" fmla="*/ 163 h 196"/>
                    <a:gd name="T20" fmla="*/ 191 w 370"/>
                    <a:gd name="T21" fmla="*/ 159 h 196"/>
                    <a:gd name="T22" fmla="*/ 215 w 370"/>
                    <a:gd name="T23" fmla="*/ 159 h 196"/>
                    <a:gd name="T24" fmla="*/ 244 w 370"/>
                    <a:gd name="T25" fmla="*/ 159 h 196"/>
                    <a:gd name="T26" fmla="*/ 268 w 370"/>
                    <a:gd name="T27" fmla="*/ 155 h 196"/>
                    <a:gd name="T28" fmla="*/ 317 w 370"/>
                    <a:gd name="T29" fmla="*/ 143 h 196"/>
                    <a:gd name="T30" fmla="*/ 341 w 370"/>
                    <a:gd name="T31" fmla="*/ 139 h 196"/>
                    <a:gd name="T32" fmla="*/ 366 w 370"/>
                    <a:gd name="T33" fmla="*/ 122 h 196"/>
                    <a:gd name="T34" fmla="*/ 362 w 370"/>
                    <a:gd name="T35" fmla="*/ 98 h 196"/>
                    <a:gd name="T36" fmla="*/ 346 w 370"/>
                    <a:gd name="T37" fmla="*/ 78 h 196"/>
                    <a:gd name="T38" fmla="*/ 321 w 370"/>
                    <a:gd name="T39" fmla="*/ 86 h 196"/>
                    <a:gd name="T40" fmla="*/ 309 w 370"/>
                    <a:gd name="T41" fmla="*/ 61 h 196"/>
                    <a:gd name="T42" fmla="*/ 284 w 370"/>
                    <a:gd name="T43" fmla="*/ 53 h 196"/>
                    <a:gd name="T44" fmla="*/ 264 w 370"/>
                    <a:gd name="T45" fmla="*/ 37 h 196"/>
                    <a:gd name="T46" fmla="*/ 228 w 370"/>
                    <a:gd name="T47" fmla="*/ 49 h 196"/>
                    <a:gd name="T48" fmla="*/ 207 w 370"/>
                    <a:gd name="T49" fmla="*/ 61 h 196"/>
                    <a:gd name="T50" fmla="*/ 183 w 370"/>
                    <a:gd name="T51" fmla="*/ 74 h 196"/>
                    <a:gd name="T52" fmla="*/ 199 w 370"/>
                    <a:gd name="T53" fmla="*/ 49 h 196"/>
                    <a:gd name="T54" fmla="*/ 211 w 370"/>
                    <a:gd name="T55" fmla="*/ 25 h 196"/>
                    <a:gd name="T56" fmla="*/ 207 w 370"/>
                    <a:gd name="T57" fmla="*/ 4 h 196"/>
                    <a:gd name="T58" fmla="*/ 171 w 370"/>
                    <a:gd name="T59" fmla="*/ 0 h 196"/>
                    <a:gd name="T60" fmla="*/ 171 w 370"/>
                    <a:gd name="T61" fmla="*/ 25 h 196"/>
                    <a:gd name="T62" fmla="*/ 154 w 370"/>
                    <a:gd name="T63" fmla="*/ 21 h 196"/>
                    <a:gd name="T64" fmla="*/ 130 w 370"/>
                    <a:gd name="T65" fmla="*/ 12 h 196"/>
                    <a:gd name="T66" fmla="*/ 109 w 370"/>
                    <a:gd name="T67" fmla="*/ 29 h 196"/>
                    <a:gd name="T68" fmla="*/ 101 w 370"/>
                    <a:gd name="T69" fmla="*/ 53 h 196"/>
                    <a:gd name="T70" fmla="*/ 126 w 370"/>
                    <a:gd name="T71" fmla="*/ 61 h 196"/>
                    <a:gd name="T72" fmla="*/ 101 w 370"/>
                    <a:gd name="T73" fmla="*/ 53 h 196"/>
                    <a:gd name="T74" fmla="*/ 81 w 370"/>
                    <a:gd name="T75" fmla="*/ 74 h 196"/>
                    <a:gd name="T76" fmla="*/ 105 w 370"/>
                    <a:gd name="T77" fmla="*/ 90 h 196"/>
                    <a:gd name="T78" fmla="*/ 69 w 370"/>
                    <a:gd name="T79" fmla="*/ 86 h 196"/>
                    <a:gd name="T80" fmla="*/ 53 w 370"/>
                    <a:gd name="T81" fmla="*/ 110 h 196"/>
                    <a:gd name="T82" fmla="*/ 36 w 370"/>
                    <a:gd name="T83" fmla="*/ 135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70" h="196">
                      <a:moveTo>
                        <a:pt x="36" y="135"/>
                      </a:moveTo>
                      <a:lnTo>
                        <a:pt x="36" y="147"/>
                      </a:lnTo>
                      <a:lnTo>
                        <a:pt x="32" y="147"/>
                      </a:lnTo>
                      <a:lnTo>
                        <a:pt x="20" y="159"/>
                      </a:lnTo>
                      <a:lnTo>
                        <a:pt x="8" y="171"/>
                      </a:lnTo>
                      <a:lnTo>
                        <a:pt x="0" y="183"/>
                      </a:lnTo>
                      <a:lnTo>
                        <a:pt x="8" y="196"/>
                      </a:lnTo>
                      <a:lnTo>
                        <a:pt x="20" y="196"/>
                      </a:lnTo>
                      <a:lnTo>
                        <a:pt x="36" y="196"/>
                      </a:lnTo>
                      <a:lnTo>
                        <a:pt x="44" y="192"/>
                      </a:lnTo>
                      <a:lnTo>
                        <a:pt x="57" y="187"/>
                      </a:lnTo>
                      <a:lnTo>
                        <a:pt x="69" y="183"/>
                      </a:lnTo>
                      <a:lnTo>
                        <a:pt x="81" y="179"/>
                      </a:lnTo>
                      <a:lnTo>
                        <a:pt x="93" y="175"/>
                      </a:lnTo>
                      <a:lnTo>
                        <a:pt x="105" y="167"/>
                      </a:lnTo>
                      <a:lnTo>
                        <a:pt x="118" y="167"/>
                      </a:lnTo>
                      <a:lnTo>
                        <a:pt x="130" y="167"/>
                      </a:lnTo>
                      <a:lnTo>
                        <a:pt x="142" y="163"/>
                      </a:lnTo>
                      <a:lnTo>
                        <a:pt x="158" y="163"/>
                      </a:lnTo>
                      <a:lnTo>
                        <a:pt x="166" y="163"/>
                      </a:lnTo>
                      <a:lnTo>
                        <a:pt x="179" y="163"/>
                      </a:lnTo>
                      <a:lnTo>
                        <a:pt x="191" y="159"/>
                      </a:lnTo>
                      <a:lnTo>
                        <a:pt x="203" y="167"/>
                      </a:lnTo>
                      <a:lnTo>
                        <a:pt x="215" y="159"/>
                      </a:lnTo>
                      <a:lnTo>
                        <a:pt x="232" y="159"/>
                      </a:lnTo>
                      <a:lnTo>
                        <a:pt x="244" y="159"/>
                      </a:lnTo>
                      <a:lnTo>
                        <a:pt x="256" y="155"/>
                      </a:lnTo>
                      <a:lnTo>
                        <a:pt x="268" y="155"/>
                      </a:lnTo>
                      <a:lnTo>
                        <a:pt x="305" y="147"/>
                      </a:lnTo>
                      <a:lnTo>
                        <a:pt x="317" y="143"/>
                      </a:lnTo>
                      <a:lnTo>
                        <a:pt x="329" y="147"/>
                      </a:lnTo>
                      <a:lnTo>
                        <a:pt x="341" y="139"/>
                      </a:lnTo>
                      <a:lnTo>
                        <a:pt x="354" y="130"/>
                      </a:lnTo>
                      <a:lnTo>
                        <a:pt x="366" y="122"/>
                      </a:lnTo>
                      <a:lnTo>
                        <a:pt x="370" y="110"/>
                      </a:lnTo>
                      <a:lnTo>
                        <a:pt x="362" y="98"/>
                      </a:lnTo>
                      <a:lnTo>
                        <a:pt x="358" y="90"/>
                      </a:lnTo>
                      <a:lnTo>
                        <a:pt x="346" y="78"/>
                      </a:lnTo>
                      <a:lnTo>
                        <a:pt x="333" y="78"/>
                      </a:lnTo>
                      <a:lnTo>
                        <a:pt x="321" y="86"/>
                      </a:lnTo>
                      <a:lnTo>
                        <a:pt x="313" y="74"/>
                      </a:lnTo>
                      <a:lnTo>
                        <a:pt x="309" y="61"/>
                      </a:lnTo>
                      <a:lnTo>
                        <a:pt x="297" y="57"/>
                      </a:lnTo>
                      <a:lnTo>
                        <a:pt x="284" y="53"/>
                      </a:lnTo>
                      <a:lnTo>
                        <a:pt x="276" y="41"/>
                      </a:lnTo>
                      <a:lnTo>
                        <a:pt x="264" y="37"/>
                      </a:lnTo>
                      <a:lnTo>
                        <a:pt x="240" y="45"/>
                      </a:lnTo>
                      <a:lnTo>
                        <a:pt x="228" y="49"/>
                      </a:lnTo>
                      <a:lnTo>
                        <a:pt x="215" y="49"/>
                      </a:lnTo>
                      <a:lnTo>
                        <a:pt x="207" y="61"/>
                      </a:lnTo>
                      <a:lnTo>
                        <a:pt x="195" y="74"/>
                      </a:lnTo>
                      <a:lnTo>
                        <a:pt x="183" y="74"/>
                      </a:lnTo>
                      <a:lnTo>
                        <a:pt x="191" y="61"/>
                      </a:lnTo>
                      <a:lnTo>
                        <a:pt x="199" y="49"/>
                      </a:lnTo>
                      <a:lnTo>
                        <a:pt x="203" y="37"/>
                      </a:lnTo>
                      <a:lnTo>
                        <a:pt x="211" y="25"/>
                      </a:lnTo>
                      <a:lnTo>
                        <a:pt x="223" y="12"/>
                      </a:lnTo>
                      <a:lnTo>
                        <a:pt x="207" y="4"/>
                      </a:lnTo>
                      <a:lnTo>
                        <a:pt x="183" y="0"/>
                      </a:lnTo>
                      <a:lnTo>
                        <a:pt x="171" y="0"/>
                      </a:lnTo>
                      <a:lnTo>
                        <a:pt x="166" y="12"/>
                      </a:lnTo>
                      <a:lnTo>
                        <a:pt x="171" y="25"/>
                      </a:lnTo>
                      <a:lnTo>
                        <a:pt x="158" y="25"/>
                      </a:lnTo>
                      <a:lnTo>
                        <a:pt x="154" y="21"/>
                      </a:lnTo>
                      <a:lnTo>
                        <a:pt x="142" y="8"/>
                      </a:lnTo>
                      <a:lnTo>
                        <a:pt x="130" y="12"/>
                      </a:lnTo>
                      <a:lnTo>
                        <a:pt x="122" y="25"/>
                      </a:lnTo>
                      <a:lnTo>
                        <a:pt x="109" y="29"/>
                      </a:lnTo>
                      <a:lnTo>
                        <a:pt x="101" y="41"/>
                      </a:lnTo>
                      <a:lnTo>
                        <a:pt x="101" y="53"/>
                      </a:lnTo>
                      <a:lnTo>
                        <a:pt x="114" y="53"/>
                      </a:lnTo>
                      <a:lnTo>
                        <a:pt x="126" y="61"/>
                      </a:lnTo>
                      <a:lnTo>
                        <a:pt x="114" y="57"/>
                      </a:lnTo>
                      <a:lnTo>
                        <a:pt x="101" y="53"/>
                      </a:lnTo>
                      <a:lnTo>
                        <a:pt x="89" y="61"/>
                      </a:lnTo>
                      <a:lnTo>
                        <a:pt x="81" y="74"/>
                      </a:lnTo>
                      <a:lnTo>
                        <a:pt x="93" y="86"/>
                      </a:lnTo>
                      <a:lnTo>
                        <a:pt x="105" y="90"/>
                      </a:lnTo>
                      <a:lnTo>
                        <a:pt x="93" y="90"/>
                      </a:lnTo>
                      <a:lnTo>
                        <a:pt x="69" y="86"/>
                      </a:lnTo>
                      <a:lnTo>
                        <a:pt x="57" y="98"/>
                      </a:lnTo>
                      <a:lnTo>
                        <a:pt x="53" y="110"/>
                      </a:lnTo>
                      <a:lnTo>
                        <a:pt x="44" y="122"/>
                      </a:lnTo>
                      <a:lnTo>
                        <a:pt x="36" y="13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6" name="Freeform 969">
                  <a:extLst>
                    <a:ext uri="{FF2B5EF4-FFF2-40B4-BE49-F238E27FC236}">
                      <a16:creationId xmlns:a16="http://schemas.microsoft.com/office/drawing/2014/main" id="{2D2189C0-9B87-C514-9609-CF055712D0D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6212" y="4140"/>
                  <a:ext cx="431" cy="187"/>
                </a:xfrm>
                <a:custGeom>
                  <a:avLst/>
                  <a:gdLst>
                    <a:gd name="T0" fmla="*/ 285 w 431"/>
                    <a:gd name="T1" fmla="*/ 61 h 187"/>
                    <a:gd name="T2" fmla="*/ 285 w 431"/>
                    <a:gd name="T3" fmla="*/ 57 h 187"/>
                    <a:gd name="T4" fmla="*/ 297 w 431"/>
                    <a:gd name="T5" fmla="*/ 36 h 187"/>
                    <a:gd name="T6" fmla="*/ 305 w 431"/>
                    <a:gd name="T7" fmla="*/ 12 h 187"/>
                    <a:gd name="T8" fmla="*/ 281 w 431"/>
                    <a:gd name="T9" fmla="*/ 0 h 187"/>
                    <a:gd name="T10" fmla="*/ 244 w 431"/>
                    <a:gd name="T11" fmla="*/ 4 h 187"/>
                    <a:gd name="T12" fmla="*/ 220 w 431"/>
                    <a:gd name="T13" fmla="*/ 8 h 187"/>
                    <a:gd name="T14" fmla="*/ 183 w 431"/>
                    <a:gd name="T15" fmla="*/ 8 h 187"/>
                    <a:gd name="T16" fmla="*/ 159 w 431"/>
                    <a:gd name="T17" fmla="*/ 8 h 187"/>
                    <a:gd name="T18" fmla="*/ 134 w 431"/>
                    <a:gd name="T19" fmla="*/ 12 h 187"/>
                    <a:gd name="T20" fmla="*/ 110 w 431"/>
                    <a:gd name="T21" fmla="*/ 24 h 187"/>
                    <a:gd name="T22" fmla="*/ 98 w 431"/>
                    <a:gd name="T23" fmla="*/ 28 h 187"/>
                    <a:gd name="T24" fmla="*/ 110 w 431"/>
                    <a:gd name="T25" fmla="*/ 48 h 187"/>
                    <a:gd name="T26" fmla="*/ 85 w 431"/>
                    <a:gd name="T27" fmla="*/ 52 h 187"/>
                    <a:gd name="T28" fmla="*/ 61 w 431"/>
                    <a:gd name="T29" fmla="*/ 61 h 187"/>
                    <a:gd name="T30" fmla="*/ 37 w 431"/>
                    <a:gd name="T31" fmla="*/ 81 h 187"/>
                    <a:gd name="T32" fmla="*/ 12 w 431"/>
                    <a:gd name="T33" fmla="*/ 85 h 187"/>
                    <a:gd name="T34" fmla="*/ 12 w 431"/>
                    <a:gd name="T35" fmla="*/ 89 h 187"/>
                    <a:gd name="T36" fmla="*/ 37 w 431"/>
                    <a:gd name="T37" fmla="*/ 89 h 187"/>
                    <a:gd name="T38" fmla="*/ 61 w 431"/>
                    <a:gd name="T39" fmla="*/ 93 h 187"/>
                    <a:gd name="T40" fmla="*/ 65 w 431"/>
                    <a:gd name="T41" fmla="*/ 101 h 187"/>
                    <a:gd name="T42" fmla="*/ 89 w 431"/>
                    <a:gd name="T43" fmla="*/ 105 h 187"/>
                    <a:gd name="T44" fmla="*/ 93 w 431"/>
                    <a:gd name="T45" fmla="*/ 130 h 187"/>
                    <a:gd name="T46" fmla="*/ 114 w 431"/>
                    <a:gd name="T47" fmla="*/ 146 h 187"/>
                    <a:gd name="T48" fmla="*/ 138 w 431"/>
                    <a:gd name="T49" fmla="*/ 154 h 187"/>
                    <a:gd name="T50" fmla="*/ 163 w 431"/>
                    <a:gd name="T51" fmla="*/ 146 h 187"/>
                    <a:gd name="T52" fmla="*/ 179 w 431"/>
                    <a:gd name="T53" fmla="*/ 158 h 187"/>
                    <a:gd name="T54" fmla="*/ 207 w 431"/>
                    <a:gd name="T55" fmla="*/ 158 h 187"/>
                    <a:gd name="T56" fmla="*/ 232 w 431"/>
                    <a:gd name="T57" fmla="*/ 158 h 187"/>
                    <a:gd name="T58" fmla="*/ 268 w 431"/>
                    <a:gd name="T59" fmla="*/ 179 h 187"/>
                    <a:gd name="T60" fmla="*/ 297 w 431"/>
                    <a:gd name="T61" fmla="*/ 187 h 187"/>
                    <a:gd name="T62" fmla="*/ 334 w 431"/>
                    <a:gd name="T63" fmla="*/ 187 h 187"/>
                    <a:gd name="T64" fmla="*/ 374 w 431"/>
                    <a:gd name="T65" fmla="*/ 183 h 187"/>
                    <a:gd name="T66" fmla="*/ 399 w 431"/>
                    <a:gd name="T67" fmla="*/ 183 h 187"/>
                    <a:gd name="T68" fmla="*/ 423 w 431"/>
                    <a:gd name="T69" fmla="*/ 170 h 187"/>
                    <a:gd name="T70" fmla="*/ 415 w 431"/>
                    <a:gd name="T71" fmla="*/ 146 h 187"/>
                    <a:gd name="T72" fmla="*/ 386 w 431"/>
                    <a:gd name="T73" fmla="*/ 130 h 187"/>
                    <a:gd name="T74" fmla="*/ 386 w 431"/>
                    <a:gd name="T75" fmla="*/ 122 h 187"/>
                    <a:gd name="T76" fmla="*/ 411 w 431"/>
                    <a:gd name="T77" fmla="*/ 118 h 187"/>
                    <a:gd name="T78" fmla="*/ 415 w 431"/>
                    <a:gd name="T79" fmla="*/ 93 h 187"/>
                    <a:gd name="T80" fmla="*/ 419 w 431"/>
                    <a:gd name="T81" fmla="*/ 69 h 187"/>
                    <a:gd name="T82" fmla="*/ 431 w 431"/>
                    <a:gd name="T83" fmla="*/ 48 h 187"/>
                    <a:gd name="T84" fmla="*/ 407 w 431"/>
                    <a:gd name="T85" fmla="*/ 32 h 187"/>
                    <a:gd name="T86" fmla="*/ 386 w 431"/>
                    <a:gd name="T87" fmla="*/ 20 h 187"/>
                    <a:gd name="T88" fmla="*/ 362 w 431"/>
                    <a:gd name="T89" fmla="*/ 16 h 187"/>
                    <a:gd name="T90" fmla="*/ 338 w 431"/>
                    <a:gd name="T91" fmla="*/ 24 h 187"/>
                    <a:gd name="T92" fmla="*/ 330 w 431"/>
                    <a:gd name="T93" fmla="*/ 44 h 187"/>
                    <a:gd name="T94" fmla="*/ 305 w 431"/>
                    <a:gd name="T95" fmla="*/ 36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431" h="187">
                      <a:moveTo>
                        <a:pt x="297" y="48"/>
                      </a:moveTo>
                      <a:lnTo>
                        <a:pt x="285" y="61"/>
                      </a:lnTo>
                      <a:lnTo>
                        <a:pt x="273" y="61"/>
                      </a:lnTo>
                      <a:lnTo>
                        <a:pt x="285" y="57"/>
                      </a:lnTo>
                      <a:lnTo>
                        <a:pt x="285" y="44"/>
                      </a:lnTo>
                      <a:lnTo>
                        <a:pt x="297" y="36"/>
                      </a:lnTo>
                      <a:lnTo>
                        <a:pt x="305" y="24"/>
                      </a:lnTo>
                      <a:lnTo>
                        <a:pt x="305" y="12"/>
                      </a:lnTo>
                      <a:lnTo>
                        <a:pt x="293" y="4"/>
                      </a:lnTo>
                      <a:lnTo>
                        <a:pt x="281" y="0"/>
                      </a:lnTo>
                      <a:lnTo>
                        <a:pt x="260" y="0"/>
                      </a:lnTo>
                      <a:lnTo>
                        <a:pt x="244" y="4"/>
                      </a:lnTo>
                      <a:lnTo>
                        <a:pt x="232" y="8"/>
                      </a:lnTo>
                      <a:lnTo>
                        <a:pt x="220" y="8"/>
                      </a:lnTo>
                      <a:lnTo>
                        <a:pt x="195" y="8"/>
                      </a:lnTo>
                      <a:lnTo>
                        <a:pt x="183" y="8"/>
                      </a:lnTo>
                      <a:lnTo>
                        <a:pt x="171" y="8"/>
                      </a:lnTo>
                      <a:lnTo>
                        <a:pt x="159" y="8"/>
                      </a:lnTo>
                      <a:lnTo>
                        <a:pt x="146" y="20"/>
                      </a:lnTo>
                      <a:lnTo>
                        <a:pt x="134" y="12"/>
                      </a:lnTo>
                      <a:lnTo>
                        <a:pt x="122" y="16"/>
                      </a:lnTo>
                      <a:lnTo>
                        <a:pt x="110" y="24"/>
                      </a:lnTo>
                      <a:lnTo>
                        <a:pt x="110" y="24"/>
                      </a:lnTo>
                      <a:lnTo>
                        <a:pt x="98" y="28"/>
                      </a:lnTo>
                      <a:lnTo>
                        <a:pt x="85" y="36"/>
                      </a:lnTo>
                      <a:lnTo>
                        <a:pt x="110" y="48"/>
                      </a:lnTo>
                      <a:lnTo>
                        <a:pt x="98" y="52"/>
                      </a:lnTo>
                      <a:lnTo>
                        <a:pt x="85" y="52"/>
                      </a:lnTo>
                      <a:lnTo>
                        <a:pt x="73" y="57"/>
                      </a:lnTo>
                      <a:lnTo>
                        <a:pt x="61" y="61"/>
                      </a:lnTo>
                      <a:lnTo>
                        <a:pt x="49" y="73"/>
                      </a:lnTo>
                      <a:lnTo>
                        <a:pt x="37" y="81"/>
                      </a:lnTo>
                      <a:lnTo>
                        <a:pt x="24" y="85"/>
                      </a:lnTo>
                      <a:lnTo>
                        <a:pt x="12" y="85"/>
                      </a:lnTo>
                      <a:lnTo>
                        <a:pt x="0" y="85"/>
                      </a:lnTo>
                      <a:lnTo>
                        <a:pt x="12" y="89"/>
                      </a:lnTo>
                      <a:lnTo>
                        <a:pt x="24" y="101"/>
                      </a:lnTo>
                      <a:lnTo>
                        <a:pt x="37" y="89"/>
                      </a:lnTo>
                      <a:lnTo>
                        <a:pt x="49" y="85"/>
                      </a:lnTo>
                      <a:lnTo>
                        <a:pt x="61" y="93"/>
                      </a:lnTo>
                      <a:lnTo>
                        <a:pt x="53" y="97"/>
                      </a:lnTo>
                      <a:lnTo>
                        <a:pt x="65" y="101"/>
                      </a:lnTo>
                      <a:lnTo>
                        <a:pt x="77" y="93"/>
                      </a:lnTo>
                      <a:lnTo>
                        <a:pt x="89" y="105"/>
                      </a:lnTo>
                      <a:lnTo>
                        <a:pt x="89" y="118"/>
                      </a:lnTo>
                      <a:lnTo>
                        <a:pt x="93" y="130"/>
                      </a:lnTo>
                      <a:lnTo>
                        <a:pt x="106" y="134"/>
                      </a:lnTo>
                      <a:lnTo>
                        <a:pt x="114" y="146"/>
                      </a:lnTo>
                      <a:lnTo>
                        <a:pt x="126" y="150"/>
                      </a:lnTo>
                      <a:lnTo>
                        <a:pt x="138" y="154"/>
                      </a:lnTo>
                      <a:lnTo>
                        <a:pt x="150" y="146"/>
                      </a:lnTo>
                      <a:lnTo>
                        <a:pt x="163" y="146"/>
                      </a:lnTo>
                      <a:lnTo>
                        <a:pt x="167" y="158"/>
                      </a:lnTo>
                      <a:lnTo>
                        <a:pt x="179" y="158"/>
                      </a:lnTo>
                      <a:lnTo>
                        <a:pt x="195" y="158"/>
                      </a:lnTo>
                      <a:lnTo>
                        <a:pt x="207" y="158"/>
                      </a:lnTo>
                      <a:lnTo>
                        <a:pt x="220" y="162"/>
                      </a:lnTo>
                      <a:lnTo>
                        <a:pt x="232" y="158"/>
                      </a:lnTo>
                      <a:lnTo>
                        <a:pt x="260" y="175"/>
                      </a:lnTo>
                      <a:lnTo>
                        <a:pt x="268" y="179"/>
                      </a:lnTo>
                      <a:lnTo>
                        <a:pt x="285" y="183"/>
                      </a:lnTo>
                      <a:lnTo>
                        <a:pt x="297" y="187"/>
                      </a:lnTo>
                      <a:lnTo>
                        <a:pt x="321" y="187"/>
                      </a:lnTo>
                      <a:lnTo>
                        <a:pt x="334" y="187"/>
                      </a:lnTo>
                      <a:lnTo>
                        <a:pt x="346" y="183"/>
                      </a:lnTo>
                      <a:lnTo>
                        <a:pt x="374" y="183"/>
                      </a:lnTo>
                      <a:lnTo>
                        <a:pt x="386" y="183"/>
                      </a:lnTo>
                      <a:lnTo>
                        <a:pt x="399" y="183"/>
                      </a:lnTo>
                      <a:lnTo>
                        <a:pt x="411" y="175"/>
                      </a:lnTo>
                      <a:lnTo>
                        <a:pt x="423" y="170"/>
                      </a:lnTo>
                      <a:lnTo>
                        <a:pt x="423" y="154"/>
                      </a:lnTo>
                      <a:lnTo>
                        <a:pt x="415" y="146"/>
                      </a:lnTo>
                      <a:lnTo>
                        <a:pt x="399" y="134"/>
                      </a:lnTo>
                      <a:lnTo>
                        <a:pt x="386" y="130"/>
                      </a:lnTo>
                      <a:lnTo>
                        <a:pt x="374" y="118"/>
                      </a:lnTo>
                      <a:lnTo>
                        <a:pt x="386" y="122"/>
                      </a:lnTo>
                      <a:lnTo>
                        <a:pt x="399" y="122"/>
                      </a:lnTo>
                      <a:lnTo>
                        <a:pt x="411" y="118"/>
                      </a:lnTo>
                      <a:lnTo>
                        <a:pt x="411" y="105"/>
                      </a:lnTo>
                      <a:lnTo>
                        <a:pt x="415" y="93"/>
                      </a:lnTo>
                      <a:lnTo>
                        <a:pt x="415" y="81"/>
                      </a:lnTo>
                      <a:lnTo>
                        <a:pt x="419" y="69"/>
                      </a:lnTo>
                      <a:lnTo>
                        <a:pt x="431" y="57"/>
                      </a:lnTo>
                      <a:lnTo>
                        <a:pt x="431" y="48"/>
                      </a:lnTo>
                      <a:lnTo>
                        <a:pt x="419" y="36"/>
                      </a:lnTo>
                      <a:lnTo>
                        <a:pt x="407" y="32"/>
                      </a:lnTo>
                      <a:lnTo>
                        <a:pt x="395" y="24"/>
                      </a:lnTo>
                      <a:lnTo>
                        <a:pt x="386" y="20"/>
                      </a:lnTo>
                      <a:lnTo>
                        <a:pt x="374" y="16"/>
                      </a:lnTo>
                      <a:lnTo>
                        <a:pt x="362" y="16"/>
                      </a:lnTo>
                      <a:lnTo>
                        <a:pt x="350" y="16"/>
                      </a:lnTo>
                      <a:lnTo>
                        <a:pt x="338" y="24"/>
                      </a:lnTo>
                      <a:lnTo>
                        <a:pt x="338" y="28"/>
                      </a:lnTo>
                      <a:lnTo>
                        <a:pt x="330" y="44"/>
                      </a:lnTo>
                      <a:lnTo>
                        <a:pt x="317" y="40"/>
                      </a:lnTo>
                      <a:lnTo>
                        <a:pt x="305" y="36"/>
                      </a:lnTo>
                      <a:lnTo>
                        <a:pt x="297" y="4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7" name="Freeform 970">
                  <a:extLst>
                    <a:ext uri="{FF2B5EF4-FFF2-40B4-BE49-F238E27FC236}">
                      <a16:creationId xmlns:a16="http://schemas.microsoft.com/office/drawing/2014/main" id="{58821266-E95D-BD7E-8A48-3A4A9204B6E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368" y="4607"/>
                  <a:ext cx="36" cy="21"/>
                </a:xfrm>
                <a:custGeom>
                  <a:avLst/>
                  <a:gdLst>
                    <a:gd name="T0" fmla="*/ 24 w 36"/>
                    <a:gd name="T1" fmla="*/ 21 h 21"/>
                    <a:gd name="T2" fmla="*/ 36 w 36"/>
                    <a:gd name="T3" fmla="*/ 17 h 21"/>
                    <a:gd name="T4" fmla="*/ 28 w 36"/>
                    <a:gd name="T5" fmla="*/ 5 h 21"/>
                    <a:gd name="T6" fmla="*/ 16 w 36"/>
                    <a:gd name="T7" fmla="*/ 0 h 21"/>
                    <a:gd name="T8" fmla="*/ 4 w 36"/>
                    <a:gd name="T9" fmla="*/ 0 h 21"/>
                    <a:gd name="T10" fmla="*/ 0 w 36"/>
                    <a:gd name="T11" fmla="*/ 5 h 21"/>
                    <a:gd name="T12" fmla="*/ 12 w 36"/>
                    <a:gd name="T13" fmla="*/ 9 h 21"/>
                    <a:gd name="T14" fmla="*/ 24 w 36"/>
                    <a:gd name="T1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21">
                      <a:moveTo>
                        <a:pt x="24" y="21"/>
                      </a:moveTo>
                      <a:lnTo>
                        <a:pt x="36" y="17"/>
                      </a:lnTo>
                      <a:lnTo>
                        <a:pt x="28" y="5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12" y="9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8" name="Freeform 971">
                  <a:extLst>
                    <a:ext uri="{FF2B5EF4-FFF2-40B4-BE49-F238E27FC236}">
                      <a16:creationId xmlns:a16="http://schemas.microsoft.com/office/drawing/2014/main" id="{3B3B3429-2B0D-0D2A-3791-8314EA64A95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030" y="4408"/>
                  <a:ext cx="69" cy="16"/>
                </a:xfrm>
                <a:custGeom>
                  <a:avLst/>
                  <a:gdLst>
                    <a:gd name="T0" fmla="*/ 12 w 69"/>
                    <a:gd name="T1" fmla="*/ 8 h 16"/>
                    <a:gd name="T2" fmla="*/ 24 w 69"/>
                    <a:gd name="T3" fmla="*/ 12 h 16"/>
                    <a:gd name="T4" fmla="*/ 36 w 69"/>
                    <a:gd name="T5" fmla="*/ 12 h 16"/>
                    <a:gd name="T6" fmla="*/ 49 w 69"/>
                    <a:gd name="T7" fmla="*/ 12 h 16"/>
                    <a:gd name="T8" fmla="*/ 57 w 69"/>
                    <a:gd name="T9" fmla="*/ 16 h 16"/>
                    <a:gd name="T10" fmla="*/ 69 w 69"/>
                    <a:gd name="T11" fmla="*/ 12 h 16"/>
                    <a:gd name="T12" fmla="*/ 61 w 69"/>
                    <a:gd name="T13" fmla="*/ 0 h 16"/>
                    <a:gd name="T14" fmla="*/ 36 w 69"/>
                    <a:gd name="T15" fmla="*/ 0 h 16"/>
                    <a:gd name="T16" fmla="*/ 24 w 69"/>
                    <a:gd name="T17" fmla="*/ 0 h 16"/>
                    <a:gd name="T18" fmla="*/ 12 w 69"/>
                    <a:gd name="T19" fmla="*/ 0 h 16"/>
                    <a:gd name="T20" fmla="*/ 0 w 69"/>
                    <a:gd name="T21" fmla="*/ 4 h 16"/>
                    <a:gd name="T22" fmla="*/ 12 w 69"/>
                    <a:gd name="T23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16">
                      <a:moveTo>
                        <a:pt x="12" y="8"/>
                      </a:moveTo>
                      <a:lnTo>
                        <a:pt x="24" y="12"/>
                      </a:lnTo>
                      <a:lnTo>
                        <a:pt x="36" y="12"/>
                      </a:lnTo>
                      <a:lnTo>
                        <a:pt x="49" y="12"/>
                      </a:lnTo>
                      <a:lnTo>
                        <a:pt x="57" y="16"/>
                      </a:lnTo>
                      <a:lnTo>
                        <a:pt x="69" y="12"/>
                      </a:lnTo>
                      <a:lnTo>
                        <a:pt x="61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49" name="Freeform 972">
                  <a:extLst>
                    <a:ext uri="{FF2B5EF4-FFF2-40B4-BE49-F238E27FC236}">
                      <a16:creationId xmlns:a16="http://schemas.microsoft.com/office/drawing/2014/main" id="{283E01B4-AEC6-3711-888B-5C0A6102549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207" y="4213"/>
                  <a:ext cx="73" cy="20"/>
                </a:xfrm>
                <a:custGeom>
                  <a:avLst/>
                  <a:gdLst>
                    <a:gd name="T0" fmla="*/ 24 w 73"/>
                    <a:gd name="T1" fmla="*/ 12 h 20"/>
                    <a:gd name="T2" fmla="*/ 36 w 73"/>
                    <a:gd name="T3" fmla="*/ 20 h 20"/>
                    <a:gd name="T4" fmla="*/ 49 w 73"/>
                    <a:gd name="T5" fmla="*/ 20 h 20"/>
                    <a:gd name="T6" fmla="*/ 61 w 73"/>
                    <a:gd name="T7" fmla="*/ 20 h 20"/>
                    <a:gd name="T8" fmla="*/ 73 w 73"/>
                    <a:gd name="T9" fmla="*/ 20 h 20"/>
                    <a:gd name="T10" fmla="*/ 61 w 73"/>
                    <a:gd name="T11" fmla="*/ 12 h 20"/>
                    <a:gd name="T12" fmla="*/ 49 w 73"/>
                    <a:gd name="T13" fmla="*/ 8 h 20"/>
                    <a:gd name="T14" fmla="*/ 24 w 73"/>
                    <a:gd name="T15" fmla="*/ 4 h 20"/>
                    <a:gd name="T16" fmla="*/ 12 w 73"/>
                    <a:gd name="T17" fmla="*/ 0 h 20"/>
                    <a:gd name="T18" fmla="*/ 0 w 73"/>
                    <a:gd name="T19" fmla="*/ 4 h 20"/>
                    <a:gd name="T20" fmla="*/ 12 w 73"/>
                    <a:gd name="T21" fmla="*/ 12 h 20"/>
                    <a:gd name="T22" fmla="*/ 24 w 73"/>
                    <a:gd name="T23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20">
                      <a:moveTo>
                        <a:pt x="24" y="12"/>
                      </a:moveTo>
                      <a:lnTo>
                        <a:pt x="36" y="20"/>
                      </a:lnTo>
                      <a:lnTo>
                        <a:pt x="49" y="20"/>
                      </a:lnTo>
                      <a:lnTo>
                        <a:pt x="61" y="20"/>
                      </a:lnTo>
                      <a:lnTo>
                        <a:pt x="73" y="20"/>
                      </a:lnTo>
                      <a:lnTo>
                        <a:pt x="61" y="12"/>
                      </a:lnTo>
                      <a:lnTo>
                        <a:pt x="49" y="8"/>
                      </a:lnTo>
                      <a:lnTo>
                        <a:pt x="24" y="4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12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0" name="Freeform 973">
                  <a:extLst>
                    <a:ext uri="{FF2B5EF4-FFF2-40B4-BE49-F238E27FC236}">
                      <a16:creationId xmlns:a16="http://schemas.microsoft.com/office/drawing/2014/main" id="{2A512A22-1F6B-B076-A7DA-CD4F5B547EC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081" y="5027"/>
                  <a:ext cx="48" cy="32"/>
                </a:xfrm>
                <a:custGeom>
                  <a:avLst/>
                  <a:gdLst>
                    <a:gd name="T0" fmla="*/ 20 w 48"/>
                    <a:gd name="T1" fmla="*/ 28 h 32"/>
                    <a:gd name="T2" fmla="*/ 32 w 48"/>
                    <a:gd name="T3" fmla="*/ 32 h 32"/>
                    <a:gd name="T4" fmla="*/ 32 w 48"/>
                    <a:gd name="T5" fmla="*/ 20 h 32"/>
                    <a:gd name="T6" fmla="*/ 36 w 48"/>
                    <a:gd name="T7" fmla="*/ 8 h 32"/>
                    <a:gd name="T8" fmla="*/ 48 w 48"/>
                    <a:gd name="T9" fmla="*/ 8 h 32"/>
                    <a:gd name="T10" fmla="*/ 36 w 48"/>
                    <a:gd name="T11" fmla="*/ 4 h 32"/>
                    <a:gd name="T12" fmla="*/ 24 w 48"/>
                    <a:gd name="T13" fmla="*/ 0 h 32"/>
                    <a:gd name="T14" fmla="*/ 12 w 48"/>
                    <a:gd name="T15" fmla="*/ 0 h 32"/>
                    <a:gd name="T16" fmla="*/ 0 w 48"/>
                    <a:gd name="T17" fmla="*/ 12 h 32"/>
                    <a:gd name="T18" fmla="*/ 8 w 48"/>
                    <a:gd name="T19" fmla="*/ 24 h 32"/>
                    <a:gd name="T20" fmla="*/ 20 w 48"/>
                    <a:gd name="T21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8" h="32">
                      <a:moveTo>
                        <a:pt x="20" y="28"/>
                      </a:moveTo>
                      <a:lnTo>
                        <a:pt x="32" y="32"/>
                      </a:lnTo>
                      <a:lnTo>
                        <a:pt x="32" y="20"/>
                      </a:lnTo>
                      <a:lnTo>
                        <a:pt x="36" y="8"/>
                      </a:lnTo>
                      <a:lnTo>
                        <a:pt x="48" y="8"/>
                      </a:lnTo>
                      <a:lnTo>
                        <a:pt x="36" y="4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0" y="12"/>
                      </a:lnTo>
                      <a:lnTo>
                        <a:pt x="8" y="24"/>
                      </a:lnTo>
                      <a:lnTo>
                        <a:pt x="20" y="2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1" name="Freeform 974">
                  <a:extLst>
                    <a:ext uri="{FF2B5EF4-FFF2-40B4-BE49-F238E27FC236}">
                      <a16:creationId xmlns:a16="http://schemas.microsoft.com/office/drawing/2014/main" id="{677E13C9-0507-AEB2-5E11-B55FA9CF0CE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7331" y="4864"/>
                  <a:ext cx="122" cy="53"/>
                </a:xfrm>
                <a:custGeom>
                  <a:avLst/>
                  <a:gdLst>
                    <a:gd name="T0" fmla="*/ 94 w 122"/>
                    <a:gd name="T1" fmla="*/ 4 h 53"/>
                    <a:gd name="T2" fmla="*/ 85 w 122"/>
                    <a:gd name="T3" fmla="*/ 4 h 53"/>
                    <a:gd name="T4" fmla="*/ 69 w 122"/>
                    <a:gd name="T5" fmla="*/ 0 h 53"/>
                    <a:gd name="T6" fmla="*/ 57 w 122"/>
                    <a:gd name="T7" fmla="*/ 0 h 53"/>
                    <a:gd name="T8" fmla="*/ 45 w 122"/>
                    <a:gd name="T9" fmla="*/ 0 h 53"/>
                    <a:gd name="T10" fmla="*/ 37 w 122"/>
                    <a:gd name="T11" fmla="*/ 8 h 53"/>
                    <a:gd name="T12" fmla="*/ 28 w 122"/>
                    <a:gd name="T13" fmla="*/ 20 h 53"/>
                    <a:gd name="T14" fmla="*/ 12 w 122"/>
                    <a:gd name="T15" fmla="*/ 16 h 53"/>
                    <a:gd name="T16" fmla="*/ 0 w 122"/>
                    <a:gd name="T17" fmla="*/ 24 h 53"/>
                    <a:gd name="T18" fmla="*/ 16 w 122"/>
                    <a:gd name="T19" fmla="*/ 32 h 53"/>
                    <a:gd name="T20" fmla="*/ 28 w 122"/>
                    <a:gd name="T21" fmla="*/ 36 h 53"/>
                    <a:gd name="T22" fmla="*/ 37 w 122"/>
                    <a:gd name="T23" fmla="*/ 41 h 53"/>
                    <a:gd name="T24" fmla="*/ 53 w 122"/>
                    <a:gd name="T25" fmla="*/ 45 h 53"/>
                    <a:gd name="T26" fmla="*/ 73 w 122"/>
                    <a:gd name="T27" fmla="*/ 53 h 53"/>
                    <a:gd name="T28" fmla="*/ 85 w 122"/>
                    <a:gd name="T29" fmla="*/ 53 h 53"/>
                    <a:gd name="T30" fmla="*/ 94 w 122"/>
                    <a:gd name="T31" fmla="*/ 41 h 53"/>
                    <a:gd name="T32" fmla="*/ 106 w 122"/>
                    <a:gd name="T33" fmla="*/ 36 h 53"/>
                    <a:gd name="T34" fmla="*/ 114 w 122"/>
                    <a:gd name="T35" fmla="*/ 24 h 53"/>
                    <a:gd name="T36" fmla="*/ 122 w 122"/>
                    <a:gd name="T37" fmla="*/ 12 h 53"/>
                    <a:gd name="T38" fmla="*/ 110 w 122"/>
                    <a:gd name="T39" fmla="*/ 4 h 53"/>
                    <a:gd name="T40" fmla="*/ 94 w 122"/>
                    <a:gd name="T41" fmla="*/ 4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22" h="53">
                      <a:moveTo>
                        <a:pt x="94" y="4"/>
                      </a:moveTo>
                      <a:lnTo>
                        <a:pt x="85" y="4"/>
                      </a:lnTo>
                      <a:lnTo>
                        <a:pt x="69" y="0"/>
                      </a:lnTo>
                      <a:lnTo>
                        <a:pt x="57" y="0"/>
                      </a:lnTo>
                      <a:lnTo>
                        <a:pt x="45" y="0"/>
                      </a:lnTo>
                      <a:lnTo>
                        <a:pt x="37" y="8"/>
                      </a:lnTo>
                      <a:lnTo>
                        <a:pt x="28" y="20"/>
                      </a:lnTo>
                      <a:lnTo>
                        <a:pt x="12" y="16"/>
                      </a:lnTo>
                      <a:lnTo>
                        <a:pt x="0" y="24"/>
                      </a:lnTo>
                      <a:lnTo>
                        <a:pt x="16" y="32"/>
                      </a:lnTo>
                      <a:lnTo>
                        <a:pt x="28" y="36"/>
                      </a:lnTo>
                      <a:lnTo>
                        <a:pt x="37" y="41"/>
                      </a:lnTo>
                      <a:lnTo>
                        <a:pt x="53" y="45"/>
                      </a:lnTo>
                      <a:lnTo>
                        <a:pt x="73" y="53"/>
                      </a:lnTo>
                      <a:lnTo>
                        <a:pt x="85" y="53"/>
                      </a:lnTo>
                      <a:lnTo>
                        <a:pt x="94" y="41"/>
                      </a:lnTo>
                      <a:lnTo>
                        <a:pt x="106" y="36"/>
                      </a:lnTo>
                      <a:lnTo>
                        <a:pt x="114" y="24"/>
                      </a:lnTo>
                      <a:lnTo>
                        <a:pt x="122" y="12"/>
                      </a:lnTo>
                      <a:lnTo>
                        <a:pt x="110" y="4"/>
                      </a:lnTo>
                      <a:lnTo>
                        <a:pt x="94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2" name="Freeform 975">
                  <a:extLst>
                    <a:ext uri="{FF2B5EF4-FFF2-40B4-BE49-F238E27FC236}">
                      <a16:creationId xmlns:a16="http://schemas.microsoft.com/office/drawing/2014/main" id="{E352AC31-947A-8439-1280-CA6839BF7D6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423" y="4738"/>
                  <a:ext cx="293" cy="97"/>
                </a:xfrm>
                <a:custGeom>
                  <a:avLst/>
                  <a:gdLst>
                    <a:gd name="T0" fmla="*/ 28 w 293"/>
                    <a:gd name="T1" fmla="*/ 53 h 97"/>
                    <a:gd name="T2" fmla="*/ 40 w 293"/>
                    <a:gd name="T3" fmla="*/ 57 h 97"/>
                    <a:gd name="T4" fmla="*/ 52 w 293"/>
                    <a:gd name="T5" fmla="*/ 61 h 97"/>
                    <a:gd name="T6" fmla="*/ 65 w 293"/>
                    <a:gd name="T7" fmla="*/ 69 h 97"/>
                    <a:gd name="T8" fmla="*/ 77 w 293"/>
                    <a:gd name="T9" fmla="*/ 73 h 97"/>
                    <a:gd name="T10" fmla="*/ 89 w 293"/>
                    <a:gd name="T11" fmla="*/ 73 h 97"/>
                    <a:gd name="T12" fmla="*/ 101 w 293"/>
                    <a:gd name="T13" fmla="*/ 81 h 97"/>
                    <a:gd name="T14" fmla="*/ 113 w 293"/>
                    <a:gd name="T15" fmla="*/ 85 h 97"/>
                    <a:gd name="T16" fmla="*/ 126 w 293"/>
                    <a:gd name="T17" fmla="*/ 93 h 97"/>
                    <a:gd name="T18" fmla="*/ 138 w 293"/>
                    <a:gd name="T19" fmla="*/ 93 h 97"/>
                    <a:gd name="T20" fmla="*/ 150 w 293"/>
                    <a:gd name="T21" fmla="*/ 97 h 97"/>
                    <a:gd name="T22" fmla="*/ 162 w 293"/>
                    <a:gd name="T23" fmla="*/ 97 h 97"/>
                    <a:gd name="T24" fmla="*/ 187 w 293"/>
                    <a:gd name="T25" fmla="*/ 97 h 97"/>
                    <a:gd name="T26" fmla="*/ 215 w 293"/>
                    <a:gd name="T27" fmla="*/ 97 h 97"/>
                    <a:gd name="T28" fmla="*/ 232 w 293"/>
                    <a:gd name="T29" fmla="*/ 93 h 97"/>
                    <a:gd name="T30" fmla="*/ 244 w 293"/>
                    <a:gd name="T31" fmla="*/ 89 h 97"/>
                    <a:gd name="T32" fmla="*/ 268 w 293"/>
                    <a:gd name="T33" fmla="*/ 81 h 97"/>
                    <a:gd name="T34" fmla="*/ 280 w 293"/>
                    <a:gd name="T35" fmla="*/ 77 h 97"/>
                    <a:gd name="T36" fmla="*/ 284 w 293"/>
                    <a:gd name="T37" fmla="*/ 65 h 97"/>
                    <a:gd name="T38" fmla="*/ 293 w 293"/>
                    <a:gd name="T39" fmla="*/ 53 h 97"/>
                    <a:gd name="T40" fmla="*/ 280 w 293"/>
                    <a:gd name="T41" fmla="*/ 49 h 97"/>
                    <a:gd name="T42" fmla="*/ 268 w 293"/>
                    <a:gd name="T43" fmla="*/ 53 h 97"/>
                    <a:gd name="T44" fmla="*/ 256 w 293"/>
                    <a:gd name="T45" fmla="*/ 49 h 97"/>
                    <a:gd name="T46" fmla="*/ 244 w 293"/>
                    <a:gd name="T47" fmla="*/ 40 h 97"/>
                    <a:gd name="T48" fmla="*/ 232 w 293"/>
                    <a:gd name="T49" fmla="*/ 40 h 97"/>
                    <a:gd name="T50" fmla="*/ 219 w 293"/>
                    <a:gd name="T51" fmla="*/ 40 h 97"/>
                    <a:gd name="T52" fmla="*/ 207 w 293"/>
                    <a:gd name="T53" fmla="*/ 36 h 97"/>
                    <a:gd name="T54" fmla="*/ 195 w 293"/>
                    <a:gd name="T55" fmla="*/ 36 h 97"/>
                    <a:gd name="T56" fmla="*/ 183 w 293"/>
                    <a:gd name="T57" fmla="*/ 36 h 97"/>
                    <a:gd name="T58" fmla="*/ 170 w 293"/>
                    <a:gd name="T59" fmla="*/ 44 h 97"/>
                    <a:gd name="T60" fmla="*/ 154 w 293"/>
                    <a:gd name="T61" fmla="*/ 44 h 97"/>
                    <a:gd name="T62" fmla="*/ 142 w 293"/>
                    <a:gd name="T63" fmla="*/ 36 h 97"/>
                    <a:gd name="T64" fmla="*/ 150 w 293"/>
                    <a:gd name="T65" fmla="*/ 20 h 97"/>
                    <a:gd name="T66" fmla="*/ 138 w 293"/>
                    <a:gd name="T67" fmla="*/ 20 h 97"/>
                    <a:gd name="T68" fmla="*/ 126 w 293"/>
                    <a:gd name="T69" fmla="*/ 20 h 97"/>
                    <a:gd name="T70" fmla="*/ 113 w 293"/>
                    <a:gd name="T71" fmla="*/ 20 h 97"/>
                    <a:gd name="T72" fmla="*/ 97 w 293"/>
                    <a:gd name="T73" fmla="*/ 16 h 97"/>
                    <a:gd name="T74" fmla="*/ 85 w 293"/>
                    <a:gd name="T75" fmla="*/ 16 h 97"/>
                    <a:gd name="T76" fmla="*/ 73 w 293"/>
                    <a:gd name="T77" fmla="*/ 28 h 97"/>
                    <a:gd name="T78" fmla="*/ 61 w 293"/>
                    <a:gd name="T79" fmla="*/ 28 h 97"/>
                    <a:gd name="T80" fmla="*/ 48 w 293"/>
                    <a:gd name="T81" fmla="*/ 28 h 97"/>
                    <a:gd name="T82" fmla="*/ 36 w 293"/>
                    <a:gd name="T83" fmla="*/ 20 h 97"/>
                    <a:gd name="T84" fmla="*/ 40 w 293"/>
                    <a:gd name="T85" fmla="*/ 8 h 97"/>
                    <a:gd name="T86" fmla="*/ 28 w 293"/>
                    <a:gd name="T87" fmla="*/ 0 h 97"/>
                    <a:gd name="T88" fmla="*/ 16 w 293"/>
                    <a:gd name="T89" fmla="*/ 8 h 97"/>
                    <a:gd name="T90" fmla="*/ 12 w 293"/>
                    <a:gd name="T91" fmla="*/ 20 h 97"/>
                    <a:gd name="T92" fmla="*/ 8 w 293"/>
                    <a:gd name="T93" fmla="*/ 32 h 97"/>
                    <a:gd name="T94" fmla="*/ 0 w 293"/>
                    <a:gd name="T95" fmla="*/ 44 h 97"/>
                    <a:gd name="T96" fmla="*/ 16 w 293"/>
                    <a:gd name="T97" fmla="*/ 49 h 97"/>
                    <a:gd name="T98" fmla="*/ 28 w 293"/>
                    <a:gd name="T99" fmla="*/ 5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3" h="97">
                      <a:moveTo>
                        <a:pt x="28" y="53"/>
                      </a:moveTo>
                      <a:lnTo>
                        <a:pt x="40" y="57"/>
                      </a:lnTo>
                      <a:lnTo>
                        <a:pt x="52" y="61"/>
                      </a:lnTo>
                      <a:lnTo>
                        <a:pt x="65" y="69"/>
                      </a:lnTo>
                      <a:lnTo>
                        <a:pt x="77" y="73"/>
                      </a:lnTo>
                      <a:lnTo>
                        <a:pt x="89" y="73"/>
                      </a:lnTo>
                      <a:lnTo>
                        <a:pt x="101" y="81"/>
                      </a:lnTo>
                      <a:lnTo>
                        <a:pt x="113" y="85"/>
                      </a:lnTo>
                      <a:lnTo>
                        <a:pt x="126" y="93"/>
                      </a:lnTo>
                      <a:lnTo>
                        <a:pt x="138" y="93"/>
                      </a:lnTo>
                      <a:lnTo>
                        <a:pt x="150" y="97"/>
                      </a:lnTo>
                      <a:lnTo>
                        <a:pt x="162" y="97"/>
                      </a:lnTo>
                      <a:lnTo>
                        <a:pt x="187" y="97"/>
                      </a:lnTo>
                      <a:lnTo>
                        <a:pt x="215" y="97"/>
                      </a:lnTo>
                      <a:lnTo>
                        <a:pt x="232" y="93"/>
                      </a:lnTo>
                      <a:lnTo>
                        <a:pt x="244" y="89"/>
                      </a:lnTo>
                      <a:lnTo>
                        <a:pt x="268" y="81"/>
                      </a:lnTo>
                      <a:lnTo>
                        <a:pt x="280" y="77"/>
                      </a:lnTo>
                      <a:lnTo>
                        <a:pt x="284" y="65"/>
                      </a:lnTo>
                      <a:lnTo>
                        <a:pt x="293" y="53"/>
                      </a:lnTo>
                      <a:lnTo>
                        <a:pt x="280" y="49"/>
                      </a:lnTo>
                      <a:lnTo>
                        <a:pt x="268" y="53"/>
                      </a:lnTo>
                      <a:lnTo>
                        <a:pt x="256" y="49"/>
                      </a:lnTo>
                      <a:lnTo>
                        <a:pt x="244" y="40"/>
                      </a:lnTo>
                      <a:lnTo>
                        <a:pt x="232" y="40"/>
                      </a:lnTo>
                      <a:lnTo>
                        <a:pt x="219" y="40"/>
                      </a:lnTo>
                      <a:lnTo>
                        <a:pt x="207" y="36"/>
                      </a:lnTo>
                      <a:lnTo>
                        <a:pt x="195" y="36"/>
                      </a:lnTo>
                      <a:lnTo>
                        <a:pt x="183" y="36"/>
                      </a:lnTo>
                      <a:lnTo>
                        <a:pt x="170" y="44"/>
                      </a:lnTo>
                      <a:lnTo>
                        <a:pt x="154" y="44"/>
                      </a:lnTo>
                      <a:lnTo>
                        <a:pt x="142" y="36"/>
                      </a:lnTo>
                      <a:lnTo>
                        <a:pt x="150" y="20"/>
                      </a:lnTo>
                      <a:lnTo>
                        <a:pt x="138" y="20"/>
                      </a:lnTo>
                      <a:lnTo>
                        <a:pt x="126" y="20"/>
                      </a:lnTo>
                      <a:lnTo>
                        <a:pt x="113" y="20"/>
                      </a:lnTo>
                      <a:lnTo>
                        <a:pt x="97" y="16"/>
                      </a:lnTo>
                      <a:lnTo>
                        <a:pt x="85" y="16"/>
                      </a:lnTo>
                      <a:lnTo>
                        <a:pt x="73" y="28"/>
                      </a:lnTo>
                      <a:lnTo>
                        <a:pt x="61" y="28"/>
                      </a:lnTo>
                      <a:lnTo>
                        <a:pt x="48" y="28"/>
                      </a:lnTo>
                      <a:lnTo>
                        <a:pt x="36" y="20"/>
                      </a:lnTo>
                      <a:lnTo>
                        <a:pt x="40" y="8"/>
                      </a:lnTo>
                      <a:lnTo>
                        <a:pt x="28" y="0"/>
                      </a:lnTo>
                      <a:lnTo>
                        <a:pt x="16" y="8"/>
                      </a:lnTo>
                      <a:lnTo>
                        <a:pt x="12" y="20"/>
                      </a:lnTo>
                      <a:lnTo>
                        <a:pt x="8" y="32"/>
                      </a:lnTo>
                      <a:lnTo>
                        <a:pt x="0" y="44"/>
                      </a:lnTo>
                      <a:lnTo>
                        <a:pt x="16" y="49"/>
                      </a:lnTo>
                      <a:lnTo>
                        <a:pt x="28" y="5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3" name="Freeform 976">
                  <a:extLst>
                    <a:ext uri="{FF2B5EF4-FFF2-40B4-BE49-F238E27FC236}">
                      <a16:creationId xmlns:a16="http://schemas.microsoft.com/office/drawing/2014/main" id="{4F4C16FC-9711-784B-6867-CCB1B5EAA6D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060" y="4892"/>
                  <a:ext cx="61" cy="45"/>
                </a:xfrm>
                <a:custGeom>
                  <a:avLst/>
                  <a:gdLst>
                    <a:gd name="T0" fmla="*/ 25 w 61"/>
                    <a:gd name="T1" fmla="*/ 45 h 45"/>
                    <a:gd name="T2" fmla="*/ 33 w 61"/>
                    <a:gd name="T3" fmla="*/ 41 h 45"/>
                    <a:gd name="T4" fmla="*/ 45 w 61"/>
                    <a:gd name="T5" fmla="*/ 37 h 45"/>
                    <a:gd name="T6" fmla="*/ 57 w 61"/>
                    <a:gd name="T7" fmla="*/ 37 h 45"/>
                    <a:gd name="T8" fmla="*/ 61 w 61"/>
                    <a:gd name="T9" fmla="*/ 25 h 45"/>
                    <a:gd name="T10" fmla="*/ 61 w 61"/>
                    <a:gd name="T11" fmla="*/ 13 h 45"/>
                    <a:gd name="T12" fmla="*/ 49 w 61"/>
                    <a:gd name="T13" fmla="*/ 4 h 45"/>
                    <a:gd name="T14" fmla="*/ 37 w 61"/>
                    <a:gd name="T15" fmla="*/ 0 h 45"/>
                    <a:gd name="T16" fmla="*/ 29 w 61"/>
                    <a:gd name="T17" fmla="*/ 0 h 45"/>
                    <a:gd name="T18" fmla="*/ 13 w 61"/>
                    <a:gd name="T19" fmla="*/ 4 h 45"/>
                    <a:gd name="T20" fmla="*/ 0 w 61"/>
                    <a:gd name="T21" fmla="*/ 13 h 45"/>
                    <a:gd name="T22" fmla="*/ 0 w 61"/>
                    <a:gd name="T23" fmla="*/ 29 h 45"/>
                    <a:gd name="T24" fmla="*/ 13 w 61"/>
                    <a:gd name="T25" fmla="*/ 41 h 45"/>
                    <a:gd name="T26" fmla="*/ 25 w 61"/>
                    <a:gd name="T2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" h="45">
                      <a:moveTo>
                        <a:pt x="25" y="45"/>
                      </a:moveTo>
                      <a:lnTo>
                        <a:pt x="33" y="41"/>
                      </a:lnTo>
                      <a:lnTo>
                        <a:pt x="45" y="37"/>
                      </a:lnTo>
                      <a:lnTo>
                        <a:pt x="57" y="37"/>
                      </a:lnTo>
                      <a:lnTo>
                        <a:pt x="61" y="25"/>
                      </a:lnTo>
                      <a:lnTo>
                        <a:pt x="61" y="13"/>
                      </a:lnTo>
                      <a:lnTo>
                        <a:pt x="49" y="4"/>
                      </a:lnTo>
                      <a:lnTo>
                        <a:pt x="37" y="0"/>
                      </a:lnTo>
                      <a:lnTo>
                        <a:pt x="29" y="0"/>
                      </a:lnTo>
                      <a:lnTo>
                        <a:pt x="13" y="4"/>
                      </a:lnTo>
                      <a:lnTo>
                        <a:pt x="0" y="13"/>
                      </a:lnTo>
                      <a:lnTo>
                        <a:pt x="0" y="29"/>
                      </a:lnTo>
                      <a:lnTo>
                        <a:pt x="13" y="41"/>
                      </a:lnTo>
                      <a:lnTo>
                        <a:pt x="25" y="4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4" name="Freeform 977">
                  <a:extLst>
                    <a:ext uri="{FF2B5EF4-FFF2-40B4-BE49-F238E27FC236}">
                      <a16:creationId xmlns:a16="http://schemas.microsoft.com/office/drawing/2014/main" id="{15413CA5-6602-870F-BBCF-E6043815E80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044" y="4937"/>
                  <a:ext cx="224" cy="81"/>
                </a:xfrm>
                <a:custGeom>
                  <a:avLst/>
                  <a:gdLst>
                    <a:gd name="T0" fmla="*/ 0 w 224"/>
                    <a:gd name="T1" fmla="*/ 57 h 81"/>
                    <a:gd name="T2" fmla="*/ 12 w 224"/>
                    <a:gd name="T3" fmla="*/ 65 h 81"/>
                    <a:gd name="T4" fmla="*/ 12 w 224"/>
                    <a:gd name="T5" fmla="*/ 65 h 81"/>
                    <a:gd name="T6" fmla="*/ 25 w 224"/>
                    <a:gd name="T7" fmla="*/ 61 h 81"/>
                    <a:gd name="T8" fmla="*/ 37 w 224"/>
                    <a:gd name="T9" fmla="*/ 57 h 81"/>
                    <a:gd name="T10" fmla="*/ 49 w 224"/>
                    <a:gd name="T11" fmla="*/ 53 h 81"/>
                    <a:gd name="T12" fmla="*/ 61 w 224"/>
                    <a:gd name="T13" fmla="*/ 57 h 81"/>
                    <a:gd name="T14" fmla="*/ 77 w 224"/>
                    <a:gd name="T15" fmla="*/ 57 h 81"/>
                    <a:gd name="T16" fmla="*/ 90 w 224"/>
                    <a:gd name="T17" fmla="*/ 65 h 81"/>
                    <a:gd name="T18" fmla="*/ 102 w 224"/>
                    <a:gd name="T19" fmla="*/ 65 h 81"/>
                    <a:gd name="T20" fmla="*/ 114 w 224"/>
                    <a:gd name="T21" fmla="*/ 73 h 81"/>
                    <a:gd name="T22" fmla="*/ 138 w 224"/>
                    <a:gd name="T23" fmla="*/ 73 h 81"/>
                    <a:gd name="T24" fmla="*/ 151 w 224"/>
                    <a:gd name="T25" fmla="*/ 77 h 81"/>
                    <a:gd name="T26" fmla="*/ 163 w 224"/>
                    <a:gd name="T27" fmla="*/ 77 h 81"/>
                    <a:gd name="T28" fmla="*/ 179 w 224"/>
                    <a:gd name="T29" fmla="*/ 77 h 81"/>
                    <a:gd name="T30" fmla="*/ 191 w 224"/>
                    <a:gd name="T31" fmla="*/ 81 h 81"/>
                    <a:gd name="T32" fmla="*/ 204 w 224"/>
                    <a:gd name="T33" fmla="*/ 81 h 81"/>
                    <a:gd name="T34" fmla="*/ 216 w 224"/>
                    <a:gd name="T35" fmla="*/ 81 h 81"/>
                    <a:gd name="T36" fmla="*/ 224 w 224"/>
                    <a:gd name="T37" fmla="*/ 69 h 81"/>
                    <a:gd name="T38" fmla="*/ 224 w 224"/>
                    <a:gd name="T39" fmla="*/ 57 h 81"/>
                    <a:gd name="T40" fmla="*/ 216 w 224"/>
                    <a:gd name="T41" fmla="*/ 45 h 81"/>
                    <a:gd name="T42" fmla="*/ 208 w 224"/>
                    <a:gd name="T43" fmla="*/ 33 h 81"/>
                    <a:gd name="T44" fmla="*/ 195 w 224"/>
                    <a:gd name="T45" fmla="*/ 29 h 81"/>
                    <a:gd name="T46" fmla="*/ 183 w 224"/>
                    <a:gd name="T47" fmla="*/ 20 h 81"/>
                    <a:gd name="T48" fmla="*/ 171 w 224"/>
                    <a:gd name="T49" fmla="*/ 12 h 81"/>
                    <a:gd name="T50" fmla="*/ 155 w 224"/>
                    <a:gd name="T51" fmla="*/ 8 h 81"/>
                    <a:gd name="T52" fmla="*/ 147 w 224"/>
                    <a:gd name="T53" fmla="*/ 4 h 81"/>
                    <a:gd name="T54" fmla="*/ 130 w 224"/>
                    <a:gd name="T55" fmla="*/ 0 h 81"/>
                    <a:gd name="T56" fmla="*/ 110 w 224"/>
                    <a:gd name="T57" fmla="*/ 0 h 81"/>
                    <a:gd name="T58" fmla="*/ 94 w 224"/>
                    <a:gd name="T59" fmla="*/ 4 h 81"/>
                    <a:gd name="T60" fmla="*/ 86 w 224"/>
                    <a:gd name="T61" fmla="*/ 4 h 81"/>
                    <a:gd name="T62" fmla="*/ 69 w 224"/>
                    <a:gd name="T63" fmla="*/ 8 h 81"/>
                    <a:gd name="T64" fmla="*/ 61 w 224"/>
                    <a:gd name="T65" fmla="*/ 20 h 81"/>
                    <a:gd name="T66" fmla="*/ 53 w 224"/>
                    <a:gd name="T67" fmla="*/ 33 h 81"/>
                    <a:gd name="T68" fmla="*/ 45 w 224"/>
                    <a:gd name="T69" fmla="*/ 45 h 81"/>
                    <a:gd name="T70" fmla="*/ 33 w 224"/>
                    <a:gd name="T71" fmla="*/ 53 h 81"/>
                    <a:gd name="T72" fmla="*/ 20 w 224"/>
                    <a:gd name="T73" fmla="*/ 53 h 81"/>
                    <a:gd name="T74" fmla="*/ 12 w 224"/>
                    <a:gd name="T75" fmla="*/ 53 h 81"/>
                    <a:gd name="T76" fmla="*/ 0 w 224"/>
                    <a:gd name="T77" fmla="*/ 57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81">
                      <a:moveTo>
                        <a:pt x="0" y="57"/>
                      </a:moveTo>
                      <a:lnTo>
                        <a:pt x="12" y="65"/>
                      </a:lnTo>
                      <a:lnTo>
                        <a:pt x="12" y="65"/>
                      </a:lnTo>
                      <a:lnTo>
                        <a:pt x="25" y="61"/>
                      </a:lnTo>
                      <a:lnTo>
                        <a:pt x="37" y="57"/>
                      </a:lnTo>
                      <a:lnTo>
                        <a:pt x="49" y="53"/>
                      </a:lnTo>
                      <a:lnTo>
                        <a:pt x="61" y="57"/>
                      </a:lnTo>
                      <a:lnTo>
                        <a:pt x="77" y="57"/>
                      </a:lnTo>
                      <a:lnTo>
                        <a:pt x="90" y="65"/>
                      </a:lnTo>
                      <a:lnTo>
                        <a:pt x="102" y="65"/>
                      </a:lnTo>
                      <a:lnTo>
                        <a:pt x="114" y="73"/>
                      </a:lnTo>
                      <a:lnTo>
                        <a:pt x="138" y="73"/>
                      </a:lnTo>
                      <a:lnTo>
                        <a:pt x="151" y="77"/>
                      </a:lnTo>
                      <a:lnTo>
                        <a:pt x="163" y="77"/>
                      </a:lnTo>
                      <a:lnTo>
                        <a:pt x="179" y="77"/>
                      </a:lnTo>
                      <a:lnTo>
                        <a:pt x="191" y="81"/>
                      </a:lnTo>
                      <a:lnTo>
                        <a:pt x="204" y="81"/>
                      </a:lnTo>
                      <a:lnTo>
                        <a:pt x="216" y="81"/>
                      </a:lnTo>
                      <a:lnTo>
                        <a:pt x="224" y="69"/>
                      </a:lnTo>
                      <a:lnTo>
                        <a:pt x="224" y="57"/>
                      </a:lnTo>
                      <a:lnTo>
                        <a:pt x="216" y="45"/>
                      </a:lnTo>
                      <a:lnTo>
                        <a:pt x="208" y="33"/>
                      </a:lnTo>
                      <a:lnTo>
                        <a:pt x="195" y="29"/>
                      </a:lnTo>
                      <a:lnTo>
                        <a:pt x="183" y="20"/>
                      </a:lnTo>
                      <a:lnTo>
                        <a:pt x="171" y="12"/>
                      </a:lnTo>
                      <a:lnTo>
                        <a:pt x="155" y="8"/>
                      </a:lnTo>
                      <a:lnTo>
                        <a:pt x="147" y="4"/>
                      </a:lnTo>
                      <a:lnTo>
                        <a:pt x="130" y="0"/>
                      </a:lnTo>
                      <a:lnTo>
                        <a:pt x="110" y="0"/>
                      </a:lnTo>
                      <a:lnTo>
                        <a:pt x="94" y="4"/>
                      </a:lnTo>
                      <a:lnTo>
                        <a:pt x="86" y="4"/>
                      </a:lnTo>
                      <a:lnTo>
                        <a:pt x="69" y="8"/>
                      </a:lnTo>
                      <a:lnTo>
                        <a:pt x="61" y="20"/>
                      </a:lnTo>
                      <a:lnTo>
                        <a:pt x="53" y="33"/>
                      </a:lnTo>
                      <a:lnTo>
                        <a:pt x="45" y="45"/>
                      </a:lnTo>
                      <a:lnTo>
                        <a:pt x="33" y="53"/>
                      </a:lnTo>
                      <a:lnTo>
                        <a:pt x="20" y="53"/>
                      </a:lnTo>
                      <a:lnTo>
                        <a:pt x="12" y="53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5" name="Freeform 978">
                  <a:extLst>
                    <a:ext uri="{FF2B5EF4-FFF2-40B4-BE49-F238E27FC236}">
                      <a16:creationId xmlns:a16="http://schemas.microsoft.com/office/drawing/2014/main" id="{ABB525F9-119F-0981-A1D6-FE2154E7BFE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69" y="4656"/>
                  <a:ext cx="509" cy="192"/>
                </a:xfrm>
                <a:custGeom>
                  <a:avLst/>
                  <a:gdLst>
                    <a:gd name="T0" fmla="*/ 16 w 509"/>
                    <a:gd name="T1" fmla="*/ 139 h 192"/>
                    <a:gd name="T2" fmla="*/ 57 w 509"/>
                    <a:gd name="T3" fmla="*/ 155 h 192"/>
                    <a:gd name="T4" fmla="*/ 86 w 509"/>
                    <a:gd name="T5" fmla="*/ 179 h 192"/>
                    <a:gd name="T6" fmla="*/ 122 w 509"/>
                    <a:gd name="T7" fmla="*/ 192 h 192"/>
                    <a:gd name="T8" fmla="*/ 159 w 509"/>
                    <a:gd name="T9" fmla="*/ 179 h 192"/>
                    <a:gd name="T10" fmla="*/ 179 w 509"/>
                    <a:gd name="T11" fmla="*/ 155 h 192"/>
                    <a:gd name="T12" fmla="*/ 187 w 509"/>
                    <a:gd name="T13" fmla="*/ 171 h 192"/>
                    <a:gd name="T14" fmla="*/ 240 w 509"/>
                    <a:gd name="T15" fmla="*/ 163 h 192"/>
                    <a:gd name="T16" fmla="*/ 289 w 509"/>
                    <a:gd name="T17" fmla="*/ 155 h 192"/>
                    <a:gd name="T18" fmla="*/ 326 w 509"/>
                    <a:gd name="T19" fmla="*/ 159 h 192"/>
                    <a:gd name="T20" fmla="*/ 338 w 509"/>
                    <a:gd name="T21" fmla="*/ 171 h 192"/>
                    <a:gd name="T22" fmla="*/ 375 w 509"/>
                    <a:gd name="T23" fmla="*/ 163 h 192"/>
                    <a:gd name="T24" fmla="*/ 407 w 509"/>
                    <a:gd name="T25" fmla="*/ 151 h 192"/>
                    <a:gd name="T26" fmla="*/ 370 w 509"/>
                    <a:gd name="T27" fmla="*/ 143 h 192"/>
                    <a:gd name="T28" fmla="*/ 322 w 509"/>
                    <a:gd name="T29" fmla="*/ 114 h 192"/>
                    <a:gd name="T30" fmla="*/ 309 w 509"/>
                    <a:gd name="T31" fmla="*/ 78 h 192"/>
                    <a:gd name="T32" fmla="*/ 322 w 509"/>
                    <a:gd name="T33" fmla="*/ 69 h 192"/>
                    <a:gd name="T34" fmla="*/ 358 w 509"/>
                    <a:gd name="T35" fmla="*/ 65 h 192"/>
                    <a:gd name="T36" fmla="*/ 350 w 509"/>
                    <a:gd name="T37" fmla="*/ 86 h 192"/>
                    <a:gd name="T38" fmla="*/ 346 w 509"/>
                    <a:gd name="T39" fmla="*/ 114 h 192"/>
                    <a:gd name="T40" fmla="*/ 383 w 509"/>
                    <a:gd name="T41" fmla="*/ 139 h 192"/>
                    <a:gd name="T42" fmla="*/ 419 w 509"/>
                    <a:gd name="T43" fmla="*/ 147 h 192"/>
                    <a:gd name="T44" fmla="*/ 456 w 509"/>
                    <a:gd name="T45" fmla="*/ 139 h 192"/>
                    <a:gd name="T46" fmla="*/ 484 w 509"/>
                    <a:gd name="T47" fmla="*/ 118 h 192"/>
                    <a:gd name="T48" fmla="*/ 484 w 509"/>
                    <a:gd name="T49" fmla="*/ 94 h 192"/>
                    <a:gd name="T50" fmla="*/ 497 w 509"/>
                    <a:gd name="T51" fmla="*/ 78 h 192"/>
                    <a:gd name="T52" fmla="*/ 460 w 509"/>
                    <a:gd name="T53" fmla="*/ 65 h 192"/>
                    <a:gd name="T54" fmla="*/ 419 w 509"/>
                    <a:gd name="T55" fmla="*/ 49 h 192"/>
                    <a:gd name="T56" fmla="*/ 383 w 509"/>
                    <a:gd name="T57" fmla="*/ 53 h 192"/>
                    <a:gd name="T58" fmla="*/ 346 w 509"/>
                    <a:gd name="T59" fmla="*/ 49 h 192"/>
                    <a:gd name="T60" fmla="*/ 309 w 509"/>
                    <a:gd name="T61" fmla="*/ 25 h 192"/>
                    <a:gd name="T62" fmla="*/ 273 w 509"/>
                    <a:gd name="T63" fmla="*/ 13 h 192"/>
                    <a:gd name="T64" fmla="*/ 257 w 509"/>
                    <a:gd name="T65" fmla="*/ 21 h 192"/>
                    <a:gd name="T66" fmla="*/ 240 w 509"/>
                    <a:gd name="T67" fmla="*/ 61 h 192"/>
                    <a:gd name="T68" fmla="*/ 228 w 509"/>
                    <a:gd name="T69" fmla="*/ 78 h 192"/>
                    <a:gd name="T70" fmla="*/ 200 w 509"/>
                    <a:gd name="T71" fmla="*/ 53 h 192"/>
                    <a:gd name="T72" fmla="*/ 179 w 509"/>
                    <a:gd name="T73" fmla="*/ 33 h 192"/>
                    <a:gd name="T74" fmla="*/ 143 w 509"/>
                    <a:gd name="T75" fmla="*/ 21 h 192"/>
                    <a:gd name="T76" fmla="*/ 110 w 509"/>
                    <a:gd name="T77" fmla="*/ 0 h 192"/>
                    <a:gd name="T78" fmla="*/ 77 w 509"/>
                    <a:gd name="T79" fmla="*/ 13 h 192"/>
                    <a:gd name="T80" fmla="*/ 45 w 509"/>
                    <a:gd name="T81" fmla="*/ 29 h 192"/>
                    <a:gd name="T82" fmla="*/ 49 w 509"/>
                    <a:gd name="T83" fmla="*/ 61 h 192"/>
                    <a:gd name="T84" fmla="*/ 12 w 509"/>
                    <a:gd name="T85" fmla="*/ 61 h 192"/>
                    <a:gd name="T86" fmla="*/ 20 w 509"/>
                    <a:gd name="T87" fmla="*/ 90 h 192"/>
                    <a:gd name="T88" fmla="*/ 12 w 509"/>
                    <a:gd name="T89" fmla="*/ 11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509" h="192">
                      <a:moveTo>
                        <a:pt x="0" y="114"/>
                      </a:moveTo>
                      <a:lnTo>
                        <a:pt x="4" y="122"/>
                      </a:lnTo>
                      <a:lnTo>
                        <a:pt x="16" y="139"/>
                      </a:lnTo>
                      <a:lnTo>
                        <a:pt x="29" y="143"/>
                      </a:lnTo>
                      <a:lnTo>
                        <a:pt x="41" y="147"/>
                      </a:lnTo>
                      <a:lnTo>
                        <a:pt x="57" y="155"/>
                      </a:lnTo>
                      <a:lnTo>
                        <a:pt x="57" y="167"/>
                      </a:lnTo>
                      <a:lnTo>
                        <a:pt x="73" y="175"/>
                      </a:lnTo>
                      <a:lnTo>
                        <a:pt x="86" y="179"/>
                      </a:lnTo>
                      <a:lnTo>
                        <a:pt x="98" y="179"/>
                      </a:lnTo>
                      <a:lnTo>
                        <a:pt x="110" y="183"/>
                      </a:lnTo>
                      <a:lnTo>
                        <a:pt x="122" y="192"/>
                      </a:lnTo>
                      <a:lnTo>
                        <a:pt x="134" y="192"/>
                      </a:lnTo>
                      <a:lnTo>
                        <a:pt x="147" y="192"/>
                      </a:lnTo>
                      <a:lnTo>
                        <a:pt x="159" y="179"/>
                      </a:lnTo>
                      <a:lnTo>
                        <a:pt x="155" y="167"/>
                      </a:lnTo>
                      <a:lnTo>
                        <a:pt x="167" y="155"/>
                      </a:lnTo>
                      <a:lnTo>
                        <a:pt x="179" y="155"/>
                      </a:lnTo>
                      <a:lnTo>
                        <a:pt x="187" y="167"/>
                      </a:lnTo>
                      <a:lnTo>
                        <a:pt x="187" y="171"/>
                      </a:lnTo>
                      <a:lnTo>
                        <a:pt x="187" y="171"/>
                      </a:lnTo>
                      <a:lnTo>
                        <a:pt x="200" y="171"/>
                      </a:lnTo>
                      <a:lnTo>
                        <a:pt x="212" y="167"/>
                      </a:lnTo>
                      <a:lnTo>
                        <a:pt x="240" y="163"/>
                      </a:lnTo>
                      <a:lnTo>
                        <a:pt x="252" y="163"/>
                      </a:lnTo>
                      <a:lnTo>
                        <a:pt x="277" y="159"/>
                      </a:lnTo>
                      <a:lnTo>
                        <a:pt x="289" y="155"/>
                      </a:lnTo>
                      <a:lnTo>
                        <a:pt x="301" y="151"/>
                      </a:lnTo>
                      <a:lnTo>
                        <a:pt x="313" y="151"/>
                      </a:lnTo>
                      <a:lnTo>
                        <a:pt x="326" y="159"/>
                      </a:lnTo>
                      <a:lnTo>
                        <a:pt x="313" y="163"/>
                      </a:lnTo>
                      <a:lnTo>
                        <a:pt x="326" y="171"/>
                      </a:lnTo>
                      <a:lnTo>
                        <a:pt x="338" y="171"/>
                      </a:lnTo>
                      <a:lnTo>
                        <a:pt x="350" y="163"/>
                      </a:lnTo>
                      <a:lnTo>
                        <a:pt x="362" y="163"/>
                      </a:lnTo>
                      <a:lnTo>
                        <a:pt x="375" y="163"/>
                      </a:lnTo>
                      <a:lnTo>
                        <a:pt x="387" y="163"/>
                      </a:lnTo>
                      <a:lnTo>
                        <a:pt x="399" y="163"/>
                      </a:lnTo>
                      <a:lnTo>
                        <a:pt x="407" y="151"/>
                      </a:lnTo>
                      <a:lnTo>
                        <a:pt x="395" y="151"/>
                      </a:lnTo>
                      <a:lnTo>
                        <a:pt x="383" y="147"/>
                      </a:lnTo>
                      <a:lnTo>
                        <a:pt x="370" y="143"/>
                      </a:lnTo>
                      <a:lnTo>
                        <a:pt x="358" y="143"/>
                      </a:lnTo>
                      <a:lnTo>
                        <a:pt x="346" y="135"/>
                      </a:lnTo>
                      <a:lnTo>
                        <a:pt x="322" y="114"/>
                      </a:lnTo>
                      <a:lnTo>
                        <a:pt x="318" y="98"/>
                      </a:lnTo>
                      <a:lnTo>
                        <a:pt x="313" y="86"/>
                      </a:lnTo>
                      <a:lnTo>
                        <a:pt x="309" y="78"/>
                      </a:lnTo>
                      <a:lnTo>
                        <a:pt x="322" y="74"/>
                      </a:lnTo>
                      <a:lnTo>
                        <a:pt x="309" y="69"/>
                      </a:lnTo>
                      <a:lnTo>
                        <a:pt x="322" y="69"/>
                      </a:lnTo>
                      <a:lnTo>
                        <a:pt x="334" y="65"/>
                      </a:lnTo>
                      <a:lnTo>
                        <a:pt x="346" y="61"/>
                      </a:lnTo>
                      <a:lnTo>
                        <a:pt x="358" y="65"/>
                      </a:lnTo>
                      <a:lnTo>
                        <a:pt x="370" y="69"/>
                      </a:lnTo>
                      <a:lnTo>
                        <a:pt x="366" y="82"/>
                      </a:lnTo>
                      <a:lnTo>
                        <a:pt x="350" y="86"/>
                      </a:lnTo>
                      <a:lnTo>
                        <a:pt x="338" y="94"/>
                      </a:lnTo>
                      <a:lnTo>
                        <a:pt x="342" y="102"/>
                      </a:lnTo>
                      <a:lnTo>
                        <a:pt x="346" y="114"/>
                      </a:lnTo>
                      <a:lnTo>
                        <a:pt x="358" y="122"/>
                      </a:lnTo>
                      <a:lnTo>
                        <a:pt x="370" y="135"/>
                      </a:lnTo>
                      <a:lnTo>
                        <a:pt x="383" y="139"/>
                      </a:lnTo>
                      <a:lnTo>
                        <a:pt x="395" y="143"/>
                      </a:lnTo>
                      <a:lnTo>
                        <a:pt x="407" y="143"/>
                      </a:lnTo>
                      <a:lnTo>
                        <a:pt x="419" y="147"/>
                      </a:lnTo>
                      <a:lnTo>
                        <a:pt x="431" y="147"/>
                      </a:lnTo>
                      <a:lnTo>
                        <a:pt x="444" y="147"/>
                      </a:lnTo>
                      <a:lnTo>
                        <a:pt x="456" y="139"/>
                      </a:lnTo>
                      <a:lnTo>
                        <a:pt x="468" y="135"/>
                      </a:lnTo>
                      <a:lnTo>
                        <a:pt x="472" y="122"/>
                      </a:lnTo>
                      <a:lnTo>
                        <a:pt x="484" y="118"/>
                      </a:lnTo>
                      <a:lnTo>
                        <a:pt x="472" y="114"/>
                      </a:lnTo>
                      <a:lnTo>
                        <a:pt x="472" y="102"/>
                      </a:lnTo>
                      <a:lnTo>
                        <a:pt x="484" y="94"/>
                      </a:lnTo>
                      <a:lnTo>
                        <a:pt x="497" y="90"/>
                      </a:lnTo>
                      <a:lnTo>
                        <a:pt x="509" y="82"/>
                      </a:lnTo>
                      <a:lnTo>
                        <a:pt x="497" y="78"/>
                      </a:lnTo>
                      <a:lnTo>
                        <a:pt x="484" y="74"/>
                      </a:lnTo>
                      <a:lnTo>
                        <a:pt x="472" y="65"/>
                      </a:lnTo>
                      <a:lnTo>
                        <a:pt x="460" y="65"/>
                      </a:lnTo>
                      <a:lnTo>
                        <a:pt x="444" y="61"/>
                      </a:lnTo>
                      <a:lnTo>
                        <a:pt x="431" y="53"/>
                      </a:lnTo>
                      <a:lnTo>
                        <a:pt x="419" y="49"/>
                      </a:lnTo>
                      <a:lnTo>
                        <a:pt x="407" y="45"/>
                      </a:lnTo>
                      <a:lnTo>
                        <a:pt x="395" y="49"/>
                      </a:lnTo>
                      <a:lnTo>
                        <a:pt x="383" y="53"/>
                      </a:lnTo>
                      <a:lnTo>
                        <a:pt x="370" y="53"/>
                      </a:lnTo>
                      <a:lnTo>
                        <a:pt x="358" y="49"/>
                      </a:lnTo>
                      <a:lnTo>
                        <a:pt x="346" y="49"/>
                      </a:lnTo>
                      <a:lnTo>
                        <a:pt x="334" y="37"/>
                      </a:lnTo>
                      <a:lnTo>
                        <a:pt x="322" y="33"/>
                      </a:lnTo>
                      <a:lnTo>
                        <a:pt x="309" y="25"/>
                      </a:lnTo>
                      <a:lnTo>
                        <a:pt x="297" y="17"/>
                      </a:lnTo>
                      <a:lnTo>
                        <a:pt x="285" y="13"/>
                      </a:lnTo>
                      <a:lnTo>
                        <a:pt x="273" y="13"/>
                      </a:lnTo>
                      <a:lnTo>
                        <a:pt x="277" y="25"/>
                      </a:lnTo>
                      <a:lnTo>
                        <a:pt x="269" y="25"/>
                      </a:lnTo>
                      <a:lnTo>
                        <a:pt x="257" y="21"/>
                      </a:lnTo>
                      <a:lnTo>
                        <a:pt x="244" y="33"/>
                      </a:lnTo>
                      <a:lnTo>
                        <a:pt x="244" y="49"/>
                      </a:lnTo>
                      <a:lnTo>
                        <a:pt x="240" y="61"/>
                      </a:lnTo>
                      <a:lnTo>
                        <a:pt x="252" y="74"/>
                      </a:lnTo>
                      <a:lnTo>
                        <a:pt x="240" y="78"/>
                      </a:lnTo>
                      <a:lnTo>
                        <a:pt x="228" y="78"/>
                      </a:lnTo>
                      <a:lnTo>
                        <a:pt x="216" y="65"/>
                      </a:lnTo>
                      <a:lnTo>
                        <a:pt x="212" y="53"/>
                      </a:lnTo>
                      <a:lnTo>
                        <a:pt x="200" y="53"/>
                      </a:lnTo>
                      <a:lnTo>
                        <a:pt x="187" y="53"/>
                      </a:lnTo>
                      <a:lnTo>
                        <a:pt x="183" y="45"/>
                      </a:lnTo>
                      <a:lnTo>
                        <a:pt x="179" y="33"/>
                      </a:lnTo>
                      <a:lnTo>
                        <a:pt x="167" y="33"/>
                      </a:lnTo>
                      <a:lnTo>
                        <a:pt x="155" y="25"/>
                      </a:lnTo>
                      <a:lnTo>
                        <a:pt x="143" y="21"/>
                      </a:lnTo>
                      <a:lnTo>
                        <a:pt x="130" y="17"/>
                      </a:lnTo>
                      <a:lnTo>
                        <a:pt x="122" y="4"/>
                      </a:lnTo>
                      <a:lnTo>
                        <a:pt x="110" y="0"/>
                      </a:lnTo>
                      <a:lnTo>
                        <a:pt x="98" y="8"/>
                      </a:lnTo>
                      <a:lnTo>
                        <a:pt x="90" y="21"/>
                      </a:lnTo>
                      <a:lnTo>
                        <a:pt x="77" y="13"/>
                      </a:lnTo>
                      <a:lnTo>
                        <a:pt x="69" y="25"/>
                      </a:lnTo>
                      <a:lnTo>
                        <a:pt x="57" y="25"/>
                      </a:lnTo>
                      <a:lnTo>
                        <a:pt x="45" y="29"/>
                      </a:lnTo>
                      <a:lnTo>
                        <a:pt x="33" y="37"/>
                      </a:lnTo>
                      <a:lnTo>
                        <a:pt x="37" y="49"/>
                      </a:lnTo>
                      <a:lnTo>
                        <a:pt x="49" y="61"/>
                      </a:lnTo>
                      <a:lnTo>
                        <a:pt x="37" y="57"/>
                      </a:lnTo>
                      <a:lnTo>
                        <a:pt x="25" y="53"/>
                      </a:lnTo>
                      <a:lnTo>
                        <a:pt x="12" y="61"/>
                      </a:lnTo>
                      <a:lnTo>
                        <a:pt x="8" y="74"/>
                      </a:lnTo>
                      <a:lnTo>
                        <a:pt x="20" y="78"/>
                      </a:lnTo>
                      <a:lnTo>
                        <a:pt x="20" y="90"/>
                      </a:lnTo>
                      <a:lnTo>
                        <a:pt x="12" y="102"/>
                      </a:lnTo>
                      <a:lnTo>
                        <a:pt x="29" y="110"/>
                      </a:lnTo>
                      <a:lnTo>
                        <a:pt x="12" y="11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6" name="Freeform 979">
                  <a:extLst>
                    <a:ext uri="{FF2B5EF4-FFF2-40B4-BE49-F238E27FC236}">
                      <a16:creationId xmlns:a16="http://schemas.microsoft.com/office/drawing/2014/main" id="{4ACB51F5-322E-3E4D-D655-001AD584A1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784" y="4713"/>
                  <a:ext cx="36" cy="49"/>
                </a:xfrm>
                <a:custGeom>
                  <a:avLst/>
                  <a:gdLst>
                    <a:gd name="T0" fmla="*/ 0 w 36"/>
                    <a:gd name="T1" fmla="*/ 49 h 49"/>
                    <a:gd name="T2" fmla="*/ 12 w 36"/>
                    <a:gd name="T3" fmla="*/ 49 h 49"/>
                    <a:gd name="T4" fmla="*/ 24 w 36"/>
                    <a:gd name="T5" fmla="*/ 45 h 49"/>
                    <a:gd name="T6" fmla="*/ 28 w 36"/>
                    <a:gd name="T7" fmla="*/ 37 h 49"/>
                    <a:gd name="T8" fmla="*/ 36 w 36"/>
                    <a:gd name="T9" fmla="*/ 25 h 49"/>
                    <a:gd name="T10" fmla="*/ 28 w 36"/>
                    <a:gd name="T11" fmla="*/ 12 h 49"/>
                    <a:gd name="T12" fmla="*/ 20 w 36"/>
                    <a:gd name="T13" fmla="*/ 0 h 49"/>
                    <a:gd name="T14" fmla="*/ 8 w 36"/>
                    <a:gd name="T15" fmla="*/ 0 h 49"/>
                    <a:gd name="T16" fmla="*/ 4 w 36"/>
                    <a:gd name="T17" fmla="*/ 12 h 49"/>
                    <a:gd name="T18" fmla="*/ 8 w 36"/>
                    <a:gd name="T19" fmla="*/ 25 h 49"/>
                    <a:gd name="T20" fmla="*/ 0 w 36"/>
                    <a:gd name="T21" fmla="*/ 37 h 49"/>
                    <a:gd name="T22" fmla="*/ 0 w 36"/>
                    <a:gd name="T23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6" h="49">
                      <a:moveTo>
                        <a:pt x="0" y="49"/>
                      </a:moveTo>
                      <a:lnTo>
                        <a:pt x="12" y="49"/>
                      </a:lnTo>
                      <a:lnTo>
                        <a:pt x="24" y="45"/>
                      </a:lnTo>
                      <a:lnTo>
                        <a:pt x="28" y="37"/>
                      </a:lnTo>
                      <a:lnTo>
                        <a:pt x="36" y="25"/>
                      </a:lnTo>
                      <a:lnTo>
                        <a:pt x="28" y="12"/>
                      </a:lnTo>
                      <a:lnTo>
                        <a:pt x="20" y="0"/>
                      </a:lnTo>
                      <a:lnTo>
                        <a:pt x="8" y="0"/>
                      </a:lnTo>
                      <a:lnTo>
                        <a:pt x="4" y="12"/>
                      </a:lnTo>
                      <a:lnTo>
                        <a:pt x="8" y="25"/>
                      </a:lnTo>
                      <a:lnTo>
                        <a:pt x="0" y="3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7" name="Freeform 980">
                  <a:extLst>
                    <a:ext uri="{FF2B5EF4-FFF2-40B4-BE49-F238E27FC236}">
                      <a16:creationId xmlns:a16="http://schemas.microsoft.com/office/drawing/2014/main" id="{66540659-E3B4-472B-6954-8A88A751C1C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388" y="5202"/>
                  <a:ext cx="232" cy="85"/>
                </a:xfrm>
                <a:custGeom>
                  <a:avLst/>
                  <a:gdLst>
                    <a:gd name="T0" fmla="*/ 8 w 232"/>
                    <a:gd name="T1" fmla="*/ 85 h 85"/>
                    <a:gd name="T2" fmla="*/ 20 w 232"/>
                    <a:gd name="T3" fmla="*/ 85 h 85"/>
                    <a:gd name="T4" fmla="*/ 33 w 232"/>
                    <a:gd name="T5" fmla="*/ 81 h 85"/>
                    <a:gd name="T6" fmla="*/ 45 w 232"/>
                    <a:gd name="T7" fmla="*/ 81 h 85"/>
                    <a:gd name="T8" fmla="*/ 57 w 232"/>
                    <a:gd name="T9" fmla="*/ 77 h 85"/>
                    <a:gd name="T10" fmla="*/ 69 w 232"/>
                    <a:gd name="T11" fmla="*/ 73 h 85"/>
                    <a:gd name="T12" fmla="*/ 81 w 232"/>
                    <a:gd name="T13" fmla="*/ 65 h 85"/>
                    <a:gd name="T14" fmla="*/ 90 w 232"/>
                    <a:gd name="T15" fmla="*/ 69 h 85"/>
                    <a:gd name="T16" fmla="*/ 102 w 232"/>
                    <a:gd name="T17" fmla="*/ 73 h 85"/>
                    <a:gd name="T18" fmla="*/ 114 w 232"/>
                    <a:gd name="T19" fmla="*/ 77 h 85"/>
                    <a:gd name="T20" fmla="*/ 126 w 232"/>
                    <a:gd name="T21" fmla="*/ 77 h 85"/>
                    <a:gd name="T22" fmla="*/ 142 w 232"/>
                    <a:gd name="T23" fmla="*/ 73 h 85"/>
                    <a:gd name="T24" fmla="*/ 155 w 232"/>
                    <a:gd name="T25" fmla="*/ 69 h 85"/>
                    <a:gd name="T26" fmla="*/ 167 w 232"/>
                    <a:gd name="T27" fmla="*/ 69 h 85"/>
                    <a:gd name="T28" fmla="*/ 179 w 232"/>
                    <a:gd name="T29" fmla="*/ 65 h 85"/>
                    <a:gd name="T30" fmla="*/ 191 w 232"/>
                    <a:gd name="T31" fmla="*/ 65 h 85"/>
                    <a:gd name="T32" fmla="*/ 203 w 232"/>
                    <a:gd name="T33" fmla="*/ 61 h 85"/>
                    <a:gd name="T34" fmla="*/ 220 w 232"/>
                    <a:gd name="T35" fmla="*/ 57 h 85"/>
                    <a:gd name="T36" fmla="*/ 232 w 232"/>
                    <a:gd name="T37" fmla="*/ 48 h 85"/>
                    <a:gd name="T38" fmla="*/ 232 w 232"/>
                    <a:gd name="T39" fmla="*/ 36 h 85"/>
                    <a:gd name="T40" fmla="*/ 220 w 232"/>
                    <a:gd name="T41" fmla="*/ 32 h 85"/>
                    <a:gd name="T42" fmla="*/ 208 w 232"/>
                    <a:gd name="T43" fmla="*/ 24 h 85"/>
                    <a:gd name="T44" fmla="*/ 195 w 232"/>
                    <a:gd name="T45" fmla="*/ 12 h 85"/>
                    <a:gd name="T46" fmla="*/ 183 w 232"/>
                    <a:gd name="T47" fmla="*/ 4 h 85"/>
                    <a:gd name="T48" fmla="*/ 171 w 232"/>
                    <a:gd name="T49" fmla="*/ 4 h 85"/>
                    <a:gd name="T50" fmla="*/ 159 w 232"/>
                    <a:gd name="T51" fmla="*/ 0 h 85"/>
                    <a:gd name="T52" fmla="*/ 142 w 232"/>
                    <a:gd name="T53" fmla="*/ 0 h 85"/>
                    <a:gd name="T54" fmla="*/ 130 w 232"/>
                    <a:gd name="T55" fmla="*/ 4 h 85"/>
                    <a:gd name="T56" fmla="*/ 118 w 232"/>
                    <a:gd name="T57" fmla="*/ 4 h 85"/>
                    <a:gd name="T58" fmla="*/ 106 w 232"/>
                    <a:gd name="T59" fmla="*/ 4 h 85"/>
                    <a:gd name="T60" fmla="*/ 94 w 232"/>
                    <a:gd name="T61" fmla="*/ 4 h 85"/>
                    <a:gd name="T62" fmla="*/ 81 w 232"/>
                    <a:gd name="T63" fmla="*/ 8 h 85"/>
                    <a:gd name="T64" fmla="*/ 69 w 232"/>
                    <a:gd name="T65" fmla="*/ 12 h 85"/>
                    <a:gd name="T66" fmla="*/ 57 w 232"/>
                    <a:gd name="T67" fmla="*/ 16 h 85"/>
                    <a:gd name="T68" fmla="*/ 49 w 232"/>
                    <a:gd name="T69" fmla="*/ 24 h 85"/>
                    <a:gd name="T70" fmla="*/ 37 w 232"/>
                    <a:gd name="T71" fmla="*/ 32 h 85"/>
                    <a:gd name="T72" fmla="*/ 24 w 232"/>
                    <a:gd name="T73" fmla="*/ 40 h 85"/>
                    <a:gd name="T74" fmla="*/ 12 w 232"/>
                    <a:gd name="T75" fmla="*/ 48 h 85"/>
                    <a:gd name="T76" fmla="*/ 0 w 232"/>
                    <a:gd name="T77" fmla="*/ 61 h 85"/>
                    <a:gd name="T78" fmla="*/ 4 w 232"/>
                    <a:gd name="T79" fmla="*/ 73 h 85"/>
                    <a:gd name="T80" fmla="*/ 8 w 232"/>
                    <a:gd name="T81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2" h="85">
                      <a:moveTo>
                        <a:pt x="8" y="85"/>
                      </a:moveTo>
                      <a:lnTo>
                        <a:pt x="20" y="85"/>
                      </a:lnTo>
                      <a:lnTo>
                        <a:pt x="33" y="81"/>
                      </a:lnTo>
                      <a:lnTo>
                        <a:pt x="45" y="81"/>
                      </a:lnTo>
                      <a:lnTo>
                        <a:pt x="57" y="77"/>
                      </a:lnTo>
                      <a:lnTo>
                        <a:pt x="69" y="73"/>
                      </a:lnTo>
                      <a:lnTo>
                        <a:pt x="81" y="65"/>
                      </a:lnTo>
                      <a:lnTo>
                        <a:pt x="90" y="69"/>
                      </a:lnTo>
                      <a:lnTo>
                        <a:pt x="102" y="73"/>
                      </a:lnTo>
                      <a:lnTo>
                        <a:pt x="114" y="77"/>
                      </a:lnTo>
                      <a:lnTo>
                        <a:pt x="126" y="77"/>
                      </a:lnTo>
                      <a:lnTo>
                        <a:pt x="142" y="73"/>
                      </a:lnTo>
                      <a:lnTo>
                        <a:pt x="155" y="69"/>
                      </a:lnTo>
                      <a:lnTo>
                        <a:pt x="167" y="69"/>
                      </a:lnTo>
                      <a:lnTo>
                        <a:pt x="179" y="65"/>
                      </a:lnTo>
                      <a:lnTo>
                        <a:pt x="191" y="65"/>
                      </a:lnTo>
                      <a:lnTo>
                        <a:pt x="203" y="61"/>
                      </a:lnTo>
                      <a:lnTo>
                        <a:pt x="220" y="57"/>
                      </a:lnTo>
                      <a:lnTo>
                        <a:pt x="232" y="48"/>
                      </a:lnTo>
                      <a:lnTo>
                        <a:pt x="232" y="36"/>
                      </a:lnTo>
                      <a:lnTo>
                        <a:pt x="220" y="32"/>
                      </a:lnTo>
                      <a:lnTo>
                        <a:pt x="208" y="24"/>
                      </a:lnTo>
                      <a:lnTo>
                        <a:pt x="195" y="12"/>
                      </a:lnTo>
                      <a:lnTo>
                        <a:pt x="183" y="4"/>
                      </a:lnTo>
                      <a:lnTo>
                        <a:pt x="171" y="4"/>
                      </a:lnTo>
                      <a:lnTo>
                        <a:pt x="159" y="0"/>
                      </a:lnTo>
                      <a:lnTo>
                        <a:pt x="142" y="0"/>
                      </a:lnTo>
                      <a:lnTo>
                        <a:pt x="130" y="4"/>
                      </a:lnTo>
                      <a:lnTo>
                        <a:pt x="118" y="4"/>
                      </a:lnTo>
                      <a:lnTo>
                        <a:pt x="106" y="4"/>
                      </a:lnTo>
                      <a:lnTo>
                        <a:pt x="94" y="4"/>
                      </a:lnTo>
                      <a:lnTo>
                        <a:pt x="81" y="8"/>
                      </a:lnTo>
                      <a:lnTo>
                        <a:pt x="69" y="12"/>
                      </a:lnTo>
                      <a:lnTo>
                        <a:pt x="57" y="16"/>
                      </a:lnTo>
                      <a:lnTo>
                        <a:pt x="49" y="24"/>
                      </a:lnTo>
                      <a:lnTo>
                        <a:pt x="37" y="32"/>
                      </a:lnTo>
                      <a:lnTo>
                        <a:pt x="24" y="40"/>
                      </a:lnTo>
                      <a:lnTo>
                        <a:pt x="12" y="48"/>
                      </a:lnTo>
                      <a:lnTo>
                        <a:pt x="0" y="61"/>
                      </a:lnTo>
                      <a:lnTo>
                        <a:pt x="4" y="73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8" name="Freeform 981">
                  <a:extLst>
                    <a:ext uri="{FF2B5EF4-FFF2-40B4-BE49-F238E27FC236}">
                      <a16:creationId xmlns:a16="http://schemas.microsoft.com/office/drawing/2014/main" id="{7BC5F432-39D7-9278-7270-8AB58903618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733" y="5376"/>
                  <a:ext cx="102" cy="45"/>
                </a:xfrm>
                <a:custGeom>
                  <a:avLst/>
                  <a:gdLst>
                    <a:gd name="T0" fmla="*/ 24 w 102"/>
                    <a:gd name="T1" fmla="*/ 33 h 45"/>
                    <a:gd name="T2" fmla="*/ 36 w 102"/>
                    <a:gd name="T3" fmla="*/ 37 h 45"/>
                    <a:gd name="T4" fmla="*/ 49 w 102"/>
                    <a:gd name="T5" fmla="*/ 41 h 45"/>
                    <a:gd name="T6" fmla="*/ 61 w 102"/>
                    <a:gd name="T7" fmla="*/ 45 h 45"/>
                    <a:gd name="T8" fmla="*/ 73 w 102"/>
                    <a:gd name="T9" fmla="*/ 45 h 45"/>
                    <a:gd name="T10" fmla="*/ 85 w 102"/>
                    <a:gd name="T11" fmla="*/ 45 h 45"/>
                    <a:gd name="T12" fmla="*/ 93 w 102"/>
                    <a:gd name="T13" fmla="*/ 37 h 45"/>
                    <a:gd name="T14" fmla="*/ 102 w 102"/>
                    <a:gd name="T15" fmla="*/ 21 h 45"/>
                    <a:gd name="T16" fmla="*/ 85 w 102"/>
                    <a:gd name="T17" fmla="*/ 13 h 45"/>
                    <a:gd name="T18" fmla="*/ 77 w 102"/>
                    <a:gd name="T19" fmla="*/ 13 h 45"/>
                    <a:gd name="T20" fmla="*/ 61 w 102"/>
                    <a:gd name="T21" fmla="*/ 9 h 45"/>
                    <a:gd name="T22" fmla="*/ 49 w 102"/>
                    <a:gd name="T23" fmla="*/ 5 h 45"/>
                    <a:gd name="T24" fmla="*/ 41 w 102"/>
                    <a:gd name="T25" fmla="*/ 0 h 45"/>
                    <a:gd name="T26" fmla="*/ 28 w 102"/>
                    <a:gd name="T27" fmla="*/ 0 h 45"/>
                    <a:gd name="T28" fmla="*/ 24 w 102"/>
                    <a:gd name="T29" fmla="*/ 0 h 45"/>
                    <a:gd name="T30" fmla="*/ 8 w 102"/>
                    <a:gd name="T31" fmla="*/ 9 h 45"/>
                    <a:gd name="T32" fmla="*/ 0 w 102"/>
                    <a:gd name="T33" fmla="*/ 21 h 45"/>
                    <a:gd name="T34" fmla="*/ 12 w 102"/>
                    <a:gd name="T35" fmla="*/ 25 h 45"/>
                    <a:gd name="T36" fmla="*/ 24 w 102"/>
                    <a:gd name="T37" fmla="*/ 33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02" h="45">
                      <a:moveTo>
                        <a:pt x="24" y="33"/>
                      </a:moveTo>
                      <a:lnTo>
                        <a:pt x="36" y="37"/>
                      </a:lnTo>
                      <a:lnTo>
                        <a:pt x="49" y="41"/>
                      </a:lnTo>
                      <a:lnTo>
                        <a:pt x="61" y="45"/>
                      </a:lnTo>
                      <a:lnTo>
                        <a:pt x="73" y="45"/>
                      </a:lnTo>
                      <a:lnTo>
                        <a:pt x="85" y="45"/>
                      </a:lnTo>
                      <a:lnTo>
                        <a:pt x="93" y="37"/>
                      </a:lnTo>
                      <a:lnTo>
                        <a:pt x="102" y="21"/>
                      </a:lnTo>
                      <a:lnTo>
                        <a:pt x="85" y="13"/>
                      </a:lnTo>
                      <a:lnTo>
                        <a:pt x="77" y="13"/>
                      </a:lnTo>
                      <a:lnTo>
                        <a:pt x="61" y="9"/>
                      </a:lnTo>
                      <a:lnTo>
                        <a:pt x="49" y="5"/>
                      </a:lnTo>
                      <a:lnTo>
                        <a:pt x="41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8" y="9"/>
                      </a:lnTo>
                      <a:lnTo>
                        <a:pt x="0" y="21"/>
                      </a:lnTo>
                      <a:lnTo>
                        <a:pt x="12" y="25"/>
                      </a:lnTo>
                      <a:lnTo>
                        <a:pt x="24" y="3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59" name="Freeform 982">
                  <a:extLst>
                    <a:ext uri="{FF2B5EF4-FFF2-40B4-BE49-F238E27FC236}">
                      <a16:creationId xmlns:a16="http://schemas.microsoft.com/office/drawing/2014/main" id="{2A881CCF-89F4-F2D7-809A-BCB4E3090E3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962" y="6011"/>
                  <a:ext cx="187" cy="65"/>
                </a:xfrm>
                <a:custGeom>
                  <a:avLst/>
                  <a:gdLst>
                    <a:gd name="T0" fmla="*/ 187 w 187"/>
                    <a:gd name="T1" fmla="*/ 53 h 65"/>
                    <a:gd name="T2" fmla="*/ 183 w 187"/>
                    <a:gd name="T3" fmla="*/ 41 h 65"/>
                    <a:gd name="T4" fmla="*/ 171 w 187"/>
                    <a:gd name="T5" fmla="*/ 41 h 65"/>
                    <a:gd name="T6" fmla="*/ 158 w 187"/>
                    <a:gd name="T7" fmla="*/ 41 h 65"/>
                    <a:gd name="T8" fmla="*/ 146 w 187"/>
                    <a:gd name="T9" fmla="*/ 41 h 65"/>
                    <a:gd name="T10" fmla="*/ 134 w 187"/>
                    <a:gd name="T11" fmla="*/ 33 h 65"/>
                    <a:gd name="T12" fmla="*/ 122 w 187"/>
                    <a:gd name="T13" fmla="*/ 29 h 65"/>
                    <a:gd name="T14" fmla="*/ 114 w 187"/>
                    <a:gd name="T15" fmla="*/ 25 h 65"/>
                    <a:gd name="T16" fmla="*/ 110 w 187"/>
                    <a:gd name="T17" fmla="*/ 25 h 65"/>
                    <a:gd name="T18" fmla="*/ 102 w 187"/>
                    <a:gd name="T19" fmla="*/ 12 h 65"/>
                    <a:gd name="T20" fmla="*/ 89 w 187"/>
                    <a:gd name="T21" fmla="*/ 8 h 65"/>
                    <a:gd name="T22" fmla="*/ 77 w 187"/>
                    <a:gd name="T23" fmla="*/ 8 h 65"/>
                    <a:gd name="T24" fmla="*/ 69 w 187"/>
                    <a:gd name="T25" fmla="*/ 12 h 65"/>
                    <a:gd name="T26" fmla="*/ 57 w 187"/>
                    <a:gd name="T27" fmla="*/ 17 h 65"/>
                    <a:gd name="T28" fmla="*/ 45 w 187"/>
                    <a:gd name="T29" fmla="*/ 12 h 65"/>
                    <a:gd name="T30" fmla="*/ 32 w 187"/>
                    <a:gd name="T31" fmla="*/ 12 h 65"/>
                    <a:gd name="T32" fmla="*/ 20 w 187"/>
                    <a:gd name="T33" fmla="*/ 8 h 65"/>
                    <a:gd name="T34" fmla="*/ 8 w 187"/>
                    <a:gd name="T35" fmla="*/ 0 h 65"/>
                    <a:gd name="T36" fmla="*/ 4 w 187"/>
                    <a:gd name="T37" fmla="*/ 12 h 65"/>
                    <a:gd name="T38" fmla="*/ 0 w 187"/>
                    <a:gd name="T39" fmla="*/ 25 h 65"/>
                    <a:gd name="T40" fmla="*/ 8 w 187"/>
                    <a:gd name="T41" fmla="*/ 37 h 65"/>
                    <a:gd name="T42" fmla="*/ 16 w 187"/>
                    <a:gd name="T43" fmla="*/ 41 h 65"/>
                    <a:gd name="T44" fmla="*/ 28 w 187"/>
                    <a:gd name="T45" fmla="*/ 41 h 65"/>
                    <a:gd name="T46" fmla="*/ 45 w 187"/>
                    <a:gd name="T47" fmla="*/ 33 h 65"/>
                    <a:gd name="T48" fmla="*/ 53 w 187"/>
                    <a:gd name="T49" fmla="*/ 33 h 65"/>
                    <a:gd name="T50" fmla="*/ 65 w 187"/>
                    <a:gd name="T51" fmla="*/ 33 h 65"/>
                    <a:gd name="T52" fmla="*/ 53 w 187"/>
                    <a:gd name="T53" fmla="*/ 33 h 65"/>
                    <a:gd name="T54" fmla="*/ 65 w 187"/>
                    <a:gd name="T55" fmla="*/ 33 h 65"/>
                    <a:gd name="T56" fmla="*/ 77 w 187"/>
                    <a:gd name="T57" fmla="*/ 37 h 65"/>
                    <a:gd name="T58" fmla="*/ 89 w 187"/>
                    <a:gd name="T59" fmla="*/ 41 h 65"/>
                    <a:gd name="T60" fmla="*/ 102 w 187"/>
                    <a:gd name="T61" fmla="*/ 53 h 65"/>
                    <a:gd name="T62" fmla="*/ 114 w 187"/>
                    <a:gd name="T63" fmla="*/ 57 h 65"/>
                    <a:gd name="T64" fmla="*/ 114 w 187"/>
                    <a:gd name="T65" fmla="*/ 57 h 65"/>
                    <a:gd name="T66" fmla="*/ 126 w 187"/>
                    <a:gd name="T67" fmla="*/ 65 h 65"/>
                    <a:gd name="T68" fmla="*/ 138 w 187"/>
                    <a:gd name="T69" fmla="*/ 65 h 65"/>
                    <a:gd name="T70" fmla="*/ 150 w 187"/>
                    <a:gd name="T71" fmla="*/ 57 h 65"/>
                    <a:gd name="T72" fmla="*/ 163 w 187"/>
                    <a:gd name="T73" fmla="*/ 57 h 65"/>
                    <a:gd name="T74" fmla="*/ 175 w 187"/>
                    <a:gd name="T75" fmla="*/ 57 h 65"/>
                    <a:gd name="T76" fmla="*/ 187 w 187"/>
                    <a:gd name="T77" fmla="*/ 53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87" h="65">
                      <a:moveTo>
                        <a:pt x="187" y="53"/>
                      </a:moveTo>
                      <a:lnTo>
                        <a:pt x="183" y="41"/>
                      </a:lnTo>
                      <a:lnTo>
                        <a:pt x="171" y="41"/>
                      </a:lnTo>
                      <a:lnTo>
                        <a:pt x="158" y="41"/>
                      </a:lnTo>
                      <a:lnTo>
                        <a:pt x="146" y="41"/>
                      </a:lnTo>
                      <a:lnTo>
                        <a:pt x="134" y="33"/>
                      </a:lnTo>
                      <a:lnTo>
                        <a:pt x="122" y="29"/>
                      </a:lnTo>
                      <a:lnTo>
                        <a:pt x="114" y="25"/>
                      </a:lnTo>
                      <a:lnTo>
                        <a:pt x="110" y="25"/>
                      </a:lnTo>
                      <a:lnTo>
                        <a:pt x="102" y="12"/>
                      </a:lnTo>
                      <a:lnTo>
                        <a:pt x="89" y="8"/>
                      </a:lnTo>
                      <a:lnTo>
                        <a:pt x="77" y="8"/>
                      </a:lnTo>
                      <a:lnTo>
                        <a:pt x="69" y="12"/>
                      </a:lnTo>
                      <a:lnTo>
                        <a:pt x="57" y="17"/>
                      </a:lnTo>
                      <a:lnTo>
                        <a:pt x="45" y="12"/>
                      </a:lnTo>
                      <a:lnTo>
                        <a:pt x="32" y="12"/>
                      </a:lnTo>
                      <a:lnTo>
                        <a:pt x="20" y="8"/>
                      </a:lnTo>
                      <a:lnTo>
                        <a:pt x="8" y="0"/>
                      </a:lnTo>
                      <a:lnTo>
                        <a:pt x="4" y="12"/>
                      </a:lnTo>
                      <a:lnTo>
                        <a:pt x="0" y="25"/>
                      </a:lnTo>
                      <a:lnTo>
                        <a:pt x="8" y="37"/>
                      </a:lnTo>
                      <a:lnTo>
                        <a:pt x="16" y="41"/>
                      </a:lnTo>
                      <a:lnTo>
                        <a:pt x="28" y="41"/>
                      </a:lnTo>
                      <a:lnTo>
                        <a:pt x="45" y="33"/>
                      </a:lnTo>
                      <a:lnTo>
                        <a:pt x="53" y="33"/>
                      </a:lnTo>
                      <a:lnTo>
                        <a:pt x="65" y="33"/>
                      </a:lnTo>
                      <a:lnTo>
                        <a:pt x="53" y="33"/>
                      </a:lnTo>
                      <a:lnTo>
                        <a:pt x="65" y="33"/>
                      </a:lnTo>
                      <a:lnTo>
                        <a:pt x="77" y="37"/>
                      </a:lnTo>
                      <a:lnTo>
                        <a:pt x="89" y="41"/>
                      </a:lnTo>
                      <a:lnTo>
                        <a:pt x="102" y="53"/>
                      </a:lnTo>
                      <a:lnTo>
                        <a:pt x="114" y="57"/>
                      </a:lnTo>
                      <a:lnTo>
                        <a:pt x="114" y="57"/>
                      </a:lnTo>
                      <a:lnTo>
                        <a:pt x="126" y="65"/>
                      </a:lnTo>
                      <a:lnTo>
                        <a:pt x="138" y="65"/>
                      </a:lnTo>
                      <a:lnTo>
                        <a:pt x="150" y="57"/>
                      </a:lnTo>
                      <a:lnTo>
                        <a:pt x="163" y="57"/>
                      </a:lnTo>
                      <a:lnTo>
                        <a:pt x="175" y="57"/>
                      </a:lnTo>
                      <a:lnTo>
                        <a:pt x="187" y="5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0" name="Freeform 983">
                  <a:extLst>
                    <a:ext uri="{FF2B5EF4-FFF2-40B4-BE49-F238E27FC236}">
                      <a16:creationId xmlns:a16="http://schemas.microsoft.com/office/drawing/2014/main" id="{63A16A0C-2E00-90E7-DA26-12A0C402D57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468" y="6434"/>
                  <a:ext cx="78" cy="57"/>
                </a:xfrm>
                <a:custGeom>
                  <a:avLst/>
                  <a:gdLst>
                    <a:gd name="T0" fmla="*/ 49 w 78"/>
                    <a:gd name="T1" fmla="*/ 33 h 57"/>
                    <a:gd name="T2" fmla="*/ 61 w 78"/>
                    <a:gd name="T3" fmla="*/ 29 h 57"/>
                    <a:gd name="T4" fmla="*/ 74 w 78"/>
                    <a:gd name="T5" fmla="*/ 29 h 57"/>
                    <a:gd name="T6" fmla="*/ 78 w 78"/>
                    <a:gd name="T7" fmla="*/ 17 h 57"/>
                    <a:gd name="T8" fmla="*/ 74 w 78"/>
                    <a:gd name="T9" fmla="*/ 4 h 57"/>
                    <a:gd name="T10" fmla="*/ 61 w 78"/>
                    <a:gd name="T11" fmla="*/ 0 h 57"/>
                    <a:gd name="T12" fmla="*/ 49 w 78"/>
                    <a:gd name="T13" fmla="*/ 9 h 57"/>
                    <a:gd name="T14" fmla="*/ 37 w 78"/>
                    <a:gd name="T15" fmla="*/ 13 h 57"/>
                    <a:gd name="T16" fmla="*/ 25 w 78"/>
                    <a:gd name="T17" fmla="*/ 13 h 57"/>
                    <a:gd name="T18" fmla="*/ 21 w 78"/>
                    <a:gd name="T19" fmla="*/ 25 h 57"/>
                    <a:gd name="T20" fmla="*/ 21 w 78"/>
                    <a:gd name="T21" fmla="*/ 37 h 57"/>
                    <a:gd name="T22" fmla="*/ 8 w 78"/>
                    <a:gd name="T23" fmla="*/ 49 h 57"/>
                    <a:gd name="T24" fmla="*/ 0 w 78"/>
                    <a:gd name="T25" fmla="*/ 57 h 57"/>
                    <a:gd name="T26" fmla="*/ 13 w 78"/>
                    <a:gd name="T27" fmla="*/ 53 h 57"/>
                    <a:gd name="T28" fmla="*/ 25 w 78"/>
                    <a:gd name="T29" fmla="*/ 45 h 57"/>
                    <a:gd name="T30" fmla="*/ 37 w 78"/>
                    <a:gd name="T31" fmla="*/ 41 h 57"/>
                    <a:gd name="T32" fmla="*/ 49 w 78"/>
                    <a:gd name="T33" fmla="*/ 33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57">
                      <a:moveTo>
                        <a:pt x="49" y="33"/>
                      </a:moveTo>
                      <a:lnTo>
                        <a:pt x="61" y="29"/>
                      </a:lnTo>
                      <a:lnTo>
                        <a:pt x="74" y="29"/>
                      </a:lnTo>
                      <a:lnTo>
                        <a:pt x="78" y="17"/>
                      </a:lnTo>
                      <a:lnTo>
                        <a:pt x="74" y="4"/>
                      </a:lnTo>
                      <a:lnTo>
                        <a:pt x="61" y="0"/>
                      </a:lnTo>
                      <a:lnTo>
                        <a:pt x="49" y="9"/>
                      </a:lnTo>
                      <a:lnTo>
                        <a:pt x="37" y="13"/>
                      </a:lnTo>
                      <a:lnTo>
                        <a:pt x="25" y="13"/>
                      </a:lnTo>
                      <a:lnTo>
                        <a:pt x="21" y="25"/>
                      </a:lnTo>
                      <a:lnTo>
                        <a:pt x="21" y="37"/>
                      </a:lnTo>
                      <a:lnTo>
                        <a:pt x="8" y="49"/>
                      </a:lnTo>
                      <a:lnTo>
                        <a:pt x="0" y="57"/>
                      </a:lnTo>
                      <a:lnTo>
                        <a:pt x="13" y="53"/>
                      </a:lnTo>
                      <a:lnTo>
                        <a:pt x="25" y="45"/>
                      </a:lnTo>
                      <a:lnTo>
                        <a:pt x="37" y="41"/>
                      </a:lnTo>
                      <a:lnTo>
                        <a:pt x="49" y="3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1" name="Freeform 984">
                  <a:extLst>
                    <a:ext uri="{FF2B5EF4-FFF2-40B4-BE49-F238E27FC236}">
                      <a16:creationId xmlns:a16="http://schemas.microsoft.com/office/drawing/2014/main" id="{31B630DD-6F41-0C40-651B-239A431EB9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8889" y="6780"/>
                  <a:ext cx="53" cy="41"/>
                </a:xfrm>
                <a:custGeom>
                  <a:avLst/>
                  <a:gdLst>
                    <a:gd name="T0" fmla="*/ 49 w 53"/>
                    <a:gd name="T1" fmla="*/ 21 h 41"/>
                    <a:gd name="T2" fmla="*/ 53 w 53"/>
                    <a:gd name="T3" fmla="*/ 17 h 41"/>
                    <a:gd name="T4" fmla="*/ 41 w 53"/>
                    <a:gd name="T5" fmla="*/ 17 h 41"/>
                    <a:gd name="T6" fmla="*/ 45 w 53"/>
                    <a:gd name="T7" fmla="*/ 4 h 41"/>
                    <a:gd name="T8" fmla="*/ 33 w 53"/>
                    <a:gd name="T9" fmla="*/ 4 h 41"/>
                    <a:gd name="T10" fmla="*/ 21 w 53"/>
                    <a:gd name="T11" fmla="*/ 0 h 41"/>
                    <a:gd name="T12" fmla="*/ 17 w 53"/>
                    <a:gd name="T13" fmla="*/ 12 h 41"/>
                    <a:gd name="T14" fmla="*/ 9 w 53"/>
                    <a:gd name="T15" fmla="*/ 17 h 41"/>
                    <a:gd name="T16" fmla="*/ 0 w 53"/>
                    <a:gd name="T17" fmla="*/ 29 h 41"/>
                    <a:gd name="T18" fmla="*/ 13 w 53"/>
                    <a:gd name="T19" fmla="*/ 25 h 41"/>
                    <a:gd name="T20" fmla="*/ 25 w 53"/>
                    <a:gd name="T21" fmla="*/ 37 h 41"/>
                    <a:gd name="T22" fmla="*/ 37 w 53"/>
                    <a:gd name="T23" fmla="*/ 41 h 41"/>
                    <a:gd name="T24" fmla="*/ 45 w 53"/>
                    <a:gd name="T25" fmla="*/ 33 h 41"/>
                    <a:gd name="T26" fmla="*/ 49 w 53"/>
                    <a:gd name="T27" fmla="*/ 2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3" h="41">
                      <a:moveTo>
                        <a:pt x="49" y="21"/>
                      </a:moveTo>
                      <a:lnTo>
                        <a:pt x="53" y="17"/>
                      </a:lnTo>
                      <a:lnTo>
                        <a:pt x="41" y="17"/>
                      </a:lnTo>
                      <a:lnTo>
                        <a:pt x="45" y="4"/>
                      </a:lnTo>
                      <a:lnTo>
                        <a:pt x="33" y="4"/>
                      </a:lnTo>
                      <a:lnTo>
                        <a:pt x="21" y="0"/>
                      </a:lnTo>
                      <a:lnTo>
                        <a:pt x="17" y="12"/>
                      </a:lnTo>
                      <a:lnTo>
                        <a:pt x="9" y="17"/>
                      </a:lnTo>
                      <a:lnTo>
                        <a:pt x="0" y="29"/>
                      </a:lnTo>
                      <a:lnTo>
                        <a:pt x="13" y="25"/>
                      </a:lnTo>
                      <a:lnTo>
                        <a:pt x="25" y="37"/>
                      </a:lnTo>
                      <a:lnTo>
                        <a:pt x="37" y="41"/>
                      </a:lnTo>
                      <a:lnTo>
                        <a:pt x="45" y="33"/>
                      </a:lnTo>
                      <a:lnTo>
                        <a:pt x="49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2" name="Freeform 985">
                  <a:extLst>
                    <a:ext uri="{FF2B5EF4-FFF2-40B4-BE49-F238E27FC236}">
                      <a16:creationId xmlns:a16="http://schemas.microsoft.com/office/drawing/2014/main" id="{F2087473-9974-18AA-D185-A77A70C0668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32" y="4148"/>
                  <a:ext cx="77" cy="28"/>
                </a:xfrm>
                <a:custGeom>
                  <a:avLst/>
                  <a:gdLst>
                    <a:gd name="T0" fmla="*/ 24 w 77"/>
                    <a:gd name="T1" fmla="*/ 24 h 28"/>
                    <a:gd name="T2" fmla="*/ 41 w 77"/>
                    <a:gd name="T3" fmla="*/ 24 h 28"/>
                    <a:gd name="T4" fmla="*/ 53 w 77"/>
                    <a:gd name="T5" fmla="*/ 24 h 28"/>
                    <a:gd name="T6" fmla="*/ 65 w 77"/>
                    <a:gd name="T7" fmla="*/ 28 h 28"/>
                    <a:gd name="T8" fmla="*/ 77 w 77"/>
                    <a:gd name="T9" fmla="*/ 24 h 28"/>
                    <a:gd name="T10" fmla="*/ 65 w 77"/>
                    <a:gd name="T11" fmla="*/ 16 h 28"/>
                    <a:gd name="T12" fmla="*/ 69 w 77"/>
                    <a:gd name="T13" fmla="*/ 8 h 28"/>
                    <a:gd name="T14" fmla="*/ 53 w 77"/>
                    <a:gd name="T15" fmla="*/ 0 h 28"/>
                    <a:gd name="T16" fmla="*/ 41 w 77"/>
                    <a:gd name="T17" fmla="*/ 8 h 28"/>
                    <a:gd name="T18" fmla="*/ 28 w 77"/>
                    <a:gd name="T19" fmla="*/ 16 h 28"/>
                    <a:gd name="T20" fmla="*/ 24 w 77"/>
                    <a:gd name="T21" fmla="*/ 16 h 28"/>
                    <a:gd name="T22" fmla="*/ 12 w 77"/>
                    <a:gd name="T23" fmla="*/ 16 h 28"/>
                    <a:gd name="T24" fmla="*/ 0 w 77"/>
                    <a:gd name="T25" fmla="*/ 20 h 28"/>
                    <a:gd name="T26" fmla="*/ 12 w 77"/>
                    <a:gd name="T27" fmla="*/ 24 h 28"/>
                    <a:gd name="T28" fmla="*/ 24 w 77"/>
                    <a:gd name="T29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7" h="28">
                      <a:moveTo>
                        <a:pt x="24" y="24"/>
                      </a:moveTo>
                      <a:lnTo>
                        <a:pt x="41" y="24"/>
                      </a:lnTo>
                      <a:lnTo>
                        <a:pt x="53" y="24"/>
                      </a:lnTo>
                      <a:lnTo>
                        <a:pt x="65" y="28"/>
                      </a:lnTo>
                      <a:lnTo>
                        <a:pt x="77" y="24"/>
                      </a:lnTo>
                      <a:lnTo>
                        <a:pt x="65" y="16"/>
                      </a:lnTo>
                      <a:lnTo>
                        <a:pt x="69" y="8"/>
                      </a:lnTo>
                      <a:lnTo>
                        <a:pt x="53" y="0"/>
                      </a:lnTo>
                      <a:lnTo>
                        <a:pt x="41" y="8"/>
                      </a:lnTo>
                      <a:lnTo>
                        <a:pt x="28" y="16"/>
                      </a:lnTo>
                      <a:lnTo>
                        <a:pt x="24" y="16"/>
                      </a:lnTo>
                      <a:lnTo>
                        <a:pt x="12" y="16"/>
                      </a:lnTo>
                      <a:lnTo>
                        <a:pt x="0" y="20"/>
                      </a:lnTo>
                      <a:lnTo>
                        <a:pt x="12" y="24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3" name="Freeform 986">
                  <a:extLst>
                    <a:ext uri="{FF2B5EF4-FFF2-40B4-BE49-F238E27FC236}">
                      <a16:creationId xmlns:a16="http://schemas.microsoft.com/office/drawing/2014/main" id="{F38B0472-D187-C36B-1249-9D200582849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323" y="4046"/>
                  <a:ext cx="224" cy="57"/>
                </a:xfrm>
                <a:custGeom>
                  <a:avLst/>
                  <a:gdLst>
                    <a:gd name="T0" fmla="*/ 12 w 224"/>
                    <a:gd name="T1" fmla="*/ 37 h 57"/>
                    <a:gd name="T2" fmla="*/ 24 w 224"/>
                    <a:gd name="T3" fmla="*/ 41 h 57"/>
                    <a:gd name="T4" fmla="*/ 36 w 224"/>
                    <a:gd name="T5" fmla="*/ 45 h 57"/>
                    <a:gd name="T6" fmla="*/ 49 w 224"/>
                    <a:gd name="T7" fmla="*/ 41 h 57"/>
                    <a:gd name="T8" fmla="*/ 65 w 224"/>
                    <a:gd name="T9" fmla="*/ 45 h 57"/>
                    <a:gd name="T10" fmla="*/ 65 w 224"/>
                    <a:gd name="T11" fmla="*/ 57 h 57"/>
                    <a:gd name="T12" fmla="*/ 77 w 224"/>
                    <a:gd name="T13" fmla="*/ 53 h 57"/>
                    <a:gd name="T14" fmla="*/ 89 w 224"/>
                    <a:gd name="T15" fmla="*/ 49 h 57"/>
                    <a:gd name="T16" fmla="*/ 101 w 224"/>
                    <a:gd name="T17" fmla="*/ 41 h 57"/>
                    <a:gd name="T18" fmla="*/ 118 w 224"/>
                    <a:gd name="T19" fmla="*/ 41 h 57"/>
                    <a:gd name="T20" fmla="*/ 130 w 224"/>
                    <a:gd name="T21" fmla="*/ 33 h 57"/>
                    <a:gd name="T22" fmla="*/ 142 w 224"/>
                    <a:gd name="T23" fmla="*/ 28 h 57"/>
                    <a:gd name="T24" fmla="*/ 150 w 224"/>
                    <a:gd name="T25" fmla="*/ 16 h 57"/>
                    <a:gd name="T26" fmla="*/ 162 w 224"/>
                    <a:gd name="T27" fmla="*/ 12 h 57"/>
                    <a:gd name="T28" fmla="*/ 175 w 224"/>
                    <a:gd name="T29" fmla="*/ 16 h 57"/>
                    <a:gd name="T30" fmla="*/ 187 w 224"/>
                    <a:gd name="T31" fmla="*/ 24 h 57"/>
                    <a:gd name="T32" fmla="*/ 199 w 224"/>
                    <a:gd name="T33" fmla="*/ 28 h 57"/>
                    <a:gd name="T34" fmla="*/ 211 w 224"/>
                    <a:gd name="T35" fmla="*/ 28 h 57"/>
                    <a:gd name="T36" fmla="*/ 224 w 224"/>
                    <a:gd name="T37" fmla="*/ 33 h 57"/>
                    <a:gd name="T38" fmla="*/ 219 w 224"/>
                    <a:gd name="T39" fmla="*/ 20 h 57"/>
                    <a:gd name="T40" fmla="*/ 215 w 224"/>
                    <a:gd name="T41" fmla="*/ 8 h 57"/>
                    <a:gd name="T42" fmla="*/ 203 w 224"/>
                    <a:gd name="T43" fmla="*/ 4 h 57"/>
                    <a:gd name="T44" fmla="*/ 191 w 224"/>
                    <a:gd name="T45" fmla="*/ 4 h 57"/>
                    <a:gd name="T46" fmla="*/ 179 w 224"/>
                    <a:gd name="T47" fmla="*/ 8 h 57"/>
                    <a:gd name="T48" fmla="*/ 162 w 224"/>
                    <a:gd name="T49" fmla="*/ 0 h 57"/>
                    <a:gd name="T50" fmla="*/ 150 w 224"/>
                    <a:gd name="T51" fmla="*/ 0 h 57"/>
                    <a:gd name="T52" fmla="*/ 138 w 224"/>
                    <a:gd name="T53" fmla="*/ 0 h 57"/>
                    <a:gd name="T54" fmla="*/ 126 w 224"/>
                    <a:gd name="T55" fmla="*/ 8 h 57"/>
                    <a:gd name="T56" fmla="*/ 114 w 224"/>
                    <a:gd name="T57" fmla="*/ 12 h 57"/>
                    <a:gd name="T58" fmla="*/ 101 w 224"/>
                    <a:gd name="T59" fmla="*/ 12 h 57"/>
                    <a:gd name="T60" fmla="*/ 85 w 224"/>
                    <a:gd name="T61" fmla="*/ 16 h 57"/>
                    <a:gd name="T62" fmla="*/ 77 w 224"/>
                    <a:gd name="T63" fmla="*/ 20 h 57"/>
                    <a:gd name="T64" fmla="*/ 61 w 224"/>
                    <a:gd name="T65" fmla="*/ 24 h 57"/>
                    <a:gd name="T66" fmla="*/ 49 w 224"/>
                    <a:gd name="T67" fmla="*/ 24 h 57"/>
                    <a:gd name="T68" fmla="*/ 24 w 224"/>
                    <a:gd name="T69" fmla="*/ 24 h 57"/>
                    <a:gd name="T70" fmla="*/ 8 w 224"/>
                    <a:gd name="T71" fmla="*/ 28 h 57"/>
                    <a:gd name="T72" fmla="*/ 0 w 224"/>
                    <a:gd name="T73" fmla="*/ 28 h 57"/>
                    <a:gd name="T74" fmla="*/ 0 w 224"/>
                    <a:gd name="T75" fmla="*/ 33 h 57"/>
                    <a:gd name="T76" fmla="*/ 12 w 224"/>
                    <a:gd name="T77" fmla="*/ 3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24" h="57">
                      <a:moveTo>
                        <a:pt x="12" y="37"/>
                      </a:moveTo>
                      <a:lnTo>
                        <a:pt x="24" y="41"/>
                      </a:lnTo>
                      <a:lnTo>
                        <a:pt x="36" y="45"/>
                      </a:lnTo>
                      <a:lnTo>
                        <a:pt x="49" y="41"/>
                      </a:lnTo>
                      <a:lnTo>
                        <a:pt x="65" y="45"/>
                      </a:lnTo>
                      <a:lnTo>
                        <a:pt x="65" y="57"/>
                      </a:lnTo>
                      <a:lnTo>
                        <a:pt x="77" y="53"/>
                      </a:lnTo>
                      <a:lnTo>
                        <a:pt x="89" y="49"/>
                      </a:lnTo>
                      <a:lnTo>
                        <a:pt x="101" y="41"/>
                      </a:lnTo>
                      <a:lnTo>
                        <a:pt x="118" y="41"/>
                      </a:lnTo>
                      <a:lnTo>
                        <a:pt x="130" y="33"/>
                      </a:lnTo>
                      <a:lnTo>
                        <a:pt x="142" y="28"/>
                      </a:lnTo>
                      <a:lnTo>
                        <a:pt x="150" y="16"/>
                      </a:lnTo>
                      <a:lnTo>
                        <a:pt x="162" y="12"/>
                      </a:lnTo>
                      <a:lnTo>
                        <a:pt x="175" y="16"/>
                      </a:lnTo>
                      <a:lnTo>
                        <a:pt x="187" y="24"/>
                      </a:lnTo>
                      <a:lnTo>
                        <a:pt x="199" y="28"/>
                      </a:lnTo>
                      <a:lnTo>
                        <a:pt x="211" y="28"/>
                      </a:lnTo>
                      <a:lnTo>
                        <a:pt x="224" y="33"/>
                      </a:lnTo>
                      <a:lnTo>
                        <a:pt x="219" y="20"/>
                      </a:lnTo>
                      <a:lnTo>
                        <a:pt x="215" y="8"/>
                      </a:lnTo>
                      <a:lnTo>
                        <a:pt x="203" y="4"/>
                      </a:lnTo>
                      <a:lnTo>
                        <a:pt x="191" y="4"/>
                      </a:lnTo>
                      <a:lnTo>
                        <a:pt x="179" y="8"/>
                      </a:lnTo>
                      <a:lnTo>
                        <a:pt x="162" y="0"/>
                      </a:lnTo>
                      <a:lnTo>
                        <a:pt x="150" y="0"/>
                      </a:lnTo>
                      <a:lnTo>
                        <a:pt x="138" y="0"/>
                      </a:lnTo>
                      <a:lnTo>
                        <a:pt x="126" y="8"/>
                      </a:lnTo>
                      <a:lnTo>
                        <a:pt x="114" y="12"/>
                      </a:lnTo>
                      <a:lnTo>
                        <a:pt x="101" y="12"/>
                      </a:lnTo>
                      <a:lnTo>
                        <a:pt x="85" y="16"/>
                      </a:lnTo>
                      <a:lnTo>
                        <a:pt x="77" y="20"/>
                      </a:lnTo>
                      <a:lnTo>
                        <a:pt x="61" y="24"/>
                      </a:lnTo>
                      <a:lnTo>
                        <a:pt x="49" y="24"/>
                      </a:lnTo>
                      <a:lnTo>
                        <a:pt x="24" y="24"/>
                      </a:lnTo>
                      <a:lnTo>
                        <a:pt x="8" y="28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12" y="3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4" name="Freeform 987">
                  <a:extLst>
                    <a:ext uri="{FF2B5EF4-FFF2-40B4-BE49-F238E27FC236}">
                      <a16:creationId xmlns:a16="http://schemas.microsoft.com/office/drawing/2014/main" id="{E603A512-E83F-12B5-51A0-449D1F6ADE7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29" y="4038"/>
                  <a:ext cx="297" cy="114"/>
                </a:xfrm>
                <a:custGeom>
                  <a:avLst/>
                  <a:gdLst>
                    <a:gd name="T0" fmla="*/ 85 w 297"/>
                    <a:gd name="T1" fmla="*/ 53 h 114"/>
                    <a:gd name="T2" fmla="*/ 65 w 297"/>
                    <a:gd name="T3" fmla="*/ 53 h 114"/>
                    <a:gd name="T4" fmla="*/ 36 w 297"/>
                    <a:gd name="T5" fmla="*/ 61 h 114"/>
                    <a:gd name="T6" fmla="*/ 65 w 297"/>
                    <a:gd name="T7" fmla="*/ 61 h 114"/>
                    <a:gd name="T8" fmla="*/ 89 w 297"/>
                    <a:gd name="T9" fmla="*/ 69 h 114"/>
                    <a:gd name="T10" fmla="*/ 65 w 297"/>
                    <a:gd name="T11" fmla="*/ 69 h 114"/>
                    <a:gd name="T12" fmla="*/ 65 w 297"/>
                    <a:gd name="T13" fmla="*/ 81 h 114"/>
                    <a:gd name="T14" fmla="*/ 36 w 297"/>
                    <a:gd name="T15" fmla="*/ 81 h 114"/>
                    <a:gd name="T16" fmla="*/ 12 w 297"/>
                    <a:gd name="T17" fmla="*/ 77 h 114"/>
                    <a:gd name="T18" fmla="*/ 4 w 297"/>
                    <a:gd name="T19" fmla="*/ 93 h 114"/>
                    <a:gd name="T20" fmla="*/ 28 w 297"/>
                    <a:gd name="T21" fmla="*/ 98 h 114"/>
                    <a:gd name="T22" fmla="*/ 56 w 297"/>
                    <a:gd name="T23" fmla="*/ 93 h 114"/>
                    <a:gd name="T24" fmla="*/ 81 w 297"/>
                    <a:gd name="T25" fmla="*/ 98 h 114"/>
                    <a:gd name="T26" fmla="*/ 56 w 297"/>
                    <a:gd name="T27" fmla="*/ 110 h 114"/>
                    <a:gd name="T28" fmla="*/ 65 w 297"/>
                    <a:gd name="T29" fmla="*/ 114 h 114"/>
                    <a:gd name="T30" fmla="*/ 89 w 297"/>
                    <a:gd name="T31" fmla="*/ 110 h 114"/>
                    <a:gd name="T32" fmla="*/ 105 w 297"/>
                    <a:gd name="T33" fmla="*/ 98 h 114"/>
                    <a:gd name="T34" fmla="*/ 130 w 297"/>
                    <a:gd name="T35" fmla="*/ 106 h 114"/>
                    <a:gd name="T36" fmla="*/ 126 w 297"/>
                    <a:gd name="T37" fmla="*/ 85 h 114"/>
                    <a:gd name="T38" fmla="*/ 134 w 297"/>
                    <a:gd name="T39" fmla="*/ 73 h 114"/>
                    <a:gd name="T40" fmla="*/ 162 w 297"/>
                    <a:gd name="T41" fmla="*/ 77 h 114"/>
                    <a:gd name="T42" fmla="*/ 187 w 297"/>
                    <a:gd name="T43" fmla="*/ 69 h 114"/>
                    <a:gd name="T44" fmla="*/ 195 w 297"/>
                    <a:gd name="T45" fmla="*/ 57 h 114"/>
                    <a:gd name="T46" fmla="*/ 219 w 297"/>
                    <a:gd name="T47" fmla="*/ 53 h 114"/>
                    <a:gd name="T48" fmla="*/ 256 w 297"/>
                    <a:gd name="T49" fmla="*/ 49 h 114"/>
                    <a:gd name="T50" fmla="*/ 284 w 297"/>
                    <a:gd name="T51" fmla="*/ 36 h 114"/>
                    <a:gd name="T52" fmla="*/ 284 w 297"/>
                    <a:gd name="T53" fmla="*/ 24 h 114"/>
                    <a:gd name="T54" fmla="*/ 260 w 297"/>
                    <a:gd name="T55" fmla="*/ 16 h 114"/>
                    <a:gd name="T56" fmla="*/ 231 w 297"/>
                    <a:gd name="T57" fmla="*/ 20 h 114"/>
                    <a:gd name="T58" fmla="*/ 223 w 297"/>
                    <a:gd name="T59" fmla="*/ 16 h 114"/>
                    <a:gd name="T60" fmla="*/ 252 w 297"/>
                    <a:gd name="T61" fmla="*/ 8 h 114"/>
                    <a:gd name="T62" fmla="*/ 236 w 297"/>
                    <a:gd name="T63" fmla="*/ 0 h 114"/>
                    <a:gd name="T64" fmla="*/ 199 w 297"/>
                    <a:gd name="T65" fmla="*/ 8 h 114"/>
                    <a:gd name="T66" fmla="*/ 199 w 297"/>
                    <a:gd name="T67" fmla="*/ 0 h 114"/>
                    <a:gd name="T68" fmla="*/ 175 w 297"/>
                    <a:gd name="T69" fmla="*/ 8 h 114"/>
                    <a:gd name="T70" fmla="*/ 138 w 297"/>
                    <a:gd name="T71" fmla="*/ 16 h 114"/>
                    <a:gd name="T72" fmla="*/ 162 w 297"/>
                    <a:gd name="T73" fmla="*/ 28 h 114"/>
                    <a:gd name="T74" fmla="*/ 175 w 297"/>
                    <a:gd name="T75" fmla="*/ 36 h 114"/>
                    <a:gd name="T76" fmla="*/ 150 w 297"/>
                    <a:gd name="T77" fmla="*/ 49 h 114"/>
                    <a:gd name="T78" fmla="*/ 126 w 297"/>
                    <a:gd name="T79" fmla="*/ 57 h 114"/>
                    <a:gd name="T80" fmla="*/ 97 w 297"/>
                    <a:gd name="T81" fmla="*/ 49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97" h="114">
                      <a:moveTo>
                        <a:pt x="97" y="49"/>
                      </a:moveTo>
                      <a:lnTo>
                        <a:pt x="85" y="53"/>
                      </a:lnTo>
                      <a:lnTo>
                        <a:pt x="73" y="49"/>
                      </a:lnTo>
                      <a:lnTo>
                        <a:pt x="65" y="53"/>
                      </a:lnTo>
                      <a:lnTo>
                        <a:pt x="48" y="57"/>
                      </a:lnTo>
                      <a:lnTo>
                        <a:pt x="36" y="61"/>
                      </a:lnTo>
                      <a:lnTo>
                        <a:pt x="48" y="61"/>
                      </a:lnTo>
                      <a:lnTo>
                        <a:pt x="65" y="61"/>
                      </a:lnTo>
                      <a:lnTo>
                        <a:pt x="77" y="61"/>
                      </a:lnTo>
                      <a:lnTo>
                        <a:pt x="89" y="69"/>
                      </a:lnTo>
                      <a:lnTo>
                        <a:pt x="77" y="69"/>
                      </a:lnTo>
                      <a:lnTo>
                        <a:pt x="65" y="69"/>
                      </a:lnTo>
                      <a:lnTo>
                        <a:pt x="77" y="77"/>
                      </a:lnTo>
                      <a:lnTo>
                        <a:pt x="65" y="81"/>
                      </a:lnTo>
                      <a:lnTo>
                        <a:pt x="52" y="85"/>
                      </a:lnTo>
                      <a:lnTo>
                        <a:pt x="36" y="81"/>
                      </a:lnTo>
                      <a:lnTo>
                        <a:pt x="28" y="81"/>
                      </a:lnTo>
                      <a:lnTo>
                        <a:pt x="12" y="77"/>
                      </a:lnTo>
                      <a:lnTo>
                        <a:pt x="0" y="81"/>
                      </a:lnTo>
                      <a:lnTo>
                        <a:pt x="4" y="93"/>
                      </a:lnTo>
                      <a:lnTo>
                        <a:pt x="20" y="102"/>
                      </a:lnTo>
                      <a:lnTo>
                        <a:pt x="28" y="98"/>
                      </a:lnTo>
                      <a:lnTo>
                        <a:pt x="44" y="93"/>
                      </a:lnTo>
                      <a:lnTo>
                        <a:pt x="56" y="93"/>
                      </a:lnTo>
                      <a:lnTo>
                        <a:pt x="69" y="93"/>
                      </a:lnTo>
                      <a:lnTo>
                        <a:pt x="81" y="98"/>
                      </a:lnTo>
                      <a:lnTo>
                        <a:pt x="69" y="102"/>
                      </a:lnTo>
                      <a:lnTo>
                        <a:pt x="56" y="110"/>
                      </a:lnTo>
                      <a:lnTo>
                        <a:pt x="52" y="110"/>
                      </a:lnTo>
                      <a:lnTo>
                        <a:pt x="65" y="114"/>
                      </a:lnTo>
                      <a:lnTo>
                        <a:pt x="77" y="110"/>
                      </a:lnTo>
                      <a:lnTo>
                        <a:pt x="89" y="110"/>
                      </a:lnTo>
                      <a:lnTo>
                        <a:pt x="101" y="110"/>
                      </a:lnTo>
                      <a:lnTo>
                        <a:pt x="105" y="98"/>
                      </a:lnTo>
                      <a:lnTo>
                        <a:pt x="118" y="102"/>
                      </a:lnTo>
                      <a:lnTo>
                        <a:pt x="130" y="106"/>
                      </a:lnTo>
                      <a:lnTo>
                        <a:pt x="138" y="93"/>
                      </a:lnTo>
                      <a:lnTo>
                        <a:pt x="126" y="85"/>
                      </a:lnTo>
                      <a:lnTo>
                        <a:pt x="122" y="73"/>
                      </a:lnTo>
                      <a:lnTo>
                        <a:pt x="134" y="73"/>
                      </a:lnTo>
                      <a:lnTo>
                        <a:pt x="150" y="73"/>
                      </a:lnTo>
                      <a:lnTo>
                        <a:pt x="162" y="77"/>
                      </a:lnTo>
                      <a:lnTo>
                        <a:pt x="175" y="73"/>
                      </a:lnTo>
                      <a:lnTo>
                        <a:pt x="187" y="69"/>
                      </a:lnTo>
                      <a:lnTo>
                        <a:pt x="183" y="57"/>
                      </a:lnTo>
                      <a:lnTo>
                        <a:pt x="195" y="57"/>
                      </a:lnTo>
                      <a:lnTo>
                        <a:pt x="207" y="53"/>
                      </a:lnTo>
                      <a:lnTo>
                        <a:pt x="219" y="53"/>
                      </a:lnTo>
                      <a:lnTo>
                        <a:pt x="244" y="53"/>
                      </a:lnTo>
                      <a:lnTo>
                        <a:pt x="256" y="49"/>
                      </a:lnTo>
                      <a:lnTo>
                        <a:pt x="272" y="36"/>
                      </a:lnTo>
                      <a:lnTo>
                        <a:pt x="284" y="36"/>
                      </a:lnTo>
                      <a:lnTo>
                        <a:pt x="297" y="32"/>
                      </a:lnTo>
                      <a:lnTo>
                        <a:pt x="284" y="24"/>
                      </a:lnTo>
                      <a:lnTo>
                        <a:pt x="272" y="16"/>
                      </a:lnTo>
                      <a:lnTo>
                        <a:pt x="260" y="16"/>
                      </a:lnTo>
                      <a:lnTo>
                        <a:pt x="244" y="20"/>
                      </a:lnTo>
                      <a:lnTo>
                        <a:pt x="231" y="20"/>
                      </a:lnTo>
                      <a:lnTo>
                        <a:pt x="219" y="24"/>
                      </a:lnTo>
                      <a:lnTo>
                        <a:pt x="223" y="16"/>
                      </a:lnTo>
                      <a:lnTo>
                        <a:pt x="236" y="12"/>
                      </a:lnTo>
                      <a:lnTo>
                        <a:pt x="252" y="8"/>
                      </a:lnTo>
                      <a:lnTo>
                        <a:pt x="248" y="0"/>
                      </a:lnTo>
                      <a:lnTo>
                        <a:pt x="236" y="0"/>
                      </a:lnTo>
                      <a:lnTo>
                        <a:pt x="211" y="8"/>
                      </a:lnTo>
                      <a:lnTo>
                        <a:pt x="199" y="8"/>
                      </a:lnTo>
                      <a:lnTo>
                        <a:pt x="211" y="0"/>
                      </a:lnTo>
                      <a:lnTo>
                        <a:pt x="199" y="0"/>
                      </a:lnTo>
                      <a:lnTo>
                        <a:pt x="187" y="0"/>
                      </a:lnTo>
                      <a:lnTo>
                        <a:pt x="175" y="8"/>
                      </a:lnTo>
                      <a:lnTo>
                        <a:pt x="162" y="8"/>
                      </a:lnTo>
                      <a:lnTo>
                        <a:pt x="138" y="16"/>
                      </a:lnTo>
                      <a:lnTo>
                        <a:pt x="150" y="24"/>
                      </a:lnTo>
                      <a:lnTo>
                        <a:pt x="162" y="28"/>
                      </a:lnTo>
                      <a:lnTo>
                        <a:pt x="175" y="24"/>
                      </a:lnTo>
                      <a:lnTo>
                        <a:pt x="175" y="36"/>
                      </a:lnTo>
                      <a:lnTo>
                        <a:pt x="158" y="36"/>
                      </a:lnTo>
                      <a:lnTo>
                        <a:pt x="150" y="49"/>
                      </a:lnTo>
                      <a:lnTo>
                        <a:pt x="138" y="53"/>
                      </a:lnTo>
                      <a:lnTo>
                        <a:pt x="126" y="57"/>
                      </a:lnTo>
                      <a:lnTo>
                        <a:pt x="113" y="53"/>
                      </a:lnTo>
                      <a:lnTo>
                        <a:pt x="97" y="4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5" name="Freeform 988">
                  <a:extLst>
                    <a:ext uri="{FF2B5EF4-FFF2-40B4-BE49-F238E27FC236}">
                      <a16:creationId xmlns:a16="http://schemas.microsoft.com/office/drawing/2014/main" id="{B870FF5D-BE6D-68AC-B1A9-D512395A083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766" y="4107"/>
                  <a:ext cx="82" cy="33"/>
                </a:xfrm>
                <a:custGeom>
                  <a:avLst/>
                  <a:gdLst>
                    <a:gd name="T0" fmla="*/ 33 w 82"/>
                    <a:gd name="T1" fmla="*/ 33 h 33"/>
                    <a:gd name="T2" fmla="*/ 45 w 82"/>
                    <a:gd name="T3" fmla="*/ 33 h 33"/>
                    <a:gd name="T4" fmla="*/ 57 w 82"/>
                    <a:gd name="T5" fmla="*/ 33 h 33"/>
                    <a:gd name="T6" fmla="*/ 69 w 82"/>
                    <a:gd name="T7" fmla="*/ 29 h 33"/>
                    <a:gd name="T8" fmla="*/ 82 w 82"/>
                    <a:gd name="T9" fmla="*/ 16 h 33"/>
                    <a:gd name="T10" fmla="*/ 69 w 82"/>
                    <a:gd name="T11" fmla="*/ 12 h 33"/>
                    <a:gd name="T12" fmla="*/ 57 w 82"/>
                    <a:gd name="T13" fmla="*/ 0 h 33"/>
                    <a:gd name="T14" fmla="*/ 45 w 82"/>
                    <a:gd name="T15" fmla="*/ 0 h 33"/>
                    <a:gd name="T16" fmla="*/ 33 w 82"/>
                    <a:gd name="T17" fmla="*/ 0 h 33"/>
                    <a:gd name="T18" fmla="*/ 25 w 82"/>
                    <a:gd name="T19" fmla="*/ 12 h 33"/>
                    <a:gd name="T20" fmla="*/ 12 w 82"/>
                    <a:gd name="T21" fmla="*/ 16 h 33"/>
                    <a:gd name="T22" fmla="*/ 0 w 82"/>
                    <a:gd name="T23" fmla="*/ 24 h 33"/>
                    <a:gd name="T24" fmla="*/ 21 w 82"/>
                    <a:gd name="T25" fmla="*/ 33 h 33"/>
                    <a:gd name="T26" fmla="*/ 33 w 82"/>
                    <a:gd name="T2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3">
                      <a:moveTo>
                        <a:pt x="33" y="33"/>
                      </a:moveTo>
                      <a:lnTo>
                        <a:pt x="45" y="33"/>
                      </a:lnTo>
                      <a:lnTo>
                        <a:pt x="57" y="33"/>
                      </a:lnTo>
                      <a:lnTo>
                        <a:pt x="69" y="29"/>
                      </a:lnTo>
                      <a:lnTo>
                        <a:pt x="82" y="16"/>
                      </a:lnTo>
                      <a:lnTo>
                        <a:pt x="69" y="12"/>
                      </a:lnTo>
                      <a:lnTo>
                        <a:pt x="57" y="0"/>
                      </a:lnTo>
                      <a:lnTo>
                        <a:pt x="45" y="0"/>
                      </a:lnTo>
                      <a:lnTo>
                        <a:pt x="33" y="0"/>
                      </a:lnTo>
                      <a:lnTo>
                        <a:pt x="25" y="12"/>
                      </a:lnTo>
                      <a:lnTo>
                        <a:pt x="12" y="16"/>
                      </a:lnTo>
                      <a:lnTo>
                        <a:pt x="0" y="24"/>
                      </a:lnTo>
                      <a:lnTo>
                        <a:pt x="21" y="33"/>
                      </a:lnTo>
                      <a:lnTo>
                        <a:pt x="33" y="3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1866" name="Group 989">
                  <a:extLst>
                    <a:ext uri="{FF2B5EF4-FFF2-40B4-BE49-F238E27FC236}">
                      <a16:creationId xmlns:a16="http://schemas.microsoft.com/office/drawing/2014/main" id="{39B55481-9D20-338C-3863-00188BF67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247" y="4070"/>
                  <a:ext cx="1380" cy="814"/>
                  <a:chOff x="11247" y="4070"/>
                  <a:chExt cx="1380" cy="814"/>
                </a:xfrm>
                <a:grpFill/>
              </p:grpSpPr>
              <p:sp>
                <p:nvSpPr>
                  <p:cNvPr id="1893" name="Freeform 990">
                    <a:extLst>
                      <a:ext uri="{FF2B5EF4-FFF2-40B4-BE49-F238E27FC236}">
                        <a16:creationId xmlns:a16="http://schemas.microsoft.com/office/drawing/2014/main" id="{E042D04F-005E-BCF4-54E0-779C38A259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247" y="4315"/>
                    <a:ext cx="94" cy="85"/>
                  </a:xfrm>
                  <a:custGeom>
                    <a:avLst/>
                    <a:gdLst>
                      <a:gd name="T0" fmla="*/ 13 w 94"/>
                      <a:gd name="T1" fmla="*/ 28 h 85"/>
                      <a:gd name="T2" fmla="*/ 21 w 94"/>
                      <a:gd name="T3" fmla="*/ 40 h 85"/>
                      <a:gd name="T4" fmla="*/ 25 w 94"/>
                      <a:gd name="T5" fmla="*/ 48 h 85"/>
                      <a:gd name="T6" fmla="*/ 37 w 94"/>
                      <a:gd name="T7" fmla="*/ 56 h 85"/>
                      <a:gd name="T8" fmla="*/ 49 w 94"/>
                      <a:gd name="T9" fmla="*/ 61 h 85"/>
                      <a:gd name="T10" fmla="*/ 61 w 94"/>
                      <a:gd name="T11" fmla="*/ 69 h 85"/>
                      <a:gd name="T12" fmla="*/ 74 w 94"/>
                      <a:gd name="T13" fmla="*/ 73 h 85"/>
                      <a:gd name="T14" fmla="*/ 82 w 94"/>
                      <a:gd name="T15" fmla="*/ 85 h 85"/>
                      <a:gd name="T16" fmla="*/ 94 w 94"/>
                      <a:gd name="T17" fmla="*/ 85 h 85"/>
                      <a:gd name="T18" fmla="*/ 86 w 94"/>
                      <a:gd name="T19" fmla="*/ 73 h 85"/>
                      <a:gd name="T20" fmla="*/ 82 w 94"/>
                      <a:gd name="T21" fmla="*/ 69 h 85"/>
                      <a:gd name="T22" fmla="*/ 78 w 94"/>
                      <a:gd name="T23" fmla="*/ 56 h 85"/>
                      <a:gd name="T24" fmla="*/ 66 w 94"/>
                      <a:gd name="T25" fmla="*/ 56 h 85"/>
                      <a:gd name="T26" fmla="*/ 53 w 94"/>
                      <a:gd name="T27" fmla="*/ 48 h 85"/>
                      <a:gd name="T28" fmla="*/ 41 w 94"/>
                      <a:gd name="T29" fmla="*/ 40 h 85"/>
                      <a:gd name="T30" fmla="*/ 33 w 94"/>
                      <a:gd name="T31" fmla="*/ 28 h 85"/>
                      <a:gd name="T32" fmla="*/ 33 w 94"/>
                      <a:gd name="T33" fmla="*/ 16 h 85"/>
                      <a:gd name="T34" fmla="*/ 25 w 94"/>
                      <a:gd name="T35" fmla="*/ 8 h 85"/>
                      <a:gd name="T36" fmla="*/ 13 w 94"/>
                      <a:gd name="T37" fmla="*/ 0 h 85"/>
                      <a:gd name="T38" fmla="*/ 0 w 94"/>
                      <a:gd name="T39" fmla="*/ 4 h 85"/>
                      <a:gd name="T40" fmla="*/ 0 w 94"/>
                      <a:gd name="T41" fmla="*/ 16 h 85"/>
                      <a:gd name="T42" fmla="*/ 13 w 94"/>
                      <a:gd name="T43" fmla="*/ 28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94" h="85">
                        <a:moveTo>
                          <a:pt x="13" y="28"/>
                        </a:moveTo>
                        <a:lnTo>
                          <a:pt x="21" y="40"/>
                        </a:lnTo>
                        <a:lnTo>
                          <a:pt x="25" y="48"/>
                        </a:lnTo>
                        <a:lnTo>
                          <a:pt x="37" y="56"/>
                        </a:lnTo>
                        <a:lnTo>
                          <a:pt x="49" y="61"/>
                        </a:lnTo>
                        <a:lnTo>
                          <a:pt x="61" y="69"/>
                        </a:lnTo>
                        <a:lnTo>
                          <a:pt x="74" y="73"/>
                        </a:lnTo>
                        <a:lnTo>
                          <a:pt x="82" y="85"/>
                        </a:lnTo>
                        <a:lnTo>
                          <a:pt x="94" y="85"/>
                        </a:lnTo>
                        <a:lnTo>
                          <a:pt x="86" y="73"/>
                        </a:lnTo>
                        <a:lnTo>
                          <a:pt x="82" y="69"/>
                        </a:lnTo>
                        <a:lnTo>
                          <a:pt x="78" y="56"/>
                        </a:lnTo>
                        <a:lnTo>
                          <a:pt x="66" y="56"/>
                        </a:lnTo>
                        <a:lnTo>
                          <a:pt x="53" y="48"/>
                        </a:lnTo>
                        <a:lnTo>
                          <a:pt x="41" y="40"/>
                        </a:lnTo>
                        <a:lnTo>
                          <a:pt x="33" y="28"/>
                        </a:lnTo>
                        <a:lnTo>
                          <a:pt x="33" y="16"/>
                        </a:lnTo>
                        <a:lnTo>
                          <a:pt x="25" y="8"/>
                        </a:lnTo>
                        <a:lnTo>
                          <a:pt x="13" y="0"/>
                        </a:lnTo>
                        <a:lnTo>
                          <a:pt x="0" y="4"/>
                        </a:lnTo>
                        <a:lnTo>
                          <a:pt x="0" y="16"/>
                        </a:lnTo>
                        <a:lnTo>
                          <a:pt x="13" y="28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4" name="Freeform 991">
                    <a:extLst>
                      <a:ext uri="{FF2B5EF4-FFF2-40B4-BE49-F238E27FC236}">
                        <a16:creationId xmlns:a16="http://schemas.microsoft.com/office/drawing/2014/main" id="{2D7A879A-A2BC-D8BE-C251-4F2B325F75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21" y="4351"/>
                    <a:ext cx="126" cy="53"/>
                  </a:xfrm>
                  <a:custGeom>
                    <a:avLst/>
                    <a:gdLst>
                      <a:gd name="T0" fmla="*/ 45 w 126"/>
                      <a:gd name="T1" fmla="*/ 53 h 53"/>
                      <a:gd name="T2" fmla="*/ 57 w 126"/>
                      <a:gd name="T3" fmla="*/ 53 h 53"/>
                      <a:gd name="T4" fmla="*/ 69 w 126"/>
                      <a:gd name="T5" fmla="*/ 49 h 53"/>
                      <a:gd name="T6" fmla="*/ 82 w 126"/>
                      <a:gd name="T7" fmla="*/ 49 h 53"/>
                      <a:gd name="T8" fmla="*/ 94 w 126"/>
                      <a:gd name="T9" fmla="*/ 49 h 53"/>
                      <a:gd name="T10" fmla="*/ 106 w 126"/>
                      <a:gd name="T11" fmla="*/ 49 h 53"/>
                      <a:gd name="T12" fmla="*/ 118 w 126"/>
                      <a:gd name="T13" fmla="*/ 49 h 53"/>
                      <a:gd name="T14" fmla="*/ 126 w 126"/>
                      <a:gd name="T15" fmla="*/ 37 h 53"/>
                      <a:gd name="T16" fmla="*/ 126 w 126"/>
                      <a:gd name="T17" fmla="*/ 25 h 53"/>
                      <a:gd name="T18" fmla="*/ 122 w 126"/>
                      <a:gd name="T19" fmla="*/ 12 h 53"/>
                      <a:gd name="T20" fmla="*/ 106 w 126"/>
                      <a:gd name="T21" fmla="*/ 4 h 53"/>
                      <a:gd name="T22" fmla="*/ 98 w 126"/>
                      <a:gd name="T23" fmla="*/ 0 h 53"/>
                      <a:gd name="T24" fmla="*/ 82 w 126"/>
                      <a:gd name="T25" fmla="*/ 4 h 53"/>
                      <a:gd name="T26" fmla="*/ 69 w 126"/>
                      <a:gd name="T27" fmla="*/ 0 h 53"/>
                      <a:gd name="T28" fmla="*/ 57 w 126"/>
                      <a:gd name="T29" fmla="*/ 4 h 53"/>
                      <a:gd name="T30" fmla="*/ 45 w 126"/>
                      <a:gd name="T31" fmla="*/ 8 h 53"/>
                      <a:gd name="T32" fmla="*/ 33 w 126"/>
                      <a:gd name="T33" fmla="*/ 12 h 53"/>
                      <a:gd name="T34" fmla="*/ 8 w 126"/>
                      <a:gd name="T35" fmla="*/ 16 h 53"/>
                      <a:gd name="T36" fmla="*/ 0 w 126"/>
                      <a:gd name="T37" fmla="*/ 20 h 53"/>
                      <a:gd name="T38" fmla="*/ 12 w 126"/>
                      <a:gd name="T39" fmla="*/ 20 h 53"/>
                      <a:gd name="T40" fmla="*/ 25 w 126"/>
                      <a:gd name="T41" fmla="*/ 25 h 53"/>
                      <a:gd name="T42" fmla="*/ 25 w 126"/>
                      <a:gd name="T43" fmla="*/ 37 h 53"/>
                      <a:gd name="T44" fmla="*/ 37 w 126"/>
                      <a:gd name="T45" fmla="*/ 41 h 53"/>
                      <a:gd name="T46" fmla="*/ 33 w 126"/>
                      <a:gd name="T47" fmla="*/ 53 h 53"/>
                      <a:gd name="T48" fmla="*/ 45 w 126"/>
                      <a:gd name="T49" fmla="*/ 53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26" h="53">
                        <a:moveTo>
                          <a:pt x="45" y="53"/>
                        </a:moveTo>
                        <a:lnTo>
                          <a:pt x="57" y="53"/>
                        </a:lnTo>
                        <a:lnTo>
                          <a:pt x="69" y="49"/>
                        </a:lnTo>
                        <a:lnTo>
                          <a:pt x="82" y="49"/>
                        </a:lnTo>
                        <a:lnTo>
                          <a:pt x="94" y="49"/>
                        </a:lnTo>
                        <a:lnTo>
                          <a:pt x="106" y="49"/>
                        </a:lnTo>
                        <a:lnTo>
                          <a:pt x="118" y="49"/>
                        </a:lnTo>
                        <a:lnTo>
                          <a:pt x="126" y="37"/>
                        </a:lnTo>
                        <a:lnTo>
                          <a:pt x="126" y="25"/>
                        </a:lnTo>
                        <a:lnTo>
                          <a:pt x="122" y="12"/>
                        </a:lnTo>
                        <a:lnTo>
                          <a:pt x="106" y="4"/>
                        </a:lnTo>
                        <a:lnTo>
                          <a:pt x="98" y="0"/>
                        </a:lnTo>
                        <a:lnTo>
                          <a:pt x="82" y="4"/>
                        </a:lnTo>
                        <a:lnTo>
                          <a:pt x="69" y="0"/>
                        </a:lnTo>
                        <a:lnTo>
                          <a:pt x="57" y="4"/>
                        </a:lnTo>
                        <a:lnTo>
                          <a:pt x="45" y="8"/>
                        </a:lnTo>
                        <a:lnTo>
                          <a:pt x="33" y="12"/>
                        </a:lnTo>
                        <a:lnTo>
                          <a:pt x="8" y="16"/>
                        </a:lnTo>
                        <a:lnTo>
                          <a:pt x="0" y="20"/>
                        </a:lnTo>
                        <a:lnTo>
                          <a:pt x="12" y="20"/>
                        </a:lnTo>
                        <a:lnTo>
                          <a:pt x="25" y="25"/>
                        </a:lnTo>
                        <a:lnTo>
                          <a:pt x="25" y="37"/>
                        </a:lnTo>
                        <a:lnTo>
                          <a:pt x="37" y="41"/>
                        </a:lnTo>
                        <a:lnTo>
                          <a:pt x="33" y="53"/>
                        </a:lnTo>
                        <a:lnTo>
                          <a:pt x="45" y="53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5" name="Freeform 992">
                    <a:extLst>
                      <a:ext uri="{FF2B5EF4-FFF2-40B4-BE49-F238E27FC236}">
                        <a16:creationId xmlns:a16="http://schemas.microsoft.com/office/drawing/2014/main" id="{3CDB4CE6-71D6-9864-AC01-6179CAA3F6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683" y="4095"/>
                    <a:ext cx="570" cy="179"/>
                  </a:xfrm>
                  <a:custGeom>
                    <a:avLst/>
                    <a:gdLst>
                      <a:gd name="T0" fmla="*/ 49 w 570"/>
                      <a:gd name="T1" fmla="*/ 65 h 179"/>
                      <a:gd name="T2" fmla="*/ 45 w 570"/>
                      <a:gd name="T3" fmla="*/ 69 h 179"/>
                      <a:gd name="T4" fmla="*/ 28 w 570"/>
                      <a:gd name="T5" fmla="*/ 89 h 179"/>
                      <a:gd name="T6" fmla="*/ 61 w 570"/>
                      <a:gd name="T7" fmla="*/ 106 h 179"/>
                      <a:gd name="T8" fmla="*/ 102 w 570"/>
                      <a:gd name="T9" fmla="*/ 110 h 179"/>
                      <a:gd name="T10" fmla="*/ 130 w 570"/>
                      <a:gd name="T11" fmla="*/ 106 h 179"/>
                      <a:gd name="T12" fmla="*/ 167 w 570"/>
                      <a:gd name="T13" fmla="*/ 97 h 179"/>
                      <a:gd name="T14" fmla="*/ 207 w 570"/>
                      <a:gd name="T15" fmla="*/ 93 h 179"/>
                      <a:gd name="T16" fmla="*/ 260 w 570"/>
                      <a:gd name="T17" fmla="*/ 97 h 179"/>
                      <a:gd name="T18" fmla="*/ 248 w 570"/>
                      <a:gd name="T19" fmla="*/ 102 h 179"/>
                      <a:gd name="T20" fmla="*/ 195 w 570"/>
                      <a:gd name="T21" fmla="*/ 106 h 179"/>
                      <a:gd name="T22" fmla="*/ 183 w 570"/>
                      <a:gd name="T23" fmla="*/ 122 h 179"/>
                      <a:gd name="T24" fmla="*/ 142 w 570"/>
                      <a:gd name="T25" fmla="*/ 118 h 179"/>
                      <a:gd name="T26" fmla="*/ 114 w 570"/>
                      <a:gd name="T27" fmla="*/ 130 h 179"/>
                      <a:gd name="T28" fmla="*/ 142 w 570"/>
                      <a:gd name="T29" fmla="*/ 142 h 179"/>
                      <a:gd name="T30" fmla="*/ 179 w 570"/>
                      <a:gd name="T31" fmla="*/ 146 h 179"/>
                      <a:gd name="T32" fmla="*/ 220 w 570"/>
                      <a:gd name="T33" fmla="*/ 150 h 179"/>
                      <a:gd name="T34" fmla="*/ 252 w 570"/>
                      <a:gd name="T35" fmla="*/ 150 h 179"/>
                      <a:gd name="T36" fmla="*/ 293 w 570"/>
                      <a:gd name="T37" fmla="*/ 150 h 179"/>
                      <a:gd name="T38" fmla="*/ 313 w 570"/>
                      <a:gd name="T39" fmla="*/ 175 h 179"/>
                      <a:gd name="T40" fmla="*/ 366 w 570"/>
                      <a:gd name="T41" fmla="*/ 179 h 179"/>
                      <a:gd name="T42" fmla="*/ 415 w 570"/>
                      <a:gd name="T43" fmla="*/ 158 h 179"/>
                      <a:gd name="T44" fmla="*/ 451 w 570"/>
                      <a:gd name="T45" fmla="*/ 158 h 179"/>
                      <a:gd name="T46" fmla="*/ 488 w 570"/>
                      <a:gd name="T47" fmla="*/ 138 h 179"/>
                      <a:gd name="T48" fmla="*/ 513 w 570"/>
                      <a:gd name="T49" fmla="*/ 110 h 179"/>
                      <a:gd name="T50" fmla="*/ 545 w 570"/>
                      <a:gd name="T51" fmla="*/ 93 h 179"/>
                      <a:gd name="T52" fmla="*/ 561 w 570"/>
                      <a:gd name="T53" fmla="*/ 69 h 179"/>
                      <a:gd name="T54" fmla="*/ 541 w 570"/>
                      <a:gd name="T55" fmla="*/ 45 h 179"/>
                      <a:gd name="T56" fmla="*/ 480 w 570"/>
                      <a:gd name="T57" fmla="*/ 45 h 179"/>
                      <a:gd name="T58" fmla="*/ 439 w 570"/>
                      <a:gd name="T59" fmla="*/ 32 h 179"/>
                      <a:gd name="T60" fmla="*/ 411 w 570"/>
                      <a:gd name="T61" fmla="*/ 28 h 179"/>
                      <a:gd name="T62" fmla="*/ 386 w 570"/>
                      <a:gd name="T63" fmla="*/ 28 h 179"/>
                      <a:gd name="T64" fmla="*/ 358 w 570"/>
                      <a:gd name="T65" fmla="*/ 41 h 179"/>
                      <a:gd name="T66" fmla="*/ 321 w 570"/>
                      <a:gd name="T67" fmla="*/ 45 h 179"/>
                      <a:gd name="T68" fmla="*/ 325 w 570"/>
                      <a:gd name="T69" fmla="*/ 16 h 179"/>
                      <a:gd name="T70" fmla="*/ 305 w 570"/>
                      <a:gd name="T71" fmla="*/ 0 h 179"/>
                      <a:gd name="T72" fmla="*/ 293 w 570"/>
                      <a:gd name="T73" fmla="*/ 12 h 179"/>
                      <a:gd name="T74" fmla="*/ 285 w 570"/>
                      <a:gd name="T75" fmla="*/ 28 h 179"/>
                      <a:gd name="T76" fmla="*/ 277 w 570"/>
                      <a:gd name="T77" fmla="*/ 61 h 179"/>
                      <a:gd name="T78" fmla="*/ 256 w 570"/>
                      <a:gd name="T79" fmla="*/ 57 h 179"/>
                      <a:gd name="T80" fmla="*/ 244 w 570"/>
                      <a:gd name="T81" fmla="*/ 36 h 179"/>
                      <a:gd name="T82" fmla="*/ 207 w 570"/>
                      <a:gd name="T83" fmla="*/ 32 h 179"/>
                      <a:gd name="T84" fmla="*/ 179 w 570"/>
                      <a:gd name="T85" fmla="*/ 28 h 179"/>
                      <a:gd name="T86" fmla="*/ 142 w 570"/>
                      <a:gd name="T87" fmla="*/ 12 h 179"/>
                      <a:gd name="T88" fmla="*/ 106 w 570"/>
                      <a:gd name="T89" fmla="*/ 0 h 179"/>
                      <a:gd name="T90" fmla="*/ 122 w 570"/>
                      <a:gd name="T91" fmla="*/ 16 h 179"/>
                      <a:gd name="T92" fmla="*/ 93 w 570"/>
                      <a:gd name="T93" fmla="*/ 28 h 179"/>
                      <a:gd name="T94" fmla="*/ 73 w 570"/>
                      <a:gd name="T95" fmla="*/ 32 h 179"/>
                      <a:gd name="T96" fmla="*/ 89 w 570"/>
                      <a:gd name="T97" fmla="*/ 57 h 179"/>
                      <a:gd name="T98" fmla="*/ 49 w 570"/>
                      <a:gd name="T99" fmla="*/ 41 h 179"/>
                      <a:gd name="T100" fmla="*/ 12 w 570"/>
                      <a:gd name="T101" fmla="*/ 45 h 179"/>
                      <a:gd name="T102" fmla="*/ 24 w 570"/>
                      <a:gd name="T103" fmla="*/ 57 h 1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70" h="179">
                        <a:moveTo>
                          <a:pt x="24" y="57"/>
                        </a:moveTo>
                        <a:lnTo>
                          <a:pt x="36" y="61"/>
                        </a:lnTo>
                        <a:lnTo>
                          <a:pt x="49" y="65"/>
                        </a:lnTo>
                        <a:lnTo>
                          <a:pt x="61" y="65"/>
                        </a:lnTo>
                        <a:lnTo>
                          <a:pt x="57" y="69"/>
                        </a:lnTo>
                        <a:lnTo>
                          <a:pt x="45" y="69"/>
                        </a:lnTo>
                        <a:lnTo>
                          <a:pt x="32" y="77"/>
                        </a:lnTo>
                        <a:lnTo>
                          <a:pt x="20" y="81"/>
                        </a:lnTo>
                        <a:lnTo>
                          <a:pt x="28" y="89"/>
                        </a:lnTo>
                        <a:lnTo>
                          <a:pt x="36" y="97"/>
                        </a:lnTo>
                        <a:lnTo>
                          <a:pt x="53" y="102"/>
                        </a:lnTo>
                        <a:lnTo>
                          <a:pt x="61" y="106"/>
                        </a:lnTo>
                        <a:lnTo>
                          <a:pt x="77" y="106"/>
                        </a:lnTo>
                        <a:lnTo>
                          <a:pt x="89" y="106"/>
                        </a:lnTo>
                        <a:lnTo>
                          <a:pt x="102" y="110"/>
                        </a:lnTo>
                        <a:lnTo>
                          <a:pt x="114" y="106"/>
                        </a:lnTo>
                        <a:lnTo>
                          <a:pt x="126" y="106"/>
                        </a:lnTo>
                        <a:lnTo>
                          <a:pt x="130" y="106"/>
                        </a:lnTo>
                        <a:lnTo>
                          <a:pt x="142" y="97"/>
                        </a:lnTo>
                        <a:lnTo>
                          <a:pt x="154" y="97"/>
                        </a:lnTo>
                        <a:lnTo>
                          <a:pt x="167" y="97"/>
                        </a:lnTo>
                        <a:lnTo>
                          <a:pt x="183" y="97"/>
                        </a:lnTo>
                        <a:lnTo>
                          <a:pt x="195" y="93"/>
                        </a:lnTo>
                        <a:lnTo>
                          <a:pt x="207" y="93"/>
                        </a:lnTo>
                        <a:lnTo>
                          <a:pt x="232" y="89"/>
                        </a:lnTo>
                        <a:lnTo>
                          <a:pt x="248" y="102"/>
                        </a:lnTo>
                        <a:lnTo>
                          <a:pt x="260" y="97"/>
                        </a:lnTo>
                        <a:lnTo>
                          <a:pt x="272" y="97"/>
                        </a:lnTo>
                        <a:lnTo>
                          <a:pt x="260" y="102"/>
                        </a:lnTo>
                        <a:lnTo>
                          <a:pt x="248" y="102"/>
                        </a:lnTo>
                        <a:lnTo>
                          <a:pt x="236" y="110"/>
                        </a:lnTo>
                        <a:lnTo>
                          <a:pt x="220" y="106"/>
                        </a:lnTo>
                        <a:lnTo>
                          <a:pt x="195" y="106"/>
                        </a:lnTo>
                        <a:lnTo>
                          <a:pt x="183" y="110"/>
                        </a:lnTo>
                        <a:lnTo>
                          <a:pt x="171" y="114"/>
                        </a:lnTo>
                        <a:lnTo>
                          <a:pt x="183" y="122"/>
                        </a:lnTo>
                        <a:lnTo>
                          <a:pt x="195" y="126"/>
                        </a:lnTo>
                        <a:lnTo>
                          <a:pt x="154" y="126"/>
                        </a:lnTo>
                        <a:lnTo>
                          <a:pt x="142" y="118"/>
                        </a:lnTo>
                        <a:lnTo>
                          <a:pt x="130" y="118"/>
                        </a:lnTo>
                        <a:lnTo>
                          <a:pt x="118" y="118"/>
                        </a:lnTo>
                        <a:lnTo>
                          <a:pt x="114" y="130"/>
                        </a:lnTo>
                        <a:lnTo>
                          <a:pt x="126" y="134"/>
                        </a:lnTo>
                        <a:lnTo>
                          <a:pt x="130" y="134"/>
                        </a:lnTo>
                        <a:lnTo>
                          <a:pt x="142" y="142"/>
                        </a:lnTo>
                        <a:lnTo>
                          <a:pt x="154" y="142"/>
                        </a:lnTo>
                        <a:lnTo>
                          <a:pt x="167" y="142"/>
                        </a:lnTo>
                        <a:lnTo>
                          <a:pt x="179" y="146"/>
                        </a:lnTo>
                        <a:lnTo>
                          <a:pt x="191" y="154"/>
                        </a:lnTo>
                        <a:lnTo>
                          <a:pt x="203" y="150"/>
                        </a:lnTo>
                        <a:lnTo>
                          <a:pt x="220" y="150"/>
                        </a:lnTo>
                        <a:lnTo>
                          <a:pt x="228" y="154"/>
                        </a:lnTo>
                        <a:lnTo>
                          <a:pt x="244" y="154"/>
                        </a:lnTo>
                        <a:lnTo>
                          <a:pt x="252" y="150"/>
                        </a:lnTo>
                        <a:lnTo>
                          <a:pt x="264" y="150"/>
                        </a:lnTo>
                        <a:lnTo>
                          <a:pt x="281" y="150"/>
                        </a:lnTo>
                        <a:lnTo>
                          <a:pt x="293" y="150"/>
                        </a:lnTo>
                        <a:lnTo>
                          <a:pt x="289" y="163"/>
                        </a:lnTo>
                        <a:lnTo>
                          <a:pt x="301" y="171"/>
                        </a:lnTo>
                        <a:lnTo>
                          <a:pt x="313" y="175"/>
                        </a:lnTo>
                        <a:lnTo>
                          <a:pt x="325" y="179"/>
                        </a:lnTo>
                        <a:lnTo>
                          <a:pt x="342" y="179"/>
                        </a:lnTo>
                        <a:lnTo>
                          <a:pt x="366" y="179"/>
                        </a:lnTo>
                        <a:lnTo>
                          <a:pt x="378" y="179"/>
                        </a:lnTo>
                        <a:lnTo>
                          <a:pt x="386" y="167"/>
                        </a:lnTo>
                        <a:lnTo>
                          <a:pt x="415" y="158"/>
                        </a:lnTo>
                        <a:lnTo>
                          <a:pt x="423" y="154"/>
                        </a:lnTo>
                        <a:lnTo>
                          <a:pt x="439" y="158"/>
                        </a:lnTo>
                        <a:lnTo>
                          <a:pt x="451" y="158"/>
                        </a:lnTo>
                        <a:lnTo>
                          <a:pt x="464" y="154"/>
                        </a:lnTo>
                        <a:lnTo>
                          <a:pt x="476" y="150"/>
                        </a:lnTo>
                        <a:lnTo>
                          <a:pt x="488" y="138"/>
                        </a:lnTo>
                        <a:lnTo>
                          <a:pt x="488" y="126"/>
                        </a:lnTo>
                        <a:lnTo>
                          <a:pt x="500" y="114"/>
                        </a:lnTo>
                        <a:lnTo>
                          <a:pt x="513" y="110"/>
                        </a:lnTo>
                        <a:lnTo>
                          <a:pt x="525" y="106"/>
                        </a:lnTo>
                        <a:lnTo>
                          <a:pt x="537" y="97"/>
                        </a:lnTo>
                        <a:lnTo>
                          <a:pt x="545" y="93"/>
                        </a:lnTo>
                        <a:lnTo>
                          <a:pt x="561" y="89"/>
                        </a:lnTo>
                        <a:lnTo>
                          <a:pt x="565" y="77"/>
                        </a:lnTo>
                        <a:lnTo>
                          <a:pt x="561" y="69"/>
                        </a:lnTo>
                        <a:lnTo>
                          <a:pt x="570" y="57"/>
                        </a:lnTo>
                        <a:lnTo>
                          <a:pt x="553" y="53"/>
                        </a:lnTo>
                        <a:lnTo>
                          <a:pt x="541" y="45"/>
                        </a:lnTo>
                        <a:lnTo>
                          <a:pt x="529" y="45"/>
                        </a:lnTo>
                        <a:lnTo>
                          <a:pt x="492" y="45"/>
                        </a:lnTo>
                        <a:lnTo>
                          <a:pt x="480" y="45"/>
                        </a:lnTo>
                        <a:lnTo>
                          <a:pt x="468" y="36"/>
                        </a:lnTo>
                        <a:lnTo>
                          <a:pt x="456" y="36"/>
                        </a:lnTo>
                        <a:lnTo>
                          <a:pt x="439" y="32"/>
                        </a:lnTo>
                        <a:lnTo>
                          <a:pt x="427" y="32"/>
                        </a:lnTo>
                        <a:lnTo>
                          <a:pt x="423" y="20"/>
                        </a:lnTo>
                        <a:lnTo>
                          <a:pt x="411" y="28"/>
                        </a:lnTo>
                        <a:lnTo>
                          <a:pt x="399" y="20"/>
                        </a:lnTo>
                        <a:lnTo>
                          <a:pt x="386" y="16"/>
                        </a:lnTo>
                        <a:lnTo>
                          <a:pt x="386" y="28"/>
                        </a:lnTo>
                        <a:lnTo>
                          <a:pt x="374" y="28"/>
                        </a:lnTo>
                        <a:lnTo>
                          <a:pt x="362" y="28"/>
                        </a:lnTo>
                        <a:lnTo>
                          <a:pt x="358" y="41"/>
                        </a:lnTo>
                        <a:lnTo>
                          <a:pt x="346" y="53"/>
                        </a:lnTo>
                        <a:lnTo>
                          <a:pt x="333" y="49"/>
                        </a:lnTo>
                        <a:lnTo>
                          <a:pt x="321" y="45"/>
                        </a:lnTo>
                        <a:lnTo>
                          <a:pt x="317" y="32"/>
                        </a:lnTo>
                        <a:lnTo>
                          <a:pt x="329" y="28"/>
                        </a:lnTo>
                        <a:lnTo>
                          <a:pt x="325" y="16"/>
                        </a:lnTo>
                        <a:lnTo>
                          <a:pt x="329" y="4"/>
                        </a:lnTo>
                        <a:lnTo>
                          <a:pt x="317" y="4"/>
                        </a:lnTo>
                        <a:lnTo>
                          <a:pt x="305" y="0"/>
                        </a:lnTo>
                        <a:lnTo>
                          <a:pt x="301" y="12"/>
                        </a:lnTo>
                        <a:lnTo>
                          <a:pt x="297" y="24"/>
                        </a:lnTo>
                        <a:lnTo>
                          <a:pt x="293" y="12"/>
                        </a:lnTo>
                        <a:lnTo>
                          <a:pt x="281" y="8"/>
                        </a:lnTo>
                        <a:lnTo>
                          <a:pt x="272" y="20"/>
                        </a:lnTo>
                        <a:lnTo>
                          <a:pt x="285" y="28"/>
                        </a:lnTo>
                        <a:lnTo>
                          <a:pt x="281" y="41"/>
                        </a:lnTo>
                        <a:lnTo>
                          <a:pt x="277" y="53"/>
                        </a:lnTo>
                        <a:lnTo>
                          <a:pt x="277" y="61"/>
                        </a:lnTo>
                        <a:lnTo>
                          <a:pt x="272" y="69"/>
                        </a:lnTo>
                        <a:lnTo>
                          <a:pt x="264" y="69"/>
                        </a:lnTo>
                        <a:lnTo>
                          <a:pt x="256" y="57"/>
                        </a:lnTo>
                        <a:lnTo>
                          <a:pt x="244" y="53"/>
                        </a:lnTo>
                        <a:lnTo>
                          <a:pt x="232" y="53"/>
                        </a:lnTo>
                        <a:lnTo>
                          <a:pt x="244" y="36"/>
                        </a:lnTo>
                        <a:lnTo>
                          <a:pt x="232" y="28"/>
                        </a:lnTo>
                        <a:lnTo>
                          <a:pt x="220" y="32"/>
                        </a:lnTo>
                        <a:lnTo>
                          <a:pt x="207" y="32"/>
                        </a:lnTo>
                        <a:lnTo>
                          <a:pt x="195" y="36"/>
                        </a:lnTo>
                        <a:lnTo>
                          <a:pt x="183" y="41"/>
                        </a:lnTo>
                        <a:lnTo>
                          <a:pt x="179" y="28"/>
                        </a:lnTo>
                        <a:lnTo>
                          <a:pt x="167" y="28"/>
                        </a:lnTo>
                        <a:lnTo>
                          <a:pt x="159" y="16"/>
                        </a:lnTo>
                        <a:lnTo>
                          <a:pt x="142" y="12"/>
                        </a:lnTo>
                        <a:lnTo>
                          <a:pt x="130" y="8"/>
                        </a:lnTo>
                        <a:lnTo>
                          <a:pt x="118" y="4"/>
                        </a:lnTo>
                        <a:lnTo>
                          <a:pt x="106" y="0"/>
                        </a:lnTo>
                        <a:lnTo>
                          <a:pt x="97" y="12"/>
                        </a:lnTo>
                        <a:lnTo>
                          <a:pt x="110" y="12"/>
                        </a:lnTo>
                        <a:lnTo>
                          <a:pt x="122" y="16"/>
                        </a:lnTo>
                        <a:lnTo>
                          <a:pt x="118" y="28"/>
                        </a:lnTo>
                        <a:lnTo>
                          <a:pt x="106" y="36"/>
                        </a:lnTo>
                        <a:lnTo>
                          <a:pt x="93" y="28"/>
                        </a:lnTo>
                        <a:lnTo>
                          <a:pt x="81" y="20"/>
                        </a:lnTo>
                        <a:lnTo>
                          <a:pt x="69" y="20"/>
                        </a:lnTo>
                        <a:lnTo>
                          <a:pt x="73" y="32"/>
                        </a:lnTo>
                        <a:lnTo>
                          <a:pt x="85" y="45"/>
                        </a:lnTo>
                        <a:lnTo>
                          <a:pt x="97" y="45"/>
                        </a:lnTo>
                        <a:lnTo>
                          <a:pt x="89" y="57"/>
                        </a:lnTo>
                        <a:lnTo>
                          <a:pt x="77" y="49"/>
                        </a:lnTo>
                        <a:lnTo>
                          <a:pt x="65" y="45"/>
                        </a:lnTo>
                        <a:lnTo>
                          <a:pt x="49" y="41"/>
                        </a:lnTo>
                        <a:lnTo>
                          <a:pt x="36" y="45"/>
                        </a:lnTo>
                        <a:lnTo>
                          <a:pt x="24" y="45"/>
                        </a:lnTo>
                        <a:lnTo>
                          <a:pt x="12" y="45"/>
                        </a:lnTo>
                        <a:lnTo>
                          <a:pt x="0" y="49"/>
                        </a:lnTo>
                        <a:lnTo>
                          <a:pt x="12" y="53"/>
                        </a:lnTo>
                        <a:lnTo>
                          <a:pt x="24" y="5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6" name="Freeform 993">
                    <a:extLst>
                      <a:ext uri="{FF2B5EF4-FFF2-40B4-BE49-F238E27FC236}">
                        <a16:creationId xmlns:a16="http://schemas.microsoft.com/office/drawing/2014/main" id="{87C890F5-A107-5119-8C2A-1C55C1CAE9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66" y="4400"/>
                    <a:ext cx="240" cy="126"/>
                  </a:xfrm>
                  <a:custGeom>
                    <a:avLst/>
                    <a:gdLst>
                      <a:gd name="T0" fmla="*/ 224 w 240"/>
                      <a:gd name="T1" fmla="*/ 65 h 126"/>
                      <a:gd name="T2" fmla="*/ 240 w 240"/>
                      <a:gd name="T3" fmla="*/ 65 h 126"/>
                      <a:gd name="T4" fmla="*/ 224 w 240"/>
                      <a:gd name="T5" fmla="*/ 53 h 126"/>
                      <a:gd name="T6" fmla="*/ 212 w 240"/>
                      <a:gd name="T7" fmla="*/ 49 h 126"/>
                      <a:gd name="T8" fmla="*/ 199 w 240"/>
                      <a:gd name="T9" fmla="*/ 45 h 126"/>
                      <a:gd name="T10" fmla="*/ 187 w 240"/>
                      <a:gd name="T11" fmla="*/ 49 h 126"/>
                      <a:gd name="T12" fmla="*/ 175 w 240"/>
                      <a:gd name="T13" fmla="*/ 49 h 126"/>
                      <a:gd name="T14" fmla="*/ 163 w 240"/>
                      <a:gd name="T15" fmla="*/ 45 h 126"/>
                      <a:gd name="T16" fmla="*/ 150 w 240"/>
                      <a:gd name="T17" fmla="*/ 37 h 126"/>
                      <a:gd name="T18" fmla="*/ 138 w 240"/>
                      <a:gd name="T19" fmla="*/ 33 h 126"/>
                      <a:gd name="T20" fmla="*/ 134 w 240"/>
                      <a:gd name="T21" fmla="*/ 24 h 126"/>
                      <a:gd name="T22" fmla="*/ 146 w 240"/>
                      <a:gd name="T23" fmla="*/ 16 h 126"/>
                      <a:gd name="T24" fmla="*/ 150 w 240"/>
                      <a:gd name="T25" fmla="*/ 8 h 126"/>
                      <a:gd name="T26" fmla="*/ 138 w 240"/>
                      <a:gd name="T27" fmla="*/ 0 h 126"/>
                      <a:gd name="T28" fmla="*/ 126 w 240"/>
                      <a:gd name="T29" fmla="*/ 0 h 126"/>
                      <a:gd name="T30" fmla="*/ 114 w 240"/>
                      <a:gd name="T31" fmla="*/ 0 h 126"/>
                      <a:gd name="T32" fmla="*/ 102 w 240"/>
                      <a:gd name="T33" fmla="*/ 0 h 126"/>
                      <a:gd name="T34" fmla="*/ 89 w 240"/>
                      <a:gd name="T35" fmla="*/ 4 h 126"/>
                      <a:gd name="T36" fmla="*/ 77 w 240"/>
                      <a:gd name="T37" fmla="*/ 4 h 126"/>
                      <a:gd name="T38" fmla="*/ 61 w 240"/>
                      <a:gd name="T39" fmla="*/ 4 h 126"/>
                      <a:gd name="T40" fmla="*/ 53 w 240"/>
                      <a:gd name="T41" fmla="*/ 4 h 126"/>
                      <a:gd name="T42" fmla="*/ 37 w 240"/>
                      <a:gd name="T43" fmla="*/ 8 h 126"/>
                      <a:gd name="T44" fmla="*/ 24 w 240"/>
                      <a:gd name="T45" fmla="*/ 8 h 126"/>
                      <a:gd name="T46" fmla="*/ 12 w 240"/>
                      <a:gd name="T47" fmla="*/ 12 h 126"/>
                      <a:gd name="T48" fmla="*/ 0 w 240"/>
                      <a:gd name="T49" fmla="*/ 16 h 126"/>
                      <a:gd name="T50" fmla="*/ 12 w 240"/>
                      <a:gd name="T51" fmla="*/ 28 h 126"/>
                      <a:gd name="T52" fmla="*/ 24 w 240"/>
                      <a:gd name="T53" fmla="*/ 33 h 126"/>
                      <a:gd name="T54" fmla="*/ 37 w 240"/>
                      <a:gd name="T55" fmla="*/ 37 h 126"/>
                      <a:gd name="T56" fmla="*/ 41 w 240"/>
                      <a:gd name="T57" fmla="*/ 49 h 126"/>
                      <a:gd name="T58" fmla="*/ 28 w 240"/>
                      <a:gd name="T59" fmla="*/ 61 h 126"/>
                      <a:gd name="T60" fmla="*/ 24 w 240"/>
                      <a:gd name="T61" fmla="*/ 73 h 126"/>
                      <a:gd name="T62" fmla="*/ 8 w 240"/>
                      <a:gd name="T63" fmla="*/ 85 h 126"/>
                      <a:gd name="T64" fmla="*/ 0 w 240"/>
                      <a:gd name="T65" fmla="*/ 89 h 126"/>
                      <a:gd name="T66" fmla="*/ 0 w 240"/>
                      <a:gd name="T67" fmla="*/ 102 h 126"/>
                      <a:gd name="T68" fmla="*/ 12 w 240"/>
                      <a:gd name="T69" fmla="*/ 102 h 126"/>
                      <a:gd name="T70" fmla="*/ 24 w 240"/>
                      <a:gd name="T71" fmla="*/ 102 h 126"/>
                      <a:gd name="T72" fmla="*/ 37 w 240"/>
                      <a:gd name="T73" fmla="*/ 98 h 126"/>
                      <a:gd name="T74" fmla="*/ 49 w 240"/>
                      <a:gd name="T75" fmla="*/ 98 h 126"/>
                      <a:gd name="T76" fmla="*/ 61 w 240"/>
                      <a:gd name="T77" fmla="*/ 98 h 126"/>
                      <a:gd name="T78" fmla="*/ 73 w 240"/>
                      <a:gd name="T79" fmla="*/ 98 h 126"/>
                      <a:gd name="T80" fmla="*/ 85 w 240"/>
                      <a:gd name="T81" fmla="*/ 89 h 126"/>
                      <a:gd name="T82" fmla="*/ 98 w 240"/>
                      <a:gd name="T83" fmla="*/ 85 h 126"/>
                      <a:gd name="T84" fmla="*/ 110 w 240"/>
                      <a:gd name="T85" fmla="*/ 89 h 126"/>
                      <a:gd name="T86" fmla="*/ 102 w 240"/>
                      <a:gd name="T87" fmla="*/ 102 h 126"/>
                      <a:gd name="T88" fmla="*/ 98 w 240"/>
                      <a:gd name="T89" fmla="*/ 114 h 126"/>
                      <a:gd name="T90" fmla="*/ 94 w 240"/>
                      <a:gd name="T91" fmla="*/ 126 h 126"/>
                      <a:gd name="T92" fmla="*/ 106 w 240"/>
                      <a:gd name="T93" fmla="*/ 126 h 126"/>
                      <a:gd name="T94" fmla="*/ 118 w 240"/>
                      <a:gd name="T95" fmla="*/ 126 h 126"/>
                      <a:gd name="T96" fmla="*/ 130 w 240"/>
                      <a:gd name="T97" fmla="*/ 114 h 126"/>
                      <a:gd name="T98" fmla="*/ 142 w 240"/>
                      <a:gd name="T99" fmla="*/ 110 h 126"/>
                      <a:gd name="T100" fmla="*/ 155 w 240"/>
                      <a:gd name="T101" fmla="*/ 110 h 126"/>
                      <a:gd name="T102" fmla="*/ 167 w 240"/>
                      <a:gd name="T103" fmla="*/ 106 h 126"/>
                      <a:gd name="T104" fmla="*/ 179 w 240"/>
                      <a:gd name="T105" fmla="*/ 98 h 126"/>
                      <a:gd name="T106" fmla="*/ 187 w 240"/>
                      <a:gd name="T107" fmla="*/ 85 h 126"/>
                      <a:gd name="T108" fmla="*/ 199 w 240"/>
                      <a:gd name="T109" fmla="*/ 73 h 126"/>
                      <a:gd name="T110" fmla="*/ 224 w 240"/>
                      <a:gd name="T111" fmla="*/ 65 h 1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40" h="126">
                        <a:moveTo>
                          <a:pt x="224" y="65"/>
                        </a:moveTo>
                        <a:lnTo>
                          <a:pt x="240" y="65"/>
                        </a:lnTo>
                        <a:lnTo>
                          <a:pt x="224" y="53"/>
                        </a:lnTo>
                        <a:lnTo>
                          <a:pt x="212" y="49"/>
                        </a:lnTo>
                        <a:lnTo>
                          <a:pt x="199" y="45"/>
                        </a:lnTo>
                        <a:lnTo>
                          <a:pt x="187" y="49"/>
                        </a:lnTo>
                        <a:lnTo>
                          <a:pt x="175" y="49"/>
                        </a:lnTo>
                        <a:lnTo>
                          <a:pt x="163" y="45"/>
                        </a:lnTo>
                        <a:lnTo>
                          <a:pt x="150" y="37"/>
                        </a:lnTo>
                        <a:lnTo>
                          <a:pt x="138" y="33"/>
                        </a:lnTo>
                        <a:lnTo>
                          <a:pt x="134" y="24"/>
                        </a:lnTo>
                        <a:lnTo>
                          <a:pt x="146" y="16"/>
                        </a:lnTo>
                        <a:lnTo>
                          <a:pt x="150" y="8"/>
                        </a:lnTo>
                        <a:lnTo>
                          <a:pt x="138" y="0"/>
                        </a:lnTo>
                        <a:lnTo>
                          <a:pt x="126" y="0"/>
                        </a:lnTo>
                        <a:lnTo>
                          <a:pt x="114" y="0"/>
                        </a:lnTo>
                        <a:lnTo>
                          <a:pt x="102" y="0"/>
                        </a:lnTo>
                        <a:lnTo>
                          <a:pt x="89" y="4"/>
                        </a:lnTo>
                        <a:lnTo>
                          <a:pt x="77" y="4"/>
                        </a:lnTo>
                        <a:lnTo>
                          <a:pt x="61" y="4"/>
                        </a:lnTo>
                        <a:lnTo>
                          <a:pt x="53" y="4"/>
                        </a:lnTo>
                        <a:lnTo>
                          <a:pt x="37" y="8"/>
                        </a:lnTo>
                        <a:lnTo>
                          <a:pt x="24" y="8"/>
                        </a:lnTo>
                        <a:lnTo>
                          <a:pt x="12" y="12"/>
                        </a:lnTo>
                        <a:lnTo>
                          <a:pt x="0" y="16"/>
                        </a:lnTo>
                        <a:lnTo>
                          <a:pt x="12" y="28"/>
                        </a:lnTo>
                        <a:lnTo>
                          <a:pt x="24" y="33"/>
                        </a:lnTo>
                        <a:lnTo>
                          <a:pt x="37" y="37"/>
                        </a:lnTo>
                        <a:lnTo>
                          <a:pt x="41" y="49"/>
                        </a:lnTo>
                        <a:lnTo>
                          <a:pt x="28" y="61"/>
                        </a:lnTo>
                        <a:lnTo>
                          <a:pt x="24" y="73"/>
                        </a:lnTo>
                        <a:lnTo>
                          <a:pt x="8" y="85"/>
                        </a:lnTo>
                        <a:lnTo>
                          <a:pt x="0" y="89"/>
                        </a:lnTo>
                        <a:lnTo>
                          <a:pt x="0" y="102"/>
                        </a:lnTo>
                        <a:lnTo>
                          <a:pt x="12" y="102"/>
                        </a:lnTo>
                        <a:lnTo>
                          <a:pt x="24" y="102"/>
                        </a:lnTo>
                        <a:lnTo>
                          <a:pt x="37" y="98"/>
                        </a:lnTo>
                        <a:lnTo>
                          <a:pt x="49" y="98"/>
                        </a:lnTo>
                        <a:lnTo>
                          <a:pt x="61" y="98"/>
                        </a:lnTo>
                        <a:lnTo>
                          <a:pt x="73" y="98"/>
                        </a:lnTo>
                        <a:lnTo>
                          <a:pt x="85" y="89"/>
                        </a:lnTo>
                        <a:lnTo>
                          <a:pt x="98" y="85"/>
                        </a:lnTo>
                        <a:lnTo>
                          <a:pt x="110" y="89"/>
                        </a:lnTo>
                        <a:lnTo>
                          <a:pt x="102" y="102"/>
                        </a:lnTo>
                        <a:lnTo>
                          <a:pt x="98" y="114"/>
                        </a:lnTo>
                        <a:lnTo>
                          <a:pt x="94" y="126"/>
                        </a:lnTo>
                        <a:lnTo>
                          <a:pt x="106" y="126"/>
                        </a:lnTo>
                        <a:lnTo>
                          <a:pt x="118" y="126"/>
                        </a:lnTo>
                        <a:lnTo>
                          <a:pt x="130" y="114"/>
                        </a:lnTo>
                        <a:lnTo>
                          <a:pt x="142" y="110"/>
                        </a:lnTo>
                        <a:lnTo>
                          <a:pt x="155" y="110"/>
                        </a:lnTo>
                        <a:lnTo>
                          <a:pt x="167" y="106"/>
                        </a:lnTo>
                        <a:lnTo>
                          <a:pt x="179" y="98"/>
                        </a:lnTo>
                        <a:lnTo>
                          <a:pt x="187" y="85"/>
                        </a:lnTo>
                        <a:lnTo>
                          <a:pt x="199" y="73"/>
                        </a:lnTo>
                        <a:lnTo>
                          <a:pt x="224" y="65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7" name="Freeform 994">
                    <a:extLst>
                      <a:ext uri="{FF2B5EF4-FFF2-40B4-BE49-F238E27FC236}">
                        <a16:creationId xmlns:a16="http://schemas.microsoft.com/office/drawing/2014/main" id="{BE280E3F-D2B0-03D8-7E20-F2AA91E228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251" y="4156"/>
                    <a:ext cx="656" cy="460"/>
                  </a:xfrm>
                  <a:custGeom>
                    <a:avLst/>
                    <a:gdLst>
                      <a:gd name="T0" fmla="*/ 314 w 656"/>
                      <a:gd name="T1" fmla="*/ 45 h 460"/>
                      <a:gd name="T2" fmla="*/ 342 w 656"/>
                      <a:gd name="T3" fmla="*/ 118 h 460"/>
                      <a:gd name="T4" fmla="*/ 326 w 656"/>
                      <a:gd name="T5" fmla="*/ 122 h 460"/>
                      <a:gd name="T6" fmla="*/ 289 w 656"/>
                      <a:gd name="T7" fmla="*/ 61 h 460"/>
                      <a:gd name="T8" fmla="*/ 224 w 656"/>
                      <a:gd name="T9" fmla="*/ 61 h 460"/>
                      <a:gd name="T10" fmla="*/ 200 w 656"/>
                      <a:gd name="T11" fmla="*/ 102 h 460"/>
                      <a:gd name="T12" fmla="*/ 159 w 656"/>
                      <a:gd name="T13" fmla="*/ 61 h 460"/>
                      <a:gd name="T14" fmla="*/ 155 w 656"/>
                      <a:gd name="T15" fmla="*/ 49 h 460"/>
                      <a:gd name="T16" fmla="*/ 188 w 656"/>
                      <a:gd name="T17" fmla="*/ 24 h 460"/>
                      <a:gd name="T18" fmla="*/ 114 w 656"/>
                      <a:gd name="T19" fmla="*/ 36 h 460"/>
                      <a:gd name="T20" fmla="*/ 70 w 656"/>
                      <a:gd name="T21" fmla="*/ 28 h 460"/>
                      <a:gd name="T22" fmla="*/ 13 w 656"/>
                      <a:gd name="T23" fmla="*/ 65 h 460"/>
                      <a:gd name="T24" fmla="*/ 21 w 656"/>
                      <a:gd name="T25" fmla="*/ 106 h 460"/>
                      <a:gd name="T26" fmla="*/ 62 w 656"/>
                      <a:gd name="T27" fmla="*/ 102 h 460"/>
                      <a:gd name="T28" fmla="*/ 82 w 656"/>
                      <a:gd name="T29" fmla="*/ 146 h 460"/>
                      <a:gd name="T30" fmla="*/ 37 w 656"/>
                      <a:gd name="T31" fmla="*/ 142 h 460"/>
                      <a:gd name="T32" fmla="*/ 49 w 656"/>
                      <a:gd name="T33" fmla="*/ 179 h 460"/>
                      <a:gd name="T34" fmla="*/ 139 w 656"/>
                      <a:gd name="T35" fmla="*/ 207 h 460"/>
                      <a:gd name="T36" fmla="*/ 110 w 656"/>
                      <a:gd name="T37" fmla="*/ 228 h 460"/>
                      <a:gd name="T38" fmla="*/ 184 w 656"/>
                      <a:gd name="T39" fmla="*/ 244 h 460"/>
                      <a:gd name="T40" fmla="*/ 216 w 656"/>
                      <a:gd name="T41" fmla="*/ 211 h 460"/>
                      <a:gd name="T42" fmla="*/ 257 w 656"/>
                      <a:gd name="T43" fmla="*/ 191 h 460"/>
                      <a:gd name="T44" fmla="*/ 269 w 656"/>
                      <a:gd name="T45" fmla="*/ 199 h 460"/>
                      <a:gd name="T46" fmla="*/ 342 w 656"/>
                      <a:gd name="T47" fmla="*/ 191 h 460"/>
                      <a:gd name="T48" fmla="*/ 371 w 656"/>
                      <a:gd name="T49" fmla="*/ 224 h 460"/>
                      <a:gd name="T50" fmla="*/ 334 w 656"/>
                      <a:gd name="T51" fmla="*/ 232 h 460"/>
                      <a:gd name="T52" fmla="*/ 269 w 656"/>
                      <a:gd name="T53" fmla="*/ 248 h 460"/>
                      <a:gd name="T54" fmla="*/ 208 w 656"/>
                      <a:gd name="T55" fmla="*/ 277 h 460"/>
                      <a:gd name="T56" fmla="*/ 180 w 656"/>
                      <a:gd name="T57" fmla="*/ 309 h 460"/>
                      <a:gd name="T58" fmla="*/ 253 w 656"/>
                      <a:gd name="T59" fmla="*/ 301 h 460"/>
                      <a:gd name="T60" fmla="*/ 326 w 656"/>
                      <a:gd name="T61" fmla="*/ 293 h 460"/>
                      <a:gd name="T62" fmla="*/ 367 w 656"/>
                      <a:gd name="T63" fmla="*/ 301 h 460"/>
                      <a:gd name="T64" fmla="*/ 293 w 656"/>
                      <a:gd name="T65" fmla="*/ 309 h 460"/>
                      <a:gd name="T66" fmla="*/ 269 w 656"/>
                      <a:gd name="T67" fmla="*/ 325 h 460"/>
                      <a:gd name="T68" fmla="*/ 322 w 656"/>
                      <a:gd name="T69" fmla="*/ 346 h 460"/>
                      <a:gd name="T70" fmla="*/ 245 w 656"/>
                      <a:gd name="T71" fmla="*/ 333 h 460"/>
                      <a:gd name="T72" fmla="*/ 188 w 656"/>
                      <a:gd name="T73" fmla="*/ 350 h 460"/>
                      <a:gd name="T74" fmla="*/ 261 w 656"/>
                      <a:gd name="T75" fmla="*/ 399 h 460"/>
                      <a:gd name="T76" fmla="*/ 346 w 656"/>
                      <a:gd name="T77" fmla="*/ 407 h 460"/>
                      <a:gd name="T78" fmla="*/ 298 w 656"/>
                      <a:gd name="T79" fmla="*/ 423 h 460"/>
                      <a:gd name="T80" fmla="*/ 359 w 656"/>
                      <a:gd name="T81" fmla="*/ 460 h 460"/>
                      <a:gd name="T82" fmla="*/ 395 w 656"/>
                      <a:gd name="T83" fmla="*/ 411 h 460"/>
                      <a:gd name="T84" fmla="*/ 420 w 656"/>
                      <a:gd name="T85" fmla="*/ 346 h 460"/>
                      <a:gd name="T86" fmla="*/ 464 w 656"/>
                      <a:gd name="T87" fmla="*/ 293 h 460"/>
                      <a:gd name="T88" fmla="*/ 497 w 656"/>
                      <a:gd name="T89" fmla="*/ 252 h 460"/>
                      <a:gd name="T90" fmla="*/ 538 w 656"/>
                      <a:gd name="T91" fmla="*/ 199 h 460"/>
                      <a:gd name="T92" fmla="*/ 607 w 656"/>
                      <a:gd name="T93" fmla="*/ 183 h 460"/>
                      <a:gd name="T94" fmla="*/ 623 w 656"/>
                      <a:gd name="T95" fmla="*/ 154 h 460"/>
                      <a:gd name="T96" fmla="*/ 554 w 656"/>
                      <a:gd name="T97" fmla="*/ 134 h 460"/>
                      <a:gd name="T98" fmla="*/ 489 w 656"/>
                      <a:gd name="T99" fmla="*/ 110 h 460"/>
                      <a:gd name="T100" fmla="*/ 468 w 656"/>
                      <a:gd name="T101" fmla="*/ 65 h 460"/>
                      <a:gd name="T102" fmla="*/ 424 w 656"/>
                      <a:gd name="T103" fmla="*/ 81 h 460"/>
                      <a:gd name="T104" fmla="*/ 411 w 656"/>
                      <a:gd name="T105" fmla="*/ 24 h 460"/>
                      <a:gd name="T106" fmla="*/ 354 w 656"/>
                      <a:gd name="T107" fmla="*/ 8 h 4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656" h="460">
                        <a:moveTo>
                          <a:pt x="334" y="8"/>
                        </a:moveTo>
                        <a:lnTo>
                          <a:pt x="330" y="12"/>
                        </a:lnTo>
                        <a:lnTo>
                          <a:pt x="334" y="28"/>
                        </a:lnTo>
                        <a:lnTo>
                          <a:pt x="322" y="24"/>
                        </a:lnTo>
                        <a:lnTo>
                          <a:pt x="310" y="32"/>
                        </a:lnTo>
                        <a:lnTo>
                          <a:pt x="314" y="45"/>
                        </a:lnTo>
                        <a:lnTo>
                          <a:pt x="318" y="57"/>
                        </a:lnTo>
                        <a:lnTo>
                          <a:pt x="322" y="69"/>
                        </a:lnTo>
                        <a:lnTo>
                          <a:pt x="326" y="81"/>
                        </a:lnTo>
                        <a:lnTo>
                          <a:pt x="330" y="93"/>
                        </a:lnTo>
                        <a:lnTo>
                          <a:pt x="338" y="106"/>
                        </a:lnTo>
                        <a:lnTo>
                          <a:pt x="342" y="118"/>
                        </a:lnTo>
                        <a:lnTo>
                          <a:pt x="350" y="130"/>
                        </a:lnTo>
                        <a:lnTo>
                          <a:pt x="354" y="142"/>
                        </a:lnTo>
                        <a:lnTo>
                          <a:pt x="354" y="154"/>
                        </a:lnTo>
                        <a:lnTo>
                          <a:pt x="342" y="146"/>
                        </a:lnTo>
                        <a:lnTo>
                          <a:pt x="338" y="134"/>
                        </a:lnTo>
                        <a:lnTo>
                          <a:pt x="326" y="122"/>
                        </a:lnTo>
                        <a:lnTo>
                          <a:pt x="314" y="118"/>
                        </a:lnTo>
                        <a:lnTo>
                          <a:pt x="314" y="106"/>
                        </a:lnTo>
                        <a:lnTo>
                          <a:pt x="302" y="97"/>
                        </a:lnTo>
                        <a:lnTo>
                          <a:pt x="298" y="85"/>
                        </a:lnTo>
                        <a:lnTo>
                          <a:pt x="289" y="73"/>
                        </a:lnTo>
                        <a:lnTo>
                          <a:pt x="289" y="61"/>
                        </a:lnTo>
                        <a:lnTo>
                          <a:pt x="277" y="53"/>
                        </a:lnTo>
                        <a:lnTo>
                          <a:pt x="261" y="41"/>
                        </a:lnTo>
                        <a:lnTo>
                          <a:pt x="253" y="36"/>
                        </a:lnTo>
                        <a:lnTo>
                          <a:pt x="236" y="36"/>
                        </a:lnTo>
                        <a:lnTo>
                          <a:pt x="228" y="49"/>
                        </a:lnTo>
                        <a:lnTo>
                          <a:pt x="224" y="61"/>
                        </a:lnTo>
                        <a:lnTo>
                          <a:pt x="212" y="61"/>
                        </a:lnTo>
                        <a:lnTo>
                          <a:pt x="200" y="69"/>
                        </a:lnTo>
                        <a:lnTo>
                          <a:pt x="208" y="81"/>
                        </a:lnTo>
                        <a:lnTo>
                          <a:pt x="216" y="93"/>
                        </a:lnTo>
                        <a:lnTo>
                          <a:pt x="212" y="106"/>
                        </a:lnTo>
                        <a:lnTo>
                          <a:pt x="200" y="102"/>
                        </a:lnTo>
                        <a:lnTo>
                          <a:pt x="200" y="89"/>
                        </a:lnTo>
                        <a:lnTo>
                          <a:pt x="188" y="81"/>
                        </a:lnTo>
                        <a:lnTo>
                          <a:pt x="175" y="85"/>
                        </a:lnTo>
                        <a:lnTo>
                          <a:pt x="163" y="77"/>
                        </a:lnTo>
                        <a:lnTo>
                          <a:pt x="167" y="65"/>
                        </a:lnTo>
                        <a:lnTo>
                          <a:pt x="159" y="61"/>
                        </a:lnTo>
                        <a:lnTo>
                          <a:pt x="147" y="65"/>
                        </a:lnTo>
                        <a:lnTo>
                          <a:pt x="135" y="65"/>
                        </a:lnTo>
                        <a:lnTo>
                          <a:pt x="118" y="65"/>
                        </a:lnTo>
                        <a:lnTo>
                          <a:pt x="131" y="57"/>
                        </a:lnTo>
                        <a:lnTo>
                          <a:pt x="143" y="53"/>
                        </a:lnTo>
                        <a:lnTo>
                          <a:pt x="155" y="49"/>
                        </a:lnTo>
                        <a:lnTo>
                          <a:pt x="167" y="49"/>
                        </a:lnTo>
                        <a:lnTo>
                          <a:pt x="180" y="49"/>
                        </a:lnTo>
                        <a:lnTo>
                          <a:pt x="192" y="45"/>
                        </a:lnTo>
                        <a:lnTo>
                          <a:pt x="204" y="41"/>
                        </a:lnTo>
                        <a:lnTo>
                          <a:pt x="200" y="28"/>
                        </a:lnTo>
                        <a:lnTo>
                          <a:pt x="188" y="24"/>
                        </a:lnTo>
                        <a:lnTo>
                          <a:pt x="175" y="28"/>
                        </a:lnTo>
                        <a:lnTo>
                          <a:pt x="163" y="28"/>
                        </a:lnTo>
                        <a:lnTo>
                          <a:pt x="151" y="32"/>
                        </a:lnTo>
                        <a:lnTo>
                          <a:pt x="139" y="36"/>
                        </a:lnTo>
                        <a:lnTo>
                          <a:pt x="127" y="36"/>
                        </a:lnTo>
                        <a:lnTo>
                          <a:pt x="114" y="36"/>
                        </a:lnTo>
                        <a:lnTo>
                          <a:pt x="98" y="28"/>
                        </a:lnTo>
                        <a:lnTo>
                          <a:pt x="94" y="41"/>
                        </a:lnTo>
                        <a:lnTo>
                          <a:pt x="102" y="53"/>
                        </a:lnTo>
                        <a:lnTo>
                          <a:pt x="90" y="53"/>
                        </a:lnTo>
                        <a:lnTo>
                          <a:pt x="78" y="41"/>
                        </a:lnTo>
                        <a:lnTo>
                          <a:pt x="70" y="28"/>
                        </a:lnTo>
                        <a:lnTo>
                          <a:pt x="57" y="32"/>
                        </a:lnTo>
                        <a:lnTo>
                          <a:pt x="45" y="36"/>
                        </a:lnTo>
                        <a:lnTo>
                          <a:pt x="33" y="45"/>
                        </a:lnTo>
                        <a:lnTo>
                          <a:pt x="41" y="57"/>
                        </a:lnTo>
                        <a:lnTo>
                          <a:pt x="29" y="57"/>
                        </a:lnTo>
                        <a:lnTo>
                          <a:pt x="13" y="65"/>
                        </a:lnTo>
                        <a:lnTo>
                          <a:pt x="29" y="69"/>
                        </a:lnTo>
                        <a:lnTo>
                          <a:pt x="17" y="69"/>
                        </a:lnTo>
                        <a:lnTo>
                          <a:pt x="0" y="73"/>
                        </a:lnTo>
                        <a:lnTo>
                          <a:pt x="13" y="81"/>
                        </a:lnTo>
                        <a:lnTo>
                          <a:pt x="13" y="93"/>
                        </a:lnTo>
                        <a:lnTo>
                          <a:pt x="21" y="106"/>
                        </a:lnTo>
                        <a:lnTo>
                          <a:pt x="29" y="118"/>
                        </a:lnTo>
                        <a:lnTo>
                          <a:pt x="29" y="118"/>
                        </a:lnTo>
                        <a:lnTo>
                          <a:pt x="37" y="130"/>
                        </a:lnTo>
                        <a:lnTo>
                          <a:pt x="49" y="126"/>
                        </a:lnTo>
                        <a:lnTo>
                          <a:pt x="62" y="114"/>
                        </a:lnTo>
                        <a:lnTo>
                          <a:pt x="62" y="102"/>
                        </a:lnTo>
                        <a:lnTo>
                          <a:pt x="74" y="106"/>
                        </a:lnTo>
                        <a:lnTo>
                          <a:pt x="86" y="106"/>
                        </a:lnTo>
                        <a:lnTo>
                          <a:pt x="86" y="114"/>
                        </a:lnTo>
                        <a:lnTo>
                          <a:pt x="74" y="122"/>
                        </a:lnTo>
                        <a:lnTo>
                          <a:pt x="70" y="138"/>
                        </a:lnTo>
                        <a:lnTo>
                          <a:pt x="82" y="146"/>
                        </a:lnTo>
                        <a:lnTo>
                          <a:pt x="94" y="154"/>
                        </a:lnTo>
                        <a:lnTo>
                          <a:pt x="82" y="154"/>
                        </a:lnTo>
                        <a:lnTo>
                          <a:pt x="70" y="150"/>
                        </a:lnTo>
                        <a:lnTo>
                          <a:pt x="62" y="150"/>
                        </a:lnTo>
                        <a:lnTo>
                          <a:pt x="49" y="146"/>
                        </a:lnTo>
                        <a:lnTo>
                          <a:pt x="37" y="142"/>
                        </a:lnTo>
                        <a:lnTo>
                          <a:pt x="25" y="146"/>
                        </a:lnTo>
                        <a:lnTo>
                          <a:pt x="37" y="154"/>
                        </a:lnTo>
                        <a:lnTo>
                          <a:pt x="49" y="159"/>
                        </a:lnTo>
                        <a:lnTo>
                          <a:pt x="62" y="167"/>
                        </a:lnTo>
                        <a:lnTo>
                          <a:pt x="49" y="167"/>
                        </a:lnTo>
                        <a:lnTo>
                          <a:pt x="49" y="179"/>
                        </a:lnTo>
                        <a:lnTo>
                          <a:pt x="62" y="191"/>
                        </a:lnTo>
                        <a:lnTo>
                          <a:pt x="74" y="199"/>
                        </a:lnTo>
                        <a:lnTo>
                          <a:pt x="86" y="199"/>
                        </a:lnTo>
                        <a:lnTo>
                          <a:pt x="98" y="203"/>
                        </a:lnTo>
                        <a:lnTo>
                          <a:pt x="110" y="207"/>
                        </a:lnTo>
                        <a:lnTo>
                          <a:pt x="139" y="207"/>
                        </a:lnTo>
                        <a:lnTo>
                          <a:pt x="127" y="207"/>
                        </a:lnTo>
                        <a:lnTo>
                          <a:pt x="114" y="211"/>
                        </a:lnTo>
                        <a:lnTo>
                          <a:pt x="98" y="211"/>
                        </a:lnTo>
                        <a:lnTo>
                          <a:pt x="86" y="211"/>
                        </a:lnTo>
                        <a:lnTo>
                          <a:pt x="98" y="224"/>
                        </a:lnTo>
                        <a:lnTo>
                          <a:pt x="110" y="228"/>
                        </a:lnTo>
                        <a:lnTo>
                          <a:pt x="123" y="236"/>
                        </a:lnTo>
                        <a:lnTo>
                          <a:pt x="131" y="248"/>
                        </a:lnTo>
                        <a:lnTo>
                          <a:pt x="143" y="248"/>
                        </a:lnTo>
                        <a:lnTo>
                          <a:pt x="155" y="248"/>
                        </a:lnTo>
                        <a:lnTo>
                          <a:pt x="167" y="252"/>
                        </a:lnTo>
                        <a:lnTo>
                          <a:pt x="184" y="244"/>
                        </a:lnTo>
                        <a:lnTo>
                          <a:pt x="196" y="244"/>
                        </a:lnTo>
                        <a:lnTo>
                          <a:pt x="208" y="240"/>
                        </a:lnTo>
                        <a:lnTo>
                          <a:pt x="208" y="224"/>
                        </a:lnTo>
                        <a:lnTo>
                          <a:pt x="220" y="228"/>
                        </a:lnTo>
                        <a:lnTo>
                          <a:pt x="228" y="215"/>
                        </a:lnTo>
                        <a:lnTo>
                          <a:pt x="216" y="211"/>
                        </a:lnTo>
                        <a:lnTo>
                          <a:pt x="224" y="199"/>
                        </a:lnTo>
                        <a:lnTo>
                          <a:pt x="220" y="187"/>
                        </a:lnTo>
                        <a:lnTo>
                          <a:pt x="232" y="183"/>
                        </a:lnTo>
                        <a:lnTo>
                          <a:pt x="245" y="183"/>
                        </a:lnTo>
                        <a:lnTo>
                          <a:pt x="245" y="195"/>
                        </a:lnTo>
                        <a:lnTo>
                          <a:pt x="257" y="191"/>
                        </a:lnTo>
                        <a:lnTo>
                          <a:pt x="265" y="179"/>
                        </a:lnTo>
                        <a:lnTo>
                          <a:pt x="269" y="167"/>
                        </a:lnTo>
                        <a:lnTo>
                          <a:pt x="285" y="167"/>
                        </a:lnTo>
                        <a:lnTo>
                          <a:pt x="285" y="183"/>
                        </a:lnTo>
                        <a:lnTo>
                          <a:pt x="281" y="191"/>
                        </a:lnTo>
                        <a:lnTo>
                          <a:pt x="269" y="199"/>
                        </a:lnTo>
                        <a:lnTo>
                          <a:pt x="273" y="211"/>
                        </a:lnTo>
                        <a:lnTo>
                          <a:pt x="285" y="215"/>
                        </a:lnTo>
                        <a:lnTo>
                          <a:pt x="298" y="215"/>
                        </a:lnTo>
                        <a:lnTo>
                          <a:pt x="314" y="211"/>
                        </a:lnTo>
                        <a:lnTo>
                          <a:pt x="334" y="199"/>
                        </a:lnTo>
                        <a:lnTo>
                          <a:pt x="342" y="191"/>
                        </a:lnTo>
                        <a:lnTo>
                          <a:pt x="354" y="183"/>
                        </a:lnTo>
                        <a:lnTo>
                          <a:pt x="359" y="199"/>
                        </a:lnTo>
                        <a:lnTo>
                          <a:pt x="346" y="207"/>
                        </a:lnTo>
                        <a:lnTo>
                          <a:pt x="346" y="220"/>
                        </a:lnTo>
                        <a:lnTo>
                          <a:pt x="359" y="224"/>
                        </a:lnTo>
                        <a:lnTo>
                          <a:pt x="371" y="224"/>
                        </a:lnTo>
                        <a:lnTo>
                          <a:pt x="383" y="220"/>
                        </a:lnTo>
                        <a:lnTo>
                          <a:pt x="395" y="220"/>
                        </a:lnTo>
                        <a:lnTo>
                          <a:pt x="371" y="232"/>
                        </a:lnTo>
                        <a:lnTo>
                          <a:pt x="359" y="232"/>
                        </a:lnTo>
                        <a:lnTo>
                          <a:pt x="346" y="232"/>
                        </a:lnTo>
                        <a:lnTo>
                          <a:pt x="334" y="232"/>
                        </a:lnTo>
                        <a:lnTo>
                          <a:pt x="322" y="228"/>
                        </a:lnTo>
                        <a:lnTo>
                          <a:pt x="310" y="232"/>
                        </a:lnTo>
                        <a:lnTo>
                          <a:pt x="298" y="236"/>
                        </a:lnTo>
                        <a:lnTo>
                          <a:pt x="293" y="248"/>
                        </a:lnTo>
                        <a:lnTo>
                          <a:pt x="281" y="244"/>
                        </a:lnTo>
                        <a:lnTo>
                          <a:pt x="269" y="248"/>
                        </a:lnTo>
                        <a:lnTo>
                          <a:pt x="257" y="256"/>
                        </a:lnTo>
                        <a:lnTo>
                          <a:pt x="245" y="260"/>
                        </a:lnTo>
                        <a:lnTo>
                          <a:pt x="232" y="260"/>
                        </a:lnTo>
                        <a:lnTo>
                          <a:pt x="220" y="264"/>
                        </a:lnTo>
                        <a:lnTo>
                          <a:pt x="208" y="264"/>
                        </a:lnTo>
                        <a:lnTo>
                          <a:pt x="208" y="277"/>
                        </a:lnTo>
                        <a:lnTo>
                          <a:pt x="192" y="268"/>
                        </a:lnTo>
                        <a:lnTo>
                          <a:pt x="184" y="264"/>
                        </a:lnTo>
                        <a:lnTo>
                          <a:pt x="171" y="277"/>
                        </a:lnTo>
                        <a:lnTo>
                          <a:pt x="167" y="285"/>
                        </a:lnTo>
                        <a:lnTo>
                          <a:pt x="175" y="301"/>
                        </a:lnTo>
                        <a:lnTo>
                          <a:pt x="180" y="309"/>
                        </a:lnTo>
                        <a:lnTo>
                          <a:pt x="192" y="309"/>
                        </a:lnTo>
                        <a:lnTo>
                          <a:pt x="204" y="305"/>
                        </a:lnTo>
                        <a:lnTo>
                          <a:pt x="216" y="309"/>
                        </a:lnTo>
                        <a:lnTo>
                          <a:pt x="228" y="305"/>
                        </a:lnTo>
                        <a:lnTo>
                          <a:pt x="241" y="305"/>
                        </a:lnTo>
                        <a:lnTo>
                          <a:pt x="253" y="301"/>
                        </a:lnTo>
                        <a:lnTo>
                          <a:pt x="265" y="301"/>
                        </a:lnTo>
                        <a:lnTo>
                          <a:pt x="277" y="293"/>
                        </a:lnTo>
                        <a:lnTo>
                          <a:pt x="289" y="293"/>
                        </a:lnTo>
                        <a:lnTo>
                          <a:pt x="302" y="297"/>
                        </a:lnTo>
                        <a:lnTo>
                          <a:pt x="314" y="297"/>
                        </a:lnTo>
                        <a:lnTo>
                          <a:pt x="326" y="293"/>
                        </a:lnTo>
                        <a:lnTo>
                          <a:pt x="350" y="293"/>
                        </a:lnTo>
                        <a:lnTo>
                          <a:pt x="363" y="289"/>
                        </a:lnTo>
                        <a:lnTo>
                          <a:pt x="375" y="285"/>
                        </a:lnTo>
                        <a:lnTo>
                          <a:pt x="371" y="297"/>
                        </a:lnTo>
                        <a:lnTo>
                          <a:pt x="383" y="305"/>
                        </a:lnTo>
                        <a:lnTo>
                          <a:pt x="367" y="301"/>
                        </a:lnTo>
                        <a:lnTo>
                          <a:pt x="359" y="301"/>
                        </a:lnTo>
                        <a:lnTo>
                          <a:pt x="342" y="301"/>
                        </a:lnTo>
                        <a:lnTo>
                          <a:pt x="330" y="305"/>
                        </a:lnTo>
                        <a:lnTo>
                          <a:pt x="318" y="305"/>
                        </a:lnTo>
                        <a:lnTo>
                          <a:pt x="306" y="309"/>
                        </a:lnTo>
                        <a:lnTo>
                          <a:pt x="293" y="309"/>
                        </a:lnTo>
                        <a:lnTo>
                          <a:pt x="281" y="309"/>
                        </a:lnTo>
                        <a:lnTo>
                          <a:pt x="269" y="313"/>
                        </a:lnTo>
                        <a:lnTo>
                          <a:pt x="257" y="317"/>
                        </a:lnTo>
                        <a:lnTo>
                          <a:pt x="245" y="321"/>
                        </a:lnTo>
                        <a:lnTo>
                          <a:pt x="257" y="325"/>
                        </a:lnTo>
                        <a:lnTo>
                          <a:pt x="269" y="325"/>
                        </a:lnTo>
                        <a:lnTo>
                          <a:pt x="281" y="329"/>
                        </a:lnTo>
                        <a:lnTo>
                          <a:pt x="293" y="329"/>
                        </a:lnTo>
                        <a:lnTo>
                          <a:pt x="306" y="329"/>
                        </a:lnTo>
                        <a:lnTo>
                          <a:pt x="322" y="342"/>
                        </a:lnTo>
                        <a:lnTo>
                          <a:pt x="330" y="346"/>
                        </a:lnTo>
                        <a:lnTo>
                          <a:pt x="322" y="346"/>
                        </a:lnTo>
                        <a:lnTo>
                          <a:pt x="310" y="338"/>
                        </a:lnTo>
                        <a:lnTo>
                          <a:pt x="298" y="338"/>
                        </a:lnTo>
                        <a:lnTo>
                          <a:pt x="281" y="338"/>
                        </a:lnTo>
                        <a:lnTo>
                          <a:pt x="269" y="333"/>
                        </a:lnTo>
                        <a:lnTo>
                          <a:pt x="257" y="333"/>
                        </a:lnTo>
                        <a:lnTo>
                          <a:pt x="245" y="333"/>
                        </a:lnTo>
                        <a:lnTo>
                          <a:pt x="236" y="342"/>
                        </a:lnTo>
                        <a:lnTo>
                          <a:pt x="224" y="329"/>
                        </a:lnTo>
                        <a:lnTo>
                          <a:pt x="212" y="329"/>
                        </a:lnTo>
                        <a:lnTo>
                          <a:pt x="200" y="333"/>
                        </a:lnTo>
                        <a:lnTo>
                          <a:pt x="184" y="338"/>
                        </a:lnTo>
                        <a:lnTo>
                          <a:pt x="188" y="350"/>
                        </a:lnTo>
                        <a:lnTo>
                          <a:pt x="200" y="362"/>
                        </a:lnTo>
                        <a:lnTo>
                          <a:pt x="212" y="374"/>
                        </a:lnTo>
                        <a:lnTo>
                          <a:pt x="224" y="382"/>
                        </a:lnTo>
                        <a:lnTo>
                          <a:pt x="236" y="382"/>
                        </a:lnTo>
                        <a:lnTo>
                          <a:pt x="249" y="386"/>
                        </a:lnTo>
                        <a:lnTo>
                          <a:pt x="261" y="399"/>
                        </a:lnTo>
                        <a:lnTo>
                          <a:pt x="273" y="403"/>
                        </a:lnTo>
                        <a:lnTo>
                          <a:pt x="285" y="403"/>
                        </a:lnTo>
                        <a:lnTo>
                          <a:pt x="298" y="403"/>
                        </a:lnTo>
                        <a:lnTo>
                          <a:pt x="310" y="395"/>
                        </a:lnTo>
                        <a:lnTo>
                          <a:pt x="322" y="403"/>
                        </a:lnTo>
                        <a:lnTo>
                          <a:pt x="346" y="407"/>
                        </a:lnTo>
                        <a:lnTo>
                          <a:pt x="334" y="411"/>
                        </a:lnTo>
                        <a:lnTo>
                          <a:pt x="322" y="407"/>
                        </a:lnTo>
                        <a:lnTo>
                          <a:pt x="310" y="411"/>
                        </a:lnTo>
                        <a:lnTo>
                          <a:pt x="298" y="415"/>
                        </a:lnTo>
                        <a:lnTo>
                          <a:pt x="285" y="419"/>
                        </a:lnTo>
                        <a:lnTo>
                          <a:pt x="298" y="423"/>
                        </a:lnTo>
                        <a:lnTo>
                          <a:pt x="310" y="431"/>
                        </a:lnTo>
                        <a:lnTo>
                          <a:pt x="322" y="439"/>
                        </a:lnTo>
                        <a:lnTo>
                          <a:pt x="334" y="447"/>
                        </a:lnTo>
                        <a:lnTo>
                          <a:pt x="334" y="460"/>
                        </a:lnTo>
                        <a:lnTo>
                          <a:pt x="346" y="456"/>
                        </a:lnTo>
                        <a:lnTo>
                          <a:pt x="359" y="460"/>
                        </a:lnTo>
                        <a:lnTo>
                          <a:pt x="371" y="456"/>
                        </a:lnTo>
                        <a:lnTo>
                          <a:pt x="383" y="447"/>
                        </a:lnTo>
                        <a:lnTo>
                          <a:pt x="383" y="435"/>
                        </a:lnTo>
                        <a:lnTo>
                          <a:pt x="375" y="431"/>
                        </a:lnTo>
                        <a:lnTo>
                          <a:pt x="383" y="419"/>
                        </a:lnTo>
                        <a:lnTo>
                          <a:pt x="395" y="411"/>
                        </a:lnTo>
                        <a:lnTo>
                          <a:pt x="387" y="399"/>
                        </a:lnTo>
                        <a:lnTo>
                          <a:pt x="399" y="395"/>
                        </a:lnTo>
                        <a:lnTo>
                          <a:pt x="403" y="382"/>
                        </a:lnTo>
                        <a:lnTo>
                          <a:pt x="407" y="370"/>
                        </a:lnTo>
                        <a:lnTo>
                          <a:pt x="411" y="358"/>
                        </a:lnTo>
                        <a:lnTo>
                          <a:pt x="420" y="346"/>
                        </a:lnTo>
                        <a:lnTo>
                          <a:pt x="432" y="338"/>
                        </a:lnTo>
                        <a:lnTo>
                          <a:pt x="444" y="342"/>
                        </a:lnTo>
                        <a:lnTo>
                          <a:pt x="456" y="329"/>
                        </a:lnTo>
                        <a:lnTo>
                          <a:pt x="460" y="321"/>
                        </a:lnTo>
                        <a:lnTo>
                          <a:pt x="468" y="305"/>
                        </a:lnTo>
                        <a:lnTo>
                          <a:pt x="464" y="293"/>
                        </a:lnTo>
                        <a:lnTo>
                          <a:pt x="464" y="285"/>
                        </a:lnTo>
                        <a:lnTo>
                          <a:pt x="468" y="268"/>
                        </a:lnTo>
                        <a:lnTo>
                          <a:pt x="481" y="272"/>
                        </a:lnTo>
                        <a:lnTo>
                          <a:pt x="493" y="268"/>
                        </a:lnTo>
                        <a:lnTo>
                          <a:pt x="505" y="264"/>
                        </a:lnTo>
                        <a:lnTo>
                          <a:pt x="497" y="252"/>
                        </a:lnTo>
                        <a:lnTo>
                          <a:pt x="497" y="240"/>
                        </a:lnTo>
                        <a:lnTo>
                          <a:pt x="505" y="228"/>
                        </a:lnTo>
                        <a:lnTo>
                          <a:pt x="497" y="215"/>
                        </a:lnTo>
                        <a:lnTo>
                          <a:pt x="509" y="215"/>
                        </a:lnTo>
                        <a:lnTo>
                          <a:pt x="525" y="211"/>
                        </a:lnTo>
                        <a:lnTo>
                          <a:pt x="538" y="199"/>
                        </a:lnTo>
                        <a:lnTo>
                          <a:pt x="550" y="195"/>
                        </a:lnTo>
                        <a:lnTo>
                          <a:pt x="562" y="195"/>
                        </a:lnTo>
                        <a:lnTo>
                          <a:pt x="570" y="191"/>
                        </a:lnTo>
                        <a:lnTo>
                          <a:pt x="582" y="191"/>
                        </a:lnTo>
                        <a:lnTo>
                          <a:pt x="595" y="191"/>
                        </a:lnTo>
                        <a:lnTo>
                          <a:pt x="607" y="183"/>
                        </a:lnTo>
                        <a:lnTo>
                          <a:pt x="619" y="191"/>
                        </a:lnTo>
                        <a:lnTo>
                          <a:pt x="647" y="187"/>
                        </a:lnTo>
                        <a:lnTo>
                          <a:pt x="656" y="175"/>
                        </a:lnTo>
                        <a:lnTo>
                          <a:pt x="652" y="163"/>
                        </a:lnTo>
                        <a:lnTo>
                          <a:pt x="635" y="159"/>
                        </a:lnTo>
                        <a:lnTo>
                          <a:pt x="623" y="154"/>
                        </a:lnTo>
                        <a:lnTo>
                          <a:pt x="615" y="154"/>
                        </a:lnTo>
                        <a:lnTo>
                          <a:pt x="599" y="154"/>
                        </a:lnTo>
                        <a:lnTo>
                          <a:pt x="586" y="150"/>
                        </a:lnTo>
                        <a:lnTo>
                          <a:pt x="574" y="142"/>
                        </a:lnTo>
                        <a:lnTo>
                          <a:pt x="562" y="142"/>
                        </a:lnTo>
                        <a:lnTo>
                          <a:pt x="554" y="134"/>
                        </a:lnTo>
                        <a:lnTo>
                          <a:pt x="546" y="122"/>
                        </a:lnTo>
                        <a:lnTo>
                          <a:pt x="534" y="122"/>
                        </a:lnTo>
                        <a:lnTo>
                          <a:pt x="521" y="118"/>
                        </a:lnTo>
                        <a:lnTo>
                          <a:pt x="509" y="122"/>
                        </a:lnTo>
                        <a:lnTo>
                          <a:pt x="497" y="122"/>
                        </a:lnTo>
                        <a:lnTo>
                          <a:pt x="489" y="110"/>
                        </a:lnTo>
                        <a:lnTo>
                          <a:pt x="477" y="110"/>
                        </a:lnTo>
                        <a:lnTo>
                          <a:pt x="489" y="106"/>
                        </a:lnTo>
                        <a:lnTo>
                          <a:pt x="493" y="93"/>
                        </a:lnTo>
                        <a:lnTo>
                          <a:pt x="489" y="81"/>
                        </a:lnTo>
                        <a:lnTo>
                          <a:pt x="481" y="69"/>
                        </a:lnTo>
                        <a:lnTo>
                          <a:pt x="468" y="65"/>
                        </a:lnTo>
                        <a:lnTo>
                          <a:pt x="456" y="57"/>
                        </a:lnTo>
                        <a:lnTo>
                          <a:pt x="444" y="65"/>
                        </a:lnTo>
                        <a:lnTo>
                          <a:pt x="440" y="77"/>
                        </a:lnTo>
                        <a:lnTo>
                          <a:pt x="428" y="89"/>
                        </a:lnTo>
                        <a:lnTo>
                          <a:pt x="416" y="93"/>
                        </a:lnTo>
                        <a:lnTo>
                          <a:pt x="424" y="81"/>
                        </a:lnTo>
                        <a:lnTo>
                          <a:pt x="416" y="69"/>
                        </a:lnTo>
                        <a:lnTo>
                          <a:pt x="428" y="61"/>
                        </a:lnTo>
                        <a:lnTo>
                          <a:pt x="440" y="53"/>
                        </a:lnTo>
                        <a:lnTo>
                          <a:pt x="436" y="41"/>
                        </a:lnTo>
                        <a:lnTo>
                          <a:pt x="424" y="32"/>
                        </a:lnTo>
                        <a:lnTo>
                          <a:pt x="411" y="24"/>
                        </a:lnTo>
                        <a:lnTo>
                          <a:pt x="399" y="20"/>
                        </a:lnTo>
                        <a:lnTo>
                          <a:pt x="387" y="16"/>
                        </a:lnTo>
                        <a:lnTo>
                          <a:pt x="375" y="12"/>
                        </a:lnTo>
                        <a:lnTo>
                          <a:pt x="371" y="24"/>
                        </a:lnTo>
                        <a:lnTo>
                          <a:pt x="359" y="20"/>
                        </a:lnTo>
                        <a:lnTo>
                          <a:pt x="354" y="8"/>
                        </a:lnTo>
                        <a:lnTo>
                          <a:pt x="342" y="0"/>
                        </a:lnTo>
                        <a:lnTo>
                          <a:pt x="330" y="0"/>
                        </a:lnTo>
                        <a:lnTo>
                          <a:pt x="318" y="8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8" name="Freeform 995">
                    <a:extLst>
                      <a:ext uri="{FF2B5EF4-FFF2-40B4-BE49-F238E27FC236}">
                        <a16:creationId xmlns:a16="http://schemas.microsoft.com/office/drawing/2014/main" id="{5F97EA28-905E-341B-E459-A7CA0F538D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44" y="4864"/>
                    <a:ext cx="24" cy="20"/>
                  </a:xfrm>
                  <a:custGeom>
                    <a:avLst/>
                    <a:gdLst>
                      <a:gd name="T0" fmla="*/ 20 w 24"/>
                      <a:gd name="T1" fmla="*/ 16 h 20"/>
                      <a:gd name="T2" fmla="*/ 24 w 24"/>
                      <a:gd name="T3" fmla="*/ 4 h 20"/>
                      <a:gd name="T4" fmla="*/ 12 w 24"/>
                      <a:gd name="T5" fmla="*/ 0 h 20"/>
                      <a:gd name="T6" fmla="*/ 0 w 24"/>
                      <a:gd name="T7" fmla="*/ 12 h 20"/>
                      <a:gd name="T8" fmla="*/ 12 w 24"/>
                      <a:gd name="T9" fmla="*/ 20 h 20"/>
                      <a:gd name="T10" fmla="*/ 20 w 24"/>
                      <a:gd name="T11" fmla="*/ 16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20">
                        <a:moveTo>
                          <a:pt x="20" y="16"/>
                        </a:moveTo>
                        <a:lnTo>
                          <a:pt x="24" y="4"/>
                        </a:lnTo>
                        <a:lnTo>
                          <a:pt x="12" y="0"/>
                        </a:lnTo>
                        <a:lnTo>
                          <a:pt x="0" y="12"/>
                        </a:lnTo>
                        <a:lnTo>
                          <a:pt x="12" y="20"/>
                        </a:lnTo>
                        <a:lnTo>
                          <a:pt x="20" y="16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899" name="Freeform 996">
                    <a:extLst>
                      <a:ext uri="{FF2B5EF4-FFF2-40B4-BE49-F238E27FC236}">
                        <a16:creationId xmlns:a16="http://schemas.microsoft.com/office/drawing/2014/main" id="{2E03738D-1311-D5F9-55E5-E130EC802E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21" y="4286"/>
                    <a:ext cx="37" cy="16"/>
                  </a:xfrm>
                  <a:custGeom>
                    <a:avLst/>
                    <a:gdLst>
                      <a:gd name="T0" fmla="*/ 0 w 37"/>
                      <a:gd name="T1" fmla="*/ 0 h 16"/>
                      <a:gd name="T2" fmla="*/ 0 w 37"/>
                      <a:gd name="T3" fmla="*/ 8 h 16"/>
                      <a:gd name="T4" fmla="*/ 12 w 37"/>
                      <a:gd name="T5" fmla="*/ 16 h 16"/>
                      <a:gd name="T6" fmla="*/ 25 w 37"/>
                      <a:gd name="T7" fmla="*/ 12 h 16"/>
                      <a:gd name="T8" fmla="*/ 37 w 37"/>
                      <a:gd name="T9" fmla="*/ 0 h 16"/>
                      <a:gd name="T10" fmla="*/ 25 w 37"/>
                      <a:gd name="T11" fmla="*/ 0 h 16"/>
                      <a:gd name="T12" fmla="*/ 0 w 37"/>
                      <a:gd name="T13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7" h="16">
                        <a:moveTo>
                          <a:pt x="0" y="0"/>
                        </a:moveTo>
                        <a:lnTo>
                          <a:pt x="0" y="8"/>
                        </a:lnTo>
                        <a:lnTo>
                          <a:pt x="12" y="16"/>
                        </a:lnTo>
                        <a:lnTo>
                          <a:pt x="25" y="12"/>
                        </a:lnTo>
                        <a:lnTo>
                          <a:pt x="37" y="0"/>
                        </a:lnTo>
                        <a:lnTo>
                          <a:pt x="2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00" name="Freeform 997">
                    <a:extLst>
                      <a:ext uri="{FF2B5EF4-FFF2-40B4-BE49-F238E27FC236}">
                        <a16:creationId xmlns:a16="http://schemas.microsoft.com/office/drawing/2014/main" id="{CF2B33D3-94B6-539A-0B27-F415BFA887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289" y="4302"/>
                    <a:ext cx="110" cy="21"/>
                  </a:xfrm>
                  <a:custGeom>
                    <a:avLst/>
                    <a:gdLst>
                      <a:gd name="T0" fmla="*/ 25 w 110"/>
                      <a:gd name="T1" fmla="*/ 17 h 21"/>
                      <a:gd name="T2" fmla="*/ 37 w 110"/>
                      <a:gd name="T3" fmla="*/ 13 h 21"/>
                      <a:gd name="T4" fmla="*/ 49 w 110"/>
                      <a:gd name="T5" fmla="*/ 13 h 21"/>
                      <a:gd name="T6" fmla="*/ 61 w 110"/>
                      <a:gd name="T7" fmla="*/ 8 h 21"/>
                      <a:gd name="T8" fmla="*/ 73 w 110"/>
                      <a:gd name="T9" fmla="*/ 17 h 21"/>
                      <a:gd name="T10" fmla="*/ 86 w 110"/>
                      <a:gd name="T11" fmla="*/ 17 h 21"/>
                      <a:gd name="T12" fmla="*/ 98 w 110"/>
                      <a:gd name="T13" fmla="*/ 13 h 21"/>
                      <a:gd name="T14" fmla="*/ 110 w 110"/>
                      <a:gd name="T15" fmla="*/ 8 h 21"/>
                      <a:gd name="T16" fmla="*/ 98 w 110"/>
                      <a:gd name="T17" fmla="*/ 8 h 21"/>
                      <a:gd name="T18" fmla="*/ 86 w 110"/>
                      <a:gd name="T19" fmla="*/ 8 h 21"/>
                      <a:gd name="T20" fmla="*/ 73 w 110"/>
                      <a:gd name="T21" fmla="*/ 8 h 21"/>
                      <a:gd name="T22" fmla="*/ 61 w 110"/>
                      <a:gd name="T23" fmla="*/ 4 h 21"/>
                      <a:gd name="T24" fmla="*/ 49 w 110"/>
                      <a:gd name="T25" fmla="*/ 0 h 21"/>
                      <a:gd name="T26" fmla="*/ 37 w 110"/>
                      <a:gd name="T27" fmla="*/ 4 h 21"/>
                      <a:gd name="T28" fmla="*/ 25 w 110"/>
                      <a:gd name="T29" fmla="*/ 8 h 21"/>
                      <a:gd name="T30" fmla="*/ 12 w 110"/>
                      <a:gd name="T31" fmla="*/ 13 h 21"/>
                      <a:gd name="T32" fmla="*/ 0 w 110"/>
                      <a:gd name="T33" fmla="*/ 21 h 21"/>
                      <a:gd name="T34" fmla="*/ 12 w 110"/>
                      <a:gd name="T35" fmla="*/ 21 h 21"/>
                      <a:gd name="T36" fmla="*/ 25 w 110"/>
                      <a:gd name="T37" fmla="*/ 17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10" h="21">
                        <a:moveTo>
                          <a:pt x="25" y="17"/>
                        </a:moveTo>
                        <a:lnTo>
                          <a:pt x="37" y="13"/>
                        </a:lnTo>
                        <a:lnTo>
                          <a:pt x="49" y="13"/>
                        </a:lnTo>
                        <a:lnTo>
                          <a:pt x="61" y="8"/>
                        </a:lnTo>
                        <a:lnTo>
                          <a:pt x="73" y="17"/>
                        </a:lnTo>
                        <a:lnTo>
                          <a:pt x="86" y="17"/>
                        </a:lnTo>
                        <a:lnTo>
                          <a:pt x="98" y="13"/>
                        </a:lnTo>
                        <a:lnTo>
                          <a:pt x="110" y="8"/>
                        </a:lnTo>
                        <a:lnTo>
                          <a:pt x="98" y="8"/>
                        </a:lnTo>
                        <a:lnTo>
                          <a:pt x="86" y="8"/>
                        </a:lnTo>
                        <a:lnTo>
                          <a:pt x="73" y="8"/>
                        </a:lnTo>
                        <a:lnTo>
                          <a:pt x="61" y="4"/>
                        </a:lnTo>
                        <a:lnTo>
                          <a:pt x="49" y="0"/>
                        </a:lnTo>
                        <a:lnTo>
                          <a:pt x="37" y="4"/>
                        </a:lnTo>
                        <a:lnTo>
                          <a:pt x="25" y="8"/>
                        </a:lnTo>
                        <a:lnTo>
                          <a:pt x="12" y="13"/>
                        </a:lnTo>
                        <a:lnTo>
                          <a:pt x="0" y="21"/>
                        </a:lnTo>
                        <a:lnTo>
                          <a:pt x="12" y="21"/>
                        </a:lnTo>
                        <a:lnTo>
                          <a:pt x="25" y="17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01" name="Freeform 998">
                    <a:extLst>
                      <a:ext uri="{FF2B5EF4-FFF2-40B4-BE49-F238E27FC236}">
                        <a16:creationId xmlns:a16="http://schemas.microsoft.com/office/drawing/2014/main" id="{FEE7E3FE-5FB9-FA79-C4D5-284358CD8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2517" y="4131"/>
                    <a:ext cx="110" cy="21"/>
                  </a:xfrm>
                  <a:custGeom>
                    <a:avLst/>
                    <a:gdLst>
                      <a:gd name="T0" fmla="*/ 20 w 110"/>
                      <a:gd name="T1" fmla="*/ 21 h 21"/>
                      <a:gd name="T2" fmla="*/ 37 w 110"/>
                      <a:gd name="T3" fmla="*/ 21 h 21"/>
                      <a:gd name="T4" fmla="*/ 49 w 110"/>
                      <a:gd name="T5" fmla="*/ 17 h 21"/>
                      <a:gd name="T6" fmla="*/ 61 w 110"/>
                      <a:gd name="T7" fmla="*/ 17 h 21"/>
                      <a:gd name="T8" fmla="*/ 73 w 110"/>
                      <a:gd name="T9" fmla="*/ 13 h 21"/>
                      <a:gd name="T10" fmla="*/ 85 w 110"/>
                      <a:gd name="T11" fmla="*/ 9 h 21"/>
                      <a:gd name="T12" fmla="*/ 98 w 110"/>
                      <a:gd name="T13" fmla="*/ 9 h 21"/>
                      <a:gd name="T14" fmla="*/ 110 w 110"/>
                      <a:gd name="T15" fmla="*/ 0 h 21"/>
                      <a:gd name="T16" fmla="*/ 98 w 110"/>
                      <a:gd name="T17" fmla="*/ 0 h 21"/>
                      <a:gd name="T18" fmla="*/ 85 w 110"/>
                      <a:gd name="T19" fmla="*/ 0 h 21"/>
                      <a:gd name="T20" fmla="*/ 73 w 110"/>
                      <a:gd name="T21" fmla="*/ 5 h 21"/>
                      <a:gd name="T22" fmla="*/ 57 w 110"/>
                      <a:gd name="T23" fmla="*/ 9 h 21"/>
                      <a:gd name="T24" fmla="*/ 45 w 110"/>
                      <a:gd name="T25" fmla="*/ 9 h 21"/>
                      <a:gd name="T26" fmla="*/ 20 w 110"/>
                      <a:gd name="T27" fmla="*/ 13 h 21"/>
                      <a:gd name="T28" fmla="*/ 8 w 110"/>
                      <a:gd name="T29" fmla="*/ 17 h 21"/>
                      <a:gd name="T30" fmla="*/ 0 w 110"/>
                      <a:gd name="T31" fmla="*/ 21 h 21"/>
                      <a:gd name="T32" fmla="*/ 12 w 110"/>
                      <a:gd name="T33" fmla="*/ 21 h 21"/>
                      <a:gd name="T34" fmla="*/ 20 w 110"/>
                      <a:gd name="T35" fmla="*/ 21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10" h="21">
                        <a:moveTo>
                          <a:pt x="20" y="21"/>
                        </a:moveTo>
                        <a:lnTo>
                          <a:pt x="37" y="21"/>
                        </a:lnTo>
                        <a:lnTo>
                          <a:pt x="49" y="17"/>
                        </a:lnTo>
                        <a:lnTo>
                          <a:pt x="61" y="17"/>
                        </a:lnTo>
                        <a:lnTo>
                          <a:pt x="73" y="13"/>
                        </a:lnTo>
                        <a:lnTo>
                          <a:pt x="85" y="9"/>
                        </a:lnTo>
                        <a:lnTo>
                          <a:pt x="98" y="9"/>
                        </a:lnTo>
                        <a:lnTo>
                          <a:pt x="110" y="0"/>
                        </a:lnTo>
                        <a:lnTo>
                          <a:pt x="98" y="0"/>
                        </a:lnTo>
                        <a:lnTo>
                          <a:pt x="85" y="0"/>
                        </a:lnTo>
                        <a:lnTo>
                          <a:pt x="73" y="5"/>
                        </a:lnTo>
                        <a:lnTo>
                          <a:pt x="57" y="9"/>
                        </a:lnTo>
                        <a:lnTo>
                          <a:pt x="45" y="9"/>
                        </a:lnTo>
                        <a:lnTo>
                          <a:pt x="20" y="13"/>
                        </a:lnTo>
                        <a:lnTo>
                          <a:pt x="8" y="17"/>
                        </a:lnTo>
                        <a:lnTo>
                          <a:pt x="0" y="21"/>
                        </a:lnTo>
                        <a:lnTo>
                          <a:pt x="12" y="21"/>
                        </a:lnTo>
                        <a:lnTo>
                          <a:pt x="20" y="21"/>
                        </a:lnTo>
                        <a:close/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02" name="Freeform 999">
                    <a:extLst>
                      <a:ext uri="{FF2B5EF4-FFF2-40B4-BE49-F238E27FC236}">
                        <a16:creationId xmlns:a16="http://schemas.microsoft.com/office/drawing/2014/main" id="{464ACBA5-BB75-22F1-136B-74ED3D32460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846" y="4070"/>
                    <a:ext cx="12" cy="9"/>
                  </a:xfrm>
                  <a:custGeom>
                    <a:avLst/>
                    <a:gdLst>
                      <a:gd name="T0" fmla="*/ 12 w 12"/>
                      <a:gd name="T1" fmla="*/ 9 h 9"/>
                      <a:gd name="T2" fmla="*/ 0 w 12"/>
                      <a:gd name="T3" fmla="*/ 0 h 9"/>
                      <a:gd name="T4" fmla="*/ 12 w 12"/>
                      <a:gd name="T5" fmla="*/ 0 h 9"/>
                      <a:gd name="T6" fmla="*/ 12 w 12"/>
                      <a:gd name="T7" fmla="*/ 9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2" h="9">
                        <a:moveTo>
                          <a:pt x="12" y="9"/>
                        </a:moveTo>
                        <a:lnTo>
                          <a:pt x="0" y="0"/>
                        </a:lnTo>
                        <a:lnTo>
                          <a:pt x="12" y="0"/>
                        </a:lnTo>
                        <a:lnTo>
                          <a:pt x="12" y="9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  <p:sp>
                <p:nvSpPr>
                  <p:cNvPr id="1903" name="Freeform 1000">
                    <a:extLst>
                      <a:ext uri="{FF2B5EF4-FFF2-40B4-BE49-F238E27FC236}">
                        <a16:creationId xmlns:a16="http://schemas.microsoft.com/office/drawing/2014/main" id="{9829413E-1C1E-B1AC-F13F-9AC46BDE87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gray">
                  <a:xfrm>
                    <a:off x="11703" y="4115"/>
                    <a:ext cx="33" cy="16"/>
                  </a:xfrm>
                  <a:custGeom>
                    <a:avLst/>
                    <a:gdLst>
                      <a:gd name="T0" fmla="*/ 16 w 33"/>
                      <a:gd name="T1" fmla="*/ 16 h 16"/>
                      <a:gd name="T2" fmla="*/ 0 w 33"/>
                      <a:gd name="T3" fmla="*/ 8 h 16"/>
                      <a:gd name="T4" fmla="*/ 8 w 33"/>
                      <a:gd name="T5" fmla="*/ 0 h 16"/>
                      <a:gd name="T6" fmla="*/ 21 w 33"/>
                      <a:gd name="T7" fmla="*/ 0 h 16"/>
                      <a:gd name="T8" fmla="*/ 33 w 33"/>
                      <a:gd name="T9" fmla="*/ 4 h 16"/>
                      <a:gd name="T10" fmla="*/ 21 w 33"/>
                      <a:gd name="T11" fmla="*/ 16 h 16"/>
                      <a:gd name="T12" fmla="*/ 16 w 33"/>
                      <a:gd name="T13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3" h="16">
                        <a:moveTo>
                          <a:pt x="16" y="16"/>
                        </a:moveTo>
                        <a:lnTo>
                          <a:pt x="0" y="8"/>
                        </a:lnTo>
                        <a:lnTo>
                          <a:pt x="8" y="0"/>
                        </a:lnTo>
                        <a:lnTo>
                          <a:pt x="21" y="0"/>
                        </a:lnTo>
                        <a:lnTo>
                          <a:pt x="33" y="4"/>
                        </a:lnTo>
                        <a:lnTo>
                          <a:pt x="21" y="16"/>
                        </a:lnTo>
                        <a:lnTo>
                          <a:pt x="16" y="16"/>
                        </a:lnTo>
                      </a:path>
                    </a:pathLst>
                  </a:custGeom>
                  <a:grpFill/>
                  <a:ln w="3175" cap="rnd" cmpd="sng">
                    <a:solidFill>
                      <a:schemeClr val="tx1">
                        <a:lumMod val="75000"/>
                        <a:lumOff val="25000"/>
                      </a:schemeClr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 dirty="0">
                      <a:solidFill>
                        <a:srgbClr val="000000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  <p:sp>
              <p:nvSpPr>
                <p:cNvPr id="1867" name="Freeform 1001">
                  <a:extLst>
                    <a:ext uri="{FF2B5EF4-FFF2-40B4-BE49-F238E27FC236}">
                      <a16:creationId xmlns:a16="http://schemas.microsoft.com/office/drawing/2014/main" id="{22044250-2E8B-6BC1-8918-DCA74461755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04" y="4131"/>
                  <a:ext cx="36" cy="25"/>
                </a:xfrm>
                <a:custGeom>
                  <a:avLst/>
                  <a:gdLst>
                    <a:gd name="T0" fmla="*/ 16 w 36"/>
                    <a:gd name="T1" fmla="*/ 25 h 25"/>
                    <a:gd name="T2" fmla="*/ 28 w 36"/>
                    <a:gd name="T3" fmla="*/ 17 h 25"/>
                    <a:gd name="T4" fmla="*/ 36 w 36"/>
                    <a:gd name="T5" fmla="*/ 0 h 25"/>
                    <a:gd name="T6" fmla="*/ 24 w 36"/>
                    <a:gd name="T7" fmla="*/ 0 h 25"/>
                    <a:gd name="T8" fmla="*/ 8 w 36"/>
                    <a:gd name="T9" fmla="*/ 5 h 25"/>
                    <a:gd name="T10" fmla="*/ 0 w 36"/>
                    <a:gd name="T11" fmla="*/ 17 h 25"/>
                    <a:gd name="T12" fmla="*/ 12 w 36"/>
                    <a:gd name="T13" fmla="*/ 25 h 25"/>
                    <a:gd name="T14" fmla="*/ 16 w 36"/>
                    <a:gd name="T1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25">
                      <a:moveTo>
                        <a:pt x="16" y="25"/>
                      </a:moveTo>
                      <a:lnTo>
                        <a:pt x="28" y="17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8" y="5"/>
                      </a:lnTo>
                      <a:lnTo>
                        <a:pt x="0" y="17"/>
                      </a:lnTo>
                      <a:lnTo>
                        <a:pt x="12" y="25"/>
                      </a:lnTo>
                      <a:lnTo>
                        <a:pt x="16" y="25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8" name="Freeform 1002">
                  <a:extLst>
                    <a:ext uri="{FF2B5EF4-FFF2-40B4-BE49-F238E27FC236}">
                      <a16:creationId xmlns:a16="http://schemas.microsoft.com/office/drawing/2014/main" id="{A83CE3F8-5129-5472-986C-620F9B9C2C9F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648" y="4001"/>
                  <a:ext cx="37" cy="21"/>
                </a:xfrm>
                <a:custGeom>
                  <a:avLst/>
                  <a:gdLst>
                    <a:gd name="T0" fmla="*/ 12 w 37"/>
                    <a:gd name="T1" fmla="*/ 17 h 21"/>
                    <a:gd name="T2" fmla="*/ 25 w 37"/>
                    <a:gd name="T3" fmla="*/ 8 h 21"/>
                    <a:gd name="T4" fmla="*/ 37 w 37"/>
                    <a:gd name="T5" fmla="*/ 8 h 21"/>
                    <a:gd name="T6" fmla="*/ 25 w 37"/>
                    <a:gd name="T7" fmla="*/ 0 h 21"/>
                    <a:gd name="T8" fmla="*/ 12 w 37"/>
                    <a:gd name="T9" fmla="*/ 0 h 21"/>
                    <a:gd name="T10" fmla="*/ 0 w 37"/>
                    <a:gd name="T11" fmla="*/ 4 h 21"/>
                    <a:gd name="T12" fmla="*/ 0 w 37"/>
                    <a:gd name="T13" fmla="*/ 17 h 21"/>
                    <a:gd name="T14" fmla="*/ 0 w 37"/>
                    <a:gd name="T15" fmla="*/ 21 h 21"/>
                    <a:gd name="T16" fmla="*/ 12 w 37"/>
                    <a:gd name="T17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21">
                      <a:moveTo>
                        <a:pt x="12" y="17"/>
                      </a:moveTo>
                      <a:lnTo>
                        <a:pt x="25" y="8"/>
                      </a:lnTo>
                      <a:lnTo>
                        <a:pt x="37" y="8"/>
                      </a:lnTo>
                      <a:lnTo>
                        <a:pt x="25" y="0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2" y="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69" name="Freeform 1003">
                  <a:extLst>
                    <a:ext uri="{FF2B5EF4-FFF2-40B4-BE49-F238E27FC236}">
                      <a16:creationId xmlns:a16="http://schemas.microsoft.com/office/drawing/2014/main" id="{27BF59AC-609C-CE36-A9EE-EFFB2B216748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56" y="4079"/>
                  <a:ext cx="36" cy="28"/>
                </a:xfrm>
                <a:custGeom>
                  <a:avLst/>
                  <a:gdLst>
                    <a:gd name="T0" fmla="*/ 16 w 36"/>
                    <a:gd name="T1" fmla="*/ 24 h 28"/>
                    <a:gd name="T2" fmla="*/ 28 w 36"/>
                    <a:gd name="T3" fmla="*/ 28 h 28"/>
                    <a:gd name="T4" fmla="*/ 36 w 36"/>
                    <a:gd name="T5" fmla="*/ 16 h 28"/>
                    <a:gd name="T6" fmla="*/ 24 w 36"/>
                    <a:gd name="T7" fmla="*/ 4 h 28"/>
                    <a:gd name="T8" fmla="*/ 12 w 36"/>
                    <a:gd name="T9" fmla="*/ 0 h 28"/>
                    <a:gd name="T10" fmla="*/ 0 w 36"/>
                    <a:gd name="T11" fmla="*/ 4 h 28"/>
                    <a:gd name="T12" fmla="*/ 0 w 36"/>
                    <a:gd name="T13" fmla="*/ 16 h 28"/>
                    <a:gd name="T14" fmla="*/ 4 w 36"/>
                    <a:gd name="T15" fmla="*/ 20 h 28"/>
                    <a:gd name="T16" fmla="*/ 16 w 36"/>
                    <a:gd name="T17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6" h="28">
                      <a:moveTo>
                        <a:pt x="16" y="24"/>
                      </a:moveTo>
                      <a:lnTo>
                        <a:pt x="28" y="28"/>
                      </a:lnTo>
                      <a:lnTo>
                        <a:pt x="36" y="16"/>
                      </a:lnTo>
                      <a:lnTo>
                        <a:pt x="24" y="4"/>
                      </a:lnTo>
                      <a:lnTo>
                        <a:pt x="12" y="0"/>
                      </a:lnTo>
                      <a:lnTo>
                        <a:pt x="0" y="4"/>
                      </a:lnTo>
                      <a:lnTo>
                        <a:pt x="0" y="16"/>
                      </a:lnTo>
                      <a:lnTo>
                        <a:pt x="4" y="20"/>
                      </a:lnTo>
                      <a:lnTo>
                        <a:pt x="16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0" name="Freeform 1004">
                  <a:extLst>
                    <a:ext uri="{FF2B5EF4-FFF2-40B4-BE49-F238E27FC236}">
                      <a16:creationId xmlns:a16="http://schemas.microsoft.com/office/drawing/2014/main" id="{45F0CA25-C836-9006-7F98-D958487BB2F3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68" y="4038"/>
                  <a:ext cx="118" cy="24"/>
                </a:xfrm>
                <a:custGeom>
                  <a:avLst/>
                  <a:gdLst>
                    <a:gd name="T0" fmla="*/ 20 w 118"/>
                    <a:gd name="T1" fmla="*/ 16 h 24"/>
                    <a:gd name="T2" fmla="*/ 28 w 118"/>
                    <a:gd name="T3" fmla="*/ 16 h 24"/>
                    <a:gd name="T4" fmla="*/ 45 w 118"/>
                    <a:gd name="T5" fmla="*/ 24 h 24"/>
                    <a:gd name="T6" fmla="*/ 57 w 118"/>
                    <a:gd name="T7" fmla="*/ 24 h 24"/>
                    <a:gd name="T8" fmla="*/ 69 w 118"/>
                    <a:gd name="T9" fmla="*/ 20 h 24"/>
                    <a:gd name="T10" fmla="*/ 81 w 118"/>
                    <a:gd name="T11" fmla="*/ 20 h 24"/>
                    <a:gd name="T12" fmla="*/ 94 w 118"/>
                    <a:gd name="T13" fmla="*/ 16 h 24"/>
                    <a:gd name="T14" fmla="*/ 106 w 118"/>
                    <a:gd name="T15" fmla="*/ 16 h 24"/>
                    <a:gd name="T16" fmla="*/ 118 w 118"/>
                    <a:gd name="T17" fmla="*/ 12 h 24"/>
                    <a:gd name="T18" fmla="*/ 106 w 118"/>
                    <a:gd name="T19" fmla="*/ 12 h 24"/>
                    <a:gd name="T20" fmla="*/ 90 w 118"/>
                    <a:gd name="T21" fmla="*/ 8 h 24"/>
                    <a:gd name="T22" fmla="*/ 77 w 118"/>
                    <a:gd name="T23" fmla="*/ 4 h 24"/>
                    <a:gd name="T24" fmla="*/ 65 w 118"/>
                    <a:gd name="T25" fmla="*/ 0 h 24"/>
                    <a:gd name="T26" fmla="*/ 53 w 118"/>
                    <a:gd name="T27" fmla="*/ 8 h 24"/>
                    <a:gd name="T28" fmla="*/ 37 w 118"/>
                    <a:gd name="T29" fmla="*/ 4 h 24"/>
                    <a:gd name="T30" fmla="*/ 28 w 118"/>
                    <a:gd name="T31" fmla="*/ 8 h 24"/>
                    <a:gd name="T32" fmla="*/ 12 w 118"/>
                    <a:gd name="T33" fmla="*/ 8 h 24"/>
                    <a:gd name="T34" fmla="*/ 0 w 118"/>
                    <a:gd name="T35" fmla="*/ 8 h 24"/>
                    <a:gd name="T36" fmla="*/ 4 w 118"/>
                    <a:gd name="T37" fmla="*/ 16 h 24"/>
                    <a:gd name="T38" fmla="*/ 20 w 118"/>
                    <a:gd name="T39" fmla="*/ 16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18" h="24">
                      <a:moveTo>
                        <a:pt x="20" y="16"/>
                      </a:moveTo>
                      <a:lnTo>
                        <a:pt x="28" y="16"/>
                      </a:lnTo>
                      <a:lnTo>
                        <a:pt x="45" y="24"/>
                      </a:lnTo>
                      <a:lnTo>
                        <a:pt x="57" y="24"/>
                      </a:lnTo>
                      <a:lnTo>
                        <a:pt x="69" y="20"/>
                      </a:lnTo>
                      <a:lnTo>
                        <a:pt x="81" y="20"/>
                      </a:lnTo>
                      <a:lnTo>
                        <a:pt x="94" y="16"/>
                      </a:lnTo>
                      <a:lnTo>
                        <a:pt x="106" y="16"/>
                      </a:lnTo>
                      <a:lnTo>
                        <a:pt x="118" y="12"/>
                      </a:lnTo>
                      <a:lnTo>
                        <a:pt x="106" y="12"/>
                      </a:lnTo>
                      <a:lnTo>
                        <a:pt x="90" y="8"/>
                      </a:lnTo>
                      <a:lnTo>
                        <a:pt x="77" y="4"/>
                      </a:lnTo>
                      <a:lnTo>
                        <a:pt x="65" y="0"/>
                      </a:lnTo>
                      <a:lnTo>
                        <a:pt x="53" y="8"/>
                      </a:lnTo>
                      <a:lnTo>
                        <a:pt x="37" y="4"/>
                      </a:lnTo>
                      <a:lnTo>
                        <a:pt x="28" y="8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4" y="16"/>
                      </a:lnTo>
                      <a:lnTo>
                        <a:pt x="20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1" name="Freeform 1005">
                  <a:extLst>
                    <a:ext uri="{FF2B5EF4-FFF2-40B4-BE49-F238E27FC236}">
                      <a16:creationId xmlns:a16="http://schemas.microsoft.com/office/drawing/2014/main" id="{DE10300E-6E12-7A54-916F-0F9CF061454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92" y="4009"/>
                  <a:ext cx="192" cy="57"/>
                </a:xfrm>
                <a:custGeom>
                  <a:avLst/>
                  <a:gdLst>
                    <a:gd name="T0" fmla="*/ 13 w 192"/>
                    <a:gd name="T1" fmla="*/ 17 h 57"/>
                    <a:gd name="T2" fmla="*/ 29 w 192"/>
                    <a:gd name="T3" fmla="*/ 21 h 57"/>
                    <a:gd name="T4" fmla="*/ 41 w 192"/>
                    <a:gd name="T5" fmla="*/ 21 h 57"/>
                    <a:gd name="T6" fmla="*/ 53 w 192"/>
                    <a:gd name="T7" fmla="*/ 21 h 57"/>
                    <a:gd name="T8" fmla="*/ 66 w 192"/>
                    <a:gd name="T9" fmla="*/ 29 h 57"/>
                    <a:gd name="T10" fmla="*/ 78 w 192"/>
                    <a:gd name="T11" fmla="*/ 29 h 57"/>
                    <a:gd name="T12" fmla="*/ 90 w 192"/>
                    <a:gd name="T13" fmla="*/ 37 h 57"/>
                    <a:gd name="T14" fmla="*/ 102 w 192"/>
                    <a:gd name="T15" fmla="*/ 37 h 57"/>
                    <a:gd name="T16" fmla="*/ 114 w 192"/>
                    <a:gd name="T17" fmla="*/ 41 h 57"/>
                    <a:gd name="T18" fmla="*/ 127 w 192"/>
                    <a:gd name="T19" fmla="*/ 41 h 57"/>
                    <a:gd name="T20" fmla="*/ 151 w 192"/>
                    <a:gd name="T21" fmla="*/ 53 h 57"/>
                    <a:gd name="T22" fmla="*/ 163 w 192"/>
                    <a:gd name="T23" fmla="*/ 57 h 57"/>
                    <a:gd name="T24" fmla="*/ 175 w 192"/>
                    <a:gd name="T25" fmla="*/ 53 h 57"/>
                    <a:gd name="T26" fmla="*/ 188 w 192"/>
                    <a:gd name="T27" fmla="*/ 53 h 57"/>
                    <a:gd name="T28" fmla="*/ 192 w 192"/>
                    <a:gd name="T29" fmla="*/ 37 h 57"/>
                    <a:gd name="T30" fmla="*/ 179 w 192"/>
                    <a:gd name="T31" fmla="*/ 37 h 57"/>
                    <a:gd name="T32" fmla="*/ 167 w 192"/>
                    <a:gd name="T33" fmla="*/ 33 h 57"/>
                    <a:gd name="T34" fmla="*/ 155 w 192"/>
                    <a:gd name="T35" fmla="*/ 33 h 57"/>
                    <a:gd name="T36" fmla="*/ 143 w 192"/>
                    <a:gd name="T37" fmla="*/ 29 h 57"/>
                    <a:gd name="T38" fmla="*/ 131 w 192"/>
                    <a:gd name="T39" fmla="*/ 17 h 57"/>
                    <a:gd name="T40" fmla="*/ 114 w 192"/>
                    <a:gd name="T41" fmla="*/ 13 h 57"/>
                    <a:gd name="T42" fmla="*/ 102 w 192"/>
                    <a:gd name="T43" fmla="*/ 9 h 57"/>
                    <a:gd name="T44" fmla="*/ 90 w 192"/>
                    <a:gd name="T45" fmla="*/ 9 h 57"/>
                    <a:gd name="T46" fmla="*/ 78 w 192"/>
                    <a:gd name="T47" fmla="*/ 13 h 57"/>
                    <a:gd name="T48" fmla="*/ 61 w 192"/>
                    <a:gd name="T49" fmla="*/ 13 h 57"/>
                    <a:gd name="T50" fmla="*/ 49 w 192"/>
                    <a:gd name="T51" fmla="*/ 9 h 57"/>
                    <a:gd name="T52" fmla="*/ 37 w 192"/>
                    <a:gd name="T53" fmla="*/ 4 h 57"/>
                    <a:gd name="T54" fmla="*/ 25 w 192"/>
                    <a:gd name="T55" fmla="*/ 0 h 57"/>
                    <a:gd name="T56" fmla="*/ 13 w 192"/>
                    <a:gd name="T57" fmla="*/ 0 h 57"/>
                    <a:gd name="T58" fmla="*/ 0 w 192"/>
                    <a:gd name="T59" fmla="*/ 13 h 57"/>
                    <a:gd name="T60" fmla="*/ 0 w 192"/>
                    <a:gd name="T61" fmla="*/ 17 h 57"/>
                    <a:gd name="T62" fmla="*/ 13 w 192"/>
                    <a:gd name="T63" fmla="*/ 1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92" h="57">
                      <a:moveTo>
                        <a:pt x="13" y="17"/>
                      </a:moveTo>
                      <a:lnTo>
                        <a:pt x="29" y="21"/>
                      </a:lnTo>
                      <a:lnTo>
                        <a:pt x="41" y="21"/>
                      </a:lnTo>
                      <a:lnTo>
                        <a:pt x="53" y="21"/>
                      </a:lnTo>
                      <a:lnTo>
                        <a:pt x="66" y="29"/>
                      </a:lnTo>
                      <a:lnTo>
                        <a:pt x="78" y="29"/>
                      </a:lnTo>
                      <a:lnTo>
                        <a:pt x="90" y="37"/>
                      </a:lnTo>
                      <a:lnTo>
                        <a:pt x="102" y="37"/>
                      </a:lnTo>
                      <a:lnTo>
                        <a:pt x="114" y="41"/>
                      </a:lnTo>
                      <a:lnTo>
                        <a:pt x="127" y="41"/>
                      </a:lnTo>
                      <a:lnTo>
                        <a:pt x="151" y="53"/>
                      </a:lnTo>
                      <a:lnTo>
                        <a:pt x="163" y="57"/>
                      </a:lnTo>
                      <a:lnTo>
                        <a:pt x="175" y="53"/>
                      </a:lnTo>
                      <a:lnTo>
                        <a:pt x="188" y="53"/>
                      </a:lnTo>
                      <a:lnTo>
                        <a:pt x="192" y="37"/>
                      </a:lnTo>
                      <a:lnTo>
                        <a:pt x="179" y="37"/>
                      </a:lnTo>
                      <a:lnTo>
                        <a:pt x="167" y="33"/>
                      </a:lnTo>
                      <a:lnTo>
                        <a:pt x="155" y="33"/>
                      </a:lnTo>
                      <a:lnTo>
                        <a:pt x="143" y="29"/>
                      </a:lnTo>
                      <a:lnTo>
                        <a:pt x="131" y="17"/>
                      </a:lnTo>
                      <a:lnTo>
                        <a:pt x="114" y="13"/>
                      </a:lnTo>
                      <a:lnTo>
                        <a:pt x="102" y="9"/>
                      </a:lnTo>
                      <a:lnTo>
                        <a:pt x="90" y="9"/>
                      </a:lnTo>
                      <a:lnTo>
                        <a:pt x="78" y="13"/>
                      </a:lnTo>
                      <a:lnTo>
                        <a:pt x="61" y="13"/>
                      </a:lnTo>
                      <a:lnTo>
                        <a:pt x="49" y="9"/>
                      </a:lnTo>
                      <a:lnTo>
                        <a:pt x="37" y="4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13" y="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2" name="Freeform 1006">
                  <a:extLst>
                    <a:ext uri="{FF2B5EF4-FFF2-40B4-BE49-F238E27FC236}">
                      <a16:creationId xmlns:a16="http://schemas.microsoft.com/office/drawing/2014/main" id="{8821E803-AB13-4A88-6367-EBDAA798ADA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37" y="3969"/>
                  <a:ext cx="48" cy="16"/>
                </a:xfrm>
                <a:custGeom>
                  <a:avLst/>
                  <a:gdLst>
                    <a:gd name="T0" fmla="*/ 48 w 48"/>
                    <a:gd name="T1" fmla="*/ 4 h 16"/>
                    <a:gd name="T2" fmla="*/ 36 w 48"/>
                    <a:gd name="T3" fmla="*/ 0 h 16"/>
                    <a:gd name="T4" fmla="*/ 24 w 48"/>
                    <a:gd name="T5" fmla="*/ 0 h 16"/>
                    <a:gd name="T6" fmla="*/ 12 w 48"/>
                    <a:gd name="T7" fmla="*/ 0 h 16"/>
                    <a:gd name="T8" fmla="*/ 0 w 48"/>
                    <a:gd name="T9" fmla="*/ 8 h 16"/>
                    <a:gd name="T10" fmla="*/ 0 w 48"/>
                    <a:gd name="T11" fmla="*/ 8 h 16"/>
                    <a:gd name="T12" fmla="*/ 12 w 48"/>
                    <a:gd name="T13" fmla="*/ 12 h 16"/>
                    <a:gd name="T14" fmla="*/ 24 w 48"/>
                    <a:gd name="T15" fmla="*/ 12 h 16"/>
                    <a:gd name="T16" fmla="*/ 36 w 48"/>
                    <a:gd name="T17" fmla="*/ 16 h 16"/>
                    <a:gd name="T18" fmla="*/ 48 w 48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8" h="16">
                      <a:moveTo>
                        <a:pt x="48" y="4"/>
                      </a:move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2" y="12"/>
                      </a:lnTo>
                      <a:lnTo>
                        <a:pt x="24" y="12"/>
                      </a:lnTo>
                      <a:lnTo>
                        <a:pt x="36" y="16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3" name="Freeform 1007">
                  <a:extLst>
                    <a:ext uri="{FF2B5EF4-FFF2-40B4-BE49-F238E27FC236}">
                      <a16:creationId xmlns:a16="http://schemas.microsoft.com/office/drawing/2014/main" id="{AB0008AB-4FFF-8839-A33D-461D00305EF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04" y="4038"/>
                  <a:ext cx="61" cy="20"/>
                </a:xfrm>
                <a:custGeom>
                  <a:avLst/>
                  <a:gdLst>
                    <a:gd name="T0" fmla="*/ 37 w 61"/>
                    <a:gd name="T1" fmla="*/ 0 h 20"/>
                    <a:gd name="T2" fmla="*/ 24 w 61"/>
                    <a:gd name="T3" fmla="*/ 4 h 20"/>
                    <a:gd name="T4" fmla="*/ 12 w 61"/>
                    <a:gd name="T5" fmla="*/ 4 h 20"/>
                    <a:gd name="T6" fmla="*/ 0 w 61"/>
                    <a:gd name="T7" fmla="*/ 8 h 20"/>
                    <a:gd name="T8" fmla="*/ 0 w 61"/>
                    <a:gd name="T9" fmla="*/ 16 h 20"/>
                    <a:gd name="T10" fmla="*/ 12 w 61"/>
                    <a:gd name="T11" fmla="*/ 16 h 20"/>
                    <a:gd name="T12" fmla="*/ 24 w 61"/>
                    <a:gd name="T13" fmla="*/ 20 h 20"/>
                    <a:gd name="T14" fmla="*/ 37 w 61"/>
                    <a:gd name="T15" fmla="*/ 20 h 20"/>
                    <a:gd name="T16" fmla="*/ 49 w 61"/>
                    <a:gd name="T17" fmla="*/ 16 h 20"/>
                    <a:gd name="T18" fmla="*/ 61 w 61"/>
                    <a:gd name="T19" fmla="*/ 16 h 20"/>
                    <a:gd name="T20" fmla="*/ 61 w 61"/>
                    <a:gd name="T21" fmla="*/ 4 h 20"/>
                    <a:gd name="T22" fmla="*/ 49 w 61"/>
                    <a:gd name="T23" fmla="*/ 0 h 20"/>
                    <a:gd name="T24" fmla="*/ 37 w 61"/>
                    <a:gd name="T25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1" h="20">
                      <a:moveTo>
                        <a:pt x="37" y="0"/>
                      </a:moveTo>
                      <a:lnTo>
                        <a:pt x="24" y="4"/>
                      </a:lnTo>
                      <a:lnTo>
                        <a:pt x="12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12" y="16"/>
                      </a:lnTo>
                      <a:lnTo>
                        <a:pt x="24" y="20"/>
                      </a:lnTo>
                      <a:lnTo>
                        <a:pt x="37" y="20"/>
                      </a:lnTo>
                      <a:lnTo>
                        <a:pt x="49" y="16"/>
                      </a:lnTo>
                      <a:lnTo>
                        <a:pt x="61" y="16"/>
                      </a:lnTo>
                      <a:lnTo>
                        <a:pt x="61" y="4"/>
                      </a:lnTo>
                      <a:lnTo>
                        <a:pt x="49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4" name="Freeform 1008">
                  <a:extLst>
                    <a:ext uri="{FF2B5EF4-FFF2-40B4-BE49-F238E27FC236}">
                      <a16:creationId xmlns:a16="http://schemas.microsoft.com/office/drawing/2014/main" id="{0FCFBD70-47BB-1363-AAB0-CE2F498BD54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58" y="3969"/>
                  <a:ext cx="142" cy="32"/>
                </a:xfrm>
                <a:custGeom>
                  <a:avLst/>
                  <a:gdLst>
                    <a:gd name="T0" fmla="*/ 4 w 142"/>
                    <a:gd name="T1" fmla="*/ 24 h 32"/>
                    <a:gd name="T2" fmla="*/ 16 w 142"/>
                    <a:gd name="T3" fmla="*/ 28 h 32"/>
                    <a:gd name="T4" fmla="*/ 28 w 142"/>
                    <a:gd name="T5" fmla="*/ 28 h 32"/>
                    <a:gd name="T6" fmla="*/ 40 w 142"/>
                    <a:gd name="T7" fmla="*/ 24 h 32"/>
                    <a:gd name="T8" fmla="*/ 52 w 142"/>
                    <a:gd name="T9" fmla="*/ 32 h 32"/>
                    <a:gd name="T10" fmla="*/ 69 w 142"/>
                    <a:gd name="T11" fmla="*/ 28 h 32"/>
                    <a:gd name="T12" fmla="*/ 81 w 142"/>
                    <a:gd name="T13" fmla="*/ 24 h 32"/>
                    <a:gd name="T14" fmla="*/ 93 w 142"/>
                    <a:gd name="T15" fmla="*/ 20 h 32"/>
                    <a:gd name="T16" fmla="*/ 118 w 142"/>
                    <a:gd name="T17" fmla="*/ 16 h 32"/>
                    <a:gd name="T18" fmla="*/ 130 w 142"/>
                    <a:gd name="T19" fmla="*/ 16 h 32"/>
                    <a:gd name="T20" fmla="*/ 142 w 142"/>
                    <a:gd name="T21" fmla="*/ 12 h 32"/>
                    <a:gd name="T22" fmla="*/ 130 w 142"/>
                    <a:gd name="T23" fmla="*/ 8 h 32"/>
                    <a:gd name="T24" fmla="*/ 122 w 142"/>
                    <a:gd name="T25" fmla="*/ 12 h 32"/>
                    <a:gd name="T26" fmla="*/ 105 w 142"/>
                    <a:gd name="T27" fmla="*/ 8 h 32"/>
                    <a:gd name="T28" fmla="*/ 93 w 142"/>
                    <a:gd name="T29" fmla="*/ 0 h 32"/>
                    <a:gd name="T30" fmla="*/ 81 w 142"/>
                    <a:gd name="T31" fmla="*/ 0 h 32"/>
                    <a:gd name="T32" fmla="*/ 69 w 142"/>
                    <a:gd name="T33" fmla="*/ 0 h 32"/>
                    <a:gd name="T34" fmla="*/ 52 w 142"/>
                    <a:gd name="T35" fmla="*/ 8 h 32"/>
                    <a:gd name="T36" fmla="*/ 61 w 142"/>
                    <a:gd name="T37" fmla="*/ 20 h 32"/>
                    <a:gd name="T38" fmla="*/ 48 w 142"/>
                    <a:gd name="T39" fmla="*/ 16 h 32"/>
                    <a:gd name="T40" fmla="*/ 24 w 142"/>
                    <a:gd name="T41" fmla="*/ 8 h 32"/>
                    <a:gd name="T42" fmla="*/ 12 w 142"/>
                    <a:gd name="T43" fmla="*/ 8 h 32"/>
                    <a:gd name="T44" fmla="*/ 0 w 142"/>
                    <a:gd name="T45" fmla="*/ 12 h 32"/>
                    <a:gd name="T46" fmla="*/ 4 w 142"/>
                    <a:gd name="T47" fmla="*/ 24 h 32"/>
                    <a:gd name="T48" fmla="*/ 4 w 142"/>
                    <a:gd name="T49" fmla="*/ 2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42" h="32">
                      <a:moveTo>
                        <a:pt x="4" y="24"/>
                      </a:moveTo>
                      <a:lnTo>
                        <a:pt x="16" y="28"/>
                      </a:lnTo>
                      <a:lnTo>
                        <a:pt x="28" y="28"/>
                      </a:lnTo>
                      <a:lnTo>
                        <a:pt x="40" y="24"/>
                      </a:lnTo>
                      <a:lnTo>
                        <a:pt x="52" y="32"/>
                      </a:lnTo>
                      <a:lnTo>
                        <a:pt x="69" y="28"/>
                      </a:lnTo>
                      <a:lnTo>
                        <a:pt x="81" y="24"/>
                      </a:lnTo>
                      <a:lnTo>
                        <a:pt x="93" y="20"/>
                      </a:lnTo>
                      <a:lnTo>
                        <a:pt x="118" y="16"/>
                      </a:lnTo>
                      <a:lnTo>
                        <a:pt x="130" y="16"/>
                      </a:lnTo>
                      <a:lnTo>
                        <a:pt x="142" y="12"/>
                      </a:lnTo>
                      <a:lnTo>
                        <a:pt x="130" y="8"/>
                      </a:lnTo>
                      <a:lnTo>
                        <a:pt x="122" y="12"/>
                      </a:lnTo>
                      <a:lnTo>
                        <a:pt x="105" y="8"/>
                      </a:lnTo>
                      <a:lnTo>
                        <a:pt x="93" y="0"/>
                      </a:lnTo>
                      <a:lnTo>
                        <a:pt x="81" y="0"/>
                      </a:lnTo>
                      <a:lnTo>
                        <a:pt x="69" y="0"/>
                      </a:lnTo>
                      <a:lnTo>
                        <a:pt x="52" y="8"/>
                      </a:lnTo>
                      <a:lnTo>
                        <a:pt x="61" y="20"/>
                      </a:lnTo>
                      <a:lnTo>
                        <a:pt x="48" y="16"/>
                      </a:lnTo>
                      <a:lnTo>
                        <a:pt x="24" y="8"/>
                      </a:lnTo>
                      <a:lnTo>
                        <a:pt x="12" y="8"/>
                      </a:lnTo>
                      <a:lnTo>
                        <a:pt x="0" y="12"/>
                      </a:lnTo>
                      <a:lnTo>
                        <a:pt x="4" y="24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5" name="Freeform 1009">
                  <a:extLst>
                    <a:ext uri="{FF2B5EF4-FFF2-40B4-BE49-F238E27FC236}">
                      <a16:creationId xmlns:a16="http://schemas.microsoft.com/office/drawing/2014/main" id="{10589EF7-DD2A-FAAB-4DAE-90C110D3D1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035" y="3944"/>
                  <a:ext cx="102" cy="29"/>
                </a:xfrm>
                <a:custGeom>
                  <a:avLst/>
                  <a:gdLst>
                    <a:gd name="T0" fmla="*/ 41 w 102"/>
                    <a:gd name="T1" fmla="*/ 17 h 29"/>
                    <a:gd name="T2" fmla="*/ 53 w 102"/>
                    <a:gd name="T3" fmla="*/ 25 h 29"/>
                    <a:gd name="T4" fmla="*/ 65 w 102"/>
                    <a:gd name="T5" fmla="*/ 25 h 29"/>
                    <a:gd name="T6" fmla="*/ 77 w 102"/>
                    <a:gd name="T7" fmla="*/ 29 h 29"/>
                    <a:gd name="T8" fmla="*/ 89 w 102"/>
                    <a:gd name="T9" fmla="*/ 25 h 29"/>
                    <a:gd name="T10" fmla="*/ 102 w 102"/>
                    <a:gd name="T11" fmla="*/ 17 h 29"/>
                    <a:gd name="T12" fmla="*/ 89 w 102"/>
                    <a:gd name="T13" fmla="*/ 12 h 29"/>
                    <a:gd name="T14" fmla="*/ 77 w 102"/>
                    <a:gd name="T15" fmla="*/ 12 h 29"/>
                    <a:gd name="T16" fmla="*/ 65 w 102"/>
                    <a:gd name="T17" fmla="*/ 8 h 29"/>
                    <a:gd name="T18" fmla="*/ 53 w 102"/>
                    <a:gd name="T19" fmla="*/ 0 h 29"/>
                    <a:gd name="T20" fmla="*/ 36 w 102"/>
                    <a:gd name="T21" fmla="*/ 4 h 29"/>
                    <a:gd name="T22" fmla="*/ 24 w 102"/>
                    <a:gd name="T23" fmla="*/ 4 h 29"/>
                    <a:gd name="T24" fmla="*/ 12 w 102"/>
                    <a:gd name="T25" fmla="*/ 8 h 29"/>
                    <a:gd name="T26" fmla="*/ 0 w 102"/>
                    <a:gd name="T27" fmla="*/ 17 h 29"/>
                    <a:gd name="T28" fmla="*/ 24 w 102"/>
                    <a:gd name="T29" fmla="*/ 21 h 29"/>
                    <a:gd name="T30" fmla="*/ 41 w 102"/>
                    <a:gd name="T31" fmla="*/ 17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02" h="29">
                      <a:moveTo>
                        <a:pt x="41" y="17"/>
                      </a:moveTo>
                      <a:lnTo>
                        <a:pt x="53" y="25"/>
                      </a:lnTo>
                      <a:lnTo>
                        <a:pt x="65" y="25"/>
                      </a:lnTo>
                      <a:lnTo>
                        <a:pt x="77" y="29"/>
                      </a:lnTo>
                      <a:lnTo>
                        <a:pt x="89" y="25"/>
                      </a:lnTo>
                      <a:lnTo>
                        <a:pt x="102" y="17"/>
                      </a:lnTo>
                      <a:lnTo>
                        <a:pt x="89" y="12"/>
                      </a:lnTo>
                      <a:lnTo>
                        <a:pt x="77" y="12"/>
                      </a:lnTo>
                      <a:lnTo>
                        <a:pt x="65" y="8"/>
                      </a:lnTo>
                      <a:lnTo>
                        <a:pt x="53" y="0"/>
                      </a:lnTo>
                      <a:lnTo>
                        <a:pt x="36" y="4"/>
                      </a:lnTo>
                      <a:lnTo>
                        <a:pt x="24" y="4"/>
                      </a:lnTo>
                      <a:lnTo>
                        <a:pt x="12" y="8"/>
                      </a:lnTo>
                      <a:lnTo>
                        <a:pt x="0" y="17"/>
                      </a:lnTo>
                      <a:lnTo>
                        <a:pt x="24" y="21"/>
                      </a:lnTo>
                      <a:lnTo>
                        <a:pt x="41" y="1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6" name="Freeform 1010">
                  <a:extLst>
                    <a:ext uri="{FF2B5EF4-FFF2-40B4-BE49-F238E27FC236}">
                      <a16:creationId xmlns:a16="http://schemas.microsoft.com/office/drawing/2014/main" id="{DF087372-5916-1356-EA78-F7D7AB4DB3D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04" y="3900"/>
                  <a:ext cx="90" cy="24"/>
                </a:xfrm>
                <a:custGeom>
                  <a:avLst/>
                  <a:gdLst>
                    <a:gd name="T0" fmla="*/ 8 w 90"/>
                    <a:gd name="T1" fmla="*/ 24 h 24"/>
                    <a:gd name="T2" fmla="*/ 16 w 90"/>
                    <a:gd name="T3" fmla="*/ 24 h 24"/>
                    <a:gd name="T4" fmla="*/ 33 w 90"/>
                    <a:gd name="T5" fmla="*/ 20 h 24"/>
                    <a:gd name="T6" fmla="*/ 45 w 90"/>
                    <a:gd name="T7" fmla="*/ 16 h 24"/>
                    <a:gd name="T8" fmla="*/ 57 w 90"/>
                    <a:gd name="T9" fmla="*/ 20 h 24"/>
                    <a:gd name="T10" fmla="*/ 69 w 90"/>
                    <a:gd name="T11" fmla="*/ 20 h 24"/>
                    <a:gd name="T12" fmla="*/ 81 w 90"/>
                    <a:gd name="T13" fmla="*/ 16 h 24"/>
                    <a:gd name="T14" fmla="*/ 90 w 90"/>
                    <a:gd name="T15" fmla="*/ 4 h 24"/>
                    <a:gd name="T16" fmla="*/ 77 w 90"/>
                    <a:gd name="T17" fmla="*/ 0 h 24"/>
                    <a:gd name="T18" fmla="*/ 65 w 90"/>
                    <a:gd name="T19" fmla="*/ 4 h 24"/>
                    <a:gd name="T20" fmla="*/ 53 w 90"/>
                    <a:gd name="T21" fmla="*/ 4 h 24"/>
                    <a:gd name="T22" fmla="*/ 41 w 90"/>
                    <a:gd name="T23" fmla="*/ 4 h 24"/>
                    <a:gd name="T24" fmla="*/ 24 w 90"/>
                    <a:gd name="T25" fmla="*/ 4 h 24"/>
                    <a:gd name="T26" fmla="*/ 12 w 90"/>
                    <a:gd name="T27" fmla="*/ 8 h 24"/>
                    <a:gd name="T28" fmla="*/ 0 w 90"/>
                    <a:gd name="T29" fmla="*/ 12 h 24"/>
                    <a:gd name="T30" fmla="*/ 12 w 90"/>
                    <a:gd name="T31" fmla="*/ 12 h 24"/>
                    <a:gd name="T32" fmla="*/ 8 w 90"/>
                    <a:gd name="T3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24">
                      <a:moveTo>
                        <a:pt x="8" y="24"/>
                      </a:moveTo>
                      <a:lnTo>
                        <a:pt x="16" y="24"/>
                      </a:lnTo>
                      <a:lnTo>
                        <a:pt x="33" y="20"/>
                      </a:lnTo>
                      <a:lnTo>
                        <a:pt x="45" y="16"/>
                      </a:lnTo>
                      <a:lnTo>
                        <a:pt x="57" y="20"/>
                      </a:lnTo>
                      <a:lnTo>
                        <a:pt x="69" y="20"/>
                      </a:lnTo>
                      <a:lnTo>
                        <a:pt x="81" y="16"/>
                      </a:lnTo>
                      <a:lnTo>
                        <a:pt x="90" y="4"/>
                      </a:lnTo>
                      <a:lnTo>
                        <a:pt x="77" y="0"/>
                      </a:lnTo>
                      <a:lnTo>
                        <a:pt x="65" y="4"/>
                      </a:lnTo>
                      <a:lnTo>
                        <a:pt x="53" y="4"/>
                      </a:lnTo>
                      <a:lnTo>
                        <a:pt x="41" y="4"/>
                      </a:lnTo>
                      <a:lnTo>
                        <a:pt x="24" y="4"/>
                      </a:lnTo>
                      <a:lnTo>
                        <a:pt x="12" y="8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8" y="2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7" name="Freeform 1011">
                  <a:extLst>
                    <a:ext uri="{FF2B5EF4-FFF2-40B4-BE49-F238E27FC236}">
                      <a16:creationId xmlns:a16="http://schemas.microsoft.com/office/drawing/2014/main" id="{B375C04A-D1F8-CB3F-D971-E54D60EFC0C2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58" y="4054"/>
                  <a:ext cx="85" cy="20"/>
                </a:xfrm>
                <a:custGeom>
                  <a:avLst/>
                  <a:gdLst>
                    <a:gd name="T0" fmla="*/ 61 w 85"/>
                    <a:gd name="T1" fmla="*/ 0 h 20"/>
                    <a:gd name="T2" fmla="*/ 48 w 85"/>
                    <a:gd name="T3" fmla="*/ 0 h 20"/>
                    <a:gd name="T4" fmla="*/ 36 w 85"/>
                    <a:gd name="T5" fmla="*/ 4 h 20"/>
                    <a:gd name="T6" fmla="*/ 24 w 85"/>
                    <a:gd name="T7" fmla="*/ 4 h 20"/>
                    <a:gd name="T8" fmla="*/ 12 w 85"/>
                    <a:gd name="T9" fmla="*/ 8 h 20"/>
                    <a:gd name="T10" fmla="*/ 0 w 85"/>
                    <a:gd name="T11" fmla="*/ 8 h 20"/>
                    <a:gd name="T12" fmla="*/ 8 w 85"/>
                    <a:gd name="T13" fmla="*/ 16 h 20"/>
                    <a:gd name="T14" fmla="*/ 20 w 85"/>
                    <a:gd name="T15" fmla="*/ 20 h 20"/>
                    <a:gd name="T16" fmla="*/ 32 w 85"/>
                    <a:gd name="T17" fmla="*/ 20 h 20"/>
                    <a:gd name="T18" fmla="*/ 44 w 85"/>
                    <a:gd name="T19" fmla="*/ 20 h 20"/>
                    <a:gd name="T20" fmla="*/ 61 w 85"/>
                    <a:gd name="T21" fmla="*/ 20 h 20"/>
                    <a:gd name="T22" fmla="*/ 73 w 85"/>
                    <a:gd name="T23" fmla="*/ 20 h 20"/>
                    <a:gd name="T24" fmla="*/ 85 w 85"/>
                    <a:gd name="T25" fmla="*/ 16 h 20"/>
                    <a:gd name="T26" fmla="*/ 77 w 85"/>
                    <a:gd name="T27" fmla="*/ 8 h 20"/>
                    <a:gd name="T28" fmla="*/ 61 w 85"/>
                    <a:gd name="T2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5" h="20">
                      <a:moveTo>
                        <a:pt x="61" y="0"/>
                      </a:moveTo>
                      <a:lnTo>
                        <a:pt x="48" y="0"/>
                      </a:lnTo>
                      <a:lnTo>
                        <a:pt x="36" y="4"/>
                      </a:lnTo>
                      <a:lnTo>
                        <a:pt x="24" y="4"/>
                      </a:ln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8" y="16"/>
                      </a:lnTo>
                      <a:lnTo>
                        <a:pt x="20" y="20"/>
                      </a:lnTo>
                      <a:lnTo>
                        <a:pt x="32" y="20"/>
                      </a:lnTo>
                      <a:lnTo>
                        <a:pt x="44" y="20"/>
                      </a:lnTo>
                      <a:lnTo>
                        <a:pt x="61" y="20"/>
                      </a:lnTo>
                      <a:lnTo>
                        <a:pt x="73" y="20"/>
                      </a:lnTo>
                      <a:lnTo>
                        <a:pt x="85" y="16"/>
                      </a:lnTo>
                      <a:lnTo>
                        <a:pt x="77" y="8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8" name="Freeform 1012">
                  <a:extLst>
                    <a:ext uri="{FF2B5EF4-FFF2-40B4-BE49-F238E27FC236}">
                      <a16:creationId xmlns:a16="http://schemas.microsoft.com/office/drawing/2014/main" id="{2474E187-4913-D415-195F-E6F5B2D3D19E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994" y="4009"/>
                  <a:ext cx="126" cy="37"/>
                </a:xfrm>
                <a:custGeom>
                  <a:avLst/>
                  <a:gdLst>
                    <a:gd name="T0" fmla="*/ 37 w 126"/>
                    <a:gd name="T1" fmla="*/ 0 h 37"/>
                    <a:gd name="T2" fmla="*/ 12 w 126"/>
                    <a:gd name="T3" fmla="*/ 0 h 37"/>
                    <a:gd name="T4" fmla="*/ 0 w 126"/>
                    <a:gd name="T5" fmla="*/ 0 h 37"/>
                    <a:gd name="T6" fmla="*/ 8 w 126"/>
                    <a:gd name="T7" fmla="*/ 4 h 37"/>
                    <a:gd name="T8" fmla="*/ 25 w 126"/>
                    <a:gd name="T9" fmla="*/ 9 h 37"/>
                    <a:gd name="T10" fmla="*/ 37 w 126"/>
                    <a:gd name="T11" fmla="*/ 9 h 37"/>
                    <a:gd name="T12" fmla="*/ 49 w 126"/>
                    <a:gd name="T13" fmla="*/ 21 h 37"/>
                    <a:gd name="T14" fmla="*/ 61 w 126"/>
                    <a:gd name="T15" fmla="*/ 21 h 37"/>
                    <a:gd name="T16" fmla="*/ 77 w 126"/>
                    <a:gd name="T17" fmla="*/ 33 h 37"/>
                    <a:gd name="T18" fmla="*/ 90 w 126"/>
                    <a:gd name="T19" fmla="*/ 33 h 37"/>
                    <a:gd name="T20" fmla="*/ 102 w 126"/>
                    <a:gd name="T21" fmla="*/ 37 h 37"/>
                    <a:gd name="T22" fmla="*/ 126 w 126"/>
                    <a:gd name="T23" fmla="*/ 25 h 37"/>
                    <a:gd name="T24" fmla="*/ 102 w 126"/>
                    <a:gd name="T25" fmla="*/ 21 h 37"/>
                    <a:gd name="T26" fmla="*/ 90 w 126"/>
                    <a:gd name="T27" fmla="*/ 9 h 37"/>
                    <a:gd name="T28" fmla="*/ 77 w 126"/>
                    <a:gd name="T29" fmla="*/ 9 h 37"/>
                    <a:gd name="T30" fmla="*/ 61 w 126"/>
                    <a:gd name="T31" fmla="*/ 9 h 37"/>
                    <a:gd name="T32" fmla="*/ 49 w 126"/>
                    <a:gd name="T33" fmla="*/ 4 h 37"/>
                    <a:gd name="T34" fmla="*/ 37 w 126"/>
                    <a:gd name="T35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26" h="37">
                      <a:moveTo>
                        <a:pt x="37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25" y="9"/>
                      </a:lnTo>
                      <a:lnTo>
                        <a:pt x="37" y="9"/>
                      </a:lnTo>
                      <a:lnTo>
                        <a:pt x="49" y="21"/>
                      </a:lnTo>
                      <a:lnTo>
                        <a:pt x="61" y="21"/>
                      </a:lnTo>
                      <a:lnTo>
                        <a:pt x="77" y="33"/>
                      </a:lnTo>
                      <a:lnTo>
                        <a:pt x="90" y="33"/>
                      </a:lnTo>
                      <a:lnTo>
                        <a:pt x="102" y="37"/>
                      </a:lnTo>
                      <a:lnTo>
                        <a:pt x="126" y="25"/>
                      </a:lnTo>
                      <a:lnTo>
                        <a:pt x="102" y="21"/>
                      </a:lnTo>
                      <a:lnTo>
                        <a:pt x="90" y="9"/>
                      </a:lnTo>
                      <a:lnTo>
                        <a:pt x="77" y="9"/>
                      </a:lnTo>
                      <a:lnTo>
                        <a:pt x="61" y="9"/>
                      </a:lnTo>
                      <a:lnTo>
                        <a:pt x="49" y="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79" name="Freeform 1013">
                  <a:extLst>
                    <a:ext uri="{FF2B5EF4-FFF2-40B4-BE49-F238E27FC236}">
                      <a16:creationId xmlns:a16="http://schemas.microsoft.com/office/drawing/2014/main" id="{C46AF264-87D9-070D-85E0-6D4D59EB340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051" y="3989"/>
                  <a:ext cx="53" cy="16"/>
                </a:xfrm>
                <a:custGeom>
                  <a:avLst/>
                  <a:gdLst>
                    <a:gd name="T0" fmla="*/ 29 w 53"/>
                    <a:gd name="T1" fmla="*/ 4 h 16"/>
                    <a:gd name="T2" fmla="*/ 12 w 53"/>
                    <a:gd name="T3" fmla="*/ 8 h 16"/>
                    <a:gd name="T4" fmla="*/ 0 w 53"/>
                    <a:gd name="T5" fmla="*/ 8 h 16"/>
                    <a:gd name="T6" fmla="*/ 8 w 53"/>
                    <a:gd name="T7" fmla="*/ 12 h 16"/>
                    <a:gd name="T8" fmla="*/ 20 w 53"/>
                    <a:gd name="T9" fmla="*/ 16 h 16"/>
                    <a:gd name="T10" fmla="*/ 33 w 53"/>
                    <a:gd name="T11" fmla="*/ 16 h 16"/>
                    <a:gd name="T12" fmla="*/ 45 w 53"/>
                    <a:gd name="T13" fmla="*/ 12 h 16"/>
                    <a:gd name="T14" fmla="*/ 53 w 53"/>
                    <a:gd name="T15" fmla="*/ 0 h 16"/>
                    <a:gd name="T16" fmla="*/ 37 w 53"/>
                    <a:gd name="T17" fmla="*/ 4 h 16"/>
                    <a:gd name="T18" fmla="*/ 29 w 53"/>
                    <a:gd name="T1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16">
                      <a:moveTo>
                        <a:pt x="29" y="4"/>
                      </a:moveTo>
                      <a:lnTo>
                        <a:pt x="12" y="8"/>
                      </a:lnTo>
                      <a:lnTo>
                        <a:pt x="0" y="8"/>
                      </a:lnTo>
                      <a:lnTo>
                        <a:pt x="8" y="12"/>
                      </a:lnTo>
                      <a:lnTo>
                        <a:pt x="20" y="16"/>
                      </a:lnTo>
                      <a:lnTo>
                        <a:pt x="33" y="16"/>
                      </a:lnTo>
                      <a:lnTo>
                        <a:pt x="45" y="12"/>
                      </a:lnTo>
                      <a:lnTo>
                        <a:pt x="53" y="0"/>
                      </a:lnTo>
                      <a:lnTo>
                        <a:pt x="37" y="4"/>
                      </a:lnTo>
                      <a:lnTo>
                        <a:pt x="29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0" name="Freeform 1014">
                  <a:extLst>
                    <a:ext uri="{FF2B5EF4-FFF2-40B4-BE49-F238E27FC236}">
                      <a16:creationId xmlns:a16="http://schemas.microsoft.com/office/drawing/2014/main" id="{AFD3BB36-C709-5191-F42E-8B121A75B6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100" y="4009"/>
                  <a:ext cx="49" cy="21"/>
                </a:xfrm>
                <a:custGeom>
                  <a:avLst/>
                  <a:gdLst>
                    <a:gd name="T0" fmla="*/ 24 w 49"/>
                    <a:gd name="T1" fmla="*/ 0 h 21"/>
                    <a:gd name="T2" fmla="*/ 12 w 49"/>
                    <a:gd name="T3" fmla="*/ 0 h 21"/>
                    <a:gd name="T4" fmla="*/ 0 w 49"/>
                    <a:gd name="T5" fmla="*/ 9 h 21"/>
                    <a:gd name="T6" fmla="*/ 4 w 49"/>
                    <a:gd name="T7" fmla="*/ 13 h 21"/>
                    <a:gd name="T8" fmla="*/ 16 w 49"/>
                    <a:gd name="T9" fmla="*/ 17 h 21"/>
                    <a:gd name="T10" fmla="*/ 28 w 49"/>
                    <a:gd name="T11" fmla="*/ 21 h 21"/>
                    <a:gd name="T12" fmla="*/ 41 w 49"/>
                    <a:gd name="T13" fmla="*/ 21 h 21"/>
                    <a:gd name="T14" fmla="*/ 49 w 49"/>
                    <a:gd name="T15" fmla="*/ 9 h 21"/>
                    <a:gd name="T16" fmla="*/ 37 w 49"/>
                    <a:gd name="T17" fmla="*/ 4 h 21"/>
                    <a:gd name="T18" fmla="*/ 24 w 49"/>
                    <a:gd name="T19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9" h="21">
                      <a:moveTo>
                        <a:pt x="24" y="0"/>
                      </a:moveTo>
                      <a:lnTo>
                        <a:pt x="12" y="0"/>
                      </a:lnTo>
                      <a:lnTo>
                        <a:pt x="0" y="9"/>
                      </a:lnTo>
                      <a:lnTo>
                        <a:pt x="4" y="13"/>
                      </a:lnTo>
                      <a:lnTo>
                        <a:pt x="16" y="17"/>
                      </a:lnTo>
                      <a:lnTo>
                        <a:pt x="28" y="21"/>
                      </a:lnTo>
                      <a:lnTo>
                        <a:pt x="41" y="21"/>
                      </a:lnTo>
                      <a:lnTo>
                        <a:pt x="49" y="9"/>
                      </a:lnTo>
                      <a:lnTo>
                        <a:pt x="37" y="4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1" name="Freeform 1015">
                  <a:extLst>
                    <a:ext uri="{FF2B5EF4-FFF2-40B4-BE49-F238E27FC236}">
                      <a16:creationId xmlns:a16="http://schemas.microsoft.com/office/drawing/2014/main" id="{FC963897-633E-0C65-70E4-E96D60911AE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583" y="7049"/>
                  <a:ext cx="25" cy="28"/>
                </a:xfrm>
                <a:custGeom>
                  <a:avLst/>
                  <a:gdLst>
                    <a:gd name="T0" fmla="*/ 0 w 25"/>
                    <a:gd name="T1" fmla="*/ 8 h 28"/>
                    <a:gd name="T2" fmla="*/ 13 w 25"/>
                    <a:gd name="T3" fmla="*/ 16 h 28"/>
                    <a:gd name="T4" fmla="*/ 13 w 25"/>
                    <a:gd name="T5" fmla="*/ 28 h 28"/>
                    <a:gd name="T6" fmla="*/ 21 w 25"/>
                    <a:gd name="T7" fmla="*/ 20 h 28"/>
                    <a:gd name="T8" fmla="*/ 25 w 25"/>
                    <a:gd name="T9" fmla="*/ 8 h 28"/>
                    <a:gd name="T10" fmla="*/ 13 w 25"/>
                    <a:gd name="T11" fmla="*/ 0 h 28"/>
                    <a:gd name="T12" fmla="*/ 0 w 25"/>
                    <a:gd name="T13" fmla="*/ 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5" h="28">
                      <a:moveTo>
                        <a:pt x="0" y="8"/>
                      </a:moveTo>
                      <a:lnTo>
                        <a:pt x="13" y="16"/>
                      </a:lnTo>
                      <a:lnTo>
                        <a:pt x="13" y="28"/>
                      </a:lnTo>
                      <a:lnTo>
                        <a:pt x="21" y="20"/>
                      </a:lnTo>
                      <a:lnTo>
                        <a:pt x="25" y="8"/>
                      </a:lnTo>
                      <a:lnTo>
                        <a:pt x="13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2" name="Freeform 1016">
                  <a:extLst>
                    <a:ext uri="{FF2B5EF4-FFF2-40B4-BE49-F238E27FC236}">
                      <a16:creationId xmlns:a16="http://schemas.microsoft.com/office/drawing/2014/main" id="{7F64D97D-06AD-E9FE-B9DC-A33C3A72C3E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12" y="7049"/>
                  <a:ext cx="32" cy="20"/>
                </a:xfrm>
                <a:custGeom>
                  <a:avLst/>
                  <a:gdLst>
                    <a:gd name="T0" fmla="*/ 24 w 32"/>
                    <a:gd name="T1" fmla="*/ 8 h 20"/>
                    <a:gd name="T2" fmla="*/ 12 w 32"/>
                    <a:gd name="T3" fmla="*/ 12 h 20"/>
                    <a:gd name="T4" fmla="*/ 0 w 32"/>
                    <a:gd name="T5" fmla="*/ 20 h 20"/>
                    <a:gd name="T6" fmla="*/ 8 w 32"/>
                    <a:gd name="T7" fmla="*/ 16 h 20"/>
                    <a:gd name="T8" fmla="*/ 20 w 32"/>
                    <a:gd name="T9" fmla="*/ 20 h 20"/>
                    <a:gd name="T10" fmla="*/ 32 w 32"/>
                    <a:gd name="T11" fmla="*/ 8 h 20"/>
                    <a:gd name="T12" fmla="*/ 28 w 32"/>
                    <a:gd name="T13" fmla="*/ 0 h 20"/>
                    <a:gd name="T14" fmla="*/ 24 w 32"/>
                    <a:gd name="T15" fmla="*/ 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0">
                      <a:moveTo>
                        <a:pt x="24" y="8"/>
                      </a:moveTo>
                      <a:lnTo>
                        <a:pt x="12" y="12"/>
                      </a:lnTo>
                      <a:lnTo>
                        <a:pt x="0" y="20"/>
                      </a:lnTo>
                      <a:lnTo>
                        <a:pt x="8" y="16"/>
                      </a:lnTo>
                      <a:lnTo>
                        <a:pt x="20" y="20"/>
                      </a:lnTo>
                      <a:lnTo>
                        <a:pt x="32" y="8"/>
                      </a:lnTo>
                      <a:lnTo>
                        <a:pt x="28" y="0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3" name="Freeform 1017">
                  <a:extLst>
                    <a:ext uri="{FF2B5EF4-FFF2-40B4-BE49-F238E27FC236}">
                      <a16:creationId xmlns:a16="http://schemas.microsoft.com/office/drawing/2014/main" id="{5BC8C5C8-DA06-A287-3D81-785DC4A128F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388" y="7073"/>
                  <a:ext cx="49" cy="21"/>
                </a:xfrm>
                <a:custGeom>
                  <a:avLst/>
                  <a:gdLst>
                    <a:gd name="T0" fmla="*/ 49 w 49"/>
                    <a:gd name="T1" fmla="*/ 21 h 21"/>
                    <a:gd name="T2" fmla="*/ 37 w 49"/>
                    <a:gd name="T3" fmla="*/ 16 h 21"/>
                    <a:gd name="T4" fmla="*/ 24 w 49"/>
                    <a:gd name="T5" fmla="*/ 8 h 21"/>
                    <a:gd name="T6" fmla="*/ 12 w 49"/>
                    <a:gd name="T7" fmla="*/ 0 h 21"/>
                    <a:gd name="T8" fmla="*/ 0 w 49"/>
                    <a:gd name="T9" fmla="*/ 0 h 21"/>
                    <a:gd name="T10" fmla="*/ 12 w 49"/>
                    <a:gd name="T11" fmla="*/ 4 h 21"/>
                    <a:gd name="T12" fmla="*/ 24 w 49"/>
                    <a:gd name="T13" fmla="*/ 12 h 21"/>
                    <a:gd name="T14" fmla="*/ 37 w 49"/>
                    <a:gd name="T15" fmla="*/ 21 h 21"/>
                    <a:gd name="T16" fmla="*/ 49 w 49"/>
                    <a:gd name="T1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21">
                      <a:moveTo>
                        <a:pt x="49" y="21"/>
                      </a:moveTo>
                      <a:lnTo>
                        <a:pt x="37" y="16"/>
                      </a:lnTo>
                      <a:lnTo>
                        <a:pt x="24" y="8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12" y="4"/>
                      </a:lnTo>
                      <a:lnTo>
                        <a:pt x="24" y="12"/>
                      </a:lnTo>
                      <a:lnTo>
                        <a:pt x="37" y="21"/>
                      </a:lnTo>
                      <a:lnTo>
                        <a:pt x="49" y="21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4" name="Freeform 1018">
                  <a:extLst>
                    <a:ext uri="{FF2B5EF4-FFF2-40B4-BE49-F238E27FC236}">
                      <a16:creationId xmlns:a16="http://schemas.microsoft.com/office/drawing/2014/main" id="{B125D769-037A-438F-74F5-302C2B39398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657" y="7045"/>
                  <a:ext cx="20" cy="32"/>
                </a:xfrm>
                <a:custGeom>
                  <a:avLst/>
                  <a:gdLst>
                    <a:gd name="T0" fmla="*/ 20 w 20"/>
                    <a:gd name="T1" fmla="*/ 12 h 32"/>
                    <a:gd name="T2" fmla="*/ 20 w 20"/>
                    <a:gd name="T3" fmla="*/ 0 h 32"/>
                    <a:gd name="T4" fmla="*/ 12 w 20"/>
                    <a:gd name="T5" fmla="*/ 8 h 32"/>
                    <a:gd name="T6" fmla="*/ 4 w 20"/>
                    <a:gd name="T7" fmla="*/ 20 h 32"/>
                    <a:gd name="T8" fmla="*/ 0 w 20"/>
                    <a:gd name="T9" fmla="*/ 32 h 32"/>
                    <a:gd name="T10" fmla="*/ 8 w 20"/>
                    <a:gd name="T11" fmla="*/ 28 h 32"/>
                    <a:gd name="T12" fmla="*/ 20 w 20"/>
                    <a:gd name="T13" fmla="*/ 24 h 32"/>
                    <a:gd name="T14" fmla="*/ 20 w 20"/>
                    <a:gd name="T15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32">
                      <a:moveTo>
                        <a:pt x="20" y="12"/>
                      </a:moveTo>
                      <a:lnTo>
                        <a:pt x="20" y="0"/>
                      </a:lnTo>
                      <a:lnTo>
                        <a:pt x="12" y="8"/>
                      </a:lnTo>
                      <a:lnTo>
                        <a:pt x="4" y="20"/>
                      </a:lnTo>
                      <a:lnTo>
                        <a:pt x="0" y="32"/>
                      </a:lnTo>
                      <a:lnTo>
                        <a:pt x="8" y="28"/>
                      </a:lnTo>
                      <a:lnTo>
                        <a:pt x="20" y="24"/>
                      </a:lnTo>
                      <a:lnTo>
                        <a:pt x="20" y="1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5" name="Freeform 1019">
                  <a:extLst>
                    <a:ext uri="{FF2B5EF4-FFF2-40B4-BE49-F238E27FC236}">
                      <a16:creationId xmlns:a16="http://schemas.microsoft.com/office/drawing/2014/main" id="{803245A3-847D-45B7-2F3E-EB32DE06F13D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307" y="7033"/>
                  <a:ext cx="16" cy="24"/>
                </a:xfrm>
                <a:custGeom>
                  <a:avLst/>
                  <a:gdLst>
                    <a:gd name="T0" fmla="*/ 16 w 16"/>
                    <a:gd name="T1" fmla="*/ 0 h 24"/>
                    <a:gd name="T2" fmla="*/ 4 w 16"/>
                    <a:gd name="T3" fmla="*/ 12 h 24"/>
                    <a:gd name="T4" fmla="*/ 0 w 16"/>
                    <a:gd name="T5" fmla="*/ 24 h 24"/>
                    <a:gd name="T6" fmla="*/ 4 w 16"/>
                    <a:gd name="T7" fmla="*/ 16 h 24"/>
                    <a:gd name="T8" fmla="*/ 16 w 16"/>
                    <a:gd name="T9" fmla="*/ 12 h 24"/>
                    <a:gd name="T10" fmla="*/ 16 w 16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24">
                      <a:moveTo>
                        <a:pt x="16" y="0"/>
                      </a:moveTo>
                      <a:lnTo>
                        <a:pt x="4" y="12"/>
                      </a:lnTo>
                      <a:lnTo>
                        <a:pt x="0" y="24"/>
                      </a:lnTo>
                      <a:lnTo>
                        <a:pt x="4" y="16"/>
                      </a:lnTo>
                      <a:lnTo>
                        <a:pt x="16" y="1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6" name="Freeform 1020">
                  <a:extLst>
                    <a:ext uri="{FF2B5EF4-FFF2-40B4-BE49-F238E27FC236}">
                      <a16:creationId xmlns:a16="http://schemas.microsoft.com/office/drawing/2014/main" id="{645180D5-0D8D-B530-A756-DBB33F232F4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754" y="7008"/>
                  <a:ext cx="78" cy="33"/>
                </a:xfrm>
                <a:custGeom>
                  <a:avLst/>
                  <a:gdLst>
                    <a:gd name="T0" fmla="*/ 57 w 78"/>
                    <a:gd name="T1" fmla="*/ 8 h 33"/>
                    <a:gd name="T2" fmla="*/ 57 w 78"/>
                    <a:gd name="T3" fmla="*/ 16 h 33"/>
                    <a:gd name="T4" fmla="*/ 45 w 78"/>
                    <a:gd name="T5" fmla="*/ 25 h 33"/>
                    <a:gd name="T6" fmla="*/ 37 w 78"/>
                    <a:gd name="T7" fmla="*/ 25 h 33"/>
                    <a:gd name="T8" fmla="*/ 25 w 78"/>
                    <a:gd name="T9" fmla="*/ 25 h 33"/>
                    <a:gd name="T10" fmla="*/ 12 w 78"/>
                    <a:gd name="T11" fmla="*/ 33 h 33"/>
                    <a:gd name="T12" fmla="*/ 0 w 78"/>
                    <a:gd name="T13" fmla="*/ 33 h 33"/>
                    <a:gd name="T14" fmla="*/ 12 w 78"/>
                    <a:gd name="T15" fmla="*/ 33 h 33"/>
                    <a:gd name="T16" fmla="*/ 25 w 78"/>
                    <a:gd name="T17" fmla="*/ 33 h 33"/>
                    <a:gd name="T18" fmla="*/ 37 w 78"/>
                    <a:gd name="T19" fmla="*/ 29 h 33"/>
                    <a:gd name="T20" fmla="*/ 49 w 78"/>
                    <a:gd name="T21" fmla="*/ 29 h 33"/>
                    <a:gd name="T22" fmla="*/ 61 w 78"/>
                    <a:gd name="T23" fmla="*/ 25 h 33"/>
                    <a:gd name="T24" fmla="*/ 73 w 78"/>
                    <a:gd name="T25" fmla="*/ 25 h 33"/>
                    <a:gd name="T26" fmla="*/ 78 w 78"/>
                    <a:gd name="T27" fmla="*/ 12 h 33"/>
                    <a:gd name="T28" fmla="*/ 69 w 78"/>
                    <a:gd name="T29" fmla="*/ 0 h 33"/>
                    <a:gd name="T30" fmla="*/ 57 w 78"/>
                    <a:gd name="T31" fmla="*/ 8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8" h="33">
                      <a:moveTo>
                        <a:pt x="57" y="8"/>
                      </a:moveTo>
                      <a:lnTo>
                        <a:pt x="57" y="16"/>
                      </a:lnTo>
                      <a:lnTo>
                        <a:pt x="45" y="25"/>
                      </a:lnTo>
                      <a:lnTo>
                        <a:pt x="37" y="25"/>
                      </a:lnTo>
                      <a:lnTo>
                        <a:pt x="25" y="25"/>
                      </a:lnTo>
                      <a:lnTo>
                        <a:pt x="12" y="33"/>
                      </a:lnTo>
                      <a:lnTo>
                        <a:pt x="0" y="33"/>
                      </a:lnTo>
                      <a:lnTo>
                        <a:pt x="12" y="33"/>
                      </a:lnTo>
                      <a:lnTo>
                        <a:pt x="25" y="33"/>
                      </a:lnTo>
                      <a:lnTo>
                        <a:pt x="37" y="29"/>
                      </a:lnTo>
                      <a:lnTo>
                        <a:pt x="49" y="29"/>
                      </a:lnTo>
                      <a:lnTo>
                        <a:pt x="61" y="25"/>
                      </a:lnTo>
                      <a:lnTo>
                        <a:pt x="73" y="25"/>
                      </a:lnTo>
                      <a:lnTo>
                        <a:pt x="78" y="12"/>
                      </a:lnTo>
                      <a:lnTo>
                        <a:pt x="69" y="0"/>
                      </a:lnTo>
                      <a:lnTo>
                        <a:pt x="57" y="8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7" name="Freeform 1021">
                  <a:extLst>
                    <a:ext uri="{FF2B5EF4-FFF2-40B4-BE49-F238E27FC236}">
                      <a16:creationId xmlns:a16="http://schemas.microsoft.com/office/drawing/2014/main" id="{D005159E-9EBC-A831-9700-05DB280C89C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840" y="7033"/>
                  <a:ext cx="49" cy="8"/>
                </a:xfrm>
                <a:custGeom>
                  <a:avLst/>
                  <a:gdLst>
                    <a:gd name="T0" fmla="*/ 12 w 49"/>
                    <a:gd name="T1" fmla="*/ 0 h 8"/>
                    <a:gd name="T2" fmla="*/ 0 w 49"/>
                    <a:gd name="T3" fmla="*/ 4 h 8"/>
                    <a:gd name="T4" fmla="*/ 12 w 49"/>
                    <a:gd name="T5" fmla="*/ 4 h 8"/>
                    <a:gd name="T6" fmla="*/ 24 w 49"/>
                    <a:gd name="T7" fmla="*/ 8 h 8"/>
                    <a:gd name="T8" fmla="*/ 24 w 49"/>
                    <a:gd name="T9" fmla="*/ 8 h 8"/>
                    <a:gd name="T10" fmla="*/ 36 w 49"/>
                    <a:gd name="T11" fmla="*/ 4 h 8"/>
                    <a:gd name="T12" fmla="*/ 49 w 49"/>
                    <a:gd name="T13" fmla="*/ 0 h 8"/>
                    <a:gd name="T14" fmla="*/ 24 w 49"/>
                    <a:gd name="T15" fmla="*/ 0 h 8"/>
                    <a:gd name="T16" fmla="*/ 12 w 49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9" h="8">
                      <a:moveTo>
                        <a:pt x="12" y="0"/>
                      </a:moveTo>
                      <a:lnTo>
                        <a:pt x="0" y="4"/>
                      </a:lnTo>
                      <a:lnTo>
                        <a:pt x="12" y="4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36" y="4"/>
                      </a:ln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8" name="Freeform 1022">
                  <a:extLst>
                    <a:ext uri="{FF2B5EF4-FFF2-40B4-BE49-F238E27FC236}">
                      <a16:creationId xmlns:a16="http://schemas.microsoft.com/office/drawing/2014/main" id="{32880710-3C34-7E6F-F3BA-E8FB35AE947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615" y="6768"/>
                  <a:ext cx="49" cy="53"/>
                </a:xfrm>
                <a:custGeom>
                  <a:avLst/>
                  <a:gdLst>
                    <a:gd name="T0" fmla="*/ 12 w 49"/>
                    <a:gd name="T1" fmla="*/ 0 h 53"/>
                    <a:gd name="T2" fmla="*/ 0 w 49"/>
                    <a:gd name="T3" fmla="*/ 0 h 53"/>
                    <a:gd name="T4" fmla="*/ 12 w 49"/>
                    <a:gd name="T5" fmla="*/ 12 h 53"/>
                    <a:gd name="T6" fmla="*/ 20 w 49"/>
                    <a:gd name="T7" fmla="*/ 24 h 53"/>
                    <a:gd name="T8" fmla="*/ 28 w 49"/>
                    <a:gd name="T9" fmla="*/ 37 h 53"/>
                    <a:gd name="T10" fmla="*/ 41 w 49"/>
                    <a:gd name="T11" fmla="*/ 41 h 53"/>
                    <a:gd name="T12" fmla="*/ 49 w 49"/>
                    <a:gd name="T13" fmla="*/ 53 h 53"/>
                    <a:gd name="T14" fmla="*/ 49 w 49"/>
                    <a:gd name="T15" fmla="*/ 41 h 53"/>
                    <a:gd name="T16" fmla="*/ 36 w 49"/>
                    <a:gd name="T17" fmla="*/ 33 h 53"/>
                    <a:gd name="T18" fmla="*/ 28 w 49"/>
                    <a:gd name="T19" fmla="*/ 20 h 53"/>
                    <a:gd name="T20" fmla="*/ 24 w 49"/>
                    <a:gd name="T21" fmla="*/ 8 h 53"/>
                    <a:gd name="T22" fmla="*/ 24 w 49"/>
                    <a:gd name="T23" fmla="*/ 0 h 53"/>
                    <a:gd name="T24" fmla="*/ 12 w 49"/>
                    <a:gd name="T25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9" h="53">
                      <a:moveTo>
                        <a:pt x="12" y="0"/>
                      </a:moveTo>
                      <a:lnTo>
                        <a:pt x="0" y="0"/>
                      </a:lnTo>
                      <a:lnTo>
                        <a:pt x="12" y="12"/>
                      </a:lnTo>
                      <a:lnTo>
                        <a:pt x="20" y="24"/>
                      </a:lnTo>
                      <a:lnTo>
                        <a:pt x="28" y="37"/>
                      </a:lnTo>
                      <a:lnTo>
                        <a:pt x="41" y="41"/>
                      </a:lnTo>
                      <a:lnTo>
                        <a:pt x="49" y="53"/>
                      </a:lnTo>
                      <a:lnTo>
                        <a:pt x="49" y="41"/>
                      </a:lnTo>
                      <a:lnTo>
                        <a:pt x="36" y="33"/>
                      </a:lnTo>
                      <a:lnTo>
                        <a:pt x="28" y="20"/>
                      </a:lnTo>
                      <a:lnTo>
                        <a:pt x="24" y="8"/>
                      </a:lnTo>
                      <a:lnTo>
                        <a:pt x="2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89" name="Freeform 1023">
                  <a:extLst>
                    <a:ext uri="{FF2B5EF4-FFF2-40B4-BE49-F238E27FC236}">
                      <a16:creationId xmlns:a16="http://schemas.microsoft.com/office/drawing/2014/main" id="{9CCCC6BA-FFDF-41C7-EDC3-FDE134A6927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1026" y="6959"/>
                  <a:ext cx="45" cy="21"/>
                </a:xfrm>
                <a:custGeom>
                  <a:avLst/>
                  <a:gdLst>
                    <a:gd name="T0" fmla="*/ 24 w 45"/>
                    <a:gd name="T1" fmla="*/ 4 h 21"/>
                    <a:gd name="T2" fmla="*/ 12 w 45"/>
                    <a:gd name="T3" fmla="*/ 0 h 21"/>
                    <a:gd name="T4" fmla="*/ 0 w 45"/>
                    <a:gd name="T5" fmla="*/ 8 h 21"/>
                    <a:gd name="T6" fmla="*/ 12 w 45"/>
                    <a:gd name="T7" fmla="*/ 12 h 21"/>
                    <a:gd name="T8" fmla="*/ 16 w 45"/>
                    <a:gd name="T9" fmla="*/ 21 h 21"/>
                    <a:gd name="T10" fmla="*/ 24 w 45"/>
                    <a:gd name="T11" fmla="*/ 21 h 21"/>
                    <a:gd name="T12" fmla="*/ 32 w 45"/>
                    <a:gd name="T13" fmla="*/ 17 h 21"/>
                    <a:gd name="T14" fmla="*/ 45 w 45"/>
                    <a:gd name="T15" fmla="*/ 12 h 21"/>
                    <a:gd name="T16" fmla="*/ 24 w 45"/>
                    <a:gd name="T17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21">
                      <a:moveTo>
                        <a:pt x="24" y="4"/>
                      </a:moveTo>
                      <a:lnTo>
                        <a:pt x="12" y="0"/>
                      </a:lnTo>
                      <a:lnTo>
                        <a:pt x="0" y="8"/>
                      </a:lnTo>
                      <a:lnTo>
                        <a:pt x="12" y="12"/>
                      </a:lnTo>
                      <a:lnTo>
                        <a:pt x="16" y="21"/>
                      </a:lnTo>
                      <a:lnTo>
                        <a:pt x="24" y="21"/>
                      </a:lnTo>
                      <a:lnTo>
                        <a:pt x="32" y="17"/>
                      </a:lnTo>
                      <a:lnTo>
                        <a:pt x="45" y="12"/>
                      </a:lnTo>
                      <a:lnTo>
                        <a:pt x="24" y="4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0" name="Freeform 1024">
                  <a:extLst>
                    <a:ext uri="{FF2B5EF4-FFF2-40B4-BE49-F238E27FC236}">
                      <a16:creationId xmlns:a16="http://schemas.microsoft.com/office/drawing/2014/main" id="{97371FBB-53D5-5ACC-8BC2-F973CD7A5FB6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0037" y="7138"/>
                  <a:ext cx="16" cy="17"/>
                </a:xfrm>
                <a:custGeom>
                  <a:avLst/>
                  <a:gdLst>
                    <a:gd name="T0" fmla="*/ 0 w 16"/>
                    <a:gd name="T1" fmla="*/ 13 h 17"/>
                    <a:gd name="T2" fmla="*/ 8 w 16"/>
                    <a:gd name="T3" fmla="*/ 17 h 17"/>
                    <a:gd name="T4" fmla="*/ 16 w 16"/>
                    <a:gd name="T5" fmla="*/ 0 h 17"/>
                    <a:gd name="T6" fmla="*/ 4 w 16"/>
                    <a:gd name="T7" fmla="*/ 0 h 17"/>
                    <a:gd name="T8" fmla="*/ 0 w 16"/>
                    <a:gd name="T9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17">
                      <a:moveTo>
                        <a:pt x="0" y="13"/>
                      </a:moveTo>
                      <a:lnTo>
                        <a:pt x="8" y="17"/>
                      </a:lnTo>
                      <a:lnTo>
                        <a:pt x="16" y="0"/>
                      </a:lnTo>
                      <a:lnTo>
                        <a:pt x="4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1" name="Freeform 1025">
                  <a:extLst>
                    <a:ext uri="{FF2B5EF4-FFF2-40B4-BE49-F238E27FC236}">
                      <a16:creationId xmlns:a16="http://schemas.microsoft.com/office/drawing/2014/main" id="{2624E85D-C8A4-0EBC-9E51-62D2E127E981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9976" y="7142"/>
                  <a:ext cx="53" cy="61"/>
                </a:xfrm>
                <a:custGeom>
                  <a:avLst/>
                  <a:gdLst>
                    <a:gd name="T0" fmla="*/ 37 w 53"/>
                    <a:gd name="T1" fmla="*/ 13 h 61"/>
                    <a:gd name="T2" fmla="*/ 33 w 53"/>
                    <a:gd name="T3" fmla="*/ 25 h 61"/>
                    <a:gd name="T4" fmla="*/ 20 w 53"/>
                    <a:gd name="T5" fmla="*/ 29 h 61"/>
                    <a:gd name="T6" fmla="*/ 8 w 53"/>
                    <a:gd name="T7" fmla="*/ 37 h 61"/>
                    <a:gd name="T8" fmla="*/ 0 w 53"/>
                    <a:gd name="T9" fmla="*/ 45 h 61"/>
                    <a:gd name="T10" fmla="*/ 8 w 53"/>
                    <a:gd name="T11" fmla="*/ 61 h 61"/>
                    <a:gd name="T12" fmla="*/ 20 w 53"/>
                    <a:gd name="T13" fmla="*/ 45 h 61"/>
                    <a:gd name="T14" fmla="*/ 33 w 53"/>
                    <a:gd name="T15" fmla="*/ 45 h 61"/>
                    <a:gd name="T16" fmla="*/ 45 w 53"/>
                    <a:gd name="T17" fmla="*/ 33 h 61"/>
                    <a:gd name="T18" fmla="*/ 49 w 53"/>
                    <a:gd name="T19" fmla="*/ 21 h 61"/>
                    <a:gd name="T20" fmla="*/ 53 w 53"/>
                    <a:gd name="T21" fmla="*/ 9 h 61"/>
                    <a:gd name="T22" fmla="*/ 49 w 53"/>
                    <a:gd name="T23" fmla="*/ 0 h 61"/>
                    <a:gd name="T24" fmla="*/ 37 w 53"/>
                    <a:gd name="T25" fmla="*/ 13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3" h="61">
                      <a:moveTo>
                        <a:pt x="37" y="13"/>
                      </a:moveTo>
                      <a:lnTo>
                        <a:pt x="33" y="25"/>
                      </a:lnTo>
                      <a:lnTo>
                        <a:pt x="20" y="29"/>
                      </a:lnTo>
                      <a:lnTo>
                        <a:pt x="8" y="37"/>
                      </a:lnTo>
                      <a:lnTo>
                        <a:pt x="0" y="45"/>
                      </a:lnTo>
                      <a:lnTo>
                        <a:pt x="8" y="61"/>
                      </a:lnTo>
                      <a:lnTo>
                        <a:pt x="20" y="45"/>
                      </a:lnTo>
                      <a:lnTo>
                        <a:pt x="33" y="45"/>
                      </a:lnTo>
                      <a:lnTo>
                        <a:pt x="45" y="33"/>
                      </a:lnTo>
                      <a:lnTo>
                        <a:pt x="49" y="21"/>
                      </a:lnTo>
                      <a:lnTo>
                        <a:pt x="53" y="9"/>
                      </a:lnTo>
                      <a:lnTo>
                        <a:pt x="49" y="0"/>
                      </a:lnTo>
                      <a:lnTo>
                        <a:pt x="37" y="13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892" name="Freeform 1026">
                  <a:extLst>
                    <a:ext uri="{FF2B5EF4-FFF2-40B4-BE49-F238E27FC236}">
                      <a16:creationId xmlns:a16="http://schemas.microsoft.com/office/drawing/2014/main" id="{DA6C3D2F-9530-5944-D450-598F3AB5CF9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22133" y="6915"/>
                  <a:ext cx="73" cy="56"/>
                </a:xfrm>
                <a:custGeom>
                  <a:avLst/>
                  <a:gdLst>
                    <a:gd name="T0" fmla="*/ 73 w 73"/>
                    <a:gd name="T1" fmla="*/ 0 h 56"/>
                    <a:gd name="T2" fmla="*/ 61 w 73"/>
                    <a:gd name="T3" fmla="*/ 20 h 56"/>
                    <a:gd name="T4" fmla="*/ 49 w 73"/>
                    <a:gd name="T5" fmla="*/ 24 h 56"/>
                    <a:gd name="T6" fmla="*/ 36 w 73"/>
                    <a:gd name="T7" fmla="*/ 36 h 56"/>
                    <a:gd name="T8" fmla="*/ 28 w 73"/>
                    <a:gd name="T9" fmla="*/ 44 h 56"/>
                    <a:gd name="T10" fmla="*/ 12 w 73"/>
                    <a:gd name="T11" fmla="*/ 52 h 56"/>
                    <a:gd name="T12" fmla="*/ 0 w 73"/>
                    <a:gd name="T13" fmla="*/ 56 h 56"/>
                    <a:gd name="T14" fmla="*/ 12 w 73"/>
                    <a:gd name="T15" fmla="*/ 44 h 56"/>
                    <a:gd name="T16" fmla="*/ 12 w 73"/>
                    <a:gd name="T17" fmla="*/ 32 h 56"/>
                    <a:gd name="T18" fmla="*/ 28 w 73"/>
                    <a:gd name="T19" fmla="*/ 24 h 56"/>
                    <a:gd name="T20" fmla="*/ 36 w 73"/>
                    <a:gd name="T21" fmla="*/ 24 h 56"/>
                    <a:gd name="T22" fmla="*/ 49 w 73"/>
                    <a:gd name="T23" fmla="*/ 4 h 56"/>
                    <a:gd name="T24" fmla="*/ 49 w 73"/>
                    <a:gd name="T25" fmla="*/ 4 h 56"/>
                    <a:gd name="T26" fmla="*/ 73 w 73"/>
                    <a:gd name="T2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6">
                      <a:moveTo>
                        <a:pt x="73" y="0"/>
                      </a:moveTo>
                      <a:lnTo>
                        <a:pt x="61" y="20"/>
                      </a:lnTo>
                      <a:lnTo>
                        <a:pt x="49" y="24"/>
                      </a:lnTo>
                      <a:lnTo>
                        <a:pt x="36" y="36"/>
                      </a:lnTo>
                      <a:lnTo>
                        <a:pt x="28" y="44"/>
                      </a:lnTo>
                      <a:lnTo>
                        <a:pt x="12" y="52"/>
                      </a:lnTo>
                      <a:lnTo>
                        <a:pt x="0" y="56"/>
                      </a:lnTo>
                      <a:lnTo>
                        <a:pt x="12" y="44"/>
                      </a:lnTo>
                      <a:lnTo>
                        <a:pt x="12" y="32"/>
                      </a:lnTo>
                      <a:lnTo>
                        <a:pt x="28" y="24"/>
                      </a:lnTo>
                      <a:lnTo>
                        <a:pt x="36" y="24"/>
                      </a:lnTo>
                      <a:lnTo>
                        <a:pt x="49" y="4"/>
                      </a:lnTo>
                      <a:lnTo>
                        <a:pt x="49" y="4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  <p:grpSp>
          <p:nvGrpSpPr>
            <p:cNvPr id="2082" name="Group 2081">
              <a:extLst>
                <a:ext uri="{FF2B5EF4-FFF2-40B4-BE49-F238E27FC236}">
                  <a16:creationId xmlns:a16="http://schemas.microsoft.com/office/drawing/2014/main" id="{D4E89B37-D93E-798F-6CE1-1D9B8FB4C1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6404" y="2439866"/>
              <a:ext cx="551015" cy="567822"/>
              <a:chOff x="12676" y="7968"/>
              <a:chExt cx="1753" cy="1787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2083" name="Freeform 1028">
                <a:extLst>
                  <a:ext uri="{FF2B5EF4-FFF2-40B4-BE49-F238E27FC236}">
                    <a16:creationId xmlns:a16="http://schemas.microsoft.com/office/drawing/2014/main" id="{AD779E01-3E9E-B22E-C31E-C5732A169D5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90" y="8872"/>
                <a:ext cx="24" cy="44"/>
              </a:xfrm>
              <a:custGeom>
                <a:avLst/>
                <a:gdLst>
                  <a:gd name="T0" fmla="*/ 8 w 24"/>
                  <a:gd name="T1" fmla="*/ 28 h 44"/>
                  <a:gd name="T2" fmla="*/ 4 w 24"/>
                  <a:gd name="T3" fmla="*/ 40 h 44"/>
                  <a:gd name="T4" fmla="*/ 8 w 24"/>
                  <a:gd name="T5" fmla="*/ 44 h 44"/>
                  <a:gd name="T6" fmla="*/ 12 w 24"/>
                  <a:gd name="T7" fmla="*/ 44 h 44"/>
                  <a:gd name="T8" fmla="*/ 20 w 24"/>
                  <a:gd name="T9" fmla="*/ 32 h 44"/>
                  <a:gd name="T10" fmla="*/ 24 w 24"/>
                  <a:gd name="T11" fmla="*/ 20 h 44"/>
                  <a:gd name="T12" fmla="*/ 20 w 24"/>
                  <a:gd name="T13" fmla="*/ 12 h 44"/>
                  <a:gd name="T14" fmla="*/ 20 w 24"/>
                  <a:gd name="T15" fmla="*/ 0 h 44"/>
                  <a:gd name="T16" fmla="*/ 20 w 24"/>
                  <a:gd name="T17" fmla="*/ 0 h 44"/>
                  <a:gd name="T18" fmla="*/ 12 w 24"/>
                  <a:gd name="T19" fmla="*/ 4 h 44"/>
                  <a:gd name="T20" fmla="*/ 0 w 24"/>
                  <a:gd name="T21" fmla="*/ 16 h 44"/>
                  <a:gd name="T22" fmla="*/ 0 w 24"/>
                  <a:gd name="T23" fmla="*/ 20 h 44"/>
                  <a:gd name="T24" fmla="*/ 4 w 24"/>
                  <a:gd name="T25" fmla="*/ 20 h 44"/>
                  <a:gd name="T26" fmla="*/ 8 w 24"/>
                  <a:gd name="T27" fmla="*/ 2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4">
                    <a:moveTo>
                      <a:pt x="8" y="28"/>
                    </a:moveTo>
                    <a:lnTo>
                      <a:pt x="4" y="40"/>
                    </a:lnTo>
                    <a:lnTo>
                      <a:pt x="8" y="44"/>
                    </a:lnTo>
                    <a:lnTo>
                      <a:pt x="12" y="44"/>
                    </a:lnTo>
                    <a:lnTo>
                      <a:pt x="20" y="32"/>
                    </a:lnTo>
                    <a:lnTo>
                      <a:pt x="24" y="20"/>
                    </a:lnTo>
                    <a:lnTo>
                      <a:pt x="20" y="1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8" y="2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4" name="Freeform 1029">
                <a:extLst>
                  <a:ext uri="{FF2B5EF4-FFF2-40B4-BE49-F238E27FC236}">
                    <a16:creationId xmlns:a16="http://schemas.microsoft.com/office/drawing/2014/main" id="{F851280D-CC92-C346-F264-827FC101C8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12" y="8465"/>
                <a:ext cx="41" cy="77"/>
              </a:xfrm>
              <a:custGeom>
                <a:avLst/>
                <a:gdLst>
                  <a:gd name="T0" fmla="*/ 33 w 41"/>
                  <a:gd name="T1" fmla="*/ 8 h 77"/>
                  <a:gd name="T2" fmla="*/ 33 w 41"/>
                  <a:gd name="T3" fmla="*/ 4 h 77"/>
                  <a:gd name="T4" fmla="*/ 25 w 41"/>
                  <a:gd name="T5" fmla="*/ 0 h 77"/>
                  <a:gd name="T6" fmla="*/ 21 w 41"/>
                  <a:gd name="T7" fmla="*/ 0 h 77"/>
                  <a:gd name="T8" fmla="*/ 8 w 41"/>
                  <a:gd name="T9" fmla="*/ 8 h 77"/>
                  <a:gd name="T10" fmla="*/ 8 w 41"/>
                  <a:gd name="T11" fmla="*/ 12 h 77"/>
                  <a:gd name="T12" fmla="*/ 8 w 41"/>
                  <a:gd name="T13" fmla="*/ 16 h 77"/>
                  <a:gd name="T14" fmla="*/ 8 w 41"/>
                  <a:gd name="T15" fmla="*/ 20 h 77"/>
                  <a:gd name="T16" fmla="*/ 4 w 41"/>
                  <a:gd name="T17" fmla="*/ 24 h 77"/>
                  <a:gd name="T18" fmla="*/ 4 w 41"/>
                  <a:gd name="T19" fmla="*/ 24 h 77"/>
                  <a:gd name="T20" fmla="*/ 4 w 41"/>
                  <a:gd name="T21" fmla="*/ 28 h 77"/>
                  <a:gd name="T22" fmla="*/ 8 w 41"/>
                  <a:gd name="T23" fmla="*/ 32 h 77"/>
                  <a:gd name="T24" fmla="*/ 8 w 41"/>
                  <a:gd name="T25" fmla="*/ 45 h 77"/>
                  <a:gd name="T26" fmla="*/ 4 w 41"/>
                  <a:gd name="T27" fmla="*/ 45 h 77"/>
                  <a:gd name="T28" fmla="*/ 4 w 41"/>
                  <a:gd name="T29" fmla="*/ 49 h 77"/>
                  <a:gd name="T30" fmla="*/ 17 w 41"/>
                  <a:gd name="T31" fmla="*/ 49 h 77"/>
                  <a:gd name="T32" fmla="*/ 21 w 41"/>
                  <a:gd name="T33" fmla="*/ 49 h 77"/>
                  <a:gd name="T34" fmla="*/ 21 w 41"/>
                  <a:gd name="T35" fmla="*/ 49 h 77"/>
                  <a:gd name="T36" fmla="*/ 21 w 41"/>
                  <a:gd name="T37" fmla="*/ 49 h 77"/>
                  <a:gd name="T38" fmla="*/ 21 w 41"/>
                  <a:gd name="T39" fmla="*/ 53 h 77"/>
                  <a:gd name="T40" fmla="*/ 17 w 41"/>
                  <a:gd name="T41" fmla="*/ 53 h 77"/>
                  <a:gd name="T42" fmla="*/ 8 w 41"/>
                  <a:gd name="T43" fmla="*/ 57 h 77"/>
                  <a:gd name="T44" fmla="*/ 4 w 41"/>
                  <a:gd name="T45" fmla="*/ 61 h 77"/>
                  <a:gd name="T46" fmla="*/ 0 w 41"/>
                  <a:gd name="T47" fmla="*/ 73 h 77"/>
                  <a:gd name="T48" fmla="*/ 4 w 41"/>
                  <a:gd name="T49" fmla="*/ 77 h 77"/>
                  <a:gd name="T50" fmla="*/ 8 w 41"/>
                  <a:gd name="T51" fmla="*/ 77 h 77"/>
                  <a:gd name="T52" fmla="*/ 21 w 41"/>
                  <a:gd name="T53" fmla="*/ 77 h 77"/>
                  <a:gd name="T54" fmla="*/ 29 w 41"/>
                  <a:gd name="T55" fmla="*/ 73 h 77"/>
                  <a:gd name="T56" fmla="*/ 29 w 41"/>
                  <a:gd name="T57" fmla="*/ 69 h 77"/>
                  <a:gd name="T58" fmla="*/ 33 w 41"/>
                  <a:gd name="T59" fmla="*/ 69 h 77"/>
                  <a:gd name="T60" fmla="*/ 37 w 41"/>
                  <a:gd name="T61" fmla="*/ 69 h 77"/>
                  <a:gd name="T62" fmla="*/ 37 w 41"/>
                  <a:gd name="T63" fmla="*/ 65 h 77"/>
                  <a:gd name="T64" fmla="*/ 41 w 41"/>
                  <a:gd name="T65" fmla="*/ 53 h 77"/>
                  <a:gd name="T66" fmla="*/ 41 w 41"/>
                  <a:gd name="T67" fmla="*/ 49 h 77"/>
                  <a:gd name="T68" fmla="*/ 41 w 41"/>
                  <a:gd name="T69" fmla="*/ 28 h 77"/>
                  <a:gd name="T70" fmla="*/ 41 w 41"/>
                  <a:gd name="T71" fmla="*/ 24 h 77"/>
                  <a:gd name="T72" fmla="*/ 41 w 41"/>
                  <a:gd name="T73" fmla="*/ 8 h 77"/>
                  <a:gd name="T74" fmla="*/ 37 w 41"/>
                  <a:gd name="T75" fmla="*/ 8 h 77"/>
                  <a:gd name="T76" fmla="*/ 33 w 41"/>
                  <a:gd name="T77" fmla="*/ 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1" h="77">
                    <a:moveTo>
                      <a:pt x="33" y="8"/>
                    </a:moveTo>
                    <a:lnTo>
                      <a:pt x="33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8" y="8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8" y="3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4" y="49"/>
                    </a:lnTo>
                    <a:lnTo>
                      <a:pt x="17" y="49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53"/>
                    </a:lnTo>
                    <a:lnTo>
                      <a:pt x="17" y="53"/>
                    </a:lnTo>
                    <a:lnTo>
                      <a:pt x="8" y="57"/>
                    </a:lnTo>
                    <a:lnTo>
                      <a:pt x="4" y="61"/>
                    </a:lnTo>
                    <a:lnTo>
                      <a:pt x="0" y="73"/>
                    </a:lnTo>
                    <a:lnTo>
                      <a:pt x="4" y="77"/>
                    </a:lnTo>
                    <a:lnTo>
                      <a:pt x="8" y="77"/>
                    </a:lnTo>
                    <a:lnTo>
                      <a:pt x="21" y="77"/>
                    </a:lnTo>
                    <a:lnTo>
                      <a:pt x="29" y="73"/>
                    </a:lnTo>
                    <a:lnTo>
                      <a:pt x="29" y="69"/>
                    </a:lnTo>
                    <a:lnTo>
                      <a:pt x="33" y="69"/>
                    </a:lnTo>
                    <a:lnTo>
                      <a:pt x="37" y="69"/>
                    </a:lnTo>
                    <a:lnTo>
                      <a:pt x="37" y="65"/>
                    </a:lnTo>
                    <a:lnTo>
                      <a:pt x="41" y="53"/>
                    </a:lnTo>
                    <a:lnTo>
                      <a:pt x="41" y="49"/>
                    </a:lnTo>
                    <a:lnTo>
                      <a:pt x="41" y="28"/>
                    </a:lnTo>
                    <a:lnTo>
                      <a:pt x="41" y="24"/>
                    </a:lnTo>
                    <a:lnTo>
                      <a:pt x="41" y="8"/>
                    </a:lnTo>
                    <a:lnTo>
                      <a:pt x="37" y="8"/>
                    </a:lnTo>
                    <a:lnTo>
                      <a:pt x="33" y="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5" name="Freeform 1030">
                <a:extLst>
                  <a:ext uri="{FF2B5EF4-FFF2-40B4-BE49-F238E27FC236}">
                    <a16:creationId xmlns:a16="http://schemas.microsoft.com/office/drawing/2014/main" id="{534F4D38-0647-A606-0BC6-B6EE203670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25" y="8318"/>
                <a:ext cx="93" cy="110"/>
              </a:xfrm>
              <a:custGeom>
                <a:avLst/>
                <a:gdLst>
                  <a:gd name="T0" fmla="*/ 16 w 93"/>
                  <a:gd name="T1" fmla="*/ 110 h 110"/>
                  <a:gd name="T2" fmla="*/ 28 w 93"/>
                  <a:gd name="T3" fmla="*/ 102 h 110"/>
                  <a:gd name="T4" fmla="*/ 32 w 93"/>
                  <a:gd name="T5" fmla="*/ 98 h 110"/>
                  <a:gd name="T6" fmla="*/ 32 w 93"/>
                  <a:gd name="T7" fmla="*/ 98 h 110"/>
                  <a:gd name="T8" fmla="*/ 40 w 93"/>
                  <a:gd name="T9" fmla="*/ 94 h 110"/>
                  <a:gd name="T10" fmla="*/ 44 w 93"/>
                  <a:gd name="T11" fmla="*/ 94 h 110"/>
                  <a:gd name="T12" fmla="*/ 48 w 93"/>
                  <a:gd name="T13" fmla="*/ 86 h 110"/>
                  <a:gd name="T14" fmla="*/ 52 w 93"/>
                  <a:gd name="T15" fmla="*/ 82 h 110"/>
                  <a:gd name="T16" fmla="*/ 61 w 93"/>
                  <a:gd name="T17" fmla="*/ 78 h 110"/>
                  <a:gd name="T18" fmla="*/ 61 w 93"/>
                  <a:gd name="T19" fmla="*/ 57 h 110"/>
                  <a:gd name="T20" fmla="*/ 65 w 93"/>
                  <a:gd name="T21" fmla="*/ 57 h 110"/>
                  <a:gd name="T22" fmla="*/ 77 w 93"/>
                  <a:gd name="T23" fmla="*/ 57 h 110"/>
                  <a:gd name="T24" fmla="*/ 89 w 93"/>
                  <a:gd name="T25" fmla="*/ 37 h 110"/>
                  <a:gd name="T26" fmla="*/ 89 w 93"/>
                  <a:gd name="T27" fmla="*/ 25 h 110"/>
                  <a:gd name="T28" fmla="*/ 85 w 93"/>
                  <a:gd name="T29" fmla="*/ 17 h 110"/>
                  <a:gd name="T30" fmla="*/ 77 w 93"/>
                  <a:gd name="T31" fmla="*/ 12 h 110"/>
                  <a:gd name="T32" fmla="*/ 81 w 93"/>
                  <a:gd name="T33" fmla="*/ 4 h 110"/>
                  <a:gd name="T34" fmla="*/ 77 w 93"/>
                  <a:gd name="T35" fmla="*/ 0 h 110"/>
                  <a:gd name="T36" fmla="*/ 73 w 93"/>
                  <a:gd name="T37" fmla="*/ 0 h 110"/>
                  <a:gd name="T38" fmla="*/ 73 w 93"/>
                  <a:gd name="T39" fmla="*/ 4 h 110"/>
                  <a:gd name="T40" fmla="*/ 52 w 93"/>
                  <a:gd name="T41" fmla="*/ 4 h 110"/>
                  <a:gd name="T42" fmla="*/ 52 w 93"/>
                  <a:gd name="T43" fmla="*/ 12 h 110"/>
                  <a:gd name="T44" fmla="*/ 40 w 93"/>
                  <a:gd name="T45" fmla="*/ 21 h 110"/>
                  <a:gd name="T46" fmla="*/ 36 w 93"/>
                  <a:gd name="T47" fmla="*/ 29 h 110"/>
                  <a:gd name="T48" fmla="*/ 32 w 93"/>
                  <a:gd name="T49" fmla="*/ 41 h 110"/>
                  <a:gd name="T50" fmla="*/ 28 w 93"/>
                  <a:gd name="T51" fmla="*/ 53 h 110"/>
                  <a:gd name="T52" fmla="*/ 24 w 93"/>
                  <a:gd name="T53" fmla="*/ 57 h 110"/>
                  <a:gd name="T54" fmla="*/ 20 w 93"/>
                  <a:gd name="T55" fmla="*/ 74 h 110"/>
                  <a:gd name="T56" fmla="*/ 12 w 93"/>
                  <a:gd name="T57" fmla="*/ 90 h 110"/>
                  <a:gd name="T58" fmla="*/ 8 w 93"/>
                  <a:gd name="T59" fmla="*/ 94 h 110"/>
                  <a:gd name="T60" fmla="*/ 8 w 93"/>
                  <a:gd name="T61" fmla="*/ 102 h 110"/>
                  <a:gd name="T62" fmla="*/ 4 w 93"/>
                  <a:gd name="T6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3" h="110">
                    <a:moveTo>
                      <a:pt x="12" y="110"/>
                    </a:moveTo>
                    <a:lnTo>
                      <a:pt x="16" y="110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28" y="94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2" y="98"/>
                    </a:lnTo>
                    <a:lnTo>
                      <a:pt x="36" y="98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4" y="94"/>
                    </a:lnTo>
                    <a:lnTo>
                      <a:pt x="44" y="86"/>
                    </a:lnTo>
                    <a:lnTo>
                      <a:pt x="48" y="86"/>
                    </a:lnTo>
                    <a:lnTo>
                      <a:pt x="48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61" y="78"/>
                    </a:lnTo>
                    <a:lnTo>
                      <a:pt x="52" y="69"/>
                    </a:lnTo>
                    <a:lnTo>
                      <a:pt x="61" y="57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65" y="57"/>
                    </a:lnTo>
                    <a:lnTo>
                      <a:pt x="77" y="57"/>
                    </a:lnTo>
                    <a:lnTo>
                      <a:pt x="77" y="49"/>
                    </a:lnTo>
                    <a:lnTo>
                      <a:pt x="89" y="37"/>
                    </a:lnTo>
                    <a:lnTo>
                      <a:pt x="93" y="33"/>
                    </a:lnTo>
                    <a:lnTo>
                      <a:pt x="89" y="25"/>
                    </a:lnTo>
                    <a:lnTo>
                      <a:pt x="89" y="17"/>
                    </a:lnTo>
                    <a:lnTo>
                      <a:pt x="85" y="17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4"/>
                    </a:lnTo>
                    <a:lnTo>
                      <a:pt x="77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4"/>
                    </a:lnTo>
                    <a:lnTo>
                      <a:pt x="57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40" y="21"/>
                    </a:lnTo>
                    <a:lnTo>
                      <a:pt x="40" y="25"/>
                    </a:lnTo>
                    <a:lnTo>
                      <a:pt x="36" y="29"/>
                    </a:lnTo>
                    <a:lnTo>
                      <a:pt x="32" y="33"/>
                    </a:lnTo>
                    <a:lnTo>
                      <a:pt x="32" y="41"/>
                    </a:lnTo>
                    <a:lnTo>
                      <a:pt x="32" y="49"/>
                    </a:lnTo>
                    <a:lnTo>
                      <a:pt x="28" y="53"/>
                    </a:lnTo>
                    <a:lnTo>
                      <a:pt x="24" y="57"/>
                    </a:lnTo>
                    <a:lnTo>
                      <a:pt x="24" y="57"/>
                    </a:lnTo>
                    <a:lnTo>
                      <a:pt x="20" y="65"/>
                    </a:lnTo>
                    <a:lnTo>
                      <a:pt x="20" y="74"/>
                    </a:lnTo>
                    <a:lnTo>
                      <a:pt x="16" y="78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8" y="102"/>
                    </a:lnTo>
                    <a:lnTo>
                      <a:pt x="0" y="110"/>
                    </a:lnTo>
                    <a:lnTo>
                      <a:pt x="4" y="110"/>
                    </a:lnTo>
                    <a:lnTo>
                      <a:pt x="12" y="110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6" name="Freeform 1031">
                <a:extLst>
                  <a:ext uri="{FF2B5EF4-FFF2-40B4-BE49-F238E27FC236}">
                    <a16:creationId xmlns:a16="http://schemas.microsoft.com/office/drawing/2014/main" id="{6929F17A-EBEE-65D9-D0F7-B2829FB1FD2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57" y="8139"/>
                <a:ext cx="407" cy="342"/>
              </a:xfrm>
              <a:custGeom>
                <a:avLst/>
                <a:gdLst>
                  <a:gd name="T0" fmla="*/ 41 w 407"/>
                  <a:gd name="T1" fmla="*/ 179 h 342"/>
                  <a:gd name="T2" fmla="*/ 49 w 407"/>
                  <a:gd name="T3" fmla="*/ 183 h 342"/>
                  <a:gd name="T4" fmla="*/ 53 w 407"/>
                  <a:gd name="T5" fmla="*/ 196 h 342"/>
                  <a:gd name="T6" fmla="*/ 57 w 407"/>
                  <a:gd name="T7" fmla="*/ 216 h 342"/>
                  <a:gd name="T8" fmla="*/ 33 w 407"/>
                  <a:gd name="T9" fmla="*/ 236 h 342"/>
                  <a:gd name="T10" fmla="*/ 29 w 407"/>
                  <a:gd name="T11" fmla="*/ 257 h 342"/>
                  <a:gd name="T12" fmla="*/ 16 w 407"/>
                  <a:gd name="T13" fmla="*/ 265 h 342"/>
                  <a:gd name="T14" fmla="*/ 8 w 407"/>
                  <a:gd name="T15" fmla="*/ 273 h 342"/>
                  <a:gd name="T16" fmla="*/ 4 w 407"/>
                  <a:gd name="T17" fmla="*/ 277 h 342"/>
                  <a:gd name="T18" fmla="*/ 0 w 407"/>
                  <a:gd name="T19" fmla="*/ 289 h 342"/>
                  <a:gd name="T20" fmla="*/ 0 w 407"/>
                  <a:gd name="T21" fmla="*/ 305 h 342"/>
                  <a:gd name="T22" fmla="*/ 0 w 407"/>
                  <a:gd name="T23" fmla="*/ 314 h 342"/>
                  <a:gd name="T24" fmla="*/ 8 w 407"/>
                  <a:gd name="T25" fmla="*/ 314 h 342"/>
                  <a:gd name="T26" fmla="*/ 16 w 407"/>
                  <a:gd name="T27" fmla="*/ 314 h 342"/>
                  <a:gd name="T28" fmla="*/ 25 w 407"/>
                  <a:gd name="T29" fmla="*/ 322 h 342"/>
                  <a:gd name="T30" fmla="*/ 37 w 407"/>
                  <a:gd name="T31" fmla="*/ 330 h 342"/>
                  <a:gd name="T32" fmla="*/ 65 w 407"/>
                  <a:gd name="T33" fmla="*/ 338 h 342"/>
                  <a:gd name="T34" fmla="*/ 106 w 407"/>
                  <a:gd name="T35" fmla="*/ 322 h 342"/>
                  <a:gd name="T36" fmla="*/ 147 w 407"/>
                  <a:gd name="T37" fmla="*/ 293 h 342"/>
                  <a:gd name="T38" fmla="*/ 175 w 407"/>
                  <a:gd name="T39" fmla="*/ 281 h 342"/>
                  <a:gd name="T40" fmla="*/ 191 w 407"/>
                  <a:gd name="T41" fmla="*/ 269 h 342"/>
                  <a:gd name="T42" fmla="*/ 236 w 407"/>
                  <a:gd name="T43" fmla="*/ 244 h 342"/>
                  <a:gd name="T44" fmla="*/ 277 w 407"/>
                  <a:gd name="T45" fmla="*/ 224 h 342"/>
                  <a:gd name="T46" fmla="*/ 309 w 407"/>
                  <a:gd name="T47" fmla="*/ 208 h 342"/>
                  <a:gd name="T48" fmla="*/ 330 w 407"/>
                  <a:gd name="T49" fmla="*/ 183 h 342"/>
                  <a:gd name="T50" fmla="*/ 338 w 407"/>
                  <a:gd name="T51" fmla="*/ 151 h 342"/>
                  <a:gd name="T52" fmla="*/ 350 w 407"/>
                  <a:gd name="T53" fmla="*/ 106 h 342"/>
                  <a:gd name="T54" fmla="*/ 342 w 407"/>
                  <a:gd name="T55" fmla="*/ 69 h 342"/>
                  <a:gd name="T56" fmla="*/ 346 w 407"/>
                  <a:gd name="T57" fmla="*/ 57 h 342"/>
                  <a:gd name="T58" fmla="*/ 391 w 407"/>
                  <a:gd name="T59" fmla="*/ 33 h 342"/>
                  <a:gd name="T60" fmla="*/ 399 w 407"/>
                  <a:gd name="T61" fmla="*/ 25 h 342"/>
                  <a:gd name="T62" fmla="*/ 407 w 407"/>
                  <a:gd name="T63" fmla="*/ 12 h 342"/>
                  <a:gd name="T64" fmla="*/ 379 w 407"/>
                  <a:gd name="T65" fmla="*/ 12 h 342"/>
                  <a:gd name="T66" fmla="*/ 362 w 407"/>
                  <a:gd name="T67" fmla="*/ 12 h 342"/>
                  <a:gd name="T68" fmla="*/ 338 w 407"/>
                  <a:gd name="T69" fmla="*/ 17 h 342"/>
                  <a:gd name="T70" fmla="*/ 293 w 407"/>
                  <a:gd name="T71" fmla="*/ 21 h 342"/>
                  <a:gd name="T72" fmla="*/ 273 w 407"/>
                  <a:gd name="T73" fmla="*/ 29 h 342"/>
                  <a:gd name="T74" fmla="*/ 252 w 407"/>
                  <a:gd name="T75" fmla="*/ 37 h 342"/>
                  <a:gd name="T76" fmla="*/ 208 w 407"/>
                  <a:gd name="T77" fmla="*/ 41 h 342"/>
                  <a:gd name="T78" fmla="*/ 159 w 407"/>
                  <a:gd name="T79" fmla="*/ 29 h 342"/>
                  <a:gd name="T80" fmla="*/ 134 w 407"/>
                  <a:gd name="T81" fmla="*/ 37 h 342"/>
                  <a:gd name="T82" fmla="*/ 114 w 407"/>
                  <a:gd name="T83" fmla="*/ 45 h 342"/>
                  <a:gd name="T84" fmla="*/ 77 w 407"/>
                  <a:gd name="T85" fmla="*/ 37 h 342"/>
                  <a:gd name="T86" fmla="*/ 57 w 407"/>
                  <a:gd name="T87" fmla="*/ 45 h 342"/>
                  <a:gd name="T88" fmla="*/ 65 w 407"/>
                  <a:gd name="T89" fmla="*/ 69 h 342"/>
                  <a:gd name="T90" fmla="*/ 41 w 407"/>
                  <a:gd name="T91" fmla="*/ 94 h 342"/>
                  <a:gd name="T92" fmla="*/ 12 w 407"/>
                  <a:gd name="T93" fmla="*/ 106 h 342"/>
                  <a:gd name="T94" fmla="*/ 20 w 407"/>
                  <a:gd name="T95" fmla="*/ 147 h 342"/>
                  <a:gd name="T96" fmla="*/ 20 w 407"/>
                  <a:gd name="T97" fmla="*/ 179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7" h="342">
                    <a:moveTo>
                      <a:pt x="25" y="183"/>
                    </a:moveTo>
                    <a:lnTo>
                      <a:pt x="41" y="183"/>
                    </a:lnTo>
                    <a:lnTo>
                      <a:pt x="41" y="179"/>
                    </a:lnTo>
                    <a:lnTo>
                      <a:pt x="41" y="179"/>
                    </a:lnTo>
                    <a:lnTo>
                      <a:pt x="41" y="179"/>
                    </a:lnTo>
                    <a:lnTo>
                      <a:pt x="45" y="179"/>
                    </a:lnTo>
                    <a:lnTo>
                      <a:pt x="45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5" y="191"/>
                    </a:lnTo>
                    <a:lnTo>
                      <a:pt x="49" y="191"/>
                    </a:lnTo>
                    <a:lnTo>
                      <a:pt x="53" y="196"/>
                    </a:lnTo>
                    <a:lnTo>
                      <a:pt x="57" y="196"/>
                    </a:lnTo>
                    <a:lnTo>
                      <a:pt x="57" y="204"/>
                    </a:lnTo>
                    <a:lnTo>
                      <a:pt x="61" y="212"/>
                    </a:lnTo>
                    <a:lnTo>
                      <a:pt x="57" y="216"/>
                    </a:lnTo>
                    <a:lnTo>
                      <a:pt x="45" y="228"/>
                    </a:lnTo>
                    <a:lnTo>
                      <a:pt x="45" y="236"/>
                    </a:lnTo>
                    <a:lnTo>
                      <a:pt x="33" y="236"/>
                    </a:lnTo>
                    <a:lnTo>
                      <a:pt x="33" y="236"/>
                    </a:lnTo>
                    <a:lnTo>
                      <a:pt x="33" y="236"/>
                    </a:lnTo>
                    <a:lnTo>
                      <a:pt x="29" y="236"/>
                    </a:lnTo>
                    <a:lnTo>
                      <a:pt x="20" y="248"/>
                    </a:lnTo>
                    <a:lnTo>
                      <a:pt x="29" y="257"/>
                    </a:lnTo>
                    <a:lnTo>
                      <a:pt x="20" y="257"/>
                    </a:lnTo>
                    <a:lnTo>
                      <a:pt x="20" y="261"/>
                    </a:lnTo>
                    <a:lnTo>
                      <a:pt x="16" y="265"/>
                    </a:lnTo>
                    <a:lnTo>
                      <a:pt x="16" y="265"/>
                    </a:lnTo>
                    <a:lnTo>
                      <a:pt x="12" y="265"/>
                    </a:lnTo>
                    <a:lnTo>
                      <a:pt x="12" y="273"/>
                    </a:lnTo>
                    <a:lnTo>
                      <a:pt x="8" y="273"/>
                    </a:lnTo>
                    <a:lnTo>
                      <a:pt x="8" y="273"/>
                    </a:lnTo>
                    <a:lnTo>
                      <a:pt x="4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4" y="277"/>
                    </a:lnTo>
                    <a:lnTo>
                      <a:pt x="4" y="277"/>
                    </a:lnTo>
                    <a:lnTo>
                      <a:pt x="4" y="281"/>
                    </a:lnTo>
                    <a:lnTo>
                      <a:pt x="4" y="289"/>
                    </a:lnTo>
                    <a:lnTo>
                      <a:pt x="0" y="289"/>
                    </a:lnTo>
                    <a:lnTo>
                      <a:pt x="0" y="293"/>
                    </a:lnTo>
                    <a:lnTo>
                      <a:pt x="0" y="297"/>
                    </a:lnTo>
                    <a:lnTo>
                      <a:pt x="0" y="301"/>
                    </a:lnTo>
                    <a:lnTo>
                      <a:pt x="0" y="305"/>
                    </a:lnTo>
                    <a:lnTo>
                      <a:pt x="4" y="305"/>
                    </a:lnTo>
                    <a:lnTo>
                      <a:pt x="4" y="309"/>
                    </a:lnTo>
                    <a:lnTo>
                      <a:pt x="0" y="309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0" y="314"/>
                    </a:lnTo>
                    <a:lnTo>
                      <a:pt x="4" y="314"/>
                    </a:lnTo>
                    <a:lnTo>
                      <a:pt x="8" y="314"/>
                    </a:lnTo>
                    <a:lnTo>
                      <a:pt x="8" y="309"/>
                    </a:lnTo>
                    <a:lnTo>
                      <a:pt x="8" y="309"/>
                    </a:lnTo>
                    <a:lnTo>
                      <a:pt x="16" y="314"/>
                    </a:lnTo>
                    <a:lnTo>
                      <a:pt x="16" y="314"/>
                    </a:lnTo>
                    <a:lnTo>
                      <a:pt x="20" y="314"/>
                    </a:lnTo>
                    <a:lnTo>
                      <a:pt x="20" y="318"/>
                    </a:lnTo>
                    <a:lnTo>
                      <a:pt x="25" y="318"/>
                    </a:lnTo>
                    <a:lnTo>
                      <a:pt x="25" y="322"/>
                    </a:lnTo>
                    <a:lnTo>
                      <a:pt x="33" y="326"/>
                    </a:lnTo>
                    <a:lnTo>
                      <a:pt x="33" y="326"/>
                    </a:lnTo>
                    <a:lnTo>
                      <a:pt x="37" y="326"/>
                    </a:lnTo>
                    <a:lnTo>
                      <a:pt x="37" y="330"/>
                    </a:lnTo>
                    <a:lnTo>
                      <a:pt x="49" y="334"/>
                    </a:lnTo>
                    <a:lnTo>
                      <a:pt x="49" y="338"/>
                    </a:lnTo>
                    <a:lnTo>
                      <a:pt x="53" y="338"/>
                    </a:lnTo>
                    <a:lnTo>
                      <a:pt x="65" y="338"/>
                    </a:lnTo>
                    <a:lnTo>
                      <a:pt x="73" y="342"/>
                    </a:lnTo>
                    <a:lnTo>
                      <a:pt x="81" y="334"/>
                    </a:lnTo>
                    <a:lnTo>
                      <a:pt x="94" y="330"/>
                    </a:lnTo>
                    <a:lnTo>
                      <a:pt x="106" y="322"/>
                    </a:lnTo>
                    <a:lnTo>
                      <a:pt x="114" y="314"/>
                    </a:lnTo>
                    <a:lnTo>
                      <a:pt x="126" y="309"/>
                    </a:lnTo>
                    <a:lnTo>
                      <a:pt x="134" y="301"/>
                    </a:lnTo>
                    <a:lnTo>
                      <a:pt x="147" y="293"/>
                    </a:lnTo>
                    <a:lnTo>
                      <a:pt x="151" y="293"/>
                    </a:lnTo>
                    <a:lnTo>
                      <a:pt x="159" y="289"/>
                    </a:lnTo>
                    <a:lnTo>
                      <a:pt x="163" y="285"/>
                    </a:lnTo>
                    <a:lnTo>
                      <a:pt x="175" y="281"/>
                    </a:lnTo>
                    <a:lnTo>
                      <a:pt x="175" y="277"/>
                    </a:lnTo>
                    <a:lnTo>
                      <a:pt x="175" y="277"/>
                    </a:lnTo>
                    <a:lnTo>
                      <a:pt x="187" y="273"/>
                    </a:lnTo>
                    <a:lnTo>
                      <a:pt x="191" y="269"/>
                    </a:lnTo>
                    <a:lnTo>
                      <a:pt x="199" y="265"/>
                    </a:lnTo>
                    <a:lnTo>
                      <a:pt x="212" y="257"/>
                    </a:lnTo>
                    <a:lnTo>
                      <a:pt x="224" y="253"/>
                    </a:lnTo>
                    <a:lnTo>
                      <a:pt x="236" y="244"/>
                    </a:lnTo>
                    <a:lnTo>
                      <a:pt x="248" y="240"/>
                    </a:lnTo>
                    <a:lnTo>
                      <a:pt x="248" y="240"/>
                    </a:lnTo>
                    <a:lnTo>
                      <a:pt x="261" y="232"/>
                    </a:lnTo>
                    <a:lnTo>
                      <a:pt x="277" y="224"/>
                    </a:lnTo>
                    <a:lnTo>
                      <a:pt x="289" y="216"/>
                    </a:lnTo>
                    <a:lnTo>
                      <a:pt x="301" y="212"/>
                    </a:lnTo>
                    <a:lnTo>
                      <a:pt x="305" y="208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22" y="200"/>
                    </a:lnTo>
                    <a:lnTo>
                      <a:pt x="326" y="196"/>
                    </a:lnTo>
                    <a:lnTo>
                      <a:pt x="330" y="183"/>
                    </a:lnTo>
                    <a:lnTo>
                      <a:pt x="338" y="175"/>
                    </a:lnTo>
                    <a:lnTo>
                      <a:pt x="338" y="163"/>
                    </a:lnTo>
                    <a:lnTo>
                      <a:pt x="338" y="159"/>
                    </a:lnTo>
                    <a:lnTo>
                      <a:pt x="338" y="151"/>
                    </a:lnTo>
                    <a:lnTo>
                      <a:pt x="342" y="139"/>
                    </a:lnTo>
                    <a:lnTo>
                      <a:pt x="342" y="126"/>
                    </a:lnTo>
                    <a:lnTo>
                      <a:pt x="346" y="122"/>
                    </a:lnTo>
                    <a:lnTo>
                      <a:pt x="350" y="106"/>
                    </a:lnTo>
                    <a:lnTo>
                      <a:pt x="346" y="98"/>
                    </a:lnTo>
                    <a:lnTo>
                      <a:pt x="342" y="86"/>
                    </a:lnTo>
                    <a:lnTo>
                      <a:pt x="342" y="73"/>
                    </a:lnTo>
                    <a:lnTo>
                      <a:pt x="342" y="69"/>
                    </a:lnTo>
                    <a:lnTo>
                      <a:pt x="342" y="65"/>
                    </a:lnTo>
                    <a:lnTo>
                      <a:pt x="342" y="65"/>
                    </a:lnTo>
                    <a:lnTo>
                      <a:pt x="346" y="57"/>
                    </a:lnTo>
                    <a:lnTo>
                      <a:pt x="346" y="57"/>
                    </a:lnTo>
                    <a:lnTo>
                      <a:pt x="358" y="53"/>
                    </a:lnTo>
                    <a:lnTo>
                      <a:pt x="370" y="49"/>
                    </a:lnTo>
                    <a:lnTo>
                      <a:pt x="383" y="41"/>
                    </a:lnTo>
                    <a:lnTo>
                      <a:pt x="391" y="33"/>
                    </a:lnTo>
                    <a:lnTo>
                      <a:pt x="391" y="33"/>
                    </a:lnTo>
                    <a:lnTo>
                      <a:pt x="395" y="29"/>
                    </a:lnTo>
                    <a:lnTo>
                      <a:pt x="399" y="25"/>
                    </a:lnTo>
                    <a:lnTo>
                      <a:pt x="399" y="25"/>
                    </a:lnTo>
                    <a:lnTo>
                      <a:pt x="403" y="21"/>
                    </a:lnTo>
                    <a:lnTo>
                      <a:pt x="407" y="17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399" y="0"/>
                    </a:lnTo>
                    <a:lnTo>
                      <a:pt x="395" y="0"/>
                    </a:lnTo>
                    <a:lnTo>
                      <a:pt x="383" y="8"/>
                    </a:lnTo>
                    <a:lnTo>
                      <a:pt x="379" y="12"/>
                    </a:lnTo>
                    <a:lnTo>
                      <a:pt x="366" y="12"/>
                    </a:lnTo>
                    <a:lnTo>
                      <a:pt x="366" y="12"/>
                    </a:lnTo>
                    <a:lnTo>
                      <a:pt x="366" y="12"/>
                    </a:lnTo>
                    <a:lnTo>
                      <a:pt x="362" y="12"/>
                    </a:lnTo>
                    <a:lnTo>
                      <a:pt x="362" y="12"/>
                    </a:lnTo>
                    <a:lnTo>
                      <a:pt x="358" y="12"/>
                    </a:lnTo>
                    <a:lnTo>
                      <a:pt x="358" y="17"/>
                    </a:lnTo>
                    <a:lnTo>
                      <a:pt x="338" y="17"/>
                    </a:lnTo>
                    <a:lnTo>
                      <a:pt x="322" y="12"/>
                    </a:lnTo>
                    <a:lnTo>
                      <a:pt x="309" y="12"/>
                    </a:lnTo>
                    <a:lnTo>
                      <a:pt x="305" y="17"/>
                    </a:lnTo>
                    <a:lnTo>
                      <a:pt x="293" y="21"/>
                    </a:lnTo>
                    <a:lnTo>
                      <a:pt x="281" y="25"/>
                    </a:lnTo>
                    <a:lnTo>
                      <a:pt x="281" y="25"/>
                    </a:lnTo>
                    <a:lnTo>
                      <a:pt x="277" y="29"/>
                    </a:lnTo>
                    <a:lnTo>
                      <a:pt x="273" y="29"/>
                    </a:lnTo>
                    <a:lnTo>
                      <a:pt x="269" y="33"/>
                    </a:lnTo>
                    <a:lnTo>
                      <a:pt x="269" y="33"/>
                    </a:lnTo>
                    <a:lnTo>
                      <a:pt x="265" y="33"/>
                    </a:lnTo>
                    <a:lnTo>
                      <a:pt x="252" y="37"/>
                    </a:lnTo>
                    <a:lnTo>
                      <a:pt x="240" y="41"/>
                    </a:lnTo>
                    <a:lnTo>
                      <a:pt x="232" y="41"/>
                    </a:lnTo>
                    <a:lnTo>
                      <a:pt x="220" y="45"/>
                    </a:lnTo>
                    <a:lnTo>
                      <a:pt x="208" y="41"/>
                    </a:lnTo>
                    <a:lnTo>
                      <a:pt x="191" y="41"/>
                    </a:lnTo>
                    <a:lnTo>
                      <a:pt x="183" y="37"/>
                    </a:lnTo>
                    <a:lnTo>
                      <a:pt x="171" y="29"/>
                    </a:lnTo>
                    <a:lnTo>
                      <a:pt x="159" y="29"/>
                    </a:lnTo>
                    <a:lnTo>
                      <a:pt x="147" y="33"/>
                    </a:lnTo>
                    <a:lnTo>
                      <a:pt x="147" y="33"/>
                    </a:lnTo>
                    <a:lnTo>
                      <a:pt x="143" y="33"/>
                    </a:lnTo>
                    <a:lnTo>
                      <a:pt x="134" y="37"/>
                    </a:lnTo>
                    <a:lnTo>
                      <a:pt x="122" y="41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02" y="45"/>
                    </a:lnTo>
                    <a:lnTo>
                      <a:pt x="90" y="45"/>
                    </a:lnTo>
                    <a:lnTo>
                      <a:pt x="90" y="49"/>
                    </a:lnTo>
                    <a:lnTo>
                      <a:pt x="77" y="37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65" y="33"/>
                    </a:lnTo>
                    <a:lnTo>
                      <a:pt x="57" y="45"/>
                    </a:lnTo>
                    <a:lnTo>
                      <a:pt x="57" y="57"/>
                    </a:lnTo>
                    <a:lnTo>
                      <a:pt x="61" y="65"/>
                    </a:lnTo>
                    <a:lnTo>
                      <a:pt x="61" y="65"/>
                    </a:lnTo>
                    <a:lnTo>
                      <a:pt x="65" y="69"/>
                    </a:lnTo>
                    <a:lnTo>
                      <a:pt x="65" y="73"/>
                    </a:lnTo>
                    <a:lnTo>
                      <a:pt x="45" y="73"/>
                    </a:lnTo>
                    <a:lnTo>
                      <a:pt x="45" y="90"/>
                    </a:lnTo>
                    <a:lnTo>
                      <a:pt x="41" y="94"/>
                    </a:lnTo>
                    <a:lnTo>
                      <a:pt x="33" y="102"/>
                    </a:lnTo>
                    <a:lnTo>
                      <a:pt x="25" y="98"/>
                    </a:lnTo>
                    <a:lnTo>
                      <a:pt x="20" y="94"/>
                    </a:lnTo>
                    <a:lnTo>
                      <a:pt x="12" y="106"/>
                    </a:lnTo>
                    <a:lnTo>
                      <a:pt x="8" y="118"/>
                    </a:lnTo>
                    <a:lnTo>
                      <a:pt x="16" y="130"/>
                    </a:lnTo>
                    <a:lnTo>
                      <a:pt x="20" y="143"/>
                    </a:lnTo>
                    <a:lnTo>
                      <a:pt x="20" y="147"/>
                    </a:lnTo>
                    <a:lnTo>
                      <a:pt x="16" y="159"/>
                    </a:lnTo>
                    <a:lnTo>
                      <a:pt x="16" y="163"/>
                    </a:lnTo>
                    <a:lnTo>
                      <a:pt x="20" y="175"/>
                    </a:lnTo>
                    <a:lnTo>
                      <a:pt x="20" y="179"/>
                    </a:lnTo>
                    <a:lnTo>
                      <a:pt x="20" y="183"/>
                    </a:lnTo>
                    <a:lnTo>
                      <a:pt x="20" y="183"/>
                    </a:lnTo>
                    <a:lnTo>
                      <a:pt x="25" y="18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7" name="Freeform 1032">
                <a:extLst>
                  <a:ext uri="{FF2B5EF4-FFF2-40B4-BE49-F238E27FC236}">
                    <a16:creationId xmlns:a16="http://schemas.microsoft.com/office/drawing/2014/main" id="{974AEB66-5102-7A9B-3944-1ABCEF26628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676" y="8412"/>
                <a:ext cx="85" cy="256"/>
              </a:xfrm>
              <a:custGeom>
                <a:avLst/>
                <a:gdLst>
                  <a:gd name="T0" fmla="*/ 49 w 85"/>
                  <a:gd name="T1" fmla="*/ 232 h 256"/>
                  <a:gd name="T2" fmla="*/ 49 w 85"/>
                  <a:gd name="T3" fmla="*/ 220 h 256"/>
                  <a:gd name="T4" fmla="*/ 53 w 85"/>
                  <a:gd name="T5" fmla="*/ 195 h 256"/>
                  <a:gd name="T6" fmla="*/ 57 w 85"/>
                  <a:gd name="T7" fmla="*/ 183 h 256"/>
                  <a:gd name="T8" fmla="*/ 65 w 85"/>
                  <a:gd name="T9" fmla="*/ 159 h 256"/>
                  <a:gd name="T10" fmla="*/ 69 w 85"/>
                  <a:gd name="T11" fmla="*/ 154 h 256"/>
                  <a:gd name="T12" fmla="*/ 69 w 85"/>
                  <a:gd name="T13" fmla="*/ 150 h 256"/>
                  <a:gd name="T14" fmla="*/ 69 w 85"/>
                  <a:gd name="T15" fmla="*/ 142 h 256"/>
                  <a:gd name="T16" fmla="*/ 69 w 85"/>
                  <a:gd name="T17" fmla="*/ 134 h 256"/>
                  <a:gd name="T18" fmla="*/ 69 w 85"/>
                  <a:gd name="T19" fmla="*/ 122 h 256"/>
                  <a:gd name="T20" fmla="*/ 65 w 85"/>
                  <a:gd name="T21" fmla="*/ 126 h 256"/>
                  <a:gd name="T22" fmla="*/ 44 w 85"/>
                  <a:gd name="T23" fmla="*/ 130 h 256"/>
                  <a:gd name="T24" fmla="*/ 36 w 85"/>
                  <a:gd name="T25" fmla="*/ 126 h 256"/>
                  <a:gd name="T26" fmla="*/ 44 w 85"/>
                  <a:gd name="T27" fmla="*/ 110 h 256"/>
                  <a:gd name="T28" fmla="*/ 57 w 85"/>
                  <a:gd name="T29" fmla="*/ 106 h 256"/>
                  <a:gd name="T30" fmla="*/ 57 w 85"/>
                  <a:gd name="T31" fmla="*/ 102 h 256"/>
                  <a:gd name="T32" fmla="*/ 53 w 85"/>
                  <a:gd name="T33" fmla="*/ 102 h 256"/>
                  <a:gd name="T34" fmla="*/ 40 w 85"/>
                  <a:gd name="T35" fmla="*/ 98 h 256"/>
                  <a:gd name="T36" fmla="*/ 44 w 85"/>
                  <a:gd name="T37" fmla="*/ 85 h 256"/>
                  <a:gd name="T38" fmla="*/ 40 w 85"/>
                  <a:gd name="T39" fmla="*/ 77 h 256"/>
                  <a:gd name="T40" fmla="*/ 44 w 85"/>
                  <a:gd name="T41" fmla="*/ 73 h 256"/>
                  <a:gd name="T42" fmla="*/ 44 w 85"/>
                  <a:gd name="T43" fmla="*/ 65 h 256"/>
                  <a:gd name="T44" fmla="*/ 57 w 85"/>
                  <a:gd name="T45" fmla="*/ 53 h 256"/>
                  <a:gd name="T46" fmla="*/ 69 w 85"/>
                  <a:gd name="T47" fmla="*/ 57 h 256"/>
                  <a:gd name="T48" fmla="*/ 73 w 85"/>
                  <a:gd name="T49" fmla="*/ 61 h 256"/>
                  <a:gd name="T50" fmla="*/ 77 w 85"/>
                  <a:gd name="T51" fmla="*/ 57 h 256"/>
                  <a:gd name="T52" fmla="*/ 77 w 85"/>
                  <a:gd name="T53" fmla="*/ 49 h 256"/>
                  <a:gd name="T54" fmla="*/ 77 w 85"/>
                  <a:gd name="T55" fmla="*/ 45 h 256"/>
                  <a:gd name="T56" fmla="*/ 81 w 85"/>
                  <a:gd name="T57" fmla="*/ 41 h 256"/>
                  <a:gd name="T58" fmla="*/ 81 w 85"/>
                  <a:gd name="T59" fmla="*/ 41 h 256"/>
                  <a:gd name="T60" fmla="*/ 85 w 85"/>
                  <a:gd name="T61" fmla="*/ 36 h 256"/>
                  <a:gd name="T62" fmla="*/ 81 w 85"/>
                  <a:gd name="T63" fmla="*/ 32 h 256"/>
                  <a:gd name="T64" fmla="*/ 81 w 85"/>
                  <a:gd name="T65" fmla="*/ 24 h 256"/>
                  <a:gd name="T66" fmla="*/ 81 w 85"/>
                  <a:gd name="T67" fmla="*/ 16 h 256"/>
                  <a:gd name="T68" fmla="*/ 85 w 85"/>
                  <a:gd name="T69" fmla="*/ 8 h 256"/>
                  <a:gd name="T70" fmla="*/ 85 w 85"/>
                  <a:gd name="T71" fmla="*/ 4 h 256"/>
                  <a:gd name="T72" fmla="*/ 81 w 85"/>
                  <a:gd name="T73" fmla="*/ 4 h 256"/>
                  <a:gd name="T74" fmla="*/ 77 w 85"/>
                  <a:gd name="T75" fmla="*/ 8 h 256"/>
                  <a:gd name="T76" fmla="*/ 65 w 85"/>
                  <a:gd name="T77" fmla="*/ 16 h 256"/>
                  <a:gd name="T78" fmla="*/ 53 w 85"/>
                  <a:gd name="T79" fmla="*/ 16 h 256"/>
                  <a:gd name="T80" fmla="*/ 49 w 85"/>
                  <a:gd name="T81" fmla="*/ 28 h 256"/>
                  <a:gd name="T82" fmla="*/ 44 w 85"/>
                  <a:gd name="T83" fmla="*/ 32 h 256"/>
                  <a:gd name="T84" fmla="*/ 36 w 85"/>
                  <a:gd name="T85" fmla="*/ 57 h 256"/>
                  <a:gd name="T86" fmla="*/ 32 w 85"/>
                  <a:gd name="T87" fmla="*/ 69 h 256"/>
                  <a:gd name="T88" fmla="*/ 28 w 85"/>
                  <a:gd name="T89" fmla="*/ 85 h 256"/>
                  <a:gd name="T90" fmla="*/ 24 w 85"/>
                  <a:gd name="T91" fmla="*/ 98 h 256"/>
                  <a:gd name="T92" fmla="*/ 20 w 85"/>
                  <a:gd name="T93" fmla="*/ 102 h 256"/>
                  <a:gd name="T94" fmla="*/ 12 w 85"/>
                  <a:gd name="T95" fmla="*/ 114 h 256"/>
                  <a:gd name="T96" fmla="*/ 16 w 85"/>
                  <a:gd name="T97" fmla="*/ 122 h 256"/>
                  <a:gd name="T98" fmla="*/ 8 w 85"/>
                  <a:gd name="T99" fmla="*/ 126 h 256"/>
                  <a:gd name="T100" fmla="*/ 0 w 85"/>
                  <a:gd name="T101" fmla="*/ 142 h 256"/>
                  <a:gd name="T102" fmla="*/ 0 w 85"/>
                  <a:gd name="T103" fmla="*/ 146 h 256"/>
                  <a:gd name="T104" fmla="*/ 4 w 85"/>
                  <a:gd name="T105" fmla="*/ 159 h 256"/>
                  <a:gd name="T106" fmla="*/ 12 w 85"/>
                  <a:gd name="T107" fmla="*/ 171 h 256"/>
                  <a:gd name="T108" fmla="*/ 16 w 85"/>
                  <a:gd name="T109" fmla="*/ 191 h 256"/>
                  <a:gd name="T110" fmla="*/ 24 w 85"/>
                  <a:gd name="T111" fmla="*/ 216 h 256"/>
                  <a:gd name="T112" fmla="*/ 28 w 85"/>
                  <a:gd name="T113" fmla="*/ 224 h 256"/>
                  <a:gd name="T114" fmla="*/ 36 w 85"/>
                  <a:gd name="T115" fmla="*/ 244 h 256"/>
                  <a:gd name="T116" fmla="*/ 36 w 85"/>
                  <a:gd name="T117" fmla="*/ 252 h 256"/>
                  <a:gd name="T118" fmla="*/ 36 w 85"/>
                  <a:gd name="T119" fmla="*/ 256 h 256"/>
                  <a:gd name="T120" fmla="*/ 40 w 85"/>
                  <a:gd name="T121" fmla="*/ 252 h 256"/>
                  <a:gd name="T122" fmla="*/ 44 w 85"/>
                  <a:gd name="T123" fmla="*/ 24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5" h="256">
                    <a:moveTo>
                      <a:pt x="44" y="244"/>
                    </a:moveTo>
                    <a:lnTo>
                      <a:pt x="49" y="232"/>
                    </a:lnTo>
                    <a:lnTo>
                      <a:pt x="49" y="224"/>
                    </a:lnTo>
                    <a:lnTo>
                      <a:pt x="49" y="220"/>
                    </a:lnTo>
                    <a:lnTo>
                      <a:pt x="53" y="207"/>
                    </a:lnTo>
                    <a:lnTo>
                      <a:pt x="53" y="195"/>
                    </a:lnTo>
                    <a:lnTo>
                      <a:pt x="57" y="187"/>
                    </a:lnTo>
                    <a:lnTo>
                      <a:pt x="57" y="183"/>
                    </a:lnTo>
                    <a:lnTo>
                      <a:pt x="61" y="171"/>
                    </a:lnTo>
                    <a:lnTo>
                      <a:pt x="65" y="159"/>
                    </a:lnTo>
                    <a:lnTo>
                      <a:pt x="69" y="159"/>
                    </a:lnTo>
                    <a:lnTo>
                      <a:pt x="69" y="154"/>
                    </a:lnTo>
                    <a:lnTo>
                      <a:pt x="69" y="154"/>
                    </a:lnTo>
                    <a:lnTo>
                      <a:pt x="69" y="150"/>
                    </a:lnTo>
                    <a:lnTo>
                      <a:pt x="69" y="150"/>
                    </a:lnTo>
                    <a:lnTo>
                      <a:pt x="69" y="142"/>
                    </a:lnTo>
                    <a:lnTo>
                      <a:pt x="69" y="138"/>
                    </a:lnTo>
                    <a:lnTo>
                      <a:pt x="69" y="134"/>
                    </a:lnTo>
                    <a:lnTo>
                      <a:pt x="73" y="122"/>
                    </a:lnTo>
                    <a:lnTo>
                      <a:pt x="69" y="122"/>
                    </a:lnTo>
                    <a:lnTo>
                      <a:pt x="65" y="122"/>
                    </a:lnTo>
                    <a:lnTo>
                      <a:pt x="65" y="126"/>
                    </a:lnTo>
                    <a:lnTo>
                      <a:pt x="57" y="130"/>
                    </a:lnTo>
                    <a:lnTo>
                      <a:pt x="44" y="130"/>
                    </a:lnTo>
                    <a:lnTo>
                      <a:pt x="40" y="130"/>
                    </a:lnTo>
                    <a:lnTo>
                      <a:pt x="36" y="126"/>
                    </a:lnTo>
                    <a:lnTo>
                      <a:pt x="40" y="114"/>
                    </a:lnTo>
                    <a:lnTo>
                      <a:pt x="44" y="110"/>
                    </a:lnTo>
                    <a:lnTo>
                      <a:pt x="53" y="106"/>
                    </a:lnTo>
                    <a:lnTo>
                      <a:pt x="57" y="106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3" y="102"/>
                    </a:lnTo>
                    <a:lnTo>
                      <a:pt x="40" y="102"/>
                    </a:lnTo>
                    <a:lnTo>
                      <a:pt x="40" y="98"/>
                    </a:lnTo>
                    <a:lnTo>
                      <a:pt x="44" y="98"/>
                    </a:lnTo>
                    <a:lnTo>
                      <a:pt x="44" y="85"/>
                    </a:lnTo>
                    <a:lnTo>
                      <a:pt x="40" y="81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4" y="73"/>
                    </a:lnTo>
                    <a:lnTo>
                      <a:pt x="44" y="69"/>
                    </a:lnTo>
                    <a:lnTo>
                      <a:pt x="44" y="65"/>
                    </a:lnTo>
                    <a:lnTo>
                      <a:pt x="44" y="61"/>
                    </a:lnTo>
                    <a:lnTo>
                      <a:pt x="57" y="53"/>
                    </a:lnTo>
                    <a:lnTo>
                      <a:pt x="61" y="53"/>
                    </a:lnTo>
                    <a:lnTo>
                      <a:pt x="69" y="57"/>
                    </a:lnTo>
                    <a:lnTo>
                      <a:pt x="69" y="61"/>
                    </a:lnTo>
                    <a:lnTo>
                      <a:pt x="73" y="61"/>
                    </a:lnTo>
                    <a:lnTo>
                      <a:pt x="77" y="61"/>
                    </a:lnTo>
                    <a:lnTo>
                      <a:pt x="77" y="57"/>
                    </a:lnTo>
                    <a:lnTo>
                      <a:pt x="77" y="49"/>
                    </a:lnTo>
                    <a:lnTo>
                      <a:pt x="77" y="49"/>
                    </a:lnTo>
                    <a:lnTo>
                      <a:pt x="77" y="45"/>
                    </a:lnTo>
                    <a:lnTo>
                      <a:pt x="77" y="45"/>
                    </a:lnTo>
                    <a:lnTo>
                      <a:pt x="81" y="45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36"/>
                    </a:lnTo>
                    <a:lnTo>
                      <a:pt x="85" y="36"/>
                    </a:lnTo>
                    <a:lnTo>
                      <a:pt x="85" y="32"/>
                    </a:lnTo>
                    <a:lnTo>
                      <a:pt x="81" y="32"/>
                    </a:lnTo>
                    <a:lnTo>
                      <a:pt x="81" y="28"/>
                    </a:lnTo>
                    <a:lnTo>
                      <a:pt x="81" y="24"/>
                    </a:lnTo>
                    <a:lnTo>
                      <a:pt x="81" y="20"/>
                    </a:lnTo>
                    <a:lnTo>
                      <a:pt x="81" y="16"/>
                    </a:lnTo>
                    <a:lnTo>
                      <a:pt x="85" y="16"/>
                    </a:lnTo>
                    <a:lnTo>
                      <a:pt x="85" y="8"/>
                    </a:lnTo>
                    <a:lnTo>
                      <a:pt x="85" y="4"/>
                    </a:lnTo>
                    <a:lnTo>
                      <a:pt x="85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0"/>
                    </a:lnTo>
                    <a:lnTo>
                      <a:pt x="77" y="8"/>
                    </a:lnTo>
                    <a:lnTo>
                      <a:pt x="73" y="12"/>
                    </a:lnTo>
                    <a:lnTo>
                      <a:pt x="65" y="16"/>
                    </a:lnTo>
                    <a:lnTo>
                      <a:pt x="61" y="16"/>
                    </a:lnTo>
                    <a:lnTo>
                      <a:pt x="53" y="16"/>
                    </a:lnTo>
                    <a:lnTo>
                      <a:pt x="49" y="16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4" y="32"/>
                    </a:lnTo>
                    <a:lnTo>
                      <a:pt x="40" y="45"/>
                    </a:lnTo>
                    <a:lnTo>
                      <a:pt x="36" y="57"/>
                    </a:lnTo>
                    <a:lnTo>
                      <a:pt x="36" y="61"/>
                    </a:lnTo>
                    <a:lnTo>
                      <a:pt x="32" y="69"/>
                    </a:lnTo>
                    <a:lnTo>
                      <a:pt x="32" y="77"/>
                    </a:lnTo>
                    <a:lnTo>
                      <a:pt x="28" y="85"/>
                    </a:lnTo>
                    <a:lnTo>
                      <a:pt x="24" y="93"/>
                    </a:lnTo>
                    <a:lnTo>
                      <a:pt x="24" y="98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16" y="110"/>
                    </a:lnTo>
                    <a:lnTo>
                      <a:pt x="12" y="114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8" y="126"/>
                    </a:lnTo>
                    <a:lnTo>
                      <a:pt x="0" y="138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4" y="154"/>
                    </a:lnTo>
                    <a:lnTo>
                      <a:pt x="4" y="159"/>
                    </a:lnTo>
                    <a:lnTo>
                      <a:pt x="8" y="163"/>
                    </a:lnTo>
                    <a:lnTo>
                      <a:pt x="12" y="171"/>
                    </a:lnTo>
                    <a:lnTo>
                      <a:pt x="16" y="179"/>
                    </a:lnTo>
                    <a:lnTo>
                      <a:pt x="16" y="191"/>
                    </a:lnTo>
                    <a:lnTo>
                      <a:pt x="24" y="203"/>
                    </a:lnTo>
                    <a:lnTo>
                      <a:pt x="24" y="216"/>
                    </a:lnTo>
                    <a:lnTo>
                      <a:pt x="28" y="216"/>
                    </a:lnTo>
                    <a:lnTo>
                      <a:pt x="28" y="224"/>
                    </a:lnTo>
                    <a:lnTo>
                      <a:pt x="32" y="232"/>
                    </a:lnTo>
                    <a:lnTo>
                      <a:pt x="36" y="244"/>
                    </a:lnTo>
                    <a:lnTo>
                      <a:pt x="36" y="248"/>
                    </a:lnTo>
                    <a:lnTo>
                      <a:pt x="36" y="252"/>
                    </a:lnTo>
                    <a:lnTo>
                      <a:pt x="36" y="256"/>
                    </a:lnTo>
                    <a:lnTo>
                      <a:pt x="36" y="256"/>
                    </a:lnTo>
                    <a:lnTo>
                      <a:pt x="40" y="256"/>
                    </a:lnTo>
                    <a:lnTo>
                      <a:pt x="40" y="252"/>
                    </a:lnTo>
                    <a:lnTo>
                      <a:pt x="40" y="248"/>
                    </a:lnTo>
                    <a:lnTo>
                      <a:pt x="44" y="24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8" name="Freeform 1033">
                <a:extLst>
                  <a:ext uri="{FF2B5EF4-FFF2-40B4-BE49-F238E27FC236}">
                    <a16:creationId xmlns:a16="http://schemas.microsoft.com/office/drawing/2014/main" id="{1A78E370-A194-D044-CE21-F1DD577BDAE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48" y="8135"/>
                <a:ext cx="590" cy="558"/>
              </a:xfrm>
              <a:custGeom>
                <a:avLst/>
                <a:gdLst>
                  <a:gd name="T0" fmla="*/ 566 w 590"/>
                  <a:gd name="T1" fmla="*/ 468 h 558"/>
                  <a:gd name="T2" fmla="*/ 558 w 590"/>
                  <a:gd name="T3" fmla="*/ 431 h 558"/>
                  <a:gd name="T4" fmla="*/ 537 w 590"/>
                  <a:gd name="T5" fmla="*/ 403 h 558"/>
                  <a:gd name="T6" fmla="*/ 542 w 590"/>
                  <a:gd name="T7" fmla="*/ 370 h 558"/>
                  <a:gd name="T8" fmla="*/ 529 w 590"/>
                  <a:gd name="T9" fmla="*/ 358 h 558"/>
                  <a:gd name="T10" fmla="*/ 521 w 590"/>
                  <a:gd name="T11" fmla="*/ 342 h 558"/>
                  <a:gd name="T12" fmla="*/ 509 w 590"/>
                  <a:gd name="T13" fmla="*/ 334 h 558"/>
                  <a:gd name="T14" fmla="*/ 460 w 590"/>
                  <a:gd name="T15" fmla="*/ 301 h 558"/>
                  <a:gd name="T16" fmla="*/ 448 w 590"/>
                  <a:gd name="T17" fmla="*/ 285 h 558"/>
                  <a:gd name="T18" fmla="*/ 419 w 590"/>
                  <a:gd name="T19" fmla="*/ 257 h 558"/>
                  <a:gd name="T20" fmla="*/ 407 w 590"/>
                  <a:gd name="T21" fmla="*/ 224 h 558"/>
                  <a:gd name="T22" fmla="*/ 407 w 590"/>
                  <a:gd name="T23" fmla="*/ 187 h 558"/>
                  <a:gd name="T24" fmla="*/ 428 w 590"/>
                  <a:gd name="T25" fmla="*/ 163 h 558"/>
                  <a:gd name="T26" fmla="*/ 444 w 590"/>
                  <a:gd name="T27" fmla="*/ 143 h 558"/>
                  <a:gd name="T28" fmla="*/ 436 w 590"/>
                  <a:gd name="T29" fmla="*/ 106 h 558"/>
                  <a:gd name="T30" fmla="*/ 407 w 590"/>
                  <a:gd name="T31" fmla="*/ 94 h 558"/>
                  <a:gd name="T32" fmla="*/ 395 w 590"/>
                  <a:gd name="T33" fmla="*/ 94 h 558"/>
                  <a:gd name="T34" fmla="*/ 379 w 590"/>
                  <a:gd name="T35" fmla="*/ 61 h 558"/>
                  <a:gd name="T36" fmla="*/ 371 w 590"/>
                  <a:gd name="T37" fmla="*/ 29 h 558"/>
                  <a:gd name="T38" fmla="*/ 346 w 590"/>
                  <a:gd name="T39" fmla="*/ 16 h 558"/>
                  <a:gd name="T40" fmla="*/ 314 w 590"/>
                  <a:gd name="T41" fmla="*/ 4 h 558"/>
                  <a:gd name="T42" fmla="*/ 277 w 590"/>
                  <a:gd name="T43" fmla="*/ 0 h 558"/>
                  <a:gd name="T44" fmla="*/ 236 w 590"/>
                  <a:gd name="T45" fmla="*/ 0 h 558"/>
                  <a:gd name="T46" fmla="*/ 216 w 590"/>
                  <a:gd name="T47" fmla="*/ 21 h 558"/>
                  <a:gd name="T48" fmla="*/ 204 w 590"/>
                  <a:gd name="T49" fmla="*/ 33 h 558"/>
                  <a:gd name="T50" fmla="*/ 179 w 590"/>
                  <a:gd name="T51" fmla="*/ 53 h 558"/>
                  <a:gd name="T52" fmla="*/ 151 w 590"/>
                  <a:gd name="T53" fmla="*/ 69 h 558"/>
                  <a:gd name="T54" fmla="*/ 151 w 590"/>
                  <a:gd name="T55" fmla="*/ 90 h 558"/>
                  <a:gd name="T56" fmla="*/ 151 w 590"/>
                  <a:gd name="T57" fmla="*/ 130 h 558"/>
                  <a:gd name="T58" fmla="*/ 147 w 590"/>
                  <a:gd name="T59" fmla="*/ 167 h 558"/>
                  <a:gd name="T60" fmla="*/ 131 w 590"/>
                  <a:gd name="T61" fmla="*/ 204 h 558"/>
                  <a:gd name="T62" fmla="*/ 110 w 590"/>
                  <a:gd name="T63" fmla="*/ 216 h 558"/>
                  <a:gd name="T64" fmla="*/ 57 w 590"/>
                  <a:gd name="T65" fmla="*/ 244 h 558"/>
                  <a:gd name="T66" fmla="*/ 21 w 590"/>
                  <a:gd name="T67" fmla="*/ 261 h 558"/>
                  <a:gd name="T68" fmla="*/ 13 w 590"/>
                  <a:gd name="T69" fmla="*/ 313 h 558"/>
                  <a:gd name="T70" fmla="*/ 17 w 590"/>
                  <a:gd name="T71" fmla="*/ 330 h 558"/>
                  <a:gd name="T72" fmla="*/ 13 w 590"/>
                  <a:gd name="T73" fmla="*/ 334 h 558"/>
                  <a:gd name="T74" fmla="*/ 33 w 590"/>
                  <a:gd name="T75" fmla="*/ 350 h 558"/>
                  <a:gd name="T76" fmla="*/ 41 w 590"/>
                  <a:gd name="T77" fmla="*/ 358 h 558"/>
                  <a:gd name="T78" fmla="*/ 82 w 590"/>
                  <a:gd name="T79" fmla="*/ 366 h 558"/>
                  <a:gd name="T80" fmla="*/ 135 w 590"/>
                  <a:gd name="T81" fmla="*/ 391 h 558"/>
                  <a:gd name="T82" fmla="*/ 188 w 590"/>
                  <a:gd name="T83" fmla="*/ 419 h 558"/>
                  <a:gd name="T84" fmla="*/ 245 w 590"/>
                  <a:gd name="T85" fmla="*/ 464 h 558"/>
                  <a:gd name="T86" fmla="*/ 289 w 590"/>
                  <a:gd name="T87" fmla="*/ 497 h 558"/>
                  <a:gd name="T88" fmla="*/ 318 w 590"/>
                  <a:gd name="T89" fmla="*/ 521 h 558"/>
                  <a:gd name="T90" fmla="*/ 358 w 590"/>
                  <a:gd name="T91" fmla="*/ 549 h 558"/>
                  <a:gd name="T92" fmla="*/ 407 w 590"/>
                  <a:gd name="T93" fmla="*/ 554 h 558"/>
                  <a:gd name="T94" fmla="*/ 460 w 590"/>
                  <a:gd name="T95" fmla="*/ 558 h 558"/>
                  <a:gd name="T96" fmla="*/ 476 w 590"/>
                  <a:gd name="T97" fmla="*/ 549 h 558"/>
                  <a:gd name="T98" fmla="*/ 493 w 590"/>
                  <a:gd name="T99" fmla="*/ 525 h 558"/>
                  <a:gd name="T100" fmla="*/ 517 w 590"/>
                  <a:gd name="T101" fmla="*/ 493 h 558"/>
                  <a:gd name="T102" fmla="*/ 566 w 590"/>
                  <a:gd name="T103" fmla="*/ 497 h 558"/>
                  <a:gd name="T104" fmla="*/ 590 w 590"/>
                  <a:gd name="T105" fmla="*/ 501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0" h="558">
                    <a:moveTo>
                      <a:pt x="582" y="493"/>
                    </a:moveTo>
                    <a:lnTo>
                      <a:pt x="578" y="480"/>
                    </a:lnTo>
                    <a:lnTo>
                      <a:pt x="566" y="472"/>
                    </a:lnTo>
                    <a:lnTo>
                      <a:pt x="566" y="468"/>
                    </a:lnTo>
                    <a:lnTo>
                      <a:pt x="562" y="468"/>
                    </a:lnTo>
                    <a:lnTo>
                      <a:pt x="558" y="456"/>
                    </a:lnTo>
                    <a:lnTo>
                      <a:pt x="558" y="444"/>
                    </a:lnTo>
                    <a:lnTo>
                      <a:pt x="558" y="431"/>
                    </a:lnTo>
                    <a:lnTo>
                      <a:pt x="546" y="431"/>
                    </a:lnTo>
                    <a:lnTo>
                      <a:pt x="537" y="419"/>
                    </a:lnTo>
                    <a:lnTo>
                      <a:pt x="537" y="415"/>
                    </a:lnTo>
                    <a:lnTo>
                      <a:pt x="537" y="403"/>
                    </a:lnTo>
                    <a:lnTo>
                      <a:pt x="542" y="399"/>
                    </a:lnTo>
                    <a:lnTo>
                      <a:pt x="546" y="387"/>
                    </a:lnTo>
                    <a:lnTo>
                      <a:pt x="546" y="383"/>
                    </a:lnTo>
                    <a:lnTo>
                      <a:pt x="542" y="370"/>
                    </a:lnTo>
                    <a:lnTo>
                      <a:pt x="537" y="366"/>
                    </a:lnTo>
                    <a:lnTo>
                      <a:pt x="537" y="362"/>
                    </a:lnTo>
                    <a:lnTo>
                      <a:pt x="533" y="358"/>
                    </a:lnTo>
                    <a:lnTo>
                      <a:pt x="529" y="358"/>
                    </a:lnTo>
                    <a:lnTo>
                      <a:pt x="529" y="358"/>
                    </a:lnTo>
                    <a:lnTo>
                      <a:pt x="525" y="346"/>
                    </a:lnTo>
                    <a:lnTo>
                      <a:pt x="521" y="342"/>
                    </a:lnTo>
                    <a:lnTo>
                      <a:pt x="521" y="342"/>
                    </a:lnTo>
                    <a:lnTo>
                      <a:pt x="513" y="334"/>
                    </a:lnTo>
                    <a:lnTo>
                      <a:pt x="513" y="334"/>
                    </a:lnTo>
                    <a:lnTo>
                      <a:pt x="509" y="334"/>
                    </a:lnTo>
                    <a:lnTo>
                      <a:pt x="509" y="334"/>
                    </a:lnTo>
                    <a:lnTo>
                      <a:pt x="497" y="326"/>
                    </a:lnTo>
                    <a:lnTo>
                      <a:pt x="485" y="318"/>
                    </a:lnTo>
                    <a:lnTo>
                      <a:pt x="472" y="309"/>
                    </a:lnTo>
                    <a:lnTo>
                      <a:pt x="460" y="301"/>
                    </a:lnTo>
                    <a:lnTo>
                      <a:pt x="452" y="301"/>
                    </a:lnTo>
                    <a:lnTo>
                      <a:pt x="440" y="293"/>
                    </a:lnTo>
                    <a:lnTo>
                      <a:pt x="444" y="289"/>
                    </a:lnTo>
                    <a:lnTo>
                      <a:pt x="448" y="285"/>
                    </a:lnTo>
                    <a:lnTo>
                      <a:pt x="440" y="273"/>
                    </a:lnTo>
                    <a:lnTo>
                      <a:pt x="436" y="265"/>
                    </a:lnTo>
                    <a:lnTo>
                      <a:pt x="424" y="257"/>
                    </a:lnTo>
                    <a:lnTo>
                      <a:pt x="419" y="257"/>
                    </a:lnTo>
                    <a:lnTo>
                      <a:pt x="411" y="244"/>
                    </a:lnTo>
                    <a:lnTo>
                      <a:pt x="399" y="232"/>
                    </a:lnTo>
                    <a:lnTo>
                      <a:pt x="403" y="228"/>
                    </a:lnTo>
                    <a:lnTo>
                      <a:pt x="407" y="224"/>
                    </a:lnTo>
                    <a:lnTo>
                      <a:pt x="411" y="212"/>
                    </a:lnTo>
                    <a:lnTo>
                      <a:pt x="403" y="204"/>
                    </a:lnTo>
                    <a:lnTo>
                      <a:pt x="407" y="191"/>
                    </a:lnTo>
                    <a:lnTo>
                      <a:pt x="407" y="187"/>
                    </a:lnTo>
                    <a:lnTo>
                      <a:pt x="419" y="191"/>
                    </a:lnTo>
                    <a:lnTo>
                      <a:pt x="415" y="179"/>
                    </a:lnTo>
                    <a:lnTo>
                      <a:pt x="424" y="167"/>
                    </a:lnTo>
                    <a:lnTo>
                      <a:pt x="428" y="163"/>
                    </a:lnTo>
                    <a:lnTo>
                      <a:pt x="432" y="155"/>
                    </a:lnTo>
                    <a:lnTo>
                      <a:pt x="444" y="155"/>
                    </a:lnTo>
                    <a:lnTo>
                      <a:pt x="448" y="151"/>
                    </a:lnTo>
                    <a:lnTo>
                      <a:pt x="444" y="143"/>
                    </a:lnTo>
                    <a:lnTo>
                      <a:pt x="436" y="130"/>
                    </a:lnTo>
                    <a:lnTo>
                      <a:pt x="436" y="122"/>
                    </a:lnTo>
                    <a:lnTo>
                      <a:pt x="448" y="114"/>
                    </a:lnTo>
                    <a:lnTo>
                      <a:pt x="436" y="106"/>
                    </a:lnTo>
                    <a:lnTo>
                      <a:pt x="424" y="106"/>
                    </a:lnTo>
                    <a:lnTo>
                      <a:pt x="415" y="94"/>
                    </a:lnTo>
                    <a:lnTo>
                      <a:pt x="411" y="94"/>
                    </a:lnTo>
                    <a:lnTo>
                      <a:pt x="407" y="94"/>
                    </a:lnTo>
                    <a:lnTo>
                      <a:pt x="407" y="94"/>
                    </a:lnTo>
                    <a:lnTo>
                      <a:pt x="403" y="94"/>
                    </a:lnTo>
                    <a:lnTo>
                      <a:pt x="399" y="94"/>
                    </a:lnTo>
                    <a:lnTo>
                      <a:pt x="395" y="94"/>
                    </a:lnTo>
                    <a:lnTo>
                      <a:pt x="395" y="94"/>
                    </a:lnTo>
                    <a:lnTo>
                      <a:pt x="395" y="82"/>
                    </a:lnTo>
                    <a:lnTo>
                      <a:pt x="391" y="69"/>
                    </a:lnTo>
                    <a:lnTo>
                      <a:pt x="379" y="61"/>
                    </a:lnTo>
                    <a:lnTo>
                      <a:pt x="375" y="57"/>
                    </a:lnTo>
                    <a:lnTo>
                      <a:pt x="379" y="49"/>
                    </a:lnTo>
                    <a:lnTo>
                      <a:pt x="375" y="41"/>
                    </a:lnTo>
                    <a:lnTo>
                      <a:pt x="371" y="29"/>
                    </a:lnTo>
                    <a:lnTo>
                      <a:pt x="363" y="16"/>
                    </a:lnTo>
                    <a:lnTo>
                      <a:pt x="363" y="16"/>
                    </a:lnTo>
                    <a:lnTo>
                      <a:pt x="358" y="12"/>
                    </a:lnTo>
                    <a:lnTo>
                      <a:pt x="346" y="16"/>
                    </a:lnTo>
                    <a:lnTo>
                      <a:pt x="334" y="25"/>
                    </a:lnTo>
                    <a:lnTo>
                      <a:pt x="330" y="16"/>
                    </a:lnTo>
                    <a:lnTo>
                      <a:pt x="322" y="4"/>
                    </a:lnTo>
                    <a:lnTo>
                      <a:pt x="314" y="4"/>
                    </a:lnTo>
                    <a:lnTo>
                      <a:pt x="301" y="8"/>
                    </a:lnTo>
                    <a:lnTo>
                      <a:pt x="289" y="8"/>
                    </a:lnTo>
                    <a:lnTo>
                      <a:pt x="277" y="0"/>
                    </a:lnTo>
                    <a:lnTo>
                      <a:pt x="277" y="0"/>
                    </a:lnTo>
                    <a:lnTo>
                      <a:pt x="265" y="0"/>
                    </a:lnTo>
                    <a:lnTo>
                      <a:pt x="253" y="0"/>
                    </a:lnTo>
                    <a:lnTo>
                      <a:pt x="240" y="0"/>
                    </a:lnTo>
                    <a:lnTo>
                      <a:pt x="236" y="0"/>
                    </a:lnTo>
                    <a:lnTo>
                      <a:pt x="228" y="12"/>
                    </a:lnTo>
                    <a:lnTo>
                      <a:pt x="220" y="16"/>
                    </a:lnTo>
                    <a:lnTo>
                      <a:pt x="216" y="16"/>
                    </a:lnTo>
                    <a:lnTo>
                      <a:pt x="216" y="21"/>
                    </a:lnTo>
                    <a:lnTo>
                      <a:pt x="212" y="25"/>
                    </a:lnTo>
                    <a:lnTo>
                      <a:pt x="208" y="29"/>
                    </a:lnTo>
                    <a:lnTo>
                      <a:pt x="208" y="29"/>
                    </a:lnTo>
                    <a:lnTo>
                      <a:pt x="204" y="33"/>
                    </a:lnTo>
                    <a:lnTo>
                      <a:pt x="200" y="37"/>
                    </a:lnTo>
                    <a:lnTo>
                      <a:pt x="200" y="37"/>
                    </a:lnTo>
                    <a:lnTo>
                      <a:pt x="192" y="45"/>
                    </a:lnTo>
                    <a:lnTo>
                      <a:pt x="179" y="53"/>
                    </a:lnTo>
                    <a:lnTo>
                      <a:pt x="167" y="57"/>
                    </a:lnTo>
                    <a:lnTo>
                      <a:pt x="155" y="61"/>
                    </a:lnTo>
                    <a:lnTo>
                      <a:pt x="155" y="61"/>
                    </a:lnTo>
                    <a:lnTo>
                      <a:pt x="151" y="69"/>
                    </a:lnTo>
                    <a:lnTo>
                      <a:pt x="151" y="69"/>
                    </a:lnTo>
                    <a:lnTo>
                      <a:pt x="151" y="73"/>
                    </a:lnTo>
                    <a:lnTo>
                      <a:pt x="151" y="77"/>
                    </a:lnTo>
                    <a:lnTo>
                      <a:pt x="151" y="90"/>
                    </a:lnTo>
                    <a:lnTo>
                      <a:pt x="155" y="102"/>
                    </a:lnTo>
                    <a:lnTo>
                      <a:pt x="159" y="110"/>
                    </a:lnTo>
                    <a:lnTo>
                      <a:pt x="155" y="126"/>
                    </a:lnTo>
                    <a:lnTo>
                      <a:pt x="151" y="130"/>
                    </a:lnTo>
                    <a:lnTo>
                      <a:pt x="151" y="143"/>
                    </a:lnTo>
                    <a:lnTo>
                      <a:pt x="147" y="155"/>
                    </a:lnTo>
                    <a:lnTo>
                      <a:pt x="147" y="163"/>
                    </a:lnTo>
                    <a:lnTo>
                      <a:pt x="147" y="167"/>
                    </a:lnTo>
                    <a:lnTo>
                      <a:pt x="147" y="179"/>
                    </a:lnTo>
                    <a:lnTo>
                      <a:pt x="139" y="187"/>
                    </a:lnTo>
                    <a:lnTo>
                      <a:pt x="135" y="200"/>
                    </a:lnTo>
                    <a:lnTo>
                      <a:pt x="131" y="204"/>
                    </a:lnTo>
                    <a:lnTo>
                      <a:pt x="122" y="208"/>
                    </a:lnTo>
                    <a:lnTo>
                      <a:pt x="118" y="212"/>
                    </a:lnTo>
                    <a:lnTo>
                      <a:pt x="114" y="212"/>
                    </a:lnTo>
                    <a:lnTo>
                      <a:pt x="110" y="216"/>
                    </a:lnTo>
                    <a:lnTo>
                      <a:pt x="98" y="220"/>
                    </a:lnTo>
                    <a:lnTo>
                      <a:pt x="86" y="228"/>
                    </a:lnTo>
                    <a:lnTo>
                      <a:pt x="70" y="236"/>
                    </a:lnTo>
                    <a:lnTo>
                      <a:pt x="57" y="244"/>
                    </a:lnTo>
                    <a:lnTo>
                      <a:pt x="57" y="244"/>
                    </a:lnTo>
                    <a:lnTo>
                      <a:pt x="45" y="248"/>
                    </a:lnTo>
                    <a:lnTo>
                      <a:pt x="33" y="257"/>
                    </a:lnTo>
                    <a:lnTo>
                      <a:pt x="21" y="261"/>
                    </a:lnTo>
                    <a:lnTo>
                      <a:pt x="8" y="269"/>
                    </a:lnTo>
                    <a:lnTo>
                      <a:pt x="0" y="273"/>
                    </a:lnTo>
                    <a:lnTo>
                      <a:pt x="4" y="293"/>
                    </a:lnTo>
                    <a:lnTo>
                      <a:pt x="13" y="313"/>
                    </a:lnTo>
                    <a:lnTo>
                      <a:pt x="13" y="318"/>
                    </a:lnTo>
                    <a:lnTo>
                      <a:pt x="13" y="318"/>
                    </a:lnTo>
                    <a:lnTo>
                      <a:pt x="17" y="330"/>
                    </a:lnTo>
                    <a:lnTo>
                      <a:pt x="17" y="330"/>
                    </a:lnTo>
                    <a:lnTo>
                      <a:pt x="17" y="334"/>
                    </a:lnTo>
                    <a:lnTo>
                      <a:pt x="13" y="334"/>
                    </a:lnTo>
                    <a:lnTo>
                      <a:pt x="13" y="334"/>
                    </a:lnTo>
                    <a:lnTo>
                      <a:pt x="13" y="334"/>
                    </a:lnTo>
                    <a:lnTo>
                      <a:pt x="13" y="338"/>
                    </a:lnTo>
                    <a:lnTo>
                      <a:pt x="29" y="342"/>
                    </a:lnTo>
                    <a:lnTo>
                      <a:pt x="29" y="342"/>
                    </a:lnTo>
                    <a:lnTo>
                      <a:pt x="33" y="350"/>
                    </a:lnTo>
                    <a:lnTo>
                      <a:pt x="33" y="350"/>
                    </a:lnTo>
                    <a:lnTo>
                      <a:pt x="25" y="358"/>
                    </a:lnTo>
                    <a:lnTo>
                      <a:pt x="37" y="358"/>
                    </a:lnTo>
                    <a:lnTo>
                      <a:pt x="41" y="358"/>
                    </a:lnTo>
                    <a:lnTo>
                      <a:pt x="41" y="358"/>
                    </a:lnTo>
                    <a:lnTo>
                      <a:pt x="57" y="362"/>
                    </a:lnTo>
                    <a:lnTo>
                      <a:pt x="74" y="366"/>
                    </a:lnTo>
                    <a:lnTo>
                      <a:pt x="82" y="366"/>
                    </a:lnTo>
                    <a:lnTo>
                      <a:pt x="90" y="366"/>
                    </a:lnTo>
                    <a:lnTo>
                      <a:pt x="106" y="370"/>
                    </a:lnTo>
                    <a:lnTo>
                      <a:pt x="118" y="383"/>
                    </a:lnTo>
                    <a:lnTo>
                      <a:pt x="135" y="391"/>
                    </a:lnTo>
                    <a:lnTo>
                      <a:pt x="159" y="407"/>
                    </a:lnTo>
                    <a:lnTo>
                      <a:pt x="171" y="411"/>
                    </a:lnTo>
                    <a:lnTo>
                      <a:pt x="175" y="411"/>
                    </a:lnTo>
                    <a:lnTo>
                      <a:pt x="188" y="419"/>
                    </a:lnTo>
                    <a:lnTo>
                      <a:pt x="200" y="423"/>
                    </a:lnTo>
                    <a:lnTo>
                      <a:pt x="212" y="436"/>
                    </a:lnTo>
                    <a:lnTo>
                      <a:pt x="228" y="448"/>
                    </a:lnTo>
                    <a:lnTo>
                      <a:pt x="245" y="464"/>
                    </a:lnTo>
                    <a:lnTo>
                      <a:pt x="249" y="468"/>
                    </a:lnTo>
                    <a:lnTo>
                      <a:pt x="265" y="476"/>
                    </a:lnTo>
                    <a:lnTo>
                      <a:pt x="277" y="488"/>
                    </a:lnTo>
                    <a:lnTo>
                      <a:pt x="289" y="497"/>
                    </a:lnTo>
                    <a:lnTo>
                      <a:pt x="289" y="501"/>
                    </a:lnTo>
                    <a:lnTo>
                      <a:pt x="306" y="509"/>
                    </a:lnTo>
                    <a:lnTo>
                      <a:pt x="306" y="509"/>
                    </a:lnTo>
                    <a:lnTo>
                      <a:pt x="318" y="521"/>
                    </a:lnTo>
                    <a:lnTo>
                      <a:pt x="334" y="533"/>
                    </a:lnTo>
                    <a:lnTo>
                      <a:pt x="346" y="541"/>
                    </a:lnTo>
                    <a:lnTo>
                      <a:pt x="358" y="549"/>
                    </a:lnTo>
                    <a:lnTo>
                      <a:pt x="358" y="549"/>
                    </a:lnTo>
                    <a:lnTo>
                      <a:pt x="371" y="549"/>
                    </a:lnTo>
                    <a:lnTo>
                      <a:pt x="375" y="554"/>
                    </a:lnTo>
                    <a:lnTo>
                      <a:pt x="391" y="554"/>
                    </a:lnTo>
                    <a:lnTo>
                      <a:pt x="407" y="554"/>
                    </a:lnTo>
                    <a:lnTo>
                      <a:pt x="424" y="558"/>
                    </a:lnTo>
                    <a:lnTo>
                      <a:pt x="436" y="558"/>
                    </a:lnTo>
                    <a:lnTo>
                      <a:pt x="452" y="558"/>
                    </a:lnTo>
                    <a:lnTo>
                      <a:pt x="460" y="558"/>
                    </a:lnTo>
                    <a:lnTo>
                      <a:pt x="468" y="558"/>
                    </a:lnTo>
                    <a:lnTo>
                      <a:pt x="468" y="558"/>
                    </a:lnTo>
                    <a:lnTo>
                      <a:pt x="476" y="549"/>
                    </a:lnTo>
                    <a:lnTo>
                      <a:pt x="476" y="549"/>
                    </a:lnTo>
                    <a:lnTo>
                      <a:pt x="489" y="533"/>
                    </a:lnTo>
                    <a:lnTo>
                      <a:pt x="489" y="529"/>
                    </a:lnTo>
                    <a:lnTo>
                      <a:pt x="493" y="525"/>
                    </a:lnTo>
                    <a:lnTo>
                      <a:pt x="493" y="525"/>
                    </a:lnTo>
                    <a:lnTo>
                      <a:pt x="497" y="521"/>
                    </a:lnTo>
                    <a:lnTo>
                      <a:pt x="501" y="509"/>
                    </a:lnTo>
                    <a:lnTo>
                      <a:pt x="505" y="501"/>
                    </a:lnTo>
                    <a:lnTo>
                      <a:pt x="517" y="493"/>
                    </a:lnTo>
                    <a:lnTo>
                      <a:pt x="542" y="493"/>
                    </a:lnTo>
                    <a:lnTo>
                      <a:pt x="554" y="497"/>
                    </a:lnTo>
                    <a:lnTo>
                      <a:pt x="554" y="493"/>
                    </a:lnTo>
                    <a:lnTo>
                      <a:pt x="566" y="497"/>
                    </a:lnTo>
                    <a:lnTo>
                      <a:pt x="570" y="501"/>
                    </a:lnTo>
                    <a:lnTo>
                      <a:pt x="582" y="505"/>
                    </a:lnTo>
                    <a:lnTo>
                      <a:pt x="586" y="501"/>
                    </a:lnTo>
                    <a:lnTo>
                      <a:pt x="590" y="501"/>
                    </a:lnTo>
                    <a:lnTo>
                      <a:pt x="582" y="501"/>
                    </a:lnTo>
                    <a:lnTo>
                      <a:pt x="582" y="493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89" name="Freeform 1034">
                <a:extLst>
                  <a:ext uri="{FF2B5EF4-FFF2-40B4-BE49-F238E27FC236}">
                    <a16:creationId xmlns:a16="http://schemas.microsoft.com/office/drawing/2014/main" id="{3CF4ECB8-45D1-741D-FE58-FCA0920D63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16" y="8408"/>
                <a:ext cx="265" cy="276"/>
              </a:xfrm>
              <a:custGeom>
                <a:avLst/>
                <a:gdLst>
                  <a:gd name="T0" fmla="*/ 29 w 265"/>
                  <a:gd name="T1" fmla="*/ 272 h 276"/>
                  <a:gd name="T2" fmla="*/ 53 w 265"/>
                  <a:gd name="T3" fmla="*/ 276 h 276"/>
                  <a:gd name="T4" fmla="*/ 70 w 265"/>
                  <a:gd name="T5" fmla="*/ 276 h 276"/>
                  <a:gd name="T6" fmla="*/ 82 w 265"/>
                  <a:gd name="T7" fmla="*/ 268 h 276"/>
                  <a:gd name="T8" fmla="*/ 102 w 265"/>
                  <a:gd name="T9" fmla="*/ 248 h 276"/>
                  <a:gd name="T10" fmla="*/ 118 w 265"/>
                  <a:gd name="T11" fmla="*/ 232 h 276"/>
                  <a:gd name="T12" fmla="*/ 147 w 265"/>
                  <a:gd name="T13" fmla="*/ 228 h 276"/>
                  <a:gd name="T14" fmla="*/ 159 w 265"/>
                  <a:gd name="T15" fmla="*/ 215 h 276"/>
                  <a:gd name="T16" fmla="*/ 179 w 265"/>
                  <a:gd name="T17" fmla="*/ 195 h 276"/>
                  <a:gd name="T18" fmla="*/ 184 w 265"/>
                  <a:gd name="T19" fmla="*/ 191 h 276"/>
                  <a:gd name="T20" fmla="*/ 192 w 265"/>
                  <a:gd name="T21" fmla="*/ 106 h 276"/>
                  <a:gd name="T22" fmla="*/ 200 w 265"/>
                  <a:gd name="T23" fmla="*/ 106 h 276"/>
                  <a:gd name="T24" fmla="*/ 216 w 265"/>
                  <a:gd name="T25" fmla="*/ 102 h 276"/>
                  <a:gd name="T26" fmla="*/ 236 w 265"/>
                  <a:gd name="T27" fmla="*/ 93 h 276"/>
                  <a:gd name="T28" fmla="*/ 257 w 265"/>
                  <a:gd name="T29" fmla="*/ 85 h 276"/>
                  <a:gd name="T30" fmla="*/ 265 w 265"/>
                  <a:gd name="T31" fmla="*/ 77 h 276"/>
                  <a:gd name="T32" fmla="*/ 261 w 265"/>
                  <a:gd name="T33" fmla="*/ 69 h 276"/>
                  <a:gd name="T34" fmla="*/ 245 w 265"/>
                  <a:gd name="T35" fmla="*/ 61 h 276"/>
                  <a:gd name="T36" fmla="*/ 245 w 265"/>
                  <a:gd name="T37" fmla="*/ 61 h 276"/>
                  <a:gd name="T38" fmla="*/ 249 w 265"/>
                  <a:gd name="T39" fmla="*/ 57 h 276"/>
                  <a:gd name="T40" fmla="*/ 245 w 265"/>
                  <a:gd name="T41" fmla="*/ 45 h 276"/>
                  <a:gd name="T42" fmla="*/ 245 w 265"/>
                  <a:gd name="T43" fmla="*/ 40 h 276"/>
                  <a:gd name="T44" fmla="*/ 232 w 265"/>
                  <a:gd name="T45" fmla="*/ 0 h 276"/>
                  <a:gd name="T46" fmla="*/ 216 w 265"/>
                  <a:gd name="T47" fmla="*/ 8 h 276"/>
                  <a:gd name="T48" fmla="*/ 216 w 265"/>
                  <a:gd name="T49" fmla="*/ 12 h 276"/>
                  <a:gd name="T50" fmla="*/ 200 w 265"/>
                  <a:gd name="T51" fmla="*/ 20 h 276"/>
                  <a:gd name="T52" fmla="*/ 188 w 265"/>
                  <a:gd name="T53" fmla="*/ 24 h 276"/>
                  <a:gd name="T54" fmla="*/ 167 w 265"/>
                  <a:gd name="T55" fmla="*/ 40 h 276"/>
                  <a:gd name="T56" fmla="*/ 147 w 265"/>
                  <a:gd name="T57" fmla="*/ 53 h 276"/>
                  <a:gd name="T58" fmla="*/ 122 w 265"/>
                  <a:gd name="T59" fmla="*/ 65 h 276"/>
                  <a:gd name="T60" fmla="*/ 106 w 265"/>
                  <a:gd name="T61" fmla="*/ 69 h 276"/>
                  <a:gd name="T62" fmla="*/ 90 w 265"/>
                  <a:gd name="T63" fmla="*/ 69 h 276"/>
                  <a:gd name="T64" fmla="*/ 78 w 265"/>
                  <a:gd name="T65" fmla="*/ 61 h 276"/>
                  <a:gd name="T66" fmla="*/ 74 w 265"/>
                  <a:gd name="T67" fmla="*/ 57 h 276"/>
                  <a:gd name="T68" fmla="*/ 66 w 265"/>
                  <a:gd name="T69" fmla="*/ 53 h 276"/>
                  <a:gd name="T70" fmla="*/ 61 w 265"/>
                  <a:gd name="T71" fmla="*/ 49 h 276"/>
                  <a:gd name="T72" fmla="*/ 57 w 265"/>
                  <a:gd name="T73" fmla="*/ 45 h 276"/>
                  <a:gd name="T74" fmla="*/ 49 w 265"/>
                  <a:gd name="T75" fmla="*/ 40 h 276"/>
                  <a:gd name="T76" fmla="*/ 49 w 265"/>
                  <a:gd name="T77" fmla="*/ 45 h 276"/>
                  <a:gd name="T78" fmla="*/ 41 w 265"/>
                  <a:gd name="T79" fmla="*/ 45 h 276"/>
                  <a:gd name="T80" fmla="*/ 37 w 265"/>
                  <a:gd name="T81" fmla="*/ 49 h 276"/>
                  <a:gd name="T82" fmla="*/ 37 w 265"/>
                  <a:gd name="T83" fmla="*/ 53 h 276"/>
                  <a:gd name="T84" fmla="*/ 37 w 265"/>
                  <a:gd name="T85" fmla="*/ 61 h 276"/>
                  <a:gd name="T86" fmla="*/ 37 w 265"/>
                  <a:gd name="T87" fmla="*/ 81 h 276"/>
                  <a:gd name="T88" fmla="*/ 37 w 265"/>
                  <a:gd name="T89" fmla="*/ 106 h 276"/>
                  <a:gd name="T90" fmla="*/ 33 w 265"/>
                  <a:gd name="T91" fmla="*/ 122 h 276"/>
                  <a:gd name="T92" fmla="*/ 29 w 265"/>
                  <a:gd name="T93" fmla="*/ 138 h 276"/>
                  <a:gd name="T94" fmla="*/ 29 w 265"/>
                  <a:gd name="T95" fmla="*/ 146 h 276"/>
                  <a:gd name="T96" fmla="*/ 29 w 265"/>
                  <a:gd name="T97" fmla="*/ 154 h 276"/>
                  <a:gd name="T98" fmla="*/ 29 w 265"/>
                  <a:gd name="T99" fmla="*/ 158 h 276"/>
                  <a:gd name="T100" fmla="*/ 25 w 265"/>
                  <a:gd name="T101" fmla="*/ 163 h 276"/>
                  <a:gd name="T102" fmla="*/ 17 w 265"/>
                  <a:gd name="T103" fmla="*/ 187 h 276"/>
                  <a:gd name="T104" fmla="*/ 13 w 265"/>
                  <a:gd name="T105" fmla="*/ 199 h 276"/>
                  <a:gd name="T106" fmla="*/ 9 w 265"/>
                  <a:gd name="T107" fmla="*/ 224 h 276"/>
                  <a:gd name="T108" fmla="*/ 9 w 265"/>
                  <a:gd name="T109" fmla="*/ 236 h 276"/>
                  <a:gd name="T110" fmla="*/ 0 w 265"/>
                  <a:gd name="T111" fmla="*/ 252 h 276"/>
                  <a:gd name="T112" fmla="*/ 4 w 265"/>
                  <a:gd name="T113" fmla="*/ 256 h 276"/>
                  <a:gd name="T114" fmla="*/ 0 w 265"/>
                  <a:gd name="T115" fmla="*/ 268 h 276"/>
                  <a:gd name="T116" fmla="*/ 17 w 265"/>
                  <a:gd name="T117" fmla="*/ 26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5" h="276">
                    <a:moveTo>
                      <a:pt x="17" y="268"/>
                    </a:moveTo>
                    <a:lnTo>
                      <a:pt x="29" y="272"/>
                    </a:lnTo>
                    <a:lnTo>
                      <a:pt x="37" y="272"/>
                    </a:lnTo>
                    <a:lnTo>
                      <a:pt x="53" y="276"/>
                    </a:lnTo>
                    <a:lnTo>
                      <a:pt x="61" y="276"/>
                    </a:lnTo>
                    <a:lnTo>
                      <a:pt x="70" y="276"/>
                    </a:lnTo>
                    <a:lnTo>
                      <a:pt x="78" y="268"/>
                    </a:lnTo>
                    <a:lnTo>
                      <a:pt x="82" y="268"/>
                    </a:lnTo>
                    <a:lnTo>
                      <a:pt x="94" y="260"/>
                    </a:lnTo>
                    <a:lnTo>
                      <a:pt x="102" y="248"/>
                    </a:lnTo>
                    <a:lnTo>
                      <a:pt x="106" y="236"/>
                    </a:lnTo>
                    <a:lnTo>
                      <a:pt x="118" y="232"/>
                    </a:lnTo>
                    <a:lnTo>
                      <a:pt x="143" y="228"/>
                    </a:lnTo>
                    <a:lnTo>
                      <a:pt x="147" y="228"/>
                    </a:lnTo>
                    <a:lnTo>
                      <a:pt x="155" y="228"/>
                    </a:lnTo>
                    <a:lnTo>
                      <a:pt x="159" y="215"/>
                    </a:lnTo>
                    <a:lnTo>
                      <a:pt x="167" y="203"/>
                    </a:lnTo>
                    <a:lnTo>
                      <a:pt x="179" y="195"/>
                    </a:lnTo>
                    <a:lnTo>
                      <a:pt x="179" y="195"/>
                    </a:lnTo>
                    <a:lnTo>
                      <a:pt x="184" y="191"/>
                    </a:lnTo>
                    <a:lnTo>
                      <a:pt x="127" y="126"/>
                    </a:lnTo>
                    <a:lnTo>
                      <a:pt x="192" y="106"/>
                    </a:lnTo>
                    <a:lnTo>
                      <a:pt x="196" y="106"/>
                    </a:lnTo>
                    <a:lnTo>
                      <a:pt x="200" y="106"/>
                    </a:lnTo>
                    <a:lnTo>
                      <a:pt x="212" y="102"/>
                    </a:lnTo>
                    <a:lnTo>
                      <a:pt x="216" y="102"/>
                    </a:lnTo>
                    <a:lnTo>
                      <a:pt x="228" y="97"/>
                    </a:lnTo>
                    <a:lnTo>
                      <a:pt x="236" y="93"/>
                    </a:lnTo>
                    <a:lnTo>
                      <a:pt x="249" y="89"/>
                    </a:lnTo>
                    <a:lnTo>
                      <a:pt x="257" y="85"/>
                    </a:lnTo>
                    <a:lnTo>
                      <a:pt x="265" y="77"/>
                    </a:lnTo>
                    <a:lnTo>
                      <a:pt x="265" y="77"/>
                    </a:lnTo>
                    <a:lnTo>
                      <a:pt x="261" y="69"/>
                    </a:lnTo>
                    <a:lnTo>
                      <a:pt x="261" y="69"/>
                    </a:lnTo>
                    <a:lnTo>
                      <a:pt x="245" y="65"/>
                    </a:lnTo>
                    <a:lnTo>
                      <a:pt x="245" y="61"/>
                    </a:lnTo>
                    <a:lnTo>
                      <a:pt x="245" y="61"/>
                    </a:lnTo>
                    <a:lnTo>
                      <a:pt x="245" y="61"/>
                    </a:lnTo>
                    <a:lnTo>
                      <a:pt x="249" y="61"/>
                    </a:lnTo>
                    <a:lnTo>
                      <a:pt x="249" y="57"/>
                    </a:lnTo>
                    <a:lnTo>
                      <a:pt x="249" y="57"/>
                    </a:lnTo>
                    <a:lnTo>
                      <a:pt x="245" y="45"/>
                    </a:lnTo>
                    <a:lnTo>
                      <a:pt x="245" y="45"/>
                    </a:lnTo>
                    <a:lnTo>
                      <a:pt x="245" y="40"/>
                    </a:lnTo>
                    <a:lnTo>
                      <a:pt x="236" y="20"/>
                    </a:lnTo>
                    <a:lnTo>
                      <a:pt x="232" y="0"/>
                    </a:lnTo>
                    <a:lnTo>
                      <a:pt x="228" y="4"/>
                    </a:lnTo>
                    <a:lnTo>
                      <a:pt x="216" y="8"/>
                    </a:lnTo>
                    <a:lnTo>
                      <a:pt x="216" y="8"/>
                    </a:lnTo>
                    <a:lnTo>
                      <a:pt x="216" y="12"/>
                    </a:lnTo>
                    <a:lnTo>
                      <a:pt x="204" y="16"/>
                    </a:lnTo>
                    <a:lnTo>
                      <a:pt x="200" y="20"/>
                    </a:lnTo>
                    <a:lnTo>
                      <a:pt x="192" y="24"/>
                    </a:lnTo>
                    <a:lnTo>
                      <a:pt x="188" y="24"/>
                    </a:lnTo>
                    <a:lnTo>
                      <a:pt x="175" y="32"/>
                    </a:lnTo>
                    <a:lnTo>
                      <a:pt x="167" y="40"/>
                    </a:lnTo>
                    <a:lnTo>
                      <a:pt x="155" y="45"/>
                    </a:lnTo>
                    <a:lnTo>
                      <a:pt x="147" y="53"/>
                    </a:lnTo>
                    <a:lnTo>
                      <a:pt x="135" y="61"/>
                    </a:lnTo>
                    <a:lnTo>
                      <a:pt x="122" y="65"/>
                    </a:lnTo>
                    <a:lnTo>
                      <a:pt x="114" y="73"/>
                    </a:lnTo>
                    <a:lnTo>
                      <a:pt x="106" y="69"/>
                    </a:lnTo>
                    <a:lnTo>
                      <a:pt x="94" y="69"/>
                    </a:lnTo>
                    <a:lnTo>
                      <a:pt x="90" y="69"/>
                    </a:lnTo>
                    <a:lnTo>
                      <a:pt x="90" y="65"/>
                    </a:lnTo>
                    <a:lnTo>
                      <a:pt x="78" y="61"/>
                    </a:lnTo>
                    <a:lnTo>
                      <a:pt x="78" y="57"/>
                    </a:lnTo>
                    <a:lnTo>
                      <a:pt x="74" y="57"/>
                    </a:lnTo>
                    <a:lnTo>
                      <a:pt x="74" y="57"/>
                    </a:lnTo>
                    <a:lnTo>
                      <a:pt x="66" y="53"/>
                    </a:lnTo>
                    <a:lnTo>
                      <a:pt x="66" y="49"/>
                    </a:lnTo>
                    <a:lnTo>
                      <a:pt x="61" y="49"/>
                    </a:lnTo>
                    <a:lnTo>
                      <a:pt x="61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9" y="45"/>
                    </a:lnTo>
                    <a:lnTo>
                      <a:pt x="45" y="45"/>
                    </a:lnTo>
                    <a:lnTo>
                      <a:pt x="41" y="45"/>
                    </a:lnTo>
                    <a:lnTo>
                      <a:pt x="41" y="49"/>
                    </a:lnTo>
                    <a:lnTo>
                      <a:pt x="37" y="49"/>
                    </a:lnTo>
                    <a:lnTo>
                      <a:pt x="37" y="49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7" y="61"/>
                    </a:lnTo>
                    <a:lnTo>
                      <a:pt x="37" y="65"/>
                    </a:lnTo>
                    <a:lnTo>
                      <a:pt x="37" y="81"/>
                    </a:lnTo>
                    <a:lnTo>
                      <a:pt x="37" y="85"/>
                    </a:lnTo>
                    <a:lnTo>
                      <a:pt x="37" y="106"/>
                    </a:lnTo>
                    <a:lnTo>
                      <a:pt x="37" y="110"/>
                    </a:lnTo>
                    <a:lnTo>
                      <a:pt x="33" y="122"/>
                    </a:lnTo>
                    <a:lnTo>
                      <a:pt x="33" y="126"/>
                    </a:lnTo>
                    <a:lnTo>
                      <a:pt x="29" y="138"/>
                    </a:lnTo>
                    <a:lnTo>
                      <a:pt x="29" y="142"/>
                    </a:lnTo>
                    <a:lnTo>
                      <a:pt x="29" y="146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29" y="158"/>
                    </a:lnTo>
                    <a:lnTo>
                      <a:pt x="29" y="158"/>
                    </a:lnTo>
                    <a:lnTo>
                      <a:pt x="29" y="163"/>
                    </a:lnTo>
                    <a:lnTo>
                      <a:pt x="25" y="163"/>
                    </a:lnTo>
                    <a:lnTo>
                      <a:pt x="21" y="175"/>
                    </a:lnTo>
                    <a:lnTo>
                      <a:pt x="17" y="187"/>
                    </a:lnTo>
                    <a:lnTo>
                      <a:pt x="17" y="191"/>
                    </a:lnTo>
                    <a:lnTo>
                      <a:pt x="13" y="199"/>
                    </a:lnTo>
                    <a:lnTo>
                      <a:pt x="13" y="211"/>
                    </a:lnTo>
                    <a:lnTo>
                      <a:pt x="9" y="224"/>
                    </a:lnTo>
                    <a:lnTo>
                      <a:pt x="9" y="228"/>
                    </a:lnTo>
                    <a:lnTo>
                      <a:pt x="9" y="236"/>
                    </a:lnTo>
                    <a:lnTo>
                      <a:pt x="4" y="248"/>
                    </a:lnTo>
                    <a:lnTo>
                      <a:pt x="0" y="252"/>
                    </a:lnTo>
                    <a:lnTo>
                      <a:pt x="0" y="256"/>
                    </a:lnTo>
                    <a:lnTo>
                      <a:pt x="4" y="256"/>
                    </a:lnTo>
                    <a:lnTo>
                      <a:pt x="4" y="256"/>
                    </a:lnTo>
                    <a:lnTo>
                      <a:pt x="0" y="268"/>
                    </a:lnTo>
                    <a:lnTo>
                      <a:pt x="4" y="268"/>
                    </a:lnTo>
                    <a:lnTo>
                      <a:pt x="17" y="268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090" name="Group 2089">
                <a:extLst>
                  <a:ext uri="{FF2B5EF4-FFF2-40B4-BE49-F238E27FC236}">
                    <a16:creationId xmlns:a16="http://schemas.microsoft.com/office/drawing/2014/main" id="{4E05C7BA-246C-ABEC-7F9D-732210EC98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16" y="8628"/>
                <a:ext cx="114" cy="101"/>
                <a:chOff x="13416" y="8628"/>
                <a:chExt cx="114" cy="101"/>
              </a:xfrm>
              <a:grpFill/>
            </p:grpSpPr>
            <p:sp>
              <p:nvSpPr>
                <p:cNvPr id="2106" name="Freeform 1036">
                  <a:extLst>
                    <a:ext uri="{FF2B5EF4-FFF2-40B4-BE49-F238E27FC236}">
                      <a16:creationId xmlns:a16="http://schemas.microsoft.com/office/drawing/2014/main" id="{4EE2A3B4-4A2D-2C2F-1EBF-05E3953DDE3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416" y="8628"/>
                  <a:ext cx="114" cy="101"/>
                </a:xfrm>
                <a:custGeom>
                  <a:avLst/>
                  <a:gdLst>
                    <a:gd name="T0" fmla="*/ 49 w 114"/>
                    <a:gd name="T1" fmla="*/ 0 h 101"/>
                    <a:gd name="T2" fmla="*/ 37 w 114"/>
                    <a:gd name="T3" fmla="*/ 8 h 101"/>
                    <a:gd name="T4" fmla="*/ 33 w 114"/>
                    <a:gd name="T5" fmla="*/ 16 h 101"/>
                    <a:gd name="T6" fmla="*/ 29 w 114"/>
                    <a:gd name="T7" fmla="*/ 28 h 101"/>
                    <a:gd name="T8" fmla="*/ 25 w 114"/>
                    <a:gd name="T9" fmla="*/ 32 h 101"/>
                    <a:gd name="T10" fmla="*/ 25 w 114"/>
                    <a:gd name="T11" fmla="*/ 32 h 101"/>
                    <a:gd name="T12" fmla="*/ 21 w 114"/>
                    <a:gd name="T13" fmla="*/ 36 h 101"/>
                    <a:gd name="T14" fmla="*/ 21 w 114"/>
                    <a:gd name="T15" fmla="*/ 40 h 101"/>
                    <a:gd name="T16" fmla="*/ 8 w 114"/>
                    <a:gd name="T17" fmla="*/ 56 h 101"/>
                    <a:gd name="T18" fmla="*/ 8 w 114"/>
                    <a:gd name="T19" fmla="*/ 56 h 101"/>
                    <a:gd name="T20" fmla="*/ 0 w 114"/>
                    <a:gd name="T21" fmla="*/ 65 h 101"/>
                    <a:gd name="T22" fmla="*/ 4 w 114"/>
                    <a:gd name="T23" fmla="*/ 65 h 101"/>
                    <a:gd name="T24" fmla="*/ 8 w 114"/>
                    <a:gd name="T25" fmla="*/ 65 h 101"/>
                    <a:gd name="T26" fmla="*/ 21 w 114"/>
                    <a:gd name="T27" fmla="*/ 65 h 101"/>
                    <a:gd name="T28" fmla="*/ 33 w 114"/>
                    <a:gd name="T29" fmla="*/ 69 h 101"/>
                    <a:gd name="T30" fmla="*/ 45 w 114"/>
                    <a:gd name="T31" fmla="*/ 69 h 101"/>
                    <a:gd name="T32" fmla="*/ 57 w 114"/>
                    <a:gd name="T33" fmla="*/ 73 h 101"/>
                    <a:gd name="T34" fmla="*/ 61 w 114"/>
                    <a:gd name="T35" fmla="*/ 77 h 101"/>
                    <a:gd name="T36" fmla="*/ 61 w 114"/>
                    <a:gd name="T37" fmla="*/ 89 h 101"/>
                    <a:gd name="T38" fmla="*/ 69 w 114"/>
                    <a:gd name="T39" fmla="*/ 101 h 101"/>
                    <a:gd name="T40" fmla="*/ 86 w 114"/>
                    <a:gd name="T41" fmla="*/ 101 h 101"/>
                    <a:gd name="T42" fmla="*/ 90 w 114"/>
                    <a:gd name="T43" fmla="*/ 101 h 101"/>
                    <a:gd name="T44" fmla="*/ 114 w 114"/>
                    <a:gd name="T45" fmla="*/ 101 h 101"/>
                    <a:gd name="T46" fmla="*/ 110 w 114"/>
                    <a:gd name="T47" fmla="*/ 89 h 101"/>
                    <a:gd name="T48" fmla="*/ 106 w 114"/>
                    <a:gd name="T49" fmla="*/ 81 h 101"/>
                    <a:gd name="T50" fmla="*/ 98 w 114"/>
                    <a:gd name="T51" fmla="*/ 69 h 101"/>
                    <a:gd name="T52" fmla="*/ 98 w 114"/>
                    <a:gd name="T53" fmla="*/ 65 h 101"/>
                    <a:gd name="T54" fmla="*/ 94 w 114"/>
                    <a:gd name="T55" fmla="*/ 65 h 101"/>
                    <a:gd name="T56" fmla="*/ 94 w 114"/>
                    <a:gd name="T57" fmla="*/ 52 h 101"/>
                    <a:gd name="T58" fmla="*/ 82 w 114"/>
                    <a:gd name="T59" fmla="*/ 48 h 101"/>
                    <a:gd name="T60" fmla="*/ 78 w 114"/>
                    <a:gd name="T61" fmla="*/ 36 h 101"/>
                    <a:gd name="T62" fmla="*/ 90 w 114"/>
                    <a:gd name="T63" fmla="*/ 32 h 101"/>
                    <a:gd name="T64" fmla="*/ 98 w 114"/>
                    <a:gd name="T65" fmla="*/ 32 h 101"/>
                    <a:gd name="T66" fmla="*/ 90 w 114"/>
                    <a:gd name="T67" fmla="*/ 20 h 101"/>
                    <a:gd name="T68" fmla="*/ 86 w 114"/>
                    <a:gd name="T69" fmla="*/ 12 h 101"/>
                    <a:gd name="T70" fmla="*/ 86 w 114"/>
                    <a:gd name="T71" fmla="*/ 8 h 101"/>
                    <a:gd name="T72" fmla="*/ 86 w 114"/>
                    <a:gd name="T73" fmla="*/ 4 h 101"/>
                    <a:gd name="T74" fmla="*/ 74 w 114"/>
                    <a:gd name="T75" fmla="*/ 0 h 101"/>
                    <a:gd name="T76" fmla="*/ 49 w 114"/>
                    <a:gd name="T7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14" h="101">
                      <a:moveTo>
                        <a:pt x="49" y="0"/>
                      </a:moveTo>
                      <a:lnTo>
                        <a:pt x="37" y="8"/>
                      </a:lnTo>
                      <a:lnTo>
                        <a:pt x="33" y="16"/>
                      </a:lnTo>
                      <a:lnTo>
                        <a:pt x="29" y="28"/>
                      </a:lnTo>
                      <a:lnTo>
                        <a:pt x="25" y="32"/>
                      </a:lnTo>
                      <a:lnTo>
                        <a:pt x="25" y="32"/>
                      </a:lnTo>
                      <a:lnTo>
                        <a:pt x="21" y="36"/>
                      </a:lnTo>
                      <a:lnTo>
                        <a:pt x="21" y="40"/>
                      </a:lnTo>
                      <a:lnTo>
                        <a:pt x="8" y="56"/>
                      </a:lnTo>
                      <a:lnTo>
                        <a:pt x="8" y="56"/>
                      </a:lnTo>
                      <a:lnTo>
                        <a:pt x="0" y="65"/>
                      </a:lnTo>
                      <a:lnTo>
                        <a:pt x="4" y="65"/>
                      </a:lnTo>
                      <a:lnTo>
                        <a:pt x="8" y="65"/>
                      </a:lnTo>
                      <a:lnTo>
                        <a:pt x="21" y="65"/>
                      </a:lnTo>
                      <a:lnTo>
                        <a:pt x="33" y="69"/>
                      </a:lnTo>
                      <a:lnTo>
                        <a:pt x="45" y="69"/>
                      </a:lnTo>
                      <a:lnTo>
                        <a:pt x="57" y="73"/>
                      </a:lnTo>
                      <a:lnTo>
                        <a:pt x="61" y="77"/>
                      </a:lnTo>
                      <a:lnTo>
                        <a:pt x="61" y="89"/>
                      </a:lnTo>
                      <a:lnTo>
                        <a:pt x="69" y="101"/>
                      </a:lnTo>
                      <a:lnTo>
                        <a:pt x="86" y="101"/>
                      </a:lnTo>
                      <a:lnTo>
                        <a:pt x="90" y="101"/>
                      </a:lnTo>
                      <a:lnTo>
                        <a:pt x="114" y="101"/>
                      </a:lnTo>
                      <a:lnTo>
                        <a:pt x="110" y="89"/>
                      </a:lnTo>
                      <a:lnTo>
                        <a:pt x="106" y="81"/>
                      </a:lnTo>
                      <a:lnTo>
                        <a:pt x="98" y="69"/>
                      </a:lnTo>
                      <a:lnTo>
                        <a:pt x="98" y="65"/>
                      </a:lnTo>
                      <a:lnTo>
                        <a:pt x="94" y="65"/>
                      </a:lnTo>
                      <a:lnTo>
                        <a:pt x="94" y="52"/>
                      </a:lnTo>
                      <a:lnTo>
                        <a:pt x="82" y="48"/>
                      </a:lnTo>
                      <a:lnTo>
                        <a:pt x="78" y="36"/>
                      </a:lnTo>
                      <a:lnTo>
                        <a:pt x="90" y="32"/>
                      </a:lnTo>
                      <a:lnTo>
                        <a:pt x="98" y="32"/>
                      </a:lnTo>
                      <a:lnTo>
                        <a:pt x="90" y="20"/>
                      </a:lnTo>
                      <a:lnTo>
                        <a:pt x="86" y="12"/>
                      </a:lnTo>
                      <a:lnTo>
                        <a:pt x="86" y="8"/>
                      </a:lnTo>
                      <a:lnTo>
                        <a:pt x="86" y="4"/>
                      </a:lnTo>
                      <a:lnTo>
                        <a:pt x="74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7" name="Freeform 1037">
                  <a:extLst>
                    <a:ext uri="{FF2B5EF4-FFF2-40B4-BE49-F238E27FC236}">
                      <a16:creationId xmlns:a16="http://schemas.microsoft.com/office/drawing/2014/main" id="{6492820D-41BA-BC47-CDC2-FDC1A03D098A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510" y="8636"/>
                  <a:ext cx="16" cy="20"/>
                </a:xfrm>
                <a:custGeom>
                  <a:avLst/>
                  <a:gdLst>
                    <a:gd name="T0" fmla="*/ 16 w 16"/>
                    <a:gd name="T1" fmla="*/ 16 h 20"/>
                    <a:gd name="T2" fmla="*/ 12 w 16"/>
                    <a:gd name="T3" fmla="*/ 8 h 20"/>
                    <a:gd name="T4" fmla="*/ 4 w 16"/>
                    <a:gd name="T5" fmla="*/ 0 h 20"/>
                    <a:gd name="T6" fmla="*/ 0 w 16"/>
                    <a:gd name="T7" fmla="*/ 0 h 20"/>
                    <a:gd name="T8" fmla="*/ 8 w 16"/>
                    <a:gd name="T9" fmla="*/ 4 h 20"/>
                    <a:gd name="T10" fmla="*/ 0 w 16"/>
                    <a:gd name="T11" fmla="*/ 8 h 20"/>
                    <a:gd name="T12" fmla="*/ 4 w 16"/>
                    <a:gd name="T13" fmla="*/ 20 h 20"/>
                    <a:gd name="T14" fmla="*/ 16 w 16"/>
                    <a:gd name="T15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" h="20">
                      <a:moveTo>
                        <a:pt x="16" y="16"/>
                      </a:moveTo>
                      <a:lnTo>
                        <a:pt x="12" y="8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4" y="20"/>
                      </a:lnTo>
                      <a:lnTo>
                        <a:pt x="16" y="16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091" name="Freeform 1038">
                <a:extLst>
                  <a:ext uri="{FF2B5EF4-FFF2-40B4-BE49-F238E27FC236}">
                    <a16:creationId xmlns:a16="http://schemas.microsoft.com/office/drawing/2014/main" id="{F9B63B6C-895F-9015-E4B0-A8A551F92C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73" y="8888"/>
                <a:ext cx="49" cy="98"/>
              </a:xfrm>
              <a:custGeom>
                <a:avLst/>
                <a:gdLst>
                  <a:gd name="T0" fmla="*/ 4 w 49"/>
                  <a:gd name="T1" fmla="*/ 89 h 98"/>
                  <a:gd name="T2" fmla="*/ 8 w 49"/>
                  <a:gd name="T3" fmla="*/ 93 h 98"/>
                  <a:gd name="T4" fmla="*/ 20 w 49"/>
                  <a:gd name="T5" fmla="*/ 98 h 98"/>
                  <a:gd name="T6" fmla="*/ 20 w 49"/>
                  <a:gd name="T7" fmla="*/ 98 h 98"/>
                  <a:gd name="T8" fmla="*/ 24 w 49"/>
                  <a:gd name="T9" fmla="*/ 93 h 98"/>
                  <a:gd name="T10" fmla="*/ 36 w 49"/>
                  <a:gd name="T11" fmla="*/ 93 h 98"/>
                  <a:gd name="T12" fmla="*/ 40 w 49"/>
                  <a:gd name="T13" fmla="*/ 85 h 98"/>
                  <a:gd name="T14" fmla="*/ 40 w 49"/>
                  <a:gd name="T15" fmla="*/ 81 h 98"/>
                  <a:gd name="T16" fmla="*/ 49 w 49"/>
                  <a:gd name="T17" fmla="*/ 69 h 98"/>
                  <a:gd name="T18" fmla="*/ 49 w 49"/>
                  <a:gd name="T19" fmla="*/ 69 h 98"/>
                  <a:gd name="T20" fmla="*/ 49 w 49"/>
                  <a:gd name="T21" fmla="*/ 65 h 98"/>
                  <a:gd name="T22" fmla="*/ 49 w 49"/>
                  <a:gd name="T23" fmla="*/ 65 h 98"/>
                  <a:gd name="T24" fmla="*/ 49 w 49"/>
                  <a:gd name="T25" fmla="*/ 57 h 98"/>
                  <a:gd name="T26" fmla="*/ 44 w 49"/>
                  <a:gd name="T27" fmla="*/ 45 h 98"/>
                  <a:gd name="T28" fmla="*/ 40 w 49"/>
                  <a:gd name="T29" fmla="*/ 37 h 98"/>
                  <a:gd name="T30" fmla="*/ 49 w 49"/>
                  <a:gd name="T31" fmla="*/ 28 h 98"/>
                  <a:gd name="T32" fmla="*/ 49 w 49"/>
                  <a:gd name="T33" fmla="*/ 12 h 98"/>
                  <a:gd name="T34" fmla="*/ 44 w 49"/>
                  <a:gd name="T35" fmla="*/ 12 h 98"/>
                  <a:gd name="T36" fmla="*/ 44 w 49"/>
                  <a:gd name="T37" fmla="*/ 8 h 98"/>
                  <a:gd name="T38" fmla="*/ 40 w 49"/>
                  <a:gd name="T39" fmla="*/ 12 h 98"/>
                  <a:gd name="T40" fmla="*/ 36 w 49"/>
                  <a:gd name="T41" fmla="*/ 8 h 98"/>
                  <a:gd name="T42" fmla="*/ 32 w 49"/>
                  <a:gd name="T43" fmla="*/ 0 h 98"/>
                  <a:gd name="T44" fmla="*/ 20 w 49"/>
                  <a:gd name="T45" fmla="*/ 0 h 98"/>
                  <a:gd name="T46" fmla="*/ 12 w 49"/>
                  <a:gd name="T47" fmla="*/ 12 h 98"/>
                  <a:gd name="T48" fmla="*/ 12 w 49"/>
                  <a:gd name="T49" fmla="*/ 16 h 98"/>
                  <a:gd name="T50" fmla="*/ 8 w 49"/>
                  <a:gd name="T51" fmla="*/ 24 h 98"/>
                  <a:gd name="T52" fmla="*/ 8 w 49"/>
                  <a:gd name="T53" fmla="*/ 37 h 98"/>
                  <a:gd name="T54" fmla="*/ 0 w 49"/>
                  <a:gd name="T55" fmla="*/ 41 h 98"/>
                  <a:gd name="T56" fmla="*/ 0 w 49"/>
                  <a:gd name="T57" fmla="*/ 37 h 98"/>
                  <a:gd name="T58" fmla="*/ 0 w 49"/>
                  <a:gd name="T59" fmla="*/ 65 h 98"/>
                  <a:gd name="T60" fmla="*/ 0 w 49"/>
                  <a:gd name="T61" fmla="*/ 69 h 98"/>
                  <a:gd name="T62" fmla="*/ 4 w 49"/>
                  <a:gd name="T63" fmla="*/ 81 h 98"/>
                  <a:gd name="T64" fmla="*/ 4 w 49"/>
                  <a:gd name="T65" fmla="*/ 85 h 98"/>
                  <a:gd name="T66" fmla="*/ 0 w 49"/>
                  <a:gd name="T67" fmla="*/ 85 h 98"/>
                  <a:gd name="T68" fmla="*/ 4 w 49"/>
                  <a:gd name="T69" fmla="*/ 89 h 98"/>
                  <a:gd name="T70" fmla="*/ 4 w 49"/>
                  <a:gd name="T71" fmla="*/ 8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9" h="98">
                    <a:moveTo>
                      <a:pt x="4" y="89"/>
                    </a:moveTo>
                    <a:lnTo>
                      <a:pt x="8" y="93"/>
                    </a:lnTo>
                    <a:lnTo>
                      <a:pt x="20" y="98"/>
                    </a:lnTo>
                    <a:lnTo>
                      <a:pt x="20" y="98"/>
                    </a:lnTo>
                    <a:lnTo>
                      <a:pt x="24" y="93"/>
                    </a:lnTo>
                    <a:lnTo>
                      <a:pt x="36" y="93"/>
                    </a:lnTo>
                    <a:lnTo>
                      <a:pt x="40" y="85"/>
                    </a:lnTo>
                    <a:lnTo>
                      <a:pt x="40" y="81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49" y="57"/>
                    </a:lnTo>
                    <a:lnTo>
                      <a:pt x="44" y="45"/>
                    </a:lnTo>
                    <a:lnTo>
                      <a:pt x="40" y="37"/>
                    </a:lnTo>
                    <a:lnTo>
                      <a:pt x="49" y="28"/>
                    </a:lnTo>
                    <a:lnTo>
                      <a:pt x="49" y="12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0" y="12"/>
                    </a:lnTo>
                    <a:lnTo>
                      <a:pt x="36" y="8"/>
                    </a:lnTo>
                    <a:lnTo>
                      <a:pt x="32" y="0"/>
                    </a:lnTo>
                    <a:lnTo>
                      <a:pt x="20" y="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8" y="3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0" y="85"/>
                    </a:lnTo>
                    <a:lnTo>
                      <a:pt x="4" y="89"/>
                    </a:lnTo>
                    <a:lnTo>
                      <a:pt x="4" y="89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092" name="Freeform 1039">
                <a:extLst>
                  <a:ext uri="{FF2B5EF4-FFF2-40B4-BE49-F238E27FC236}">
                    <a16:creationId xmlns:a16="http://schemas.microsoft.com/office/drawing/2014/main" id="{034BA4A2-8001-FA63-F55C-74B36D0FD95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652" y="8884"/>
                <a:ext cx="8" cy="24"/>
              </a:xfrm>
              <a:custGeom>
                <a:avLst/>
                <a:gdLst>
                  <a:gd name="T0" fmla="*/ 0 w 8"/>
                  <a:gd name="T1" fmla="*/ 12 h 24"/>
                  <a:gd name="T2" fmla="*/ 8 w 8"/>
                  <a:gd name="T3" fmla="*/ 24 h 24"/>
                  <a:gd name="T4" fmla="*/ 8 w 8"/>
                  <a:gd name="T5" fmla="*/ 12 h 24"/>
                  <a:gd name="T6" fmla="*/ 8 w 8"/>
                  <a:gd name="T7" fmla="*/ 0 h 24"/>
                  <a:gd name="T8" fmla="*/ 0 w 8"/>
                  <a:gd name="T9" fmla="*/ 0 h 24"/>
                  <a:gd name="T10" fmla="*/ 0 w 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4">
                    <a:moveTo>
                      <a:pt x="0" y="12"/>
                    </a:moveTo>
                    <a:lnTo>
                      <a:pt x="8" y="24"/>
                    </a:lnTo>
                    <a:lnTo>
                      <a:pt x="8" y="1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093" name="Group 1040">
                <a:extLst>
                  <a:ext uri="{FF2B5EF4-FFF2-40B4-BE49-F238E27FC236}">
                    <a16:creationId xmlns:a16="http://schemas.microsoft.com/office/drawing/2014/main" id="{5B6F928D-6CC5-8389-9140-1594E23370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180" y="9340"/>
                <a:ext cx="716" cy="415"/>
                <a:chOff x="13180" y="9340"/>
                <a:chExt cx="716" cy="415"/>
              </a:xfrm>
              <a:grpFill/>
            </p:grpSpPr>
            <p:sp>
              <p:nvSpPr>
                <p:cNvPr id="2104" name="Freeform 1041">
                  <a:extLst>
                    <a:ext uri="{FF2B5EF4-FFF2-40B4-BE49-F238E27FC236}">
                      <a16:creationId xmlns:a16="http://schemas.microsoft.com/office/drawing/2014/main" id="{C75B5D3B-9D4F-1623-3EFB-FBF6E5CC280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827" y="9730"/>
                  <a:ext cx="69" cy="25"/>
                </a:xfrm>
                <a:custGeom>
                  <a:avLst/>
                  <a:gdLst>
                    <a:gd name="T0" fmla="*/ 45 w 69"/>
                    <a:gd name="T1" fmla="*/ 0 h 25"/>
                    <a:gd name="T2" fmla="*/ 33 w 69"/>
                    <a:gd name="T3" fmla="*/ 0 h 25"/>
                    <a:gd name="T4" fmla="*/ 21 w 69"/>
                    <a:gd name="T5" fmla="*/ 0 h 25"/>
                    <a:gd name="T6" fmla="*/ 8 w 69"/>
                    <a:gd name="T7" fmla="*/ 0 h 25"/>
                    <a:gd name="T8" fmla="*/ 0 w 69"/>
                    <a:gd name="T9" fmla="*/ 12 h 25"/>
                    <a:gd name="T10" fmla="*/ 13 w 69"/>
                    <a:gd name="T11" fmla="*/ 21 h 25"/>
                    <a:gd name="T12" fmla="*/ 25 w 69"/>
                    <a:gd name="T13" fmla="*/ 25 h 25"/>
                    <a:gd name="T14" fmla="*/ 33 w 69"/>
                    <a:gd name="T15" fmla="*/ 21 h 25"/>
                    <a:gd name="T16" fmla="*/ 45 w 69"/>
                    <a:gd name="T17" fmla="*/ 21 h 25"/>
                    <a:gd name="T18" fmla="*/ 53 w 69"/>
                    <a:gd name="T19" fmla="*/ 16 h 25"/>
                    <a:gd name="T20" fmla="*/ 69 w 69"/>
                    <a:gd name="T21" fmla="*/ 8 h 25"/>
                    <a:gd name="T22" fmla="*/ 57 w 69"/>
                    <a:gd name="T23" fmla="*/ 4 h 25"/>
                    <a:gd name="T24" fmla="*/ 45 w 69"/>
                    <a:gd name="T2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9" h="25">
                      <a:moveTo>
                        <a:pt x="45" y="0"/>
                      </a:moveTo>
                      <a:lnTo>
                        <a:pt x="33" y="0"/>
                      </a:lnTo>
                      <a:lnTo>
                        <a:pt x="21" y="0"/>
                      </a:lnTo>
                      <a:lnTo>
                        <a:pt x="8" y="0"/>
                      </a:lnTo>
                      <a:lnTo>
                        <a:pt x="0" y="12"/>
                      </a:lnTo>
                      <a:lnTo>
                        <a:pt x="13" y="21"/>
                      </a:lnTo>
                      <a:lnTo>
                        <a:pt x="25" y="25"/>
                      </a:lnTo>
                      <a:lnTo>
                        <a:pt x="33" y="21"/>
                      </a:lnTo>
                      <a:lnTo>
                        <a:pt x="45" y="21"/>
                      </a:lnTo>
                      <a:lnTo>
                        <a:pt x="53" y="16"/>
                      </a:lnTo>
                      <a:lnTo>
                        <a:pt x="69" y="8"/>
                      </a:lnTo>
                      <a:lnTo>
                        <a:pt x="57" y="4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5" name="Freeform 1042">
                  <a:extLst>
                    <a:ext uri="{FF2B5EF4-FFF2-40B4-BE49-F238E27FC236}">
                      <a16:creationId xmlns:a16="http://schemas.microsoft.com/office/drawing/2014/main" id="{375F78C5-03B1-379D-0153-AD09B1971C60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180" y="9340"/>
                  <a:ext cx="631" cy="394"/>
                </a:xfrm>
                <a:custGeom>
                  <a:avLst/>
                  <a:gdLst>
                    <a:gd name="T0" fmla="*/ 611 w 631"/>
                    <a:gd name="T1" fmla="*/ 105 h 394"/>
                    <a:gd name="T2" fmla="*/ 598 w 631"/>
                    <a:gd name="T3" fmla="*/ 73 h 394"/>
                    <a:gd name="T4" fmla="*/ 586 w 631"/>
                    <a:gd name="T5" fmla="*/ 44 h 394"/>
                    <a:gd name="T6" fmla="*/ 456 w 631"/>
                    <a:gd name="T7" fmla="*/ 20 h 394"/>
                    <a:gd name="T8" fmla="*/ 326 w 631"/>
                    <a:gd name="T9" fmla="*/ 69 h 394"/>
                    <a:gd name="T10" fmla="*/ 289 w 631"/>
                    <a:gd name="T11" fmla="*/ 122 h 394"/>
                    <a:gd name="T12" fmla="*/ 261 w 631"/>
                    <a:gd name="T13" fmla="*/ 122 h 394"/>
                    <a:gd name="T14" fmla="*/ 224 w 631"/>
                    <a:gd name="T15" fmla="*/ 109 h 394"/>
                    <a:gd name="T16" fmla="*/ 171 w 631"/>
                    <a:gd name="T17" fmla="*/ 105 h 394"/>
                    <a:gd name="T18" fmla="*/ 135 w 631"/>
                    <a:gd name="T19" fmla="*/ 97 h 394"/>
                    <a:gd name="T20" fmla="*/ 90 w 631"/>
                    <a:gd name="T21" fmla="*/ 101 h 394"/>
                    <a:gd name="T22" fmla="*/ 61 w 631"/>
                    <a:gd name="T23" fmla="*/ 93 h 394"/>
                    <a:gd name="T24" fmla="*/ 37 w 631"/>
                    <a:gd name="T25" fmla="*/ 105 h 394"/>
                    <a:gd name="T26" fmla="*/ 33 w 631"/>
                    <a:gd name="T27" fmla="*/ 142 h 394"/>
                    <a:gd name="T28" fmla="*/ 21 w 631"/>
                    <a:gd name="T29" fmla="*/ 154 h 394"/>
                    <a:gd name="T30" fmla="*/ 13 w 631"/>
                    <a:gd name="T31" fmla="*/ 175 h 394"/>
                    <a:gd name="T32" fmla="*/ 4 w 631"/>
                    <a:gd name="T33" fmla="*/ 207 h 394"/>
                    <a:gd name="T34" fmla="*/ 0 w 631"/>
                    <a:gd name="T35" fmla="*/ 231 h 394"/>
                    <a:gd name="T36" fmla="*/ 17 w 631"/>
                    <a:gd name="T37" fmla="*/ 248 h 394"/>
                    <a:gd name="T38" fmla="*/ 21 w 631"/>
                    <a:gd name="T39" fmla="*/ 284 h 394"/>
                    <a:gd name="T40" fmla="*/ 37 w 631"/>
                    <a:gd name="T41" fmla="*/ 317 h 394"/>
                    <a:gd name="T42" fmla="*/ 37 w 631"/>
                    <a:gd name="T43" fmla="*/ 345 h 394"/>
                    <a:gd name="T44" fmla="*/ 53 w 631"/>
                    <a:gd name="T45" fmla="*/ 382 h 394"/>
                    <a:gd name="T46" fmla="*/ 78 w 631"/>
                    <a:gd name="T47" fmla="*/ 394 h 394"/>
                    <a:gd name="T48" fmla="*/ 114 w 631"/>
                    <a:gd name="T49" fmla="*/ 386 h 394"/>
                    <a:gd name="T50" fmla="*/ 139 w 631"/>
                    <a:gd name="T51" fmla="*/ 382 h 394"/>
                    <a:gd name="T52" fmla="*/ 143 w 631"/>
                    <a:gd name="T53" fmla="*/ 378 h 394"/>
                    <a:gd name="T54" fmla="*/ 151 w 631"/>
                    <a:gd name="T55" fmla="*/ 374 h 394"/>
                    <a:gd name="T56" fmla="*/ 175 w 631"/>
                    <a:gd name="T57" fmla="*/ 358 h 394"/>
                    <a:gd name="T58" fmla="*/ 212 w 631"/>
                    <a:gd name="T59" fmla="*/ 345 h 394"/>
                    <a:gd name="T60" fmla="*/ 244 w 631"/>
                    <a:gd name="T61" fmla="*/ 345 h 394"/>
                    <a:gd name="T62" fmla="*/ 281 w 631"/>
                    <a:gd name="T63" fmla="*/ 333 h 394"/>
                    <a:gd name="T64" fmla="*/ 314 w 631"/>
                    <a:gd name="T65" fmla="*/ 313 h 394"/>
                    <a:gd name="T66" fmla="*/ 350 w 631"/>
                    <a:gd name="T67" fmla="*/ 309 h 394"/>
                    <a:gd name="T68" fmla="*/ 375 w 631"/>
                    <a:gd name="T69" fmla="*/ 297 h 394"/>
                    <a:gd name="T70" fmla="*/ 419 w 631"/>
                    <a:gd name="T71" fmla="*/ 264 h 394"/>
                    <a:gd name="T72" fmla="*/ 456 w 631"/>
                    <a:gd name="T73" fmla="*/ 256 h 394"/>
                    <a:gd name="T74" fmla="*/ 489 w 631"/>
                    <a:gd name="T75" fmla="*/ 244 h 394"/>
                    <a:gd name="T76" fmla="*/ 513 w 631"/>
                    <a:gd name="T77" fmla="*/ 236 h 394"/>
                    <a:gd name="T78" fmla="*/ 550 w 631"/>
                    <a:gd name="T79" fmla="*/ 219 h 394"/>
                    <a:gd name="T80" fmla="*/ 578 w 631"/>
                    <a:gd name="T81" fmla="*/ 203 h 394"/>
                    <a:gd name="T82" fmla="*/ 582 w 631"/>
                    <a:gd name="T83" fmla="*/ 170 h 394"/>
                    <a:gd name="T84" fmla="*/ 619 w 631"/>
                    <a:gd name="T85" fmla="*/ 150 h 394"/>
                    <a:gd name="T86" fmla="*/ 631 w 631"/>
                    <a:gd name="T87" fmla="*/ 146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31" h="394">
                      <a:moveTo>
                        <a:pt x="631" y="142"/>
                      </a:moveTo>
                      <a:lnTo>
                        <a:pt x="623" y="122"/>
                      </a:lnTo>
                      <a:lnTo>
                        <a:pt x="611" y="105"/>
                      </a:lnTo>
                      <a:lnTo>
                        <a:pt x="611" y="101"/>
                      </a:lnTo>
                      <a:lnTo>
                        <a:pt x="611" y="101"/>
                      </a:lnTo>
                      <a:lnTo>
                        <a:pt x="598" y="73"/>
                      </a:lnTo>
                      <a:lnTo>
                        <a:pt x="598" y="73"/>
                      </a:lnTo>
                      <a:lnTo>
                        <a:pt x="594" y="61"/>
                      </a:lnTo>
                      <a:lnTo>
                        <a:pt x="586" y="44"/>
                      </a:lnTo>
                      <a:lnTo>
                        <a:pt x="566" y="0"/>
                      </a:lnTo>
                      <a:lnTo>
                        <a:pt x="529" y="8"/>
                      </a:lnTo>
                      <a:lnTo>
                        <a:pt x="456" y="20"/>
                      </a:lnTo>
                      <a:lnTo>
                        <a:pt x="395" y="24"/>
                      </a:lnTo>
                      <a:lnTo>
                        <a:pt x="338" y="57"/>
                      </a:lnTo>
                      <a:lnTo>
                        <a:pt x="326" y="69"/>
                      </a:lnTo>
                      <a:lnTo>
                        <a:pt x="297" y="105"/>
                      </a:lnTo>
                      <a:lnTo>
                        <a:pt x="293" y="118"/>
                      </a:lnTo>
                      <a:lnTo>
                        <a:pt x="289" y="122"/>
                      </a:lnTo>
                      <a:lnTo>
                        <a:pt x="277" y="126"/>
                      </a:lnTo>
                      <a:lnTo>
                        <a:pt x="265" y="126"/>
                      </a:lnTo>
                      <a:lnTo>
                        <a:pt x="261" y="122"/>
                      </a:lnTo>
                      <a:lnTo>
                        <a:pt x="253" y="105"/>
                      </a:lnTo>
                      <a:lnTo>
                        <a:pt x="249" y="105"/>
                      </a:lnTo>
                      <a:lnTo>
                        <a:pt x="224" y="109"/>
                      </a:lnTo>
                      <a:lnTo>
                        <a:pt x="208" y="105"/>
                      </a:lnTo>
                      <a:lnTo>
                        <a:pt x="187" y="105"/>
                      </a:lnTo>
                      <a:lnTo>
                        <a:pt x="171" y="105"/>
                      </a:lnTo>
                      <a:lnTo>
                        <a:pt x="163" y="97"/>
                      </a:lnTo>
                      <a:lnTo>
                        <a:pt x="155" y="97"/>
                      </a:lnTo>
                      <a:lnTo>
                        <a:pt x="135" y="97"/>
                      </a:lnTo>
                      <a:lnTo>
                        <a:pt x="114" y="97"/>
                      </a:lnTo>
                      <a:lnTo>
                        <a:pt x="102" y="97"/>
                      </a:lnTo>
                      <a:lnTo>
                        <a:pt x="90" y="101"/>
                      </a:lnTo>
                      <a:lnTo>
                        <a:pt x="78" y="105"/>
                      </a:lnTo>
                      <a:lnTo>
                        <a:pt x="65" y="101"/>
                      </a:lnTo>
                      <a:lnTo>
                        <a:pt x="61" y="93"/>
                      </a:lnTo>
                      <a:lnTo>
                        <a:pt x="49" y="89"/>
                      </a:lnTo>
                      <a:lnTo>
                        <a:pt x="45" y="93"/>
                      </a:lnTo>
                      <a:lnTo>
                        <a:pt x="37" y="105"/>
                      </a:lnTo>
                      <a:lnTo>
                        <a:pt x="29" y="118"/>
                      </a:lnTo>
                      <a:lnTo>
                        <a:pt x="29" y="130"/>
                      </a:lnTo>
                      <a:lnTo>
                        <a:pt x="33" y="142"/>
                      </a:lnTo>
                      <a:lnTo>
                        <a:pt x="37" y="146"/>
                      </a:lnTo>
                      <a:lnTo>
                        <a:pt x="25" y="154"/>
                      </a:lnTo>
                      <a:lnTo>
                        <a:pt x="21" y="154"/>
                      </a:lnTo>
                      <a:lnTo>
                        <a:pt x="13" y="162"/>
                      </a:lnTo>
                      <a:lnTo>
                        <a:pt x="8" y="162"/>
                      </a:lnTo>
                      <a:lnTo>
                        <a:pt x="13" y="175"/>
                      </a:lnTo>
                      <a:lnTo>
                        <a:pt x="13" y="187"/>
                      </a:lnTo>
                      <a:lnTo>
                        <a:pt x="8" y="195"/>
                      </a:lnTo>
                      <a:lnTo>
                        <a:pt x="4" y="207"/>
                      </a:lnTo>
                      <a:lnTo>
                        <a:pt x="8" y="219"/>
                      </a:lnTo>
                      <a:lnTo>
                        <a:pt x="13" y="231"/>
                      </a:lnTo>
                      <a:lnTo>
                        <a:pt x="0" y="231"/>
                      </a:lnTo>
                      <a:lnTo>
                        <a:pt x="0" y="236"/>
                      </a:lnTo>
                      <a:lnTo>
                        <a:pt x="13" y="236"/>
                      </a:lnTo>
                      <a:lnTo>
                        <a:pt x="17" y="248"/>
                      </a:lnTo>
                      <a:lnTo>
                        <a:pt x="17" y="260"/>
                      </a:lnTo>
                      <a:lnTo>
                        <a:pt x="21" y="272"/>
                      </a:lnTo>
                      <a:lnTo>
                        <a:pt x="21" y="284"/>
                      </a:lnTo>
                      <a:lnTo>
                        <a:pt x="29" y="293"/>
                      </a:lnTo>
                      <a:lnTo>
                        <a:pt x="29" y="305"/>
                      </a:lnTo>
                      <a:lnTo>
                        <a:pt x="37" y="317"/>
                      </a:lnTo>
                      <a:lnTo>
                        <a:pt x="41" y="329"/>
                      </a:lnTo>
                      <a:lnTo>
                        <a:pt x="41" y="333"/>
                      </a:lnTo>
                      <a:lnTo>
                        <a:pt x="37" y="345"/>
                      </a:lnTo>
                      <a:lnTo>
                        <a:pt x="37" y="358"/>
                      </a:lnTo>
                      <a:lnTo>
                        <a:pt x="45" y="370"/>
                      </a:lnTo>
                      <a:lnTo>
                        <a:pt x="53" y="382"/>
                      </a:lnTo>
                      <a:lnTo>
                        <a:pt x="53" y="390"/>
                      </a:lnTo>
                      <a:lnTo>
                        <a:pt x="65" y="386"/>
                      </a:lnTo>
                      <a:lnTo>
                        <a:pt x="78" y="394"/>
                      </a:lnTo>
                      <a:lnTo>
                        <a:pt x="90" y="394"/>
                      </a:lnTo>
                      <a:lnTo>
                        <a:pt x="102" y="394"/>
                      </a:lnTo>
                      <a:lnTo>
                        <a:pt x="114" y="386"/>
                      </a:lnTo>
                      <a:lnTo>
                        <a:pt x="126" y="382"/>
                      </a:lnTo>
                      <a:lnTo>
                        <a:pt x="139" y="386"/>
                      </a:lnTo>
                      <a:lnTo>
                        <a:pt x="139" y="382"/>
                      </a:lnTo>
                      <a:lnTo>
                        <a:pt x="143" y="382"/>
                      </a:lnTo>
                      <a:lnTo>
                        <a:pt x="143" y="378"/>
                      </a:lnTo>
                      <a:lnTo>
                        <a:pt x="143" y="378"/>
                      </a:lnTo>
                      <a:lnTo>
                        <a:pt x="143" y="382"/>
                      </a:lnTo>
                      <a:lnTo>
                        <a:pt x="143" y="386"/>
                      </a:lnTo>
                      <a:lnTo>
                        <a:pt x="151" y="374"/>
                      </a:lnTo>
                      <a:lnTo>
                        <a:pt x="151" y="370"/>
                      </a:lnTo>
                      <a:lnTo>
                        <a:pt x="163" y="370"/>
                      </a:lnTo>
                      <a:lnTo>
                        <a:pt x="175" y="358"/>
                      </a:lnTo>
                      <a:lnTo>
                        <a:pt x="187" y="349"/>
                      </a:lnTo>
                      <a:lnTo>
                        <a:pt x="200" y="345"/>
                      </a:lnTo>
                      <a:lnTo>
                        <a:pt x="212" y="345"/>
                      </a:lnTo>
                      <a:lnTo>
                        <a:pt x="224" y="345"/>
                      </a:lnTo>
                      <a:lnTo>
                        <a:pt x="236" y="345"/>
                      </a:lnTo>
                      <a:lnTo>
                        <a:pt x="244" y="345"/>
                      </a:lnTo>
                      <a:lnTo>
                        <a:pt x="261" y="337"/>
                      </a:lnTo>
                      <a:lnTo>
                        <a:pt x="269" y="337"/>
                      </a:lnTo>
                      <a:lnTo>
                        <a:pt x="281" y="333"/>
                      </a:lnTo>
                      <a:lnTo>
                        <a:pt x="293" y="329"/>
                      </a:lnTo>
                      <a:lnTo>
                        <a:pt x="305" y="317"/>
                      </a:lnTo>
                      <a:lnTo>
                        <a:pt x="314" y="313"/>
                      </a:lnTo>
                      <a:lnTo>
                        <a:pt x="326" y="305"/>
                      </a:lnTo>
                      <a:lnTo>
                        <a:pt x="338" y="309"/>
                      </a:lnTo>
                      <a:lnTo>
                        <a:pt x="350" y="309"/>
                      </a:lnTo>
                      <a:lnTo>
                        <a:pt x="362" y="305"/>
                      </a:lnTo>
                      <a:lnTo>
                        <a:pt x="367" y="305"/>
                      </a:lnTo>
                      <a:lnTo>
                        <a:pt x="375" y="297"/>
                      </a:lnTo>
                      <a:lnTo>
                        <a:pt x="387" y="284"/>
                      </a:lnTo>
                      <a:lnTo>
                        <a:pt x="399" y="276"/>
                      </a:lnTo>
                      <a:lnTo>
                        <a:pt x="419" y="264"/>
                      </a:lnTo>
                      <a:lnTo>
                        <a:pt x="432" y="260"/>
                      </a:lnTo>
                      <a:lnTo>
                        <a:pt x="444" y="256"/>
                      </a:lnTo>
                      <a:lnTo>
                        <a:pt x="456" y="256"/>
                      </a:lnTo>
                      <a:lnTo>
                        <a:pt x="468" y="252"/>
                      </a:lnTo>
                      <a:lnTo>
                        <a:pt x="480" y="244"/>
                      </a:lnTo>
                      <a:lnTo>
                        <a:pt x="489" y="244"/>
                      </a:lnTo>
                      <a:lnTo>
                        <a:pt x="501" y="240"/>
                      </a:lnTo>
                      <a:lnTo>
                        <a:pt x="513" y="236"/>
                      </a:lnTo>
                      <a:lnTo>
                        <a:pt x="513" y="236"/>
                      </a:lnTo>
                      <a:lnTo>
                        <a:pt x="525" y="231"/>
                      </a:lnTo>
                      <a:lnTo>
                        <a:pt x="537" y="227"/>
                      </a:lnTo>
                      <a:lnTo>
                        <a:pt x="550" y="219"/>
                      </a:lnTo>
                      <a:lnTo>
                        <a:pt x="562" y="215"/>
                      </a:lnTo>
                      <a:lnTo>
                        <a:pt x="574" y="211"/>
                      </a:lnTo>
                      <a:lnTo>
                        <a:pt x="578" y="203"/>
                      </a:lnTo>
                      <a:lnTo>
                        <a:pt x="578" y="191"/>
                      </a:lnTo>
                      <a:lnTo>
                        <a:pt x="578" y="179"/>
                      </a:lnTo>
                      <a:lnTo>
                        <a:pt x="582" y="170"/>
                      </a:lnTo>
                      <a:lnTo>
                        <a:pt x="594" y="162"/>
                      </a:lnTo>
                      <a:lnTo>
                        <a:pt x="607" y="154"/>
                      </a:lnTo>
                      <a:lnTo>
                        <a:pt x="619" y="150"/>
                      </a:lnTo>
                      <a:lnTo>
                        <a:pt x="631" y="146"/>
                      </a:lnTo>
                      <a:lnTo>
                        <a:pt x="631" y="146"/>
                      </a:lnTo>
                      <a:lnTo>
                        <a:pt x="631" y="146"/>
                      </a:lnTo>
                      <a:lnTo>
                        <a:pt x="631" y="142"/>
                      </a:lnTo>
                      <a:lnTo>
                        <a:pt x="631" y="14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grpSp>
            <p:nvGrpSpPr>
              <p:cNvPr id="2094" name="Group 1043">
                <a:extLst>
                  <a:ext uri="{FF2B5EF4-FFF2-40B4-BE49-F238E27FC236}">
                    <a16:creationId xmlns:a16="http://schemas.microsoft.com/office/drawing/2014/main" id="{B29D521A-49D6-8A71-75B8-FCA860228F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692" y="8493"/>
                <a:ext cx="1274" cy="1009"/>
                <a:chOff x="12692" y="8493"/>
                <a:chExt cx="1274" cy="1009"/>
              </a:xfrm>
              <a:grpFill/>
            </p:grpSpPr>
            <p:sp>
              <p:nvSpPr>
                <p:cNvPr id="2101" name="Freeform 1044">
                  <a:extLst>
                    <a:ext uri="{FF2B5EF4-FFF2-40B4-BE49-F238E27FC236}">
                      <a16:creationId xmlns:a16="http://schemas.microsoft.com/office/drawing/2014/main" id="{9D76AD98-1F7B-BDC7-4BFB-2A15452F58FC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131" y="9462"/>
                  <a:ext cx="9" cy="12"/>
                </a:xfrm>
                <a:custGeom>
                  <a:avLst/>
                  <a:gdLst>
                    <a:gd name="T0" fmla="*/ 5 w 9"/>
                    <a:gd name="T1" fmla="*/ 0 h 12"/>
                    <a:gd name="T2" fmla="*/ 9 w 9"/>
                    <a:gd name="T3" fmla="*/ 12 h 12"/>
                    <a:gd name="T4" fmla="*/ 0 w 9"/>
                    <a:gd name="T5" fmla="*/ 0 h 12"/>
                    <a:gd name="T6" fmla="*/ 5 w 9"/>
                    <a:gd name="T7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2">
                      <a:moveTo>
                        <a:pt x="5" y="0"/>
                      </a:moveTo>
                      <a:lnTo>
                        <a:pt x="9" y="12"/>
                      </a:lnTo>
                      <a:lnTo>
                        <a:pt x="0" y="0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2" name="Freeform 1045">
                  <a:extLst>
                    <a:ext uri="{FF2B5EF4-FFF2-40B4-BE49-F238E27FC236}">
                      <a16:creationId xmlns:a16="http://schemas.microsoft.com/office/drawing/2014/main" id="{E4EDF431-307C-D10B-DAA3-2696858F87A4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3127" y="9478"/>
                  <a:ext cx="25" cy="12"/>
                </a:xfrm>
                <a:custGeom>
                  <a:avLst/>
                  <a:gdLst>
                    <a:gd name="T0" fmla="*/ 25 w 25"/>
                    <a:gd name="T1" fmla="*/ 12 h 12"/>
                    <a:gd name="T2" fmla="*/ 13 w 25"/>
                    <a:gd name="T3" fmla="*/ 8 h 12"/>
                    <a:gd name="T4" fmla="*/ 0 w 25"/>
                    <a:gd name="T5" fmla="*/ 0 h 12"/>
                    <a:gd name="T6" fmla="*/ 13 w 25"/>
                    <a:gd name="T7" fmla="*/ 4 h 12"/>
                    <a:gd name="T8" fmla="*/ 25 w 25"/>
                    <a:gd name="T9" fmla="*/ 4 h 12"/>
                    <a:gd name="T10" fmla="*/ 25 w 25"/>
                    <a:gd name="T1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2">
                      <a:moveTo>
                        <a:pt x="25" y="12"/>
                      </a:moveTo>
                      <a:lnTo>
                        <a:pt x="13" y="8"/>
                      </a:lnTo>
                      <a:lnTo>
                        <a:pt x="0" y="0"/>
                      </a:lnTo>
                      <a:lnTo>
                        <a:pt x="13" y="4"/>
                      </a:lnTo>
                      <a:lnTo>
                        <a:pt x="25" y="4"/>
                      </a:lnTo>
                      <a:lnTo>
                        <a:pt x="25" y="12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3" name="Freeform 1046">
                  <a:extLst>
                    <a:ext uri="{FF2B5EF4-FFF2-40B4-BE49-F238E27FC236}">
                      <a16:creationId xmlns:a16="http://schemas.microsoft.com/office/drawing/2014/main" id="{D3554F0C-E1AC-5037-CF42-0BB3E55EEF37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2692" y="8493"/>
                  <a:ext cx="1274" cy="1009"/>
                </a:xfrm>
                <a:custGeom>
                  <a:avLst/>
                  <a:gdLst>
                    <a:gd name="T0" fmla="*/ 1245 w 1274"/>
                    <a:gd name="T1" fmla="*/ 615 h 1009"/>
                    <a:gd name="T2" fmla="*/ 1168 w 1274"/>
                    <a:gd name="T3" fmla="*/ 606 h 1009"/>
                    <a:gd name="T4" fmla="*/ 1091 w 1274"/>
                    <a:gd name="T5" fmla="*/ 598 h 1009"/>
                    <a:gd name="T6" fmla="*/ 1042 w 1274"/>
                    <a:gd name="T7" fmla="*/ 537 h 1009"/>
                    <a:gd name="T8" fmla="*/ 1017 w 1274"/>
                    <a:gd name="T9" fmla="*/ 513 h 1009"/>
                    <a:gd name="T10" fmla="*/ 1001 w 1274"/>
                    <a:gd name="T11" fmla="*/ 493 h 1009"/>
                    <a:gd name="T12" fmla="*/ 977 w 1274"/>
                    <a:gd name="T13" fmla="*/ 480 h 1009"/>
                    <a:gd name="T14" fmla="*/ 952 w 1274"/>
                    <a:gd name="T15" fmla="*/ 432 h 1009"/>
                    <a:gd name="T16" fmla="*/ 932 w 1274"/>
                    <a:gd name="T17" fmla="*/ 399 h 1009"/>
                    <a:gd name="T18" fmla="*/ 948 w 1274"/>
                    <a:gd name="T19" fmla="*/ 387 h 1009"/>
                    <a:gd name="T20" fmla="*/ 932 w 1274"/>
                    <a:gd name="T21" fmla="*/ 358 h 1009"/>
                    <a:gd name="T22" fmla="*/ 944 w 1274"/>
                    <a:gd name="T23" fmla="*/ 358 h 1009"/>
                    <a:gd name="T24" fmla="*/ 932 w 1274"/>
                    <a:gd name="T25" fmla="*/ 346 h 1009"/>
                    <a:gd name="T26" fmla="*/ 912 w 1274"/>
                    <a:gd name="T27" fmla="*/ 334 h 1009"/>
                    <a:gd name="T28" fmla="*/ 895 w 1274"/>
                    <a:gd name="T29" fmla="*/ 326 h 1009"/>
                    <a:gd name="T30" fmla="*/ 879 w 1274"/>
                    <a:gd name="T31" fmla="*/ 301 h 1009"/>
                    <a:gd name="T32" fmla="*/ 863 w 1274"/>
                    <a:gd name="T33" fmla="*/ 297 h 1009"/>
                    <a:gd name="T34" fmla="*/ 863 w 1274"/>
                    <a:gd name="T35" fmla="*/ 285 h 1009"/>
                    <a:gd name="T36" fmla="*/ 855 w 1274"/>
                    <a:gd name="T37" fmla="*/ 269 h 1009"/>
                    <a:gd name="T38" fmla="*/ 814 w 1274"/>
                    <a:gd name="T39" fmla="*/ 236 h 1009"/>
                    <a:gd name="T40" fmla="*/ 781 w 1274"/>
                    <a:gd name="T41" fmla="*/ 208 h 1009"/>
                    <a:gd name="T42" fmla="*/ 728 w 1274"/>
                    <a:gd name="T43" fmla="*/ 200 h 1009"/>
                    <a:gd name="T44" fmla="*/ 692 w 1274"/>
                    <a:gd name="T45" fmla="*/ 200 h 1009"/>
                    <a:gd name="T46" fmla="*/ 627 w 1274"/>
                    <a:gd name="T47" fmla="*/ 191 h 1009"/>
                    <a:gd name="T48" fmla="*/ 574 w 1274"/>
                    <a:gd name="T49" fmla="*/ 163 h 1009"/>
                    <a:gd name="T50" fmla="*/ 533 w 1274"/>
                    <a:gd name="T51" fmla="*/ 130 h 1009"/>
                    <a:gd name="T52" fmla="*/ 468 w 1274"/>
                    <a:gd name="T53" fmla="*/ 78 h 1009"/>
                    <a:gd name="T54" fmla="*/ 415 w 1274"/>
                    <a:gd name="T55" fmla="*/ 49 h 1009"/>
                    <a:gd name="T56" fmla="*/ 338 w 1274"/>
                    <a:gd name="T57" fmla="*/ 8 h 1009"/>
                    <a:gd name="T58" fmla="*/ 293 w 1274"/>
                    <a:gd name="T59" fmla="*/ 0 h 1009"/>
                    <a:gd name="T60" fmla="*/ 240 w 1274"/>
                    <a:gd name="T61" fmla="*/ 17 h 1009"/>
                    <a:gd name="T62" fmla="*/ 151 w 1274"/>
                    <a:gd name="T63" fmla="*/ 41 h 1009"/>
                    <a:gd name="T64" fmla="*/ 183 w 1274"/>
                    <a:gd name="T65" fmla="*/ 130 h 1009"/>
                    <a:gd name="T66" fmla="*/ 130 w 1274"/>
                    <a:gd name="T67" fmla="*/ 151 h 1009"/>
                    <a:gd name="T68" fmla="*/ 94 w 1274"/>
                    <a:gd name="T69" fmla="*/ 191 h 1009"/>
                    <a:gd name="T70" fmla="*/ 41 w 1274"/>
                    <a:gd name="T71" fmla="*/ 183 h 1009"/>
                    <a:gd name="T72" fmla="*/ 16 w 1274"/>
                    <a:gd name="T73" fmla="*/ 212 h 1009"/>
                    <a:gd name="T74" fmla="*/ 0 w 1274"/>
                    <a:gd name="T75" fmla="*/ 265 h 1009"/>
                    <a:gd name="T76" fmla="*/ 41 w 1274"/>
                    <a:gd name="T77" fmla="*/ 273 h 1009"/>
                    <a:gd name="T78" fmla="*/ 81 w 1274"/>
                    <a:gd name="T79" fmla="*/ 334 h 1009"/>
                    <a:gd name="T80" fmla="*/ 122 w 1274"/>
                    <a:gd name="T81" fmla="*/ 395 h 1009"/>
                    <a:gd name="T82" fmla="*/ 155 w 1274"/>
                    <a:gd name="T83" fmla="*/ 444 h 1009"/>
                    <a:gd name="T84" fmla="*/ 171 w 1274"/>
                    <a:gd name="T85" fmla="*/ 497 h 1009"/>
                    <a:gd name="T86" fmla="*/ 220 w 1274"/>
                    <a:gd name="T87" fmla="*/ 529 h 1009"/>
                    <a:gd name="T88" fmla="*/ 252 w 1274"/>
                    <a:gd name="T89" fmla="*/ 578 h 1009"/>
                    <a:gd name="T90" fmla="*/ 277 w 1274"/>
                    <a:gd name="T91" fmla="*/ 635 h 1009"/>
                    <a:gd name="T92" fmla="*/ 281 w 1274"/>
                    <a:gd name="T93" fmla="*/ 692 h 1009"/>
                    <a:gd name="T94" fmla="*/ 309 w 1274"/>
                    <a:gd name="T95" fmla="*/ 753 h 1009"/>
                    <a:gd name="T96" fmla="*/ 358 w 1274"/>
                    <a:gd name="T97" fmla="*/ 781 h 1009"/>
                    <a:gd name="T98" fmla="*/ 403 w 1274"/>
                    <a:gd name="T99" fmla="*/ 855 h 1009"/>
                    <a:gd name="T100" fmla="*/ 427 w 1274"/>
                    <a:gd name="T101" fmla="*/ 899 h 1009"/>
                    <a:gd name="T102" fmla="*/ 472 w 1274"/>
                    <a:gd name="T103" fmla="*/ 952 h 1009"/>
                    <a:gd name="T104" fmla="*/ 496 w 1274"/>
                    <a:gd name="T105" fmla="*/ 1001 h 1009"/>
                    <a:gd name="T106" fmla="*/ 525 w 1274"/>
                    <a:gd name="T107" fmla="*/ 993 h 1009"/>
                    <a:gd name="T108" fmla="*/ 533 w 1274"/>
                    <a:gd name="T109" fmla="*/ 940 h 1009"/>
                    <a:gd name="T110" fmla="*/ 578 w 1274"/>
                    <a:gd name="T111" fmla="*/ 948 h 1009"/>
                    <a:gd name="T112" fmla="*/ 675 w 1274"/>
                    <a:gd name="T113" fmla="*/ 952 h 1009"/>
                    <a:gd name="T114" fmla="*/ 749 w 1274"/>
                    <a:gd name="T115" fmla="*/ 969 h 1009"/>
                    <a:gd name="T116" fmla="*/ 785 w 1274"/>
                    <a:gd name="T117" fmla="*/ 952 h 1009"/>
                    <a:gd name="T118" fmla="*/ 1017 w 1274"/>
                    <a:gd name="T119" fmla="*/ 855 h 1009"/>
                    <a:gd name="T120" fmla="*/ 1188 w 1274"/>
                    <a:gd name="T121" fmla="*/ 798 h 1009"/>
                    <a:gd name="T122" fmla="*/ 1274 w 1274"/>
                    <a:gd name="T123" fmla="*/ 663 h 10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274" h="1009">
                      <a:moveTo>
                        <a:pt x="1270" y="647"/>
                      </a:moveTo>
                      <a:lnTo>
                        <a:pt x="1266" y="639"/>
                      </a:lnTo>
                      <a:lnTo>
                        <a:pt x="1257" y="627"/>
                      </a:lnTo>
                      <a:lnTo>
                        <a:pt x="1249" y="611"/>
                      </a:lnTo>
                      <a:lnTo>
                        <a:pt x="1245" y="615"/>
                      </a:lnTo>
                      <a:lnTo>
                        <a:pt x="1233" y="615"/>
                      </a:lnTo>
                      <a:lnTo>
                        <a:pt x="1204" y="611"/>
                      </a:lnTo>
                      <a:lnTo>
                        <a:pt x="1188" y="611"/>
                      </a:lnTo>
                      <a:lnTo>
                        <a:pt x="1184" y="611"/>
                      </a:lnTo>
                      <a:lnTo>
                        <a:pt x="1168" y="606"/>
                      </a:lnTo>
                      <a:lnTo>
                        <a:pt x="1148" y="606"/>
                      </a:lnTo>
                      <a:lnTo>
                        <a:pt x="1135" y="602"/>
                      </a:lnTo>
                      <a:lnTo>
                        <a:pt x="1123" y="602"/>
                      </a:lnTo>
                      <a:lnTo>
                        <a:pt x="1107" y="598"/>
                      </a:lnTo>
                      <a:lnTo>
                        <a:pt x="1091" y="598"/>
                      </a:lnTo>
                      <a:lnTo>
                        <a:pt x="1074" y="578"/>
                      </a:lnTo>
                      <a:lnTo>
                        <a:pt x="1066" y="566"/>
                      </a:lnTo>
                      <a:lnTo>
                        <a:pt x="1054" y="554"/>
                      </a:lnTo>
                      <a:lnTo>
                        <a:pt x="1050" y="545"/>
                      </a:lnTo>
                      <a:lnTo>
                        <a:pt x="1042" y="537"/>
                      </a:lnTo>
                      <a:lnTo>
                        <a:pt x="1038" y="537"/>
                      </a:lnTo>
                      <a:lnTo>
                        <a:pt x="1030" y="521"/>
                      </a:lnTo>
                      <a:lnTo>
                        <a:pt x="1030" y="513"/>
                      </a:lnTo>
                      <a:lnTo>
                        <a:pt x="1017" y="509"/>
                      </a:lnTo>
                      <a:lnTo>
                        <a:pt x="1017" y="513"/>
                      </a:lnTo>
                      <a:lnTo>
                        <a:pt x="1017" y="501"/>
                      </a:lnTo>
                      <a:lnTo>
                        <a:pt x="1013" y="497"/>
                      </a:lnTo>
                      <a:lnTo>
                        <a:pt x="1005" y="488"/>
                      </a:lnTo>
                      <a:lnTo>
                        <a:pt x="1001" y="493"/>
                      </a:lnTo>
                      <a:lnTo>
                        <a:pt x="1001" y="493"/>
                      </a:lnTo>
                      <a:lnTo>
                        <a:pt x="989" y="488"/>
                      </a:lnTo>
                      <a:lnTo>
                        <a:pt x="985" y="484"/>
                      </a:lnTo>
                      <a:lnTo>
                        <a:pt x="985" y="484"/>
                      </a:lnTo>
                      <a:lnTo>
                        <a:pt x="981" y="480"/>
                      </a:lnTo>
                      <a:lnTo>
                        <a:pt x="977" y="480"/>
                      </a:lnTo>
                      <a:lnTo>
                        <a:pt x="973" y="468"/>
                      </a:lnTo>
                      <a:lnTo>
                        <a:pt x="973" y="464"/>
                      </a:lnTo>
                      <a:lnTo>
                        <a:pt x="964" y="452"/>
                      </a:lnTo>
                      <a:lnTo>
                        <a:pt x="964" y="444"/>
                      </a:lnTo>
                      <a:lnTo>
                        <a:pt x="952" y="432"/>
                      </a:lnTo>
                      <a:lnTo>
                        <a:pt x="940" y="419"/>
                      </a:lnTo>
                      <a:lnTo>
                        <a:pt x="940" y="407"/>
                      </a:lnTo>
                      <a:lnTo>
                        <a:pt x="932" y="403"/>
                      </a:lnTo>
                      <a:lnTo>
                        <a:pt x="932" y="403"/>
                      </a:lnTo>
                      <a:lnTo>
                        <a:pt x="932" y="399"/>
                      </a:lnTo>
                      <a:lnTo>
                        <a:pt x="932" y="399"/>
                      </a:lnTo>
                      <a:lnTo>
                        <a:pt x="932" y="391"/>
                      </a:lnTo>
                      <a:lnTo>
                        <a:pt x="944" y="391"/>
                      </a:lnTo>
                      <a:lnTo>
                        <a:pt x="948" y="387"/>
                      </a:lnTo>
                      <a:lnTo>
                        <a:pt x="948" y="387"/>
                      </a:lnTo>
                      <a:lnTo>
                        <a:pt x="944" y="375"/>
                      </a:lnTo>
                      <a:lnTo>
                        <a:pt x="940" y="375"/>
                      </a:lnTo>
                      <a:lnTo>
                        <a:pt x="932" y="366"/>
                      </a:lnTo>
                      <a:lnTo>
                        <a:pt x="932" y="358"/>
                      </a:lnTo>
                      <a:lnTo>
                        <a:pt x="932" y="358"/>
                      </a:lnTo>
                      <a:lnTo>
                        <a:pt x="932" y="354"/>
                      </a:lnTo>
                      <a:lnTo>
                        <a:pt x="936" y="358"/>
                      </a:lnTo>
                      <a:lnTo>
                        <a:pt x="936" y="358"/>
                      </a:lnTo>
                      <a:lnTo>
                        <a:pt x="936" y="358"/>
                      </a:lnTo>
                      <a:lnTo>
                        <a:pt x="944" y="358"/>
                      </a:lnTo>
                      <a:lnTo>
                        <a:pt x="940" y="354"/>
                      </a:lnTo>
                      <a:lnTo>
                        <a:pt x="932" y="350"/>
                      </a:lnTo>
                      <a:lnTo>
                        <a:pt x="932" y="350"/>
                      </a:lnTo>
                      <a:lnTo>
                        <a:pt x="932" y="346"/>
                      </a:lnTo>
                      <a:lnTo>
                        <a:pt x="932" y="346"/>
                      </a:lnTo>
                      <a:lnTo>
                        <a:pt x="932" y="346"/>
                      </a:lnTo>
                      <a:lnTo>
                        <a:pt x="924" y="346"/>
                      </a:lnTo>
                      <a:lnTo>
                        <a:pt x="920" y="342"/>
                      </a:lnTo>
                      <a:lnTo>
                        <a:pt x="912" y="338"/>
                      </a:lnTo>
                      <a:lnTo>
                        <a:pt x="912" y="334"/>
                      </a:lnTo>
                      <a:lnTo>
                        <a:pt x="912" y="334"/>
                      </a:lnTo>
                      <a:lnTo>
                        <a:pt x="907" y="326"/>
                      </a:lnTo>
                      <a:lnTo>
                        <a:pt x="903" y="330"/>
                      </a:lnTo>
                      <a:lnTo>
                        <a:pt x="899" y="330"/>
                      </a:lnTo>
                      <a:lnTo>
                        <a:pt x="895" y="326"/>
                      </a:lnTo>
                      <a:lnTo>
                        <a:pt x="895" y="322"/>
                      </a:lnTo>
                      <a:lnTo>
                        <a:pt x="891" y="322"/>
                      </a:lnTo>
                      <a:lnTo>
                        <a:pt x="879" y="309"/>
                      </a:lnTo>
                      <a:lnTo>
                        <a:pt x="879" y="301"/>
                      </a:lnTo>
                      <a:lnTo>
                        <a:pt x="879" y="301"/>
                      </a:lnTo>
                      <a:lnTo>
                        <a:pt x="875" y="301"/>
                      </a:lnTo>
                      <a:lnTo>
                        <a:pt x="875" y="297"/>
                      </a:lnTo>
                      <a:lnTo>
                        <a:pt x="871" y="297"/>
                      </a:lnTo>
                      <a:lnTo>
                        <a:pt x="863" y="297"/>
                      </a:lnTo>
                      <a:lnTo>
                        <a:pt x="863" y="297"/>
                      </a:lnTo>
                      <a:lnTo>
                        <a:pt x="863" y="297"/>
                      </a:lnTo>
                      <a:lnTo>
                        <a:pt x="859" y="289"/>
                      </a:lnTo>
                      <a:lnTo>
                        <a:pt x="859" y="289"/>
                      </a:lnTo>
                      <a:lnTo>
                        <a:pt x="863" y="285"/>
                      </a:lnTo>
                      <a:lnTo>
                        <a:pt x="863" y="285"/>
                      </a:lnTo>
                      <a:lnTo>
                        <a:pt x="863" y="289"/>
                      </a:lnTo>
                      <a:lnTo>
                        <a:pt x="863" y="281"/>
                      </a:lnTo>
                      <a:lnTo>
                        <a:pt x="859" y="277"/>
                      </a:lnTo>
                      <a:lnTo>
                        <a:pt x="859" y="269"/>
                      </a:lnTo>
                      <a:lnTo>
                        <a:pt x="855" y="269"/>
                      </a:lnTo>
                      <a:lnTo>
                        <a:pt x="850" y="257"/>
                      </a:lnTo>
                      <a:lnTo>
                        <a:pt x="850" y="257"/>
                      </a:lnTo>
                      <a:lnTo>
                        <a:pt x="842" y="244"/>
                      </a:lnTo>
                      <a:lnTo>
                        <a:pt x="838" y="236"/>
                      </a:lnTo>
                      <a:lnTo>
                        <a:pt x="814" y="236"/>
                      </a:lnTo>
                      <a:lnTo>
                        <a:pt x="810" y="236"/>
                      </a:lnTo>
                      <a:lnTo>
                        <a:pt x="793" y="236"/>
                      </a:lnTo>
                      <a:lnTo>
                        <a:pt x="785" y="224"/>
                      </a:lnTo>
                      <a:lnTo>
                        <a:pt x="785" y="212"/>
                      </a:lnTo>
                      <a:lnTo>
                        <a:pt x="781" y="208"/>
                      </a:lnTo>
                      <a:lnTo>
                        <a:pt x="769" y="204"/>
                      </a:lnTo>
                      <a:lnTo>
                        <a:pt x="757" y="204"/>
                      </a:lnTo>
                      <a:lnTo>
                        <a:pt x="745" y="200"/>
                      </a:lnTo>
                      <a:lnTo>
                        <a:pt x="732" y="200"/>
                      </a:lnTo>
                      <a:lnTo>
                        <a:pt x="728" y="200"/>
                      </a:lnTo>
                      <a:lnTo>
                        <a:pt x="724" y="200"/>
                      </a:lnTo>
                      <a:lnTo>
                        <a:pt x="724" y="200"/>
                      </a:lnTo>
                      <a:lnTo>
                        <a:pt x="716" y="200"/>
                      </a:lnTo>
                      <a:lnTo>
                        <a:pt x="708" y="200"/>
                      </a:lnTo>
                      <a:lnTo>
                        <a:pt x="692" y="200"/>
                      </a:lnTo>
                      <a:lnTo>
                        <a:pt x="680" y="200"/>
                      </a:lnTo>
                      <a:lnTo>
                        <a:pt x="663" y="196"/>
                      </a:lnTo>
                      <a:lnTo>
                        <a:pt x="647" y="196"/>
                      </a:lnTo>
                      <a:lnTo>
                        <a:pt x="631" y="196"/>
                      </a:lnTo>
                      <a:lnTo>
                        <a:pt x="627" y="191"/>
                      </a:lnTo>
                      <a:lnTo>
                        <a:pt x="614" y="191"/>
                      </a:lnTo>
                      <a:lnTo>
                        <a:pt x="614" y="191"/>
                      </a:lnTo>
                      <a:lnTo>
                        <a:pt x="602" y="183"/>
                      </a:lnTo>
                      <a:lnTo>
                        <a:pt x="590" y="175"/>
                      </a:lnTo>
                      <a:lnTo>
                        <a:pt x="574" y="163"/>
                      </a:lnTo>
                      <a:lnTo>
                        <a:pt x="562" y="151"/>
                      </a:lnTo>
                      <a:lnTo>
                        <a:pt x="562" y="151"/>
                      </a:lnTo>
                      <a:lnTo>
                        <a:pt x="545" y="143"/>
                      </a:lnTo>
                      <a:lnTo>
                        <a:pt x="545" y="139"/>
                      </a:lnTo>
                      <a:lnTo>
                        <a:pt x="533" y="130"/>
                      </a:lnTo>
                      <a:lnTo>
                        <a:pt x="521" y="118"/>
                      </a:lnTo>
                      <a:lnTo>
                        <a:pt x="505" y="110"/>
                      </a:lnTo>
                      <a:lnTo>
                        <a:pt x="501" y="106"/>
                      </a:lnTo>
                      <a:lnTo>
                        <a:pt x="484" y="90"/>
                      </a:lnTo>
                      <a:lnTo>
                        <a:pt x="468" y="78"/>
                      </a:lnTo>
                      <a:lnTo>
                        <a:pt x="456" y="65"/>
                      </a:lnTo>
                      <a:lnTo>
                        <a:pt x="444" y="61"/>
                      </a:lnTo>
                      <a:lnTo>
                        <a:pt x="431" y="53"/>
                      </a:lnTo>
                      <a:lnTo>
                        <a:pt x="427" y="53"/>
                      </a:lnTo>
                      <a:lnTo>
                        <a:pt x="415" y="49"/>
                      </a:lnTo>
                      <a:lnTo>
                        <a:pt x="391" y="33"/>
                      </a:lnTo>
                      <a:lnTo>
                        <a:pt x="374" y="25"/>
                      </a:lnTo>
                      <a:lnTo>
                        <a:pt x="362" y="12"/>
                      </a:lnTo>
                      <a:lnTo>
                        <a:pt x="346" y="8"/>
                      </a:lnTo>
                      <a:lnTo>
                        <a:pt x="338" y="8"/>
                      </a:lnTo>
                      <a:lnTo>
                        <a:pt x="330" y="8"/>
                      </a:lnTo>
                      <a:lnTo>
                        <a:pt x="313" y="4"/>
                      </a:lnTo>
                      <a:lnTo>
                        <a:pt x="297" y="0"/>
                      </a:lnTo>
                      <a:lnTo>
                        <a:pt x="297" y="0"/>
                      </a:lnTo>
                      <a:lnTo>
                        <a:pt x="293" y="0"/>
                      </a:lnTo>
                      <a:lnTo>
                        <a:pt x="281" y="0"/>
                      </a:lnTo>
                      <a:lnTo>
                        <a:pt x="273" y="4"/>
                      </a:lnTo>
                      <a:lnTo>
                        <a:pt x="260" y="8"/>
                      </a:lnTo>
                      <a:lnTo>
                        <a:pt x="252" y="12"/>
                      </a:lnTo>
                      <a:lnTo>
                        <a:pt x="240" y="17"/>
                      </a:lnTo>
                      <a:lnTo>
                        <a:pt x="236" y="17"/>
                      </a:lnTo>
                      <a:lnTo>
                        <a:pt x="224" y="21"/>
                      </a:lnTo>
                      <a:lnTo>
                        <a:pt x="220" y="21"/>
                      </a:lnTo>
                      <a:lnTo>
                        <a:pt x="216" y="21"/>
                      </a:lnTo>
                      <a:lnTo>
                        <a:pt x="151" y="41"/>
                      </a:lnTo>
                      <a:lnTo>
                        <a:pt x="208" y="106"/>
                      </a:lnTo>
                      <a:lnTo>
                        <a:pt x="203" y="110"/>
                      </a:lnTo>
                      <a:lnTo>
                        <a:pt x="203" y="110"/>
                      </a:lnTo>
                      <a:lnTo>
                        <a:pt x="191" y="118"/>
                      </a:lnTo>
                      <a:lnTo>
                        <a:pt x="183" y="130"/>
                      </a:lnTo>
                      <a:lnTo>
                        <a:pt x="179" y="143"/>
                      </a:lnTo>
                      <a:lnTo>
                        <a:pt x="171" y="143"/>
                      </a:lnTo>
                      <a:lnTo>
                        <a:pt x="167" y="143"/>
                      </a:lnTo>
                      <a:lnTo>
                        <a:pt x="142" y="147"/>
                      </a:lnTo>
                      <a:lnTo>
                        <a:pt x="130" y="151"/>
                      </a:lnTo>
                      <a:lnTo>
                        <a:pt x="126" y="163"/>
                      </a:lnTo>
                      <a:lnTo>
                        <a:pt x="118" y="175"/>
                      </a:lnTo>
                      <a:lnTo>
                        <a:pt x="106" y="183"/>
                      </a:lnTo>
                      <a:lnTo>
                        <a:pt x="102" y="183"/>
                      </a:lnTo>
                      <a:lnTo>
                        <a:pt x="94" y="191"/>
                      </a:lnTo>
                      <a:lnTo>
                        <a:pt x="85" y="191"/>
                      </a:lnTo>
                      <a:lnTo>
                        <a:pt x="77" y="191"/>
                      </a:lnTo>
                      <a:lnTo>
                        <a:pt x="61" y="187"/>
                      </a:lnTo>
                      <a:lnTo>
                        <a:pt x="53" y="187"/>
                      </a:lnTo>
                      <a:lnTo>
                        <a:pt x="41" y="183"/>
                      </a:lnTo>
                      <a:lnTo>
                        <a:pt x="28" y="183"/>
                      </a:lnTo>
                      <a:lnTo>
                        <a:pt x="24" y="183"/>
                      </a:lnTo>
                      <a:lnTo>
                        <a:pt x="20" y="196"/>
                      </a:lnTo>
                      <a:lnTo>
                        <a:pt x="20" y="208"/>
                      </a:lnTo>
                      <a:lnTo>
                        <a:pt x="16" y="212"/>
                      </a:lnTo>
                      <a:lnTo>
                        <a:pt x="16" y="224"/>
                      </a:lnTo>
                      <a:lnTo>
                        <a:pt x="16" y="236"/>
                      </a:lnTo>
                      <a:lnTo>
                        <a:pt x="12" y="244"/>
                      </a:lnTo>
                      <a:lnTo>
                        <a:pt x="8" y="257"/>
                      </a:lnTo>
                      <a:lnTo>
                        <a:pt x="0" y="265"/>
                      </a:lnTo>
                      <a:lnTo>
                        <a:pt x="4" y="269"/>
                      </a:lnTo>
                      <a:lnTo>
                        <a:pt x="16" y="265"/>
                      </a:lnTo>
                      <a:lnTo>
                        <a:pt x="28" y="265"/>
                      </a:lnTo>
                      <a:lnTo>
                        <a:pt x="41" y="269"/>
                      </a:lnTo>
                      <a:lnTo>
                        <a:pt x="41" y="273"/>
                      </a:lnTo>
                      <a:lnTo>
                        <a:pt x="53" y="285"/>
                      </a:lnTo>
                      <a:lnTo>
                        <a:pt x="57" y="297"/>
                      </a:lnTo>
                      <a:lnTo>
                        <a:pt x="65" y="309"/>
                      </a:lnTo>
                      <a:lnTo>
                        <a:pt x="77" y="322"/>
                      </a:lnTo>
                      <a:lnTo>
                        <a:pt x="81" y="334"/>
                      </a:lnTo>
                      <a:lnTo>
                        <a:pt x="90" y="346"/>
                      </a:lnTo>
                      <a:lnTo>
                        <a:pt x="102" y="358"/>
                      </a:lnTo>
                      <a:lnTo>
                        <a:pt x="106" y="370"/>
                      </a:lnTo>
                      <a:lnTo>
                        <a:pt x="114" y="383"/>
                      </a:lnTo>
                      <a:lnTo>
                        <a:pt x="122" y="395"/>
                      </a:lnTo>
                      <a:lnTo>
                        <a:pt x="130" y="407"/>
                      </a:lnTo>
                      <a:lnTo>
                        <a:pt x="130" y="407"/>
                      </a:lnTo>
                      <a:lnTo>
                        <a:pt x="138" y="419"/>
                      </a:lnTo>
                      <a:lnTo>
                        <a:pt x="146" y="436"/>
                      </a:lnTo>
                      <a:lnTo>
                        <a:pt x="155" y="444"/>
                      </a:lnTo>
                      <a:lnTo>
                        <a:pt x="163" y="456"/>
                      </a:lnTo>
                      <a:lnTo>
                        <a:pt x="163" y="464"/>
                      </a:lnTo>
                      <a:lnTo>
                        <a:pt x="159" y="476"/>
                      </a:lnTo>
                      <a:lnTo>
                        <a:pt x="167" y="488"/>
                      </a:lnTo>
                      <a:lnTo>
                        <a:pt x="171" y="497"/>
                      </a:lnTo>
                      <a:lnTo>
                        <a:pt x="179" y="509"/>
                      </a:lnTo>
                      <a:lnTo>
                        <a:pt x="191" y="513"/>
                      </a:lnTo>
                      <a:lnTo>
                        <a:pt x="199" y="521"/>
                      </a:lnTo>
                      <a:lnTo>
                        <a:pt x="212" y="525"/>
                      </a:lnTo>
                      <a:lnTo>
                        <a:pt x="220" y="529"/>
                      </a:lnTo>
                      <a:lnTo>
                        <a:pt x="224" y="533"/>
                      </a:lnTo>
                      <a:lnTo>
                        <a:pt x="236" y="541"/>
                      </a:lnTo>
                      <a:lnTo>
                        <a:pt x="240" y="554"/>
                      </a:lnTo>
                      <a:lnTo>
                        <a:pt x="248" y="566"/>
                      </a:lnTo>
                      <a:lnTo>
                        <a:pt x="252" y="578"/>
                      </a:lnTo>
                      <a:lnTo>
                        <a:pt x="256" y="590"/>
                      </a:lnTo>
                      <a:lnTo>
                        <a:pt x="269" y="602"/>
                      </a:lnTo>
                      <a:lnTo>
                        <a:pt x="269" y="615"/>
                      </a:lnTo>
                      <a:lnTo>
                        <a:pt x="273" y="623"/>
                      </a:lnTo>
                      <a:lnTo>
                        <a:pt x="277" y="635"/>
                      </a:lnTo>
                      <a:lnTo>
                        <a:pt x="273" y="647"/>
                      </a:lnTo>
                      <a:lnTo>
                        <a:pt x="269" y="659"/>
                      </a:lnTo>
                      <a:lnTo>
                        <a:pt x="273" y="672"/>
                      </a:lnTo>
                      <a:lnTo>
                        <a:pt x="277" y="684"/>
                      </a:lnTo>
                      <a:lnTo>
                        <a:pt x="281" y="692"/>
                      </a:lnTo>
                      <a:lnTo>
                        <a:pt x="277" y="704"/>
                      </a:lnTo>
                      <a:lnTo>
                        <a:pt x="285" y="716"/>
                      </a:lnTo>
                      <a:lnTo>
                        <a:pt x="293" y="729"/>
                      </a:lnTo>
                      <a:lnTo>
                        <a:pt x="301" y="741"/>
                      </a:lnTo>
                      <a:lnTo>
                        <a:pt x="309" y="753"/>
                      </a:lnTo>
                      <a:lnTo>
                        <a:pt x="317" y="761"/>
                      </a:lnTo>
                      <a:lnTo>
                        <a:pt x="330" y="765"/>
                      </a:lnTo>
                      <a:lnTo>
                        <a:pt x="342" y="769"/>
                      </a:lnTo>
                      <a:lnTo>
                        <a:pt x="354" y="777"/>
                      </a:lnTo>
                      <a:lnTo>
                        <a:pt x="358" y="781"/>
                      </a:lnTo>
                      <a:lnTo>
                        <a:pt x="366" y="794"/>
                      </a:lnTo>
                      <a:lnTo>
                        <a:pt x="378" y="806"/>
                      </a:lnTo>
                      <a:lnTo>
                        <a:pt x="387" y="818"/>
                      </a:lnTo>
                      <a:lnTo>
                        <a:pt x="399" y="842"/>
                      </a:lnTo>
                      <a:lnTo>
                        <a:pt x="403" y="855"/>
                      </a:lnTo>
                      <a:lnTo>
                        <a:pt x="403" y="867"/>
                      </a:lnTo>
                      <a:lnTo>
                        <a:pt x="407" y="871"/>
                      </a:lnTo>
                      <a:lnTo>
                        <a:pt x="415" y="883"/>
                      </a:lnTo>
                      <a:lnTo>
                        <a:pt x="419" y="895"/>
                      </a:lnTo>
                      <a:lnTo>
                        <a:pt x="427" y="899"/>
                      </a:lnTo>
                      <a:lnTo>
                        <a:pt x="431" y="912"/>
                      </a:lnTo>
                      <a:lnTo>
                        <a:pt x="444" y="924"/>
                      </a:lnTo>
                      <a:lnTo>
                        <a:pt x="456" y="932"/>
                      </a:lnTo>
                      <a:lnTo>
                        <a:pt x="468" y="940"/>
                      </a:lnTo>
                      <a:lnTo>
                        <a:pt x="472" y="952"/>
                      </a:lnTo>
                      <a:lnTo>
                        <a:pt x="472" y="965"/>
                      </a:lnTo>
                      <a:lnTo>
                        <a:pt x="476" y="969"/>
                      </a:lnTo>
                      <a:lnTo>
                        <a:pt x="484" y="977"/>
                      </a:lnTo>
                      <a:lnTo>
                        <a:pt x="492" y="993"/>
                      </a:lnTo>
                      <a:lnTo>
                        <a:pt x="496" y="1001"/>
                      </a:lnTo>
                      <a:lnTo>
                        <a:pt x="496" y="1009"/>
                      </a:lnTo>
                      <a:lnTo>
                        <a:pt x="501" y="1009"/>
                      </a:lnTo>
                      <a:lnTo>
                        <a:pt x="509" y="1001"/>
                      </a:lnTo>
                      <a:lnTo>
                        <a:pt x="513" y="1001"/>
                      </a:lnTo>
                      <a:lnTo>
                        <a:pt x="525" y="993"/>
                      </a:lnTo>
                      <a:lnTo>
                        <a:pt x="521" y="989"/>
                      </a:lnTo>
                      <a:lnTo>
                        <a:pt x="517" y="977"/>
                      </a:lnTo>
                      <a:lnTo>
                        <a:pt x="517" y="965"/>
                      </a:lnTo>
                      <a:lnTo>
                        <a:pt x="525" y="952"/>
                      </a:lnTo>
                      <a:lnTo>
                        <a:pt x="533" y="940"/>
                      </a:lnTo>
                      <a:lnTo>
                        <a:pt x="537" y="936"/>
                      </a:lnTo>
                      <a:lnTo>
                        <a:pt x="549" y="940"/>
                      </a:lnTo>
                      <a:lnTo>
                        <a:pt x="553" y="948"/>
                      </a:lnTo>
                      <a:lnTo>
                        <a:pt x="566" y="952"/>
                      </a:lnTo>
                      <a:lnTo>
                        <a:pt x="578" y="948"/>
                      </a:lnTo>
                      <a:lnTo>
                        <a:pt x="590" y="944"/>
                      </a:lnTo>
                      <a:lnTo>
                        <a:pt x="602" y="944"/>
                      </a:lnTo>
                      <a:lnTo>
                        <a:pt x="651" y="944"/>
                      </a:lnTo>
                      <a:lnTo>
                        <a:pt x="659" y="952"/>
                      </a:lnTo>
                      <a:lnTo>
                        <a:pt x="675" y="952"/>
                      </a:lnTo>
                      <a:lnTo>
                        <a:pt x="696" y="952"/>
                      </a:lnTo>
                      <a:lnTo>
                        <a:pt x="712" y="956"/>
                      </a:lnTo>
                      <a:lnTo>
                        <a:pt x="737" y="952"/>
                      </a:lnTo>
                      <a:lnTo>
                        <a:pt x="741" y="952"/>
                      </a:lnTo>
                      <a:lnTo>
                        <a:pt x="749" y="969"/>
                      </a:lnTo>
                      <a:lnTo>
                        <a:pt x="753" y="973"/>
                      </a:lnTo>
                      <a:lnTo>
                        <a:pt x="765" y="973"/>
                      </a:lnTo>
                      <a:lnTo>
                        <a:pt x="777" y="969"/>
                      </a:lnTo>
                      <a:lnTo>
                        <a:pt x="781" y="965"/>
                      </a:lnTo>
                      <a:lnTo>
                        <a:pt x="785" y="952"/>
                      </a:lnTo>
                      <a:lnTo>
                        <a:pt x="814" y="916"/>
                      </a:lnTo>
                      <a:lnTo>
                        <a:pt x="826" y="904"/>
                      </a:lnTo>
                      <a:lnTo>
                        <a:pt x="883" y="871"/>
                      </a:lnTo>
                      <a:lnTo>
                        <a:pt x="944" y="867"/>
                      </a:lnTo>
                      <a:lnTo>
                        <a:pt x="1017" y="855"/>
                      </a:lnTo>
                      <a:lnTo>
                        <a:pt x="1054" y="847"/>
                      </a:lnTo>
                      <a:lnTo>
                        <a:pt x="1099" y="830"/>
                      </a:lnTo>
                      <a:lnTo>
                        <a:pt x="1115" y="826"/>
                      </a:lnTo>
                      <a:lnTo>
                        <a:pt x="1176" y="806"/>
                      </a:lnTo>
                      <a:lnTo>
                        <a:pt x="1188" y="798"/>
                      </a:lnTo>
                      <a:lnTo>
                        <a:pt x="1233" y="781"/>
                      </a:lnTo>
                      <a:lnTo>
                        <a:pt x="1245" y="753"/>
                      </a:lnTo>
                      <a:lnTo>
                        <a:pt x="1253" y="720"/>
                      </a:lnTo>
                      <a:lnTo>
                        <a:pt x="1266" y="688"/>
                      </a:lnTo>
                      <a:lnTo>
                        <a:pt x="1274" y="663"/>
                      </a:lnTo>
                      <a:lnTo>
                        <a:pt x="1270" y="64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2095" name="Freeform 1047">
                <a:extLst>
                  <a:ext uri="{FF2B5EF4-FFF2-40B4-BE49-F238E27FC236}">
                    <a16:creationId xmlns:a16="http://schemas.microsoft.com/office/drawing/2014/main" id="{D17BAF9E-CE2F-57A1-64D8-AC884B7B962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45" y="8831"/>
                <a:ext cx="61" cy="28"/>
              </a:xfrm>
              <a:custGeom>
                <a:avLst/>
                <a:gdLst>
                  <a:gd name="T0" fmla="*/ 33 w 61"/>
                  <a:gd name="T1" fmla="*/ 4 h 28"/>
                  <a:gd name="T2" fmla="*/ 25 w 61"/>
                  <a:gd name="T3" fmla="*/ 12 h 28"/>
                  <a:gd name="T4" fmla="*/ 13 w 61"/>
                  <a:gd name="T5" fmla="*/ 20 h 28"/>
                  <a:gd name="T6" fmla="*/ 0 w 61"/>
                  <a:gd name="T7" fmla="*/ 28 h 28"/>
                  <a:gd name="T8" fmla="*/ 13 w 61"/>
                  <a:gd name="T9" fmla="*/ 24 h 28"/>
                  <a:gd name="T10" fmla="*/ 25 w 61"/>
                  <a:gd name="T11" fmla="*/ 20 h 28"/>
                  <a:gd name="T12" fmla="*/ 37 w 61"/>
                  <a:gd name="T13" fmla="*/ 16 h 28"/>
                  <a:gd name="T14" fmla="*/ 49 w 61"/>
                  <a:gd name="T15" fmla="*/ 12 h 28"/>
                  <a:gd name="T16" fmla="*/ 61 w 61"/>
                  <a:gd name="T17" fmla="*/ 0 h 28"/>
                  <a:gd name="T18" fmla="*/ 57 w 61"/>
                  <a:gd name="T19" fmla="*/ 0 h 28"/>
                  <a:gd name="T20" fmla="*/ 45 w 61"/>
                  <a:gd name="T21" fmla="*/ 0 h 28"/>
                  <a:gd name="T22" fmla="*/ 33 w 61"/>
                  <a:gd name="T2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1" h="28">
                    <a:moveTo>
                      <a:pt x="33" y="4"/>
                    </a:moveTo>
                    <a:lnTo>
                      <a:pt x="25" y="12"/>
                    </a:lnTo>
                    <a:lnTo>
                      <a:pt x="13" y="20"/>
                    </a:lnTo>
                    <a:lnTo>
                      <a:pt x="0" y="28"/>
                    </a:lnTo>
                    <a:lnTo>
                      <a:pt x="13" y="24"/>
                    </a:lnTo>
                    <a:lnTo>
                      <a:pt x="25" y="20"/>
                    </a:lnTo>
                    <a:lnTo>
                      <a:pt x="37" y="16"/>
                    </a:lnTo>
                    <a:lnTo>
                      <a:pt x="49" y="12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5" y="0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3175" cap="rnd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GB" dirty="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grpSp>
            <p:nvGrpSpPr>
              <p:cNvPr id="2096" name="Group 1048">
                <a:extLst>
                  <a:ext uri="{FF2B5EF4-FFF2-40B4-BE49-F238E27FC236}">
                    <a16:creationId xmlns:a16="http://schemas.microsoft.com/office/drawing/2014/main" id="{C25824E3-B005-11CE-0126-18A2945D6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266" y="7968"/>
                <a:ext cx="1163" cy="1519"/>
                <a:chOff x="14812" y="7923"/>
                <a:chExt cx="1155" cy="1510"/>
              </a:xfrm>
              <a:grpFill/>
            </p:grpSpPr>
            <p:sp>
              <p:nvSpPr>
                <p:cNvPr id="2097" name="Freeform 1049">
                  <a:extLst>
                    <a:ext uri="{FF2B5EF4-FFF2-40B4-BE49-F238E27FC236}">
                      <a16:creationId xmlns:a16="http://schemas.microsoft.com/office/drawing/2014/main" id="{DB10D8F6-1549-1F4C-77B6-702E1D67782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4812" y="7923"/>
                  <a:ext cx="1155" cy="980"/>
                </a:xfrm>
                <a:custGeom>
                  <a:avLst/>
                  <a:gdLst>
                    <a:gd name="T0" fmla="*/ 1090 w 1155"/>
                    <a:gd name="T1" fmla="*/ 899 h 980"/>
                    <a:gd name="T2" fmla="*/ 1147 w 1155"/>
                    <a:gd name="T3" fmla="*/ 866 h 980"/>
                    <a:gd name="T4" fmla="*/ 1143 w 1155"/>
                    <a:gd name="T5" fmla="*/ 842 h 980"/>
                    <a:gd name="T6" fmla="*/ 1123 w 1155"/>
                    <a:gd name="T7" fmla="*/ 781 h 980"/>
                    <a:gd name="T8" fmla="*/ 1050 w 1155"/>
                    <a:gd name="T9" fmla="*/ 729 h 980"/>
                    <a:gd name="T10" fmla="*/ 1006 w 1155"/>
                    <a:gd name="T11" fmla="*/ 672 h 980"/>
                    <a:gd name="T12" fmla="*/ 1066 w 1155"/>
                    <a:gd name="T13" fmla="*/ 591 h 980"/>
                    <a:gd name="T14" fmla="*/ 1042 w 1155"/>
                    <a:gd name="T15" fmla="*/ 567 h 980"/>
                    <a:gd name="T16" fmla="*/ 1006 w 1155"/>
                    <a:gd name="T17" fmla="*/ 522 h 980"/>
                    <a:gd name="T18" fmla="*/ 1002 w 1155"/>
                    <a:gd name="T19" fmla="*/ 437 h 980"/>
                    <a:gd name="T20" fmla="*/ 985 w 1155"/>
                    <a:gd name="T21" fmla="*/ 389 h 980"/>
                    <a:gd name="T22" fmla="*/ 1022 w 1155"/>
                    <a:gd name="T23" fmla="*/ 328 h 980"/>
                    <a:gd name="T24" fmla="*/ 1022 w 1155"/>
                    <a:gd name="T25" fmla="*/ 259 h 980"/>
                    <a:gd name="T26" fmla="*/ 965 w 1155"/>
                    <a:gd name="T27" fmla="*/ 198 h 980"/>
                    <a:gd name="T28" fmla="*/ 905 w 1155"/>
                    <a:gd name="T29" fmla="*/ 150 h 980"/>
                    <a:gd name="T30" fmla="*/ 832 w 1155"/>
                    <a:gd name="T31" fmla="*/ 134 h 980"/>
                    <a:gd name="T32" fmla="*/ 771 w 1155"/>
                    <a:gd name="T33" fmla="*/ 105 h 980"/>
                    <a:gd name="T34" fmla="*/ 695 w 1155"/>
                    <a:gd name="T35" fmla="*/ 113 h 980"/>
                    <a:gd name="T36" fmla="*/ 638 w 1155"/>
                    <a:gd name="T37" fmla="*/ 158 h 980"/>
                    <a:gd name="T38" fmla="*/ 594 w 1155"/>
                    <a:gd name="T39" fmla="*/ 178 h 980"/>
                    <a:gd name="T40" fmla="*/ 574 w 1155"/>
                    <a:gd name="T41" fmla="*/ 198 h 980"/>
                    <a:gd name="T42" fmla="*/ 549 w 1155"/>
                    <a:gd name="T43" fmla="*/ 202 h 980"/>
                    <a:gd name="T44" fmla="*/ 485 w 1155"/>
                    <a:gd name="T45" fmla="*/ 219 h 980"/>
                    <a:gd name="T46" fmla="*/ 396 w 1155"/>
                    <a:gd name="T47" fmla="*/ 194 h 980"/>
                    <a:gd name="T48" fmla="*/ 343 w 1155"/>
                    <a:gd name="T49" fmla="*/ 158 h 980"/>
                    <a:gd name="T50" fmla="*/ 291 w 1155"/>
                    <a:gd name="T51" fmla="*/ 101 h 980"/>
                    <a:gd name="T52" fmla="*/ 254 w 1155"/>
                    <a:gd name="T53" fmla="*/ 77 h 980"/>
                    <a:gd name="T54" fmla="*/ 259 w 1155"/>
                    <a:gd name="T55" fmla="*/ 24 h 980"/>
                    <a:gd name="T56" fmla="*/ 186 w 1155"/>
                    <a:gd name="T57" fmla="*/ 28 h 980"/>
                    <a:gd name="T58" fmla="*/ 121 w 1155"/>
                    <a:gd name="T59" fmla="*/ 61 h 980"/>
                    <a:gd name="T60" fmla="*/ 57 w 1155"/>
                    <a:gd name="T61" fmla="*/ 20 h 980"/>
                    <a:gd name="T62" fmla="*/ 12 w 1155"/>
                    <a:gd name="T63" fmla="*/ 24 h 980"/>
                    <a:gd name="T64" fmla="*/ 16 w 1155"/>
                    <a:gd name="T65" fmla="*/ 85 h 980"/>
                    <a:gd name="T66" fmla="*/ 32 w 1155"/>
                    <a:gd name="T67" fmla="*/ 142 h 980"/>
                    <a:gd name="T68" fmla="*/ 61 w 1155"/>
                    <a:gd name="T69" fmla="*/ 215 h 980"/>
                    <a:gd name="T70" fmla="*/ 81 w 1155"/>
                    <a:gd name="T71" fmla="*/ 259 h 980"/>
                    <a:gd name="T72" fmla="*/ 117 w 1155"/>
                    <a:gd name="T73" fmla="*/ 271 h 980"/>
                    <a:gd name="T74" fmla="*/ 113 w 1155"/>
                    <a:gd name="T75" fmla="*/ 320 h 980"/>
                    <a:gd name="T76" fmla="*/ 85 w 1155"/>
                    <a:gd name="T77" fmla="*/ 368 h 980"/>
                    <a:gd name="T78" fmla="*/ 105 w 1155"/>
                    <a:gd name="T79" fmla="*/ 421 h 980"/>
                    <a:gd name="T80" fmla="*/ 141 w 1155"/>
                    <a:gd name="T81" fmla="*/ 466 h 980"/>
                    <a:gd name="T82" fmla="*/ 194 w 1155"/>
                    <a:gd name="T83" fmla="*/ 498 h 980"/>
                    <a:gd name="T84" fmla="*/ 218 w 1155"/>
                    <a:gd name="T85" fmla="*/ 526 h 980"/>
                    <a:gd name="T86" fmla="*/ 218 w 1155"/>
                    <a:gd name="T87" fmla="*/ 579 h 980"/>
                    <a:gd name="T88" fmla="*/ 246 w 1155"/>
                    <a:gd name="T89" fmla="*/ 632 h 980"/>
                    <a:gd name="T90" fmla="*/ 279 w 1155"/>
                    <a:gd name="T91" fmla="*/ 664 h 980"/>
                    <a:gd name="T92" fmla="*/ 303 w 1155"/>
                    <a:gd name="T93" fmla="*/ 627 h 980"/>
                    <a:gd name="T94" fmla="*/ 339 w 1155"/>
                    <a:gd name="T95" fmla="*/ 656 h 980"/>
                    <a:gd name="T96" fmla="*/ 372 w 1155"/>
                    <a:gd name="T97" fmla="*/ 672 h 980"/>
                    <a:gd name="T98" fmla="*/ 404 w 1155"/>
                    <a:gd name="T99" fmla="*/ 717 h 980"/>
                    <a:gd name="T100" fmla="*/ 440 w 1155"/>
                    <a:gd name="T101" fmla="*/ 793 h 980"/>
                    <a:gd name="T102" fmla="*/ 501 w 1155"/>
                    <a:gd name="T103" fmla="*/ 818 h 980"/>
                    <a:gd name="T104" fmla="*/ 565 w 1155"/>
                    <a:gd name="T105" fmla="*/ 858 h 980"/>
                    <a:gd name="T106" fmla="*/ 642 w 1155"/>
                    <a:gd name="T107" fmla="*/ 891 h 980"/>
                    <a:gd name="T108" fmla="*/ 703 w 1155"/>
                    <a:gd name="T109" fmla="*/ 858 h 980"/>
                    <a:gd name="T110" fmla="*/ 767 w 1155"/>
                    <a:gd name="T111" fmla="*/ 854 h 980"/>
                    <a:gd name="T112" fmla="*/ 800 w 1155"/>
                    <a:gd name="T113" fmla="*/ 935 h 980"/>
                    <a:gd name="T114" fmla="*/ 876 w 1155"/>
                    <a:gd name="T115" fmla="*/ 951 h 980"/>
                    <a:gd name="T116" fmla="*/ 957 w 1155"/>
                    <a:gd name="T117" fmla="*/ 963 h 980"/>
                    <a:gd name="T118" fmla="*/ 1034 w 1155"/>
                    <a:gd name="T119" fmla="*/ 980 h 9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155" h="980">
                      <a:moveTo>
                        <a:pt x="1054" y="947"/>
                      </a:moveTo>
                      <a:lnTo>
                        <a:pt x="1054" y="935"/>
                      </a:lnTo>
                      <a:lnTo>
                        <a:pt x="1062" y="927"/>
                      </a:lnTo>
                      <a:lnTo>
                        <a:pt x="1062" y="915"/>
                      </a:lnTo>
                      <a:lnTo>
                        <a:pt x="1070" y="903"/>
                      </a:lnTo>
                      <a:lnTo>
                        <a:pt x="1086" y="895"/>
                      </a:lnTo>
                      <a:lnTo>
                        <a:pt x="1090" y="899"/>
                      </a:lnTo>
                      <a:lnTo>
                        <a:pt x="1098" y="887"/>
                      </a:lnTo>
                      <a:lnTo>
                        <a:pt x="1107" y="887"/>
                      </a:lnTo>
                      <a:lnTo>
                        <a:pt x="1119" y="883"/>
                      </a:lnTo>
                      <a:lnTo>
                        <a:pt x="1131" y="878"/>
                      </a:lnTo>
                      <a:lnTo>
                        <a:pt x="1143" y="878"/>
                      </a:lnTo>
                      <a:lnTo>
                        <a:pt x="1143" y="883"/>
                      </a:lnTo>
                      <a:lnTo>
                        <a:pt x="1147" y="866"/>
                      </a:lnTo>
                      <a:lnTo>
                        <a:pt x="1151" y="858"/>
                      </a:lnTo>
                      <a:lnTo>
                        <a:pt x="1151" y="854"/>
                      </a:lnTo>
                      <a:lnTo>
                        <a:pt x="1151" y="850"/>
                      </a:lnTo>
                      <a:lnTo>
                        <a:pt x="1155" y="850"/>
                      </a:lnTo>
                      <a:lnTo>
                        <a:pt x="1155" y="850"/>
                      </a:lnTo>
                      <a:lnTo>
                        <a:pt x="1155" y="846"/>
                      </a:lnTo>
                      <a:lnTo>
                        <a:pt x="1143" y="842"/>
                      </a:lnTo>
                      <a:lnTo>
                        <a:pt x="1131" y="842"/>
                      </a:lnTo>
                      <a:lnTo>
                        <a:pt x="1123" y="830"/>
                      </a:lnTo>
                      <a:lnTo>
                        <a:pt x="1123" y="818"/>
                      </a:lnTo>
                      <a:lnTo>
                        <a:pt x="1123" y="810"/>
                      </a:lnTo>
                      <a:lnTo>
                        <a:pt x="1123" y="793"/>
                      </a:lnTo>
                      <a:lnTo>
                        <a:pt x="1123" y="789"/>
                      </a:lnTo>
                      <a:lnTo>
                        <a:pt x="1123" y="781"/>
                      </a:lnTo>
                      <a:lnTo>
                        <a:pt x="1115" y="777"/>
                      </a:lnTo>
                      <a:lnTo>
                        <a:pt x="1103" y="769"/>
                      </a:lnTo>
                      <a:lnTo>
                        <a:pt x="1090" y="765"/>
                      </a:lnTo>
                      <a:lnTo>
                        <a:pt x="1078" y="761"/>
                      </a:lnTo>
                      <a:lnTo>
                        <a:pt x="1066" y="753"/>
                      </a:lnTo>
                      <a:lnTo>
                        <a:pt x="1054" y="741"/>
                      </a:lnTo>
                      <a:lnTo>
                        <a:pt x="1050" y="729"/>
                      </a:lnTo>
                      <a:lnTo>
                        <a:pt x="1050" y="729"/>
                      </a:lnTo>
                      <a:lnTo>
                        <a:pt x="1046" y="729"/>
                      </a:lnTo>
                      <a:lnTo>
                        <a:pt x="1042" y="717"/>
                      </a:lnTo>
                      <a:lnTo>
                        <a:pt x="1038" y="704"/>
                      </a:lnTo>
                      <a:lnTo>
                        <a:pt x="1026" y="692"/>
                      </a:lnTo>
                      <a:lnTo>
                        <a:pt x="1018" y="680"/>
                      </a:lnTo>
                      <a:lnTo>
                        <a:pt x="1006" y="672"/>
                      </a:lnTo>
                      <a:lnTo>
                        <a:pt x="1014" y="664"/>
                      </a:lnTo>
                      <a:lnTo>
                        <a:pt x="1022" y="656"/>
                      </a:lnTo>
                      <a:lnTo>
                        <a:pt x="1030" y="644"/>
                      </a:lnTo>
                      <a:lnTo>
                        <a:pt x="1062" y="607"/>
                      </a:lnTo>
                      <a:lnTo>
                        <a:pt x="1062" y="599"/>
                      </a:lnTo>
                      <a:lnTo>
                        <a:pt x="1066" y="595"/>
                      </a:lnTo>
                      <a:lnTo>
                        <a:pt x="1066" y="591"/>
                      </a:lnTo>
                      <a:lnTo>
                        <a:pt x="1062" y="579"/>
                      </a:lnTo>
                      <a:lnTo>
                        <a:pt x="1062" y="575"/>
                      </a:lnTo>
                      <a:lnTo>
                        <a:pt x="1058" y="571"/>
                      </a:lnTo>
                      <a:lnTo>
                        <a:pt x="1054" y="571"/>
                      </a:lnTo>
                      <a:lnTo>
                        <a:pt x="1054" y="571"/>
                      </a:lnTo>
                      <a:lnTo>
                        <a:pt x="1050" y="567"/>
                      </a:lnTo>
                      <a:lnTo>
                        <a:pt x="1042" y="567"/>
                      </a:lnTo>
                      <a:lnTo>
                        <a:pt x="1038" y="567"/>
                      </a:lnTo>
                      <a:lnTo>
                        <a:pt x="1026" y="567"/>
                      </a:lnTo>
                      <a:lnTo>
                        <a:pt x="1022" y="567"/>
                      </a:lnTo>
                      <a:lnTo>
                        <a:pt x="1018" y="563"/>
                      </a:lnTo>
                      <a:lnTo>
                        <a:pt x="1006" y="555"/>
                      </a:lnTo>
                      <a:lnTo>
                        <a:pt x="1006" y="534"/>
                      </a:lnTo>
                      <a:lnTo>
                        <a:pt x="1006" y="522"/>
                      </a:lnTo>
                      <a:lnTo>
                        <a:pt x="1006" y="510"/>
                      </a:lnTo>
                      <a:lnTo>
                        <a:pt x="1002" y="498"/>
                      </a:lnTo>
                      <a:lnTo>
                        <a:pt x="998" y="486"/>
                      </a:lnTo>
                      <a:lnTo>
                        <a:pt x="993" y="474"/>
                      </a:lnTo>
                      <a:lnTo>
                        <a:pt x="989" y="461"/>
                      </a:lnTo>
                      <a:lnTo>
                        <a:pt x="993" y="449"/>
                      </a:lnTo>
                      <a:lnTo>
                        <a:pt x="1002" y="437"/>
                      </a:lnTo>
                      <a:lnTo>
                        <a:pt x="1010" y="425"/>
                      </a:lnTo>
                      <a:lnTo>
                        <a:pt x="1002" y="425"/>
                      </a:lnTo>
                      <a:lnTo>
                        <a:pt x="998" y="425"/>
                      </a:lnTo>
                      <a:lnTo>
                        <a:pt x="985" y="417"/>
                      </a:lnTo>
                      <a:lnTo>
                        <a:pt x="989" y="405"/>
                      </a:lnTo>
                      <a:lnTo>
                        <a:pt x="989" y="405"/>
                      </a:lnTo>
                      <a:lnTo>
                        <a:pt x="985" y="389"/>
                      </a:lnTo>
                      <a:lnTo>
                        <a:pt x="985" y="389"/>
                      </a:lnTo>
                      <a:lnTo>
                        <a:pt x="993" y="376"/>
                      </a:lnTo>
                      <a:lnTo>
                        <a:pt x="1006" y="368"/>
                      </a:lnTo>
                      <a:lnTo>
                        <a:pt x="1002" y="356"/>
                      </a:lnTo>
                      <a:lnTo>
                        <a:pt x="1014" y="344"/>
                      </a:lnTo>
                      <a:lnTo>
                        <a:pt x="1022" y="340"/>
                      </a:lnTo>
                      <a:lnTo>
                        <a:pt x="1022" y="328"/>
                      </a:lnTo>
                      <a:lnTo>
                        <a:pt x="1022" y="316"/>
                      </a:lnTo>
                      <a:lnTo>
                        <a:pt x="1026" y="304"/>
                      </a:lnTo>
                      <a:lnTo>
                        <a:pt x="1030" y="291"/>
                      </a:lnTo>
                      <a:lnTo>
                        <a:pt x="1034" y="287"/>
                      </a:lnTo>
                      <a:lnTo>
                        <a:pt x="1030" y="275"/>
                      </a:lnTo>
                      <a:lnTo>
                        <a:pt x="1026" y="263"/>
                      </a:lnTo>
                      <a:lnTo>
                        <a:pt x="1022" y="259"/>
                      </a:lnTo>
                      <a:lnTo>
                        <a:pt x="1030" y="251"/>
                      </a:lnTo>
                      <a:lnTo>
                        <a:pt x="1026" y="235"/>
                      </a:lnTo>
                      <a:lnTo>
                        <a:pt x="1026" y="227"/>
                      </a:lnTo>
                      <a:lnTo>
                        <a:pt x="1026" y="215"/>
                      </a:lnTo>
                      <a:lnTo>
                        <a:pt x="985" y="215"/>
                      </a:lnTo>
                      <a:lnTo>
                        <a:pt x="973" y="211"/>
                      </a:lnTo>
                      <a:lnTo>
                        <a:pt x="965" y="198"/>
                      </a:lnTo>
                      <a:lnTo>
                        <a:pt x="957" y="186"/>
                      </a:lnTo>
                      <a:lnTo>
                        <a:pt x="953" y="186"/>
                      </a:lnTo>
                      <a:lnTo>
                        <a:pt x="941" y="182"/>
                      </a:lnTo>
                      <a:lnTo>
                        <a:pt x="929" y="178"/>
                      </a:lnTo>
                      <a:lnTo>
                        <a:pt x="917" y="166"/>
                      </a:lnTo>
                      <a:lnTo>
                        <a:pt x="917" y="154"/>
                      </a:lnTo>
                      <a:lnTo>
                        <a:pt x="905" y="150"/>
                      </a:lnTo>
                      <a:lnTo>
                        <a:pt x="893" y="146"/>
                      </a:lnTo>
                      <a:lnTo>
                        <a:pt x="884" y="146"/>
                      </a:lnTo>
                      <a:lnTo>
                        <a:pt x="872" y="142"/>
                      </a:lnTo>
                      <a:lnTo>
                        <a:pt x="860" y="146"/>
                      </a:lnTo>
                      <a:lnTo>
                        <a:pt x="856" y="146"/>
                      </a:lnTo>
                      <a:lnTo>
                        <a:pt x="848" y="134"/>
                      </a:lnTo>
                      <a:lnTo>
                        <a:pt x="832" y="134"/>
                      </a:lnTo>
                      <a:lnTo>
                        <a:pt x="824" y="130"/>
                      </a:lnTo>
                      <a:lnTo>
                        <a:pt x="816" y="125"/>
                      </a:lnTo>
                      <a:lnTo>
                        <a:pt x="804" y="125"/>
                      </a:lnTo>
                      <a:lnTo>
                        <a:pt x="796" y="113"/>
                      </a:lnTo>
                      <a:lnTo>
                        <a:pt x="783" y="105"/>
                      </a:lnTo>
                      <a:lnTo>
                        <a:pt x="775" y="105"/>
                      </a:lnTo>
                      <a:lnTo>
                        <a:pt x="771" y="105"/>
                      </a:lnTo>
                      <a:lnTo>
                        <a:pt x="763" y="101"/>
                      </a:lnTo>
                      <a:lnTo>
                        <a:pt x="751" y="105"/>
                      </a:lnTo>
                      <a:lnTo>
                        <a:pt x="739" y="105"/>
                      </a:lnTo>
                      <a:lnTo>
                        <a:pt x="731" y="117"/>
                      </a:lnTo>
                      <a:lnTo>
                        <a:pt x="719" y="113"/>
                      </a:lnTo>
                      <a:lnTo>
                        <a:pt x="707" y="113"/>
                      </a:lnTo>
                      <a:lnTo>
                        <a:pt x="695" y="113"/>
                      </a:lnTo>
                      <a:lnTo>
                        <a:pt x="687" y="113"/>
                      </a:lnTo>
                      <a:lnTo>
                        <a:pt x="670" y="121"/>
                      </a:lnTo>
                      <a:lnTo>
                        <a:pt x="666" y="121"/>
                      </a:lnTo>
                      <a:lnTo>
                        <a:pt x="654" y="134"/>
                      </a:lnTo>
                      <a:lnTo>
                        <a:pt x="654" y="134"/>
                      </a:lnTo>
                      <a:lnTo>
                        <a:pt x="642" y="146"/>
                      </a:lnTo>
                      <a:lnTo>
                        <a:pt x="638" y="158"/>
                      </a:lnTo>
                      <a:lnTo>
                        <a:pt x="634" y="158"/>
                      </a:lnTo>
                      <a:lnTo>
                        <a:pt x="622" y="162"/>
                      </a:lnTo>
                      <a:lnTo>
                        <a:pt x="610" y="166"/>
                      </a:lnTo>
                      <a:lnTo>
                        <a:pt x="598" y="166"/>
                      </a:lnTo>
                      <a:lnTo>
                        <a:pt x="590" y="166"/>
                      </a:lnTo>
                      <a:lnTo>
                        <a:pt x="590" y="166"/>
                      </a:lnTo>
                      <a:lnTo>
                        <a:pt x="594" y="178"/>
                      </a:lnTo>
                      <a:lnTo>
                        <a:pt x="594" y="190"/>
                      </a:lnTo>
                      <a:lnTo>
                        <a:pt x="598" y="198"/>
                      </a:lnTo>
                      <a:lnTo>
                        <a:pt x="598" y="198"/>
                      </a:lnTo>
                      <a:lnTo>
                        <a:pt x="598" y="198"/>
                      </a:lnTo>
                      <a:lnTo>
                        <a:pt x="598" y="202"/>
                      </a:lnTo>
                      <a:lnTo>
                        <a:pt x="586" y="202"/>
                      </a:lnTo>
                      <a:lnTo>
                        <a:pt x="574" y="198"/>
                      </a:lnTo>
                      <a:lnTo>
                        <a:pt x="586" y="198"/>
                      </a:lnTo>
                      <a:lnTo>
                        <a:pt x="598" y="198"/>
                      </a:lnTo>
                      <a:lnTo>
                        <a:pt x="598" y="198"/>
                      </a:lnTo>
                      <a:lnTo>
                        <a:pt x="586" y="198"/>
                      </a:lnTo>
                      <a:lnTo>
                        <a:pt x="574" y="198"/>
                      </a:lnTo>
                      <a:lnTo>
                        <a:pt x="561" y="198"/>
                      </a:lnTo>
                      <a:lnTo>
                        <a:pt x="549" y="202"/>
                      </a:lnTo>
                      <a:lnTo>
                        <a:pt x="545" y="202"/>
                      </a:lnTo>
                      <a:lnTo>
                        <a:pt x="541" y="202"/>
                      </a:lnTo>
                      <a:lnTo>
                        <a:pt x="533" y="206"/>
                      </a:lnTo>
                      <a:lnTo>
                        <a:pt x="521" y="206"/>
                      </a:lnTo>
                      <a:lnTo>
                        <a:pt x="509" y="211"/>
                      </a:lnTo>
                      <a:lnTo>
                        <a:pt x="497" y="215"/>
                      </a:lnTo>
                      <a:lnTo>
                        <a:pt x="485" y="219"/>
                      </a:lnTo>
                      <a:lnTo>
                        <a:pt x="473" y="219"/>
                      </a:lnTo>
                      <a:lnTo>
                        <a:pt x="464" y="219"/>
                      </a:lnTo>
                      <a:lnTo>
                        <a:pt x="452" y="215"/>
                      </a:lnTo>
                      <a:lnTo>
                        <a:pt x="444" y="215"/>
                      </a:lnTo>
                      <a:lnTo>
                        <a:pt x="420" y="206"/>
                      </a:lnTo>
                      <a:lnTo>
                        <a:pt x="408" y="198"/>
                      </a:lnTo>
                      <a:lnTo>
                        <a:pt x="396" y="194"/>
                      </a:lnTo>
                      <a:lnTo>
                        <a:pt x="392" y="190"/>
                      </a:lnTo>
                      <a:lnTo>
                        <a:pt x="380" y="182"/>
                      </a:lnTo>
                      <a:lnTo>
                        <a:pt x="372" y="174"/>
                      </a:lnTo>
                      <a:lnTo>
                        <a:pt x="359" y="162"/>
                      </a:lnTo>
                      <a:lnTo>
                        <a:pt x="355" y="162"/>
                      </a:lnTo>
                      <a:lnTo>
                        <a:pt x="355" y="158"/>
                      </a:lnTo>
                      <a:lnTo>
                        <a:pt x="343" y="158"/>
                      </a:lnTo>
                      <a:lnTo>
                        <a:pt x="331" y="158"/>
                      </a:lnTo>
                      <a:lnTo>
                        <a:pt x="319" y="154"/>
                      </a:lnTo>
                      <a:lnTo>
                        <a:pt x="307" y="150"/>
                      </a:lnTo>
                      <a:lnTo>
                        <a:pt x="295" y="138"/>
                      </a:lnTo>
                      <a:lnTo>
                        <a:pt x="295" y="125"/>
                      </a:lnTo>
                      <a:lnTo>
                        <a:pt x="291" y="113"/>
                      </a:lnTo>
                      <a:lnTo>
                        <a:pt x="291" y="101"/>
                      </a:lnTo>
                      <a:lnTo>
                        <a:pt x="291" y="89"/>
                      </a:lnTo>
                      <a:lnTo>
                        <a:pt x="291" y="89"/>
                      </a:lnTo>
                      <a:lnTo>
                        <a:pt x="287" y="89"/>
                      </a:lnTo>
                      <a:lnTo>
                        <a:pt x="275" y="93"/>
                      </a:lnTo>
                      <a:lnTo>
                        <a:pt x="275" y="93"/>
                      </a:lnTo>
                      <a:lnTo>
                        <a:pt x="267" y="81"/>
                      </a:lnTo>
                      <a:lnTo>
                        <a:pt x="254" y="77"/>
                      </a:lnTo>
                      <a:lnTo>
                        <a:pt x="242" y="65"/>
                      </a:lnTo>
                      <a:lnTo>
                        <a:pt x="242" y="53"/>
                      </a:lnTo>
                      <a:lnTo>
                        <a:pt x="254" y="53"/>
                      </a:lnTo>
                      <a:lnTo>
                        <a:pt x="250" y="40"/>
                      </a:lnTo>
                      <a:lnTo>
                        <a:pt x="246" y="28"/>
                      </a:lnTo>
                      <a:lnTo>
                        <a:pt x="259" y="24"/>
                      </a:lnTo>
                      <a:lnTo>
                        <a:pt x="259" y="24"/>
                      </a:lnTo>
                      <a:lnTo>
                        <a:pt x="246" y="12"/>
                      </a:lnTo>
                      <a:lnTo>
                        <a:pt x="234" y="0"/>
                      </a:lnTo>
                      <a:lnTo>
                        <a:pt x="222" y="8"/>
                      </a:lnTo>
                      <a:lnTo>
                        <a:pt x="210" y="12"/>
                      </a:lnTo>
                      <a:lnTo>
                        <a:pt x="198" y="20"/>
                      </a:lnTo>
                      <a:lnTo>
                        <a:pt x="198" y="20"/>
                      </a:lnTo>
                      <a:lnTo>
                        <a:pt x="186" y="28"/>
                      </a:lnTo>
                      <a:lnTo>
                        <a:pt x="186" y="28"/>
                      </a:lnTo>
                      <a:lnTo>
                        <a:pt x="174" y="40"/>
                      </a:lnTo>
                      <a:lnTo>
                        <a:pt x="162" y="49"/>
                      </a:lnTo>
                      <a:lnTo>
                        <a:pt x="149" y="61"/>
                      </a:lnTo>
                      <a:lnTo>
                        <a:pt x="141" y="57"/>
                      </a:lnTo>
                      <a:lnTo>
                        <a:pt x="129" y="61"/>
                      </a:lnTo>
                      <a:lnTo>
                        <a:pt x="121" y="61"/>
                      </a:lnTo>
                      <a:lnTo>
                        <a:pt x="105" y="57"/>
                      </a:lnTo>
                      <a:lnTo>
                        <a:pt x="97" y="53"/>
                      </a:lnTo>
                      <a:lnTo>
                        <a:pt x="85" y="53"/>
                      </a:lnTo>
                      <a:lnTo>
                        <a:pt x="81" y="53"/>
                      </a:lnTo>
                      <a:lnTo>
                        <a:pt x="77" y="40"/>
                      </a:lnTo>
                      <a:lnTo>
                        <a:pt x="65" y="32"/>
                      </a:lnTo>
                      <a:lnTo>
                        <a:pt x="57" y="20"/>
                      </a:lnTo>
                      <a:lnTo>
                        <a:pt x="53" y="20"/>
                      </a:lnTo>
                      <a:lnTo>
                        <a:pt x="44" y="8"/>
                      </a:lnTo>
                      <a:lnTo>
                        <a:pt x="36" y="0"/>
                      </a:lnTo>
                      <a:lnTo>
                        <a:pt x="24" y="4"/>
                      </a:lnTo>
                      <a:lnTo>
                        <a:pt x="24" y="12"/>
                      </a:lnTo>
                      <a:lnTo>
                        <a:pt x="20" y="2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8"/>
                      </a:lnTo>
                      <a:lnTo>
                        <a:pt x="8" y="36"/>
                      </a:lnTo>
                      <a:lnTo>
                        <a:pt x="8" y="53"/>
                      </a:lnTo>
                      <a:lnTo>
                        <a:pt x="16" y="61"/>
                      </a:lnTo>
                      <a:lnTo>
                        <a:pt x="12" y="73"/>
                      </a:lnTo>
                      <a:lnTo>
                        <a:pt x="16" y="85"/>
                      </a:lnTo>
                      <a:lnTo>
                        <a:pt x="16" y="89"/>
                      </a:lnTo>
                      <a:lnTo>
                        <a:pt x="24" y="93"/>
                      </a:lnTo>
                      <a:lnTo>
                        <a:pt x="20" y="105"/>
                      </a:lnTo>
                      <a:lnTo>
                        <a:pt x="16" y="117"/>
                      </a:lnTo>
                      <a:lnTo>
                        <a:pt x="12" y="130"/>
                      </a:lnTo>
                      <a:lnTo>
                        <a:pt x="24" y="134"/>
                      </a:lnTo>
                      <a:lnTo>
                        <a:pt x="32" y="142"/>
                      </a:lnTo>
                      <a:lnTo>
                        <a:pt x="32" y="162"/>
                      </a:lnTo>
                      <a:lnTo>
                        <a:pt x="44" y="170"/>
                      </a:lnTo>
                      <a:lnTo>
                        <a:pt x="44" y="182"/>
                      </a:lnTo>
                      <a:lnTo>
                        <a:pt x="44" y="182"/>
                      </a:lnTo>
                      <a:lnTo>
                        <a:pt x="53" y="194"/>
                      </a:lnTo>
                      <a:lnTo>
                        <a:pt x="57" y="206"/>
                      </a:lnTo>
                      <a:lnTo>
                        <a:pt x="61" y="215"/>
                      </a:lnTo>
                      <a:lnTo>
                        <a:pt x="57" y="223"/>
                      </a:lnTo>
                      <a:lnTo>
                        <a:pt x="61" y="227"/>
                      </a:lnTo>
                      <a:lnTo>
                        <a:pt x="73" y="235"/>
                      </a:lnTo>
                      <a:lnTo>
                        <a:pt x="77" y="247"/>
                      </a:lnTo>
                      <a:lnTo>
                        <a:pt x="77" y="259"/>
                      </a:lnTo>
                      <a:lnTo>
                        <a:pt x="77" y="259"/>
                      </a:lnTo>
                      <a:lnTo>
                        <a:pt x="81" y="259"/>
                      </a:lnTo>
                      <a:lnTo>
                        <a:pt x="85" y="259"/>
                      </a:lnTo>
                      <a:lnTo>
                        <a:pt x="89" y="259"/>
                      </a:lnTo>
                      <a:lnTo>
                        <a:pt x="89" y="259"/>
                      </a:lnTo>
                      <a:lnTo>
                        <a:pt x="93" y="259"/>
                      </a:lnTo>
                      <a:lnTo>
                        <a:pt x="97" y="259"/>
                      </a:lnTo>
                      <a:lnTo>
                        <a:pt x="105" y="271"/>
                      </a:lnTo>
                      <a:lnTo>
                        <a:pt x="117" y="271"/>
                      </a:lnTo>
                      <a:lnTo>
                        <a:pt x="129" y="279"/>
                      </a:lnTo>
                      <a:lnTo>
                        <a:pt x="117" y="287"/>
                      </a:lnTo>
                      <a:lnTo>
                        <a:pt x="117" y="296"/>
                      </a:lnTo>
                      <a:lnTo>
                        <a:pt x="125" y="308"/>
                      </a:lnTo>
                      <a:lnTo>
                        <a:pt x="129" y="316"/>
                      </a:lnTo>
                      <a:lnTo>
                        <a:pt x="125" y="320"/>
                      </a:lnTo>
                      <a:lnTo>
                        <a:pt x="113" y="320"/>
                      </a:lnTo>
                      <a:lnTo>
                        <a:pt x="109" y="328"/>
                      </a:lnTo>
                      <a:lnTo>
                        <a:pt x="105" y="332"/>
                      </a:lnTo>
                      <a:lnTo>
                        <a:pt x="97" y="344"/>
                      </a:lnTo>
                      <a:lnTo>
                        <a:pt x="101" y="356"/>
                      </a:lnTo>
                      <a:lnTo>
                        <a:pt x="89" y="352"/>
                      </a:lnTo>
                      <a:lnTo>
                        <a:pt x="89" y="356"/>
                      </a:lnTo>
                      <a:lnTo>
                        <a:pt x="85" y="368"/>
                      </a:lnTo>
                      <a:lnTo>
                        <a:pt x="93" y="376"/>
                      </a:lnTo>
                      <a:lnTo>
                        <a:pt x="89" y="389"/>
                      </a:lnTo>
                      <a:lnTo>
                        <a:pt x="85" y="393"/>
                      </a:lnTo>
                      <a:lnTo>
                        <a:pt x="81" y="397"/>
                      </a:lnTo>
                      <a:lnTo>
                        <a:pt x="93" y="409"/>
                      </a:lnTo>
                      <a:lnTo>
                        <a:pt x="101" y="421"/>
                      </a:lnTo>
                      <a:lnTo>
                        <a:pt x="105" y="421"/>
                      </a:lnTo>
                      <a:lnTo>
                        <a:pt x="117" y="429"/>
                      </a:lnTo>
                      <a:lnTo>
                        <a:pt x="121" y="437"/>
                      </a:lnTo>
                      <a:lnTo>
                        <a:pt x="129" y="449"/>
                      </a:lnTo>
                      <a:lnTo>
                        <a:pt x="125" y="453"/>
                      </a:lnTo>
                      <a:lnTo>
                        <a:pt x="121" y="457"/>
                      </a:lnTo>
                      <a:lnTo>
                        <a:pt x="133" y="466"/>
                      </a:lnTo>
                      <a:lnTo>
                        <a:pt x="141" y="466"/>
                      </a:lnTo>
                      <a:lnTo>
                        <a:pt x="154" y="474"/>
                      </a:lnTo>
                      <a:lnTo>
                        <a:pt x="166" y="482"/>
                      </a:lnTo>
                      <a:lnTo>
                        <a:pt x="178" y="490"/>
                      </a:lnTo>
                      <a:lnTo>
                        <a:pt x="190" y="498"/>
                      </a:lnTo>
                      <a:lnTo>
                        <a:pt x="190" y="498"/>
                      </a:lnTo>
                      <a:lnTo>
                        <a:pt x="194" y="498"/>
                      </a:lnTo>
                      <a:lnTo>
                        <a:pt x="194" y="498"/>
                      </a:lnTo>
                      <a:lnTo>
                        <a:pt x="202" y="506"/>
                      </a:lnTo>
                      <a:lnTo>
                        <a:pt x="202" y="506"/>
                      </a:lnTo>
                      <a:lnTo>
                        <a:pt x="206" y="510"/>
                      </a:lnTo>
                      <a:lnTo>
                        <a:pt x="210" y="522"/>
                      </a:lnTo>
                      <a:lnTo>
                        <a:pt x="210" y="522"/>
                      </a:lnTo>
                      <a:lnTo>
                        <a:pt x="214" y="522"/>
                      </a:lnTo>
                      <a:lnTo>
                        <a:pt x="218" y="526"/>
                      </a:lnTo>
                      <a:lnTo>
                        <a:pt x="218" y="530"/>
                      </a:lnTo>
                      <a:lnTo>
                        <a:pt x="222" y="534"/>
                      </a:lnTo>
                      <a:lnTo>
                        <a:pt x="226" y="547"/>
                      </a:lnTo>
                      <a:lnTo>
                        <a:pt x="226" y="551"/>
                      </a:lnTo>
                      <a:lnTo>
                        <a:pt x="222" y="563"/>
                      </a:lnTo>
                      <a:lnTo>
                        <a:pt x="218" y="567"/>
                      </a:lnTo>
                      <a:lnTo>
                        <a:pt x="218" y="579"/>
                      </a:lnTo>
                      <a:lnTo>
                        <a:pt x="218" y="583"/>
                      </a:lnTo>
                      <a:lnTo>
                        <a:pt x="226" y="595"/>
                      </a:lnTo>
                      <a:lnTo>
                        <a:pt x="238" y="595"/>
                      </a:lnTo>
                      <a:lnTo>
                        <a:pt x="238" y="607"/>
                      </a:lnTo>
                      <a:lnTo>
                        <a:pt x="238" y="619"/>
                      </a:lnTo>
                      <a:lnTo>
                        <a:pt x="242" y="632"/>
                      </a:lnTo>
                      <a:lnTo>
                        <a:pt x="246" y="632"/>
                      </a:lnTo>
                      <a:lnTo>
                        <a:pt x="246" y="636"/>
                      </a:lnTo>
                      <a:lnTo>
                        <a:pt x="259" y="644"/>
                      </a:lnTo>
                      <a:lnTo>
                        <a:pt x="263" y="656"/>
                      </a:lnTo>
                      <a:lnTo>
                        <a:pt x="263" y="664"/>
                      </a:lnTo>
                      <a:lnTo>
                        <a:pt x="271" y="664"/>
                      </a:lnTo>
                      <a:lnTo>
                        <a:pt x="275" y="664"/>
                      </a:lnTo>
                      <a:lnTo>
                        <a:pt x="279" y="664"/>
                      </a:lnTo>
                      <a:lnTo>
                        <a:pt x="275" y="660"/>
                      </a:lnTo>
                      <a:lnTo>
                        <a:pt x="279" y="660"/>
                      </a:lnTo>
                      <a:lnTo>
                        <a:pt x="291" y="660"/>
                      </a:lnTo>
                      <a:lnTo>
                        <a:pt x="295" y="648"/>
                      </a:lnTo>
                      <a:lnTo>
                        <a:pt x="287" y="640"/>
                      </a:lnTo>
                      <a:lnTo>
                        <a:pt x="295" y="627"/>
                      </a:lnTo>
                      <a:lnTo>
                        <a:pt x="303" y="627"/>
                      </a:lnTo>
                      <a:lnTo>
                        <a:pt x="303" y="627"/>
                      </a:lnTo>
                      <a:lnTo>
                        <a:pt x="295" y="640"/>
                      </a:lnTo>
                      <a:lnTo>
                        <a:pt x="307" y="644"/>
                      </a:lnTo>
                      <a:lnTo>
                        <a:pt x="319" y="652"/>
                      </a:lnTo>
                      <a:lnTo>
                        <a:pt x="327" y="656"/>
                      </a:lnTo>
                      <a:lnTo>
                        <a:pt x="327" y="656"/>
                      </a:lnTo>
                      <a:lnTo>
                        <a:pt x="339" y="656"/>
                      </a:lnTo>
                      <a:lnTo>
                        <a:pt x="351" y="648"/>
                      </a:lnTo>
                      <a:lnTo>
                        <a:pt x="355" y="648"/>
                      </a:lnTo>
                      <a:lnTo>
                        <a:pt x="359" y="648"/>
                      </a:lnTo>
                      <a:lnTo>
                        <a:pt x="364" y="660"/>
                      </a:lnTo>
                      <a:lnTo>
                        <a:pt x="364" y="664"/>
                      </a:lnTo>
                      <a:lnTo>
                        <a:pt x="372" y="672"/>
                      </a:lnTo>
                      <a:lnTo>
                        <a:pt x="372" y="672"/>
                      </a:lnTo>
                      <a:lnTo>
                        <a:pt x="384" y="684"/>
                      </a:lnTo>
                      <a:lnTo>
                        <a:pt x="384" y="688"/>
                      </a:lnTo>
                      <a:lnTo>
                        <a:pt x="388" y="688"/>
                      </a:lnTo>
                      <a:lnTo>
                        <a:pt x="396" y="700"/>
                      </a:lnTo>
                      <a:lnTo>
                        <a:pt x="396" y="712"/>
                      </a:lnTo>
                      <a:lnTo>
                        <a:pt x="396" y="717"/>
                      </a:lnTo>
                      <a:lnTo>
                        <a:pt x="404" y="717"/>
                      </a:lnTo>
                      <a:lnTo>
                        <a:pt x="412" y="729"/>
                      </a:lnTo>
                      <a:lnTo>
                        <a:pt x="420" y="741"/>
                      </a:lnTo>
                      <a:lnTo>
                        <a:pt x="420" y="753"/>
                      </a:lnTo>
                      <a:lnTo>
                        <a:pt x="420" y="761"/>
                      </a:lnTo>
                      <a:lnTo>
                        <a:pt x="428" y="773"/>
                      </a:lnTo>
                      <a:lnTo>
                        <a:pt x="432" y="781"/>
                      </a:lnTo>
                      <a:lnTo>
                        <a:pt x="440" y="793"/>
                      </a:lnTo>
                      <a:lnTo>
                        <a:pt x="452" y="802"/>
                      </a:lnTo>
                      <a:lnTo>
                        <a:pt x="464" y="802"/>
                      </a:lnTo>
                      <a:lnTo>
                        <a:pt x="477" y="802"/>
                      </a:lnTo>
                      <a:lnTo>
                        <a:pt x="489" y="810"/>
                      </a:lnTo>
                      <a:lnTo>
                        <a:pt x="501" y="818"/>
                      </a:lnTo>
                      <a:lnTo>
                        <a:pt x="501" y="818"/>
                      </a:lnTo>
                      <a:lnTo>
                        <a:pt x="501" y="818"/>
                      </a:lnTo>
                      <a:lnTo>
                        <a:pt x="513" y="826"/>
                      </a:lnTo>
                      <a:lnTo>
                        <a:pt x="517" y="834"/>
                      </a:lnTo>
                      <a:lnTo>
                        <a:pt x="525" y="842"/>
                      </a:lnTo>
                      <a:lnTo>
                        <a:pt x="537" y="850"/>
                      </a:lnTo>
                      <a:lnTo>
                        <a:pt x="549" y="854"/>
                      </a:lnTo>
                      <a:lnTo>
                        <a:pt x="561" y="858"/>
                      </a:lnTo>
                      <a:lnTo>
                        <a:pt x="565" y="858"/>
                      </a:lnTo>
                      <a:lnTo>
                        <a:pt x="574" y="870"/>
                      </a:lnTo>
                      <a:lnTo>
                        <a:pt x="586" y="878"/>
                      </a:lnTo>
                      <a:lnTo>
                        <a:pt x="598" y="874"/>
                      </a:lnTo>
                      <a:lnTo>
                        <a:pt x="610" y="878"/>
                      </a:lnTo>
                      <a:lnTo>
                        <a:pt x="618" y="883"/>
                      </a:lnTo>
                      <a:lnTo>
                        <a:pt x="634" y="887"/>
                      </a:lnTo>
                      <a:lnTo>
                        <a:pt x="642" y="891"/>
                      </a:lnTo>
                      <a:lnTo>
                        <a:pt x="654" y="883"/>
                      </a:lnTo>
                      <a:lnTo>
                        <a:pt x="658" y="878"/>
                      </a:lnTo>
                      <a:lnTo>
                        <a:pt x="670" y="870"/>
                      </a:lnTo>
                      <a:lnTo>
                        <a:pt x="683" y="874"/>
                      </a:lnTo>
                      <a:lnTo>
                        <a:pt x="691" y="862"/>
                      </a:lnTo>
                      <a:lnTo>
                        <a:pt x="691" y="862"/>
                      </a:lnTo>
                      <a:lnTo>
                        <a:pt x="703" y="858"/>
                      </a:lnTo>
                      <a:lnTo>
                        <a:pt x="707" y="858"/>
                      </a:lnTo>
                      <a:lnTo>
                        <a:pt x="715" y="850"/>
                      </a:lnTo>
                      <a:lnTo>
                        <a:pt x="727" y="846"/>
                      </a:lnTo>
                      <a:lnTo>
                        <a:pt x="739" y="846"/>
                      </a:lnTo>
                      <a:lnTo>
                        <a:pt x="751" y="846"/>
                      </a:lnTo>
                      <a:lnTo>
                        <a:pt x="763" y="850"/>
                      </a:lnTo>
                      <a:lnTo>
                        <a:pt x="767" y="854"/>
                      </a:lnTo>
                      <a:lnTo>
                        <a:pt x="775" y="866"/>
                      </a:lnTo>
                      <a:lnTo>
                        <a:pt x="779" y="878"/>
                      </a:lnTo>
                      <a:lnTo>
                        <a:pt x="779" y="887"/>
                      </a:lnTo>
                      <a:lnTo>
                        <a:pt x="783" y="899"/>
                      </a:lnTo>
                      <a:lnTo>
                        <a:pt x="788" y="911"/>
                      </a:lnTo>
                      <a:lnTo>
                        <a:pt x="792" y="923"/>
                      </a:lnTo>
                      <a:lnTo>
                        <a:pt x="800" y="935"/>
                      </a:lnTo>
                      <a:lnTo>
                        <a:pt x="812" y="939"/>
                      </a:lnTo>
                      <a:lnTo>
                        <a:pt x="824" y="943"/>
                      </a:lnTo>
                      <a:lnTo>
                        <a:pt x="828" y="943"/>
                      </a:lnTo>
                      <a:lnTo>
                        <a:pt x="840" y="951"/>
                      </a:lnTo>
                      <a:lnTo>
                        <a:pt x="852" y="951"/>
                      </a:lnTo>
                      <a:lnTo>
                        <a:pt x="864" y="947"/>
                      </a:lnTo>
                      <a:lnTo>
                        <a:pt x="876" y="951"/>
                      </a:lnTo>
                      <a:lnTo>
                        <a:pt x="888" y="951"/>
                      </a:lnTo>
                      <a:lnTo>
                        <a:pt x="901" y="959"/>
                      </a:lnTo>
                      <a:lnTo>
                        <a:pt x="909" y="959"/>
                      </a:lnTo>
                      <a:lnTo>
                        <a:pt x="921" y="955"/>
                      </a:lnTo>
                      <a:lnTo>
                        <a:pt x="933" y="959"/>
                      </a:lnTo>
                      <a:lnTo>
                        <a:pt x="945" y="959"/>
                      </a:lnTo>
                      <a:lnTo>
                        <a:pt x="957" y="963"/>
                      </a:lnTo>
                      <a:lnTo>
                        <a:pt x="969" y="963"/>
                      </a:lnTo>
                      <a:lnTo>
                        <a:pt x="981" y="963"/>
                      </a:lnTo>
                      <a:lnTo>
                        <a:pt x="989" y="955"/>
                      </a:lnTo>
                      <a:lnTo>
                        <a:pt x="998" y="968"/>
                      </a:lnTo>
                      <a:lnTo>
                        <a:pt x="1010" y="972"/>
                      </a:lnTo>
                      <a:lnTo>
                        <a:pt x="1022" y="972"/>
                      </a:lnTo>
                      <a:lnTo>
                        <a:pt x="1034" y="980"/>
                      </a:lnTo>
                      <a:lnTo>
                        <a:pt x="1046" y="972"/>
                      </a:lnTo>
                      <a:lnTo>
                        <a:pt x="1054" y="972"/>
                      </a:lnTo>
                      <a:lnTo>
                        <a:pt x="1054" y="959"/>
                      </a:lnTo>
                      <a:lnTo>
                        <a:pt x="1054" y="947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8" name="Freeform 1050">
                  <a:extLst>
                    <a:ext uri="{FF2B5EF4-FFF2-40B4-BE49-F238E27FC236}">
                      <a16:creationId xmlns:a16="http://schemas.microsoft.com/office/drawing/2014/main" id="{13E54198-4CC5-A9EF-4E1C-5E84551A24B9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688" y="9190"/>
                  <a:ext cx="8" cy="24"/>
                </a:xfrm>
                <a:custGeom>
                  <a:avLst/>
                  <a:gdLst>
                    <a:gd name="T0" fmla="*/ 0 w 8"/>
                    <a:gd name="T1" fmla="*/ 24 h 24"/>
                    <a:gd name="T2" fmla="*/ 0 w 8"/>
                    <a:gd name="T3" fmla="*/ 12 h 24"/>
                    <a:gd name="T4" fmla="*/ 8 w 8"/>
                    <a:gd name="T5" fmla="*/ 0 h 24"/>
                    <a:gd name="T6" fmla="*/ 8 w 8"/>
                    <a:gd name="T7" fmla="*/ 12 h 24"/>
                    <a:gd name="T8" fmla="*/ 0 w 8"/>
                    <a:gd name="T9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4">
                      <a:moveTo>
                        <a:pt x="0" y="24"/>
                      </a:moveTo>
                      <a:lnTo>
                        <a:pt x="0" y="12"/>
                      </a:lnTo>
                      <a:lnTo>
                        <a:pt x="8" y="0"/>
                      </a:lnTo>
                      <a:lnTo>
                        <a:pt x="8" y="12"/>
                      </a:lnTo>
                      <a:lnTo>
                        <a:pt x="0" y="24"/>
                      </a:lnTo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099" name="Freeform 1051">
                  <a:extLst>
                    <a:ext uri="{FF2B5EF4-FFF2-40B4-BE49-F238E27FC236}">
                      <a16:creationId xmlns:a16="http://schemas.microsoft.com/office/drawing/2014/main" id="{A25A5F97-5D4B-5CF8-F67C-24C13AF09AA5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264" y="8842"/>
                  <a:ext cx="287" cy="215"/>
                </a:xfrm>
                <a:custGeom>
                  <a:avLst/>
                  <a:gdLst>
                    <a:gd name="T0" fmla="*/ 58 w 71"/>
                    <a:gd name="T1" fmla="*/ 38 h 53"/>
                    <a:gd name="T2" fmla="*/ 57 w 71"/>
                    <a:gd name="T3" fmla="*/ 32 h 53"/>
                    <a:gd name="T4" fmla="*/ 64 w 71"/>
                    <a:gd name="T5" fmla="*/ 30 h 53"/>
                    <a:gd name="T6" fmla="*/ 62 w 71"/>
                    <a:gd name="T7" fmla="*/ 27 h 53"/>
                    <a:gd name="T8" fmla="*/ 61 w 71"/>
                    <a:gd name="T9" fmla="*/ 24 h 53"/>
                    <a:gd name="T10" fmla="*/ 62 w 71"/>
                    <a:gd name="T11" fmla="*/ 17 h 53"/>
                    <a:gd name="T12" fmla="*/ 64 w 71"/>
                    <a:gd name="T13" fmla="*/ 17 h 53"/>
                    <a:gd name="T14" fmla="*/ 66 w 71"/>
                    <a:gd name="T15" fmla="*/ 18 h 53"/>
                    <a:gd name="T16" fmla="*/ 71 w 71"/>
                    <a:gd name="T17" fmla="*/ 16 h 53"/>
                    <a:gd name="T18" fmla="*/ 71 w 71"/>
                    <a:gd name="T19" fmla="*/ 12 h 53"/>
                    <a:gd name="T20" fmla="*/ 71 w 71"/>
                    <a:gd name="T21" fmla="*/ 10 h 53"/>
                    <a:gd name="T22" fmla="*/ 69 w 71"/>
                    <a:gd name="T23" fmla="*/ 6 h 53"/>
                    <a:gd name="T24" fmla="*/ 67 w 71"/>
                    <a:gd name="T25" fmla="*/ 5 h 53"/>
                    <a:gd name="T26" fmla="*/ 67 w 71"/>
                    <a:gd name="T27" fmla="*/ 0 h 53"/>
                    <a:gd name="T28" fmla="*/ 66 w 71"/>
                    <a:gd name="T29" fmla="*/ 2 h 53"/>
                    <a:gd name="T30" fmla="*/ 62 w 71"/>
                    <a:gd name="T31" fmla="*/ 6 h 53"/>
                    <a:gd name="T32" fmla="*/ 59 w 71"/>
                    <a:gd name="T33" fmla="*/ 8 h 53"/>
                    <a:gd name="T34" fmla="*/ 58 w 71"/>
                    <a:gd name="T35" fmla="*/ 8 h 53"/>
                    <a:gd name="T36" fmla="*/ 58 w 71"/>
                    <a:gd name="T37" fmla="*/ 9 h 53"/>
                    <a:gd name="T38" fmla="*/ 56 w 71"/>
                    <a:gd name="T39" fmla="*/ 11 h 53"/>
                    <a:gd name="T40" fmla="*/ 55 w 71"/>
                    <a:gd name="T41" fmla="*/ 12 h 53"/>
                    <a:gd name="T42" fmla="*/ 55 w 71"/>
                    <a:gd name="T43" fmla="*/ 13 h 53"/>
                    <a:gd name="T44" fmla="*/ 51 w 71"/>
                    <a:gd name="T45" fmla="*/ 16 h 53"/>
                    <a:gd name="T46" fmla="*/ 51 w 71"/>
                    <a:gd name="T47" fmla="*/ 17 h 53"/>
                    <a:gd name="T48" fmla="*/ 47 w 71"/>
                    <a:gd name="T49" fmla="*/ 19 h 53"/>
                    <a:gd name="T50" fmla="*/ 45 w 71"/>
                    <a:gd name="T51" fmla="*/ 23 h 53"/>
                    <a:gd name="T52" fmla="*/ 40 w 71"/>
                    <a:gd name="T53" fmla="*/ 28 h 53"/>
                    <a:gd name="T54" fmla="*/ 37 w 71"/>
                    <a:gd name="T55" fmla="*/ 28 h 53"/>
                    <a:gd name="T56" fmla="*/ 34 w 71"/>
                    <a:gd name="T57" fmla="*/ 31 h 53"/>
                    <a:gd name="T58" fmla="*/ 28 w 71"/>
                    <a:gd name="T59" fmla="*/ 31 h 53"/>
                    <a:gd name="T60" fmla="*/ 22 w 71"/>
                    <a:gd name="T61" fmla="*/ 30 h 53"/>
                    <a:gd name="T62" fmla="*/ 18 w 71"/>
                    <a:gd name="T63" fmla="*/ 30 h 53"/>
                    <a:gd name="T64" fmla="*/ 15 w 71"/>
                    <a:gd name="T65" fmla="*/ 29 h 53"/>
                    <a:gd name="T66" fmla="*/ 11 w 71"/>
                    <a:gd name="T67" fmla="*/ 32 h 53"/>
                    <a:gd name="T68" fmla="*/ 5 w 71"/>
                    <a:gd name="T69" fmla="*/ 33 h 53"/>
                    <a:gd name="T70" fmla="*/ 3 w 71"/>
                    <a:gd name="T71" fmla="*/ 29 h 53"/>
                    <a:gd name="T72" fmla="*/ 0 w 71"/>
                    <a:gd name="T73" fmla="*/ 28 h 53"/>
                    <a:gd name="T74" fmla="*/ 2 w 71"/>
                    <a:gd name="T75" fmla="*/ 34 h 53"/>
                    <a:gd name="T76" fmla="*/ 5 w 71"/>
                    <a:gd name="T77" fmla="*/ 36 h 53"/>
                    <a:gd name="T78" fmla="*/ 9 w 71"/>
                    <a:gd name="T79" fmla="*/ 41 h 53"/>
                    <a:gd name="T80" fmla="*/ 15 w 71"/>
                    <a:gd name="T81" fmla="*/ 49 h 53"/>
                    <a:gd name="T82" fmla="*/ 23 w 71"/>
                    <a:gd name="T83" fmla="*/ 50 h 53"/>
                    <a:gd name="T84" fmla="*/ 29 w 71"/>
                    <a:gd name="T85" fmla="*/ 51 h 53"/>
                    <a:gd name="T86" fmla="*/ 38 w 71"/>
                    <a:gd name="T87" fmla="*/ 52 h 53"/>
                    <a:gd name="T88" fmla="*/ 43 w 71"/>
                    <a:gd name="T89" fmla="*/ 52 h 53"/>
                    <a:gd name="T90" fmla="*/ 53 w 71"/>
                    <a:gd name="T91" fmla="*/ 53 h 53"/>
                    <a:gd name="T92" fmla="*/ 54 w 71"/>
                    <a:gd name="T93" fmla="*/ 47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71" h="53">
                      <a:moveTo>
                        <a:pt x="56" y="42"/>
                      </a:move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60" y="31"/>
                        <a:pt x="60" y="31"/>
                        <a:pt x="60" y="31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4" y="28"/>
                        <a:pt x="64" y="28"/>
                        <a:pt x="64" y="28"/>
                      </a:cubicBezTo>
                      <a:cubicBezTo>
                        <a:pt x="62" y="27"/>
                        <a:pt x="62" y="27"/>
                        <a:pt x="62" y="27"/>
                      </a:cubicBezTo>
                      <a:cubicBezTo>
                        <a:pt x="62" y="25"/>
                        <a:pt x="62" y="25"/>
                        <a:pt x="62" y="25"/>
                      </a:cubicBezTo>
                      <a:cubicBezTo>
                        <a:pt x="61" y="24"/>
                        <a:pt x="61" y="24"/>
                        <a:pt x="61" y="24"/>
                      </a:cubicBezTo>
                      <a:cubicBezTo>
                        <a:pt x="61" y="24"/>
                        <a:pt x="62" y="22"/>
                        <a:pt x="62" y="21"/>
                      </a:cubicBezTo>
                      <a:cubicBezTo>
                        <a:pt x="62" y="20"/>
                        <a:pt x="62" y="17"/>
                        <a:pt x="62" y="17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65" y="19"/>
                        <a:pt x="65" y="19"/>
                        <a:pt x="65" y="19"/>
                      </a:cubicBezTo>
                      <a:cubicBezTo>
                        <a:pt x="66" y="18"/>
                        <a:pt x="66" y="18"/>
                        <a:pt x="66" y="18"/>
                      </a:cubicBezTo>
                      <a:cubicBezTo>
                        <a:pt x="69" y="17"/>
                        <a:pt x="69" y="17"/>
                        <a:pt x="69" y="17"/>
                      </a:cubicBezTo>
                      <a:cubicBezTo>
                        <a:pt x="71" y="16"/>
                        <a:pt x="71" y="16"/>
                        <a:pt x="71" y="16"/>
                      </a:cubicBezTo>
                      <a:cubicBezTo>
                        <a:pt x="71" y="15"/>
                        <a:pt x="71" y="15"/>
                        <a:pt x="71" y="15"/>
                      </a:cubicBezTo>
                      <a:cubicBezTo>
                        <a:pt x="71" y="12"/>
                        <a:pt x="71" y="12"/>
                        <a:pt x="71" y="12"/>
                      </a:cubicBezTo>
                      <a:cubicBezTo>
                        <a:pt x="71" y="11"/>
                        <a:pt x="71" y="11"/>
                        <a:pt x="71" y="11"/>
                      </a:cubicBezTo>
                      <a:cubicBezTo>
                        <a:pt x="71" y="10"/>
                        <a:pt x="71" y="10"/>
                        <a:pt x="71" y="10"/>
                      </a:cubicBezTo>
                      <a:cubicBezTo>
                        <a:pt x="70" y="7"/>
                        <a:pt x="70" y="7"/>
                        <a:pt x="70" y="7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2"/>
                        <a:pt x="66" y="2"/>
                        <a:pt x="66" y="2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62" y="6"/>
                        <a:pt x="62" y="6"/>
                        <a:pt x="62" y="6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58" y="8"/>
                        <a:pt x="58" y="8"/>
                        <a:pt x="58" y="8"/>
                      </a:cubicBezTo>
                      <a:cubicBezTo>
                        <a:pt x="58" y="9"/>
                        <a:pt x="58" y="9"/>
                        <a:pt x="58" y="9"/>
                      </a:cubicBezTo>
                      <a:cubicBezTo>
                        <a:pt x="58" y="9"/>
                        <a:pt x="58" y="9"/>
                        <a:pt x="58" y="9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2" y="15"/>
                        <a:pt x="52" y="15"/>
                        <a:pt x="52" y="15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5" y="22"/>
                        <a:pt x="45" y="22"/>
                        <a:pt x="45" y="22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1" y="31"/>
                        <a:pt x="31" y="31"/>
                        <a:pt x="31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9" y="49"/>
                        <a:pt x="19" y="49"/>
                        <a:pt x="19" y="49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34" y="51"/>
                        <a:pt x="34" y="51"/>
                        <a:pt x="34" y="51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43" y="52"/>
                        <a:pt x="43" y="52"/>
                        <a:pt x="43" y="52"/>
                      </a:cubicBezTo>
                      <a:cubicBezTo>
                        <a:pt x="50" y="53"/>
                        <a:pt x="50" y="53"/>
                        <a:pt x="50" y="53"/>
                      </a:cubicBezTo>
                      <a:cubicBezTo>
                        <a:pt x="53" y="53"/>
                        <a:pt x="53" y="53"/>
                        <a:pt x="53" y="53"/>
                      </a:cubicBezTo>
                      <a:cubicBezTo>
                        <a:pt x="53" y="52"/>
                        <a:pt x="53" y="52"/>
                        <a:pt x="53" y="52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lnTo>
                        <a:pt x="56" y="42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2100" name="Freeform 1052">
                  <a:extLst>
                    <a:ext uri="{FF2B5EF4-FFF2-40B4-BE49-F238E27FC236}">
                      <a16:creationId xmlns:a16="http://schemas.microsoft.com/office/drawing/2014/main" id="{0A682960-1E6D-3E48-38C2-C87B6C6CCF8B}"/>
                    </a:ext>
                  </a:extLst>
                </p:cNvPr>
                <p:cNvSpPr>
                  <a:spLocks/>
                </p:cNvSpPr>
                <p:nvPr/>
              </p:nvSpPr>
              <p:spPr bwMode="gray">
                <a:xfrm>
                  <a:off x="15289" y="8907"/>
                  <a:ext cx="468" cy="526"/>
                </a:xfrm>
                <a:custGeom>
                  <a:avLst/>
                  <a:gdLst>
                    <a:gd name="T0" fmla="*/ 113 w 116"/>
                    <a:gd name="T1" fmla="*/ 39 h 130"/>
                    <a:gd name="T2" fmla="*/ 108 w 116"/>
                    <a:gd name="T3" fmla="*/ 34 h 130"/>
                    <a:gd name="T4" fmla="*/ 103 w 116"/>
                    <a:gd name="T5" fmla="*/ 28 h 130"/>
                    <a:gd name="T6" fmla="*/ 95 w 116"/>
                    <a:gd name="T7" fmla="*/ 22 h 130"/>
                    <a:gd name="T8" fmla="*/ 90 w 116"/>
                    <a:gd name="T9" fmla="*/ 20 h 130"/>
                    <a:gd name="T10" fmla="*/ 84 w 116"/>
                    <a:gd name="T11" fmla="*/ 20 h 130"/>
                    <a:gd name="T12" fmla="*/ 78 w 116"/>
                    <a:gd name="T13" fmla="*/ 18 h 130"/>
                    <a:gd name="T14" fmla="*/ 72 w 116"/>
                    <a:gd name="T15" fmla="*/ 13 h 130"/>
                    <a:gd name="T16" fmla="*/ 68 w 116"/>
                    <a:gd name="T17" fmla="*/ 7 h 130"/>
                    <a:gd name="T18" fmla="*/ 65 w 116"/>
                    <a:gd name="T19" fmla="*/ 2 h 130"/>
                    <a:gd name="T20" fmla="*/ 65 w 116"/>
                    <a:gd name="T21" fmla="*/ 0 h 130"/>
                    <a:gd name="T22" fmla="*/ 63 w 116"/>
                    <a:gd name="T23" fmla="*/ 1 h 130"/>
                    <a:gd name="T24" fmla="*/ 59 w 116"/>
                    <a:gd name="T25" fmla="*/ 3 h 130"/>
                    <a:gd name="T26" fmla="*/ 58 w 116"/>
                    <a:gd name="T27" fmla="*/ 0 h 130"/>
                    <a:gd name="T28" fmla="*/ 56 w 116"/>
                    <a:gd name="T29" fmla="*/ 5 h 130"/>
                    <a:gd name="T30" fmla="*/ 56 w 116"/>
                    <a:gd name="T31" fmla="*/ 9 h 130"/>
                    <a:gd name="T32" fmla="*/ 58 w 116"/>
                    <a:gd name="T33" fmla="*/ 12 h 130"/>
                    <a:gd name="T34" fmla="*/ 54 w 116"/>
                    <a:gd name="T35" fmla="*/ 15 h 130"/>
                    <a:gd name="T36" fmla="*/ 53 w 116"/>
                    <a:gd name="T37" fmla="*/ 19 h 130"/>
                    <a:gd name="T38" fmla="*/ 50 w 116"/>
                    <a:gd name="T39" fmla="*/ 26 h 130"/>
                    <a:gd name="T40" fmla="*/ 47 w 116"/>
                    <a:gd name="T41" fmla="*/ 36 h 130"/>
                    <a:gd name="T42" fmla="*/ 50 w 116"/>
                    <a:gd name="T43" fmla="*/ 40 h 130"/>
                    <a:gd name="T44" fmla="*/ 53 w 116"/>
                    <a:gd name="T45" fmla="*/ 45 h 130"/>
                    <a:gd name="T46" fmla="*/ 52 w 116"/>
                    <a:gd name="T47" fmla="*/ 55 h 130"/>
                    <a:gd name="T48" fmla="*/ 47 w 116"/>
                    <a:gd name="T49" fmla="*/ 71 h 130"/>
                    <a:gd name="T50" fmla="*/ 33 w 116"/>
                    <a:gd name="T51" fmla="*/ 82 h 130"/>
                    <a:gd name="T52" fmla="*/ 15 w 116"/>
                    <a:gd name="T53" fmla="*/ 89 h 130"/>
                    <a:gd name="T54" fmla="*/ 0 w 116"/>
                    <a:gd name="T55" fmla="*/ 94 h 130"/>
                    <a:gd name="T56" fmla="*/ 7 w 116"/>
                    <a:gd name="T57" fmla="*/ 109 h 130"/>
                    <a:gd name="T58" fmla="*/ 8 w 116"/>
                    <a:gd name="T59" fmla="*/ 112 h 130"/>
                    <a:gd name="T60" fmla="*/ 11 w 116"/>
                    <a:gd name="T61" fmla="*/ 119 h 130"/>
                    <a:gd name="T62" fmla="*/ 14 w 116"/>
                    <a:gd name="T63" fmla="*/ 124 h 130"/>
                    <a:gd name="T64" fmla="*/ 16 w 116"/>
                    <a:gd name="T65" fmla="*/ 129 h 130"/>
                    <a:gd name="T66" fmla="*/ 19 w 116"/>
                    <a:gd name="T67" fmla="*/ 129 h 130"/>
                    <a:gd name="T68" fmla="*/ 25 w 116"/>
                    <a:gd name="T69" fmla="*/ 127 h 130"/>
                    <a:gd name="T70" fmla="*/ 31 w 116"/>
                    <a:gd name="T71" fmla="*/ 124 h 130"/>
                    <a:gd name="T72" fmla="*/ 34 w 116"/>
                    <a:gd name="T73" fmla="*/ 124 h 130"/>
                    <a:gd name="T74" fmla="*/ 40 w 116"/>
                    <a:gd name="T75" fmla="*/ 125 h 130"/>
                    <a:gd name="T76" fmla="*/ 46 w 116"/>
                    <a:gd name="T77" fmla="*/ 123 h 130"/>
                    <a:gd name="T78" fmla="*/ 49 w 116"/>
                    <a:gd name="T79" fmla="*/ 119 h 130"/>
                    <a:gd name="T80" fmla="*/ 50 w 116"/>
                    <a:gd name="T81" fmla="*/ 113 h 130"/>
                    <a:gd name="T82" fmla="*/ 56 w 116"/>
                    <a:gd name="T83" fmla="*/ 111 h 130"/>
                    <a:gd name="T84" fmla="*/ 61 w 116"/>
                    <a:gd name="T85" fmla="*/ 110 h 130"/>
                    <a:gd name="T86" fmla="*/ 67 w 116"/>
                    <a:gd name="T87" fmla="*/ 108 h 130"/>
                    <a:gd name="T88" fmla="*/ 69 w 116"/>
                    <a:gd name="T89" fmla="*/ 102 h 130"/>
                    <a:gd name="T90" fmla="*/ 71 w 116"/>
                    <a:gd name="T91" fmla="*/ 98 h 130"/>
                    <a:gd name="T92" fmla="*/ 77 w 116"/>
                    <a:gd name="T93" fmla="*/ 95 h 130"/>
                    <a:gd name="T94" fmla="*/ 83 w 116"/>
                    <a:gd name="T95" fmla="*/ 95 h 130"/>
                    <a:gd name="T96" fmla="*/ 86 w 116"/>
                    <a:gd name="T97" fmla="*/ 91 h 130"/>
                    <a:gd name="T98" fmla="*/ 85 w 116"/>
                    <a:gd name="T99" fmla="*/ 86 h 130"/>
                    <a:gd name="T100" fmla="*/ 86 w 116"/>
                    <a:gd name="T101" fmla="*/ 81 h 130"/>
                    <a:gd name="T102" fmla="*/ 86 w 116"/>
                    <a:gd name="T103" fmla="*/ 75 h 130"/>
                    <a:gd name="T104" fmla="*/ 90 w 116"/>
                    <a:gd name="T105" fmla="*/ 70 h 130"/>
                    <a:gd name="T106" fmla="*/ 96 w 116"/>
                    <a:gd name="T107" fmla="*/ 73 h 130"/>
                    <a:gd name="T108" fmla="*/ 97 w 116"/>
                    <a:gd name="T109" fmla="*/ 69 h 130"/>
                    <a:gd name="T110" fmla="*/ 101 w 116"/>
                    <a:gd name="T111" fmla="*/ 64 h 130"/>
                    <a:gd name="T112" fmla="*/ 105 w 116"/>
                    <a:gd name="T113" fmla="*/ 58 h 130"/>
                    <a:gd name="T114" fmla="*/ 110 w 116"/>
                    <a:gd name="T115" fmla="*/ 54 h 130"/>
                    <a:gd name="T116" fmla="*/ 113 w 116"/>
                    <a:gd name="T117" fmla="*/ 48 h 130"/>
                    <a:gd name="T118" fmla="*/ 116 w 116"/>
                    <a:gd name="T119" fmla="*/ 43 h 130"/>
                    <a:gd name="T120" fmla="*/ 116 w 116"/>
                    <a:gd name="T121" fmla="*/ 39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16" h="130">
                      <a:moveTo>
                        <a:pt x="116" y="39"/>
                      </a:moveTo>
                      <a:cubicBezTo>
                        <a:pt x="113" y="39"/>
                        <a:pt x="113" y="39"/>
                        <a:pt x="113" y="39"/>
                      </a:cubicBezTo>
                      <a:cubicBezTo>
                        <a:pt x="110" y="37"/>
                        <a:pt x="110" y="37"/>
                        <a:pt x="110" y="37"/>
                      </a:cubicBezTo>
                      <a:cubicBezTo>
                        <a:pt x="108" y="34"/>
                        <a:pt x="108" y="34"/>
                        <a:pt x="108" y="34"/>
                      </a:cubicBezTo>
                      <a:cubicBezTo>
                        <a:pt x="105" y="31"/>
                        <a:pt x="105" y="31"/>
                        <a:pt x="105" y="31"/>
                      </a:cubicBezTo>
                      <a:cubicBezTo>
                        <a:pt x="103" y="28"/>
                        <a:pt x="103" y="28"/>
                        <a:pt x="103" y="28"/>
                      </a:cubicBezTo>
                      <a:cubicBezTo>
                        <a:pt x="98" y="22"/>
                        <a:pt x="98" y="22"/>
                        <a:pt x="98" y="22"/>
                      </a:cubicBezTo>
                      <a:cubicBezTo>
                        <a:pt x="95" y="22"/>
                        <a:pt x="95" y="22"/>
                        <a:pt x="95" y="22"/>
                      </a:cubicBezTo>
                      <a:cubicBezTo>
                        <a:pt x="93" y="22"/>
                        <a:pt x="93" y="22"/>
                        <a:pt x="93" y="22"/>
                      </a:cubicBezTo>
                      <a:cubicBezTo>
                        <a:pt x="90" y="20"/>
                        <a:pt x="90" y="20"/>
                        <a:pt x="90" y="20"/>
                      </a:cubicBezTo>
                      <a:cubicBezTo>
                        <a:pt x="87" y="20"/>
                        <a:pt x="87" y="20"/>
                        <a:pt x="87" y="20"/>
                      </a:cubicBezTo>
                      <a:cubicBezTo>
                        <a:pt x="84" y="20"/>
                        <a:pt x="84" y="20"/>
                        <a:pt x="84" y="20"/>
                      </a:cubicBezTo>
                      <a:cubicBezTo>
                        <a:pt x="81" y="18"/>
                        <a:pt x="81" y="18"/>
                        <a:pt x="81" y="18"/>
                      </a:cubicBezTo>
                      <a:cubicBezTo>
                        <a:pt x="78" y="18"/>
                        <a:pt x="78" y="18"/>
                        <a:pt x="78" y="18"/>
                      </a:cubicBezTo>
                      <a:cubicBezTo>
                        <a:pt x="75" y="16"/>
                        <a:pt x="75" y="16"/>
                        <a:pt x="75" y="16"/>
                      </a:cubicBezTo>
                      <a:cubicBezTo>
                        <a:pt x="72" y="13"/>
                        <a:pt x="72" y="13"/>
                        <a:pt x="72" y="13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68" y="7"/>
                        <a:pt x="68" y="7"/>
                        <a:pt x="68" y="7"/>
                      </a:cubicBezTo>
                      <a:cubicBezTo>
                        <a:pt x="67" y="5"/>
                        <a:pt x="67" y="5"/>
                        <a:pt x="67" y="5"/>
                      </a:cubicBezTo>
                      <a:cubicBezTo>
                        <a:pt x="65" y="2"/>
                        <a:pt x="65" y="2"/>
                        <a:pt x="65" y="2"/>
                      </a:cubicBezTo>
                      <a:cubicBezTo>
                        <a:pt x="65" y="1"/>
                        <a:pt x="65" y="1"/>
                        <a:pt x="65" y="1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5" y="0"/>
                        <a:pt x="65" y="0"/>
                        <a:pt x="65" y="0"/>
                      </a:cubicBezTo>
                      <a:cubicBezTo>
                        <a:pt x="63" y="1"/>
                        <a:pt x="63" y="1"/>
                        <a:pt x="63" y="1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9" y="3"/>
                        <a:pt x="59" y="3"/>
                        <a:pt x="59" y="3"/>
                      </a:cubicBezTo>
                      <a:cubicBezTo>
                        <a:pt x="58" y="1"/>
                        <a:pt x="58" y="1"/>
                        <a:pt x="58" y="1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4"/>
                        <a:pt x="56" y="5"/>
                      </a:cubicBezTo>
                      <a:cubicBezTo>
                        <a:pt x="56" y="6"/>
                        <a:pt x="55" y="8"/>
                        <a:pt x="55" y="8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8" y="12"/>
                        <a:pt x="58" y="12"/>
                        <a:pt x="58" y="12"/>
                      </a:cubicBezTo>
                      <a:cubicBezTo>
                        <a:pt x="58" y="14"/>
                        <a:pt x="58" y="14"/>
                        <a:pt x="58" y="14"/>
                      </a:cubicBezTo>
                      <a:cubicBezTo>
                        <a:pt x="54" y="15"/>
                        <a:pt x="54" y="15"/>
                        <a:pt x="54" y="15"/>
                      </a:cubicBezTo>
                      <a:cubicBezTo>
                        <a:pt x="51" y="16"/>
                        <a:pt x="51" y="16"/>
                        <a:pt x="51" y="16"/>
                      </a:cubicBezTo>
                      <a:cubicBezTo>
                        <a:pt x="53" y="19"/>
                        <a:pt x="53" y="19"/>
                        <a:pt x="53" y="19"/>
                      </a:cubicBezTo>
                      <a:cubicBezTo>
                        <a:pt x="52" y="22"/>
                        <a:pt x="52" y="22"/>
                        <a:pt x="52" y="22"/>
                      </a:cubicBezTo>
                      <a:cubicBezTo>
                        <a:pt x="50" y="26"/>
                        <a:pt x="50" y="26"/>
                        <a:pt x="50" y="26"/>
                      </a:cubicBezTo>
                      <a:cubicBezTo>
                        <a:pt x="48" y="31"/>
                        <a:pt x="48" y="31"/>
                        <a:pt x="48" y="31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50" y="40"/>
                        <a:pt x="50" y="40"/>
                        <a:pt x="50" y="40"/>
                      </a:cubicBezTo>
                      <a:cubicBezTo>
                        <a:pt x="52" y="43"/>
                        <a:pt x="52" y="43"/>
                        <a:pt x="52" y="43"/>
                      </a:cubicBezTo>
                      <a:cubicBezTo>
                        <a:pt x="53" y="45"/>
                        <a:pt x="53" y="45"/>
                        <a:pt x="53" y="45"/>
                      </a:cubicBezTo>
                      <a:cubicBezTo>
                        <a:pt x="54" y="49"/>
                        <a:pt x="54" y="49"/>
                        <a:pt x="54" y="49"/>
                      </a:cubicBezTo>
                      <a:cubicBezTo>
                        <a:pt x="52" y="55"/>
                        <a:pt x="52" y="55"/>
                        <a:pt x="52" y="55"/>
                      </a:cubicBezTo>
                      <a:cubicBezTo>
                        <a:pt x="49" y="63"/>
                        <a:pt x="49" y="63"/>
                        <a:pt x="49" y="63"/>
                      </a:cubicBezTo>
                      <a:cubicBezTo>
                        <a:pt x="47" y="71"/>
                        <a:pt x="47" y="71"/>
                        <a:pt x="47" y="71"/>
                      </a:cubicBezTo>
                      <a:cubicBezTo>
                        <a:pt x="44" y="78"/>
                        <a:pt x="44" y="78"/>
                        <a:pt x="44" y="78"/>
                      </a:cubicBezTo>
                      <a:cubicBezTo>
                        <a:pt x="33" y="82"/>
                        <a:pt x="33" y="82"/>
                        <a:pt x="33" y="82"/>
                      </a:cubicBezTo>
                      <a:cubicBezTo>
                        <a:pt x="30" y="84"/>
                        <a:pt x="30" y="84"/>
                        <a:pt x="30" y="84"/>
                      </a:cubicBezTo>
                      <a:cubicBezTo>
                        <a:pt x="15" y="89"/>
                        <a:pt x="15" y="89"/>
                        <a:pt x="15" y="89"/>
                      </a:cubicBezTo>
                      <a:cubicBezTo>
                        <a:pt x="11" y="90"/>
                        <a:pt x="11" y="90"/>
                        <a:pt x="11" y="90"/>
                      </a:cubicBez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5" y="105"/>
                        <a:pt x="5" y="105"/>
                        <a:pt x="5" y="105"/>
                      </a:cubicBezTo>
                      <a:cubicBezTo>
                        <a:pt x="7" y="109"/>
                        <a:pt x="7" y="109"/>
                        <a:pt x="7" y="109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8" y="112"/>
                        <a:pt x="8" y="112"/>
                        <a:pt x="8" y="112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11" y="119"/>
                        <a:pt x="11" y="119"/>
                        <a:pt x="11" y="119"/>
                      </a:cubicBezTo>
                      <a:cubicBezTo>
                        <a:pt x="11" y="120"/>
                        <a:pt x="11" y="120"/>
                        <a:pt x="11" y="120"/>
                      </a:cubicBezTo>
                      <a:cubicBezTo>
                        <a:pt x="14" y="124"/>
                        <a:pt x="14" y="124"/>
                        <a:pt x="14" y="124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6" y="129"/>
                        <a:pt x="16" y="129"/>
                        <a:pt x="16" y="129"/>
                      </a:cubicBezTo>
                      <a:cubicBezTo>
                        <a:pt x="16" y="130"/>
                        <a:pt x="16" y="130"/>
                        <a:pt x="16" y="130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cubicBezTo>
                        <a:pt x="22" y="128"/>
                        <a:pt x="22" y="128"/>
                        <a:pt x="22" y="128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4" y="124"/>
                        <a:pt x="34" y="124"/>
                        <a:pt x="34" y="124"/>
                      </a:cubicBezTo>
                      <a:cubicBezTo>
                        <a:pt x="37" y="124"/>
                        <a:pt x="37" y="124"/>
                        <a:pt x="37" y="124"/>
                      </a:cubicBezTo>
                      <a:cubicBezTo>
                        <a:pt x="40" y="125"/>
                        <a:pt x="40" y="125"/>
                        <a:pt x="40" y="125"/>
                      </a:cubicBezTo>
                      <a:cubicBezTo>
                        <a:pt x="43" y="125"/>
                        <a:pt x="43" y="125"/>
                        <a:pt x="43" y="125"/>
                      </a:cubicBezTo>
                      <a:cubicBezTo>
                        <a:pt x="46" y="123"/>
                        <a:pt x="46" y="123"/>
                        <a:pt x="46" y="123"/>
                      </a:cubicBezTo>
                      <a:cubicBezTo>
                        <a:pt x="48" y="122"/>
                        <a:pt x="48" y="122"/>
                        <a:pt x="48" y="122"/>
                      </a:cubicBezTo>
                      <a:cubicBezTo>
                        <a:pt x="49" y="119"/>
                        <a:pt x="49" y="119"/>
                        <a:pt x="49" y="119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50" y="113"/>
                        <a:pt x="50" y="113"/>
                        <a:pt x="50" y="113"/>
                      </a:cubicBezTo>
                      <a:cubicBezTo>
                        <a:pt x="53" y="111"/>
                        <a:pt x="53" y="111"/>
                        <a:pt x="53" y="111"/>
                      </a:cubicBezTo>
                      <a:cubicBezTo>
                        <a:pt x="56" y="111"/>
                        <a:pt x="56" y="111"/>
                        <a:pt x="56" y="111"/>
                      </a:cubicBezTo>
                      <a:cubicBezTo>
                        <a:pt x="59" y="110"/>
                        <a:pt x="59" y="110"/>
                        <a:pt x="59" y="110"/>
                      </a:cubicBezTo>
                      <a:cubicBezTo>
                        <a:pt x="61" y="110"/>
                        <a:pt x="61" y="110"/>
                        <a:pt x="61" y="110"/>
                      </a:cubicBezTo>
                      <a:cubicBezTo>
                        <a:pt x="64" y="110"/>
                        <a:pt x="64" y="110"/>
                        <a:pt x="64" y="110"/>
                      </a:cubicBezTo>
                      <a:cubicBezTo>
                        <a:pt x="67" y="108"/>
                        <a:pt x="67" y="108"/>
                        <a:pt x="67" y="108"/>
                      </a:cubicBezTo>
                      <a:cubicBezTo>
                        <a:pt x="68" y="105"/>
                        <a:pt x="68" y="105"/>
                        <a:pt x="68" y="105"/>
                      </a:cubicBezTo>
                      <a:cubicBezTo>
                        <a:pt x="69" y="102"/>
                        <a:pt x="69" y="102"/>
                        <a:pt x="69" y="102"/>
                      </a:cubicBezTo>
                      <a:cubicBezTo>
                        <a:pt x="70" y="99"/>
                        <a:pt x="70" y="99"/>
                        <a:pt x="70" y="99"/>
                      </a:cubicBezTo>
                      <a:cubicBezTo>
                        <a:pt x="71" y="98"/>
                        <a:pt x="71" y="98"/>
                        <a:pt x="71" y="98"/>
                      </a:cubicBezTo>
                      <a:cubicBezTo>
                        <a:pt x="74" y="96"/>
                        <a:pt x="74" y="96"/>
                        <a:pt x="74" y="96"/>
                      </a:cubicBezTo>
                      <a:cubicBezTo>
                        <a:pt x="77" y="95"/>
                        <a:pt x="77" y="95"/>
                        <a:pt x="77" y="95"/>
                      </a:cubicBezTo>
                      <a:cubicBezTo>
                        <a:pt x="80" y="95"/>
                        <a:pt x="80" y="95"/>
                        <a:pt x="80" y="95"/>
                      </a:cubicBezTo>
                      <a:cubicBezTo>
                        <a:pt x="83" y="95"/>
                        <a:pt x="83" y="95"/>
                        <a:pt x="83" y="95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86" y="91"/>
                        <a:pt x="86" y="91"/>
                        <a:pt x="86" y="91"/>
                      </a:cubicBezTo>
                      <a:cubicBezTo>
                        <a:pt x="86" y="88"/>
                        <a:pt x="86" y="88"/>
                        <a:pt x="86" y="88"/>
                      </a:cubicBezTo>
                      <a:cubicBezTo>
                        <a:pt x="85" y="86"/>
                        <a:pt x="85" y="86"/>
                        <a:pt x="85" y="86"/>
                      </a:cubicBezTo>
                      <a:cubicBezTo>
                        <a:pt x="85" y="84"/>
                        <a:pt x="85" y="84"/>
                        <a:pt x="85" y="84"/>
                      </a:cubicBezTo>
                      <a:cubicBezTo>
                        <a:pt x="86" y="81"/>
                        <a:pt x="86" y="81"/>
                        <a:pt x="86" y="81"/>
                      </a:cubicBezTo>
                      <a:cubicBezTo>
                        <a:pt x="86" y="78"/>
                        <a:pt x="86" y="78"/>
                        <a:pt x="86" y="78"/>
                      </a:cubicBezTo>
                      <a:cubicBezTo>
                        <a:pt x="86" y="75"/>
                        <a:pt x="86" y="75"/>
                        <a:pt x="86" y="75"/>
                      </a:cubicBezTo>
                      <a:cubicBezTo>
                        <a:pt x="88" y="73"/>
                        <a:pt x="88" y="73"/>
                        <a:pt x="88" y="73"/>
                      </a:cubicBezTo>
                      <a:cubicBezTo>
                        <a:pt x="90" y="70"/>
                        <a:pt x="90" y="70"/>
                        <a:pt x="90" y="70"/>
                      </a:cubicBezTo>
                      <a:cubicBezTo>
                        <a:pt x="93" y="73"/>
                        <a:pt x="93" y="73"/>
                        <a:pt x="93" y="73"/>
                      </a:cubicBezTo>
                      <a:cubicBezTo>
                        <a:pt x="96" y="73"/>
                        <a:pt x="96" y="73"/>
                        <a:pt x="96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97" y="69"/>
                        <a:pt x="97" y="69"/>
                        <a:pt x="97" y="69"/>
                      </a:cubicBezTo>
                      <a:cubicBezTo>
                        <a:pt x="100" y="67"/>
                        <a:pt x="100" y="67"/>
                        <a:pt x="100" y="67"/>
                      </a:cubicBezTo>
                      <a:cubicBezTo>
                        <a:pt x="101" y="64"/>
                        <a:pt x="101" y="64"/>
                        <a:pt x="101" y="64"/>
                      </a:cubicBezTo>
                      <a:cubicBezTo>
                        <a:pt x="103" y="61"/>
                        <a:pt x="103" y="61"/>
                        <a:pt x="103" y="61"/>
                      </a:cubicBezTo>
                      <a:cubicBezTo>
                        <a:pt x="105" y="58"/>
                        <a:pt x="105" y="58"/>
                        <a:pt x="105" y="58"/>
                      </a:cubicBezTo>
                      <a:cubicBezTo>
                        <a:pt x="108" y="56"/>
                        <a:pt x="108" y="56"/>
                        <a:pt x="108" y="56"/>
                      </a:cubicBezTo>
                      <a:cubicBezTo>
                        <a:pt x="110" y="54"/>
                        <a:pt x="110" y="54"/>
                        <a:pt x="110" y="54"/>
                      </a:cubicBezTo>
                      <a:cubicBezTo>
                        <a:pt x="111" y="51"/>
                        <a:pt x="111" y="51"/>
                        <a:pt x="111" y="51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5" y="45"/>
                        <a:pt x="115" y="45"/>
                        <a:pt x="115" y="45"/>
                      </a:cubicBezTo>
                      <a:cubicBezTo>
                        <a:pt x="116" y="43"/>
                        <a:pt x="116" y="43"/>
                        <a:pt x="116" y="43"/>
                      </a:cubicBezTo>
                      <a:cubicBezTo>
                        <a:pt x="116" y="41"/>
                        <a:pt x="116" y="41"/>
                        <a:pt x="116" y="41"/>
                      </a:cubicBezTo>
                      <a:lnTo>
                        <a:pt x="116" y="39"/>
                      </a:lnTo>
                      <a:close/>
                    </a:path>
                  </a:pathLst>
                </a:custGeom>
                <a:grpFill/>
                <a:ln w="3175" cap="rnd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 dirty="0">
                    <a:solidFill>
                      <a:srgbClr val="000000"/>
                    </a:solidFill>
                    <a:latin typeface="Arial"/>
                    <a:cs typeface="Arial"/>
                  </a:endParaRPr>
                </a:p>
              </p:txBody>
            </p:sp>
          </p:grpSp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8ED34EC-7CA3-6C6B-550B-C91A854E83E1}"/>
              </a:ext>
            </a:extLst>
          </p:cNvPr>
          <p:cNvSpPr/>
          <p:nvPr/>
        </p:nvSpPr>
        <p:spPr>
          <a:xfrm>
            <a:off x="260131" y="970562"/>
            <a:ext cx="8789276" cy="37742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47031F4D-7BA1-8345-E9FF-86ED8532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074967"/>
            <a:ext cx="8581697" cy="3394472"/>
          </a:xfrm>
        </p:spPr>
        <p:txBody>
          <a:bodyPr numCol="2"/>
          <a:lstStyle/>
          <a:p>
            <a:pPr marL="144000" indent="-144000">
              <a:spcBef>
                <a:spcPts val="0"/>
              </a:spcBef>
              <a:buNone/>
            </a:pPr>
            <a:r>
              <a:rPr lang="en-GB" sz="750" b="1" dirty="0"/>
              <a:t>Australia </a:t>
            </a:r>
          </a:p>
          <a:p>
            <a:pPr marL="144000" indent="-144000">
              <a:spcBef>
                <a:spcPts val="0"/>
              </a:spcBef>
            </a:pPr>
            <a:r>
              <a:rPr lang="en-GB" sz="750" dirty="0"/>
              <a:t>Michael Millward: Linear Clinical Research Ltd</a:t>
            </a:r>
          </a:p>
          <a:p>
            <a:pPr marL="144000" indent="-144000">
              <a:spcBef>
                <a:spcPts val="0"/>
              </a:spcBef>
            </a:pPr>
            <a:r>
              <a:rPr lang="en-GB" sz="750" dirty="0"/>
              <a:t>Peter Grimison: </a:t>
            </a:r>
            <a:r>
              <a:rPr lang="en-US" sz="750" dirty="0"/>
              <a:t>Chris O'Brien Lifehouse Hospital</a:t>
            </a:r>
            <a:endParaRPr lang="en-GB" sz="750" dirty="0"/>
          </a:p>
          <a:p>
            <a:pPr marL="144000" indent="-144000">
              <a:spcBef>
                <a:spcPts val="0"/>
              </a:spcBef>
            </a:pPr>
            <a:r>
              <a:rPr lang="en-GB" sz="750" dirty="0"/>
              <a:t>Amy Body: </a:t>
            </a:r>
            <a:r>
              <a:rPr lang="en-US" sz="750" dirty="0"/>
              <a:t>Monash Health, Monash Medical Centre</a:t>
            </a:r>
          </a:p>
          <a:p>
            <a:pPr marL="144000" indent="-144000">
              <a:spcBef>
                <a:spcPts val="0"/>
              </a:spcBef>
              <a:buNone/>
            </a:pPr>
            <a:endParaRPr lang="en-US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en-US" sz="750" b="1" dirty="0"/>
              <a:t>Germany</a:t>
            </a:r>
            <a:r>
              <a:rPr lang="en-US" sz="750" dirty="0"/>
              <a:t> </a:t>
            </a:r>
          </a:p>
          <a:p>
            <a:pPr marL="144000" indent="-144000">
              <a:spcBef>
                <a:spcPts val="0"/>
              </a:spcBef>
            </a:pPr>
            <a:r>
              <a:rPr lang="en-GB" sz="750" dirty="0"/>
              <a:t>Marcel Wiesweg: </a:t>
            </a:r>
            <a:r>
              <a:rPr lang="en-US" sz="750" dirty="0"/>
              <a:t>West German Cancer Center, University Hospital Essen</a:t>
            </a:r>
            <a:endParaRPr lang="en-GB" sz="750" dirty="0"/>
          </a:p>
          <a:p>
            <a:pPr marL="144000" indent="-144000">
              <a:spcBef>
                <a:spcPts val="0"/>
              </a:spcBef>
            </a:pPr>
            <a:r>
              <a:rPr lang="en-GB" sz="750" dirty="0"/>
              <a:t>Georg Martin Haag: </a:t>
            </a:r>
            <a:r>
              <a:rPr lang="de-DE" sz="750" dirty="0"/>
              <a:t>Nationale Centrum für Tumorerkrankungen (NCT) Heidelberg</a:t>
            </a:r>
            <a:endParaRPr lang="en-GB" sz="750" dirty="0"/>
          </a:p>
          <a:p>
            <a:pPr marL="144000" indent="-144000">
              <a:spcBef>
                <a:spcPts val="0"/>
              </a:spcBef>
            </a:pPr>
            <a:endParaRPr lang="en-GB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en-GB" sz="750" b="1" dirty="0"/>
              <a:t>Spain</a:t>
            </a:r>
          </a:p>
          <a:p>
            <a:pPr marL="144000" indent="-144000">
              <a:spcBef>
                <a:spcPts val="0"/>
              </a:spcBef>
            </a:pPr>
            <a:r>
              <a:rPr lang="pt-BR" sz="750" dirty="0"/>
              <a:t>María José de Miguel Luken: </a:t>
            </a:r>
            <a:r>
              <a:rPr lang="es-ES" sz="750" dirty="0"/>
              <a:t>START MADRID, Hospital Universitario HM Sanchinarro</a:t>
            </a:r>
            <a:endParaRPr lang="pt-BR" sz="750" dirty="0"/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Victor Moreno García: </a:t>
            </a:r>
            <a:r>
              <a:rPr lang="es-ES" sz="750" dirty="0"/>
              <a:t>START MADRID, Hospital Universitario Fundacion Jimenez Diaz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Irene Braña: Instituto de Investigacion Oncologica Vall d’Hebron (VHIO)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Elena Garralda: NEXT Oncology-Hospital Quironsalud Barcelona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Desamparados Roda Perez: Hospital Clinico Universitario de Valencia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Santiago Ponce Aix: Hospital Universitario 12 de Octubre</a:t>
            </a:r>
          </a:p>
          <a:p>
            <a:pPr marL="144000" indent="-144000">
              <a:spcBef>
                <a:spcPts val="0"/>
              </a:spcBef>
              <a:buNone/>
            </a:pPr>
            <a:endParaRPr lang="de-DE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de-DE" sz="750" b="1" dirty="0"/>
              <a:t>France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Jean-Sébastien Frenel: </a:t>
            </a:r>
            <a:r>
              <a:rPr lang="fr-FR" sz="750" dirty="0"/>
              <a:t>Institut de Cancerologie de l’Ouest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Lauriane Eberst: </a:t>
            </a:r>
            <a:r>
              <a:rPr lang="fr-FR" sz="750" dirty="0"/>
              <a:t>ICANS – Institut de cancérologie Strasbourg Europe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Antoine Italiano: EDOG – Institut Bergonie – PPDS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Isabelle Ray-Coquard: </a:t>
            </a:r>
            <a:r>
              <a:rPr lang="fr-FR" sz="750" dirty="0"/>
              <a:t>Centre Léon Bérard Centre Régional de Lutte Contre Le Cancer Rhône Alpes</a:t>
            </a:r>
          </a:p>
          <a:p>
            <a:pPr marL="144000" indent="-144000">
              <a:spcBef>
                <a:spcPts val="0"/>
              </a:spcBef>
              <a:buNone/>
            </a:pPr>
            <a:endParaRPr lang="fr-FR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fr-FR" sz="750" b="1" dirty="0"/>
              <a:t>Italy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Massimo Di Nicola: </a:t>
            </a:r>
            <a:r>
              <a:rPr lang="it-IT" sz="750" dirty="0"/>
              <a:t>Istituto Nazionale Dei Tumori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Anna Fagotti: </a:t>
            </a:r>
            <a:r>
              <a:rPr lang="it-IT" sz="750" dirty="0"/>
              <a:t>Fondazione Policlinico Universitario Agostino Gemelli IRCCS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Giuseppe Curigliano: Istituto Europeo Di Oncologia, IRCCS</a:t>
            </a:r>
          </a:p>
          <a:p>
            <a:pPr marL="144000" indent="-144000">
              <a:spcBef>
                <a:spcPts val="0"/>
              </a:spcBef>
            </a:pPr>
            <a:r>
              <a:rPr lang="de-DE" sz="750" dirty="0"/>
              <a:t>Lorenza Landi: </a:t>
            </a:r>
            <a:r>
              <a:rPr lang="it-IT" sz="750" dirty="0"/>
              <a:t>Istituto Nazionale Tumori Regina Elena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Armando Santoro: Istituto Clinico Humanitas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Anna Passarelli: Istituto Nazionale Tumori IRCCS Fondazione G. Pascale</a:t>
            </a:r>
          </a:p>
          <a:p>
            <a:pPr marL="144000" indent="-144000">
              <a:spcBef>
                <a:spcPts val="0"/>
              </a:spcBef>
              <a:buNone/>
            </a:pPr>
            <a:endParaRPr lang="it-IT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it-IT" sz="750" b="1" dirty="0"/>
              <a:t>Republic of Korea 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Dae Ho Lee: Asan Medical Center – PPDS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Seock-Ah Im: Seoul National University Hospital</a:t>
            </a:r>
            <a:r>
              <a:rPr lang="en-US" sz="750" dirty="0"/>
              <a:t> </a:t>
            </a:r>
            <a:endParaRPr lang="it-IT" sz="750" dirty="0"/>
          </a:p>
          <a:p>
            <a:pPr marL="144000" indent="-144000">
              <a:spcBef>
                <a:spcPts val="0"/>
              </a:spcBef>
              <a:buNone/>
            </a:pPr>
            <a:endParaRPr lang="it-IT" sz="750" b="1" dirty="0"/>
          </a:p>
          <a:p>
            <a:pPr marL="144000" indent="-144000">
              <a:spcBef>
                <a:spcPts val="0"/>
              </a:spcBef>
              <a:buNone/>
            </a:pPr>
            <a:r>
              <a:rPr lang="it-IT" sz="750" b="1" dirty="0"/>
              <a:t>Singapore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David Shao Peng Tan: </a:t>
            </a:r>
            <a:r>
              <a:rPr lang="en-US" sz="750" dirty="0"/>
              <a:t>National University of Singapore (NUS), National University Hospital</a:t>
            </a:r>
            <a:endParaRPr lang="it-IT" sz="750" dirty="0"/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Tira J. Tan: </a:t>
            </a:r>
            <a:r>
              <a:rPr lang="en-US" sz="750" dirty="0"/>
              <a:t>National Cancer Centre</a:t>
            </a:r>
            <a:endParaRPr lang="it-IT" sz="750" dirty="0"/>
          </a:p>
          <a:p>
            <a:pPr marL="144000" indent="-144000">
              <a:spcBef>
                <a:spcPts val="0"/>
              </a:spcBef>
              <a:buNone/>
            </a:pPr>
            <a:endParaRPr lang="it-IT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it-IT" sz="750" b="1" dirty="0"/>
              <a:t>UK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Elisa Fontana: </a:t>
            </a:r>
            <a:r>
              <a:rPr lang="en-US" sz="750" dirty="0"/>
              <a:t>Sarah Cannon Research Institute UK – PPDS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Alastair Greystoke: Royal Victoria Infirmary </a:t>
            </a:r>
          </a:p>
          <a:p>
            <a:pPr marL="0" indent="0">
              <a:spcBef>
                <a:spcPts val="0"/>
              </a:spcBef>
              <a:buNone/>
            </a:pPr>
            <a:endParaRPr lang="it-IT" sz="750" dirty="0"/>
          </a:p>
          <a:p>
            <a:pPr marL="144000" indent="-144000">
              <a:spcBef>
                <a:spcPts val="0"/>
              </a:spcBef>
              <a:buNone/>
            </a:pPr>
            <a:r>
              <a:rPr lang="it-IT" sz="750" b="1" dirty="0"/>
              <a:t>USA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Alison M. </a:t>
            </a:r>
            <a:r>
              <a:rPr lang="it-IT" sz="750" dirty="0" err="1"/>
              <a:t>Schram</a:t>
            </a:r>
            <a:r>
              <a:rPr lang="it-IT" sz="750" dirty="0"/>
              <a:t>: </a:t>
            </a:r>
            <a:r>
              <a:rPr lang="en-US" sz="750" dirty="0"/>
              <a:t>Memorial Sloan Kettering Cancer Center 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Aparna R. Parikh: Massachusetts General Hospital Cancer Center 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Anthony Tolcher: Next Oncology, San Antonio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Ecaterina E. Dumbrava: </a:t>
            </a:r>
            <a:r>
              <a:rPr lang="en-US" sz="750" dirty="0"/>
              <a:t>The University of Texas MD Anderson Cancer Center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Geoffrey Shapiro: Dana-Farber Cancer Institute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Andrew L. Coveler: </a:t>
            </a:r>
            <a:r>
              <a:rPr lang="en-US" sz="750" dirty="0"/>
              <a:t>University of Washington, Fred Hutch Cancer Center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Melissa Johnson: </a:t>
            </a:r>
            <a:r>
              <a:rPr lang="en-US" sz="750" dirty="0"/>
              <a:t>Sarah Cannon and HCA Research Institute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Shivaani Kummar: </a:t>
            </a:r>
            <a:r>
              <a:rPr lang="en-US" sz="750" dirty="0"/>
              <a:t>Oregon Health &amp; Science University (OHSU) Knight Cancer Institute 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Anthony El-Khoueiry: USC, Norris Cancer Center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Patricia LoRusso: </a:t>
            </a:r>
            <a:r>
              <a:rPr lang="en-US" sz="750" dirty="0"/>
              <a:t>Yale Cancer Center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Nataliya Uboha: University of Wisconsin Cancer Center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John Kaczmar: </a:t>
            </a:r>
            <a:r>
              <a:rPr lang="en-US" sz="750" dirty="0"/>
              <a:t>Medical University of South Carolina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Debra Richardson: U</a:t>
            </a:r>
            <a:r>
              <a:rPr lang="en-US" sz="750" dirty="0"/>
              <a:t>niversity of Oklahoma Peggy and Charles Stephenson Cancer Center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Thomas Karasic: </a:t>
            </a:r>
            <a:r>
              <a:rPr lang="en-US" sz="750" dirty="0"/>
              <a:t>Abramson Cancer Center of The University of Pennsylvania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Gilberto de Lima Lopes: </a:t>
            </a:r>
            <a:r>
              <a:rPr lang="en-US" sz="750" dirty="0"/>
              <a:t>Sylvester Comprehensive Cancer Center 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Alexander Spira: </a:t>
            </a:r>
            <a:r>
              <a:rPr lang="en-US" sz="750" dirty="0"/>
              <a:t>Virginia Cancer Specialists (Fairfax) – USOR</a:t>
            </a:r>
          </a:p>
          <a:p>
            <a:pPr marL="144000" indent="-144000">
              <a:spcBef>
                <a:spcPts val="0"/>
              </a:spcBef>
            </a:pPr>
            <a:r>
              <a:rPr lang="it-IT" sz="750" dirty="0"/>
              <a:t>Jamal Misleh: Med Onc Hematology Consultants</a:t>
            </a:r>
          </a:p>
          <a:p>
            <a:pPr>
              <a:spcBef>
                <a:spcPts val="0"/>
              </a:spcBef>
            </a:pPr>
            <a:endParaRPr lang="de-DE" sz="750" dirty="0"/>
          </a:p>
        </p:txBody>
      </p:sp>
    </p:spTree>
    <p:extLst>
      <p:ext uri="{BB962C8B-B14F-4D97-AF65-F5344CB8AC3E}">
        <p14:creationId xmlns:p14="http://schemas.microsoft.com/office/powerpoint/2010/main" val="394379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B4A4FC-10CB-76B1-80E6-8B4D1FE3D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 information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480D71-A568-5FFE-B1F5-339ABF85E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14413"/>
            <a:ext cx="8229600" cy="370306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Alison M. Schram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200" dirty="0"/>
              <a:t>I have the following relevant financial relationships to disclose:</a:t>
            </a:r>
          </a:p>
          <a:p>
            <a:pPr defTabSz="582233">
              <a:spcBef>
                <a:spcPts val="100"/>
              </a:spcBef>
              <a:spcAft>
                <a:spcPts val="2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Advisory board: Blueprint Medicines, Mersana, Endeavor Biomedicines, Revolution Medicine, </a:t>
            </a:r>
            <a:br>
              <a:rPr lang="en-US" sz="1200" dirty="0">
                <a:solidFill>
                  <a:srgbClr val="000000"/>
                </a:solidFill>
                <a:latin typeface="Arial" panose="020F0502020204030204"/>
              </a:rPr>
            </a:b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Day One Biopharmaceuticals, Transcode Therapeutics, Relay Therapeutics</a:t>
            </a:r>
          </a:p>
          <a:p>
            <a:pPr defTabSz="582233">
              <a:spcBef>
                <a:spcPts val="100"/>
              </a:spcBef>
              <a:spcAft>
                <a:spcPts val="2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Advisory role: Merus, Pfizer, PMV Pharmaceuticals, Inc., Schrodinger, Repare Therapeutics, Relay Therapeutics</a:t>
            </a:r>
          </a:p>
          <a:p>
            <a:pPr defTabSz="582233">
              <a:spcBef>
                <a:spcPts val="100"/>
              </a:spcBef>
              <a:spcAft>
                <a:spcPts val="2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Research funding to institution: ArQule, AstraZeneca, BeiGene, Springworks, Black Diamond, </a:t>
            </a:r>
            <a:br>
              <a:rPr lang="en-US" sz="1200" dirty="0">
                <a:solidFill>
                  <a:srgbClr val="000000"/>
                </a:solidFill>
                <a:latin typeface="Arial" panose="020F0502020204030204"/>
              </a:rPr>
            </a:b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Boehringer Ingelheim, Elevation Oncology, Kura Oncology, Eli Lilly, Merus, Northern Biologics, Pfizer, </a:t>
            </a:r>
            <a:br>
              <a:rPr lang="en-US" sz="1200" dirty="0">
                <a:solidFill>
                  <a:srgbClr val="000000"/>
                </a:solidFill>
                <a:latin typeface="Arial" panose="020F0502020204030204"/>
              </a:rPr>
            </a:b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PMV Pharmaceuticals, Inc., Relay Therapeutics, Repare Therapeutics, Revolution Medicine, Surface Oncology</a:t>
            </a:r>
          </a:p>
          <a:p>
            <a:pPr marL="0" indent="0">
              <a:spcBef>
                <a:spcPts val="300"/>
              </a:spcBef>
              <a:buNone/>
            </a:pPr>
            <a:endParaRPr lang="en-US" sz="1200" dirty="0"/>
          </a:p>
          <a:p>
            <a:pPr marL="0" lvl="0" indent="0" defTabSz="582233">
              <a:spcBef>
                <a:spcPts val="100"/>
              </a:spcBef>
              <a:spcAft>
                <a:spcPts val="200"/>
              </a:spcAft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F0502020204030204"/>
              </a:rPr>
              <a:t>AMS JF, MJ, AI, ALC, JK, SK, GC, AG, S-AI, GdLL, ARP, AF, PG, MJdML, DRP, DSPT, TJT, MW, </a:t>
            </a: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and</a:t>
            </a:r>
            <a:r>
              <a:rPr lang="en-US" sz="1200" b="1" dirty="0">
                <a:solidFill>
                  <a:srgbClr val="000000"/>
                </a:solidFill>
                <a:latin typeface="Arial" panose="020F0502020204030204"/>
              </a:rPr>
              <a:t> EED </a:t>
            </a:r>
            <a:br>
              <a:rPr lang="en-US" sz="1200" b="1" dirty="0">
                <a:solidFill>
                  <a:srgbClr val="000000"/>
                </a:solidFill>
                <a:latin typeface="Arial" panose="020F0502020204030204"/>
              </a:rPr>
            </a:b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are principal investigators for the PYNNACLE trial. </a:t>
            </a:r>
          </a:p>
          <a:p>
            <a:pPr marL="0" lvl="0" indent="0" defTabSz="582233">
              <a:spcBef>
                <a:spcPts val="100"/>
              </a:spcBef>
              <a:spcAft>
                <a:spcPts val="20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Arial" panose="020F0502020204030204"/>
            </a:endParaRPr>
          </a:p>
          <a:p>
            <a:pPr marL="0" lvl="0" indent="0" defTabSz="582233">
              <a:spcBef>
                <a:spcPts val="100"/>
              </a:spcBef>
              <a:spcAft>
                <a:spcPts val="200"/>
              </a:spcAft>
              <a:buNone/>
              <a:defRPr/>
            </a:pPr>
            <a:r>
              <a:rPr lang="en-US" sz="1200" b="1" dirty="0">
                <a:latin typeface="Arial" panose="020F0502020204030204"/>
              </a:rPr>
              <a:t>KL</a:t>
            </a:r>
            <a:r>
              <a:rPr lang="en-US" sz="1200" b="1" dirty="0">
                <a:solidFill>
                  <a:srgbClr val="000000"/>
                </a:solidFill>
                <a:latin typeface="Arial" panose="020F0502020204030204"/>
              </a:rPr>
              <a:t>, AS, DJ, </a:t>
            </a: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and </a:t>
            </a:r>
            <a:r>
              <a:rPr lang="en-US" sz="1200" b="1" dirty="0">
                <a:solidFill>
                  <a:srgbClr val="000000"/>
                </a:solidFill>
                <a:latin typeface="Arial" panose="020F0502020204030204"/>
              </a:rPr>
              <a:t>MF </a:t>
            </a: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are employees of PMV Pharmaceuticals, Inc. and own stock or options in </a:t>
            </a:r>
            <a:br>
              <a:rPr lang="en-US" sz="1200" dirty="0">
                <a:solidFill>
                  <a:srgbClr val="000000"/>
                </a:solidFill>
                <a:latin typeface="Arial" panose="020F0502020204030204"/>
              </a:rPr>
            </a:br>
            <a:r>
              <a:rPr lang="en-US" sz="1200" dirty="0">
                <a:solidFill>
                  <a:srgbClr val="000000"/>
                </a:solidFill>
                <a:latin typeface="Arial" panose="020F0502020204030204"/>
              </a:rPr>
              <a:t>PMV Pharmaceuticals, Inc. </a:t>
            </a:r>
          </a:p>
          <a:p>
            <a:pPr marL="0" lvl="0" indent="0" defTabSz="582233">
              <a:spcBef>
                <a:spcPts val="100"/>
              </a:spcBef>
              <a:spcAft>
                <a:spcPts val="200"/>
              </a:spcAft>
              <a:buNone/>
              <a:defRPr/>
            </a:pPr>
            <a:endParaRPr lang="en-US" sz="1200" dirty="0">
              <a:solidFill>
                <a:srgbClr val="000000"/>
              </a:solidFill>
              <a:latin typeface="Arial" panose="020F0502020204030204"/>
            </a:endParaRPr>
          </a:p>
          <a:p>
            <a:pPr marL="0" lvl="0" indent="0" defTabSz="582233">
              <a:spcBef>
                <a:spcPts val="100"/>
              </a:spcBef>
              <a:spcAft>
                <a:spcPts val="200"/>
              </a:spcAft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Arial" panose="020F0502020204030204"/>
              </a:rPr>
              <a:t>To download the poster and view full author disclosures please scan the QR code. </a:t>
            </a:r>
            <a:endParaRPr lang="en-US" sz="1200" b="1" dirty="0"/>
          </a:p>
        </p:txBody>
      </p:sp>
      <p:pic>
        <p:nvPicPr>
          <p:cNvPr id="10" name="Picture 9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539C765-FF00-412D-78B7-404D7CDA0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327" y="3643087"/>
            <a:ext cx="109231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9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5F17A-14AF-FE01-991A-7DFCF1E37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811569E-82DF-FDB6-562F-F2C999588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74649"/>
            <a:ext cx="4343253" cy="3082641"/>
          </a:xfrm>
        </p:spPr>
        <p:txBody>
          <a:bodyPr anchor="ctr"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i="1" dirty="0"/>
              <a:t>TP53 </a:t>
            </a:r>
            <a:r>
              <a:rPr lang="en-GB" sz="1400" dirty="0"/>
              <a:t>is a tumor suppressor gene that encodes the p53 protein</a:t>
            </a:r>
            <a:r>
              <a:rPr lang="en-GB" sz="1400" baseline="30000" dirty="0"/>
              <a:t>1,2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400" dirty="0"/>
              <a:t>p53 binds to DNA and plays a key role in cell cycle arrest, DNA repair, and apoptosis</a:t>
            </a:r>
            <a:r>
              <a:rPr lang="en-GB" sz="1400" baseline="30000" dirty="0"/>
              <a:t>1–3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i="1" dirty="0"/>
              <a:t>TP53</a:t>
            </a:r>
            <a:r>
              <a:rPr lang="en-US" sz="1400" dirty="0"/>
              <a:t> mutations result in inactivation of p53, which is a key step in oncogenesis</a:t>
            </a:r>
            <a:r>
              <a:rPr lang="en-US" sz="1400" baseline="30000" dirty="0"/>
              <a:t>1–3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The </a:t>
            </a:r>
            <a:r>
              <a:rPr lang="en-US" sz="1400" i="1" dirty="0"/>
              <a:t>TP53 </a:t>
            </a:r>
            <a:r>
              <a:rPr lang="en-US" sz="1400" dirty="0"/>
              <a:t>Y220C mutation occurs in ~1% of solid tumors and in ~3% of ovarian cancers</a:t>
            </a:r>
            <a:r>
              <a:rPr lang="en-US" sz="1400" baseline="30000" dirty="0"/>
              <a:t>4–6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400" i="1" dirty="0"/>
              <a:t>TP53 </a:t>
            </a:r>
            <a:r>
              <a:rPr lang="en-US" sz="1400" dirty="0"/>
              <a:t>Y220C destabilizes p53, causing loss of tumor suppressor function</a:t>
            </a:r>
            <a:r>
              <a:rPr lang="en-US" sz="1400" baseline="30000" dirty="0"/>
              <a:t>4–6</a:t>
            </a:r>
            <a:endParaRPr lang="en-U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37CE3E-B486-6651-98B2-0ABB184F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p53 – a key player in the body’s defense against cancer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43900BBC-E08C-7F9C-104E-049DDCC92C1E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7367202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Chillemi G,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Spring Harb Perspect Med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2017;7:a028308; 2. Kastenhuber ER,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2017;170:1062–1078; 3. Levine AJ.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 Rev Cancer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2020;20:471–480; 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Baugh EH,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 Death Differ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2018;25:154–160; 5. Vu BT,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Med Chem Lett.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2024;16:34–39; 6. Puzio-Kuter AM,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Discov.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2025;15:1159–1179.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C3CAFC-CA3A-18E6-BB8D-AFD9740E0321}"/>
              </a:ext>
            </a:extLst>
          </p:cNvPr>
          <p:cNvGrpSpPr>
            <a:grpSpLocks noChangeAspect="1"/>
          </p:cNvGrpSpPr>
          <p:nvPr/>
        </p:nvGrpSpPr>
        <p:grpSpPr>
          <a:xfrm>
            <a:off x="4880718" y="1256668"/>
            <a:ext cx="3745450" cy="2918602"/>
            <a:chOff x="6512495" y="1499318"/>
            <a:chExt cx="5509255" cy="42930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FE64FBB-EBA7-7F66-AF5F-C04F076D250F}"/>
                </a:ext>
              </a:extLst>
            </p:cNvPr>
            <p:cNvSpPr/>
            <p:nvPr/>
          </p:nvSpPr>
          <p:spPr>
            <a:xfrm>
              <a:off x="6869567" y="3187197"/>
              <a:ext cx="1080000" cy="575173"/>
            </a:xfrm>
            <a:prstGeom prst="ellipse">
              <a:avLst/>
            </a:prstGeom>
            <a:gradFill flip="none" rotWithShape="0">
              <a:gsLst>
                <a:gs pos="0">
                  <a:srgbClr val="4472C4"/>
                </a:gs>
                <a:gs pos="42000">
                  <a:srgbClr val="5B9BD5"/>
                </a:gs>
                <a:gs pos="68000">
                  <a:srgbClr val="5B9BD5"/>
                </a:gs>
                <a:gs pos="100000">
                  <a:srgbClr val="44546A"/>
                </a:gs>
              </a:gsLst>
              <a:lin ang="27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44546A"/>
                  </a:gs>
                  <a:gs pos="47000">
                    <a:srgbClr val="5B9BD5"/>
                  </a:gs>
                  <a:gs pos="83000">
                    <a:srgbClr val="5B9BD5"/>
                  </a:gs>
                  <a:gs pos="100000">
                    <a:srgbClr val="4472C4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4B9E9F1-F36E-C9AF-9293-B8514F769D4B}"/>
                </a:ext>
              </a:extLst>
            </p:cNvPr>
            <p:cNvGrpSpPr/>
            <p:nvPr/>
          </p:nvGrpSpPr>
          <p:grpSpPr>
            <a:xfrm>
              <a:off x="7418404" y="2176224"/>
              <a:ext cx="593676" cy="1119947"/>
              <a:chOff x="7288609" y="2053373"/>
              <a:chExt cx="593676" cy="818704"/>
            </a:xfrm>
            <a:gradFill>
              <a:gsLst>
                <a:gs pos="0">
                  <a:srgbClr val="8B0000"/>
                </a:gs>
                <a:gs pos="47000">
                  <a:srgbClr val="D20000"/>
                </a:gs>
                <a:gs pos="83000">
                  <a:srgbClr val="B40000"/>
                </a:gs>
                <a:gs pos="100000">
                  <a:srgbClr val="8B0000"/>
                </a:gs>
              </a:gsLst>
              <a:lin ang="2700000" scaled="1"/>
            </a:gradFill>
          </p:grpSpPr>
          <p:sp>
            <p:nvSpPr>
              <p:cNvPr id="38" name="Decagon 37">
                <a:extLst>
                  <a:ext uri="{FF2B5EF4-FFF2-40B4-BE49-F238E27FC236}">
                    <a16:creationId xmlns:a16="http://schemas.microsoft.com/office/drawing/2014/main" id="{E827C575-5330-EC57-5FD3-D3FE8A720CEC}"/>
                  </a:ext>
                </a:extLst>
              </p:cNvPr>
              <p:cNvSpPr/>
              <p:nvPr/>
            </p:nvSpPr>
            <p:spPr>
              <a:xfrm>
                <a:off x="7288609" y="2648794"/>
                <a:ext cx="420778" cy="223283"/>
              </a:xfrm>
              <a:prstGeom prst="decagon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Ub</a:t>
                </a:r>
                <a:endParaRPr kumimoji="0" lang="en-CH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Decagon 38">
                <a:extLst>
                  <a:ext uri="{FF2B5EF4-FFF2-40B4-BE49-F238E27FC236}">
                    <a16:creationId xmlns:a16="http://schemas.microsoft.com/office/drawing/2014/main" id="{934B4D40-9F94-7A0C-DA4C-5FF3DE212280}"/>
                  </a:ext>
                </a:extLst>
              </p:cNvPr>
              <p:cNvSpPr/>
              <p:nvPr/>
            </p:nvSpPr>
            <p:spPr>
              <a:xfrm>
                <a:off x="7345660" y="2452090"/>
                <a:ext cx="420778" cy="223283"/>
              </a:xfrm>
              <a:prstGeom prst="decagon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Ub</a:t>
                </a:r>
                <a:endParaRPr kumimoji="0" lang="en-CH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Decagon 39">
                <a:extLst>
                  <a:ext uri="{FF2B5EF4-FFF2-40B4-BE49-F238E27FC236}">
                    <a16:creationId xmlns:a16="http://schemas.microsoft.com/office/drawing/2014/main" id="{DC66418E-ADAB-DE44-8B70-B33A5CA5A1EA}"/>
                  </a:ext>
                </a:extLst>
              </p:cNvPr>
              <p:cNvSpPr/>
              <p:nvPr/>
            </p:nvSpPr>
            <p:spPr>
              <a:xfrm>
                <a:off x="7402711" y="2239442"/>
                <a:ext cx="420778" cy="223283"/>
              </a:xfrm>
              <a:prstGeom prst="decagon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Ub</a:t>
                </a:r>
                <a:endParaRPr kumimoji="0" lang="en-CH" sz="1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Decagon 40">
                <a:extLst>
                  <a:ext uri="{FF2B5EF4-FFF2-40B4-BE49-F238E27FC236}">
                    <a16:creationId xmlns:a16="http://schemas.microsoft.com/office/drawing/2014/main" id="{0989C79D-F575-7255-ACDC-5EF41185236D}"/>
                  </a:ext>
                </a:extLst>
              </p:cNvPr>
              <p:cNvSpPr/>
              <p:nvPr/>
            </p:nvSpPr>
            <p:spPr>
              <a:xfrm>
                <a:off x="7461507" y="2053373"/>
                <a:ext cx="420778" cy="223283"/>
              </a:xfrm>
              <a:prstGeom prst="decagon">
                <a:avLst/>
              </a:pr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Ub</a:t>
                </a:r>
                <a:endParaRPr kumimoji="0" lang="en-CH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C217104-BEE4-0D92-BE36-5B77FD15A433}"/>
                </a:ext>
              </a:extLst>
            </p:cNvPr>
            <p:cNvSpPr/>
            <p:nvPr/>
          </p:nvSpPr>
          <p:spPr>
            <a:xfrm>
              <a:off x="10374497" y="3186783"/>
              <a:ext cx="1454441" cy="576000"/>
            </a:xfrm>
            <a:prstGeom prst="roundRect">
              <a:avLst>
                <a:gd name="adj" fmla="val 29069"/>
              </a:avLst>
            </a:prstGeom>
            <a:gradFill flip="none" rotWithShape="0">
              <a:gsLst>
                <a:gs pos="0">
                  <a:srgbClr val="4472C4"/>
                </a:gs>
                <a:gs pos="42000">
                  <a:srgbClr val="5B9BD5"/>
                </a:gs>
                <a:gs pos="68000">
                  <a:srgbClr val="5B9BD5"/>
                </a:gs>
                <a:gs pos="100000">
                  <a:srgbClr val="44546A"/>
                </a:gs>
              </a:gsLst>
              <a:lin ang="27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44546A"/>
                  </a:gs>
                  <a:gs pos="47000">
                    <a:srgbClr val="5B9BD5"/>
                  </a:gs>
                  <a:gs pos="83000">
                    <a:srgbClr val="5B9BD5"/>
                  </a:gs>
                  <a:gs pos="100000">
                    <a:srgbClr val="4472C4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p53 target genes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872113D-8279-2E1F-D608-6389939CDF49}"/>
                </a:ext>
              </a:extLst>
            </p:cNvPr>
            <p:cNvSpPr/>
            <p:nvPr/>
          </p:nvSpPr>
          <p:spPr>
            <a:xfrm>
              <a:off x="8685570" y="4246590"/>
              <a:ext cx="954869" cy="522943"/>
            </a:xfrm>
            <a:prstGeom prst="ellipse">
              <a:avLst/>
            </a:prstGeom>
            <a:gradFill flip="none" rotWithShape="0">
              <a:gsLst>
                <a:gs pos="0">
                  <a:srgbClr val="FFC000"/>
                </a:gs>
                <a:gs pos="34000">
                  <a:srgbClr val="ED7D31"/>
                </a:gs>
                <a:gs pos="100000">
                  <a:srgbClr val="ED7D31"/>
                </a:gs>
                <a:gs pos="55000">
                  <a:srgbClr val="FFC000"/>
                </a:gs>
                <a:gs pos="100000">
                  <a:srgbClr val="D20000"/>
                </a:gs>
              </a:gsLst>
              <a:lin ang="27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D20000"/>
                  </a:gs>
                  <a:gs pos="28000">
                    <a:srgbClr val="FFC000"/>
                  </a:gs>
                  <a:gs pos="60000">
                    <a:srgbClr val="ED7D31"/>
                  </a:gs>
                  <a:gs pos="100000">
                    <a:srgbClr val="FFC000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MDM2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14078B-602A-ED01-498B-6BCC10FB3265}"/>
                </a:ext>
              </a:extLst>
            </p:cNvPr>
            <p:cNvSpPr txBox="1"/>
            <p:nvPr/>
          </p:nvSpPr>
          <p:spPr>
            <a:xfrm>
              <a:off x="6512495" y="1867314"/>
              <a:ext cx="1512355" cy="362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Ubiquitination</a:t>
              </a:r>
              <a:endParaRPr kumimoji="0" lang="en-CH" sz="1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2ACFDCE-73F2-59BF-B839-917CAD383B94}"/>
                </a:ext>
              </a:extLst>
            </p:cNvPr>
            <p:cNvGrpSpPr/>
            <p:nvPr/>
          </p:nvGrpSpPr>
          <p:grpSpPr>
            <a:xfrm>
              <a:off x="7064600" y="4769192"/>
              <a:ext cx="689934" cy="595502"/>
              <a:chOff x="6908223" y="4870792"/>
              <a:chExt cx="689934" cy="59550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81848C4-759D-1973-5E25-3BC2B126851F}"/>
                  </a:ext>
                </a:extLst>
              </p:cNvPr>
              <p:cNvSpPr/>
              <p:nvPr/>
            </p:nvSpPr>
            <p:spPr>
              <a:xfrm>
                <a:off x="6963597" y="4962611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8F7AFD81-A14C-2740-0696-A3A76C07398F}"/>
                  </a:ext>
                </a:extLst>
              </p:cNvPr>
              <p:cNvSpPr/>
              <p:nvPr/>
            </p:nvSpPr>
            <p:spPr>
              <a:xfrm>
                <a:off x="7112295" y="4872611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892B645-C502-1D76-6E2C-0B766ACD19F9}"/>
                  </a:ext>
                </a:extLst>
              </p:cNvPr>
              <p:cNvSpPr/>
              <p:nvPr/>
            </p:nvSpPr>
            <p:spPr>
              <a:xfrm>
                <a:off x="7336618" y="4870792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D0F39AA4-24B4-AB0E-2755-E25ADC750868}"/>
                  </a:ext>
                </a:extLst>
              </p:cNvPr>
              <p:cNvSpPr/>
              <p:nvPr/>
            </p:nvSpPr>
            <p:spPr>
              <a:xfrm>
                <a:off x="6930392" y="5132732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B530BE4-3A9A-D50C-2502-AF61C9BF532A}"/>
                  </a:ext>
                </a:extLst>
              </p:cNvPr>
              <p:cNvSpPr/>
              <p:nvPr/>
            </p:nvSpPr>
            <p:spPr>
              <a:xfrm>
                <a:off x="6908223" y="5292714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275FCC8-DE0E-95AA-35D8-0836D041C370}"/>
                  </a:ext>
                </a:extLst>
              </p:cNvPr>
              <p:cNvSpPr/>
              <p:nvPr/>
            </p:nvSpPr>
            <p:spPr>
              <a:xfrm>
                <a:off x="7096916" y="4994508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0282CDB-102F-9995-47EF-86925E06B482}"/>
                  </a:ext>
                </a:extLst>
              </p:cNvPr>
              <p:cNvSpPr/>
              <p:nvPr/>
            </p:nvSpPr>
            <p:spPr>
              <a:xfrm>
                <a:off x="7096916" y="5164629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D7CB116D-363A-F27F-5E9C-D494909F84D0}"/>
                  </a:ext>
                </a:extLst>
              </p:cNvPr>
              <p:cNvSpPr/>
              <p:nvPr/>
            </p:nvSpPr>
            <p:spPr>
              <a:xfrm>
                <a:off x="7096916" y="5324611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75FBFCE-846A-D3FC-8439-2542F31991F7}"/>
                  </a:ext>
                </a:extLst>
              </p:cNvPr>
              <p:cNvSpPr/>
              <p:nvPr/>
            </p:nvSpPr>
            <p:spPr>
              <a:xfrm>
                <a:off x="7291618" y="4994508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BB11276E-8508-24CC-BC84-EAA812B6EF69}"/>
                  </a:ext>
                </a:extLst>
              </p:cNvPr>
              <p:cNvSpPr/>
              <p:nvPr/>
            </p:nvSpPr>
            <p:spPr>
              <a:xfrm>
                <a:off x="7307422" y="5196526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D7483A6-28A3-334A-AF1A-B740BA0EB35B}"/>
                  </a:ext>
                </a:extLst>
              </p:cNvPr>
              <p:cNvSpPr/>
              <p:nvPr/>
            </p:nvSpPr>
            <p:spPr>
              <a:xfrm>
                <a:off x="7263821" y="5350816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5EE1CF0-0695-88EB-72C1-1E0A049354EF}"/>
                  </a:ext>
                </a:extLst>
              </p:cNvPr>
              <p:cNvSpPr/>
              <p:nvPr/>
            </p:nvSpPr>
            <p:spPr>
              <a:xfrm>
                <a:off x="7457247" y="5068937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D12C028-42A3-6798-A416-17FB59672CB7}"/>
                  </a:ext>
                </a:extLst>
              </p:cNvPr>
              <p:cNvSpPr/>
              <p:nvPr/>
            </p:nvSpPr>
            <p:spPr>
              <a:xfrm>
                <a:off x="7427238" y="5376294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C102955-92B0-219C-4CC5-304DA67BCC5E}"/>
                  </a:ext>
                </a:extLst>
              </p:cNvPr>
              <p:cNvSpPr/>
              <p:nvPr/>
            </p:nvSpPr>
            <p:spPr>
              <a:xfrm>
                <a:off x="7508157" y="5260816"/>
                <a:ext cx="90000" cy="90000"/>
              </a:xfrm>
              <a:prstGeom prst="ellipse">
                <a:avLst/>
              </a:prstGeom>
              <a:gradFill flip="none" rotWithShape="0">
                <a:gsLst>
                  <a:gs pos="0">
                    <a:srgbClr val="4472C4"/>
                  </a:gs>
                  <a:gs pos="42000">
                    <a:srgbClr val="5B9BD5"/>
                  </a:gs>
                  <a:gs pos="68000">
                    <a:srgbClr val="5B9BD5"/>
                  </a:gs>
                  <a:gs pos="100000">
                    <a:srgbClr val="44546A"/>
                  </a:gs>
                </a:gsLst>
                <a:lin ang="2700000" scaled="1"/>
                <a:tileRect/>
              </a:gradFill>
              <a:ln w="12700" cap="flat" cmpd="sng" algn="ctr">
                <a:gradFill flip="none" rotWithShape="1">
                  <a:gsLst>
                    <a:gs pos="0">
                      <a:srgbClr val="44546A"/>
                    </a:gs>
                    <a:gs pos="47000">
                      <a:srgbClr val="5B9BD5"/>
                    </a:gs>
                    <a:gs pos="83000">
                      <a:srgbClr val="5B9BD5"/>
                    </a:gs>
                    <a:gs pos="100000">
                      <a:srgbClr val="4472C4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50B4AF2-BAB9-5E22-AFDF-0D1AD98B46C4}"/>
                </a:ext>
              </a:extLst>
            </p:cNvPr>
            <p:cNvSpPr txBox="1"/>
            <p:nvPr/>
          </p:nvSpPr>
          <p:spPr>
            <a:xfrm>
              <a:off x="7164974" y="5384902"/>
              <a:ext cx="1635938" cy="407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Degradation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25ABE0-C826-AE19-BCB0-56F7E5D7D37C}"/>
                </a:ext>
              </a:extLst>
            </p:cNvPr>
            <p:cNvSpPr txBox="1"/>
            <p:nvPr/>
          </p:nvSpPr>
          <p:spPr>
            <a:xfrm>
              <a:off x="8260211" y="1499318"/>
              <a:ext cx="1805586" cy="1101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76A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DNA damage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76A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Hypoxia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76A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Viral infection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57B193-0F9F-01AF-4686-48411F1B21FB}"/>
                </a:ext>
              </a:extLst>
            </p:cNvPr>
            <p:cNvSpPr txBox="1"/>
            <p:nvPr/>
          </p:nvSpPr>
          <p:spPr>
            <a:xfrm>
              <a:off x="10181690" y="4769191"/>
              <a:ext cx="1840060" cy="9657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76A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Apoptosis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76A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Cell-cycle arrest</a:t>
              </a:r>
            </a:p>
            <a:p>
              <a:pPr marL="108000" marR="0" lvl="0" indent="-10800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76A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2557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Senescence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srgbClr val="0025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7D6D5BE-7701-F7ED-1CD4-DFA5B72FBA64}"/>
                </a:ext>
              </a:extLst>
            </p:cNvPr>
            <p:cNvSpPr/>
            <p:nvPr/>
          </p:nvSpPr>
          <p:spPr>
            <a:xfrm>
              <a:off x="8623004" y="3187197"/>
              <a:ext cx="1080000" cy="575173"/>
            </a:xfrm>
            <a:prstGeom prst="ellipse">
              <a:avLst/>
            </a:prstGeom>
            <a:gradFill flip="none" rotWithShape="0">
              <a:gsLst>
                <a:gs pos="0">
                  <a:srgbClr val="4472C4"/>
                </a:gs>
                <a:gs pos="42000">
                  <a:srgbClr val="5B9BD5"/>
                </a:gs>
                <a:gs pos="68000">
                  <a:srgbClr val="5B9BD5"/>
                </a:gs>
                <a:gs pos="100000">
                  <a:srgbClr val="44546A"/>
                </a:gs>
              </a:gsLst>
              <a:lin ang="2700000" scaled="1"/>
              <a:tileRect/>
            </a:gradFill>
            <a:ln w="12700" cap="flat" cmpd="sng" algn="ctr">
              <a:gradFill flip="none" rotWithShape="1">
                <a:gsLst>
                  <a:gs pos="0">
                    <a:srgbClr val="44546A"/>
                  </a:gs>
                  <a:gs pos="47000">
                    <a:srgbClr val="5B9BD5"/>
                  </a:gs>
                  <a:gs pos="83000">
                    <a:srgbClr val="5B9BD5"/>
                  </a:gs>
                  <a:gs pos="100000">
                    <a:srgbClr val="4472C4"/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p53</a:t>
              </a:r>
              <a:endParaRPr kumimoji="0" lang="en-CH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28EBDBE-0830-DCD7-A910-4DB563E0981B}"/>
                </a:ext>
              </a:extLst>
            </p:cNvPr>
            <p:cNvCxnSpPr>
              <a:cxnSpLocks/>
            </p:cNvCxnSpPr>
            <p:nvPr/>
          </p:nvCxnSpPr>
          <p:spPr>
            <a:xfrm>
              <a:off x="7409567" y="3849208"/>
              <a:ext cx="0" cy="816517"/>
            </a:xfrm>
            <a:prstGeom prst="straightConnector1">
              <a:avLst/>
            </a:prstGeom>
            <a:noFill/>
            <a:ln w="12700" cap="sq" cmpd="sng" algn="ctr">
              <a:solidFill>
                <a:srgbClr val="002557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64FD39-DABC-85B3-B044-83534D108C6D}"/>
                </a:ext>
              </a:extLst>
            </p:cNvPr>
            <p:cNvCxnSpPr>
              <a:cxnSpLocks/>
            </p:cNvCxnSpPr>
            <p:nvPr/>
          </p:nvCxnSpPr>
          <p:spPr>
            <a:xfrm>
              <a:off x="11101721" y="3864204"/>
              <a:ext cx="0" cy="816517"/>
            </a:xfrm>
            <a:prstGeom prst="straightConnector1">
              <a:avLst/>
            </a:prstGeom>
            <a:noFill/>
            <a:ln w="12700" cap="sq" cmpd="sng" algn="ctr">
              <a:solidFill>
                <a:srgbClr val="002557"/>
              </a:solidFill>
              <a:prstDash val="solid"/>
              <a:miter lim="800000"/>
              <a:tailEnd type="triangle" w="med" len="med"/>
            </a:ln>
            <a:effectLst/>
          </p:spPr>
        </p:cxnSp>
        <p:sp>
          <p:nvSpPr>
            <p:cNvPr id="17" name="Rectangle: Rounded Corners 7">
              <a:extLst>
                <a:ext uri="{FF2B5EF4-FFF2-40B4-BE49-F238E27FC236}">
                  <a16:creationId xmlns:a16="http://schemas.microsoft.com/office/drawing/2014/main" id="{6CDA1276-51DC-50B1-3590-6A1759A53D0F}"/>
                </a:ext>
              </a:extLst>
            </p:cNvPr>
            <p:cNvSpPr/>
            <p:nvPr/>
          </p:nvSpPr>
          <p:spPr>
            <a:xfrm>
              <a:off x="9713013" y="3864204"/>
              <a:ext cx="1046080" cy="652183"/>
            </a:xfrm>
            <a:custGeom>
              <a:avLst/>
              <a:gdLst>
                <a:gd name="connsiteX0" fmla="*/ 0 w 1134106"/>
                <a:gd name="connsiteY0" fmla="*/ 125738 h 754410"/>
                <a:gd name="connsiteX1" fmla="*/ 125738 w 1134106"/>
                <a:gd name="connsiteY1" fmla="*/ 0 h 754410"/>
                <a:gd name="connsiteX2" fmla="*/ 1008368 w 1134106"/>
                <a:gd name="connsiteY2" fmla="*/ 0 h 754410"/>
                <a:gd name="connsiteX3" fmla="*/ 1134106 w 1134106"/>
                <a:gd name="connsiteY3" fmla="*/ 125738 h 754410"/>
                <a:gd name="connsiteX4" fmla="*/ 1134106 w 1134106"/>
                <a:gd name="connsiteY4" fmla="*/ 628672 h 754410"/>
                <a:gd name="connsiteX5" fmla="*/ 1008368 w 1134106"/>
                <a:gd name="connsiteY5" fmla="*/ 754410 h 754410"/>
                <a:gd name="connsiteX6" fmla="*/ 125738 w 1134106"/>
                <a:gd name="connsiteY6" fmla="*/ 754410 h 754410"/>
                <a:gd name="connsiteX7" fmla="*/ 0 w 1134106"/>
                <a:gd name="connsiteY7" fmla="*/ 628672 h 754410"/>
                <a:gd name="connsiteX8" fmla="*/ 0 w 1134106"/>
                <a:gd name="connsiteY8" fmla="*/ 125738 h 754410"/>
                <a:gd name="connsiteX0" fmla="*/ 0 w 1134106"/>
                <a:gd name="connsiteY0" fmla="*/ 628672 h 754410"/>
                <a:gd name="connsiteX1" fmla="*/ 0 w 1134106"/>
                <a:gd name="connsiteY1" fmla="*/ 125738 h 754410"/>
                <a:gd name="connsiteX2" fmla="*/ 125738 w 1134106"/>
                <a:gd name="connsiteY2" fmla="*/ 0 h 754410"/>
                <a:gd name="connsiteX3" fmla="*/ 1008368 w 1134106"/>
                <a:gd name="connsiteY3" fmla="*/ 0 h 754410"/>
                <a:gd name="connsiteX4" fmla="*/ 1134106 w 1134106"/>
                <a:gd name="connsiteY4" fmla="*/ 125738 h 754410"/>
                <a:gd name="connsiteX5" fmla="*/ 1134106 w 1134106"/>
                <a:gd name="connsiteY5" fmla="*/ 628672 h 754410"/>
                <a:gd name="connsiteX6" fmla="*/ 1008368 w 1134106"/>
                <a:gd name="connsiteY6" fmla="*/ 754410 h 754410"/>
                <a:gd name="connsiteX7" fmla="*/ 125738 w 1134106"/>
                <a:gd name="connsiteY7" fmla="*/ 754410 h 754410"/>
                <a:gd name="connsiteX8" fmla="*/ 91440 w 1134106"/>
                <a:gd name="connsiteY8" fmla="*/ 720112 h 754410"/>
                <a:gd name="connsiteX0" fmla="*/ 0 w 1134106"/>
                <a:gd name="connsiteY0" fmla="*/ 125738 h 754410"/>
                <a:gd name="connsiteX1" fmla="*/ 125738 w 1134106"/>
                <a:gd name="connsiteY1" fmla="*/ 0 h 754410"/>
                <a:gd name="connsiteX2" fmla="*/ 1008368 w 1134106"/>
                <a:gd name="connsiteY2" fmla="*/ 0 h 754410"/>
                <a:gd name="connsiteX3" fmla="*/ 1134106 w 1134106"/>
                <a:gd name="connsiteY3" fmla="*/ 125738 h 754410"/>
                <a:gd name="connsiteX4" fmla="*/ 1134106 w 1134106"/>
                <a:gd name="connsiteY4" fmla="*/ 628672 h 754410"/>
                <a:gd name="connsiteX5" fmla="*/ 1008368 w 1134106"/>
                <a:gd name="connsiteY5" fmla="*/ 754410 h 754410"/>
                <a:gd name="connsiteX6" fmla="*/ 125738 w 1134106"/>
                <a:gd name="connsiteY6" fmla="*/ 754410 h 754410"/>
                <a:gd name="connsiteX7" fmla="*/ 91440 w 1134106"/>
                <a:gd name="connsiteY7" fmla="*/ 720112 h 754410"/>
                <a:gd name="connsiteX0" fmla="*/ 81942 w 1090310"/>
                <a:gd name="connsiteY0" fmla="*/ 0 h 754410"/>
                <a:gd name="connsiteX1" fmla="*/ 964572 w 1090310"/>
                <a:gd name="connsiteY1" fmla="*/ 0 h 754410"/>
                <a:gd name="connsiteX2" fmla="*/ 1090310 w 1090310"/>
                <a:gd name="connsiteY2" fmla="*/ 125738 h 754410"/>
                <a:gd name="connsiteX3" fmla="*/ 1090310 w 1090310"/>
                <a:gd name="connsiteY3" fmla="*/ 628672 h 754410"/>
                <a:gd name="connsiteX4" fmla="*/ 964572 w 1090310"/>
                <a:gd name="connsiteY4" fmla="*/ 754410 h 754410"/>
                <a:gd name="connsiteX5" fmla="*/ 81942 w 1090310"/>
                <a:gd name="connsiteY5" fmla="*/ 754410 h 754410"/>
                <a:gd name="connsiteX6" fmla="*/ 47644 w 1090310"/>
                <a:gd name="connsiteY6" fmla="*/ 720112 h 754410"/>
                <a:gd name="connsiteX0" fmla="*/ 0 w 1008368"/>
                <a:gd name="connsiteY0" fmla="*/ 0 h 754410"/>
                <a:gd name="connsiteX1" fmla="*/ 882630 w 1008368"/>
                <a:gd name="connsiteY1" fmla="*/ 0 h 754410"/>
                <a:gd name="connsiteX2" fmla="*/ 1008368 w 1008368"/>
                <a:gd name="connsiteY2" fmla="*/ 125738 h 754410"/>
                <a:gd name="connsiteX3" fmla="*/ 1008368 w 1008368"/>
                <a:gd name="connsiteY3" fmla="*/ 628672 h 754410"/>
                <a:gd name="connsiteX4" fmla="*/ 882630 w 1008368"/>
                <a:gd name="connsiteY4" fmla="*/ 754410 h 754410"/>
                <a:gd name="connsiteX5" fmla="*/ 0 w 1008368"/>
                <a:gd name="connsiteY5" fmla="*/ 754410 h 754410"/>
                <a:gd name="connsiteX0" fmla="*/ 882630 w 1008368"/>
                <a:gd name="connsiteY0" fmla="*/ 0 h 754410"/>
                <a:gd name="connsiteX1" fmla="*/ 1008368 w 1008368"/>
                <a:gd name="connsiteY1" fmla="*/ 125738 h 754410"/>
                <a:gd name="connsiteX2" fmla="*/ 1008368 w 1008368"/>
                <a:gd name="connsiteY2" fmla="*/ 628672 h 754410"/>
                <a:gd name="connsiteX3" fmla="*/ 882630 w 1008368"/>
                <a:gd name="connsiteY3" fmla="*/ 754410 h 754410"/>
                <a:gd name="connsiteX4" fmla="*/ 0 w 1008368"/>
                <a:gd name="connsiteY4" fmla="*/ 754410 h 754410"/>
                <a:gd name="connsiteX0" fmla="*/ 1008368 w 1008368"/>
                <a:gd name="connsiteY0" fmla="*/ 0 h 628672"/>
                <a:gd name="connsiteX1" fmla="*/ 1008368 w 1008368"/>
                <a:gd name="connsiteY1" fmla="*/ 502934 h 628672"/>
                <a:gd name="connsiteX2" fmla="*/ 882630 w 1008368"/>
                <a:gd name="connsiteY2" fmla="*/ 628672 h 628672"/>
                <a:gd name="connsiteX3" fmla="*/ 0 w 1008368"/>
                <a:gd name="connsiteY3" fmla="*/ 628672 h 628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8368" h="628672">
                  <a:moveTo>
                    <a:pt x="1008368" y="0"/>
                  </a:moveTo>
                  <a:lnTo>
                    <a:pt x="1008368" y="502934"/>
                  </a:lnTo>
                  <a:cubicBezTo>
                    <a:pt x="1008368" y="572377"/>
                    <a:pt x="952073" y="628672"/>
                    <a:pt x="882630" y="628672"/>
                  </a:cubicBezTo>
                  <a:lnTo>
                    <a:pt x="0" y="628672"/>
                  </a:lnTo>
                </a:path>
              </a:pathLst>
            </a:custGeom>
            <a:noFill/>
            <a:ln w="12700" cap="sq" cmpd="sng" algn="ctr">
              <a:solidFill>
                <a:srgbClr val="002557"/>
              </a:solidFill>
              <a:prstDash val="solid"/>
              <a:miter lim="800000"/>
              <a:tailEnd type="triangl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4438EB-71F0-8441-21BA-9199636BF3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6739" y="3474783"/>
              <a:ext cx="518120" cy="0"/>
            </a:xfrm>
            <a:prstGeom prst="straightConnector1">
              <a:avLst/>
            </a:prstGeom>
            <a:noFill/>
            <a:ln w="12700" cap="sq" cmpd="sng" algn="ctr">
              <a:solidFill>
                <a:srgbClr val="002557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E8DFB4F-AAC2-0462-A186-E0F1EA294C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9202" y="3474783"/>
              <a:ext cx="518120" cy="0"/>
            </a:xfrm>
            <a:prstGeom prst="straightConnector1">
              <a:avLst/>
            </a:prstGeom>
            <a:noFill/>
            <a:ln w="12700" cap="sq" cmpd="sng" algn="ctr">
              <a:solidFill>
                <a:srgbClr val="002557"/>
              </a:solidFill>
              <a:prstDash val="solid"/>
              <a:miter lim="800000"/>
              <a:tailEnd type="triangle" w="med" len="med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669EBE5-0673-C9E3-2AE1-4899F09BC42F}"/>
                </a:ext>
              </a:extLst>
            </p:cNvPr>
            <p:cNvCxnSpPr>
              <a:cxnSpLocks/>
            </p:cNvCxnSpPr>
            <p:nvPr/>
          </p:nvCxnSpPr>
          <p:spPr>
            <a:xfrm>
              <a:off x="9163003" y="2600923"/>
              <a:ext cx="0" cy="491363"/>
            </a:xfrm>
            <a:prstGeom prst="straightConnector1">
              <a:avLst/>
            </a:prstGeom>
            <a:noFill/>
            <a:ln w="12700" cap="sq" cmpd="sng" algn="ctr">
              <a:solidFill>
                <a:srgbClr val="002557"/>
              </a:solidFill>
              <a:prstDash val="solid"/>
              <a:miter lim="800000"/>
              <a:tailEnd type="triangle" w="med" len="med"/>
            </a:ln>
            <a:effectLst/>
          </p:spPr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AF392F7-742B-48F9-EDFE-EFD3A5E5945A}"/>
                </a:ext>
              </a:extLst>
            </p:cNvPr>
            <p:cNvGrpSpPr/>
            <p:nvPr/>
          </p:nvGrpSpPr>
          <p:grpSpPr>
            <a:xfrm>
              <a:off x="8342941" y="3551293"/>
              <a:ext cx="1667118" cy="982381"/>
              <a:chOff x="8342941" y="3551293"/>
              <a:chExt cx="1667118" cy="982381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D4393F6-FA09-30FA-87A4-43D11416FFA5}"/>
                  </a:ext>
                </a:extLst>
              </p:cNvPr>
              <p:cNvSpPr/>
              <p:nvPr/>
            </p:nvSpPr>
            <p:spPr>
              <a:xfrm>
                <a:off x="9719257" y="3551293"/>
                <a:ext cx="290802" cy="849280"/>
              </a:xfrm>
              <a:custGeom>
                <a:avLst/>
                <a:gdLst>
                  <a:gd name="connsiteX0" fmla="*/ 169860 w 1757359"/>
                  <a:gd name="connsiteY0" fmla="*/ 0 h 1019139"/>
                  <a:gd name="connsiteX1" fmla="*/ 1587499 w 1757359"/>
                  <a:gd name="connsiteY1" fmla="*/ 0 h 1019139"/>
                  <a:gd name="connsiteX2" fmla="*/ 1757359 w 1757359"/>
                  <a:gd name="connsiteY2" fmla="*/ 169860 h 1019139"/>
                  <a:gd name="connsiteX3" fmla="*/ 1757359 w 1757359"/>
                  <a:gd name="connsiteY3" fmla="*/ 849279 h 1019139"/>
                  <a:gd name="connsiteX4" fmla="*/ 1587499 w 1757359"/>
                  <a:gd name="connsiteY4" fmla="*/ 1019139 h 1019139"/>
                  <a:gd name="connsiteX5" fmla="*/ 1326095 w 1757359"/>
                  <a:gd name="connsiteY5" fmla="*/ 1019139 h 1019139"/>
                  <a:gd name="connsiteX6" fmla="*/ 1320323 w 1757359"/>
                  <a:gd name="connsiteY6" fmla="*/ 1007163 h 1019139"/>
                  <a:gd name="connsiteX7" fmla="*/ 881288 w 1757359"/>
                  <a:gd name="connsiteY7" fmla="*/ 819709 h 1019139"/>
                  <a:gd name="connsiteX8" fmla="*/ 442253 w 1757359"/>
                  <a:gd name="connsiteY8" fmla="*/ 1007163 h 1019139"/>
                  <a:gd name="connsiteX9" fmla="*/ 436482 w 1757359"/>
                  <a:gd name="connsiteY9" fmla="*/ 1019139 h 1019139"/>
                  <a:gd name="connsiteX10" fmla="*/ 169860 w 1757359"/>
                  <a:gd name="connsiteY10" fmla="*/ 1019139 h 1019139"/>
                  <a:gd name="connsiteX11" fmla="*/ 0 w 1757359"/>
                  <a:gd name="connsiteY11" fmla="*/ 849279 h 1019139"/>
                  <a:gd name="connsiteX12" fmla="*/ 0 w 1757359"/>
                  <a:gd name="connsiteY12" fmla="*/ 169860 h 1019139"/>
                  <a:gd name="connsiteX13" fmla="*/ 169860 w 1757359"/>
                  <a:gd name="connsiteY13" fmla="*/ 0 h 1019139"/>
                  <a:gd name="connsiteX0" fmla="*/ 169860 w 1757359"/>
                  <a:gd name="connsiteY0" fmla="*/ 0 h 1019139"/>
                  <a:gd name="connsiteX1" fmla="*/ 1587499 w 1757359"/>
                  <a:gd name="connsiteY1" fmla="*/ 0 h 1019139"/>
                  <a:gd name="connsiteX2" fmla="*/ 1757359 w 1757359"/>
                  <a:gd name="connsiteY2" fmla="*/ 169860 h 1019139"/>
                  <a:gd name="connsiteX3" fmla="*/ 1757359 w 1757359"/>
                  <a:gd name="connsiteY3" fmla="*/ 849279 h 1019139"/>
                  <a:gd name="connsiteX4" fmla="*/ 1587499 w 1757359"/>
                  <a:gd name="connsiteY4" fmla="*/ 1019139 h 1019139"/>
                  <a:gd name="connsiteX5" fmla="*/ 1326095 w 1757359"/>
                  <a:gd name="connsiteY5" fmla="*/ 1019139 h 1019139"/>
                  <a:gd name="connsiteX6" fmla="*/ 1320323 w 1757359"/>
                  <a:gd name="connsiteY6" fmla="*/ 1007163 h 1019139"/>
                  <a:gd name="connsiteX7" fmla="*/ 881288 w 1757359"/>
                  <a:gd name="connsiteY7" fmla="*/ 819709 h 1019139"/>
                  <a:gd name="connsiteX8" fmla="*/ 442253 w 1757359"/>
                  <a:gd name="connsiteY8" fmla="*/ 1007163 h 1019139"/>
                  <a:gd name="connsiteX9" fmla="*/ 436482 w 1757359"/>
                  <a:gd name="connsiteY9" fmla="*/ 1019139 h 1019139"/>
                  <a:gd name="connsiteX10" fmla="*/ 169860 w 1757359"/>
                  <a:gd name="connsiteY10" fmla="*/ 1019139 h 1019139"/>
                  <a:gd name="connsiteX11" fmla="*/ 0 w 1757359"/>
                  <a:gd name="connsiteY11" fmla="*/ 849279 h 1019139"/>
                  <a:gd name="connsiteX12" fmla="*/ 0 w 1757359"/>
                  <a:gd name="connsiteY12" fmla="*/ 169860 h 1019139"/>
                  <a:gd name="connsiteX13" fmla="*/ 261300 w 1757359"/>
                  <a:gd name="connsiteY13" fmla="*/ 91440 h 1019139"/>
                  <a:gd name="connsiteX0" fmla="*/ 169860 w 1757359"/>
                  <a:gd name="connsiteY0" fmla="*/ 0 h 1019139"/>
                  <a:gd name="connsiteX1" fmla="*/ 1587499 w 1757359"/>
                  <a:gd name="connsiteY1" fmla="*/ 0 h 1019139"/>
                  <a:gd name="connsiteX2" fmla="*/ 1757359 w 1757359"/>
                  <a:gd name="connsiteY2" fmla="*/ 169860 h 1019139"/>
                  <a:gd name="connsiteX3" fmla="*/ 1757359 w 1757359"/>
                  <a:gd name="connsiteY3" fmla="*/ 849279 h 1019139"/>
                  <a:gd name="connsiteX4" fmla="*/ 1587499 w 1757359"/>
                  <a:gd name="connsiteY4" fmla="*/ 1019139 h 1019139"/>
                  <a:gd name="connsiteX5" fmla="*/ 1326095 w 1757359"/>
                  <a:gd name="connsiteY5" fmla="*/ 1019139 h 1019139"/>
                  <a:gd name="connsiteX6" fmla="*/ 1320323 w 1757359"/>
                  <a:gd name="connsiteY6" fmla="*/ 1007163 h 1019139"/>
                  <a:gd name="connsiteX7" fmla="*/ 881288 w 1757359"/>
                  <a:gd name="connsiteY7" fmla="*/ 819709 h 1019139"/>
                  <a:gd name="connsiteX8" fmla="*/ 442253 w 1757359"/>
                  <a:gd name="connsiteY8" fmla="*/ 1007163 h 1019139"/>
                  <a:gd name="connsiteX9" fmla="*/ 436482 w 1757359"/>
                  <a:gd name="connsiteY9" fmla="*/ 1019139 h 1019139"/>
                  <a:gd name="connsiteX10" fmla="*/ 169860 w 1757359"/>
                  <a:gd name="connsiteY10" fmla="*/ 1019139 h 1019139"/>
                  <a:gd name="connsiteX11" fmla="*/ 0 w 1757359"/>
                  <a:gd name="connsiteY11" fmla="*/ 849279 h 1019139"/>
                  <a:gd name="connsiteX12" fmla="*/ 0 w 1757359"/>
                  <a:gd name="connsiteY12" fmla="*/ 169860 h 1019139"/>
                  <a:gd name="connsiteX0" fmla="*/ 1587499 w 1757359"/>
                  <a:gd name="connsiteY0" fmla="*/ 0 h 1019139"/>
                  <a:gd name="connsiteX1" fmla="*/ 1757359 w 1757359"/>
                  <a:gd name="connsiteY1" fmla="*/ 169860 h 1019139"/>
                  <a:gd name="connsiteX2" fmla="*/ 1757359 w 1757359"/>
                  <a:gd name="connsiteY2" fmla="*/ 849279 h 1019139"/>
                  <a:gd name="connsiteX3" fmla="*/ 1587499 w 1757359"/>
                  <a:gd name="connsiteY3" fmla="*/ 1019139 h 1019139"/>
                  <a:gd name="connsiteX4" fmla="*/ 1326095 w 1757359"/>
                  <a:gd name="connsiteY4" fmla="*/ 1019139 h 1019139"/>
                  <a:gd name="connsiteX5" fmla="*/ 1320323 w 1757359"/>
                  <a:gd name="connsiteY5" fmla="*/ 1007163 h 1019139"/>
                  <a:gd name="connsiteX6" fmla="*/ 881288 w 1757359"/>
                  <a:gd name="connsiteY6" fmla="*/ 819709 h 1019139"/>
                  <a:gd name="connsiteX7" fmla="*/ 442253 w 1757359"/>
                  <a:gd name="connsiteY7" fmla="*/ 1007163 h 1019139"/>
                  <a:gd name="connsiteX8" fmla="*/ 436482 w 1757359"/>
                  <a:gd name="connsiteY8" fmla="*/ 1019139 h 1019139"/>
                  <a:gd name="connsiteX9" fmla="*/ 169860 w 1757359"/>
                  <a:gd name="connsiteY9" fmla="*/ 1019139 h 1019139"/>
                  <a:gd name="connsiteX10" fmla="*/ 0 w 1757359"/>
                  <a:gd name="connsiteY10" fmla="*/ 849279 h 1019139"/>
                  <a:gd name="connsiteX11" fmla="*/ 0 w 1757359"/>
                  <a:gd name="connsiteY11" fmla="*/ 169860 h 1019139"/>
                  <a:gd name="connsiteX0" fmla="*/ 1757359 w 1757359"/>
                  <a:gd name="connsiteY0" fmla="*/ 0 h 849279"/>
                  <a:gd name="connsiteX1" fmla="*/ 1757359 w 1757359"/>
                  <a:gd name="connsiteY1" fmla="*/ 679419 h 849279"/>
                  <a:gd name="connsiteX2" fmla="*/ 1587499 w 1757359"/>
                  <a:gd name="connsiteY2" fmla="*/ 849279 h 849279"/>
                  <a:gd name="connsiteX3" fmla="*/ 1326095 w 1757359"/>
                  <a:gd name="connsiteY3" fmla="*/ 849279 h 849279"/>
                  <a:gd name="connsiteX4" fmla="*/ 1320323 w 1757359"/>
                  <a:gd name="connsiteY4" fmla="*/ 837303 h 849279"/>
                  <a:gd name="connsiteX5" fmla="*/ 881288 w 1757359"/>
                  <a:gd name="connsiteY5" fmla="*/ 649849 h 849279"/>
                  <a:gd name="connsiteX6" fmla="*/ 442253 w 1757359"/>
                  <a:gd name="connsiteY6" fmla="*/ 837303 h 849279"/>
                  <a:gd name="connsiteX7" fmla="*/ 436482 w 1757359"/>
                  <a:gd name="connsiteY7" fmla="*/ 849279 h 849279"/>
                  <a:gd name="connsiteX8" fmla="*/ 169860 w 1757359"/>
                  <a:gd name="connsiteY8" fmla="*/ 849279 h 849279"/>
                  <a:gd name="connsiteX9" fmla="*/ 0 w 1757359"/>
                  <a:gd name="connsiteY9" fmla="*/ 679419 h 849279"/>
                  <a:gd name="connsiteX10" fmla="*/ 0 w 1757359"/>
                  <a:gd name="connsiteY10" fmla="*/ 0 h 849279"/>
                  <a:gd name="connsiteX0" fmla="*/ 1757359 w 1757359"/>
                  <a:gd name="connsiteY0" fmla="*/ 0 h 849279"/>
                  <a:gd name="connsiteX1" fmla="*/ 1757359 w 1757359"/>
                  <a:gd name="connsiteY1" fmla="*/ 679419 h 849279"/>
                  <a:gd name="connsiteX2" fmla="*/ 1587499 w 1757359"/>
                  <a:gd name="connsiteY2" fmla="*/ 849279 h 849279"/>
                  <a:gd name="connsiteX3" fmla="*/ 1326095 w 1757359"/>
                  <a:gd name="connsiteY3" fmla="*/ 849279 h 849279"/>
                  <a:gd name="connsiteX4" fmla="*/ 1320323 w 1757359"/>
                  <a:gd name="connsiteY4" fmla="*/ 837303 h 849279"/>
                  <a:gd name="connsiteX5" fmla="*/ 881288 w 1757359"/>
                  <a:gd name="connsiteY5" fmla="*/ 649849 h 849279"/>
                  <a:gd name="connsiteX6" fmla="*/ 442253 w 1757359"/>
                  <a:gd name="connsiteY6" fmla="*/ 837303 h 849279"/>
                  <a:gd name="connsiteX7" fmla="*/ 436482 w 1757359"/>
                  <a:gd name="connsiteY7" fmla="*/ 849279 h 849279"/>
                  <a:gd name="connsiteX8" fmla="*/ 169860 w 1757359"/>
                  <a:gd name="connsiteY8" fmla="*/ 849279 h 849279"/>
                  <a:gd name="connsiteX9" fmla="*/ 0 w 1757359"/>
                  <a:gd name="connsiteY9" fmla="*/ 679419 h 849279"/>
                  <a:gd name="connsiteX0" fmla="*/ 1587499 w 1587499"/>
                  <a:gd name="connsiteY0" fmla="*/ 0 h 849279"/>
                  <a:gd name="connsiteX1" fmla="*/ 1587499 w 1587499"/>
                  <a:gd name="connsiteY1" fmla="*/ 679419 h 849279"/>
                  <a:gd name="connsiteX2" fmla="*/ 1417639 w 1587499"/>
                  <a:gd name="connsiteY2" fmla="*/ 849279 h 849279"/>
                  <a:gd name="connsiteX3" fmla="*/ 1156235 w 1587499"/>
                  <a:gd name="connsiteY3" fmla="*/ 849279 h 849279"/>
                  <a:gd name="connsiteX4" fmla="*/ 1150463 w 1587499"/>
                  <a:gd name="connsiteY4" fmla="*/ 837303 h 849279"/>
                  <a:gd name="connsiteX5" fmla="*/ 711428 w 1587499"/>
                  <a:gd name="connsiteY5" fmla="*/ 649849 h 849279"/>
                  <a:gd name="connsiteX6" fmla="*/ 272393 w 1587499"/>
                  <a:gd name="connsiteY6" fmla="*/ 837303 h 849279"/>
                  <a:gd name="connsiteX7" fmla="*/ 266622 w 1587499"/>
                  <a:gd name="connsiteY7" fmla="*/ 849279 h 849279"/>
                  <a:gd name="connsiteX8" fmla="*/ 0 w 1587499"/>
                  <a:gd name="connsiteY8" fmla="*/ 849279 h 849279"/>
                  <a:gd name="connsiteX0" fmla="*/ 1320877 w 1320877"/>
                  <a:gd name="connsiteY0" fmla="*/ 0 h 849279"/>
                  <a:gd name="connsiteX1" fmla="*/ 1320877 w 1320877"/>
                  <a:gd name="connsiteY1" fmla="*/ 679419 h 849279"/>
                  <a:gd name="connsiteX2" fmla="*/ 1151017 w 1320877"/>
                  <a:gd name="connsiteY2" fmla="*/ 849279 h 849279"/>
                  <a:gd name="connsiteX3" fmla="*/ 889613 w 1320877"/>
                  <a:gd name="connsiteY3" fmla="*/ 849279 h 849279"/>
                  <a:gd name="connsiteX4" fmla="*/ 883841 w 1320877"/>
                  <a:gd name="connsiteY4" fmla="*/ 837303 h 849279"/>
                  <a:gd name="connsiteX5" fmla="*/ 444806 w 1320877"/>
                  <a:gd name="connsiteY5" fmla="*/ 649849 h 849279"/>
                  <a:gd name="connsiteX6" fmla="*/ 5771 w 1320877"/>
                  <a:gd name="connsiteY6" fmla="*/ 837303 h 849279"/>
                  <a:gd name="connsiteX7" fmla="*/ 0 w 1320877"/>
                  <a:gd name="connsiteY7" fmla="*/ 849279 h 849279"/>
                  <a:gd name="connsiteX0" fmla="*/ 1315106 w 1315106"/>
                  <a:gd name="connsiteY0" fmla="*/ 0 h 849279"/>
                  <a:gd name="connsiteX1" fmla="*/ 1315106 w 1315106"/>
                  <a:gd name="connsiteY1" fmla="*/ 679419 h 849279"/>
                  <a:gd name="connsiteX2" fmla="*/ 1145246 w 1315106"/>
                  <a:gd name="connsiteY2" fmla="*/ 849279 h 849279"/>
                  <a:gd name="connsiteX3" fmla="*/ 883842 w 1315106"/>
                  <a:gd name="connsiteY3" fmla="*/ 849279 h 849279"/>
                  <a:gd name="connsiteX4" fmla="*/ 878070 w 1315106"/>
                  <a:gd name="connsiteY4" fmla="*/ 837303 h 849279"/>
                  <a:gd name="connsiteX5" fmla="*/ 439035 w 1315106"/>
                  <a:gd name="connsiteY5" fmla="*/ 649849 h 849279"/>
                  <a:gd name="connsiteX6" fmla="*/ 0 w 1315106"/>
                  <a:gd name="connsiteY6" fmla="*/ 837303 h 849279"/>
                  <a:gd name="connsiteX0" fmla="*/ 876071 w 876071"/>
                  <a:gd name="connsiteY0" fmla="*/ 0 h 849279"/>
                  <a:gd name="connsiteX1" fmla="*/ 876071 w 876071"/>
                  <a:gd name="connsiteY1" fmla="*/ 679419 h 849279"/>
                  <a:gd name="connsiteX2" fmla="*/ 706211 w 876071"/>
                  <a:gd name="connsiteY2" fmla="*/ 849279 h 849279"/>
                  <a:gd name="connsiteX3" fmla="*/ 444807 w 876071"/>
                  <a:gd name="connsiteY3" fmla="*/ 849279 h 849279"/>
                  <a:gd name="connsiteX4" fmla="*/ 439035 w 876071"/>
                  <a:gd name="connsiteY4" fmla="*/ 837303 h 849279"/>
                  <a:gd name="connsiteX5" fmla="*/ 0 w 876071"/>
                  <a:gd name="connsiteY5" fmla="*/ 649849 h 849279"/>
                  <a:gd name="connsiteX0" fmla="*/ 437036 w 437036"/>
                  <a:gd name="connsiteY0" fmla="*/ 0 h 849279"/>
                  <a:gd name="connsiteX1" fmla="*/ 437036 w 437036"/>
                  <a:gd name="connsiteY1" fmla="*/ 679419 h 849279"/>
                  <a:gd name="connsiteX2" fmla="*/ 267176 w 437036"/>
                  <a:gd name="connsiteY2" fmla="*/ 849279 h 849279"/>
                  <a:gd name="connsiteX3" fmla="*/ 5772 w 437036"/>
                  <a:gd name="connsiteY3" fmla="*/ 849279 h 849279"/>
                  <a:gd name="connsiteX4" fmla="*/ 0 w 437036"/>
                  <a:gd name="connsiteY4" fmla="*/ 837303 h 849279"/>
                  <a:gd name="connsiteX0" fmla="*/ 431264 w 431264"/>
                  <a:gd name="connsiteY0" fmla="*/ 0 h 849279"/>
                  <a:gd name="connsiteX1" fmla="*/ 431264 w 431264"/>
                  <a:gd name="connsiteY1" fmla="*/ 679419 h 849279"/>
                  <a:gd name="connsiteX2" fmla="*/ 261404 w 431264"/>
                  <a:gd name="connsiteY2" fmla="*/ 849279 h 849279"/>
                  <a:gd name="connsiteX3" fmla="*/ 0 w 431264"/>
                  <a:gd name="connsiteY3" fmla="*/ 849279 h 84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1264" h="849279">
                    <a:moveTo>
                      <a:pt x="431264" y="0"/>
                    </a:moveTo>
                    <a:lnTo>
                      <a:pt x="431264" y="679419"/>
                    </a:lnTo>
                    <a:cubicBezTo>
                      <a:pt x="431264" y="773230"/>
                      <a:pt x="355215" y="849279"/>
                      <a:pt x="261404" y="849279"/>
                    </a:cubicBezTo>
                    <a:lnTo>
                      <a:pt x="0" y="849279"/>
                    </a:lnTo>
                  </a:path>
                </a:pathLst>
              </a:custGeom>
              <a:noFill/>
              <a:ln w="12700" cap="sq" cmpd="sng" algn="ctr">
                <a:solidFill>
                  <a:srgbClr val="002557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4FDAE5B1-8515-F886-AF24-5C3C5E8BFCAB}"/>
                  </a:ext>
                </a:extLst>
              </p:cNvPr>
              <p:cNvSpPr/>
              <p:nvPr/>
            </p:nvSpPr>
            <p:spPr>
              <a:xfrm>
                <a:off x="8342941" y="3561883"/>
                <a:ext cx="264789" cy="971791"/>
              </a:xfrm>
              <a:custGeom>
                <a:avLst/>
                <a:gdLst>
                  <a:gd name="connsiteX0" fmla="*/ 169860 w 1757359"/>
                  <a:gd name="connsiteY0" fmla="*/ 0 h 1019139"/>
                  <a:gd name="connsiteX1" fmla="*/ 1587499 w 1757359"/>
                  <a:gd name="connsiteY1" fmla="*/ 0 h 1019139"/>
                  <a:gd name="connsiteX2" fmla="*/ 1757359 w 1757359"/>
                  <a:gd name="connsiteY2" fmla="*/ 169860 h 1019139"/>
                  <a:gd name="connsiteX3" fmla="*/ 1757359 w 1757359"/>
                  <a:gd name="connsiteY3" fmla="*/ 849279 h 1019139"/>
                  <a:gd name="connsiteX4" fmla="*/ 1587499 w 1757359"/>
                  <a:gd name="connsiteY4" fmla="*/ 1019139 h 1019139"/>
                  <a:gd name="connsiteX5" fmla="*/ 1326095 w 1757359"/>
                  <a:gd name="connsiteY5" fmla="*/ 1019139 h 1019139"/>
                  <a:gd name="connsiteX6" fmla="*/ 1320323 w 1757359"/>
                  <a:gd name="connsiteY6" fmla="*/ 1007163 h 1019139"/>
                  <a:gd name="connsiteX7" fmla="*/ 881288 w 1757359"/>
                  <a:gd name="connsiteY7" fmla="*/ 819709 h 1019139"/>
                  <a:gd name="connsiteX8" fmla="*/ 442253 w 1757359"/>
                  <a:gd name="connsiteY8" fmla="*/ 1007163 h 1019139"/>
                  <a:gd name="connsiteX9" fmla="*/ 436482 w 1757359"/>
                  <a:gd name="connsiteY9" fmla="*/ 1019139 h 1019139"/>
                  <a:gd name="connsiteX10" fmla="*/ 169860 w 1757359"/>
                  <a:gd name="connsiteY10" fmla="*/ 1019139 h 1019139"/>
                  <a:gd name="connsiteX11" fmla="*/ 0 w 1757359"/>
                  <a:gd name="connsiteY11" fmla="*/ 849279 h 1019139"/>
                  <a:gd name="connsiteX12" fmla="*/ 0 w 1757359"/>
                  <a:gd name="connsiteY12" fmla="*/ 169860 h 1019139"/>
                  <a:gd name="connsiteX13" fmla="*/ 169860 w 1757359"/>
                  <a:gd name="connsiteY13" fmla="*/ 0 h 1019139"/>
                  <a:gd name="connsiteX0" fmla="*/ 169860 w 1757359"/>
                  <a:gd name="connsiteY0" fmla="*/ 0 h 1019139"/>
                  <a:gd name="connsiteX1" fmla="*/ 1587499 w 1757359"/>
                  <a:gd name="connsiteY1" fmla="*/ 0 h 1019139"/>
                  <a:gd name="connsiteX2" fmla="*/ 1757359 w 1757359"/>
                  <a:gd name="connsiteY2" fmla="*/ 169860 h 1019139"/>
                  <a:gd name="connsiteX3" fmla="*/ 1757359 w 1757359"/>
                  <a:gd name="connsiteY3" fmla="*/ 849279 h 1019139"/>
                  <a:gd name="connsiteX4" fmla="*/ 1587499 w 1757359"/>
                  <a:gd name="connsiteY4" fmla="*/ 1019139 h 1019139"/>
                  <a:gd name="connsiteX5" fmla="*/ 1326095 w 1757359"/>
                  <a:gd name="connsiteY5" fmla="*/ 1019139 h 1019139"/>
                  <a:gd name="connsiteX6" fmla="*/ 1320323 w 1757359"/>
                  <a:gd name="connsiteY6" fmla="*/ 1007163 h 1019139"/>
                  <a:gd name="connsiteX7" fmla="*/ 881288 w 1757359"/>
                  <a:gd name="connsiteY7" fmla="*/ 819709 h 1019139"/>
                  <a:gd name="connsiteX8" fmla="*/ 442253 w 1757359"/>
                  <a:gd name="connsiteY8" fmla="*/ 1007163 h 1019139"/>
                  <a:gd name="connsiteX9" fmla="*/ 436482 w 1757359"/>
                  <a:gd name="connsiteY9" fmla="*/ 1019139 h 1019139"/>
                  <a:gd name="connsiteX10" fmla="*/ 169860 w 1757359"/>
                  <a:gd name="connsiteY10" fmla="*/ 1019139 h 1019139"/>
                  <a:gd name="connsiteX11" fmla="*/ 0 w 1757359"/>
                  <a:gd name="connsiteY11" fmla="*/ 849279 h 1019139"/>
                  <a:gd name="connsiteX12" fmla="*/ 0 w 1757359"/>
                  <a:gd name="connsiteY12" fmla="*/ 169860 h 1019139"/>
                  <a:gd name="connsiteX13" fmla="*/ 261300 w 1757359"/>
                  <a:gd name="connsiteY13" fmla="*/ 91440 h 1019139"/>
                  <a:gd name="connsiteX0" fmla="*/ 169860 w 1757359"/>
                  <a:gd name="connsiteY0" fmla="*/ 0 h 1019139"/>
                  <a:gd name="connsiteX1" fmla="*/ 1587499 w 1757359"/>
                  <a:gd name="connsiteY1" fmla="*/ 0 h 1019139"/>
                  <a:gd name="connsiteX2" fmla="*/ 1757359 w 1757359"/>
                  <a:gd name="connsiteY2" fmla="*/ 169860 h 1019139"/>
                  <a:gd name="connsiteX3" fmla="*/ 1757359 w 1757359"/>
                  <a:gd name="connsiteY3" fmla="*/ 849279 h 1019139"/>
                  <a:gd name="connsiteX4" fmla="*/ 1587499 w 1757359"/>
                  <a:gd name="connsiteY4" fmla="*/ 1019139 h 1019139"/>
                  <a:gd name="connsiteX5" fmla="*/ 1326095 w 1757359"/>
                  <a:gd name="connsiteY5" fmla="*/ 1019139 h 1019139"/>
                  <a:gd name="connsiteX6" fmla="*/ 1320323 w 1757359"/>
                  <a:gd name="connsiteY6" fmla="*/ 1007163 h 1019139"/>
                  <a:gd name="connsiteX7" fmla="*/ 881288 w 1757359"/>
                  <a:gd name="connsiteY7" fmla="*/ 819709 h 1019139"/>
                  <a:gd name="connsiteX8" fmla="*/ 442253 w 1757359"/>
                  <a:gd name="connsiteY8" fmla="*/ 1007163 h 1019139"/>
                  <a:gd name="connsiteX9" fmla="*/ 436482 w 1757359"/>
                  <a:gd name="connsiteY9" fmla="*/ 1019139 h 1019139"/>
                  <a:gd name="connsiteX10" fmla="*/ 169860 w 1757359"/>
                  <a:gd name="connsiteY10" fmla="*/ 1019139 h 1019139"/>
                  <a:gd name="connsiteX11" fmla="*/ 0 w 1757359"/>
                  <a:gd name="connsiteY11" fmla="*/ 849279 h 1019139"/>
                  <a:gd name="connsiteX12" fmla="*/ 0 w 1757359"/>
                  <a:gd name="connsiteY12" fmla="*/ 169860 h 1019139"/>
                  <a:gd name="connsiteX0" fmla="*/ 1587499 w 1757359"/>
                  <a:gd name="connsiteY0" fmla="*/ 0 h 1019139"/>
                  <a:gd name="connsiteX1" fmla="*/ 1757359 w 1757359"/>
                  <a:gd name="connsiteY1" fmla="*/ 169860 h 1019139"/>
                  <a:gd name="connsiteX2" fmla="*/ 1757359 w 1757359"/>
                  <a:gd name="connsiteY2" fmla="*/ 849279 h 1019139"/>
                  <a:gd name="connsiteX3" fmla="*/ 1587499 w 1757359"/>
                  <a:gd name="connsiteY3" fmla="*/ 1019139 h 1019139"/>
                  <a:gd name="connsiteX4" fmla="*/ 1326095 w 1757359"/>
                  <a:gd name="connsiteY4" fmla="*/ 1019139 h 1019139"/>
                  <a:gd name="connsiteX5" fmla="*/ 1320323 w 1757359"/>
                  <a:gd name="connsiteY5" fmla="*/ 1007163 h 1019139"/>
                  <a:gd name="connsiteX6" fmla="*/ 881288 w 1757359"/>
                  <a:gd name="connsiteY6" fmla="*/ 819709 h 1019139"/>
                  <a:gd name="connsiteX7" fmla="*/ 442253 w 1757359"/>
                  <a:gd name="connsiteY7" fmla="*/ 1007163 h 1019139"/>
                  <a:gd name="connsiteX8" fmla="*/ 436482 w 1757359"/>
                  <a:gd name="connsiteY8" fmla="*/ 1019139 h 1019139"/>
                  <a:gd name="connsiteX9" fmla="*/ 169860 w 1757359"/>
                  <a:gd name="connsiteY9" fmla="*/ 1019139 h 1019139"/>
                  <a:gd name="connsiteX10" fmla="*/ 0 w 1757359"/>
                  <a:gd name="connsiteY10" fmla="*/ 849279 h 1019139"/>
                  <a:gd name="connsiteX11" fmla="*/ 0 w 1757359"/>
                  <a:gd name="connsiteY11" fmla="*/ 169860 h 1019139"/>
                  <a:gd name="connsiteX0" fmla="*/ 1757359 w 1757359"/>
                  <a:gd name="connsiteY0" fmla="*/ 0 h 849279"/>
                  <a:gd name="connsiteX1" fmla="*/ 1757359 w 1757359"/>
                  <a:gd name="connsiteY1" fmla="*/ 679419 h 849279"/>
                  <a:gd name="connsiteX2" fmla="*/ 1587499 w 1757359"/>
                  <a:gd name="connsiteY2" fmla="*/ 849279 h 849279"/>
                  <a:gd name="connsiteX3" fmla="*/ 1326095 w 1757359"/>
                  <a:gd name="connsiteY3" fmla="*/ 849279 h 849279"/>
                  <a:gd name="connsiteX4" fmla="*/ 1320323 w 1757359"/>
                  <a:gd name="connsiteY4" fmla="*/ 837303 h 849279"/>
                  <a:gd name="connsiteX5" fmla="*/ 881288 w 1757359"/>
                  <a:gd name="connsiteY5" fmla="*/ 649849 h 849279"/>
                  <a:gd name="connsiteX6" fmla="*/ 442253 w 1757359"/>
                  <a:gd name="connsiteY6" fmla="*/ 837303 h 849279"/>
                  <a:gd name="connsiteX7" fmla="*/ 436482 w 1757359"/>
                  <a:gd name="connsiteY7" fmla="*/ 849279 h 849279"/>
                  <a:gd name="connsiteX8" fmla="*/ 169860 w 1757359"/>
                  <a:gd name="connsiteY8" fmla="*/ 849279 h 849279"/>
                  <a:gd name="connsiteX9" fmla="*/ 0 w 1757359"/>
                  <a:gd name="connsiteY9" fmla="*/ 679419 h 849279"/>
                  <a:gd name="connsiteX10" fmla="*/ 0 w 1757359"/>
                  <a:gd name="connsiteY10" fmla="*/ 0 h 849279"/>
                  <a:gd name="connsiteX0" fmla="*/ 1757359 w 1757359"/>
                  <a:gd name="connsiteY0" fmla="*/ 679419 h 849279"/>
                  <a:gd name="connsiteX1" fmla="*/ 1587499 w 1757359"/>
                  <a:gd name="connsiteY1" fmla="*/ 849279 h 849279"/>
                  <a:gd name="connsiteX2" fmla="*/ 1326095 w 1757359"/>
                  <a:gd name="connsiteY2" fmla="*/ 849279 h 849279"/>
                  <a:gd name="connsiteX3" fmla="*/ 1320323 w 1757359"/>
                  <a:gd name="connsiteY3" fmla="*/ 837303 h 849279"/>
                  <a:gd name="connsiteX4" fmla="*/ 881288 w 1757359"/>
                  <a:gd name="connsiteY4" fmla="*/ 649849 h 849279"/>
                  <a:gd name="connsiteX5" fmla="*/ 442253 w 1757359"/>
                  <a:gd name="connsiteY5" fmla="*/ 837303 h 849279"/>
                  <a:gd name="connsiteX6" fmla="*/ 436482 w 1757359"/>
                  <a:gd name="connsiteY6" fmla="*/ 849279 h 849279"/>
                  <a:gd name="connsiteX7" fmla="*/ 169860 w 1757359"/>
                  <a:gd name="connsiteY7" fmla="*/ 849279 h 849279"/>
                  <a:gd name="connsiteX8" fmla="*/ 0 w 1757359"/>
                  <a:gd name="connsiteY8" fmla="*/ 679419 h 849279"/>
                  <a:gd name="connsiteX9" fmla="*/ 0 w 1757359"/>
                  <a:gd name="connsiteY9" fmla="*/ 0 h 849279"/>
                  <a:gd name="connsiteX0" fmla="*/ 1587499 w 1587499"/>
                  <a:gd name="connsiteY0" fmla="*/ 849279 h 849279"/>
                  <a:gd name="connsiteX1" fmla="*/ 1326095 w 1587499"/>
                  <a:gd name="connsiteY1" fmla="*/ 849279 h 849279"/>
                  <a:gd name="connsiteX2" fmla="*/ 1320323 w 1587499"/>
                  <a:gd name="connsiteY2" fmla="*/ 837303 h 849279"/>
                  <a:gd name="connsiteX3" fmla="*/ 881288 w 1587499"/>
                  <a:gd name="connsiteY3" fmla="*/ 649849 h 849279"/>
                  <a:gd name="connsiteX4" fmla="*/ 442253 w 1587499"/>
                  <a:gd name="connsiteY4" fmla="*/ 837303 h 849279"/>
                  <a:gd name="connsiteX5" fmla="*/ 436482 w 1587499"/>
                  <a:gd name="connsiteY5" fmla="*/ 849279 h 849279"/>
                  <a:gd name="connsiteX6" fmla="*/ 169860 w 1587499"/>
                  <a:gd name="connsiteY6" fmla="*/ 849279 h 849279"/>
                  <a:gd name="connsiteX7" fmla="*/ 0 w 1587499"/>
                  <a:gd name="connsiteY7" fmla="*/ 679419 h 849279"/>
                  <a:gd name="connsiteX8" fmla="*/ 0 w 1587499"/>
                  <a:gd name="connsiteY8" fmla="*/ 0 h 849279"/>
                  <a:gd name="connsiteX0" fmla="*/ 1326095 w 1326095"/>
                  <a:gd name="connsiteY0" fmla="*/ 849279 h 849279"/>
                  <a:gd name="connsiteX1" fmla="*/ 1320323 w 1326095"/>
                  <a:gd name="connsiteY1" fmla="*/ 837303 h 849279"/>
                  <a:gd name="connsiteX2" fmla="*/ 881288 w 1326095"/>
                  <a:gd name="connsiteY2" fmla="*/ 649849 h 849279"/>
                  <a:gd name="connsiteX3" fmla="*/ 442253 w 1326095"/>
                  <a:gd name="connsiteY3" fmla="*/ 837303 h 849279"/>
                  <a:gd name="connsiteX4" fmla="*/ 436482 w 1326095"/>
                  <a:gd name="connsiteY4" fmla="*/ 849279 h 849279"/>
                  <a:gd name="connsiteX5" fmla="*/ 169860 w 1326095"/>
                  <a:gd name="connsiteY5" fmla="*/ 849279 h 849279"/>
                  <a:gd name="connsiteX6" fmla="*/ 0 w 1326095"/>
                  <a:gd name="connsiteY6" fmla="*/ 679419 h 849279"/>
                  <a:gd name="connsiteX7" fmla="*/ 0 w 1326095"/>
                  <a:gd name="connsiteY7" fmla="*/ 0 h 849279"/>
                  <a:gd name="connsiteX0" fmla="*/ 1326095 w 1326095"/>
                  <a:gd name="connsiteY0" fmla="*/ 849279 h 849279"/>
                  <a:gd name="connsiteX1" fmla="*/ 881288 w 1326095"/>
                  <a:gd name="connsiteY1" fmla="*/ 649849 h 849279"/>
                  <a:gd name="connsiteX2" fmla="*/ 442253 w 1326095"/>
                  <a:gd name="connsiteY2" fmla="*/ 837303 h 849279"/>
                  <a:gd name="connsiteX3" fmla="*/ 436482 w 1326095"/>
                  <a:gd name="connsiteY3" fmla="*/ 849279 h 849279"/>
                  <a:gd name="connsiteX4" fmla="*/ 169860 w 1326095"/>
                  <a:gd name="connsiteY4" fmla="*/ 849279 h 849279"/>
                  <a:gd name="connsiteX5" fmla="*/ 0 w 1326095"/>
                  <a:gd name="connsiteY5" fmla="*/ 679419 h 849279"/>
                  <a:gd name="connsiteX6" fmla="*/ 0 w 1326095"/>
                  <a:gd name="connsiteY6" fmla="*/ 0 h 849279"/>
                  <a:gd name="connsiteX0" fmla="*/ 881288 w 881288"/>
                  <a:gd name="connsiteY0" fmla="*/ 649849 h 849279"/>
                  <a:gd name="connsiteX1" fmla="*/ 442253 w 881288"/>
                  <a:gd name="connsiteY1" fmla="*/ 837303 h 849279"/>
                  <a:gd name="connsiteX2" fmla="*/ 436482 w 881288"/>
                  <a:gd name="connsiteY2" fmla="*/ 849279 h 849279"/>
                  <a:gd name="connsiteX3" fmla="*/ 169860 w 881288"/>
                  <a:gd name="connsiteY3" fmla="*/ 849279 h 849279"/>
                  <a:gd name="connsiteX4" fmla="*/ 0 w 881288"/>
                  <a:gd name="connsiteY4" fmla="*/ 679419 h 849279"/>
                  <a:gd name="connsiteX5" fmla="*/ 0 w 881288"/>
                  <a:gd name="connsiteY5" fmla="*/ 0 h 849279"/>
                  <a:gd name="connsiteX0" fmla="*/ 442253 w 442253"/>
                  <a:gd name="connsiteY0" fmla="*/ 837303 h 849279"/>
                  <a:gd name="connsiteX1" fmla="*/ 436482 w 442253"/>
                  <a:gd name="connsiteY1" fmla="*/ 849279 h 849279"/>
                  <a:gd name="connsiteX2" fmla="*/ 169860 w 442253"/>
                  <a:gd name="connsiteY2" fmla="*/ 849279 h 849279"/>
                  <a:gd name="connsiteX3" fmla="*/ 0 w 442253"/>
                  <a:gd name="connsiteY3" fmla="*/ 679419 h 849279"/>
                  <a:gd name="connsiteX4" fmla="*/ 0 w 442253"/>
                  <a:gd name="connsiteY4" fmla="*/ 0 h 849279"/>
                  <a:gd name="connsiteX0" fmla="*/ 436482 w 436482"/>
                  <a:gd name="connsiteY0" fmla="*/ 849279 h 849279"/>
                  <a:gd name="connsiteX1" fmla="*/ 169860 w 436482"/>
                  <a:gd name="connsiteY1" fmla="*/ 849279 h 849279"/>
                  <a:gd name="connsiteX2" fmla="*/ 0 w 436482"/>
                  <a:gd name="connsiteY2" fmla="*/ 679419 h 849279"/>
                  <a:gd name="connsiteX3" fmla="*/ 0 w 436482"/>
                  <a:gd name="connsiteY3" fmla="*/ 0 h 849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482" h="849279">
                    <a:moveTo>
                      <a:pt x="436482" y="849279"/>
                    </a:moveTo>
                    <a:lnTo>
                      <a:pt x="169860" y="849279"/>
                    </a:lnTo>
                    <a:cubicBezTo>
                      <a:pt x="76049" y="849279"/>
                      <a:pt x="0" y="773230"/>
                      <a:pt x="0" y="679419"/>
                    </a:cubicBezTo>
                    <a:lnTo>
                      <a:pt x="0" y="0"/>
                    </a:lnTo>
                  </a:path>
                </a:pathLst>
              </a:custGeom>
              <a:noFill/>
              <a:ln w="12700" cap="sq" cmpd="sng" algn="ctr">
                <a:solidFill>
                  <a:srgbClr val="002557"/>
                </a:solidFill>
                <a:prstDash val="solid"/>
                <a:miter lim="800000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D50ED55-C0CA-EEC8-A500-4CB3849E698B}"/>
              </a:ext>
            </a:extLst>
          </p:cNvPr>
          <p:cNvSpPr/>
          <p:nvPr/>
        </p:nvSpPr>
        <p:spPr>
          <a:xfrm>
            <a:off x="4860287" y="1174649"/>
            <a:ext cx="3786313" cy="308264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62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4D16B-6C2E-2506-B6B4-D99091573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304357-8B7E-C34F-E0C3-0C7A2C07B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1017465"/>
            <a:ext cx="2788329" cy="3318052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en-US" sz="1400" dirty="0"/>
              <a:t>Rezatapopt is an investigational, oral, </a:t>
            </a:r>
            <a:br>
              <a:rPr lang="en-US" sz="1400" dirty="0"/>
            </a:br>
            <a:r>
              <a:rPr lang="en-US" sz="1400" dirty="0"/>
              <a:t>first-in-class </a:t>
            </a:r>
            <a:br>
              <a:rPr lang="en-US" sz="1400" dirty="0"/>
            </a:br>
            <a:r>
              <a:rPr lang="en-US" sz="1400" dirty="0"/>
              <a:t>p53 reactivator </a:t>
            </a:r>
            <a:br>
              <a:rPr lang="en-US" sz="1400" dirty="0"/>
            </a:br>
            <a:r>
              <a:rPr lang="en-US" sz="1400" dirty="0"/>
              <a:t>specific to the </a:t>
            </a:r>
            <a:br>
              <a:rPr lang="en-US" sz="1400" dirty="0"/>
            </a:br>
            <a:r>
              <a:rPr lang="en-US" sz="1400" i="1" dirty="0"/>
              <a:t>TP53</a:t>
            </a:r>
            <a:r>
              <a:rPr lang="en-US" sz="1400" dirty="0"/>
              <a:t> Y220C mutation</a:t>
            </a:r>
            <a:r>
              <a:rPr lang="en-US" sz="1400" baseline="30000" dirty="0"/>
              <a:t>1–3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aseline="30000" dirty="0"/>
          </a:p>
          <a:p>
            <a:pPr>
              <a:spcBef>
                <a:spcPts val="0"/>
              </a:spcBef>
            </a:pPr>
            <a:r>
              <a:rPr lang="en-US" sz="1400" dirty="0"/>
              <a:t>Selectively binds to </a:t>
            </a:r>
            <a:br>
              <a:rPr lang="en-US" sz="1400" dirty="0"/>
            </a:br>
            <a:r>
              <a:rPr lang="en-US" sz="1400" dirty="0"/>
              <a:t>a pocket created in the mutated p53 Y220C protein, stabilizing it in the wildtype conformation, thereby restoring p53 function</a:t>
            </a:r>
            <a:r>
              <a:rPr lang="en-US" sz="1400" baseline="30000" dirty="0"/>
              <a:t>1–3</a:t>
            </a:r>
            <a:r>
              <a:rPr lang="en-US" sz="14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EB2F9-1EC8-0AD7-4EAA-43FAE8E1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Rezatapopt is a selective </a:t>
            </a:r>
            <a:br>
              <a:rPr lang="en-US" dirty="0"/>
            </a:br>
            <a:r>
              <a:rPr lang="en-US" dirty="0"/>
              <a:t>p53 Y220C reactivator 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95D1FE1A-2139-103B-C059-932A465516DC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KO, knockout; QD, once daily; WT, wildtype. 1. Vu BT,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ACS Med Chem Lett.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2024;16:34–39; 2. Puzio-Kuter AM, et al.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Discov.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2025;15:1159–1179; 3.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https://www.pynnaclestudy.com/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Dumble M, et al. </a:t>
            </a:r>
            <a:r>
              <a:rPr lang="en-GB" sz="7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Res</a:t>
            </a:r>
            <a:r>
              <a:rPr lang="en-GB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2021;81(13_Suppl):Abstract LB006. 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11" name="Group 1610">
            <a:extLst>
              <a:ext uri="{FF2B5EF4-FFF2-40B4-BE49-F238E27FC236}">
                <a16:creationId xmlns:a16="http://schemas.microsoft.com/office/drawing/2014/main" id="{5D44941C-0A31-B3F2-E1B8-8DA23904BCE3}"/>
              </a:ext>
            </a:extLst>
          </p:cNvPr>
          <p:cNvGrpSpPr/>
          <p:nvPr/>
        </p:nvGrpSpPr>
        <p:grpSpPr>
          <a:xfrm>
            <a:off x="3327974" y="1241873"/>
            <a:ext cx="5195563" cy="1004093"/>
            <a:chOff x="1216353" y="683610"/>
            <a:chExt cx="10501387" cy="2066040"/>
          </a:xfrm>
        </p:grpSpPr>
        <p:pic>
          <p:nvPicPr>
            <p:cNvPr id="1612" name="Picture 1611">
              <a:extLst>
                <a:ext uri="{FF2B5EF4-FFF2-40B4-BE49-F238E27FC236}">
                  <a16:creationId xmlns:a16="http://schemas.microsoft.com/office/drawing/2014/main" id="{A5F3D4E0-7432-EE66-5171-9A337F66F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35" t="7734" r="2182" b="32519"/>
            <a:stretch/>
          </p:blipFill>
          <p:spPr>
            <a:xfrm>
              <a:off x="1283321" y="683610"/>
              <a:ext cx="10146196" cy="1367662"/>
            </a:xfrm>
            <a:prstGeom prst="rect">
              <a:avLst/>
            </a:prstGeom>
            <a:ln>
              <a:noFill/>
            </a:ln>
          </p:spPr>
        </p:pic>
        <p:sp>
          <p:nvSpPr>
            <p:cNvPr id="1613" name="TextBox 1612">
              <a:extLst>
                <a:ext uri="{FF2B5EF4-FFF2-40B4-BE49-F238E27FC236}">
                  <a16:creationId xmlns:a16="http://schemas.microsoft.com/office/drawing/2014/main" id="{EA711A93-E7EE-7507-DE66-EF23AF912779}"/>
                </a:ext>
              </a:extLst>
            </p:cNvPr>
            <p:cNvSpPr txBox="1"/>
            <p:nvPr/>
          </p:nvSpPr>
          <p:spPr>
            <a:xfrm>
              <a:off x="1216353" y="2089685"/>
              <a:ext cx="2842978" cy="659965"/>
            </a:xfrm>
            <a:prstGeom prst="roundRect">
              <a:avLst/>
            </a:prstGeom>
            <a:solidFill>
              <a:srgbClr val="9F69BE">
                <a:lumMod val="20000"/>
                <a:lumOff val="80000"/>
              </a:srgbClr>
            </a:solidFill>
            <a:ln w="38100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512B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Pocket created near the site of the mutation</a:t>
              </a:r>
              <a:r>
                <a:rPr kumimoji="0" lang="en-US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512B6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14" name="TextBox 1613">
              <a:extLst>
                <a:ext uri="{FF2B5EF4-FFF2-40B4-BE49-F238E27FC236}">
                  <a16:creationId xmlns:a16="http://schemas.microsoft.com/office/drawing/2014/main" id="{7C153E89-74AE-AC8A-45B8-28C84BA3BCEA}"/>
                </a:ext>
              </a:extLst>
            </p:cNvPr>
            <p:cNvSpPr txBox="1"/>
            <p:nvPr/>
          </p:nvSpPr>
          <p:spPr>
            <a:xfrm>
              <a:off x="4829585" y="2089673"/>
              <a:ext cx="3937034" cy="659971"/>
            </a:xfrm>
            <a:prstGeom prst="roundRect">
              <a:avLst/>
            </a:prstGeom>
            <a:solidFill>
              <a:srgbClr val="46AD88">
                <a:lumMod val="20000"/>
                <a:lumOff val="80000"/>
              </a:srgbClr>
            </a:solidFill>
            <a:ln w="38100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2256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Rezatapopt binds to the pocket and stabilizes the p53 protein</a:t>
              </a:r>
              <a:r>
                <a:rPr kumimoji="0" lang="en-US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225643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615" name="TextBox 1614">
              <a:extLst>
                <a:ext uri="{FF2B5EF4-FFF2-40B4-BE49-F238E27FC236}">
                  <a16:creationId xmlns:a16="http://schemas.microsoft.com/office/drawing/2014/main" id="{D338AB29-D81B-D9D5-809F-8D57744C42BF}"/>
                </a:ext>
              </a:extLst>
            </p:cNvPr>
            <p:cNvSpPr txBox="1"/>
            <p:nvPr/>
          </p:nvSpPr>
          <p:spPr>
            <a:xfrm>
              <a:off x="9404714" y="2089677"/>
              <a:ext cx="2313026" cy="659969"/>
            </a:xfrm>
            <a:prstGeom prst="roundRect">
              <a:avLst/>
            </a:prstGeom>
            <a:solidFill>
              <a:srgbClr val="2D9EEC">
                <a:lumMod val="20000"/>
                <a:lumOff val="80000"/>
              </a:srgbClr>
            </a:solidFill>
            <a:ln w="38100">
              <a:noFill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>
                  <a:ln>
                    <a:noFill/>
                  </a:ln>
                  <a:solidFill>
                    <a:srgbClr val="0C2C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p53 function restored</a:t>
              </a:r>
              <a:r>
                <a:rPr kumimoji="0" lang="en-US" sz="800" b="1" i="0" u="none" strike="noStrike" kern="0" cap="none" spc="0" normalizeH="0" baseline="30000" noProof="0" dirty="0">
                  <a:ln>
                    <a:noFill/>
                  </a:ln>
                  <a:solidFill>
                    <a:srgbClr val="0C2C6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621" name="TextBox 1620">
            <a:extLst>
              <a:ext uri="{FF2B5EF4-FFF2-40B4-BE49-F238E27FC236}">
                <a16:creationId xmlns:a16="http://schemas.microsoft.com/office/drawing/2014/main" id="{9EDC3D91-22A3-0826-B85F-F20B30D3BBA4}"/>
              </a:ext>
            </a:extLst>
          </p:cNvPr>
          <p:cNvSpPr txBox="1"/>
          <p:nvPr/>
        </p:nvSpPr>
        <p:spPr>
          <a:xfrm>
            <a:off x="3162617" y="2354103"/>
            <a:ext cx="2679838" cy="223468"/>
          </a:xfrm>
          <a:prstGeom prst="roundRect">
            <a:avLst>
              <a:gd name="adj" fmla="val 1538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/>
          <a:lstStyle>
            <a:defPPr>
              <a:defRPr lang="en-US"/>
            </a:defPPr>
            <a:lvl1pPr algn="ctr"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>
                <a:solidFill>
                  <a:srgbClr val="234FA0"/>
                </a:solidFill>
                <a:latin typeface="Arial" panose="020B0604020202020204"/>
              </a:rPr>
              <a:t>p53 t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34F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ranscriptional activity restored</a:t>
            </a:r>
            <a:r>
              <a:rPr kumimoji="0" lang="en-US" sz="1000" b="1" i="0" u="none" strike="noStrike" kern="0" cap="none" spc="0" normalizeH="0" baseline="30000" noProof="0" dirty="0">
                <a:ln>
                  <a:noFill/>
                </a:ln>
                <a:solidFill>
                  <a:srgbClr val="234F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1622" name="TextBox 1621">
            <a:extLst>
              <a:ext uri="{FF2B5EF4-FFF2-40B4-BE49-F238E27FC236}">
                <a16:creationId xmlns:a16="http://schemas.microsoft.com/office/drawing/2014/main" id="{473B7446-BD67-DB6C-B11B-BB73B3535863}"/>
              </a:ext>
            </a:extLst>
          </p:cNvPr>
          <p:cNvSpPr txBox="1"/>
          <p:nvPr/>
        </p:nvSpPr>
        <p:spPr>
          <a:xfrm>
            <a:off x="6009056" y="2354103"/>
            <a:ext cx="2679838" cy="223468"/>
          </a:xfrm>
          <a:prstGeom prst="roundRect">
            <a:avLst>
              <a:gd name="adj" fmla="val 1538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rtlCol="0" anchor="ctr"/>
          <a:lstStyle>
            <a:defPPr>
              <a:defRPr lang="en-US"/>
            </a:defPPr>
            <a:lvl1pPr algn="ctr"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34F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Tumor regression in vivo</a:t>
            </a:r>
            <a:r>
              <a:rPr kumimoji="0" lang="en-US" sz="1000" b="1" i="0" u="none" strike="noStrike" kern="0" cap="none" spc="0" normalizeH="0" baseline="30000" noProof="0" dirty="0">
                <a:ln>
                  <a:noFill/>
                </a:ln>
                <a:solidFill>
                  <a:srgbClr val="234F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234F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623" name="Rectangle: Rounded Corners 1622">
            <a:extLst>
              <a:ext uri="{FF2B5EF4-FFF2-40B4-BE49-F238E27FC236}">
                <a16:creationId xmlns:a16="http://schemas.microsoft.com/office/drawing/2014/main" id="{896142FB-3475-5B35-3ECD-F3AC0318AF37}"/>
              </a:ext>
            </a:extLst>
          </p:cNvPr>
          <p:cNvSpPr/>
          <p:nvPr/>
        </p:nvSpPr>
        <p:spPr>
          <a:xfrm>
            <a:off x="3006657" y="1195362"/>
            <a:ext cx="5838197" cy="2962258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A10BB09-2DF5-0A6A-690C-DEF5DE4CB5BA}"/>
              </a:ext>
            </a:extLst>
          </p:cNvPr>
          <p:cNvGrpSpPr/>
          <p:nvPr/>
        </p:nvGrpSpPr>
        <p:grpSpPr>
          <a:xfrm>
            <a:off x="3162617" y="2574319"/>
            <a:ext cx="5526277" cy="1585345"/>
            <a:chOff x="3162617" y="2574319"/>
            <a:chExt cx="5526277" cy="1585345"/>
          </a:xfrm>
        </p:grpSpPr>
        <p:pic>
          <p:nvPicPr>
            <p:cNvPr id="1617" name="Picture 1616">
              <a:extLst>
                <a:ext uri="{FF2B5EF4-FFF2-40B4-BE49-F238E27FC236}">
                  <a16:creationId xmlns:a16="http://schemas.microsoft.com/office/drawing/2014/main" id="{BFC0CC77-A706-5E24-88D1-1273AA90B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2617" y="2579452"/>
              <a:ext cx="5526277" cy="158021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3AE22B-2DD9-CCAB-4922-593965888EB2}"/>
                </a:ext>
              </a:extLst>
            </p:cNvPr>
            <p:cNvSpPr/>
            <p:nvPr/>
          </p:nvSpPr>
          <p:spPr>
            <a:xfrm>
              <a:off x="6646985" y="2579452"/>
              <a:ext cx="1420837" cy="485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7D772C-80EF-D8D1-817E-A9BE67776532}"/>
                </a:ext>
              </a:extLst>
            </p:cNvPr>
            <p:cNvSpPr txBox="1"/>
            <p:nvPr/>
          </p:nvSpPr>
          <p:spPr>
            <a:xfrm>
              <a:off x="6562577" y="2574319"/>
              <a:ext cx="18098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Vehicle, QD x 21</a:t>
              </a:r>
            </a:p>
            <a:p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Rezatapopt, 25 mg/kg QD x 21</a:t>
              </a:r>
            </a:p>
            <a:p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Rezatapopt, 50 mg/kg QD x 21</a:t>
              </a:r>
            </a:p>
            <a:p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Rezatapopt, 100 mg/kg QD x 21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194414-C3DE-92C7-9C21-F721FBF0C9FC}"/>
                </a:ext>
              </a:extLst>
            </p:cNvPr>
            <p:cNvSpPr txBox="1"/>
            <p:nvPr/>
          </p:nvSpPr>
          <p:spPr>
            <a:xfrm>
              <a:off x="3586530" y="3988515"/>
              <a:ext cx="1148007" cy="112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Rezatapopt (</a:t>
              </a:r>
              <a:r>
                <a:rPr lang="el-GR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M)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966DCC-35E2-2CD3-5138-A57D83E90690}"/>
                </a:ext>
              </a:extLst>
            </p:cNvPr>
            <p:cNvSpPr txBox="1"/>
            <p:nvPr/>
          </p:nvSpPr>
          <p:spPr>
            <a:xfrm>
              <a:off x="6988592" y="3988515"/>
              <a:ext cx="1148007" cy="112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F89EE8-882D-FFBA-879D-D00CBD36053E}"/>
                </a:ext>
              </a:extLst>
            </p:cNvPr>
            <p:cNvSpPr txBox="1"/>
            <p:nvPr/>
          </p:nvSpPr>
          <p:spPr>
            <a:xfrm rot="16200000">
              <a:off x="5507966" y="3214073"/>
              <a:ext cx="1148007" cy="112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Tumor volume (mm</a:t>
              </a:r>
              <a:r>
                <a:rPr lang="en-GB" sz="750" kern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70F633-B01C-C1CB-C2B2-EEFA24F7685A}"/>
                </a:ext>
              </a:extLst>
            </p:cNvPr>
            <p:cNvSpPr txBox="1"/>
            <p:nvPr/>
          </p:nvSpPr>
          <p:spPr>
            <a:xfrm rot="16200000">
              <a:off x="2682756" y="3283244"/>
              <a:ext cx="1148007" cy="1122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sz="750" kern="0" dirty="0">
                  <a:latin typeface="Arial" panose="020B0604020202020204" pitchFamily="34" charset="0"/>
                  <a:cs typeface="Arial" panose="020B0604020202020204" pitchFamily="34" charset="0"/>
                </a:rPr>
                <a:t>P21 or MDM2/GAPDH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465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48318-DBCC-7C16-422B-D8979D513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E4AAB3-5716-40D3-3F3C-4DD686B6E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PYNNACLE study design 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915FE97C-1401-2823-A82D-FDFFB86BB440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all global sites except Singapore (must be ≥21 years of age) and South Korea (must be ≥19 years of age).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If weighing ≥40 kg (in Australia, South Korea [12–18 years of age], and the USA only).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BICR, blinded independent central review; CNS, central nervous system; DCR, disease control rate; DoR, duration of response; ORR, overall response rate; OS, overall survival; PFS, progression-free survival; QD, once daily; SNV, single nucleotide variant; SoC, standard of care; TTR, time to response. 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PYNNACLE Study. Available at: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https://www.pynnaclestudy.com/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Accessed October 2025; 2. ClinicalTrials.gov. Available at: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https://clinicaltrials.gov/study/NCT04585750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Accessed October 2025. </a:t>
            </a:r>
          </a:p>
        </p:txBody>
      </p:sp>
      <p:sp>
        <p:nvSpPr>
          <p:cNvPr id="1625" name="TextBox 1624">
            <a:extLst>
              <a:ext uri="{FF2B5EF4-FFF2-40B4-BE49-F238E27FC236}">
                <a16:creationId xmlns:a16="http://schemas.microsoft.com/office/drawing/2014/main" id="{AE792568-63F9-2000-4EAF-32255B633146}"/>
              </a:ext>
            </a:extLst>
          </p:cNvPr>
          <p:cNvSpPr txBox="1"/>
          <p:nvPr/>
        </p:nvSpPr>
        <p:spPr>
          <a:xfrm>
            <a:off x="355899" y="1000921"/>
            <a:ext cx="8432203" cy="476726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Pivotal Phase 2, global, multi-cohort clinical trial assessing rezatapopt in locally advanced or metastatic solid tumors with a 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TP53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Y220C mutation and </a:t>
            </a:r>
            <a:r>
              <a:rPr lang="en-US" sz="1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KRAS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wildtype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F1DA334-1E0C-9772-130E-C8D79492DA87}"/>
              </a:ext>
            </a:extLst>
          </p:cNvPr>
          <p:cNvGrpSpPr/>
          <p:nvPr/>
        </p:nvGrpSpPr>
        <p:grpSpPr>
          <a:xfrm>
            <a:off x="355899" y="1724233"/>
            <a:ext cx="2308399" cy="2428206"/>
            <a:chOff x="458066" y="1696385"/>
            <a:chExt cx="1642889" cy="24282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C64EAAF-8F74-3F26-C114-49D1C9D89387}"/>
                </a:ext>
              </a:extLst>
            </p:cNvPr>
            <p:cNvSpPr txBox="1"/>
            <p:nvPr/>
          </p:nvSpPr>
          <p:spPr>
            <a:xfrm>
              <a:off x="458066" y="1965136"/>
              <a:ext cx="1642889" cy="215945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7182"/>
              </a:schemeClr>
            </a:solidFill>
            <a:ln w="6350">
              <a:noFill/>
            </a:ln>
          </p:spPr>
          <p:txBody>
            <a:bodyPr wrap="square" lIns="91440" tIns="72000" rIns="91440" bIns="45720" rtlCol="0" anchor="t" anchorCtr="0">
              <a:noAutofit/>
            </a:bodyPr>
            <a:lstStyle/>
            <a:p>
              <a:pPr marL="144000" lvl="0" indent="-144000"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Adults aged ≥18 years</a:t>
              </a:r>
              <a:r>
                <a:rPr lang="en-GB" sz="11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</a:p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Adolescents aged 12–17 years</a:t>
              </a:r>
              <a:r>
                <a:rPr lang="en-US" sz="1100" kern="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Locally advanced or metastatic solid tumors, excluding primary CNS tumors</a:t>
              </a:r>
            </a:p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Documented </a:t>
              </a:r>
              <a:r>
                <a:rPr lang="en-US" sz="11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TP53 </a:t>
              </a: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Y220C and </a:t>
              </a:r>
              <a:r>
                <a:rPr lang="en-US" sz="11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KRAS </a:t>
              </a: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wildtype only (no </a:t>
              </a:r>
              <a:r>
                <a:rPr lang="en-US" sz="1100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KRAS</a:t>
              </a:r>
              <a:r>
                <a:rPr lang="en-US" sz="1100" kern="0" dirty="0">
                  <a:latin typeface="Arial" panose="020B0604020202020204" pitchFamily="34" charset="0"/>
                  <a:cs typeface="Arial" panose="020B0604020202020204" pitchFamily="34" charset="0"/>
                </a:rPr>
                <a:t> SNV mutations)</a:t>
              </a:r>
            </a:p>
            <a:p>
              <a:pPr marL="144000" indent="-144000">
                <a:spcAft>
                  <a:spcPts val="300"/>
                </a:spcAft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Prior standard therapy or ineligible for appropriate </a:t>
              </a:r>
              <a:b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1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 therapy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6598E0-E6A9-6C64-5DA4-26C2E5E4C1B6}"/>
                </a:ext>
              </a:extLst>
            </p:cNvPr>
            <p:cNvSpPr txBox="1"/>
            <p:nvPr/>
          </p:nvSpPr>
          <p:spPr>
            <a:xfrm>
              <a:off x="458066" y="1696385"/>
              <a:ext cx="1642889" cy="276999"/>
            </a:xfrm>
            <a:prstGeom prst="rect">
              <a:avLst/>
            </a:prstGeom>
            <a:solidFill>
              <a:schemeClr val="tx2"/>
            </a:solidFill>
            <a:ln w="6350">
              <a:noFill/>
            </a:ln>
          </p:spPr>
          <p:txBody>
            <a:bodyPr wrap="square" rIns="9144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Patient population</a:t>
              </a:r>
              <a:endParaRPr kumimoji="0" lang="en-CA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81CC8149-96E4-8235-AFC0-91CAFBC32334}"/>
              </a:ext>
            </a:extLst>
          </p:cNvPr>
          <p:cNvSpPr/>
          <p:nvPr/>
        </p:nvSpPr>
        <p:spPr>
          <a:xfrm>
            <a:off x="3676633" y="2225059"/>
            <a:ext cx="2780035" cy="40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9" rIns="121896" bIns="60949" rtlCol="0" anchor="ctr"/>
          <a:lstStyle/>
          <a:p>
            <a:pPr marL="0" marR="0" lvl="0" indent="0" algn="l" defTabSz="604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Cohort 2: Lung cancer 	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1BFCF-3CB2-487E-F02A-930EEAFB1CB0}"/>
              </a:ext>
            </a:extLst>
          </p:cNvPr>
          <p:cNvSpPr/>
          <p:nvPr/>
        </p:nvSpPr>
        <p:spPr>
          <a:xfrm>
            <a:off x="3676633" y="1724233"/>
            <a:ext cx="2827100" cy="391582"/>
          </a:xfrm>
          <a:prstGeom prst="rect">
            <a:avLst/>
          </a:prstGeom>
          <a:solidFill>
            <a:srgbClr val="08C8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9" rIns="121896" bIns="60949" rtlCol="0" anchor="ctr"/>
          <a:lstStyle/>
          <a:p>
            <a:pPr lvl="0" defTabSz="914309">
              <a:tabLst>
                <a:tab pos="542925" algn="l"/>
                <a:tab pos="2151063" algn="l"/>
                <a:tab pos="2419350" algn="l"/>
                <a:tab pos="359251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Cohort 1: Ovarian cancer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46124-5B15-CF95-134F-5FCAE762ADBE}"/>
              </a:ext>
            </a:extLst>
          </p:cNvPr>
          <p:cNvSpPr/>
          <p:nvPr/>
        </p:nvSpPr>
        <p:spPr>
          <a:xfrm>
            <a:off x="3676633" y="2734663"/>
            <a:ext cx="2780035" cy="40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9" rIns="121896" bIns="60949" rtlCol="0" anchor="ctr"/>
          <a:lstStyle/>
          <a:p>
            <a:pPr marL="0" marR="0" lvl="0" indent="0" algn="l" defTabSz="604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2650" algn="l"/>
                <a:tab pos="2508250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Cohort 3: Breast cancer	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06EB33-F51D-5FF7-B80D-A6718ADC6528}"/>
              </a:ext>
            </a:extLst>
          </p:cNvPr>
          <p:cNvSpPr/>
          <p:nvPr/>
        </p:nvSpPr>
        <p:spPr>
          <a:xfrm>
            <a:off x="3681826" y="3244267"/>
            <a:ext cx="2775484" cy="40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9" rIns="121896" bIns="60949" rtlCol="0" anchor="ctr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2813" algn="l"/>
                <a:tab pos="2152650" algn="l"/>
                <a:tab pos="359251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Cohort 4: Endometrial cancer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B73C45-6B50-883C-A13E-947B5180892C}"/>
              </a:ext>
            </a:extLst>
          </p:cNvPr>
          <p:cNvSpPr/>
          <p:nvPr/>
        </p:nvSpPr>
        <p:spPr>
          <a:xfrm>
            <a:off x="3676633" y="3753873"/>
            <a:ext cx="2787990" cy="400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9" rIns="121896" bIns="60949" rtlCol="0" anchor="ctr"/>
          <a:lstStyle/>
          <a:p>
            <a:pPr marL="0" marR="0" lvl="0" indent="0" algn="l" defTabSz="4222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2813" algn="l"/>
                <a:tab pos="2152650" algn="l"/>
                <a:tab pos="3135313" algn="r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Cohort 5: All other solid tumors	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B564EB-A3B2-381B-EA6A-67E6CEFF0709}"/>
              </a:ext>
            </a:extLst>
          </p:cNvPr>
          <p:cNvGrpSpPr/>
          <p:nvPr/>
        </p:nvGrpSpPr>
        <p:grpSpPr>
          <a:xfrm>
            <a:off x="6215074" y="1686024"/>
            <a:ext cx="468000" cy="468000"/>
            <a:chOff x="11002937" y="1975793"/>
            <a:chExt cx="758684" cy="754603"/>
          </a:xfrm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172F73E8-1056-FF9E-721F-8BE85E49CCC2}"/>
                </a:ext>
              </a:extLst>
            </p:cNvPr>
            <p:cNvSpPr/>
            <p:nvPr/>
          </p:nvSpPr>
          <p:spPr>
            <a:xfrm>
              <a:off x="11002937" y="1975793"/>
              <a:ext cx="758684" cy="75460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rgbClr val="08C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261">
              <a:extLst>
                <a:ext uri="{FF2B5EF4-FFF2-40B4-BE49-F238E27FC236}">
                  <a16:creationId xmlns:a16="http://schemas.microsoft.com/office/drawing/2014/main" id="{C3CF9B82-04A5-80FA-6BD5-16248551147E}"/>
                </a:ext>
              </a:extLst>
            </p:cNvPr>
            <p:cNvSpPr/>
            <p:nvPr/>
          </p:nvSpPr>
          <p:spPr>
            <a:xfrm>
              <a:off x="11142911" y="2166812"/>
              <a:ext cx="484756" cy="398180"/>
            </a:xfrm>
            <a:custGeom>
              <a:avLst/>
              <a:gdLst>
                <a:gd name="connsiteX0" fmla="*/ 305815 w 341503"/>
                <a:gd name="connsiteY0" fmla="*/ 22890 h 267676"/>
                <a:gd name="connsiteX1" fmla="*/ 297637 w 341503"/>
                <a:gd name="connsiteY1" fmla="*/ 22236 h 267676"/>
                <a:gd name="connsiteX2" fmla="*/ 274748 w 341503"/>
                <a:gd name="connsiteY2" fmla="*/ 25253 h 267676"/>
                <a:gd name="connsiteX3" fmla="*/ 253208 w 341503"/>
                <a:gd name="connsiteY3" fmla="*/ 28123 h 267676"/>
                <a:gd name="connsiteX4" fmla="*/ 232575 w 341503"/>
                <a:gd name="connsiteY4" fmla="*/ 18564 h 267676"/>
                <a:gd name="connsiteX5" fmla="*/ 225177 w 341503"/>
                <a:gd name="connsiteY5" fmla="*/ 13268 h 267676"/>
                <a:gd name="connsiteX6" fmla="*/ 194068 w 341503"/>
                <a:gd name="connsiteY6" fmla="*/ 2042 h 267676"/>
                <a:gd name="connsiteX7" fmla="*/ 174531 w 341503"/>
                <a:gd name="connsiteY7" fmla="*/ 353 h 267676"/>
                <a:gd name="connsiteX8" fmla="*/ 123231 w 341503"/>
                <a:gd name="connsiteY8" fmla="*/ 13268 h 267676"/>
                <a:gd name="connsiteX9" fmla="*/ 115770 w 341503"/>
                <a:gd name="connsiteY9" fmla="*/ 18353 h 267676"/>
                <a:gd name="connsiteX10" fmla="*/ 100806 w 341503"/>
                <a:gd name="connsiteY10" fmla="*/ 26097 h 267676"/>
                <a:gd name="connsiteX11" fmla="*/ 98361 w 341503"/>
                <a:gd name="connsiteY11" fmla="*/ 26266 h 267676"/>
                <a:gd name="connsiteX12" fmla="*/ 82259 w 341503"/>
                <a:gd name="connsiteY12" fmla="*/ 22404 h 267676"/>
                <a:gd name="connsiteX13" fmla="*/ 72985 w 341503"/>
                <a:gd name="connsiteY13" fmla="*/ 19577 h 267676"/>
                <a:gd name="connsiteX14" fmla="*/ 55345 w 341503"/>
                <a:gd name="connsiteY14" fmla="*/ 17467 h 267676"/>
                <a:gd name="connsiteX15" fmla="*/ 39769 w 341503"/>
                <a:gd name="connsiteY15" fmla="*/ 19577 h 267676"/>
                <a:gd name="connsiteX16" fmla="*/ 1115 w 341503"/>
                <a:gd name="connsiteY16" fmla="*/ 72330 h 267676"/>
                <a:gd name="connsiteX17" fmla="*/ 4530 w 341503"/>
                <a:gd name="connsiteY17" fmla="*/ 79505 h 267676"/>
                <a:gd name="connsiteX18" fmla="*/ 7712 w 341503"/>
                <a:gd name="connsiteY18" fmla="*/ 86722 h 267676"/>
                <a:gd name="connsiteX19" fmla="*/ 7712 w 341503"/>
                <a:gd name="connsiteY19" fmla="*/ 88832 h 267676"/>
                <a:gd name="connsiteX20" fmla="*/ 19241 w 341503"/>
                <a:gd name="connsiteY20" fmla="*/ 129389 h 267676"/>
                <a:gd name="connsiteX21" fmla="*/ 55260 w 341503"/>
                <a:gd name="connsiteY21" fmla="*/ 151355 h 267676"/>
                <a:gd name="connsiteX22" fmla="*/ 58021 w 341503"/>
                <a:gd name="connsiteY22" fmla="*/ 149730 h 267676"/>
                <a:gd name="connsiteX23" fmla="*/ 51804 w 341503"/>
                <a:gd name="connsiteY23" fmla="*/ 141290 h 267676"/>
                <a:gd name="connsiteX24" fmla="*/ 40633 w 341503"/>
                <a:gd name="connsiteY24" fmla="*/ 126899 h 267676"/>
                <a:gd name="connsiteX25" fmla="*/ 42425 w 341503"/>
                <a:gd name="connsiteY25" fmla="*/ 126730 h 267676"/>
                <a:gd name="connsiteX26" fmla="*/ 48621 w 341503"/>
                <a:gd name="connsiteY26" fmla="*/ 127257 h 267676"/>
                <a:gd name="connsiteX27" fmla="*/ 55155 w 341503"/>
                <a:gd name="connsiteY27" fmla="*/ 127827 h 267676"/>
                <a:gd name="connsiteX28" fmla="*/ 60066 w 341503"/>
                <a:gd name="connsiteY28" fmla="*/ 125527 h 267676"/>
                <a:gd name="connsiteX29" fmla="*/ 53448 w 341503"/>
                <a:gd name="connsiteY29" fmla="*/ 119640 h 267676"/>
                <a:gd name="connsiteX30" fmla="*/ 43373 w 341503"/>
                <a:gd name="connsiteY30" fmla="*/ 111199 h 267676"/>
                <a:gd name="connsiteX31" fmla="*/ 46977 w 341503"/>
                <a:gd name="connsiteY31" fmla="*/ 109870 h 267676"/>
                <a:gd name="connsiteX32" fmla="*/ 53764 w 341503"/>
                <a:gd name="connsiteY32" fmla="*/ 110587 h 267676"/>
                <a:gd name="connsiteX33" fmla="*/ 58738 w 341503"/>
                <a:gd name="connsiteY33" fmla="*/ 111136 h 267676"/>
                <a:gd name="connsiteX34" fmla="*/ 61604 w 341503"/>
                <a:gd name="connsiteY34" fmla="*/ 110165 h 267676"/>
                <a:gd name="connsiteX35" fmla="*/ 62194 w 341503"/>
                <a:gd name="connsiteY35" fmla="*/ 108372 h 267676"/>
                <a:gd name="connsiteX36" fmla="*/ 54797 w 341503"/>
                <a:gd name="connsiteY36" fmla="*/ 102041 h 267676"/>
                <a:gd name="connsiteX37" fmla="*/ 46788 w 341503"/>
                <a:gd name="connsiteY37" fmla="*/ 95711 h 267676"/>
                <a:gd name="connsiteX38" fmla="*/ 55724 w 341503"/>
                <a:gd name="connsiteY38" fmla="*/ 91976 h 267676"/>
                <a:gd name="connsiteX39" fmla="*/ 65777 w 341503"/>
                <a:gd name="connsiteY39" fmla="*/ 86954 h 267676"/>
                <a:gd name="connsiteX40" fmla="*/ 65777 w 341503"/>
                <a:gd name="connsiteY40" fmla="*/ 84843 h 267676"/>
                <a:gd name="connsiteX41" fmla="*/ 59265 w 341503"/>
                <a:gd name="connsiteY41" fmla="*/ 82459 h 267676"/>
                <a:gd name="connsiteX42" fmla="*/ 56778 w 341503"/>
                <a:gd name="connsiteY42" fmla="*/ 82459 h 267676"/>
                <a:gd name="connsiteX43" fmla="*/ 54185 w 341503"/>
                <a:gd name="connsiteY43" fmla="*/ 82459 h 267676"/>
                <a:gd name="connsiteX44" fmla="*/ 48453 w 341503"/>
                <a:gd name="connsiteY44" fmla="*/ 80834 h 267676"/>
                <a:gd name="connsiteX45" fmla="*/ 57515 w 341503"/>
                <a:gd name="connsiteY45" fmla="*/ 76487 h 267676"/>
                <a:gd name="connsiteX46" fmla="*/ 66810 w 341503"/>
                <a:gd name="connsiteY46" fmla="*/ 72267 h 267676"/>
                <a:gd name="connsiteX47" fmla="*/ 66410 w 341503"/>
                <a:gd name="connsiteY47" fmla="*/ 69207 h 267676"/>
                <a:gd name="connsiteX48" fmla="*/ 56272 w 341503"/>
                <a:gd name="connsiteY48" fmla="*/ 65894 h 267676"/>
                <a:gd name="connsiteX49" fmla="*/ 51340 w 341503"/>
                <a:gd name="connsiteY49" fmla="*/ 66295 h 267676"/>
                <a:gd name="connsiteX50" fmla="*/ 25248 w 341503"/>
                <a:gd name="connsiteY50" fmla="*/ 76846 h 267676"/>
                <a:gd name="connsiteX51" fmla="*/ 23772 w 341503"/>
                <a:gd name="connsiteY51" fmla="*/ 75179 h 267676"/>
                <a:gd name="connsiteX52" fmla="*/ 24320 w 341503"/>
                <a:gd name="connsiteY52" fmla="*/ 57475 h 267676"/>
                <a:gd name="connsiteX53" fmla="*/ 55724 w 341503"/>
                <a:gd name="connsiteY53" fmla="*/ 42957 h 267676"/>
                <a:gd name="connsiteX54" fmla="*/ 56209 w 341503"/>
                <a:gd name="connsiteY54" fmla="*/ 42957 h 267676"/>
                <a:gd name="connsiteX55" fmla="*/ 104305 w 341503"/>
                <a:gd name="connsiteY55" fmla="*/ 60429 h 267676"/>
                <a:gd name="connsiteX56" fmla="*/ 106855 w 341503"/>
                <a:gd name="connsiteY56" fmla="*/ 67709 h 267676"/>
                <a:gd name="connsiteX57" fmla="*/ 86664 w 341503"/>
                <a:gd name="connsiteY57" fmla="*/ 81467 h 267676"/>
                <a:gd name="connsiteX58" fmla="*/ 83987 w 341503"/>
                <a:gd name="connsiteY58" fmla="*/ 81066 h 267676"/>
                <a:gd name="connsiteX59" fmla="*/ 79772 w 341503"/>
                <a:gd name="connsiteY59" fmla="*/ 79716 h 267676"/>
                <a:gd name="connsiteX60" fmla="*/ 81880 w 341503"/>
                <a:gd name="connsiteY60" fmla="*/ 83472 h 267676"/>
                <a:gd name="connsiteX61" fmla="*/ 85315 w 341503"/>
                <a:gd name="connsiteY61" fmla="*/ 94023 h 267676"/>
                <a:gd name="connsiteX62" fmla="*/ 86263 w 341503"/>
                <a:gd name="connsiteY62" fmla="*/ 100881 h 267676"/>
                <a:gd name="connsiteX63" fmla="*/ 88497 w 341503"/>
                <a:gd name="connsiteY63" fmla="*/ 94339 h 267676"/>
                <a:gd name="connsiteX64" fmla="*/ 103630 w 341503"/>
                <a:gd name="connsiteY64" fmla="*/ 85012 h 267676"/>
                <a:gd name="connsiteX65" fmla="*/ 108225 w 341503"/>
                <a:gd name="connsiteY65" fmla="*/ 85835 h 267676"/>
                <a:gd name="connsiteX66" fmla="*/ 112440 w 341503"/>
                <a:gd name="connsiteY66" fmla="*/ 102906 h 267676"/>
                <a:gd name="connsiteX67" fmla="*/ 126856 w 341503"/>
                <a:gd name="connsiteY67" fmla="*/ 122488 h 267676"/>
                <a:gd name="connsiteX68" fmla="*/ 131493 w 341503"/>
                <a:gd name="connsiteY68" fmla="*/ 129093 h 267676"/>
                <a:gd name="connsiteX69" fmla="*/ 128374 w 341503"/>
                <a:gd name="connsiteY69" fmla="*/ 134854 h 267676"/>
                <a:gd name="connsiteX70" fmla="*/ 119163 w 341503"/>
                <a:gd name="connsiteY70" fmla="*/ 167730 h 267676"/>
                <a:gd name="connsiteX71" fmla="*/ 143907 w 341503"/>
                <a:gd name="connsiteY71" fmla="*/ 226202 h 267676"/>
                <a:gd name="connsiteX72" fmla="*/ 147764 w 341503"/>
                <a:gd name="connsiteY72" fmla="*/ 231815 h 267676"/>
                <a:gd name="connsiteX73" fmla="*/ 148839 w 341503"/>
                <a:gd name="connsiteY73" fmla="*/ 250215 h 267676"/>
                <a:gd name="connsiteX74" fmla="*/ 151811 w 341503"/>
                <a:gd name="connsiteY74" fmla="*/ 267856 h 267676"/>
                <a:gd name="connsiteX75" fmla="*/ 153054 w 341503"/>
                <a:gd name="connsiteY75" fmla="*/ 268025 h 267676"/>
                <a:gd name="connsiteX76" fmla="*/ 159841 w 341503"/>
                <a:gd name="connsiteY76" fmla="*/ 263678 h 267676"/>
                <a:gd name="connsiteX77" fmla="*/ 170758 w 341503"/>
                <a:gd name="connsiteY77" fmla="*/ 257347 h 267676"/>
                <a:gd name="connsiteX78" fmla="*/ 171222 w 341503"/>
                <a:gd name="connsiteY78" fmla="*/ 257347 h 267676"/>
                <a:gd name="connsiteX79" fmla="*/ 184753 w 341503"/>
                <a:gd name="connsiteY79" fmla="*/ 263952 h 267676"/>
                <a:gd name="connsiteX80" fmla="*/ 189980 w 341503"/>
                <a:gd name="connsiteY80" fmla="*/ 266991 h 267676"/>
                <a:gd name="connsiteX81" fmla="*/ 190738 w 341503"/>
                <a:gd name="connsiteY81" fmla="*/ 266864 h 267676"/>
                <a:gd name="connsiteX82" fmla="*/ 193352 w 341503"/>
                <a:gd name="connsiteY82" fmla="*/ 243653 h 267676"/>
                <a:gd name="connsiteX83" fmla="*/ 192509 w 341503"/>
                <a:gd name="connsiteY83" fmla="*/ 232089 h 267676"/>
                <a:gd name="connsiteX84" fmla="*/ 198832 w 341503"/>
                <a:gd name="connsiteY84" fmla="*/ 221137 h 267676"/>
                <a:gd name="connsiteX85" fmla="*/ 221257 w 341503"/>
                <a:gd name="connsiteY85" fmla="*/ 169713 h 267676"/>
                <a:gd name="connsiteX86" fmla="*/ 215060 w 341503"/>
                <a:gd name="connsiteY86" fmla="*/ 138293 h 267676"/>
                <a:gd name="connsiteX87" fmla="*/ 213058 w 341503"/>
                <a:gd name="connsiteY87" fmla="*/ 134347 h 267676"/>
                <a:gd name="connsiteX88" fmla="*/ 219824 w 341503"/>
                <a:gd name="connsiteY88" fmla="*/ 121792 h 267676"/>
                <a:gd name="connsiteX89" fmla="*/ 232469 w 341503"/>
                <a:gd name="connsiteY89" fmla="*/ 98137 h 267676"/>
                <a:gd name="connsiteX90" fmla="*/ 235125 w 341503"/>
                <a:gd name="connsiteY90" fmla="*/ 86067 h 267676"/>
                <a:gd name="connsiteX91" fmla="*/ 239509 w 341503"/>
                <a:gd name="connsiteY91" fmla="*/ 85329 h 267676"/>
                <a:gd name="connsiteX92" fmla="*/ 251016 w 341503"/>
                <a:gd name="connsiteY92" fmla="*/ 90963 h 267676"/>
                <a:gd name="connsiteX93" fmla="*/ 252745 w 341503"/>
                <a:gd name="connsiteY93" fmla="*/ 94445 h 267676"/>
                <a:gd name="connsiteX94" fmla="*/ 254030 w 341503"/>
                <a:gd name="connsiteY94" fmla="*/ 90773 h 267676"/>
                <a:gd name="connsiteX95" fmla="*/ 258414 w 341503"/>
                <a:gd name="connsiteY95" fmla="*/ 82944 h 267676"/>
                <a:gd name="connsiteX96" fmla="*/ 262145 w 341503"/>
                <a:gd name="connsiteY96" fmla="*/ 78492 h 267676"/>
                <a:gd name="connsiteX97" fmla="*/ 256623 w 341503"/>
                <a:gd name="connsiteY97" fmla="*/ 80349 h 267676"/>
                <a:gd name="connsiteX98" fmla="*/ 255801 w 341503"/>
                <a:gd name="connsiteY98" fmla="*/ 80539 h 267676"/>
                <a:gd name="connsiteX99" fmla="*/ 254515 w 341503"/>
                <a:gd name="connsiteY99" fmla="*/ 80644 h 267676"/>
                <a:gd name="connsiteX100" fmla="*/ 253651 w 341503"/>
                <a:gd name="connsiteY100" fmla="*/ 80644 h 267676"/>
                <a:gd name="connsiteX101" fmla="*/ 252407 w 341503"/>
                <a:gd name="connsiteY101" fmla="*/ 80497 h 267676"/>
                <a:gd name="connsiteX102" fmla="*/ 251059 w 341503"/>
                <a:gd name="connsiteY102" fmla="*/ 80222 h 267676"/>
                <a:gd name="connsiteX103" fmla="*/ 249668 w 341503"/>
                <a:gd name="connsiteY103" fmla="*/ 79821 h 267676"/>
                <a:gd name="connsiteX104" fmla="*/ 248234 w 341503"/>
                <a:gd name="connsiteY104" fmla="*/ 79315 h 267676"/>
                <a:gd name="connsiteX105" fmla="*/ 246801 w 341503"/>
                <a:gd name="connsiteY105" fmla="*/ 78724 h 267676"/>
                <a:gd name="connsiteX106" fmla="*/ 245410 w 341503"/>
                <a:gd name="connsiteY106" fmla="*/ 78007 h 267676"/>
                <a:gd name="connsiteX107" fmla="*/ 244019 w 341503"/>
                <a:gd name="connsiteY107" fmla="*/ 77205 h 267676"/>
                <a:gd name="connsiteX108" fmla="*/ 242712 w 341503"/>
                <a:gd name="connsiteY108" fmla="*/ 76319 h 267676"/>
                <a:gd name="connsiteX109" fmla="*/ 241469 w 341503"/>
                <a:gd name="connsiteY109" fmla="*/ 75369 h 267676"/>
                <a:gd name="connsiteX110" fmla="*/ 240352 w 341503"/>
                <a:gd name="connsiteY110" fmla="*/ 74377 h 267676"/>
                <a:gd name="connsiteX111" fmla="*/ 239361 w 341503"/>
                <a:gd name="connsiteY111" fmla="*/ 73322 h 267676"/>
                <a:gd name="connsiteX112" fmla="*/ 238497 w 341503"/>
                <a:gd name="connsiteY112" fmla="*/ 72225 h 267676"/>
                <a:gd name="connsiteX113" fmla="*/ 238223 w 341503"/>
                <a:gd name="connsiteY113" fmla="*/ 70938 h 267676"/>
                <a:gd name="connsiteX114" fmla="*/ 237738 w 341503"/>
                <a:gd name="connsiteY114" fmla="*/ 69904 h 267676"/>
                <a:gd name="connsiteX115" fmla="*/ 237738 w 341503"/>
                <a:gd name="connsiteY115" fmla="*/ 69461 h 267676"/>
                <a:gd name="connsiteX116" fmla="*/ 237865 w 341503"/>
                <a:gd name="connsiteY116" fmla="*/ 68764 h 267676"/>
                <a:gd name="connsiteX117" fmla="*/ 238097 w 341503"/>
                <a:gd name="connsiteY117" fmla="*/ 67730 h 267676"/>
                <a:gd name="connsiteX118" fmla="*/ 238624 w 341503"/>
                <a:gd name="connsiteY118" fmla="*/ 65831 h 267676"/>
                <a:gd name="connsiteX119" fmla="*/ 239256 w 341503"/>
                <a:gd name="connsiteY119" fmla="*/ 64143 h 267676"/>
                <a:gd name="connsiteX120" fmla="*/ 239994 w 341503"/>
                <a:gd name="connsiteY120" fmla="*/ 62687 h 267676"/>
                <a:gd name="connsiteX121" fmla="*/ 240858 w 341503"/>
                <a:gd name="connsiteY121" fmla="*/ 61484 h 267676"/>
                <a:gd name="connsiteX122" fmla="*/ 241911 w 341503"/>
                <a:gd name="connsiteY122" fmla="*/ 60471 h 267676"/>
                <a:gd name="connsiteX123" fmla="*/ 297363 w 341503"/>
                <a:gd name="connsiteY123" fmla="*/ 45363 h 267676"/>
                <a:gd name="connsiteX124" fmla="*/ 311316 w 341503"/>
                <a:gd name="connsiteY124" fmla="*/ 47726 h 267676"/>
                <a:gd name="connsiteX125" fmla="*/ 320125 w 341503"/>
                <a:gd name="connsiteY125" fmla="*/ 62687 h 267676"/>
                <a:gd name="connsiteX126" fmla="*/ 318882 w 341503"/>
                <a:gd name="connsiteY126" fmla="*/ 72415 h 267676"/>
                <a:gd name="connsiteX127" fmla="*/ 313318 w 341503"/>
                <a:gd name="connsiteY127" fmla="*/ 77711 h 267676"/>
                <a:gd name="connsiteX128" fmla="*/ 313149 w 341503"/>
                <a:gd name="connsiteY128" fmla="*/ 77711 h 267676"/>
                <a:gd name="connsiteX129" fmla="*/ 284865 w 341503"/>
                <a:gd name="connsiteY129" fmla="*/ 68891 h 267676"/>
                <a:gd name="connsiteX130" fmla="*/ 272219 w 341503"/>
                <a:gd name="connsiteY130" fmla="*/ 71571 h 267676"/>
                <a:gd name="connsiteX131" fmla="*/ 267182 w 341503"/>
                <a:gd name="connsiteY131" fmla="*/ 76635 h 267676"/>
                <a:gd name="connsiteX132" fmla="*/ 278099 w 341503"/>
                <a:gd name="connsiteY132" fmla="*/ 79716 h 267676"/>
                <a:gd name="connsiteX133" fmla="*/ 290998 w 341503"/>
                <a:gd name="connsiteY133" fmla="*/ 82164 h 267676"/>
                <a:gd name="connsiteX134" fmla="*/ 280607 w 341503"/>
                <a:gd name="connsiteY134" fmla="*/ 85983 h 267676"/>
                <a:gd name="connsiteX135" fmla="*/ 270596 w 341503"/>
                <a:gd name="connsiteY135" fmla="*/ 91195 h 267676"/>
                <a:gd name="connsiteX136" fmla="*/ 272830 w 341503"/>
                <a:gd name="connsiteY136" fmla="*/ 93580 h 267676"/>
                <a:gd name="connsiteX137" fmla="*/ 275823 w 341503"/>
                <a:gd name="connsiteY137" fmla="*/ 93833 h 267676"/>
                <a:gd name="connsiteX138" fmla="*/ 280966 w 341503"/>
                <a:gd name="connsiteY138" fmla="*/ 93622 h 267676"/>
                <a:gd name="connsiteX139" fmla="*/ 287668 w 341503"/>
                <a:gd name="connsiteY139" fmla="*/ 93368 h 267676"/>
                <a:gd name="connsiteX140" fmla="*/ 295593 w 341503"/>
                <a:gd name="connsiteY140" fmla="*/ 95310 h 267676"/>
                <a:gd name="connsiteX141" fmla="*/ 281577 w 341503"/>
                <a:gd name="connsiteY141" fmla="*/ 104278 h 267676"/>
                <a:gd name="connsiteX142" fmla="*/ 272683 w 341503"/>
                <a:gd name="connsiteY142" fmla="*/ 110608 h 267676"/>
                <a:gd name="connsiteX143" fmla="*/ 276413 w 341503"/>
                <a:gd name="connsiteY143" fmla="*/ 112718 h 267676"/>
                <a:gd name="connsiteX144" fmla="*/ 283853 w 341503"/>
                <a:gd name="connsiteY144" fmla="*/ 111727 h 267676"/>
                <a:gd name="connsiteX145" fmla="*/ 293485 w 341503"/>
                <a:gd name="connsiteY145" fmla="*/ 110482 h 267676"/>
                <a:gd name="connsiteX146" fmla="*/ 297005 w 341503"/>
                <a:gd name="connsiteY146" fmla="*/ 111368 h 267676"/>
                <a:gd name="connsiteX147" fmla="*/ 288574 w 341503"/>
                <a:gd name="connsiteY147" fmla="*/ 120125 h 267676"/>
                <a:gd name="connsiteX148" fmla="*/ 279996 w 341503"/>
                <a:gd name="connsiteY148" fmla="*/ 131456 h 267676"/>
                <a:gd name="connsiteX149" fmla="*/ 282336 w 341503"/>
                <a:gd name="connsiteY149" fmla="*/ 132912 h 267676"/>
                <a:gd name="connsiteX150" fmla="*/ 289080 w 341503"/>
                <a:gd name="connsiteY150" fmla="*/ 129642 h 267676"/>
                <a:gd name="connsiteX151" fmla="*/ 297637 w 341503"/>
                <a:gd name="connsiteY151" fmla="*/ 125422 h 267676"/>
                <a:gd name="connsiteX152" fmla="*/ 298396 w 341503"/>
                <a:gd name="connsiteY152" fmla="*/ 125590 h 267676"/>
                <a:gd name="connsiteX153" fmla="*/ 297321 w 341503"/>
                <a:gd name="connsiteY153" fmla="*/ 129811 h 267676"/>
                <a:gd name="connsiteX154" fmla="*/ 291841 w 341503"/>
                <a:gd name="connsiteY154" fmla="*/ 139074 h 267676"/>
                <a:gd name="connsiteX155" fmla="*/ 287626 w 341503"/>
                <a:gd name="connsiteY155" fmla="*/ 148274 h 267676"/>
                <a:gd name="connsiteX156" fmla="*/ 288068 w 341503"/>
                <a:gd name="connsiteY156" fmla="*/ 149118 h 267676"/>
                <a:gd name="connsiteX157" fmla="*/ 288680 w 341503"/>
                <a:gd name="connsiteY157" fmla="*/ 149393 h 267676"/>
                <a:gd name="connsiteX158" fmla="*/ 289691 w 341503"/>
                <a:gd name="connsiteY158" fmla="*/ 149583 h 267676"/>
                <a:gd name="connsiteX159" fmla="*/ 313929 w 341503"/>
                <a:gd name="connsiteY159" fmla="*/ 130359 h 267676"/>
                <a:gd name="connsiteX160" fmla="*/ 328240 w 341503"/>
                <a:gd name="connsiteY160" fmla="*/ 94255 h 267676"/>
                <a:gd name="connsiteX161" fmla="*/ 330664 w 341503"/>
                <a:gd name="connsiteY161" fmla="*/ 90034 h 267676"/>
                <a:gd name="connsiteX162" fmla="*/ 341202 w 341503"/>
                <a:gd name="connsiteY162" fmla="*/ 64185 h 267676"/>
                <a:gd name="connsiteX163" fmla="*/ 305815 w 341503"/>
                <a:gd name="connsiteY163" fmla="*/ 22890 h 2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341503" h="267676">
                  <a:moveTo>
                    <a:pt x="305815" y="22890"/>
                  </a:moveTo>
                  <a:cubicBezTo>
                    <a:pt x="303113" y="22440"/>
                    <a:pt x="300377" y="22223"/>
                    <a:pt x="297637" y="22236"/>
                  </a:cubicBezTo>
                  <a:cubicBezTo>
                    <a:pt x="289927" y="22499"/>
                    <a:pt x="282262" y="23510"/>
                    <a:pt x="274748" y="25253"/>
                  </a:cubicBezTo>
                  <a:cubicBezTo>
                    <a:pt x="267675" y="26893"/>
                    <a:pt x="260463" y="27853"/>
                    <a:pt x="253208" y="28123"/>
                  </a:cubicBezTo>
                  <a:cubicBezTo>
                    <a:pt x="245115" y="28123"/>
                    <a:pt x="239045" y="23502"/>
                    <a:pt x="232575" y="18564"/>
                  </a:cubicBezTo>
                  <a:cubicBezTo>
                    <a:pt x="230214" y="16749"/>
                    <a:pt x="227748" y="14871"/>
                    <a:pt x="225177" y="13268"/>
                  </a:cubicBezTo>
                  <a:cubicBezTo>
                    <a:pt x="215634" y="7539"/>
                    <a:pt x="205068" y="3726"/>
                    <a:pt x="194068" y="2042"/>
                  </a:cubicBezTo>
                  <a:cubicBezTo>
                    <a:pt x="187617" y="919"/>
                    <a:pt x="181079" y="353"/>
                    <a:pt x="174531" y="353"/>
                  </a:cubicBezTo>
                  <a:cubicBezTo>
                    <a:pt x="156607" y="174"/>
                    <a:pt x="138939" y="4622"/>
                    <a:pt x="123231" y="13268"/>
                  </a:cubicBezTo>
                  <a:cubicBezTo>
                    <a:pt x="120654" y="14825"/>
                    <a:pt x="118162" y="16521"/>
                    <a:pt x="115770" y="18353"/>
                  </a:cubicBezTo>
                  <a:cubicBezTo>
                    <a:pt x="111176" y="21771"/>
                    <a:pt x="106412" y="25295"/>
                    <a:pt x="100806" y="26097"/>
                  </a:cubicBezTo>
                  <a:cubicBezTo>
                    <a:pt x="99995" y="26207"/>
                    <a:pt x="99179" y="26264"/>
                    <a:pt x="98361" y="26266"/>
                  </a:cubicBezTo>
                  <a:cubicBezTo>
                    <a:pt x="92822" y="25846"/>
                    <a:pt x="87387" y="24544"/>
                    <a:pt x="82259" y="22404"/>
                  </a:cubicBezTo>
                  <a:cubicBezTo>
                    <a:pt x="79222" y="21290"/>
                    <a:pt x="76126" y="20347"/>
                    <a:pt x="72985" y="19577"/>
                  </a:cubicBezTo>
                  <a:cubicBezTo>
                    <a:pt x="67200" y="18231"/>
                    <a:pt x="61284" y="17522"/>
                    <a:pt x="55345" y="17467"/>
                  </a:cubicBezTo>
                  <a:cubicBezTo>
                    <a:pt x="50080" y="17448"/>
                    <a:pt x="44838" y="18157"/>
                    <a:pt x="39769" y="19577"/>
                  </a:cubicBezTo>
                  <a:cubicBezTo>
                    <a:pt x="16185" y="26139"/>
                    <a:pt x="-5397" y="46882"/>
                    <a:pt x="1115" y="72330"/>
                  </a:cubicBezTo>
                  <a:cubicBezTo>
                    <a:pt x="1931" y="74863"/>
                    <a:pt x="3080" y="77274"/>
                    <a:pt x="4530" y="79505"/>
                  </a:cubicBezTo>
                  <a:cubicBezTo>
                    <a:pt x="6041" y="81685"/>
                    <a:pt x="7122" y="84134"/>
                    <a:pt x="7712" y="86722"/>
                  </a:cubicBezTo>
                  <a:cubicBezTo>
                    <a:pt x="7712" y="87122"/>
                    <a:pt x="7712" y="87734"/>
                    <a:pt x="7712" y="88832"/>
                  </a:cubicBezTo>
                  <a:cubicBezTo>
                    <a:pt x="7923" y="96048"/>
                    <a:pt x="8471" y="115208"/>
                    <a:pt x="19241" y="129389"/>
                  </a:cubicBezTo>
                  <a:cubicBezTo>
                    <a:pt x="30011" y="143569"/>
                    <a:pt x="50286" y="151355"/>
                    <a:pt x="55260" y="151355"/>
                  </a:cubicBezTo>
                  <a:cubicBezTo>
                    <a:pt x="57157" y="151355"/>
                    <a:pt x="57810" y="150469"/>
                    <a:pt x="58021" y="149730"/>
                  </a:cubicBezTo>
                  <a:cubicBezTo>
                    <a:pt x="58548" y="147937"/>
                    <a:pt x="56946" y="146249"/>
                    <a:pt x="51804" y="141290"/>
                  </a:cubicBezTo>
                  <a:cubicBezTo>
                    <a:pt x="47378" y="136922"/>
                    <a:pt x="40718" y="130380"/>
                    <a:pt x="40633" y="126899"/>
                  </a:cubicBezTo>
                  <a:cubicBezTo>
                    <a:pt x="41221" y="126768"/>
                    <a:pt x="41822" y="126711"/>
                    <a:pt x="42425" y="126730"/>
                  </a:cubicBezTo>
                  <a:cubicBezTo>
                    <a:pt x="44111" y="126730"/>
                    <a:pt x="46387" y="127004"/>
                    <a:pt x="48621" y="127257"/>
                  </a:cubicBezTo>
                  <a:cubicBezTo>
                    <a:pt x="50786" y="127572"/>
                    <a:pt x="52967" y="127762"/>
                    <a:pt x="55155" y="127827"/>
                  </a:cubicBezTo>
                  <a:cubicBezTo>
                    <a:pt x="56314" y="127827"/>
                    <a:pt x="59370" y="127827"/>
                    <a:pt x="60066" y="125527"/>
                  </a:cubicBezTo>
                  <a:cubicBezTo>
                    <a:pt x="60909" y="122763"/>
                    <a:pt x="57621" y="121307"/>
                    <a:pt x="53448" y="119640"/>
                  </a:cubicBezTo>
                  <a:cubicBezTo>
                    <a:pt x="48684" y="117656"/>
                    <a:pt x="42741" y="115187"/>
                    <a:pt x="43373" y="111199"/>
                  </a:cubicBezTo>
                  <a:cubicBezTo>
                    <a:pt x="43373" y="110862"/>
                    <a:pt x="43584" y="109870"/>
                    <a:pt x="46977" y="109870"/>
                  </a:cubicBezTo>
                  <a:cubicBezTo>
                    <a:pt x="49254" y="109944"/>
                    <a:pt x="51521" y="110182"/>
                    <a:pt x="53764" y="110587"/>
                  </a:cubicBezTo>
                  <a:cubicBezTo>
                    <a:pt x="55408" y="110876"/>
                    <a:pt x="57071" y="111060"/>
                    <a:pt x="58738" y="111136"/>
                  </a:cubicBezTo>
                  <a:cubicBezTo>
                    <a:pt x="59790" y="111260"/>
                    <a:pt x="60843" y="110904"/>
                    <a:pt x="61604" y="110165"/>
                  </a:cubicBezTo>
                  <a:cubicBezTo>
                    <a:pt x="62049" y="109680"/>
                    <a:pt x="62264" y="109026"/>
                    <a:pt x="62194" y="108372"/>
                  </a:cubicBezTo>
                  <a:cubicBezTo>
                    <a:pt x="61962" y="106029"/>
                    <a:pt x="58949" y="104362"/>
                    <a:pt x="54797" y="102041"/>
                  </a:cubicBezTo>
                  <a:cubicBezTo>
                    <a:pt x="51719" y="100332"/>
                    <a:pt x="46556" y="97504"/>
                    <a:pt x="46788" y="95711"/>
                  </a:cubicBezTo>
                  <a:cubicBezTo>
                    <a:pt x="47272" y="94698"/>
                    <a:pt x="53406" y="92714"/>
                    <a:pt x="55724" y="91976"/>
                  </a:cubicBezTo>
                  <a:cubicBezTo>
                    <a:pt x="61520" y="90098"/>
                    <a:pt x="64829" y="88958"/>
                    <a:pt x="65777" y="86954"/>
                  </a:cubicBezTo>
                  <a:cubicBezTo>
                    <a:pt x="66093" y="86285"/>
                    <a:pt x="66093" y="85512"/>
                    <a:pt x="65777" y="84843"/>
                  </a:cubicBezTo>
                  <a:cubicBezTo>
                    <a:pt x="64892" y="82733"/>
                    <a:pt x="61941" y="82459"/>
                    <a:pt x="59265" y="82459"/>
                  </a:cubicBezTo>
                  <a:lnTo>
                    <a:pt x="56778" y="82459"/>
                  </a:lnTo>
                  <a:lnTo>
                    <a:pt x="54185" y="82459"/>
                  </a:lnTo>
                  <a:cubicBezTo>
                    <a:pt x="48537" y="82459"/>
                    <a:pt x="48474" y="81235"/>
                    <a:pt x="48453" y="80834"/>
                  </a:cubicBezTo>
                  <a:cubicBezTo>
                    <a:pt x="48347" y="78576"/>
                    <a:pt x="51298" y="77627"/>
                    <a:pt x="57515" y="76487"/>
                  </a:cubicBezTo>
                  <a:cubicBezTo>
                    <a:pt x="61962" y="75686"/>
                    <a:pt x="65798" y="74989"/>
                    <a:pt x="66810" y="72267"/>
                  </a:cubicBezTo>
                  <a:cubicBezTo>
                    <a:pt x="67213" y="71246"/>
                    <a:pt x="67061" y="70089"/>
                    <a:pt x="66410" y="69207"/>
                  </a:cubicBezTo>
                  <a:cubicBezTo>
                    <a:pt x="64976" y="67097"/>
                    <a:pt x="61098" y="65894"/>
                    <a:pt x="56272" y="65894"/>
                  </a:cubicBezTo>
                  <a:cubicBezTo>
                    <a:pt x="54620" y="65892"/>
                    <a:pt x="52969" y="66027"/>
                    <a:pt x="51340" y="66295"/>
                  </a:cubicBezTo>
                  <a:cubicBezTo>
                    <a:pt x="42235" y="67815"/>
                    <a:pt x="28156" y="74989"/>
                    <a:pt x="25248" y="76846"/>
                  </a:cubicBezTo>
                  <a:cubicBezTo>
                    <a:pt x="25100" y="76846"/>
                    <a:pt x="24489" y="76445"/>
                    <a:pt x="23772" y="75179"/>
                  </a:cubicBezTo>
                  <a:cubicBezTo>
                    <a:pt x="21026" y="69549"/>
                    <a:pt x="21233" y="62925"/>
                    <a:pt x="24320" y="57475"/>
                  </a:cubicBezTo>
                  <a:cubicBezTo>
                    <a:pt x="30243" y="47557"/>
                    <a:pt x="39938" y="43084"/>
                    <a:pt x="55724" y="42957"/>
                  </a:cubicBezTo>
                  <a:lnTo>
                    <a:pt x="56209" y="42957"/>
                  </a:lnTo>
                  <a:cubicBezTo>
                    <a:pt x="69845" y="42957"/>
                    <a:pt x="94926" y="47705"/>
                    <a:pt x="104305" y="60429"/>
                  </a:cubicBezTo>
                  <a:cubicBezTo>
                    <a:pt x="105729" y="62613"/>
                    <a:pt x="106604" y="65112"/>
                    <a:pt x="106855" y="67709"/>
                  </a:cubicBezTo>
                  <a:cubicBezTo>
                    <a:pt x="104010" y="75348"/>
                    <a:pt x="93556" y="81467"/>
                    <a:pt x="86664" y="81467"/>
                  </a:cubicBezTo>
                  <a:cubicBezTo>
                    <a:pt x="85755" y="81486"/>
                    <a:pt x="84851" y="81351"/>
                    <a:pt x="83987" y="81066"/>
                  </a:cubicBezTo>
                  <a:lnTo>
                    <a:pt x="79772" y="79716"/>
                  </a:lnTo>
                  <a:lnTo>
                    <a:pt x="81880" y="83472"/>
                  </a:lnTo>
                  <a:cubicBezTo>
                    <a:pt x="83711" y="86726"/>
                    <a:pt x="84881" y="90313"/>
                    <a:pt x="85315" y="94023"/>
                  </a:cubicBezTo>
                  <a:lnTo>
                    <a:pt x="86263" y="100881"/>
                  </a:lnTo>
                  <a:lnTo>
                    <a:pt x="88497" y="94339"/>
                  </a:lnTo>
                  <a:cubicBezTo>
                    <a:pt x="90605" y="88009"/>
                    <a:pt x="97876" y="85012"/>
                    <a:pt x="103630" y="85012"/>
                  </a:cubicBezTo>
                  <a:cubicBezTo>
                    <a:pt x="105203" y="84968"/>
                    <a:pt x="106766" y="85249"/>
                    <a:pt x="108225" y="85835"/>
                  </a:cubicBezTo>
                  <a:cubicBezTo>
                    <a:pt x="108851" y="91691"/>
                    <a:pt x="110269" y="97433"/>
                    <a:pt x="112440" y="102906"/>
                  </a:cubicBezTo>
                  <a:cubicBezTo>
                    <a:pt x="115513" y="110549"/>
                    <a:pt x="120472" y="117287"/>
                    <a:pt x="126856" y="122488"/>
                  </a:cubicBezTo>
                  <a:cubicBezTo>
                    <a:pt x="129954" y="125232"/>
                    <a:pt x="131809" y="126899"/>
                    <a:pt x="131493" y="129093"/>
                  </a:cubicBezTo>
                  <a:cubicBezTo>
                    <a:pt x="130873" y="131214"/>
                    <a:pt x="129811" y="133178"/>
                    <a:pt x="128374" y="134854"/>
                  </a:cubicBezTo>
                  <a:cubicBezTo>
                    <a:pt x="124454" y="140446"/>
                    <a:pt x="118510" y="148886"/>
                    <a:pt x="119163" y="167730"/>
                  </a:cubicBezTo>
                  <a:cubicBezTo>
                    <a:pt x="120006" y="192840"/>
                    <a:pt x="136151" y="215356"/>
                    <a:pt x="143907" y="226202"/>
                  </a:cubicBezTo>
                  <a:cubicBezTo>
                    <a:pt x="145656" y="228650"/>
                    <a:pt x="147047" y="230570"/>
                    <a:pt x="147764" y="231815"/>
                  </a:cubicBezTo>
                  <a:cubicBezTo>
                    <a:pt x="149513" y="234917"/>
                    <a:pt x="149155" y="243378"/>
                    <a:pt x="148839" y="250215"/>
                  </a:cubicBezTo>
                  <a:cubicBezTo>
                    <a:pt x="148375" y="260766"/>
                    <a:pt x="148270" y="266843"/>
                    <a:pt x="151811" y="267856"/>
                  </a:cubicBezTo>
                  <a:cubicBezTo>
                    <a:pt x="152215" y="267966"/>
                    <a:pt x="152635" y="268023"/>
                    <a:pt x="153054" y="268025"/>
                  </a:cubicBezTo>
                  <a:cubicBezTo>
                    <a:pt x="155562" y="268025"/>
                    <a:pt x="157522" y="266020"/>
                    <a:pt x="159841" y="263678"/>
                  </a:cubicBezTo>
                  <a:cubicBezTo>
                    <a:pt x="162686" y="260766"/>
                    <a:pt x="165932" y="257474"/>
                    <a:pt x="170758" y="257347"/>
                  </a:cubicBezTo>
                  <a:lnTo>
                    <a:pt x="171222" y="257347"/>
                  </a:lnTo>
                  <a:cubicBezTo>
                    <a:pt x="176891" y="257347"/>
                    <a:pt x="181423" y="261167"/>
                    <a:pt x="184753" y="263952"/>
                  </a:cubicBezTo>
                  <a:cubicBezTo>
                    <a:pt x="186860" y="265767"/>
                    <a:pt x="188357" y="266991"/>
                    <a:pt x="189980" y="266991"/>
                  </a:cubicBezTo>
                  <a:lnTo>
                    <a:pt x="190738" y="266864"/>
                  </a:lnTo>
                  <a:cubicBezTo>
                    <a:pt x="196007" y="265113"/>
                    <a:pt x="194722" y="254646"/>
                    <a:pt x="193352" y="243653"/>
                  </a:cubicBezTo>
                  <a:cubicBezTo>
                    <a:pt x="192709" y="239833"/>
                    <a:pt x="192427" y="235961"/>
                    <a:pt x="192509" y="232089"/>
                  </a:cubicBezTo>
                  <a:cubicBezTo>
                    <a:pt x="192783" y="230295"/>
                    <a:pt x="195565" y="226096"/>
                    <a:pt x="198832" y="221137"/>
                  </a:cubicBezTo>
                  <a:cubicBezTo>
                    <a:pt x="206904" y="208941"/>
                    <a:pt x="219107" y="190519"/>
                    <a:pt x="221257" y="169713"/>
                  </a:cubicBezTo>
                  <a:cubicBezTo>
                    <a:pt x="223364" y="148612"/>
                    <a:pt x="218390" y="142282"/>
                    <a:pt x="215060" y="138293"/>
                  </a:cubicBezTo>
                  <a:cubicBezTo>
                    <a:pt x="213711" y="136647"/>
                    <a:pt x="212953" y="135761"/>
                    <a:pt x="213058" y="134347"/>
                  </a:cubicBezTo>
                  <a:cubicBezTo>
                    <a:pt x="213185" y="131815"/>
                    <a:pt x="216388" y="126983"/>
                    <a:pt x="219824" y="121792"/>
                  </a:cubicBezTo>
                  <a:cubicBezTo>
                    <a:pt x="224250" y="115124"/>
                    <a:pt x="229751" y="106831"/>
                    <a:pt x="232469" y="98137"/>
                  </a:cubicBezTo>
                  <a:cubicBezTo>
                    <a:pt x="233666" y="94189"/>
                    <a:pt x="234554" y="90153"/>
                    <a:pt x="235125" y="86067"/>
                  </a:cubicBezTo>
                  <a:cubicBezTo>
                    <a:pt x="236527" y="85548"/>
                    <a:pt x="238014" y="85297"/>
                    <a:pt x="239509" y="85329"/>
                  </a:cubicBezTo>
                  <a:cubicBezTo>
                    <a:pt x="243534" y="85329"/>
                    <a:pt x="248951" y="86806"/>
                    <a:pt x="251016" y="90963"/>
                  </a:cubicBezTo>
                  <a:lnTo>
                    <a:pt x="252745" y="94445"/>
                  </a:lnTo>
                  <a:lnTo>
                    <a:pt x="254030" y="90773"/>
                  </a:lnTo>
                  <a:cubicBezTo>
                    <a:pt x="255015" y="87922"/>
                    <a:pt x="256498" y="85272"/>
                    <a:pt x="258414" y="82944"/>
                  </a:cubicBezTo>
                  <a:lnTo>
                    <a:pt x="262145" y="78492"/>
                  </a:lnTo>
                  <a:lnTo>
                    <a:pt x="256623" y="80349"/>
                  </a:lnTo>
                  <a:cubicBezTo>
                    <a:pt x="256355" y="80438"/>
                    <a:pt x="256079" y="80501"/>
                    <a:pt x="255801" y="80539"/>
                  </a:cubicBezTo>
                  <a:cubicBezTo>
                    <a:pt x="255375" y="80606"/>
                    <a:pt x="254945" y="80642"/>
                    <a:pt x="254515" y="80644"/>
                  </a:cubicBezTo>
                  <a:lnTo>
                    <a:pt x="253651" y="80644"/>
                  </a:lnTo>
                  <a:lnTo>
                    <a:pt x="252407" y="80497"/>
                  </a:lnTo>
                  <a:lnTo>
                    <a:pt x="251059" y="80222"/>
                  </a:lnTo>
                  <a:lnTo>
                    <a:pt x="249668" y="79821"/>
                  </a:lnTo>
                  <a:cubicBezTo>
                    <a:pt x="249183" y="79674"/>
                    <a:pt x="248719" y="79505"/>
                    <a:pt x="248234" y="79315"/>
                  </a:cubicBezTo>
                  <a:lnTo>
                    <a:pt x="246801" y="78724"/>
                  </a:lnTo>
                  <a:cubicBezTo>
                    <a:pt x="246338" y="78492"/>
                    <a:pt x="245853" y="78260"/>
                    <a:pt x="245410" y="78007"/>
                  </a:cubicBezTo>
                  <a:cubicBezTo>
                    <a:pt x="244932" y="77764"/>
                    <a:pt x="244468" y="77496"/>
                    <a:pt x="244019" y="77205"/>
                  </a:cubicBezTo>
                  <a:cubicBezTo>
                    <a:pt x="243577" y="76930"/>
                    <a:pt x="243134" y="76635"/>
                    <a:pt x="242712" y="76319"/>
                  </a:cubicBezTo>
                  <a:cubicBezTo>
                    <a:pt x="242278" y="76027"/>
                    <a:pt x="241863" y="75711"/>
                    <a:pt x="241469" y="75369"/>
                  </a:cubicBezTo>
                  <a:cubicBezTo>
                    <a:pt x="241089" y="75074"/>
                    <a:pt x="240710" y="74715"/>
                    <a:pt x="240352" y="74377"/>
                  </a:cubicBezTo>
                  <a:cubicBezTo>
                    <a:pt x="240000" y="74046"/>
                    <a:pt x="239669" y="73694"/>
                    <a:pt x="239361" y="73322"/>
                  </a:cubicBezTo>
                  <a:cubicBezTo>
                    <a:pt x="239045" y="72963"/>
                    <a:pt x="238771" y="72605"/>
                    <a:pt x="238497" y="72225"/>
                  </a:cubicBezTo>
                  <a:cubicBezTo>
                    <a:pt x="238377" y="71803"/>
                    <a:pt x="238286" y="71372"/>
                    <a:pt x="238223" y="70938"/>
                  </a:cubicBezTo>
                  <a:cubicBezTo>
                    <a:pt x="238040" y="70604"/>
                    <a:pt x="237877" y="70258"/>
                    <a:pt x="237738" y="69904"/>
                  </a:cubicBezTo>
                  <a:cubicBezTo>
                    <a:pt x="237728" y="69756"/>
                    <a:pt x="237728" y="69608"/>
                    <a:pt x="237738" y="69461"/>
                  </a:cubicBezTo>
                  <a:cubicBezTo>
                    <a:pt x="237764" y="69226"/>
                    <a:pt x="237806" y="68992"/>
                    <a:pt x="237865" y="68764"/>
                  </a:cubicBezTo>
                  <a:cubicBezTo>
                    <a:pt x="237865" y="68427"/>
                    <a:pt x="238012" y="68089"/>
                    <a:pt x="238097" y="67730"/>
                  </a:cubicBezTo>
                  <a:cubicBezTo>
                    <a:pt x="238181" y="67372"/>
                    <a:pt x="238434" y="66464"/>
                    <a:pt x="238624" y="65831"/>
                  </a:cubicBezTo>
                  <a:cubicBezTo>
                    <a:pt x="238813" y="65198"/>
                    <a:pt x="239024" y="64692"/>
                    <a:pt x="239256" y="64143"/>
                  </a:cubicBezTo>
                  <a:cubicBezTo>
                    <a:pt x="239473" y="63643"/>
                    <a:pt x="239717" y="63158"/>
                    <a:pt x="239994" y="62687"/>
                  </a:cubicBezTo>
                  <a:cubicBezTo>
                    <a:pt x="240251" y="62265"/>
                    <a:pt x="240539" y="61862"/>
                    <a:pt x="240858" y="61484"/>
                  </a:cubicBezTo>
                  <a:cubicBezTo>
                    <a:pt x="241178" y="61115"/>
                    <a:pt x="241530" y="60775"/>
                    <a:pt x="241911" y="60471"/>
                  </a:cubicBezTo>
                  <a:cubicBezTo>
                    <a:pt x="253820" y="51018"/>
                    <a:pt x="279469" y="45363"/>
                    <a:pt x="297363" y="45363"/>
                  </a:cubicBezTo>
                  <a:cubicBezTo>
                    <a:pt x="304150" y="45363"/>
                    <a:pt x="309250" y="46228"/>
                    <a:pt x="311316" y="47726"/>
                  </a:cubicBezTo>
                  <a:cubicBezTo>
                    <a:pt x="316117" y="51347"/>
                    <a:pt x="319284" y="56728"/>
                    <a:pt x="320125" y="62687"/>
                  </a:cubicBezTo>
                  <a:cubicBezTo>
                    <a:pt x="320874" y="65975"/>
                    <a:pt x="320433" y="69423"/>
                    <a:pt x="318882" y="72415"/>
                  </a:cubicBezTo>
                  <a:cubicBezTo>
                    <a:pt x="315468" y="77057"/>
                    <a:pt x="313908" y="77711"/>
                    <a:pt x="313318" y="77711"/>
                  </a:cubicBezTo>
                  <a:lnTo>
                    <a:pt x="313149" y="77711"/>
                  </a:lnTo>
                  <a:cubicBezTo>
                    <a:pt x="311484" y="76023"/>
                    <a:pt x="297848" y="68891"/>
                    <a:pt x="284865" y="68891"/>
                  </a:cubicBezTo>
                  <a:cubicBezTo>
                    <a:pt x="280500" y="68800"/>
                    <a:pt x="276173" y="69718"/>
                    <a:pt x="272219" y="71571"/>
                  </a:cubicBezTo>
                  <a:cubicBezTo>
                    <a:pt x="268805" y="73238"/>
                    <a:pt x="266781" y="74673"/>
                    <a:pt x="267182" y="76635"/>
                  </a:cubicBezTo>
                  <a:cubicBezTo>
                    <a:pt x="267667" y="79104"/>
                    <a:pt x="271397" y="79315"/>
                    <a:pt x="278099" y="79716"/>
                  </a:cubicBezTo>
                  <a:cubicBezTo>
                    <a:pt x="282020" y="79948"/>
                    <a:pt x="290155" y="80433"/>
                    <a:pt x="290998" y="82164"/>
                  </a:cubicBezTo>
                  <a:cubicBezTo>
                    <a:pt x="290324" y="83620"/>
                    <a:pt x="284254" y="85097"/>
                    <a:pt x="280607" y="85983"/>
                  </a:cubicBezTo>
                  <a:cubicBezTo>
                    <a:pt x="274580" y="87460"/>
                    <a:pt x="270596" y="88452"/>
                    <a:pt x="270596" y="91195"/>
                  </a:cubicBezTo>
                  <a:cubicBezTo>
                    <a:pt x="270596" y="91744"/>
                    <a:pt x="270828" y="93094"/>
                    <a:pt x="272830" y="93580"/>
                  </a:cubicBezTo>
                  <a:cubicBezTo>
                    <a:pt x="273815" y="93776"/>
                    <a:pt x="274820" y="93860"/>
                    <a:pt x="275823" y="93833"/>
                  </a:cubicBezTo>
                  <a:cubicBezTo>
                    <a:pt x="277256" y="93833"/>
                    <a:pt x="279027" y="93727"/>
                    <a:pt x="280966" y="93622"/>
                  </a:cubicBezTo>
                  <a:cubicBezTo>
                    <a:pt x="282905" y="93516"/>
                    <a:pt x="285476" y="93368"/>
                    <a:pt x="287668" y="93368"/>
                  </a:cubicBezTo>
                  <a:cubicBezTo>
                    <a:pt x="294644" y="93368"/>
                    <a:pt x="295508" y="94846"/>
                    <a:pt x="295593" y="95310"/>
                  </a:cubicBezTo>
                  <a:cubicBezTo>
                    <a:pt x="296162" y="97947"/>
                    <a:pt x="286340" y="102210"/>
                    <a:pt x="281577" y="104278"/>
                  </a:cubicBezTo>
                  <a:cubicBezTo>
                    <a:pt x="275149" y="107063"/>
                    <a:pt x="272219" y="108329"/>
                    <a:pt x="272683" y="110608"/>
                  </a:cubicBezTo>
                  <a:cubicBezTo>
                    <a:pt x="272894" y="111600"/>
                    <a:pt x="273694" y="112718"/>
                    <a:pt x="276413" y="112718"/>
                  </a:cubicBezTo>
                  <a:cubicBezTo>
                    <a:pt x="278915" y="112581"/>
                    <a:pt x="281402" y="112250"/>
                    <a:pt x="283853" y="111727"/>
                  </a:cubicBezTo>
                  <a:cubicBezTo>
                    <a:pt x="287025" y="111054"/>
                    <a:pt x="290246" y="110638"/>
                    <a:pt x="293485" y="110482"/>
                  </a:cubicBezTo>
                  <a:cubicBezTo>
                    <a:pt x="296373" y="110482"/>
                    <a:pt x="296921" y="111178"/>
                    <a:pt x="297005" y="111368"/>
                  </a:cubicBezTo>
                  <a:cubicBezTo>
                    <a:pt x="296878" y="112676"/>
                    <a:pt x="290829" y="118099"/>
                    <a:pt x="288574" y="120125"/>
                  </a:cubicBezTo>
                  <a:cubicBezTo>
                    <a:pt x="281998" y="126012"/>
                    <a:pt x="278900" y="128967"/>
                    <a:pt x="279996" y="131456"/>
                  </a:cubicBezTo>
                  <a:cubicBezTo>
                    <a:pt x="280403" y="132377"/>
                    <a:pt x="281330" y="132955"/>
                    <a:pt x="282336" y="132912"/>
                  </a:cubicBezTo>
                  <a:cubicBezTo>
                    <a:pt x="284001" y="132912"/>
                    <a:pt x="286235" y="131478"/>
                    <a:pt x="289080" y="129642"/>
                  </a:cubicBezTo>
                  <a:cubicBezTo>
                    <a:pt x="291925" y="127806"/>
                    <a:pt x="295529" y="125422"/>
                    <a:pt x="297637" y="125422"/>
                  </a:cubicBezTo>
                  <a:cubicBezTo>
                    <a:pt x="297901" y="125413"/>
                    <a:pt x="298162" y="125470"/>
                    <a:pt x="298396" y="125590"/>
                  </a:cubicBezTo>
                  <a:cubicBezTo>
                    <a:pt x="298396" y="125590"/>
                    <a:pt x="298944" y="126308"/>
                    <a:pt x="297321" y="129811"/>
                  </a:cubicBezTo>
                  <a:cubicBezTo>
                    <a:pt x="295675" y="133001"/>
                    <a:pt x="293845" y="136095"/>
                    <a:pt x="291841" y="139074"/>
                  </a:cubicBezTo>
                  <a:cubicBezTo>
                    <a:pt x="288258" y="144666"/>
                    <a:pt x="287120" y="146607"/>
                    <a:pt x="287626" y="148274"/>
                  </a:cubicBezTo>
                  <a:lnTo>
                    <a:pt x="288068" y="149118"/>
                  </a:lnTo>
                  <a:lnTo>
                    <a:pt x="288680" y="149393"/>
                  </a:lnTo>
                  <a:cubicBezTo>
                    <a:pt x="289000" y="149524"/>
                    <a:pt x="289346" y="149589"/>
                    <a:pt x="289691" y="149583"/>
                  </a:cubicBezTo>
                  <a:cubicBezTo>
                    <a:pt x="293907" y="149583"/>
                    <a:pt x="309208" y="136922"/>
                    <a:pt x="313929" y="130359"/>
                  </a:cubicBezTo>
                  <a:cubicBezTo>
                    <a:pt x="318861" y="123438"/>
                    <a:pt x="328999" y="99910"/>
                    <a:pt x="328240" y="94255"/>
                  </a:cubicBezTo>
                  <a:cubicBezTo>
                    <a:pt x="328092" y="93136"/>
                    <a:pt x="329125" y="91912"/>
                    <a:pt x="330664" y="90034"/>
                  </a:cubicBezTo>
                  <a:cubicBezTo>
                    <a:pt x="333951" y="86088"/>
                    <a:pt x="339452" y="79484"/>
                    <a:pt x="341202" y="64185"/>
                  </a:cubicBezTo>
                  <a:cubicBezTo>
                    <a:pt x="343604" y="45131"/>
                    <a:pt x="327713" y="26625"/>
                    <a:pt x="305815" y="22890"/>
                  </a:cubicBezTo>
                  <a:close/>
                </a:path>
              </a:pathLst>
            </a:custGeom>
            <a:solidFill>
              <a:srgbClr val="08C8C3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AC4FA4-39A9-4E94-5EFA-4F1125C6B051}"/>
                </a:ext>
              </a:extLst>
            </p:cNvPr>
            <p:cNvSpPr/>
            <p:nvPr/>
          </p:nvSpPr>
          <p:spPr>
            <a:xfrm>
              <a:off x="11462343" y="2174391"/>
              <a:ext cx="216000" cy="21689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132D54-B4CD-5F64-3F5D-13EA459E02A6}"/>
              </a:ext>
            </a:extLst>
          </p:cNvPr>
          <p:cNvGrpSpPr/>
          <p:nvPr/>
        </p:nvGrpSpPr>
        <p:grpSpPr>
          <a:xfrm>
            <a:off x="6215074" y="2194859"/>
            <a:ext cx="468000" cy="468000"/>
            <a:chOff x="11117738" y="2739029"/>
            <a:chExt cx="758684" cy="754603"/>
          </a:xfrm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544E86F6-D9BE-1F58-9D26-F0930A4C7533}"/>
                </a:ext>
              </a:extLst>
            </p:cNvPr>
            <p:cNvSpPr/>
            <p:nvPr/>
          </p:nvSpPr>
          <p:spPr>
            <a:xfrm>
              <a:off x="11117738" y="2739029"/>
              <a:ext cx="758684" cy="75460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E66D3330-D7AD-3674-BE54-C5F5E743A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017" y="2856189"/>
              <a:ext cx="478956" cy="489983"/>
            </a:xfrm>
            <a:custGeom>
              <a:avLst/>
              <a:gdLst>
                <a:gd name="T0" fmla="*/ 108 w 242"/>
                <a:gd name="T1" fmla="*/ 79 h 245"/>
                <a:gd name="T2" fmla="*/ 112 w 242"/>
                <a:gd name="T3" fmla="*/ 63 h 245"/>
                <a:gd name="T4" fmla="*/ 112 w 242"/>
                <a:gd name="T5" fmla="*/ 12 h 245"/>
                <a:gd name="T6" fmla="*/ 123 w 242"/>
                <a:gd name="T7" fmla="*/ 1 h 245"/>
                <a:gd name="T8" fmla="*/ 133 w 242"/>
                <a:gd name="T9" fmla="*/ 13 h 245"/>
                <a:gd name="T10" fmla="*/ 133 w 242"/>
                <a:gd name="T11" fmla="*/ 63 h 245"/>
                <a:gd name="T12" fmla="*/ 137 w 242"/>
                <a:gd name="T13" fmla="*/ 80 h 245"/>
                <a:gd name="T14" fmla="*/ 141 w 242"/>
                <a:gd name="T15" fmla="*/ 80 h 245"/>
                <a:gd name="T16" fmla="*/ 148 w 242"/>
                <a:gd name="T17" fmla="*/ 43 h 245"/>
                <a:gd name="T18" fmla="*/ 190 w 242"/>
                <a:gd name="T19" fmla="*/ 30 h 245"/>
                <a:gd name="T20" fmla="*/ 236 w 242"/>
                <a:gd name="T21" fmla="*/ 118 h 245"/>
                <a:gd name="T22" fmla="*/ 242 w 242"/>
                <a:gd name="T23" fmla="*/ 215 h 245"/>
                <a:gd name="T24" fmla="*/ 240 w 242"/>
                <a:gd name="T25" fmla="*/ 227 h 245"/>
                <a:gd name="T26" fmla="*/ 218 w 242"/>
                <a:gd name="T27" fmla="*/ 236 h 245"/>
                <a:gd name="T28" fmla="*/ 169 w 242"/>
                <a:gd name="T29" fmla="*/ 215 h 245"/>
                <a:gd name="T30" fmla="*/ 146 w 242"/>
                <a:gd name="T31" fmla="*/ 188 h 245"/>
                <a:gd name="T32" fmla="*/ 140 w 242"/>
                <a:gd name="T33" fmla="*/ 115 h 245"/>
                <a:gd name="T34" fmla="*/ 131 w 242"/>
                <a:gd name="T35" fmla="*/ 97 h 245"/>
                <a:gd name="T36" fmla="*/ 111 w 242"/>
                <a:gd name="T37" fmla="*/ 100 h 245"/>
                <a:gd name="T38" fmla="*/ 106 w 242"/>
                <a:gd name="T39" fmla="*/ 112 h 245"/>
                <a:gd name="T40" fmla="*/ 101 w 242"/>
                <a:gd name="T41" fmla="*/ 182 h 245"/>
                <a:gd name="T42" fmla="*/ 64 w 242"/>
                <a:gd name="T43" fmla="*/ 220 h 245"/>
                <a:gd name="T44" fmla="*/ 32 w 242"/>
                <a:gd name="T45" fmla="*/ 236 h 245"/>
                <a:gd name="T46" fmla="*/ 5 w 242"/>
                <a:gd name="T47" fmla="*/ 225 h 245"/>
                <a:gd name="T48" fmla="*/ 38 w 242"/>
                <a:gd name="T49" fmla="*/ 52 h 245"/>
                <a:gd name="T50" fmla="*/ 68 w 242"/>
                <a:gd name="T51" fmla="*/ 23 h 245"/>
                <a:gd name="T52" fmla="*/ 92 w 242"/>
                <a:gd name="T53" fmla="*/ 29 h 245"/>
                <a:gd name="T54" fmla="*/ 106 w 242"/>
                <a:gd name="T55" fmla="*/ 78 h 245"/>
                <a:gd name="T56" fmla="*/ 108 w 242"/>
                <a:gd name="T57" fmla="*/ 7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2" h="245">
                  <a:moveTo>
                    <a:pt x="108" y="79"/>
                  </a:moveTo>
                  <a:cubicBezTo>
                    <a:pt x="109" y="74"/>
                    <a:pt x="112" y="68"/>
                    <a:pt x="112" y="63"/>
                  </a:cubicBezTo>
                  <a:cubicBezTo>
                    <a:pt x="113" y="46"/>
                    <a:pt x="113" y="29"/>
                    <a:pt x="112" y="12"/>
                  </a:cubicBezTo>
                  <a:cubicBezTo>
                    <a:pt x="112" y="4"/>
                    <a:pt x="114" y="1"/>
                    <a:pt x="123" y="1"/>
                  </a:cubicBezTo>
                  <a:cubicBezTo>
                    <a:pt x="132" y="0"/>
                    <a:pt x="133" y="5"/>
                    <a:pt x="133" y="13"/>
                  </a:cubicBezTo>
                  <a:cubicBezTo>
                    <a:pt x="132" y="29"/>
                    <a:pt x="132" y="46"/>
                    <a:pt x="133" y="63"/>
                  </a:cubicBezTo>
                  <a:cubicBezTo>
                    <a:pt x="133" y="69"/>
                    <a:pt x="136" y="75"/>
                    <a:pt x="137" y="80"/>
                  </a:cubicBezTo>
                  <a:cubicBezTo>
                    <a:pt x="139" y="80"/>
                    <a:pt x="140" y="80"/>
                    <a:pt x="141" y="80"/>
                  </a:cubicBezTo>
                  <a:cubicBezTo>
                    <a:pt x="143" y="67"/>
                    <a:pt x="145" y="55"/>
                    <a:pt x="148" y="43"/>
                  </a:cubicBezTo>
                  <a:cubicBezTo>
                    <a:pt x="156" y="12"/>
                    <a:pt x="167" y="8"/>
                    <a:pt x="190" y="30"/>
                  </a:cubicBezTo>
                  <a:cubicBezTo>
                    <a:pt x="216" y="54"/>
                    <a:pt x="231" y="84"/>
                    <a:pt x="236" y="118"/>
                  </a:cubicBezTo>
                  <a:cubicBezTo>
                    <a:pt x="241" y="150"/>
                    <a:pt x="240" y="183"/>
                    <a:pt x="242" y="215"/>
                  </a:cubicBezTo>
                  <a:cubicBezTo>
                    <a:pt x="242" y="219"/>
                    <a:pt x="241" y="223"/>
                    <a:pt x="240" y="227"/>
                  </a:cubicBezTo>
                  <a:cubicBezTo>
                    <a:pt x="236" y="240"/>
                    <a:pt x="229" y="243"/>
                    <a:pt x="218" y="236"/>
                  </a:cubicBezTo>
                  <a:cubicBezTo>
                    <a:pt x="203" y="226"/>
                    <a:pt x="187" y="218"/>
                    <a:pt x="169" y="215"/>
                  </a:cubicBezTo>
                  <a:cubicBezTo>
                    <a:pt x="155" y="213"/>
                    <a:pt x="148" y="201"/>
                    <a:pt x="146" y="188"/>
                  </a:cubicBezTo>
                  <a:cubicBezTo>
                    <a:pt x="143" y="164"/>
                    <a:pt x="141" y="139"/>
                    <a:pt x="140" y="115"/>
                  </a:cubicBezTo>
                  <a:cubicBezTo>
                    <a:pt x="140" y="107"/>
                    <a:pt x="139" y="101"/>
                    <a:pt x="131" y="97"/>
                  </a:cubicBezTo>
                  <a:cubicBezTo>
                    <a:pt x="123" y="92"/>
                    <a:pt x="116" y="94"/>
                    <a:pt x="111" y="100"/>
                  </a:cubicBezTo>
                  <a:cubicBezTo>
                    <a:pt x="108" y="102"/>
                    <a:pt x="106" y="108"/>
                    <a:pt x="106" y="112"/>
                  </a:cubicBezTo>
                  <a:cubicBezTo>
                    <a:pt x="104" y="136"/>
                    <a:pt x="104" y="159"/>
                    <a:pt x="101" y="182"/>
                  </a:cubicBezTo>
                  <a:cubicBezTo>
                    <a:pt x="98" y="203"/>
                    <a:pt x="88" y="218"/>
                    <a:pt x="64" y="220"/>
                  </a:cubicBezTo>
                  <a:cubicBezTo>
                    <a:pt x="53" y="222"/>
                    <a:pt x="42" y="230"/>
                    <a:pt x="32" y="236"/>
                  </a:cubicBezTo>
                  <a:cubicBezTo>
                    <a:pt x="16" y="245"/>
                    <a:pt x="6" y="242"/>
                    <a:pt x="5" y="225"/>
                  </a:cubicBezTo>
                  <a:cubicBezTo>
                    <a:pt x="0" y="164"/>
                    <a:pt x="1" y="104"/>
                    <a:pt x="38" y="52"/>
                  </a:cubicBezTo>
                  <a:cubicBezTo>
                    <a:pt x="46" y="41"/>
                    <a:pt x="57" y="31"/>
                    <a:pt x="68" y="23"/>
                  </a:cubicBezTo>
                  <a:cubicBezTo>
                    <a:pt x="79" y="14"/>
                    <a:pt x="87" y="16"/>
                    <a:pt x="92" y="29"/>
                  </a:cubicBezTo>
                  <a:cubicBezTo>
                    <a:pt x="98" y="45"/>
                    <a:pt x="101" y="62"/>
                    <a:pt x="106" y="78"/>
                  </a:cubicBezTo>
                  <a:cubicBezTo>
                    <a:pt x="106" y="79"/>
                    <a:pt x="107" y="79"/>
                    <a:pt x="108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F8D6E1C-74EA-F0D9-1E03-81AFB3A35656}"/>
              </a:ext>
            </a:extLst>
          </p:cNvPr>
          <p:cNvGrpSpPr/>
          <p:nvPr/>
        </p:nvGrpSpPr>
        <p:grpSpPr>
          <a:xfrm>
            <a:off x="6215074" y="2703694"/>
            <a:ext cx="468000" cy="468000"/>
            <a:chOff x="11117738" y="3550396"/>
            <a:chExt cx="758684" cy="754603"/>
          </a:xfrm>
        </p:grpSpPr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AF2747E0-3DA3-63DD-5F0C-2D491BBFB40A}"/>
                </a:ext>
              </a:extLst>
            </p:cNvPr>
            <p:cNvSpPr/>
            <p:nvPr/>
          </p:nvSpPr>
          <p:spPr>
            <a:xfrm>
              <a:off x="11117738" y="3550396"/>
              <a:ext cx="758684" cy="75460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3" name="Picture 8" descr="Breast - Free healthcare and medical icons">
              <a:extLst>
                <a:ext uri="{FF2B5EF4-FFF2-40B4-BE49-F238E27FC236}">
                  <a16:creationId xmlns:a16="http://schemas.microsoft.com/office/drawing/2014/main" id="{6FC2F4E8-D106-15EC-E01E-E223419B75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430" b="63672" l="2734" r="97266">
                          <a14:foregroundMark x1="18750" y1="45117" x2="23438" y2="56641"/>
                          <a14:foregroundMark x1="81250" y1="45313" x2="80859" y2="59180"/>
                          <a14:foregroundMark x1="20313" y1="55859" x2="19141" y2="58203"/>
                          <a14:foregroundMark x1="81641" y1="52734" x2="82813" y2="38672"/>
                          <a14:foregroundMark x1="20313" y1="63672" x2="15234" y2="33594"/>
                          <a14:foregroundMark x1="17578" y1="38086" x2="39844" y2="37500"/>
                          <a14:foregroundMark x1="65430" y1="36914" x2="84961" y2="41797"/>
                          <a14:foregroundMark x1="64063" y1="37891" x2="87500" y2="38086"/>
                          <a14:foregroundMark x1="14648" y1="36328" x2="14648" y2="36328"/>
                          <a14:foregroundMark x1="14648" y1="36328" x2="9961" y2="33398"/>
                          <a14:foregroundMark x1="44531" y1="31055" x2="49414" y2="15430"/>
                          <a14:foregroundMark x1="14844" y1="42383" x2="10742" y2="38672"/>
                          <a14:foregroundMark x1="10742" y1="38672" x2="12695" y2="43555"/>
                          <a14:foregroundMark x1="93359" y1="30664" x2="93359" y2="30664"/>
                          <a14:foregroundMark x1="97266" y1="21289" x2="97266" y2="21289"/>
                          <a14:foregroundMark x1="2734" y1="24414" x2="2734" y2="24414"/>
                          <a14:backgroundMark x1="36523" y1="47266" x2="61133" y2="460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" t="10543" r="-433" b="37507"/>
            <a:stretch/>
          </p:blipFill>
          <p:spPr bwMode="auto">
            <a:xfrm>
              <a:off x="11244575" y="3758499"/>
              <a:ext cx="517926" cy="377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210E80-31B5-39B8-8B83-DF2D8DA8D0B4}"/>
              </a:ext>
            </a:extLst>
          </p:cNvPr>
          <p:cNvGrpSpPr/>
          <p:nvPr/>
        </p:nvGrpSpPr>
        <p:grpSpPr>
          <a:xfrm>
            <a:off x="6215074" y="3212529"/>
            <a:ext cx="468000" cy="468000"/>
            <a:chOff x="11117738" y="4361763"/>
            <a:chExt cx="758684" cy="754603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24CC9ED9-F0FC-32D5-9B66-E2BF379C576C}"/>
                </a:ext>
              </a:extLst>
            </p:cNvPr>
            <p:cNvSpPr/>
            <p:nvPr/>
          </p:nvSpPr>
          <p:spPr>
            <a:xfrm>
              <a:off x="11117738" y="4361763"/>
              <a:ext cx="758684" cy="75460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Freeform 261">
              <a:extLst>
                <a:ext uri="{FF2B5EF4-FFF2-40B4-BE49-F238E27FC236}">
                  <a16:creationId xmlns:a16="http://schemas.microsoft.com/office/drawing/2014/main" id="{3332FF08-26F5-A0A2-4AF3-2BFE1E398B13}"/>
                </a:ext>
              </a:extLst>
            </p:cNvPr>
            <p:cNvSpPr/>
            <p:nvPr/>
          </p:nvSpPr>
          <p:spPr>
            <a:xfrm>
              <a:off x="11258870" y="4559538"/>
              <a:ext cx="484756" cy="398180"/>
            </a:xfrm>
            <a:custGeom>
              <a:avLst/>
              <a:gdLst>
                <a:gd name="connsiteX0" fmla="*/ 305815 w 341503"/>
                <a:gd name="connsiteY0" fmla="*/ 22890 h 267676"/>
                <a:gd name="connsiteX1" fmla="*/ 297637 w 341503"/>
                <a:gd name="connsiteY1" fmla="*/ 22236 h 267676"/>
                <a:gd name="connsiteX2" fmla="*/ 274748 w 341503"/>
                <a:gd name="connsiteY2" fmla="*/ 25253 h 267676"/>
                <a:gd name="connsiteX3" fmla="*/ 253208 w 341503"/>
                <a:gd name="connsiteY3" fmla="*/ 28123 h 267676"/>
                <a:gd name="connsiteX4" fmla="*/ 232575 w 341503"/>
                <a:gd name="connsiteY4" fmla="*/ 18564 h 267676"/>
                <a:gd name="connsiteX5" fmla="*/ 225177 w 341503"/>
                <a:gd name="connsiteY5" fmla="*/ 13268 h 267676"/>
                <a:gd name="connsiteX6" fmla="*/ 194068 w 341503"/>
                <a:gd name="connsiteY6" fmla="*/ 2042 h 267676"/>
                <a:gd name="connsiteX7" fmla="*/ 174531 w 341503"/>
                <a:gd name="connsiteY7" fmla="*/ 353 h 267676"/>
                <a:gd name="connsiteX8" fmla="*/ 123231 w 341503"/>
                <a:gd name="connsiteY8" fmla="*/ 13268 h 267676"/>
                <a:gd name="connsiteX9" fmla="*/ 115770 w 341503"/>
                <a:gd name="connsiteY9" fmla="*/ 18353 h 267676"/>
                <a:gd name="connsiteX10" fmla="*/ 100806 w 341503"/>
                <a:gd name="connsiteY10" fmla="*/ 26097 h 267676"/>
                <a:gd name="connsiteX11" fmla="*/ 98361 w 341503"/>
                <a:gd name="connsiteY11" fmla="*/ 26266 h 267676"/>
                <a:gd name="connsiteX12" fmla="*/ 82259 w 341503"/>
                <a:gd name="connsiteY12" fmla="*/ 22404 h 267676"/>
                <a:gd name="connsiteX13" fmla="*/ 72985 w 341503"/>
                <a:gd name="connsiteY13" fmla="*/ 19577 h 267676"/>
                <a:gd name="connsiteX14" fmla="*/ 55345 w 341503"/>
                <a:gd name="connsiteY14" fmla="*/ 17467 h 267676"/>
                <a:gd name="connsiteX15" fmla="*/ 39769 w 341503"/>
                <a:gd name="connsiteY15" fmla="*/ 19577 h 267676"/>
                <a:gd name="connsiteX16" fmla="*/ 1115 w 341503"/>
                <a:gd name="connsiteY16" fmla="*/ 72330 h 267676"/>
                <a:gd name="connsiteX17" fmla="*/ 4530 w 341503"/>
                <a:gd name="connsiteY17" fmla="*/ 79505 h 267676"/>
                <a:gd name="connsiteX18" fmla="*/ 7712 w 341503"/>
                <a:gd name="connsiteY18" fmla="*/ 86722 h 267676"/>
                <a:gd name="connsiteX19" fmla="*/ 7712 w 341503"/>
                <a:gd name="connsiteY19" fmla="*/ 88832 h 267676"/>
                <a:gd name="connsiteX20" fmla="*/ 19241 w 341503"/>
                <a:gd name="connsiteY20" fmla="*/ 129389 h 267676"/>
                <a:gd name="connsiteX21" fmla="*/ 55260 w 341503"/>
                <a:gd name="connsiteY21" fmla="*/ 151355 h 267676"/>
                <a:gd name="connsiteX22" fmla="*/ 58021 w 341503"/>
                <a:gd name="connsiteY22" fmla="*/ 149730 h 267676"/>
                <a:gd name="connsiteX23" fmla="*/ 51804 w 341503"/>
                <a:gd name="connsiteY23" fmla="*/ 141290 h 267676"/>
                <a:gd name="connsiteX24" fmla="*/ 40633 w 341503"/>
                <a:gd name="connsiteY24" fmla="*/ 126899 h 267676"/>
                <a:gd name="connsiteX25" fmla="*/ 42425 w 341503"/>
                <a:gd name="connsiteY25" fmla="*/ 126730 h 267676"/>
                <a:gd name="connsiteX26" fmla="*/ 48621 w 341503"/>
                <a:gd name="connsiteY26" fmla="*/ 127257 h 267676"/>
                <a:gd name="connsiteX27" fmla="*/ 55155 w 341503"/>
                <a:gd name="connsiteY27" fmla="*/ 127827 h 267676"/>
                <a:gd name="connsiteX28" fmla="*/ 60066 w 341503"/>
                <a:gd name="connsiteY28" fmla="*/ 125527 h 267676"/>
                <a:gd name="connsiteX29" fmla="*/ 53448 w 341503"/>
                <a:gd name="connsiteY29" fmla="*/ 119640 h 267676"/>
                <a:gd name="connsiteX30" fmla="*/ 43373 w 341503"/>
                <a:gd name="connsiteY30" fmla="*/ 111199 h 267676"/>
                <a:gd name="connsiteX31" fmla="*/ 46977 w 341503"/>
                <a:gd name="connsiteY31" fmla="*/ 109870 h 267676"/>
                <a:gd name="connsiteX32" fmla="*/ 53764 w 341503"/>
                <a:gd name="connsiteY32" fmla="*/ 110587 h 267676"/>
                <a:gd name="connsiteX33" fmla="*/ 58738 w 341503"/>
                <a:gd name="connsiteY33" fmla="*/ 111136 h 267676"/>
                <a:gd name="connsiteX34" fmla="*/ 61604 w 341503"/>
                <a:gd name="connsiteY34" fmla="*/ 110165 h 267676"/>
                <a:gd name="connsiteX35" fmla="*/ 62194 w 341503"/>
                <a:gd name="connsiteY35" fmla="*/ 108372 h 267676"/>
                <a:gd name="connsiteX36" fmla="*/ 54797 w 341503"/>
                <a:gd name="connsiteY36" fmla="*/ 102041 h 267676"/>
                <a:gd name="connsiteX37" fmla="*/ 46788 w 341503"/>
                <a:gd name="connsiteY37" fmla="*/ 95711 h 267676"/>
                <a:gd name="connsiteX38" fmla="*/ 55724 w 341503"/>
                <a:gd name="connsiteY38" fmla="*/ 91976 h 267676"/>
                <a:gd name="connsiteX39" fmla="*/ 65777 w 341503"/>
                <a:gd name="connsiteY39" fmla="*/ 86954 h 267676"/>
                <a:gd name="connsiteX40" fmla="*/ 65777 w 341503"/>
                <a:gd name="connsiteY40" fmla="*/ 84843 h 267676"/>
                <a:gd name="connsiteX41" fmla="*/ 59265 w 341503"/>
                <a:gd name="connsiteY41" fmla="*/ 82459 h 267676"/>
                <a:gd name="connsiteX42" fmla="*/ 56778 w 341503"/>
                <a:gd name="connsiteY42" fmla="*/ 82459 h 267676"/>
                <a:gd name="connsiteX43" fmla="*/ 54185 w 341503"/>
                <a:gd name="connsiteY43" fmla="*/ 82459 h 267676"/>
                <a:gd name="connsiteX44" fmla="*/ 48453 w 341503"/>
                <a:gd name="connsiteY44" fmla="*/ 80834 h 267676"/>
                <a:gd name="connsiteX45" fmla="*/ 57515 w 341503"/>
                <a:gd name="connsiteY45" fmla="*/ 76487 h 267676"/>
                <a:gd name="connsiteX46" fmla="*/ 66810 w 341503"/>
                <a:gd name="connsiteY46" fmla="*/ 72267 h 267676"/>
                <a:gd name="connsiteX47" fmla="*/ 66410 w 341503"/>
                <a:gd name="connsiteY47" fmla="*/ 69207 h 267676"/>
                <a:gd name="connsiteX48" fmla="*/ 56272 w 341503"/>
                <a:gd name="connsiteY48" fmla="*/ 65894 h 267676"/>
                <a:gd name="connsiteX49" fmla="*/ 51340 w 341503"/>
                <a:gd name="connsiteY49" fmla="*/ 66295 h 267676"/>
                <a:gd name="connsiteX50" fmla="*/ 25248 w 341503"/>
                <a:gd name="connsiteY50" fmla="*/ 76846 h 267676"/>
                <a:gd name="connsiteX51" fmla="*/ 23772 w 341503"/>
                <a:gd name="connsiteY51" fmla="*/ 75179 h 267676"/>
                <a:gd name="connsiteX52" fmla="*/ 24320 w 341503"/>
                <a:gd name="connsiteY52" fmla="*/ 57475 h 267676"/>
                <a:gd name="connsiteX53" fmla="*/ 55724 w 341503"/>
                <a:gd name="connsiteY53" fmla="*/ 42957 h 267676"/>
                <a:gd name="connsiteX54" fmla="*/ 56209 w 341503"/>
                <a:gd name="connsiteY54" fmla="*/ 42957 h 267676"/>
                <a:gd name="connsiteX55" fmla="*/ 104305 w 341503"/>
                <a:gd name="connsiteY55" fmla="*/ 60429 h 267676"/>
                <a:gd name="connsiteX56" fmla="*/ 106855 w 341503"/>
                <a:gd name="connsiteY56" fmla="*/ 67709 h 267676"/>
                <a:gd name="connsiteX57" fmla="*/ 86664 w 341503"/>
                <a:gd name="connsiteY57" fmla="*/ 81467 h 267676"/>
                <a:gd name="connsiteX58" fmla="*/ 83987 w 341503"/>
                <a:gd name="connsiteY58" fmla="*/ 81066 h 267676"/>
                <a:gd name="connsiteX59" fmla="*/ 79772 w 341503"/>
                <a:gd name="connsiteY59" fmla="*/ 79716 h 267676"/>
                <a:gd name="connsiteX60" fmla="*/ 81880 w 341503"/>
                <a:gd name="connsiteY60" fmla="*/ 83472 h 267676"/>
                <a:gd name="connsiteX61" fmla="*/ 85315 w 341503"/>
                <a:gd name="connsiteY61" fmla="*/ 94023 h 267676"/>
                <a:gd name="connsiteX62" fmla="*/ 86263 w 341503"/>
                <a:gd name="connsiteY62" fmla="*/ 100881 h 267676"/>
                <a:gd name="connsiteX63" fmla="*/ 88497 w 341503"/>
                <a:gd name="connsiteY63" fmla="*/ 94339 h 267676"/>
                <a:gd name="connsiteX64" fmla="*/ 103630 w 341503"/>
                <a:gd name="connsiteY64" fmla="*/ 85012 h 267676"/>
                <a:gd name="connsiteX65" fmla="*/ 108225 w 341503"/>
                <a:gd name="connsiteY65" fmla="*/ 85835 h 267676"/>
                <a:gd name="connsiteX66" fmla="*/ 112440 w 341503"/>
                <a:gd name="connsiteY66" fmla="*/ 102906 h 267676"/>
                <a:gd name="connsiteX67" fmla="*/ 126856 w 341503"/>
                <a:gd name="connsiteY67" fmla="*/ 122488 h 267676"/>
                <a:gd name="connsiteX68" fmla="*/ 131493 w 341503"/>
                <a:gd name="connsiteY68" fmla="*/ 129093 h 267676"/>
                <a:gd name="connsiteX69" fmla="*/ 128374 w 341503"/>
                <a:gd name="connsiteY69" fmla="*/ 134854 h 267676"/>
                <a:gd name="connsiteX70" fmla="*/ 119163 w 341503"/>
                <a:gd name="connsiteY70" fmla="*/ 167730 h 267676"/>
                <a:gd name="connsiteX71" fmla="*/ 143907 w 341503"/>
                <a:gd name="connsiteY71" fmla="*/ 226202 h 267676"/>
                <a:gd name="connsiteX72" fmla="*/ 147764 w 341503"/>
                <a:gd name="connsiteY72" fmla="*/ 231815 h 267676"/>
                <a:gd name="connsiteX73" fmla="*/ 148839 w 341503"/>
                <a:gd name="connsiteY73" fmla="*/ 250215 h 267676"/>
                <a:gd name="connsiteX74" fmla="*/ 151811 w 341503"/>
                <a:gd name="connsiteY74" fmla="*/ 267856 h 267676"/>
                <a:gd name="connsiteX75" fmla="*/ 153054 w 341503"/>
                <a:gd name="connsiteY75" fmla="*/ 268025 h 267676"/>
                <a:gd name="connsiteX76" fmla="*/ 159841 w 341503"/>
                <a:gd name="connsiteY76" fmla="*/ 263678 h 267676"/>
                <a:gd name="connsiteX77" fmla="*/ 170758 w 341503"/>
                <a:gd name="connsiteY77" fmla="*/ 257347 h 267676"/>
                <a:gd name="connsiteX78" fmla="*/ 171222 w 341503"/>
                <a:gd name="connsiteY78" fmla="*/ 257347 h 267676"/>
                <a:gd name="connsiteX79" fmla="*/ 184753 w 341503"/>
                <a:gd name="connsiteY79" fmla="*/ 263952 h 267676"/>
                <a:gd name="connsiteX80" fmla="*/ 189980 w 341503"/>
                <a:gd name="connsiteY80" fmla="*/ 266991 h 267676"/>
                <a:gd name="connsiteX81" fmla="*/ 190738 w 341503"/>
                <a:gd name="connsiteY81" fmla="*/ 266864 h 267676"/>
                <a:gd name="connsiteX82" fmla="*/ 193352 w 341503"/>
                <a:gd name="connsiteY82" fmla="*/ 243653 h 267676"/>
                <a:gd name="connsiteX83" fmla="*/ 192509 w 341503"/>
                <a:gd name="connsiteY83" fmla="*/ 232089 h 267676"/>
                <a:gd name="connsiteX84" fmla="*/ 198832 w 341503"/>
                <a:gd name="connsiteY84" fmla="*/ 221137 h 267676"/>
                <a:gd name="connsiteX85" fmla="*/ 221257 w 341503"/>
                <a:gd name="connsiteY85" fmla="*/ 169713 h 267676"/>
                <a:gd name="connsiteX86" fmla="*/ 215060 w 341503"/>
                <a:gd name="connsiteY86" fmla="*/ 138293 h 267676"/>
                <a:gd name="connsiteX87" fmla="*/ 213058 w 341503"/>
                <a:gd name="connsiteY87" fmla="*/ 134347 h 267676"/>
                <a:gd name="connsiteX88" fmla="*/ 219824 w 341503"/>
                <a:gd name="connsiteY88" fmla="*/ 121792 h 267676"/>
                <a:gd name="connsiteX89" fmla="*/ 232469 w 341503"/>
                <a:gd name="connsiteY89" fmla="*/ 98137 h 267676"/>
                <a:gd name="connsiteX90" fmla="*/ 235125 w 341503"/>
                <a:gd name="connsiteY90" fmla="*/ 86067 h 267676"/>
                <a:gd name="connsiteX91" fmla="*/ 239509 w 341503"/>
                <a:gd name="connsiteY91" fmla="*/ 85329 h 267676"/>
                <a:gd name="connsiteX92" fmla="*/ 251016 w 341503"/>
                <a:gd name="connsiteY92" fmla="*/ 90963 h 267676"/>
                <a:gd name="connsiteX93" fmla="*/ 252745 w 341503"/>
                <a:gd name="connsiteY93" fmla="*/ 94445 h 267676"/>
                <a:gd name="connsiteX94" fmla="*/ 254030 w 341503"/>
                <a:gd name="connsiteY94" fmla="*/ 90773 h 267676"/>
                <a:gd name="connsiteX95" fmla="*/ 258414 w 341503"/>
                <a:gd name="connsiteY95" fmla="*/ 82944 h 267676"/>
                <a:gd name="connsiteX96" fmla="*/ 262145 w 341503"/>
                <a:gd name="connsiteY96" fmla="*/ 78492 h 267676"/>
                <a:gd name="connsiteX97" fmla="*/ 256623 w 341503"/>
                <a:gd name="connsiteY97" fmla="*/ 80349 h 267676"/>
                <a:gd name="connsiteX98" fmla="*/ 255801 w 341503"/>
                <a:gd name="connsiteY98" fmla="*/ 80539 h 267676"/>
                <a:gd name="connsiteX99" fmla="*/ 254515 w 341503"/>
                <a:gd name="connsiteY99" fmla="*/ 80644 h 267676"/>
                <a:gd name="connsiteX100" fmla="*/ 253651 w 341503"/>
                <a:gd name="connsiteY100" fmla="*/ 80644 h 267676"/>
                <a:gd name="connsiteX101" fmla="*/ 252407 w 341503"/>
                <a:gd name="connsiteY101" fmla="*/ 80497 h 267676"/>
                <a:gd name="connsiteX102" fmla="*/ 251059 w 341503"/>
                <a:gd name="connsiteY102" fmla="*/ 80222 h 267676"/>
                <a:gd name="connsiteX103" fmla="*/ 249668 w 341503"/>
                <a:gd name="connsiteY103" fmla="*/ 79821 h 267676"/>
                <a:gd name="connsiteX104" fmla="*/ 248234 w 341503"/>
                <a:gd name="connsiteY104" fmla="*/ 79315 h 267676"/>
                <a:gd name="connsiteX105" fmla="*/ 246801 w 341503"/>
                <a:gd name="connsiteY105" fmla="*/ 78724 h 267676"/>
                <a:gd name="connsiteX106" fmla="*/ 245410 w 341503"/>
                <a:gd name="connsiteY106" fmla="*/ 78007 h 267676"/>
                <a:gd name="connsiteX107" fmla="*/ 244019 w 341503"/>
                <a:gd name="connsiteY107" fmla="*/ 77205 h 267676"/>
                <a:gd name="connsiteX108" fmla="*/ 242712 w 341503"/>
                <a:gd name="connsiteY108" fmla="*/ 76319 h 267676"/>
                <a:gd name="connsiteX109" fmla="*/ 241469 w 341503"/>
                <a:gd name="connsiteY109" fmla="*/ 75369 h 267676"/>
                <a:gd name="connsiteX110" fmla="*/ 240352 w 341503"/>
                <a:gd name="connsiteY110" fmla="*/ 74377 h 267676"/>
                <a:gd name="connsiteX111" fmla="*/ 239361 w 341503"/>
                <a:gd name="connsiteY111" fmla="*/ 73322 h 267676"/>
                <a:gd name="connsiteX112" fmla="*/ 238497 w 341503"/>
                <a:gd name="connsiteY112" fmla="*/ 72225 h 267676"/>
                <a:gd name="connsiteX113" fmla="*/ 238223 w 341503"/>
                <a:gd name="connsiteY113" fmla="*/ 70938 h 267676"/>
                <a:gd name="connsiteX114" fmla="*/ 237738 w 341503"/>
                <a:gd name="connsiteY114" fmla="*/ 69904 h 267676"/>
                <a:gd name="connsiteX115" fmla="*/ 237738 w 341503"/>
                <a:gd name="connsiteY115" fmla="*/ 69461 h 267676"/>
                <a:gd name="connsiteX116" fmla="*/ 237865 w 341503"/>
                <a:gd name="connsiteY116" fmla="*/ 68764 h 267676"/>
                <a:gd name="connsiteX117" fmla="*/ 238097 w 341503"/>
                <a:gd name="connsiteY117" fmla="*/ 67730 h 267676"/>
                <a:gd name="connsiteX118" fmla="*/ 238624 w 341503"/>
                <a:gd name="connsiteY118" fmla="*/ 65831 h 267676"/>
                <a:gd name="connsiteX119" fmla="*/ 239256 w 341503"/>
                <a:gd name="connsiteY119" fmla="*/ 64143 h 267676"/>
                <a:gd name="connsiteX120" fmla="*/ 239994 w 341503"/>
                <a:gd name="connsiteY120" fmla="*/ 62687 h 267676"/>
                <a:gd name="connsiteX121" fmla="*/ 240858 w 341503"/>
                <a:gd name="connsiteY121" fmla="*/ 61484 h 267676"/>
                <a:gd name="connsiteX122" fmla="*/ 241911 w 341503"/>
                <a:gd name="connsiteY122" fmla="*/ 60471 h 267676"/>
                <a:gd name="connsiteX123" fmla="*/ 297363 w 341503"/>
                <a:gd name="connsiteY123" fmla="*/ 45363 h 267676"/>
                <a:gd name="connsiteX124" fmla="*/ 311316 w 341503"/>
                <a:gd name="connsiteY124" fmla="*/ 47726 h 267676"/>
                <a:gd name="connsiteX125" fmla="*/ 320125 w 341503"/>
                <a:gd name="connsiteY125" fmla="*/ 62687 h 267676"/>
                <a:gd name="connsiteX126" fmla="*/ 318882 w 341503"/>
                <a:gd name="connsiteY126" fmla="*/ 72415 h 267676"/>
                <a:gd name="connsiteX127" fmla="*/ 313318 w 341503"/>
                <a:gd name="connsiteY127" fmla="*/ 77711 h 267676"/>
                <a:gd name="connsiteX128" fmla="*/ 313149 w 341503"/>
                <a:gd name="connsiteY128" fmla="*/ 77711 h 267676"/>
                <a:gd name="connsiteX129" fmla="*/ 284865 w 341503"/>
                <a:gd name="connsiteY129" fmla="*/ 68891 h 267676"/>
                <a:gd name="connsiteX130" fmla="*/ 272219 w 341503"/>
                <a:gd name="connsiteY130" fmla="*/ 71571 h 267676"/>
                <a:gd name="connsiteX131" fmla="*/ 267182 w 341503"/>
                <a:gd name="connsiteY131" fmla="*/ 76635 h 267676"/>
                <a:gd name="connsiteX132" fmla="*/ 278099 w 341503"/>
                <a:gd name="connsiteY132" fmla="*/ 79716 h 267676"/>
                <a:gd name="connsiteX133" fmla="*/ 290998 w 341503"/>
                <a:gd name="connsiteY133" fmla="*/ 82164 h 267676"/>
                <a:gd name="connsiteX134" fmla="*/ 280607 w 341503"/>
                <a:gd name="connsiteY134" fmla="*/ 85983 h 267676"/>
                <a:gd name="connsiteX135" fmla="*/ 270596 w 341503"/>
                <a:gd name="connsiteY135" fmla="*/ 91195 h 267676"/>
                <a:gd name="connsiteX136" fmla="*/ 272830 w 341503"/>
                <a:gd name="connsiteY136" fmla="*/ 93580 h 267676"/>
                <a:gd name="connsiteX137" fmla="*/ 275823 w 341503"/>
                <a:gd name="connsiteY137" fmla="*/ 93833 h 267676"/>
                <a:gd name="connsiteX138" fmla="*/ 280966 w 341503"/>
                <a:gd name="connsiteY138" fmla="*/ 93622 h 267676"/>
                <a:gd name="connsiteX139" fmla="*/ 287668 w 341503"/>
                <a:gd name="connsiteY139" fmla="*/ 93368 h 267676"/>
                <a:gd name="connsiteX140" fmla="*/ 295593 w 341503"/>
                <a:gd name="connsiteY140" fmla="*/ 95310 h 267676"/>
                <a:gd name="connsiteX141" fmla="*/ 281577 w 341503"/>
                <a:gd name="connsiteY141" fmla="*/ 104278 h 267676"/>
                <a:gd name="connsiteX142" fmla="*/ 272683 w 341503"/>
                <a:gd name="connsiteY142" fmla="*/ 110608 h 267676"/>
                <a:gd name="connsiteX143" fmla="*/ 276413 w 341503"/>
                <a:gd name="connsiteY143" fmla="*/ 112718 h 267676"/>
                <a:gd name="connsiteX144" fmla="*/ 283853 w 341503"/>
                <a:gd name="connsiteY144" fmla="*/ 111727 h 267676"/>
                <a:gd name="connsiteX145" fmla="*/ 293485 w 341503"/>
                <a:gd name="connsiteY145" fmla="*/ 110482 h 267676"/>
                <a:gd name="connsiteX146" fmla="*/ 297005 w 341503"/>
                <a:gd name="connsiteY146" fmla="*/ 111368 h 267676"/>
                <a:gd name="connsiteX147" fmla="*/ 288574 w 341503"/>
                <a:gd name="connsiteY147" fmla="*/ 120125 h 267676"/>
                <a:gd name="connsiteX148" fmla="*/ 279996 w 341503"/>
                <a:gd name="connsiteY148" fmla="*/ 131456 h 267676"/>
                <a:gd name="connsiteX149" fmla="*/ 282336 w 341503"/>
                <a:gd name="connsiteY149" fmla="*/ 132912 h 267676"/>
                <a:gd name="connsiteX150" fmla="*/ 289080 w 341503"/>
                <a:gd name="connsiteY150" fmla="*/ 129642 h 267676"/>
                <a:gd name="connsiteX151" fmla="*/ 297637 w 341503"/>
                <a:gd name="connsiteY151" fmla="*/ 125422 h 267676"/>
                <a:gd name="connsiteX152" fmla="*/ 298396 w 341503"/>
                <a:gd name="connsiteY152" fmla="*/ 125590 h 267676"/>
                <a:gd name="connsiteX153" fmla="*/ 297321 w 341503"/>
                <a:gd name="connsiteY153" fmla="*/ 129811 h 267676"/>
                <a:gd name="connsiteX154" fmla="*/ 291841 w 341503"/>
                <a:gd name="connsiteY154" fmla="*/ 139074 h 267676"/>
                <a:gd name="connsiteX155" fmla="*/ 287626 w 341503"/>
                <a:gd name="connsiteY155" fmla="*/ 148274 h 267676"/>
                <a:gd name="connsiteX156" fmla="*/ 288068 w 341503"/>
                <a:gd name="connsiteY156" fmla="*/ 149118 h 267676"/>
                <a:gd name="connsiteX157" fmla="*/ 288680 w 341503"/>
                <a:gd name="connsiteY157" fmla="*/ 149393 h 267676"/>
                <a:gd name="connsiteX158" fmla="*/ 289691 w 341503"/>
                <a:gd name="connsiteY158" fmla="*/ 149583 h 267676"/>
                <a:gd name="connsiteX159" fmla="*/ 313929 w 341503"/>
                <a:gd name="connsiteY159" fmla="*/ 130359 h 267676"/>
                <a:gd name="connsiteX160" fmla="*/ 328240 w 341503"/>
                <a:gd name="connsiteY160" fmla="*/ 94255 h 267676"/>
                <a:gd name="connsiteX161" fmla="*/ 330664 w 341503"/>
                <a:gd name="connsiteY161" fmla="*/ 90034 h 267676"/>
                <a:gd name="connsiteX162" fmla="*/ 341202 w 341503"/>
                <a:gd name="connsiteY162" fmla="*/ 64185 h 267676"/>
                <a:gd name="connsiteX163" fmla="*/ 305815 w 341503"/>
                <a:gd name="connsiteY163" fmla="*/ 22890 h 26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341503" h="267676">
                  <a:moveTo>
                    <a:pt x="305815" y="22890"/>
                  </a:moveTo>
                  <a:cubicBezTo>
                    <a:pt x="303113" y="22440"/>
                    <a:pt x="300377" y="22223"/>
                    <a:pt x="297637" y="22236"/>
                  </a:cubicBezTo>
                  <a:cubicBezTo>
                    <a:pt x="289927" y="22499"/>
                    <a:pt x="282262" y="23510"/>
                    <a:pt x="274748" y="25253"/>
                  </a:cubicBezTo>
                  <a:cubicBezTo>
                    <a:pt x="267675" y="26893"/>
                    <a:pt x="260463" y="27853"/>
                    <a:pt x="253208" y="28123"/>
                  </a:cubicBezTo>
                  <a:cubicBezTo>
                    <a:pt x="245115" y="28123"/>
                    <a:pt x="239045" y="23502"/>
                    <a:pt x="232575" y="18564"/>
                  </a:cubicBezTo>
                  <a:cubicBezTo>
                    <a:pt x="230214" y="16749"/>
                    <a:pt x="227748" y="14871"/>
                    <a:pt x="225177" y="13268"/>
                  </a:cubicBezTo>
                  <a:cubicBezTo>
                    <a:pt x="215634" y="7539"/>
                    <a:pt x="205068" y="3726"/>
                    <a:pt x="194068" y="2042"/>
                  </a:cubicBezTo>
                  <a:cubicBezTo>
                    <a:pt x="187617" y="919"/>
                    <a:pt x="181079" y="353"/>
                    <a:pt x="174531" y="353"/>
                  </a:cubicBezTo>
                  <a:cubicBezTo>
                    <a:pt x="156607" y="174"/>
                    <a:pt x="138939" y="4622"/>
                    <a:pt x="123231" y="13268"/>
                  </a:cubicBezTo>
                  <a:cubicBezTo>
                    <a:pt x="120654" y="14825"/>
                    <a:pt x="118162" y="16521"/>
                    <a:pt x="115770" y="18353"/>
                  </a:cubicBezTo>
                  <a:cubicBezTo>
                    <a:pt x="111176" y="21771"/>
                    <a:pt x="106412" y="25295"/>
                    <a:pt x="100806" y="26097"/>
                  </a:cubicBezTo>
                  <a:cubicBezTo>
                    <a:pt x="99995" y="26207"/>
                    <a:pt x="99179" y="26264"/>
                    <a:pt x="98361" y="26266"/>
                  </a:cubicBezTo>
                  <a:cubicBezTo>
                    <a:pt x="92822" y="25846"/>
                    <a:pt x="87387" y="24544"/>
                    <a:pt x="82259" y="22404"/>
                  </a:cubicBezTo>
                  <a:cubicBezTo>
                    <a:pt x="79222" y="21290"/>
                    <a:pt x="76126" y="20347"/>
                    <a:pt x="72985" y="19577"/>
                  </a:cubicBezTo>
                  <a:cubicBezTo>
                    <a:pt x="67200" y="18231"/>
                    <a:pt x="61284" y="17522"/>
                    <a:pt x="55345" y="17467"/>
                  </a:cubicBezTo>
                  <a:cubicBezTo>
                    <a:pt x="50080" y="17448"/>
                    <a:pt x="44838" y="18157"/>
                    <a:pt x="39769" y="19577"/>
                  </a:cubicBezTo>
                  <a:cubicBezTo>
                    <a:pt x="16185" y="26139"/>
                    <a:pt x="-5397" y="46882"/>
                    <a:pt x="1115" y="72330"/>
                  </a:cubicBezTo>
                  <a:cubicBezTo>
                    <a:pt x="1931" y="74863"/>
                    <a:pt x="3080" y="77274"/>
                    <a:pt x="4530" y="79505"/>
                  </a:cubicBezTo>
                  <a:cubicBezTo>
                    <a:pt x="6041" y="81685"/>
                    <a:pt x="7122" y="84134"/>
                    <a:pt x="7712" y="86722"/>
                  </a:cubicBezTo>
                  <a:cubicBezTo>
                    <a:pt x="7712" y="87122"/>
                    <a:pt x="7712" y="87734"/>
                    <a:pt x="7712" y="88832"/>
                  </a:cubicBezTo>
                  <a:cubicBezTo>
                    <a:pt x="7923" y="96048"/>
                    <a:pt x="8471" y="115208"/>
                    <a:pt x="19241" y="129389"/>
                  </a:cubicBezTo>
                  <a:cubicBezTo>
                    <a:pt x="30011" y="143569"/>
                    <a:pt x="50286" y="151355"/>
                    <a:pt x="55260" y="151355"/>
                  </a:cubicBezTo>
                  <a:cubicBezTo>
                    <a:pt x="57157" y="151355"/>
                    <a:pt x="57810" y="150469"/>
                    <a:pt x="58021" y="149730"/>
                  </a:cubicBezTo>
                  <a:cubicBezTo>
                    <a:pt x="58548" y="147937"/>
                    <a:pt x="56946" y="146249"/>
                    <a:pt x="51804" y="141290"/>
                  </a:cubicBezTo>
                  <a:cubicBezTo>
                    <a:pt x="47378" y="136922"/>
                    <a:pt x="40718" y="130380"/>
                    <a:pt x="40633" y="126899"/>
                  </a:cubicBezTo>
                  <a:cubicBezTo>
                    <a:pt x="41221" y="126768"/>
                    <a:pt x="41822" y="126711"/>
                    <a:pt x="42425" y="126730"/>
                  </a:cubicBezTo>
                  <a:cubicBezTo>
                    <a:pt x="44111" y="126730"/>
                    <a:pt x="46387" y="127004"/>
                    <a:pt x="48621" y="127257"/>
                  </a:cubicBezTo>
                  <a:cubicBezTo>
                    <a:pt x="50786" y="127572"/>
                    <a:pt x="52967" y="127762"/>
                    <a:pt x="55155" y="127827"/>
                  </a:cubicBezTo>
                  <a:cubicBezTo>
                    <a:pt x="56314" y="127827"/>
                    <a:pt x="59370" y="127827"/>
                    <a:pt x="60066" y="125527"/>
                  </a:cubicBezTo>
                  <a:cubicBezTo>
                    <a:pt x="60909" y="122763"/>
                    <a:pt x="57621" y="121307"/>
                    <a:pt x="53448" y="119640"/>
                  </a:cubicBezTo>
                  <a:cubicBezTo>
                    <a:pt x="48684" y="117656"/>
                    <a:pt x="42741" y="115187"/>
                    <a:pt x="43373" y="111199"/>
                  </a:cubicBezTo>
                  <a:cubicBezTo>
                    <a:pt x="43373" y="110862"/>
                    <a:pt x="43584" y="109870"/>
                    <a:pt x="46977" y="109870"/>
                  </a:cubicBezTo>
                  <a:cubicBezTo>
                    <a:pt x="49254" y="109944"/>
                    <a:pt x="51521" y="110182"/>
                    <a:pt x="53764" y="110587"/>
                  </a:cubicBezTo>
                  <a:cubicBezTo>
                    <a:pt x="55408" y="110876"/>
                    <a:pt x="57071" y="111060"/>
                    <a:pt x="58738" y="111136"/>
                  </a:cubicBezTo>
                  <a:cubicBezTo>
                    <a:pt x="59790" y="111260"/>
                    <a:pt x="60843" y="110904"/>
                    <a:pt x="61604" y="110165"/>
                  </a:cubicBezTo>
                  <a:cubicBezTo>
                    <a:pt x="62049" y="109680"/>
                    <a:pt x="62264" y="109026"/>
                    <a:pt x="62194" y="108372"/>
                  </a:cubicBezTo>
                  <a:cubicBezTo>
                    <a:pt x="61962" y="106029"/>
                    <a:pt x="58949" y="104362"/>
                    <a:pt x="54797" y="102041"/>
                  </a:cubicBezTo>
                  <a:cubicBezTo>
                    <a:pt x="51719" y="100332"/>
                    <a:pt x="46556" y="97504"/>
                    <a:pt x="46788" y="95711"/>
                  </a:cubicBezTo>
                  <a:cubicBezTo>
                    <a:pt x="47272" y="94698"/>
                    <a:pt x="53406" y="92714"/>
                    <a:pt x="55724" y="91976"/>
                  </a:cubicBezTo>
                  <a:cubicBezTo>
                    <a:pt x="61520" y="90098"/>
                    <a:pt x="64829" y="88958"/>
                    <a:pt x="65777" y="86954"/>
                  </a:cubicBezTo>
                  <a:cubicBezTo>
                    <a:pt x="66093" y="86285"/>
                    <a:pt x="66093" y="85512"/>
                    <a:pt x="65777" y="84843"/>
                  </a:cubicBezTo>
                  <a:cubicBezTo>
                    <a:pt x="64892" y="82733"/>
                    <a:pt x="61941" y="82459"/>
                    <a:pt x="59265" y="82459"/>
                  </a:cubicBezTo>
                  <a:lnTo>
                    <a:pt x="56778" y="82459"/>
                  </a:lnTo>
                  <a:lnTo>
                    <a:pt x="54185" y="82459"/>
                  </a:lnTo>
                  <a:cubicBezTo>
                    <a:pt x="48537" y="82459"/>
                    <a:pt x="48474" y="81235"/>
                    <a:pt x="48453" y="80834"/>
                  </a:cubicBezTo>
                  <a:cubicBezTo>
                    <a:pt x="48347" y="78576"/>
                    <a:pt x="51298" y="77627"/>
                    <a:pt x="57515" y="76487"/>
                  </a:cubicBezTo>
                  <a:cubicBezTo>
                    <a:pt x="61962" y="75686"/>
                    <a:pt x="65798" y="74989"/>
                    <a:pt x="66810" y="72267"/>
                  </a:cubicBezTo>
                  <a:cubicBezTo>
                    <a:pt x="67213" y="71246"/>
                    <a:pt x="67061" y="70089"/>
                    <a:pt x="66410" y="69207"/>
                  </a:cubicBezTo>
                  <a:cubicBezTo>
                    <a:pt x="64976" y="67097"/>
                    <a:pt x="61098" y="65894"/>
                    <a:pt x="56272" y="65894"/>
                  </a:cubicBezTo>
                  <a:cubicBezTo>
                    <a:pt x="54620" y="65892"/>
                    <a:pt x="52969" y="66027"/>
                    <a:pt x="51340" y="66295"/>
                  </a:cubicBezTo>
                  <a:cubicBezTo>
                    <a:pt x="42235" y="67815"/>
                    <a:pt x="28156" y="74989"/>
                    <a:pt x="25248" y="76846"/>
                  </a:cubicBezTo>
                  <a:cubicBezTo>
                    <a:pt x="25100" y="76846"/>
                    <a:pt x="24489" y="76445"/>
                    <a:pt x="23772" y="75179"/>
                  </a:cubicBezTo>
                  <a:cubicBezTo>
                    <a:pt x="21026" y="69549"/>
                    <a:pt x="21233" y="62925"/>
                    <a:pt x="24320" y="57475"/>
                  </a:cubicBezTo>
                  <a:cubicBezTo>
                    <a:pt x="30243" y="47557"/>
                    <a:pt x="39938" y="43084"/>
                    <a:pt x="55724" y="42957"/>
                  </a:cubicBezTo>
                  <a:lnTo>
                    <a:pt x="56209" y="42957"/>
                  </a:lnTo>
                  <a:cubicBezTo>
                    <a:pt x="69845" y="42957"/>
                    <a:pt x="94926" y="47705"/>
                    <a:pt x="104305" y="60429"/>
                  </a:cubicBezTo>
                  <a:cubicBezTo>
                    <a:pt x="105729" y="62613"/>
                    <a:pt x="106604" y="65112"/>
                    <a:pt x="106855" y="67709"/>
                  </a:cubicBezTo>
                  <a:cubicBezTo>
                    <a:pt x="104010" y="75348"/>
                    <a:pt x="93556" y="81467"/>
                    <a:pt x="86664" y="81467"/>
                  </a:cubicBezTo>
                  <a:cubicBezTo>
                    <a:pt x="85755" y="81486"/>
                    <a:pt x="84851" y="81351"/>
                    <a:pt x="83987" y="81066"/>
                  </a:cubicBezTo>
                  <a:lnTo>
                    <a:pt x="79772" y="79716"/>
                  </a:lnTo>
                  <a:lnTo>
                    <a:pt x="81880" y="83472"/>
                  </a:lnTo>
                  <a:cubicBezTo>
                    <a:pt x="83711" y="86726"/>
                    <a:pt x="84881" y="90313"/>
                    <a:pt x="85315" y="94023"/>
                  </a:cubicBezTo>
                  <a:lnTo>
                    <a:pt x="86263" y="100881"/>
                  </a:lnTo>
                  <a:lnTo>
                    <a:pt x="88497" y="94339"/>
                  </a:lnTo>
                  <a:cubicBezTo>
                    <a:pt x="90605" y="88009"/>
                    <a:pt x="97876" y="85012"/>
                    <a:pt x="103630" y="85012"/>
                  </a:cubicBezTo>
                  <a:cubicBezTo>
                    <a:pt x="105203" y="84968"/>
                    <a:pt x="106766" y="85249"/>
                    <a:pt x="108225" y="85835"/>
                  </a:cubicBezTo>
                  <a:cubicBezTo>
                    <a:pt x="108851" y="91691"/>
                    <a:pt x="110269" y="97433"/>
                    <a:pt x="112440" y="102906"/>
                  </a:cubicBezTo>
                  <a:cubicBezTo>
                    <a:pt x="115513" y="110549"/>
                    <a:pt x="120472" y="117287"/>
                    <a:pt x="126856" y="122488"/>
                  </a:cubicBezTo>
                  <a:cubicBezTo>
                    <a:pt x="129954" y="125232"/>
                    <a:pt x="131809" y="126899"/>
                    <a:pt x="131493" y="129093"/>
                  </a:cubicBezTo>
                  <a:cubicBezTo>
                    <a:pt x="130873" y="131214"/>
                    <a:pt x="129811" y="133178"/>
                    <a:pt x="128374" y="134854"/>
                  </a:cubicBezTo>
                  <a:cubicBezTo>
                    <a:pt x="124454" y="140446"/>
                    <a:pt x="118510" y="148886"/>
                    <a:pt x="119163" y="167730"/>
                  </a:cubicBezTo>
                  <a:cubicBezTo>
                    <a:pt x="120006" y="192840"/>
                    <a:pt x="136151" y="215356"/>
                    <a:pt x="143907" y="226202"/>
                  </a:cubicBezTo>
                  <a:cubicBezTo>
                    <a:pt x="145656" y="228650"/>
                    <a:pt x="147047" y="230570"/>
                    <a:pt x="147764" y="231815"/>
                  </a:cubicBezTo>
                  <a:cubicBezTo>
                    <a:pt x="149513" y="234917"/>
                    <a:pt x="149155" y="243378"/>
                    <a:pt x="148839" y="250215"/>
                  </a:cubicBezTo>
                  <a:cubicBezTo>
                    <a:pt x="148375" y="260766"/>
                    <a:pt x="148270" y="266843"/>
                    <a:pt x="151811" y="267856"/>
                  </a:cubicBezTo>
                  <a:cubicBezTo>
                    <a:pt x="152215" y="267966"/>
                    <a:pt x="152635" y="268023"/>
                    <a:pt x="153054" y="268025"/>
                  </a:cubicBezTo>
                  <a:cubicBezTo>
                    <a:pt x="155562" y="268025"/>
                    <a:pt x="157522" y="266020"/>
                    <a:pt x="159841" y="263678"/>
                  </a:cubicBezTo>
                  <a:cubicBezTo>
                    <a:pt x="162686" y="260766"/>
                    <a:pt x="165932" y="257474"/>
                    <a:pt x="170758" y="257347"/>
                  </a:cubicBezTo>
                  <a:lnTo>
                    <a:pt x="171222" y="257347"/>
                  </a:lnTo>
                  <a:cubicBezTo>
                    <a:pt x="176891" y="257347"/>
                    <a:pt x="181423" y="261167"/>
                    <a:pt x="184753" y="263952"/>
                  </a:cubicBezTo>
                  <a:cubicBezTo>
                    <a:pt x="186860" y="265767"/>
                    <a:pt x="188357" y="266991"/>
                    <a:pt x="189980" y="266991"/>
                  </a:cubicBezTo>
                  <a:lnTo>
                    <a:pt x="190738" y="266864"/>
                  </a:lnTo>
                  <a:cubicBezTo>
                    <a:pt x="196007" y="265113"/>
                    <a:pt x="194722" y="254646"/>
                    <a:pt x="193352" y="243653"/>
                  </a:cubicBezTo>
                  <a:cubicBezTo>
                    <a:pt x="192709" y="239833"/>
                    <a:pt x="192427" y="235961"/>
                    <a:pt x="192509" y="232089"/>
                  </a:cubicBezTo>
                  <a:cubicBezTo>
                    <a:pt x="192783" y="230295"/>
                    <a:pt x="195565" y="226096"/>
                    <a:pt x="198832" y="221137"/>
                  </a:cubicBezTo>
                  <a:cubicBezTo>
                    <a:pt x="206904" y="208941"/>
                    <a:pt x="219107" y="190519"/>
                    <a:pt x="221257" y="169713"/>
                  </a:cubicBezTo>
                  <a:cubicBezTo>
                    <a:pt x="223364" y="148612"/>
                    <a:pt x="218390" y="142282"/>
                    <a:pt x="215060" y="138293"/>
                  </a:cubicBezTo>
                  <a:cubicBezTo>
                    <a:pt x="213711" y="136647"/>
                    <a:pt x="212953" y="135761"/>
                    <a:pt x="213058" y="134347"/>
                  </a:cubicBezTo>
                  <a:cubicBezTo>
                    <a:pt x="213185" y="131815"/>
                    <a:pt x="216388" y="126983"/>
                    <a:pt x="219824" y="121792"/>
                  </a:cubicBezTo>
                  <a:cubicBezTo>
                    <a:pt x="224250" y="115124"/>
                    <a:pt x="229751" y="106831"/>
                    <a:pt x="232469" y="98137"/>
                  </a:cubicBezTo>
                  <a:cubicBezTo>
                    <a:pt x="233666" y="94189"/>
                    <a:pt x="234554" y="90153"/>
                    <a:pt x="235125" y="86067"/>
                  </a:cubicBezTo>
                  <a:cubicBezTo>
                    <a:pt x="236527" y="85548"/>
                    <a:pt x="238014" y="85297"/>
                    <a:pt x="239509" y="85329"/>
                  </a:cubicBezTo>
                  <a:cubicBezTo>
                    <a:pt x="243534" y="85329"/>
                    <a:pt x="248951" y="86806"/>
                    <a:pt x="251016" y="90963"/>
                  </a:cubicBezTo>
                  <a:lnTo>
                    <a:pt x="252745" y="94445"/>
                  </a:lnTo>
                  <a:lnTo>
                    <a:pt x="254030" y="90773"/>
                  </a:lnTo>
                  <a:cubicBezTo>
                    <a:pt x="255015" y="87922"/>
                    <a:pt x="256498" y="85272"/>
                    <a:pt x="258414" y="82944"/>
                  </a:cubicBezTo>
                  <a:lnTo>
                    <a:pt x="262145" y="78492"/>
                  </a:lnTo>
                  <a:lnTo>
                    <a:pt x="256623" y="80349"/>
                  </a:lnTo>
                  <a:cubicBezTo>
                    <a:pt x="256355" y="80438"/>
                    <a:pt x="256079" y="80501"/>
                    <a:pt x="255801" y="80539"/>
                  </a:cubicBezTo>
                  <a:cubicBezTo>
                    <a:pt x="255375" y="80606"/>
                    <a:pt x="254945" y="80642"/>
                    <a:pt x="254515" y="80644"/>
                  </a:cubicBezTo>
                  <a:lnTo>
                    <a:pt x="253651" y="80644"/>
                  </a:lnTo>
                  <a:lnTo>
                    <a:pt x="252407" y="80497"/>
                  </a:lnTo>
                  <a:lnTo>
                    <a:pt x="251059" y="80222"/>
                  </a:lnTo>
                  <a:lnTo>
                    <a:pt x="249668" y="79821"/>
                  </a:lnTo>
                  <a:cubicBezTo>
                    <a:pt x="249183" y="79674"/>
                    <a:pt x="248719" y="79505"/>
                    <a:pt x="248234" y="79315"/>
                  </a:cubicBezTo>
                  <a:lnTo>
                    <a:pt x="246801" y="78724"/>
                  </a:lnTo>
                  <a:cubicBezTo>
                    <a:pt x="246338" y="78492"/>
                    <a:pt x="245853" y="78260"/>
                    <a:pt x="245410" y="78007"/>
                  </a:cubicBezTo>
                  <a:cubicBezTo>
                    <a:pt x="244932" y="77764"/>
                    <a:pt x="244468" y="77496"/>
                    <a:pt x="244019" y="77205"/>
                  </a:cubicBezTo>
                  <a:cubicBezTo>
                    <a:pt x="243577" y="76930"/>
                    <a:pt x="243134" y="76635"/>
                    <a:pt x="242712" y="76319"/>
                  </a:cubicBezTo>
                  <a:cubicBezTo>
                    <a:pt x="242278" y="76027"/>
                    <a:pt x="241863" y="75711"/>
                    <a:pt x="241469" y="75369"/>
                  </a:cubicBezTo>
                  <a:cubicBezTo>
                    <a:pt x="241089" y="75074"/>
                    <a:pt x="240710" y="74715"/>
                    <a:pt x="240352" y="74377"/>
                  </a:cubicBezTo>
                  <a:cubicBezTo>
                    <a:pt x="240000" y="74046"/>
                    <a:pt x="239669" y="73694"/>
                    <a:pt x="239361" y="73322"/>
                  </a:cubicBezTo>
                  <a:cubicBezTo>
                    <a:pt x="239045" y="72963"/>
                    <a:pt x="238771" y="72605"/>
                    <a:pt x="238497" y="72225"/>
                  </a:cubicBezTo>
                  <a:cubicBezTo>
                    <a:pt x="238377" y="71803"/>
                    <a:pt x="238286" y="71372"/>
                    <a:pt x="238223" y="70938"/>
                  </a:cubicBezTo>
                  <a:cubicBezTo>
                    <a:pt x="238040" y="70604"/>
                    <a:pt x="237877" y="70258"/>
                    <a:pt x="237738" y="69904"/>
                  </a:cubicBezTo>
                  <a:cubicBezTo>
                    <a:pt x="237728" y="69756"/>
                    <a:pt x="237728" y="69608"/>
                    <a:pt x="237738" y="69461"/>
                  </a:cubicBezTo>
                  <a:cubicBezTo>
                    <a:pt x="237764" y="69226"/>
                    <a:pt x="237806" y="68992"/>
                    <a:pt x="237865" y="68764"/>
                  </a:cubicBezTo>
                  <a:cubicBezTo>
                    <a:pt x="237865" y="68427"/>
                    <a:pt x="238012" y="68089"/>
                    <a:pt x="238097" y="67730"/>
                  </a:cubicBezTo>
                  <a:cubicBezTo>
                    <a:pt x="238181" y="67372"/>
                    <a:pt x="238434" y="66464"/>
                    <a:pt x="238624" y="65831"/>
                  </a:cubicBezTo>
                  <a:cubicBezTo>
                    <a:pt x="238813" y="65198"/>
                    <a:pt x="239024" y="64692"/>
                    <a:pt x="239256" y="64143"/>
                  </a:cubicBezTo>
                  <a:cubicBezTo>
                    <a:pt x="239473" y="63643"/>
                    <a:pt x="239717" y="63158"/>
                    <a:pt x="239994" y="62687"/>
                  </a:cubicBezTo>
                  <a:cubicBezTo>
                    <a:pt x="240251" y="62265"/>
                    <a:pt x="240539" y="61862"/>
                    <a:pt x="240858" y="61484"/>
                  </a:cubicBezTo>
                  <a:cubicBezTo>
                    <a:pt x="241178" y="61115"/>
                    <a:pt x="241530" y="60775"/>
                    <a:pt x="241911" y="60471"/>
                  </a:cubicBezTo>
                  <a:cubicBezTo>
                    <a:pt x="253820" y="51018"/>
                    <a:pt x="279469" y="45363"/>
                    <a:pt x="297363" y="45363"/>
                  </a:cubicBezTo>
                  <a:cubicBezTo>
                    <a:pt x="304150" y="45363"/>
                    <a:pt x="309250" y="46228"/>
                    <a:pt x="311316" y="47726"/>
                  </a:cubicBezTo>
                  <a:cubicBezTo>
                    <a:pt x="316117" y="51347"/>
                    <a:pt x="319284" y="56728"/>
                    <a:pt x="320125" y="62687"/>
                  </a:cubicBezTo>
                  <a:cubicBezTo>
                    <a:pt x="320874" y="65975"/>
                    <a:pt x="320433" y="69423"/>
                    <a:pt x="318882" y="72415"/>
                  </a:cubicBezTo>
                  <a:cubicBezTo>
                    <a:pt x="315468" y="77057"/>
                    <a:pt x="313908" y="77711"/>
                    <a:pt x="313318" y="77711"/>
                  </a:cubicBezTo>
                  <a:lnTo>
                    <a:pt x="313149" y="77711"/>
                  </a:lnTo>
                  <a:cubicBezTo>
                    <a:pt x="311484" y="76023"/>
                    <a:pt x="297848" y="68891"/>
                    <a:pt x="284865" y="68891"/>
                  </a:cubicBezTo>
                  <a:cubicBezTo>
                    <a:pt x="280500" y="68800"/>
                    <a:pt x="276173" y="69718"/>
                    <a:pt x="272219" y="71571"/>
                  </a:cubicBezTo>
                  <a:cubicBezTo>
                    <a:pt x="268805" y="73238"/>
                    <a:pt x="266781" y="74673"/>
                    <a:pt x="267182" y="76635"/>
                  </a:cubicBezTo>
                  <a:cubicBezTo>
                    <a:pt x="267667" y="79104"/>
                    <a:pt x="271397" y="79315"/>
                    <a:pt x="278099" y="79716"/>
                  </a:cubicBezTo>
                  <a:cubicBezTo>
                    <a:pt x="282020" y="79948"/>
                    <a:pt x="290155" y="80433"/>
                    <a:pt x="290998" y="82164"/>
                  </a:cubicBezTo>
                  <a:cubicBezTo>
                    <a:pt x="290324" y="83620"/>
                    <a:pt x="284254" y="85097"/>
                    <a:pt x="280607" y="85983"/>
                  </a:cubicBezTo>
                  <a:cubicBezTo>
                    <a:pt x="274580" y="87460"/>
                    <a:pt x="270596" y="88452"/>
                    <a:pt x="270596" y="91195"/>
                  </a:cubicBezTo>
                  <a:cubicBezTo>
                    <a:pt x="270596" y="91744"/>
                    <a:pt x="270828" y="93094"/>
                    <a:pt x="272830" y="93580"/>
                  </a:cubicBezTo>
                  <a:cubicBezTo>
                    <a:pt x="273815" y="93776"/>
                    <a:pt x="274820" y="93860"/>
                    <a:pt x="275823" y="93833"/>
                  </a:cubicBezTo>
                  <a:cubicBezTo>
                    <a:pt x="277256" y="93833"/>
                    <a:pt x="279027" y="93727"/>
                    <a:pt x="280966" y="93622"/>
                  </a:cubicBezTo>
                  <a:cubicBezTo>
                    <a:pt x="282905" y="93516"/>
                    <a:pt x="285476" y="93368"/>
                    <a:pt x="287668" y="93368"/>
                  </a:cubicBezTo>
                  <a:cubicBezTo>
                    <a:pt x="294644" y="93368"/>
                    <a:pt x="295508" y="94846"/>
                    <a:pt x="295593" y="95310"/>
                  </a:cubicBezTo>
                  <a:cubicBezTo>
                    <a:pt x="296162" y="97947"/>
                    <a:pt x="286340" y="102210"/>
                    <a:pt x="281577" y="104278"/>
                  </a:cubicBezTo>
                  <a:cubicBezTo>
                    <a:pt x="275149" y="107063"/>
                    <a:pt x="272219" y="108329"/>
                    <a:pt x="272683" y="110608"/>
                  </a:cubicBezTo>
                  <a:cubicBezTo>
                    <a:pt x="272894" y="111600"/>
                    <a:pt x="273694" y="112718"/>
                    <a:pt x="276413" y="112718"/>
                  </a:cubicBezTo>
                  <a:cubicBezTo>
                    <a:pt x="278915" y="112581"/>
                    <a:pt x="281402" y="112250"/>
                    <a:pt x="283853" y="111727"/>
                  </a:cubicBezTo>
                  <a:cubicBezTo>
                    <a:pt x="287025" y="111054"/>
                    <a:pt x="290246" y="110638"/>
                    <a:pt x="293485" y="110482"/>
                  </a:cubicBezTo>
                  <a:cubicBezTo>
                    <a:pt x="296373" y="110482"/>
                    <a:pt x="296921" y="111178"/>
                    <a:pt x="297005" y="111368"/>
                  </a:cubicBezTo>
                  <a:cubicBezTo>
                    <a:pt x="296878" y="112676"/>
                    <a:pt x="290829" y="118099"/>
                    <a:pt x="288574" y="120125"/>
                  </a:cubicBezTo>
                  <a:cubicBezTo>
                    <a:pt x="281998" y="126012"/>
                    <a:pt x="278900" y="128967"/>
                    <a:pt x="279996" y="131456"/>
                  </a:cubicBezTo>
                  <a:cubicBezTo>
                    <a:pt x="280403" y="132377"/>
                    <a:pt x="281330" y="132955"/>
                    <a:pt x="282336" y="132912"/>
                  </a:cubicBezTo>
                  <a:cubicBezTo>
                    <a:pt x="284001" y="132912"/>
                    <a:pt x="286235" y="131478"/>
                    <a:pt x="289080" y="129642"/>
                  </a:cubicBezTo>
                  <a:cubicBezTo>
                    <a:pt x="291925" y="127806"/>
                    <a:pt x="295529" y="125422"/>
                    <a:pt x="297637" y="125422"/>
                  </a:cubicBezTo>
                  <a:cubicBezTo>
                    <a:pt x="297901" y="125413"/>
                    <a:pt x="298162" y="125470"/>
                    <a:pt x="298396" y="125590"/>
                  </a:cubicBezTo>
                  <a:cubicBezTo>
                    <a:pt x="298396" y="125590"/>
                    <a:pt x="298944" y="126308"/>
                    <a:pt x="297321" y="129811"/>
                  </a:cubicBezTo>
                  <a:cubicBezTo>
                    <a:pt x="295675" y="133001"/>
                    <a:pt x="293845" y="136095"/>
                    <a:pt x="291841" y="139074"/>
                  </a:cubicBezTo>
                  <a:cubicBezTo>
                    <a:pt x="288258" y="144666"/>
                    <a:pt x="287120" y="146607"/>
                    <a:pt x="287626" y="148274"/>
                  </a:cubicBezTo>
                  <a:lnTo>
                    <a:pt x="288068" y="149118"/>
                  </a:lnTo>
                  <a:lnTo>
                    <a:pt x="288680" y="149393"/>
                  </a:lnTo>
                  <a:cubicBezTo>
                    <a:pt x="289000" y="149524"/>
                    <a:pt x="289346" y="149589"/>
                    <a:pt x="289691" y="149583"/>
                  </a:cubicBezTo>
                  <a:cubicBezTo>
                    <a:pt x="293907" y="149583"/>
                    <a:pt x="309208" y="136922"/>
                    <a:pt x="313929" y="130359"/>
                  </a:cubicBezTo>
                  <a:cubicBezTo>
                    <a:pt x="318861" y="123438"/>
                    <a:pt x="328999" y="99910"/>
                    <a:pt x="328240" y="94255"/>
                  </a:cubicBezTo>
                  <a:cubicBezTo>
                    <a:pt x="328092" y="93136"/>
                    <a:pt x="329125" y="91912"/>
                    <a:pt x="330664" y="90034"/>
                  </a:cubicBezTo>
                  <a:cubicBezTo>
                    <a:pt x="333951" y="86088"/>
                    <a:pt x="339452" y="79484"/>
                    <a:pt x="341202" y="64185"/>
                  </a:cubicBezTo>
                  <a:cubicBezTo>
                    <a:pt x="343604" y="45131"/>
                    <a:pt x="327713" y="26625"/>
                    <a:pt x="305815" y="22890"/>
                  </a:cubicBezTo>
                  <a:close/>
                </a:path>
              </a:pathLst>
            </a:custGeom>
            <a:solidFill>
              <a:schemeClr val="accent1"/>
            </a:solidFill>
            <a:ln w="20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" name="Explosion: 14 Points 26">
              <a:extLst>
                <a:ext uri="{FF2B5EF4-FFF2-40B4-BE49-F238E27FC236}">
                  <a16:creationId xmlns:a16="http://schemas.microsoft.com/office/drawing/2014/main" id="{BD75ECEE-B2C9-5B43-FEB2-46D5A34B2E0F}"/>
                </a:ext>
              </a:extLst>
            </p:cNvPr>
            <p:cNvSpPr/>
            <p:nvPr/>
          </p:nvSpPr>
          <p:spPr>
            <a:xfrm>
              <a:off x="11501248" y="4758628"/>
              <a:ext cx="45719" cy="45719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Explosion: 14 Points 27">
              <a:extLst>
                <a:ext uri="{FF2B5EF4-FFF2-40B4-BE49-F238E27FC236}">
                  <a16:creationId xmlns:a16="http://schemas.microsoft.com/office/drawing/2014/main" id="{7F08A258-9BAF-B72E-4236-34F990D82C89}"/>
                </a:ext>
              </a:extLst>
            </p:cNvPr>
            <p:cNvSpPr/>
            <p:nvPr/>
          </p:nvSpPr>
          <p:spPr>
            <a:xfrm>
              <a:off x="11486532" y="4804045"/>
              <a:ext cx="45719" cy="45719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" name="Explosion: 14 Points 28">
              <a:extLst>
                <a:ext uri="{FF2B5EF4-FFF2-40B4-BE49-F238E27FC236}">
                  <a16:creationId xmlns:a16="http://schemas.microsoft.com/office/drawing/2014/main" id="{BFC2818F-7F79-9F35-A2B1-FA902319CA3B}"/>
                </a:ext>
              </a:extLst>
            </p:cNvPr>
            <p:cNvSpPr/>
            <p:nvPr/>
          </p:nvSpPr>
          <p:spPr>
            <a:xfrm>
              <a:off x="11463672" y="4781487"/>
              <a:ext cx="45719" cy="45719"/>
            </a:xfrm>
            <a:prstGeom prst="irregularSeal2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B4870F0-2397-9FE4-6507-A1D8187D7013}"/>
              </a:ext>
            </a:extLst>
          </p:cNvPr>
          <p:cNvGrpSpPr/>
          <p:nvPr/>
        </p:nvGrpSpPr>
        <p:grpSpPr>
          <a:xfrm>
            <a:off x="6215074" y="3721364"/>
            <a:ext cx="468000" cy="468000"/>
            <a:chOff x="12502256" y="5017918"/>
            <a:chExt cx="758684" cy="754603"/>
          </a:xfrm>
        </p:grpSpPr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2DF4EE66-7CAD-6164-0446-50C74A3010B5}"/>
                </a:ext>
              </a:extLst>
            </p:cNvPr>
            <p:cNvSpPr/>
            <p:nvPr/>
          </p:nvSpPr>
          <p:spPr>
            <a:xfrm>
              <a:off x="12502256" y="5017918"/>
              <a:ext cx="758684" cy="754603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AC60A55-C6E8-2953-D54D-28B1619894B3}"/>
                </a:ext>
              </a:extLst>
            </p:cNvPr>
            <p:cNvGrpSpPr/>
            <p:nvPr/>
          </p:nvGrpSpPr>
          <p:grpSpPr>
            <a:xfrm>
              <a:off x="12669623" y="5227320"/>
              <a:ext cx="397669" cy="338942"/>
              <a:chOff x="12669623" y="5227320"/>
              <a:chExt cx="397669" cy="338942"/>
            </a:xfrm>
          </p:grpSpPr>
          <p:sp>
            <p:nvSpPr>
              <p:cNvPr id="33" name="Explosion: 14 Points 32">
                <a:extLst>
                  <a:ext uri="{FF2B5EF4-FFF2-40B4-BE49-F238E27FC236}">
                    <a16:creationId xmlns:a16="http://schemas.microsoft.com/office/drawing/2014/main" id="{BF0B1197-5A81-EE61-1FA3-17C550DB4B58}"/>
                  </a:ext>
                </a:extLst>
              </p:cNvPr>
              <p:cNvSpPr/>
              <p:nvPr/>
            </p:nvSpPr>
            <p:spPr>
              <a:xfrm>
                <a:off x="12717780" y="5250180"/>
                <a:ext cx="156434" cy="129540"/>
              </a:xfrm>
              <a:prstGeom prst="irregularSeal2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4" name="Explosion: 14 Points 33">
                <a:extLst>
                  <a:ext uri="{FF2B5EF4-FFF2-40B4-BE49-F238E27FC236}">
                    <a16:creationId xmlns:a16="http://schemas.microsoft.com/office/drawing/2014/main" id="{88589B42-5621-B4F6-F825-011D19F3831C}"/>
                  </a:ext>
                </a:extLst>
              </p:cNvPr>
              <p:cNvSpPr/>
              <p:nvPr/>
            </p:nvSpPr>
            <p:spPr>
              <a:xfrm>
                <a:off x="12870180" y="5402580"/>
                <a:ext cx="156434" cy="129540"/>
              </a:xfrm>
              <a:prstGeom prst="irregularSeal2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5" name="Explosion: 14 Points 34">
                <a:extLst>
                  <a:ext uri="{FF2B5EF4-FFF2-40B4-BE49-F238E27FC236}">
                    <a16:creationId xmlns:a16="http://schemas.microsoft.com/office/drawing/2014/main" id="{F26B4C59-53A1-6DA9-D511-5647C0DFD188}"/>
                  </a:ext>
                </a:extLst>
              </p:cNvPr>
              <p:cNvSpPr/>
              <p:nvPr/>
            </p:nvSpPr>
            <p:spPr>
              <a:xfrm>
                <a:off x="12701066" y="5417931"/>
                <a:ext cx="156434" cy="129540"/>
              </a:xfrm>
              <a:prstGeom prst="irregularSeal2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6" name="Explosion: 14 Points 35">
                <a:extLst>
                  <a:ext uri="{FF2B5EF4-FFF2-40B4-BE49-F238E27FC236}">
                    <a16:creationId xmlns:a16="http://schemas.microsoft.com/office/drawing/2014/main" id="{8D897C81-55A2-A74F-9957-EBD766B5D9CA}"/>
                  </a:ext>
                </a:extLst>
              </p:cNvPr>
              <p:cNvSpPr/>
              <p:nvPr/>
            </p:nvSpPr>
            <p:spPr>
              <a:xfrm>
                <a:off x="12880843" y="5227320"/>
                <a:ext cx="156434" cy="129540"/>
              </a:xfrm>
              <a:prstGeom prst="irregularSeal2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7" name="Explosion: 14 Points 36">
                <a:extLst>
                  <a:ext uri="{FF2B5EF4-FFF2-40B4-BE49-F238E27FC236}">
                    <a16:creationId xmlns:a16="http://schemas.microsoft.com/office/drawing/2014/main" id="{044EF037-0F0F-3DF8-22D3-DCED7EDD39C9}"/>
                  </a:ext>
                </a:extLst>
              </p:cNvPr>
              <p:cNvSpPr/>
              <p:nvPr/>
            </p:nvSpPr>
            <p:spPr>
              <a:xfrm>
                <a:off x="12902033" y="5311724"/>
                <a:ext cx="156434" cy="129540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Explosion: 14 Points 37">
                <a:extLst>
                  <a:ext uri="{FF2B5EF4-FFF2-40B4-BE49-F238E27FC236}">
                    <a16:creationId xmlns:a16="http://schemas.microsoft.com/office/drawing/2014/main" id="{34B21F86-B378-1F49-D687-0D3FD1D138B4}"/>
                  </a:ext>
                </a:extLst>
              </p:cNvPr>
              <p:cNvSpPr/>
              <p:nvPr/>
            </p:nvSpPr>
            <p:spPr>
              <a:xfrm>
                <a:off x="12710432" y="5330449"/>
                <a:ext cx="156434" cy="129540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9" name="Explosion: 14 Points 38">
                <a:extLst>
                  <a:ext uri="{FF2B5EF4-FFF2-40B4-BE49-F238E27FC236}">
                    <a16:creationId xmlns:a16="http://schemas.microsoft.com/office/drawing/2014/main" id="{0EA54290-4BEE-22E4-474D-45DB427893F2}"/>
                  </a:ext>
                </a:extLst>
              </p:cNvPr>
              <p:cNvSpPr/>
              <p:nvPr/>
            </p:nvSpPr>
            <p:spPr>
              <a:xfrm>
                <a:off x="12802219" y="5253935"/>
                <a:ext cx="156434" cy="129540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0" name="Explosion: 14 Points 39">
                <a:extLst>
                  <a:ext uri="{FF2B5EF4-FFF2-40B4-BE49-F238E27FC236}">
                    <a16:creationId xmlns:a16="http://schemas.microsoft.com/office/drawing/2014/main" id="{7060E940-73B6-6DF9-8BCA-A4328718FDFD}"/>
                  </a:ext>
                </a:extLst>
              </p:cNvPr>
              <p:cNvSpPr/>
              <p:nvPr/>
            </p:nvSpPr>
            <p:spPr>
              <a:xfrm>
                <a:off x="12745257" y="5421668"/>
                <a:ext cx="242428" cy="144594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1" name="Explosion: 14 Points 40">
                <a:extLst>
                  <a:ext uri="{FF2B5EF4-FFF2-40B4-BE49-F238E27FC236}">
                    <a16:creationId xmlns:a16="http://schemas.microsoft.com/office/drawing/2014/main" id="{5EF188A2-8154-51B5-8B26-FFEBE902FA3C}"/>
                  </a:ext>
                </a:extLst>
              </p:cNvPr>
              <p:cNvSpPr/>
              <p:nvPr/>
            </p:nvSpPr>
            <p:spPr>
              <a:xfrm>
                <a:off x="12833820" y="5296397"/>
                <a:ext cx="156434" cy="129540"/>
              </a:xfrm>
              <a:prstGeom prst="irregularSeal2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2" name="Explosion: 14 Points 41">
                <a:extLst>
                  <a:ext uri="{FF2B5EF4-FFF2-40B4-BE49-F238E27FC236}">
                    <a16:creationId xmlns:a16="http://schemas.microsoft.com/office/drawing/2014/main" id="{4FD8098F-C560-0258-A04E-B6F9778D27DC}"/>
                  </a:ext>
                </a:extLst>
              </p:cNvPr>
              <p:cNvSpPr/>
              <p:nvPr/>
            </p:nvSpPr>
            <p:spPr>
              <a:xfrm>
                <a:off x="12780673" y="5351038"/>
                <a:ext cx="156434" cy="129540"/>
              </a:xfrm>
              <a:prstGeom prst="irregularSeal2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Explosion: 14 Points 42">
                <a:extLst>
                  <a:ext uri="{FF2B5EF4-FFF2-40B4-BE49-F238E27FC236}">
                    <a16:creationId xmlns:a16="http://schemas.microsoft.com/office/drawing/2014/main" id="{7523DE80-AE3A-A74B-9929-A06EADC8EE04}"/>
                  </a:ext>
                </a:extLst>
              </p:cNvPr>
              <p:cNvSpPr/>
              <p:nvPr/>
            </p:nvSpPr>
            <p:spPr>
              <a:xfrm>
                <a:off x="12824864" y="5361513"/>
                <a:ext cx="242428" cy="144594"/>
              </a:xfrm>
              <a:prstGeom prst="irregularSeal2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Explosion: 14 Points 44">
                <a:extLst>
                  <a:ext uri="{FF2B5EF4-FFF2-40B4-BE49-F238E27FC236}">
                    <a16:creationId xmlns:a16="http://schemas.microsoft.com/office/drawing/2014/main" id="{F883896F-6460-7BE0-F1AA-285928F5DA95}"/>
                  </a:ext>
                </a:extLst>
              </p:cNvPr>
              <p:cNvSpPr/>
              <p:nvPr/>
            </p:nvSpPr>
            <p:spPr>
              <a:xfrm>
                <a:off x="12669623" y="5338249"/>
                <a:ext cx="242428" cy="144594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6" name="Explosion: 14 Points 45">
                <a:extLst>
                  <a:ext uri="{FF2B5EF4-FFF2-40B4-BE49-F238E27FC236}">
                    <a16:creationId xmlns:a16="http://schemas.microsoft.com/office/drawing/2014/main" id="{76660B61-4CF6-5F6B-63F1-5A280B2E3C53}"/>
                  </a:ext>
                </a:extLst>
              </p:cNvPr>
              <p:cNvSpPr/>
              <p:nvPr/>
            </p:nvSpPr>
            <p:spPr>
              <a:xfrm>
                <a:off x="12761410" y="5261735"/>
                <a:ext cx="242428" cy="144594"/>
              </a:xfrm>
              <a:prstGeom prst="irregularSeal2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Explosion: 14 Points 46">
                <a:extLst>
                  <a:ext uri="{FF2B5EF4-FFF2-40B4-BE49-F238E27FC236}">
                    <a16:creationId xmlns:a16="http://schemas.microsoft.com/office/drawing/2014/main" id="{DAF62C8C-E78D-99EE-31C5-872DEB6EC7AC}"/>
                  </a:ext>
                </a:extLst>
              </p:cNvPr>
              <p:cNvSpPr/>
              <p:nvPr/>
            </p:nvSpPr>
            <p:spPr>
              <a:xfrm>
                <a:off x="12793011" y="5304197"/>
                <a:ext cx="242428" cy="144594"/>
              </a:xfrm>
              <a:prstGeom prst="irregularSeal2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49E53D32-321A-8849-3354-6BF3131A2139}"/>
              </a:ext>
            </a:extLst>
          </p:cNvPr>
          <p:cNvSpPr/>
          <p:nvPr/>
        </p:nvSpPr>
        <p:spPr>
          <a:xfrm>
            <a:off x="2665797" y="1724233"/>
            <a:ext cx="1019447" cy="2430000"/>
          </a:xfrm>
          <a:prstGeom prst="rect">
            <a:avLst/>
          </a:prstGeom>
          <a:solidFill>
            <a:srgbClr val="234F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72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Basket </a:t>
            </a:r>
          </a:p>
          <a:p>
            <a:pPr algn="ctr" defTabSz="342972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N=~200</a:t>
            </a:r>
          </a:p>
          <a:p>
            <a:pPr algn="ctr" defTabSz="342972">
              <a:defRPr/>
            </a:pPr>
            <a:endParaRPr lang="en-US" sz="1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72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cohorts defined by tumor type </a:t>
            </a:r>
          </a:p>
          <a:p>
            <a:pPr algn="ctr" defTabSz="342972">
              <a:defRPr/>
            </a:pPr>
            <a:endParaRPr lang="en-US" sz="1200" b="1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342972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Rezatapopt</a:t>
            </a:r>
          </a:p>
          <a:p>
            <a:pPr algn="ctr" defTabSz="342972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 mg QD</a:t>
            </a:r>
          </a:p>
          <a:p>
            <a:pPr algn="ctr" defTabSz="342972">
              <a:defRPr/>
            </a:pPr>
            <a:r>
              <a:rPr lang="en-US" sz="1200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food</a:t>
            </a:r>
          </a:p>
        </p:txBody>
      </p:sp>
      <p:sp>
        <p:nvSpPr>
          <p:cNvPr id="49" name="Rectangle: Rounded Corners 11">
            <a:extLst>
              <a:ext uri="{FF2B5EF4-FFF2-40B4-BE49-F238E27FC236}">
                <a16:creationId xmlns:a16="http://schemas.microsoft.com/office/drawing/2014/main" id="{2E6BF4DF-8F2D-C7C6-DAF5-A98E87E9FE8E}"/>
              </a:ext>
            </a:extLst>
          </p:cNvPr>
          <p:cNvSpPr/>
          <p:nvPr/>
        </p:nvSpPr>
        <p:spPr>
          <a:xfrm>
            <a:off x="6827969" y="1804492"/>
            <a:ext cx="1960133" cy="2342927"/>
          </a:xfrm>
          <a:prstGeom prst="roundRect">
            <a:avLst>
              <a:gd name="adj" fmla="val 18509"/>
            </a:avLst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5720" rIns="36000" bIns="45720" rtlCol="0" anchor="ctr"/>
          <a:lstStyle/>
          <a:p>
            <a:pPr lvl="0" algn="ctr" defTabSz="914400">
              <a:spcAft>
                <a:spcPts val="1200"/>
              </a:spcAft>
              <a:defRPr/>
            </a:pPr>
            <a:r>
              <a:rPr lang="en-US" sz="1200" b="1" dirty="0">
                <a:solidFill>
                  <a:srgbClr val="000000"/>
                </a:solidFill>
                <a:latin typeface="Arial Nova"/>
              </a:rPr>
              <a:t>Endpoints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  <a:t>Primary: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  <a:t>ORR per BICR </a:t>
            </a:r>
          </a:p>
          <a:p>
            <a:pPr marL="108000" indent="-108000" defTabSz="914400"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 Nova"/>
              </a:rPr>
              <a:t>Ovarian cancer cohort</a:t>
            </a:r>
          </a:p>
          <a:p>
            <a:pPr marL="108000" marR="0" lvl="0" indent="-10800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  <a:t>Across all cohorts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 Nova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  <a:t>Key secondary: </a:t>
            </a:r>
            <a:b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  <a:t>ORR per investigator, TTR, DoR, DCR,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 Nova"/>
                <a:ea typeface="+mn-ea"/>
                <a:cs typeface="+mn-cs"/>
              </a:rPr>
              <a:t>PFS per BICR and investigator, OS, safety</a:t>
            </a:r>
          </a:p>
        </p:txBody>
      </p:sp>
    </p:spTree>
    <p:extLst>
      <p:ext uri="{BB962C8B-B14F-4D97-AF65-F5344CB8AC3E}">
        <p14:creationId xmlns:p14="http://schemas.microsoft.com/office/powerpoint/2010/main" val="16584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B0212-BB42-17C3-1574-25D65FCBF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111A0-C0E5-1397-1984-83DB6AE1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demographics </a:t>
            </a:r>
            <a:br>
              <a:rPr lang="en-US" dirty="0"/>
            </a:br>
            <a:r>
              <a:rPr lang="en-US" dirty="0"/>
              <a:t>and disease characteristics</a:t>
            </a:r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DF3E62AD-1311-264E-A8D3-E73422DEA6C1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cutoff: Sept 4, 2025. </a:t>
            </a:r>
            <a:r>
              <a:rPr lang="pt-BR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gastric cancer (n=2), sarcoma (n=2), small intestine cancer (n=1), HCC (n=1), pancreatic cancer (n=1), thymic carcinoma (n=1), and esophagus carcinoma (n=1).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ECOG, Eastern Cooperative Oncology Group; HCC, hepatocellular carcinoma. </a:t>
            </a:r>
          </a:p>
        </p:txBody>
      </p:sp>
      <p:sp>
        <p:nvSpPr>
          <p:cNvPr id="1625" name="TextBox 1624">
            <a:extLst>
              <a:ext uri="{FF2B5EF4-FFF2-40B4-BE49-F238E27FC236}">
                <a16:creationId xmlns:a16="http://schemas.microsoft.com/office/drawing/2014/main" id="{084D0C79-B8F8-B55B-1B1E-DD9DC7EB6916}"/>
              </a:ext>
            </a:extLst>
          </p:cNvPr>
          <p:cNvSpPr txBox="1"/>
          <p:nvPr/>
        </p:nvSpPr>
        <p:spPr>
          <a:xfrm>
            <a:off x="251898" y="1000921"/>
            <a:ext cx="8640205" cy="238363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were heavily pretreated across broad spectrum of tumor types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85F5DD5-0A64-490C-E24D-CA880FB57F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52178"/>
              </p:ext>
            </p:extLst>
          </p:nvPr>
        </p:nvGraphicFramePr>
        <p:xfrm>
          <a:off x="251898" y="1324442"/>
          <a:ext cx="3366078" cy="3008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698">
                  <a:extLst>
                    <a:ext uri="{9D8B030D-6E8A-4147-A177-3AD203B41FA5}">
                      <a16:colId xmlns:a16="http://schemas.microsoft.com/office/drawing/2014/main" val="3391341894"/>
                    </a:ext>
                  </a:extLst>
                </a:gridCol>
                <a:gridCol w="1135380">
                  <a:extLst>
                    <a:ext uri="{9D8B030D-6E8A-4147-A177-3AD203B41FA5}">
                      <a16:colId xmlns:a16="http://schemas.microsoft.com/office/drawing/2014/main" val="599313163"/>
                    </a:ext>
                  </a:extLst>
                </a:gridCol>
              </a:tblGrid>
              <a:tr h="18476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Overall, N=112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678859241"/>
                  </a:ext>
                </a:extLst>
              </a:tr>
              <a:tr h="2066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age</a:t>
                      </a: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years (min–max)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 (37–91)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619167834"/>
                  </a:ext>
                </a:extLst>
              </a:tr>
              <a:tr h="2066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Sex, female / male, </a:t>
                      </a: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(73) / 30 (27)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383422302"/>
                  </a:ext>
                </a:extLst>
              </a:tr>
              <a:tr h="12132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</a:t>
                      </a: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GB" sz="1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Asian</a:t>
                      </a: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American Indian or Alaska Native</a:t>
                      </a: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 or African American </a:t>
                      </a: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Other </a:t>
                      </a: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reported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(75)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(13)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(1)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(9)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1922952752"/>
                  </a:ext>
                </a:extLst>
              </a:tr>
              <a:tr h="369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status, </a:t>
                      </a: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n=108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(44) / 61 (56)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3741032420"/>
                  </a:ext>
                </a:extLst>
              </a:tr>
              <a:tr h="8276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systemic therapies, </a:t>
                      </a: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 (%)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≥3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18288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(min–max)</a:t>
                      </a:r>
                      <a:endParaRPr lang="en-GB" sz="10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n=107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(27)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(64)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(1–10)</a:t>
                      </a:r>
                    </a:p>
                  </a:txBody>
                  <a:tcPr marL="72000" marR="72000" marT="0" marB="0" anchor="ctr"/>
                </a:tc>
                <a:extLst>
                  <a:ext uri="{0D108BD9-81ED-4DB2-BD59-A6C34878D82A}">
                    <a16:rowId xmlns:a16="http://schemas.microsoft.com/office/drawing/2014/main" val="2419217802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90422F3-C74E-946B-E074-D692D0A215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17611"/>
              </p:ext>
            </p:extLst>
          </p:nvPr>
        </p:nvGraphicFramePr>
        <p:xfrm>
          <a:off x="3544814" y="1380852"/>
          <a:ext cx="4476136" cy="319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6C6775A-3CC7-6249-9A5C-E7AF59EFF9B3}"/>
              </a:ext>
            </a:extLst>
          </p:cNvPr>
          <p:cNvCxnSpPr>
            <a:cxnSpLocks/>
          </p:cNvCxnSpPr>
          <p:nvPr/>
        </p:nvCxnSpPr>
        <p:spPr>
          <a:xfrm flipV="1">
            <a:off x="5911669" y="1599161"/>
            <a:ext cx="470205" cy="54597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6D5A67D-56E4-C896-7600-75436C3023DD}"/>
              </a:ext>
            </a:extLst>
          </p:cNvPr>
          <p:cNvSpPr/>
          <p:nvPr/>
        </p:nvSpPr>
        <p:spPr>
          <a:xfrm>
            <a:off x="3778977" y="1324442"/>
            <a:ext cx="5113126" cy="300860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00" name="TextBox 1599">
            <a:extLst>
              <a:ext uri="{FF2B5EF4-FFF2-40B4-BE49-F238E27FC236}">
                <a16:creationId xmlns:a16="http://schemas.microsoft.com/office/drawing/2014/main" id="{87CFC624-3491-3401-832B-BCA04605D98A}"/>
              </a:ext>
            </a:extLst>
          </p:cNvPr>
          <p:cNvSpPr txBox="1"/>
          <p:nvPr/>
        </p:nvSpPr>
        <p:spPr>
          <a:xfrm>
            <a:off x="7146184" y="1424754"/>
            <a:ext cx="286668" cy="1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13A86EA-DABF-00D0-225E-F91AB4F9A7D0}"/>
              </a:ext>
            </a:extLst>
          </p:cNvPr>
          <p:cNvSpPr/>
          <p:nvPr/>
        </p:nvSpPr>
        <p:spPr>
          <a:xfrm>
            <a:off x="7267568" y="3602550"/>
            <a:ext cx="1507891" cy="480448"/>
          </a:xfrm>
          <a:prstGeom prst="wedgeRoundRectCallout">
            <a:avLst>
              <a:gd name="adj1" fmla="val -65808"/>
              <a:gd name="adj2" fmla="val -56360"/>
              <a:gd name="adj3" fmla="val 16667"/>
            </a:avLst>
          </a:prstGeom>
          <a:solidFill>
            <a:srgbClr val="FFFFFF"/>
          </a:solidFill>
          <a:ln w="19050">
            <a:solidFill>
              <a:srgbClr val="08C8C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1D64CE-EE45-5294-1B3A-F9FE4B290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92792"/>
              </p:ext>
            </p:extLst>
          </p:nvPr>
        </p:nvGraphicFramePr>
        <p:xfrm>
          <a:off x="7274753" y="3659894"/>
          <a:ext cx="1493521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142">
                  <a:extLst>
                    <a:ext uri="{9D8B030D-6E8A-4147-A177-3AD203B41FA5}">
                      <a16:colId xmlns:a16="http://schemas.microsoft.com/office/drawing/2014/main" val="262465481"/>
                    </a:ext>
                  </a:extLst>
                </a:gridCol>
                <a:gridCol w="509379">
                  <a:extLst>
                    <a:ext uri="{9D8B030D-6E8A-4147-A177-3AD203B41FA5}">
                      <a16:colId xmlns:a16="http://schemas.microsoft.com/office/drawing/2014/main" val="2874293013"/>
                    </a:ext>
                  </a:extLst>
                </a:gridCol>
              </a:tblGrid>
              <a:tr h="57883"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High-grade serous 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 (96%)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799917"/>
                  </a:ext>
                </a:extLst>
              </a:tr>
              <a:tr h="57883"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 cell 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3590453"/>
                  </a:ext>
                </a:extLst>
              </a:tr>
              <a:tr h="57883">
                <a:tc>
                  <a:txBody>
                    <a:bodyPr/>
                    <a:lstStyle/>
                    <a:p>
                      <a:pPr algn="l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 cord stromal 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(2%)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08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69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BA6D50-0CDF-E4C3-CE1D-602F0D870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Tumor shrinkage observed </a:t>
            </a:r>
            <a:br>
              <a:rPr lang="en-US" dirty="0"/>
            </a:br>
            <a:r>
              <a:rPr lang="en-US" dirty="0"/>
              <a:t>across all cohorts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2D7BAC-7F6C-54BE-497A-8035F4749350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cutoff: Sept 4, 2025. </a:t>
            </a:r>
            <a:r>
              <a:rPr lang="en-US" sz="7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patients (n=92) with a post-baseline tumor assessment. Best overall responses are noted in the figure (* = uPR). At the time of data extraction, an additional uPR was recorded without tumor measurements reported as of yet.</a:t>
            </a:r>
            <a:b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CR, complete response; NE, non-evaluable; PD, progressive disease; PR, partial response; SD, stable disease; uPR, unconfirmed partial response.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977363-9564-6639-E666-BD0BF687F72E}"/>
              </a:ext>
            </a:extLst>
          </p:cNvPr>
          <p:cNvSpPr txBox="1"/>
          <p:nvPr/>
        </p:nvSpPr>
        <p:spPr>
          <a:xfrm>
            <a:off x="456111" y="1000921"/>
            <a:ext cx="8231778" cy="238363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 in tumor target lesions were observed across the different tumor types (n=92)</a:t>
            </a:r>
            <a:r>
              <a:rPr lang="en-US" sz="14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83" name="TextBox 682">
            <a:extLst>
              <a:ext uri="{FF2B5EF4-FFF2-40B4-BE49-F238E27FC236}">
                <a16:creationId xmlns:a16="http://schemas.microsoft.com/office/drawing/2014/main" id="{198F41BF-1181-40D6-E3BB-0DE39A243FE3}"/>
              </a:ext>
            </a:extLst>
          </p:cNvPr>
          <p:cNvSpPr txBox="1"/>
          <p:nvPr/>
        </p:nvSpPr>
        <p:spPr>
          <a:xfrm rot="16200000">
            <a:off x="-832195" y="2646007"/>
            <a:ext cx="2875932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lvl="1" algn="ctr" defTabSz="576570">
              <a:buClr>
                <a:srgbClr val="000000"/>
              </a:buClr>
            </a:pPr>
            <a:r>
              <a:rPr lang="en-US" sz="1200" b="1" dirty="0">
                <a:solidFill>
                  <a:srgbClr val="000000"/>
                </a:solidFill>
                <a:latin typeface="Arial" panose="020F0302020204030204"/>
                <a:cs typeface="Times New Roman" panose="02020603050405020304" pitchFamily="18" charset="0"/>
              </a:rPr>
              <a:t>Best change in the </a:t>
            </a:r>
            <a:br>
              <a:rPr lang="en-US" sz="1200" b="1" dirty="0">
                <a:solidFill>
                  <a:srgbClr val="000000"/>
                </a:solidFill>
                <a:latin typeface="Arial" panose="020F0302020204030204"/>
                <a:cs typeface="Times New Roman" panose="02020603050405020304" pitchFamily="18" charset="0"/>
              </a:rPr>
            </a:br>
            <a:r>
              <a:rPr lang="en-US" sz="1200" b="1" dirty="0">
                <a:solidFill>
                  <a:srgbClr val="000000"/>
                </a:solidFill>
                <a:latin typeface="Arial" panose="020F0302020204030204"/>
                <a:cs typeface="Times New Roman" panose="02020603050405020304" pitchFamily="18" charset="0"/>
              </a:rPr>
              <a:t>sum of target lesions (%)</a:t>
            </a:r>
          </a:p>
        </p:txBody>
      </p: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9AA1BFB2-E56C-9CD3-740A-83B29E390328}"/>
              </a:ext>
            </a:extLst>
          </p:cNvPr>
          <p:cNvCxnSpPr>
            <a:cxnSpLocks/>
          </p:cNvCxnSpPr>
          <p:nvPr/>
        </p:nvCxnSpPr>
        <p:spPr>
          <a:xfrm>
            <a:off x="1121462" y="1365086"/>
            <a:ext cx="62216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578" name="TextBox 577">
            <a:extLst>
              <a:ext uri="{FF2B5EF4-FFF2-40B4-BE49-F238E27FC236}">
                <a16:creationId xmlns:a16="http://schemas.microsoft.com/office/drawing/2014/main" id="{2EF7C019-5DAC-3711-A722-A15AEA40E092}"/>
              </a:ext>
            </a:extLst>
          </p:cNvPr>
          <p:cNvSpPr txBox="1"/>
          <p:nvPr/>
        </p:nvSpPr>
        <p:spPr>
          <a:xfrm>
            <a:off x="892534" y="1308912"/>
            <a:ext cx="195913" cy="112347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100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0364A029-C329-C824-5FCC-0087B9EC05E5}"/>
              </a:ext>
            </a:extLst>
          </p:cNvPr>
          <p:cNvGrpSpPr/>
          <p:nvPr/>
        </p:nvGrpSpPr>
        <p:grpSpPr>
          <a:xfrm>
            <a:off x="957839" y="2032513"/>
            <a:ext cx="225839" cy="112347"/>
            <a:chOff x="12344125" y="15874142"/>
            <a:chExt cx="210732" cy="169277"/>
          </a:xfrm>
        </p:grpSpPr>
        <p:cxnSp>
          <p:nvCxnSpPr>
            <p:cNvPr id="681" name="Straight Connector 680">
              <a:extLst>
                <a:ext uri="{FF2B5EF4-FFF2-40B4-BE49-F238E27FC236}">
                  <a16:creationId xmlns:a16="http://schemas.microsoft.com/office/drawing/2014/main" id="{BFA414D1-6050-195D-8198-2A8EE02E448C}"/>
                </a:ext>
              </a:extLst>
            </p:cNvPr>
            <p:cNvCxnSpPr>
              <a:cxnSpLocks/>
            </p:cNvCxnSpPr>
            <p:nvPr/>
          </p:nvCxnSpPr>
          <p:spPr>
            <a:xfrm>
              <a:off x="12496803" y="15958780"/>
              <a:ext cx="58054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682" name="TextBox 681">
              <a:extLst>
                <a:ext uri="{FF2B5EF4-FFF2-40B4-BE49-F238E27FC236}">
                  <a16:creationId xmlns:a16="http://schemas.microsoft.com/office/drawing/2014/main" id="{01636381-F1BF-45A0-42F8-FE69EF01DA0E}"/>
                </a:ext>
              </a:extLst>
            </p:cNvPr>
            <p:cNvSpPr txBox="1"/>
            <p:nvPr/>
          </p:nvSpPr>
          <p:spPr>
            <a:xfrm>
              <a:off x="12344125" y="15874142"/>
              <a:ext cx="121872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1" indent="0" algn="r" defTabSz="576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ea typeface="GaramondPremrPro"/>
                  <a:cs typeface="Times New Roman" panose="02020603050405020304" pitchFamily="18" charset="0"/>
                </a:rPr>
                <a:t>50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0" name="Group 579">
            <a:extLst>
              <a:ext uri="{FF2B5EF4-FFF2-40B4-BE49-F238E27FC236}">
                <a16:creationId xmlns:a16="http://schemas.microsoft.com/office/drawing/2014/main" id="{3FD9E498-AF19-AFD4-372B-069E8A3BA089}"/>
              </a:ext>
            </a:extLst>
          </p:cNvPr>
          <p:cNvGrpSpPr/>
          <p:nvPr/>
        </p:nvGrpSpPr>
        <p:grpSpPr>
          <a:xfrm>
            <a:off x="1023142" y="2766110"/>
            <a:ext cx="160536" cy="112347"/>
            <a:chOff x="12405060" y="15874142"/>
            <a:chExt cx="149797" cy="169277"/>
          </a:xfrm>
        </p:grpSpPr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5831872F-D230-DA39-42C9-71DA2664A1E3}"/>
                </a:ext>
              </a:extLst>
            </p:cNvPr>
            <p:cNvCxnSpPr>
              <a:cxnSpLocks/>
            </p:cNvCxnSpPr>
            <p:nvPr/>
          </p:nvCxnSpPr>
          <p:spPr>
            <a:xfrm>
              <a:off x="12496803" y="15958780"/>
              <a:ext cx="58054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680" name="TextBox 679">
              <a:extLst>
                <a:ext uri="{FF2B5EF4-FFF2-40B4-BE49-F238E27FC236}">
                  <a16:creationId xmlns:a16="http://schemas.microsoft.com/office/drawing/2014/main" id="{C1E9E0C4-5D53-39D9-D995-6B7466F45166}"/>
                </a:ext>
              </a:extLst>
            </p:cNvPr>
            <p:cNvSpPr txBox="1"/>
            <p:nvPr/>
          </p:nvSpPr>
          <p:spPr>
            <a:xfrm>
              <a:off x="12405060" y="15874142"/>
              <a:ext cx="60936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1" indent="0" algn="r" defTabSz="576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ea typeface="GaramondPremrPro"/>
                  <a:cs typeface="Times New Roman" panose="02020603050405020304" pitchFamily="18" charset="0"/>
                </a:rPr>
                <a:t>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1" name="Group 580">
            <a:extLst>
              <a:ext uri="{FF2B5EF4-FFF2-40B4-BE49-F238E27FC236}">
                <a16:creationId xmlns:a16="http://schemas.microsoft.com/office/drawing/2014/main" id="{6B7779E5-BF59-B514-F0D5-1E64BF74D965}"/>
              </a:ext>
            </a:extLst>
          </p:cNvPr>
          <p:cNvGrpSpPr/>
          <p:nvPr/>
        </p:nvGrpSpPr>
        <p:grpSpPr>
          <a:xfrm>
            <a:off x="919189" y="3497973"/>
            <a:ext cx="264488" cy="112347"/>
            <a:chOff x="12308061" y="15874142"/>
            <a:chExt cx="246796" cy="169277"/>
          </a:xfrm>
        </p:grpSpPr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C2A6F168-6497-14B0-E5C8-AFBA9275CA5E}"/>
                </a:ext>
              </a:extLst>
            </p:cNvPr>
            <p:cNvCxnSpPr>
              <a:cxnSpLocks/>
            </p:cNvCxnSpPr>
            <p:nvPr/>
          </p:nvCxnSpPr>
          <p:spPr>
            <a:xfrm>
              <a:off x="12496803" y="15958780"/>
              <a:ext cx="58054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678" name="TextBox 677">
              <a:extLst>
                <a:ext uri="{FF2B5EF4-FFF2-40B4-BE49-F238E27FC236}">
                  <a16:creationId xmlns:a16="http://schemas.microsoft.com/office/drawing/2014/main" id="{EC001A11-48BE-FB64-4CB2-6AA1A2F9CEB1}"/>
                </a:ext>
              </a:extLst>
            </p:cNvPr>
            <p:cNvSpPr txBox="1"/>
            <p:nvPr/>
          </p:nvSpPr>
          <p:spPr>
            <a:xfrm>
              <a:off x="12308061" y="15874142"/>
              <a:ext cx="157936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1" indent="0" algn="r" defTabSz="576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ea typeface="GaramondPremrPro"/>
                  <a:cs typeface="Times New Roman" panose="02020603050405020304" pitchFamily="18" charset="0"/>
                </a:rPr>
                <a:t>-50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46EE0AEF-AB49-512F-0138-239077347CA4}"/>
              </a:ext>
            </a:extLst>
          </p:cNvPr>
          <p:cNvGrpSpPr/>
          <p:nvPr/>
        </p:nvGrpSpPr>
        <p:grpSpPr>
          <a:xfrm>
            <a:off x="853886" y="4224890"/>
            <a:ext cx="329792" cy="112347"/>
            <a:chOff x="12247125" y="15874142"/>
            <a:chExt cx="307732" cy="169277"/>
          </a:xfrm>
        </p:grpSpPr>
        <p:cxnSp>
          <p:nvCxnSpPr>
            <p:cNvPr id="675" name="Straight Connector 674">
              <a:extLst>
                <a:ext uri="{FF2B5EF4-FFF2-40B4-BE49-F238E27FC236}">
                  <a16:creationId xmlns:a16="http://schemas.microsoft.com/office/drawing/2014/main" id="{53510FAA-B776-F129-216B-C4EC425233CC}"/>
                </a:ext>
              </a:extLst>
            </p:cNvPr>
            <p:cNvCxnSpPr>
              <a:cxnSpLocks/>
            </p:cNvCxnSpPr>
            <p:nvPr/>
          </p:nvCxnSpPr>
          <p:spPr>
            <a:xfrm>
              <a:off x="12496803" y="15958780"/>
              <a:ext cx="58054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</p:spPr>
        </p:cxnSp>
        <p:sp>
          <p:nvSpPr>
            <p:cNvPr id="676" name="TextBox 675">
              <a:extLst>
                <a:ext uri="{FF2B5EF4-FFF2-40B4-BE49-F238E27FC236}">
                  <a16:creationId xmlns:a16="http://schemas.microsoft.com/office/drawing/2014/main" id="{BF888F75-124A-B4E2-04EF-37CD889F8B12}"/>
                </a:ext>
              </a:extLst>
            </p:cNvPr>
            <p:cNvSpPr txBox="1"/>
            <p:nvPr/>
          </p:nvSpPr>
          <p:spPr>
            <a:xfrm>
              <a:off x="12247125" y="15874142"/>
              <a:ext cx="218872" cy="169277"/>
            </a:xfrm>
            <a:prstGeom prst="rect">
              <a:avLst/>
            </a:prstGeom>
            <a:noFill/>
          </p:spPr>
          <p:txBody>
            <a:bodyPr wrap="none" lIns="0" tIns="0" rIns="0" bIns="0" anchor="ctr">
              <a:spAutoFit/>
            </a:bodyPr>
            <a:lstStyle/>
            <a:p>
              <a:pPr marL="0" marR="0" lvl="1" indent="0" algn="r" defTabSz="5765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ea typeface="GaramondPremrPro"/>
                  <a:cs typeface="Times New Roman" panose="02020603050405020304" pitchFamily="18" charset="0"/>
                </a:rPr>
                <a:t>-100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83" name="Straight Connector 582">
            <a:extLst>
              <a:ext uri="{FF2B5EF4-FFF2-40B4-BE49-F238E27FC236}">
                <a16:creationId xmlns:a16="http://schemas.microsoft.com/office/drawing/2014/main" id="{093B4EA0-AAD2-2880-E6F3-F2DF68E8E5CB}"/>
              </a:ext>
            </a:extLst>
          </p:cNvPr>
          <p:cNvCxnSpPr>
            <a:cxnSpLocks/>
          </p:cNvCxnSpPr>
          <p:nvPr/>
        </p:nvCxnSpPr>
        <p:spPr>
          <a:xfrm>
            <a:off x="1190484" y="1358764"/>
            <a:ext cx="0" cy="2983213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84" name="Freeform: Shape 583">
            <a:extLst>
              <a:ext uri="{FF2B5EF4-FFF2-40B4-BE49-F238E27FC236}">
                <a16:creationId xmlns:a16="http://schemas.microsoft.com/office/drawing/2014/main" id="{1BCE075F-A10A-B456-4474-3C26912FCF5A}"/>
              </a:ext>
            </a:extLst>
          </p:cNvPr>
          <p:cNvSpPr/>
          <p:nvPr/>
        </p:nvSpPr>
        <p:spPr>
          <a:xfrm>
            <a:off x="1255492" y="1448601"/>
            <a:ext cx="77750" cy="1377481"/>
          </a:xfrm>
          <a:custGeom>
            <a:avLst/>
            <a:gdLst>
              <a:gd name="connsiteX0" fmla="*/ 0 w 54387"/>
              <a:gd name="connsiteY0" fmla="*/ 0 h 1553813"/>
              <a:gd name="connsiteX1" fmla="*/ 54388 w 54387"/>
              <a:gd name="connsiteY1" fmla="*/ 0 h 1553813"/>
              <a:gd name="connsiteX2" fmla="*/ 54388 w 54387"/>
              <a:gd name="connsiteY2" fmla="*/ 1553813 h 1553813"/>
              <a:gd name="connsiteX3" fmla="*/ 0 w 54387"/>
              <a:gd name="connsiteY3" fmla="*/ 1553813 h 1553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87" h="1553813">
                <a:moveTo>
                  <a:pt x="0" y="0"/>
                </a:moveTo>
                <a:lnTo>
                  <a:pt x="54388" y="0"/>
                </a:lnTo>
                <a:lnTo>
                  <a:pt x="54388" y="1553813"/>
                </a:lnTo>
                <a:lnTo>
                  <a:pt x="0" y="155381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85" name="Freeform: Shape 584">
            <a:extLst>
              <a:ext uri="{FF2B5EF4-FFF2-40B4-BE49-F238E27FC236}">
                <a16:creationId xmlns:a16="http://schemas.microsoft.com/office/drawing/2014/main" id="{5F44FDEB-47AE-D4D2-05F2-9E258CD33CA9}"/>
              </a:ext>
            </a:extLst>
          </p:cNvPr>
          <p:cNvSpPr/>
          <p:nvPr/>
        </p:nvSpPr>
        <p:spPr>
          <a:xfrm>
            <a:off x="1336648" y="1963604"/>
            <a:ext cx="74619" cy="862477"/>
          </a:xfrm>
          <a:custGeom>
            <a:avLst/>
            <a:gdLst>
              <a:gd name="connsiteX0" fmla="*/ 0 w 52197"/>
              <a:gd name="connsiteY0" fmla="*/ 0 h 972883"/>
              <a:gd name="connsiteX1" fmla="*/ 52197 w 52197"/>
              <a:gd name="connsiteY1" fmla="*/ 0 h 972883"/>
              <a:gd name="connsiteX2" fmla="*/ 52197 w 52197"/>
              <a:gd name="connsiteY2" fmla="*/ 972884 h 972883"/>
              <a:gd name="connsiteX3" fmla="*/ 0 w 52197"/>
              <a:gd name="connsiteY3" fmla="*/ 972884 h 972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7" h="972883">
                <a:moveTo>
                  <a:pt x="0" y="0"/>
                </a:moveTo>
                <a:lnTo>
                  <a:pt x="52197" y="0"/>
                </a:lnTo>
                <a:lnTo>
                  <a:pt x="52197" y="972884"/>
                </a:lnTo>
                <a:lnTo>
                  <a:pt x="0" y="972884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86" name="Freeform: Shape 585">
            <a:extLst>
              <a:ext uri="{FF2B5EF4-FFF2-40B4-BE49-F238E27FC236}">
                <a16:creationId xmlns:a16="http://schemas.microsoft.com/office/drawing/2014/main" id="{9728D528-E428-406B-5F72-FC5887B79FFB}"/>
              </a:ext>
            </a:extLst>
          </p:cNvPr>
          <p:cNvSpPr/>
          <p:nvPr/>
        </p:nvSpPr>
        <p:spPr>
          <a:xfrm>
            <a:off x="2206475" y="2708456"/>
            <a:ext cx="76252" cy="117710"/>
          </a:xfrm>
          <a:custGeom>
            <a:avLst/>
            <a:gdLst>
              <a:gd name="connsiteX0" fmla="*/ 0 w 53339"/>
              <a:gd name="connsiteY0" fmla="*/ 0 h 132778"/>
              <a:gd name="connsiteX1" fmla="*/ 53340 w 53339"/>
              <a:gd name="connsiteY1" fmla="*/ 0 h 132778"/>
              <a:gd name="connsiteX2" fmla="*/ 53340 w 53339"/>
              <a:gd name="connsiteY2" fmla="*/ 132779 h 132778"/>
              <a:gd name="connsiteX3" fmla="*/ 0 w 53339"/>
              <a:gd name="connsiteY3" fmla="*/ 132779 h 132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39" h="132778">
                <a:moveTo>
                  <a:pt x="0" y="0"/>
                </a:moveTo>
                <a:lnTo>
                  <a:pt x="53340" y="0"/>
                </a:lnTo>
                <a:lnTo>
                  <a:pt x="53340" y="132779"/>
                </a:lnTo>
                <a:lnTo>
                  <a:pt x="0" y="132779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87" name="Freeform: Shape 586">
            <a:extLst>
              <a:ext uri="{FF2B5EF4-FFF2-40B4-BE49-F238E27FC236}">
                <a16:creationId xmlns:a16="http://schemas.microsoft.com/office/drawing/2014/main" id="{264A67F1-5EC5-C444-6D34-74002ED5D442}"/>
              </a:ext>
            </a:extLst>
          </p:cNvPr>
          <p:cNvSpPr/>
          <p:nvPr/>
        </p:nvSpPr>
        <p:spPr>
          <a:xfrm>
            <a:off x="1417802" y="2195985"/>
            <a:ext cx="73937" cy="630096"/>
          </a:xfrm>
          <a:custGeom>
            <a:avLst/>
            <a:gdLst>
              <a:gd name="connsiteX0" fmla="*/ 0 w 51720"/>
              <a:gd name="connsiteY0" fmla="*/ 0 h 710755"/>
              <a:gd name="connsiteX1" fmla="*/ 51721 w 51720"/>
              <a:gd name="connsiteY1" fmla="*/ 0 h 710755"/>
              <a:gd name="connsiteX2" fmla="*/ 51721 w 51720"/>
              <a:gd name="connsiteY2" fmla="*/ 710756 h 710755"/>
              <a:gd name="connsiteX3" fmla="*/ 0 w 51720"/>
              <a:gd name="connsiteY3" fmla="*/ 710756 h 71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" h="710755">
                <a:moveTo>
                  <a:pt x="0" y="0"/>
                </a:moveTo>
                <a:lnTo>
                  <a:pt x="51721" y="0"/>
                </a:lnTo>
                <a:lnTo>
                  <a:pt x="51721" y="710756"/>
                </a:lnTo>
                <a:lnTo>
                  <a:pt x="0" y="710756"/>
                </a:lnTo>
                <a:close/>
              </a:path>
            </a:pathLst>
          </a:custGeom>
          <a:solidFill>
            <a:srgbClr val="FFC00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88" name="Freeform: Shape 587">
            <a:extLst>
              <a:ext uri="{FF2B5EF4-FFF2-40B4-BE49-F238E27FC236}">
                <a16:creationId xmlns:a16="http://schemas.microsoft.com/office/drawing/2014/main" id="{F4F934D9-B13A-2F80-3B2A-E09C9F08103A}"/>
              </a:ext>
            </a:extLst>
          </p:cNvPr>
          <p:cNvSpPr/>
          <p:nvPr/>
        </p:nvSpPr>
        <p:spPr>
          <a:xfrm>
            <a:off x="1488609" y="2255347"/>
            <a:ext cx="81155" cy="570734"/>
          </a:xfrm>
          <a:custGeom>
            <a:avLst/>
            <a:gdLst>
              <a:gd name="connsiteX0" fmla="*/ 0 w 56769"/>
              <a:gd name="connsiteY0" fmla="*/ 0 h 643794"/>
              <a:gd name="connsiteX1" fmla="*/ 56769 w 56769"/>
              <a:gd name="connsiteY1" fmla="*/ 0 h 643794"/>
              <a:gd name="connsiteX2" fmla="*/ 56769 w 56769"/>
              <a:gd name="connsiteY2" fmla="*/ 643795 h 643794"/>
              <a:gd name="connsiteX3" fmla="*/ 0 w 56769"/>
              <a:gd name="connsiteY3" fmla="*/ 643795 h 643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69" h="643794">
                <a:moveTo>
                  <a:pt x="0" y="0"/>
                </a:moveTo>
                <a:lnTo>
                  <a:pt x="56769" y="0"/>
                </a:lnTo>
                <a:lnTo>
                  <a:pt x="56769" y="643795"/>
                </a:lnTo>
                <a:lnTo>
                  <a:pt x="0" y="643795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89" name="Freeform: Shape 588">
            <a:extLst>
              <a:ext uri="{FF2B5EF4-FFF2-40B4-BE49-F238E27FC236}">
                <a16:creationId xmlns:a16="http://schemas.microsoft.com/office/drawing/2014/main" id="{EEFCD0DB-7CC8-43D3-2125-E826D8D48B93}"/>
              </a:ext>
            </a:extLst>
          </p:cNvPr>
          <p:cNvSpPr/>
          <p:nvPr/>
        </p:nvSpPr>
        <p:spPr>
          <a:xfrm>
            <a:off x="1650919" y="2430899"/>
            <a:ext cx="78839" cy="395182"/>
          </a:xfrm>
          <a:custGeom>
            <a:avLst/>
            <a:gdLst>
              <a:gd name="connsiteX0" fmla="*/ 0 w 55149"/>
              <a:gd name="connsiteY0" fmla="*/ 0 h 445770"/>
              <a:gd name="connsiteX1" fmla="*/ 55150 w 55149"/>
              <a:gd name="connsiteY1" fmla="*/ 0 h 445770"/>
              <a:gd name="connsiteX2" fmla="*/ 55150 w 55149"/>
              <a:gd name="connsiteY2" fmla="*/ 445770 h 445770"/>
              <a:gd name="connsiteX3" fmla="*/ 0 w 55149"/>
              <a:gd name="connsiteY3" fmla="*/ 44577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49" h="445770">
                <a:moveTo>
                  <a:pt x="0" y="0"/>
                </a:moveTo>
                <a:lnTo>
                  <a:pt x="55150" y="0"/>
                </a:lnTo>
                <a:lnTo>
                  <a:pt x="55150" y="445770"/>
                </a:lnTo>
                <a:lnTo>
                  <a:pt x="0" y="445770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0" name="Freeform: Shape 589">
            <a:extLst>
              <a:ext uri="{FF2B5EF4-FFF2-40B4-BE49-F238E27FC236}">
                <a16:creationId xmlns:a16="http://schemas.microsoft.com/office/drawing/2014/main" id="{2B54CF34-1678-7EC7-6DCE-F01F729BC843}"/>
              </a:ext>
            </a:extLst>
          </p:cNvPr>
          <p:cNvSpPr/>
          <p:nvPr/>
        </p:nvSpPr>
        <p:spPr>
          <a:xfrm>
            <a:off x="1812274" y="2623255"/>
            <a:ext cx="74891" cy="202910"/>
          </a:xfrm>
          <a:custGeom>
            <a:avLst/>
            <a:gdLst>
              <a:gd name="connsiteX0" fmla="*/ 0 w 52387"/>
              <a:gd name="connsiteY0" fmla="*/ 0 h 228885"/>
              <a:gd name="connsiteX1" fmla="*/ 52387 w 52387"/>
              <a:gd name="connsiteY1" fmla="*/ 0 h 228885"/>
              <a:gd name="connsiteX2" fmla="*/ 52387 w 52387"/>
              <a:gd name="connsiteY2" fmla="*/ 228886 h 228885"/>
              <a:gd name="connsiteX3" fmla="*/ 0 w 52387"/>
              <a:gd name="connsiteY3" fmla="*/ 228886 h 22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228885">
                <a:moveTo>
                  <a:pt x="0" y="0"/>
                </a:moveTo>
                <a:lnTo>
                  <a:pt x="52387" y="0"/>
                </a:lnTo>
                <a:lnTo>
                  <a:pt x="52387" y="228886"/>
                </a:lnTo>
                <a:lnTo>
                  <a:pt x="0" y="228886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1" name="Freeform: Shape 590">
            <a:extLst>
              <a:ext uri="{FF2B5EF4-FFF2-40B4-BE49-F238E27FC236}">
                <a16:creationId xmlns:a16="http://schemas.microsoft.com/office/drawing/2014/main" id="{5F2C499C-9217-DCB8-89E0-B4AF1E6DA839}"/>
              </a:ext>
            </a:extLst>
          </p:cNvPr>
          <p:cNvSpPr/>
          <p:nvPr/>
        </p:nvSpPr>
        <p:spPr>
          <a:xfrm>
            <a:off x="1892205" y="2649094"/>
            <a:ext cx="73666" cy="177072"/>
          </a:xfrm>
          <a:custGeom>
            <a:avLst/>
            <a:gdLst>
              <a:gd name="connsiteX0" fmla="*/ 0 w 51530"/>
              <a:gd name="connsiteY0" fmla="*/ 0 h 199739"/>
              <a:gd name="connsiteX1" fmla="*/ 51530 w 51530"/>
              <a:gd name="connsiteY1" fmla="*/ 0 h 199739"/>
              <a:gd name="connsiteX2" fmla="*/ 51530 w 51530"/>
              <a:gd name="connsiteY2" fmla="*/ 199739 h 199739"/>
              <a:gd name="connsiteX3" fmla="*/ 0 w 51530"/>
              <a:gd name="connsiteY3" fmla="*/ 199739 h 19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30" h="199739">
                <a:moveTo>
                  <a:pt x="0" y="0"/>
                </a:moveTo>
                <a:lnTo>
                  <a:pt x="51530" y="0"/>
                </a:lnTo>
                <a:lnTo>
                  <a:pt x="51530" y="199739"/>
                </a:lnTo>
                <a:lnTo>
                  <a:pt x="0" y="199739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2" name="Freeform: Shape 591">
            <a:extLst>
              <a:ext uri="{FF2B5EF4-FFF2-40B4-BE49-F238E27FC236}">
                <a16:creationId xmlns:a16="http://schemas.microsoft.com/office/drawing/2014/main" id="{D299243C-F5DF-6EAB-AD2B-1138DFAD9F99}"/>
              </a:ext>
            </a:extLst>
          </p:cNvPr>
          <p:cNvSpPr/>
          <p:nvPr/>
        </p:nvSpPr>
        <p:spPr>
          <a:xfrm>
            <a:off x="2050158" y="2677466"/>
            <a:ext cx="75979" cy="148700"/>
          </a:xfrm>
          <a:custGeom>
            <a:avLst/>
            <a:gdLst>
              <a:gd name="connsiteX0" fmla="*/ 0 w 53149"/>
              <a:gd name="connsiteY0" fmla="*/ 0 h 167735"/>
              <a:gd name="connsiteX1" fmla="*/ 53150 w 53149"/>
              <a:gd name="connsiteY1" fmla="*/ 0 h 167735"/>
              <a:gd name="connsiteX2" fmla="*/ 53150 w 53149"/>
              <a:gd name="connsiteY2" fmla="*/ 167735 h 167735"/>
              <a:gd name="connsiteX3" fmla="*/ 0 w 53149"/>
              <a:gd name="connsiteY3" fmla="*/ 167735 h 16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" h="167735">
                <a:moveTo>
                  <a:pt x="0" y="0"/>
                </a:moveTo>
                <a:lnTo>
                  <a:pt x="53150" y="0"/>
                </a:lnTo>
                <a:lnTo>
                  <a:pt x="53150" y="167735"/>
                </a:lnTo>
                <a:lnTo>
                  <a:pt x="0" y="167735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3" name="Freeform: Shape 592">
            <a:extLst>
              <a:ext uri="{FF2B5EF4-FFF2-40B4-BE49-F238E27FC236}">
                <a16:creationId xmlns:a16="http://schemas.microsoft.com/office/drawing/2014/main" id="{CC73C4D4-AF35-2964-09F7-2DA8457EB516}"/>
              </a:ext>
            </a:extLst>
          </p:cNvPr>
          <p:cNvSpPr/>
          <p:nvPr/>
        </p:nvSpPr>
        <p:spPr>
          <a:xfrm>
            <a:off x="2129405" y="2686502"/>
            <a:ext cx="74210" cy="139665"/>
          </a:xfrm>
          <a:custGeom>
            <a:avLst/>
            <a:gdLst>
              <a:gd name="connsiteX0" fmla="*/ 0 w 51911"/>
              <a:gd name="connsiteY0" fmla="*/ 0 h 157543"/>
              <a:gd name="connsiteX1" fmla="*/ 51911 w 51911"/>
              <a:gd name="connsiteY1" fmla="*/ 0 h 157543"/>
              <a:gd name="connsiteX2" fmla="*/ 51911 w 51911"/>
              <a:gd name="connsiteY2" fmla="*/ 157544 h 157543"/>
              <a:gd name="connsiteX3" fmla="*/ 0 w 51911"/>
              <a:gd name="connsiteY3" fmla="*/ 157544 h 15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11" h="157543">
                <a:moveTo>
                  <a:pt x="0" y="0"/>
                </a:moveTo>
                <a:lnTo>
                  <a:pt x="51911" y="0"/>
                </a:lnTo>
                <a:lnTo>
                  <a:pt x="51911" y="157544"/>
                </a:lnTo>
                <a:lnTo>
                  <a:pt x="0" y="157544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4" name="Freeform: Shape 593">
            <a:extLst>
              <a:ext uri="{FF2B5EF4-FFF2-40B4-BE49-F238E27FC236}">
                <a16:creationId xmlns:a16="http://schemas.microsoft.com/office/drawing/2014/main" id="{9A6FFAD3-A882-2767-B820-A1FD4551AA07}"/>
              </a:ext>
            </a:extLst>
          </p:cNvPr>
          <p:cNvSpPr/>
          <p:nvPr/>
        </p:nvSpPr>
        <p:spPr>
          <a:xfrm>
            <a:off x="2366470" y="2738010"/>
            <a:ext cx="75027" cy="88071"/>
          </a:xfrm>
          <a:custGeom>
            <a:avLst/>
            <a:gdLst>
              <a:gd name="connsiteX0" fmla="*/ 0 w 52482"/>
              <a:gd name="connsiteY0" fmla="*/ 0 h 99345"/>
              <a:gd name="connsiteX1" fmla="*/ 52483 w 52482"/>
              <a:gd name="connsiteY1" fmla="*/ 0 h 99345"/>
              <a:gd name="connsiteX2" fmla="*/ 52483 w 52482"/>
              <a:gd name="connsiteY2" fmla="*/ 99346 h 99345"/>
              <a:gd name="connsiteX3" fmla="*/ 0 w 52482"/>
              <a:gd name="connsiteY3" fmla="*/ 99346 h 9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" h="99345">
                <a:moveTo>
                  <a:pt x="0" y="0"/>
                </a:moveTo>
                <a:lnTo>
                  <a:pt x="52483" y="0"/>
                </a:lnTo>
                <a:lnTo>
                  <a:pt x="52483" y="99346"/>
                </a:lnTo>
                <a:lnTo>
                  <a:pt x="0" y="99346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5" name="Freeform: Shape 594">
            <a:extLst>
              <a:ext uri="{FF2B5EF4-FFF2-40B4-BE49-F238E27FC236}">
                <a16:creationId xmlns:a16="http://schemas.microsoft.com/office/drawing/2014/main" id="{04DFFA84-58CA-4CEA-E96E-206CA1FAB7F3}"/>
              </a:ext>
            </a:extLst>
          </p:cNvPr>
          <p:cNvSpPr/>
          <p:nvPr/>
        </p:nvSpPr>
        <p:spPr>
          <a:xfrm>
            <a:off x="2447624" y="2745103"/>
            <a:ext cx="72983" cy="80978"/>
          </a:xfrm>
          <a:custGeom>
            <a:avLst/>
            <a:gdLst>
              <a:gd name="connsiteX0" fmla="*/ 0 w 51053"/>
              <a:gd name="connsiteY0" fmla="*/ 0 h 91344"/>
              <a:gd name="connsiteX1" fmla="*/ 51054 w 51053"/>
              <a:gd name="connsiteY1" fmla="*/ 0 h 91344"/>
              <a:gd name="connsiteX2" fmla="*/ 51054 w 51053"/>
              <a:gd name="connsiteY2" fmla="*/ 91345 h 91344"/>
              <a:gd name="connsiteX3" fmla="*/ 0 w 51053"/>
              <a:gd name="connsiteY3" fmla="*/ 91345 h 9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3" h="91344">
                <a:moveTo>
                  <a:pt x="0" y="0"/>
                </a:moveTo>
                <a:lnTo>
                  <a:pt x="51054" y="0"/>
                </a:lnTo>
                <a:lnTo>
                  <a:pt x="51054" y="91345"/>
                </a:lnTo>
                <a:lnTo>
                  <a:pt x="0" y="91345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6" name="Freeform: Shape 595">
            <a:extLst>
              <a:ext uri="{FF2B5EF4-FFF2-40B4-BE49-F238E27FC236}">
                <a16:creationId xmlns:a16="http://schemas.microsoft.com/office/drawing/2014/main" id="{ACD326C0-41D1-8866-BC50-F9E5707478D7}"/>
              </a:ext>
            </a:extLst>
          </p:cNvPr>
          <p:cNvSpPr/>
          <p:nvPr/>
        </p:nvSpPr>
        <p:spPr>
          <a:xfrm>
            <a:off x="2526465" y="2790195"/>
            <a:ext cx="72983" cy="35971"/>
          </a:xfrm>
          <a:custGeom>
            <a:avLst/>
            <a:gdLst>
              <a:gd name="connsiteX0" fmla="*/ 0 w 51053"/>
              <a:gd name="connsiteY0" fmla="*/ 0 h 40576"/>
              <a:gd name="connsiteX1" fmla="*/ 51054 w 51053"/>
              <a:gd name="connsiteY1" fmla="*/ 0 h 40576"/>
              <a:gd name="connsiteX2" fmla="*/ 51054 w 51053"/>
              <a:gd name="connsiteY2" fmla="*/ 40576 h 40576"/>
              <a:gd name="connsiteX3" fmla="*/ 0 w 51053"/>
              <a:gd name="connsiteY3" fmla="*/ 40576 h 4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3" h="40576">
                <a:moveTo>
                  <a:pt x="0" y="0"/>
                </a:moveTo>
                <a:lnTo>
                  <a:pt x="51054" y="0"/>
                </a:lnTo>
                <a:lnTo>
                  <a:pt x="51054" y="40576"/>
                </a:lnTo>
                <a:lnTo>
                  <a:pt x="0" y="40576"/>
                </a:lnTo>
                <a:close/>
              </a:path>
            </a:pathLst>
          </a:custGeom>
          <a:solidFill>
            <a:srgbClr val="00B0F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7" name="Freeform: Shape 596">
            <a:extLst>
              <a:ext uri="{FF2B5EF4-FFF2-40B4-BE49-F238E27FC236}">
                <a16:creationId xmlns:a16="http://schemas.microsoft.com/office/drawing/2014/main" id="{B3CB81CF-C4BF-F323-1346-38DF8810FC68}"/>
              </a:ext>
            </a:extLst>
          </p:cNvPr>
          <p:cNvSpPr/>
          <p:nvPr/>
        </p:nvSpPr>
        <p:spPr>
          <a:xfrm>
            <a:off x="2605031" y="2791799"/>
            <a:ext cx="72983" cy="34367"/>
          </a:xfrm>
          <a:custGeom>
            <a:avLst/>
            <a:gdLst>
              <a:gd name="connsiteX0" fmla="*/ 0 w 51053"/>
              <a:gd name="connsiteY0" fmla="*/ 0 h 38766"/>
              <a:gd name="connsiteX1" fmla="*/ 51054 w 51053"/>
              <a:gd name="connsiteY1" fmla="*/ 0 h 38766"/>
              <a:gd name="connsiteX2" fmla="*/ 51054 w 51053"/>
              <a:gd name="connsiteY2" fmla="*/ 38767 h 38766"/>
              <a:gd name="connsiteX3" fmla="*/ 0 w 51053"/>
              <a:gd name="connsiteY3" fmla="*/ 38767 h 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3" h="38766">
                <a:moveTo>
                  <a:pt x="0" y="0"/>
                </a:moveTo>
                <a:lnTo>
                  <a:pt x="51054" y="0"/>
                </a:lnTo>
                <a:lnTo>
                  <a:pt x="51054" y="38767"/>
                </a:lnTo>
                <a:lnTo>
                  <a:pt x="0" y="38767"/>
                </a:lnTo>
                <a:close/>
              </a:path>
            </a:pathLst>
          </a:custGeom>
          <a:solidFill>
            <a:srgbClr val="00B0F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8" name="Freeform: Shape 597">
            <a:extLst>
              <a:ext uri="{FF2B5EF4-FFF2-40B4-BE49-F238E27FC236}">
                <a16:creationId xmlns:a16="http://schemas.microsoft.com/office/drawing/2014/main" id="{A0CD2340-592D-528A-CD51-7769DC900CEB}"/>
              </a:ext>
            </a:extLst>
          </p:cNvPr>
          <p:cNvSpPr/>
          <p:nvPr/>
        </p:nvSpPr>
        <p:spPr>
          <a:xfrm>
            <a:off x="2683193" y="2791799"/>
            <a:ext cx="75844" cy="34367"/>
          </a:xfrm>
          <a:custGeom>
            <a:avLst/>
            <a:gdLst>
              <a:gd name="connsiteX0" fmla="*/ 0 w 53054"/>
              <a:gd name="connsiteY0" fmla="*/ 0 h 38766"/>
              <a:gd name="connsiteX1" fmla="*/ 53054 w 53054"/>
              <a:gd name="connsiteY1" fmla="*/ 0 h 38766"/>
              <a:gd name="connsiteX2" fmla="*/ 53054 w 53054"/>
              <a:gd name="connsiteY2" fmla="*/ 38767 h 38766"/>
              <a:gd name="connsiteX3" fmla="*/ 0 w 53054"/>
              <a:gd name="connsiteY3" fmla="*/ 38767 h 3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4" h="38766">
                <a:moveTo>
                  <a:pt x="0" y="0"/>
                </a:moveTo>
                <a:lnTo>
                  <a:pt x="53054" y="0"/>
                </a:lnTo>
                <a:lnTo>
                  <a:pt x="53054" y="38767"/>
                </a:lnTo>
                <a:lnTo>
                  <a:pt x="0" y="38767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599" name="Freeform: Shape 598">
            <a:extLst>
              <a:ext uri="{FF2B5EF4-FFF2-40B4-BE49-F238E27FC236}">
                <a16:creationId xmlns:a16="http://schemas.microsoft.com/office/drawing/2014/main" id="{FCB55EDD-98BE-3134-19DB-A75158FB2C11}"/>
              </a:ext>
            </a:extLst>
          </p:cNvPr>
          <p:cNvSpPr/>
          <p:nvPr/>
        </p:nvSpPr>
        <p:spPr>
          <a:xfrm>
            <a:off x="2764074" y="2795683"/>
            <a:ext cx="72983" cy="30483"/>
          </a:xfrm>
          <a:custGeom>
            <a:avLst/>
            <a:gdLst>
              <a:gd name="connsiteX0" fmla="*/ 0 w 51053"/>
              <a:gd name="connsiteY0" fmla="*/ 0 h 34385"/>
              <a:gd name="connsiteX1" fmla="*/ 51054 w 51053"/>
              <a:gd name="connsiteY1" fmla="*/ 0 h 34385"/>
              <a:gd name="connsiteX2" fmla="*/ 51054 w 51053"/>
              <a:gd name="connsiteY2" fmla="*/ 34385 h 34385"/>
              <a:gd name="connsiteX3" fmla="*/ 0 w 51053"/>
              <a:gd name="connsiteY3" fmla="*/ 34385 h 34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3" h="34385">
                <a:moveTo>
                  <a:pt x="0" y="0"/>
                </a:moveTo>
                <a:lnTo>
                  <a:pt x="51054" y="0"/>
                </a:lnTo>
                <a:lnTo>
                  <a:pt x="51054" y="34385"/>
                </a:lnTo>
                <a:lnTo>
                  <a:pt x="0" y="34385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0" name="Freeform: Shape 599">
            <a:extLst>
              <a:ext uri="{FF2B5EF4-FFF2-40B4-BE49-F238E27FC236}">
                <a16:creationId xmlns:a16="http://schemas.microsoft.com/office/drawing/2014/main" id="{046F6520-06DC-BD57-8898-1D0AC7A20E41}"/>
              </a:ext>
            </a:extLst>
          </p:cNvPr>
          <p:cNvSpPr/>
          <p:nvPr/>
        </p:nvSpPr>
        <p:spPr>
          <a:xfrm>
            <a:off x="3160590" y="2823767"/>
            <a:ext cx="72985" cy="61303"/>
          </a:xfrm>
          <a:custGeom>
            <a:avLst/>
            <a:gdLst>
              <a:gd name="connsiteX0" fmla="*/ 0 w 51054"/>
              <a:gd name="connsiteY0" fmla="*/ 0 h 69151"/>
              <a:gd name="connsiteX1" fmla="*/ 51054 w 51054"/>
              <a:gd name="connsiteY1" fmla="*/ 0 h 69151"/>
              <a:gd name="connsiteX2" fmla="*/ 51054 w 51054"/>
              <a:gd name="connsiteY2" fmla="*/ 69151 h 69151"/>
              <a:gd name="connsiteX3" fmla="*/ 0 w 51054"/>
              <a:gd name="connsiteY3" fmla="*/ 69151 h 6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69151">
                <a:moveTo>
                  <a:pt x="0" y="0"/>
                </a:moveTo>
                <a:lnTo>
                  <a:pt x="51054" y="0"/>
                </a:lnTo>
                <a:lnTo>
                  <a:pt x="51054" y="69151"/>
                </a:lnTo>
                <a:lnTo>
                  <a:pt x="0" y="69151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1" name="Freeform: Shape 600">
            <a:extLst>
              <a:ext uri="{FF2B5EF4-FFF2-40B4-BE49-F238E27FC236}">
                <a16:creationId xmlns:a16="http://schemas.microsoft.com/office/drawing/2014/main" id="{A2FDDB5C-C4ED-2542-4395-BB4A747E71F1}"/>
              </a:ext>
            </a:extLst>
          </p:cNvPr>
          <p:cNvSpPr/>
          <p:nvPr/>
        </p:nvSpPr>
        <p:spPr>
          <a:xfrm>
            <a:off x="4110347" y="2823767"/>
            <a:ext cx="72985" cy="126745"/>
          </a:xfrm>
          <a:custGeom>
            <a:avLst/>
            <a:gdLst>
              <a:gd name="connsiteX0" fmla="*/ 0 w 51054"/>
              <a:gd name="connsiteY0" fmla="*/ 0 h 142970"/>
              <a:gd name="connsiteX1" fmla="*/ 51054 w 51054"/>
              <a:gd name="connsiteY1" fmla="*/ 0 h 142970"/>
              <a:gd name="connsiteX2" fmla="*/ 51054 w 51054"/>
              <a:gd name="connsiteY2" fmla="*/ 142970 h 142970"/>
              <a:gd name="connsiteX3" fmla="*/ 0 w 51054"/>
              <a:gd name="connsiteY3" fmla="*/ 142970 h 14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142970">
                <a:moveTo>
                  <a:pt x="0" y="0"/>
                </a:moveTo>
                <a:lnTo>
                  <a:pt x="51054" y="0"/>
                </a:lnTo>
                <a:lnTo>
                  <a:pt x="51054" y="142970"/>
                </a:lnTo>
                <a:lnTo>
                  <a:pt x="0" y="142970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2" name="Freeform: Shape 601">
            <a:extLst>
              <a:ext uri="{FF2B5EF4-FFF2-40B4-BE49-F238E27FC236}">
                <a16:creationId xmlns:a16="http://schemas.microsoft.com/office/drawing/2014/main" id="{86D51528-C819-E094-26F3-A976388CF347}"/>
              </a:ext>
            </a:extLst>
          </p:cNvPr>
          <p:cNvSpPr/>
          <p:nvPr/>
        </p:nvSpPr>
        <p:spPr>
          <a:xfrm>
            <a:off x="4427205" y="2823767"/>
            <a:ext cx="72985" cy="163054"/>
          </a:xfrm>
          <a:custGeom>
            <a:avLst/>
            <a:gdLst>
              <a:gd name="connsiteX0" fmla="*/ 0 w 51054"/>
              <a:gd name="connsiteY0" fmla="*/ 0 h 183927"/>
              <a:gd name="connsiteX1" fmla="*/ 51054 w 51054"/>
              <a:gd name="connsiteY1" fmla="*/ 0 h 183927"/>
              <a:gd name="connsiteX2" fmla="*/ 51054 w 51054"/>
              <a:gd name="connsiteY2" fmla="*/ 183928 h 183927"/>
              <a:gd name="connsiteX3" fmla="*/ 0 w 51054"/>
              <a:gd name="connsiteY3" fmla="*/ 183928 h 183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183927">
                <a:moveTo>
                  <a:pt x="0" y="0"/>
                </a:moveTo>
                <a:lnTo>
                  <a:pt x="51054" y="0"/>
                </a:lnTo>
                <a:lnTo>
                  <a:pt x="51054" y="183928"/>
                </a:lnTo>
                <a:lnTo>
                  <a:pt x="0" y="183928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3" name="Freeform: Shape 602">
            <a:extLst>
              <a:ext uri="{FF2B5EF4-FFF2-40B4-BE49-F238E27FC236}">
                <a16:creationId xmlns:a16="http://schemas.microsoft.com/office/drawing/2014/main" id="{27610594-A82D-7945-5E7D-5EAEBFC09904}"/>
              </a:ext>
            </a:extLst>
          </p:cNvPr>
          <p:cNvSpPr/>
          <p:nvPr/>
        </p:nvSpPr>
        <p:spPr>
          <a:xfrm>
            <a:off x="5614436" y="2823767"/>
            <a:ext cx="72985" cy="460032"/>
          </a:xfrm>
          <a:custGeom>
            <a:avLst/>
            <a:gdLst>
              <a:gd name="connsiteX0" fmla="*/ 0 w 51054"/>
              <a:gd name="connsiteY0" fmla="*/ 0 h 518921"/>
              <a:gd name="connsiteX1" fmla="*/ 51054 w 51054"/>
              <a:gd name="connsiteY1" fmla="*/ 0 h 518921"/>
              <a:gd name="connsiteX2" fmla="*/ 51054 w 51054"/>
              <a:gd name="connsiteY2" fmla="*/ 518922 h 518921"/>
              <a:gd name="connsiteX3" fmla="*/ 0 w 51054"/>
              <a:gd name="connsiteY3" fmla="*/ 518922 h 51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518921">
                <a:moveTo>
                  <a:pt x="0" y="0"/>
                </a:moveTo>
                <a:lnTo>
                  <a:pt x="51054" y="0"/>
                </a:lnTo>
                <a:lnTo>
                  <a:pt x="51054" y="518922"/>
                </a:lnTo>
                <a:lnTo>
                  <a:pt x="0" y="518922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4" name="Freeform: Shape 603">
            <a:extLst>
              <a:ext uri="{FF2B5EF4-FFF2-40B4-BE49-F238E27FC236}">
                <a16:creationId xmlns:a16="http://schemas.microsoft.com/office/drawing/2014/main" id="{32C7CBF9-797A-1415-BE60-303425AB9C4C}"/>
              </a:ext>
            </a:extLst>
          </p:cNvPr>
          <p:cNvSpPr/>
          <p:nvPr/>
        </p:nvSpPr>
        <p:spPr>
          <a:xfrm>
            <a:off x="6327945" y="2823767"/>
            <a:ext cx="72985" cy="638709"/>
          </a:xfrm>
          <a:custGeom>
            <a:avLst/>
            <a:gdLst>
              <a:gd name="connsiteX0" fmla="*/ 0 w 51054"/>
              <a:gd name="connsiteY0" fmla="*/ 0 h 720471"/>
              <a:gd name="connsiteX1" fmla="*/ 51054 w 51054"/>
              <a:gd name="connsiteY1" fmla="*/ 0 h 720471"/>
              <a:gd name="connsiteX2" fmla="*/ 51054 w 51054"/>
              <a:gd name="connsiteY2" fmla="*/ 720471 h 720471"/>
              <a:gd name="connsiteX3" fmla="*/ 0 w 51054"/>
              <a:gd name="connsiteY3" fmla="*/ 720471 h 72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720471">
                <a:moveTo>
                  <a:pt x="0" y="0"/>
                </a:moveTo>
                <a:lnTo>
                  <a:pt x="51054" y="0"/>
                </a:lnTo>
                <a:lnTo>
                  <a:pt x="51054" y="720471"/>
                </a:lnTo>
                <a:lnTo>
                  <a:pt x="0" y="720471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5" name="Freeform: Shape 604">
            <a:extLst>
              <a:ext uri="{FF2B5EF4-FFF2-40B4-BE49-F238E27FC236}">
                <a16:creationId xmlns:a16="http://schemas.microsoft.com/office/drawing/2014/main" id="{894F4FDE-8FA6-1ADF-8280-6A5B140A2470}"/>
              </a:ext>
            </a:extLst>
          </p:cNvPr>
          <p:cNvSpPr/>
          <p:nvPr/>
        </p:nvSpPr>
        <p:spPr>
          <a:xfrm>
            <a:off x="6012585" y="2823767"/>
            <a:ext cx="72985" cy="504617"/>
          </a:xfrm>
          <a:custGeom>
            <a:avLst/>
            <a:gdLst>
              <a:gd name="connsiteX0" fmla="*/ 0 w 51054"/>
              <a:gd name="connsiteY0" fmla="*/ 0 h 569213"/>
              <a:gd name="connsiteX1" fmla="*/ 51054 w 51054"/>
              <a:gd name="connsiteY1" fmla="*/ 0 h 569213"/>
              <a:gd name="connsiteX2" fmla="*/ 51054 w 51054"/>
              <a:gd name="connsiteY2" fmla="*/ 569214 h 569213"/>
              <a:gd name="connsiteX3" fmla="*/ 0 w 51054"/>
              <a:gd name="connsiteY3" fmla="*/ 569214 h 56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569213">
                <a:moveTo>
                  <a:pt x="0" y="0"/>
                </a:moveTo>
                <a:lnTo>
                  <a:pt x="51054" y="0"/>
                </a:lnTo>
                <a:lnTo>
                  <a:pt x="51054" y="569214"/>
                </a:lnTo>
                <a:lnTo>
                  <a:pt x="0" y="56921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6" name="Freeform: Shape 605">
            <a:extLst>
              <a:ext uri="{FF2B5EF4-FFF2-40B4-BE49-F238E27FC236}">
                <a16:creationId xmlns:a16="http://schemas.microsoft.com/office/drawing/2014/main" id="{C9A1F754-15DC-BD53-C231-D540AB1A7E08}"/>
              </a:ext>
            </a:extLst>
          </p:cNvPr>
          <p:cNvSpPr/>
          <p:nvPr/>
        </p:nvSpPr>
        <p:spPr>
          <a:xfrm>
            <a:off x="7355317" y="2823767"/>
            <a:ext cx="75708" cy="824901"/>
          </a:xfrm>
          <a:custGeom>
            <a:avLst/>
            <a:gdLst>
              <a:gd name="connsiteX0" fmla="*/ 0 w 52959"/>
              <a:gd name="connsiteY0" fmla="*/ 0 h 930497"/>
              <a:gd name="connsiteX1" fmla="*/ 52959 w 52959"/>
              <a:gd name="connsiteY1" fmla="*/ 0 h 930497"/>
              <a:gd name="connsiteX2" fmla="*/ 52959 w 52959"/>
              <a:gd name="connsiteY2" fmla="*/ 930497 h 930497"/>
              <a:gd name="connsiteX3" fmla="*/ 0 w 52959"/>
              <a:gd name="connsiteY3" fmla="*/ 930497 h 93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930497">
                <a:moveTo>
                  <a:pt x="0" y="0"/>
                </a:moveTo>
                <a:lnTo>
                  <a:pt x="52959" y="0"/>
                </a:lnTo>
                <a:lnTo>
                  <a:pt x="52959" y="930497"/>
                </a:lnTo>
                <a:lnTo>
                  <a:pt x="0" y="930497"/>
                </a:lnTo>
                <a:close/>
              </a:path>
            </a:pathLst>
          </a:custGeom>
          <a:solidFill>
            <a:srgbClr val="FAC09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7" name="Freeform: Shape 606">
            <a:extLst>
              <a:ext uri="{FF2B5EF4-FFF2-40B4-BE49-F238E27FC236}">
                <a16:creationId xmlns:a16="http://schemas.microsoft.com/office/drawing/2014/main" id="{4C5FA5B4-EEB4-054B-3965-D1895A3B2B1F}"/>
              </a:ext>
            </a:extLst>
          </p:cNvPr>
          <p:cNvSpPr/>
          <p:nvPr/>
        </p:nvSpPr>
        <p:spPr>
          <a:xfrm>
            <a:off x="7594015" y="2823767"/>
            <a:ext cx="76253" cy="909004"/>
          </a:xfrm>
          <a:custGeom>
            <a:avLst/>
            <a:gdLst>
              <a:gd name="connsiteX0" fmla="*/ 0 w 53340"/>
              <a:gd name="connsiteY0" fmla="*/ 0 h 1025366"/>
              <a:gd name="connsiteX1" fmla="*/ 53340 w 53340"/>
              <a:gd name="connsiteY1" fmla="*/ 0 h 1025366"/>
              <a:gd name="connsiteX2" fmla="*/ 53340 w 53340"/>
              <a:gd name="connsiteY2" fmla="*/ 1025366 h 1025366"/>
              <a:gd name="connsiteX3" fmla="*/ 0 w 53340"/>
              <a:gd name="connsiteY3" fmla="*/ 1025366 h 102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" h="1025366">
                <a:moveTo>
                  <a:pt x="0" y="0"/>
                </a:moveTo>
                <a:lnTo>
                  <a:pt x="53340" y="0"/>
                </a:lnTo>
                <a:lnTo>
                  <a:pt x="53340" y="1025366"/>
                </a:lnTo>
                <a:lnTo>
                  <a:pt x="0" y="102536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8" name="Freeform: Shape 607">
            <a:extLst>
              <a:ext uri="{FF2B5EF4-FFF2-40B4-BE49-F238E27FC236}">
                <a16:creationId xmlns:a16="http://schemas.microsoft.com/office/drawing/2014/main" id="{C44E7117-A201-0C93-8703-8D3CDCD23973}"/>
              </a:ext>
            </a:extLst>
          </p:cNvPr>
          <p:cNvSpPr/>
          <p:nvPr/>
        </p:nvSpPr>
        <p:spPr>
          <a:xfrm>
            <a:off x="8069235" y="2823767"/>
            <a:ext cx="72985" cy="1116137"/>
          </a:xfrm>
          <a:custGeom>
            <a:avLst/>
            <a:gdLst>
              <a:gd name="connsiteX0" fmla="*/ 0 w 51054"/>
              <a:gd name="connsiteY0" fmla="*/ 0 h 1259014"/>
              <a:gd name="connsiteX1" fmla="*/ 51054 w 51054"/>
              <a:gd name="connsiteY1" fmla="*/ 0 h 1259014"/>
              <a:gd name="connsiteX2" fmla="*/ 51054 w 51054"/>
              <a:gd name="connsiteY2" fmla="*/ 1259015 h 1259014"/>
              <a:gd name="connsiteX3" fmla="*/ 0 w 51054"/>
              <a:gd name="connsiteY3" fmla="*/ 1259015 h 1259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1259014">
                <a:moveTo>
                  <a:pt x="0" y="0"/>
                </a:moveTo>
                <a:lnTo>
                  <a:pt x="51054" y="0"/>
                </a:lnTo>
                <a:lnTo>
                  <a:pt x="51054" y="1259015"/>
                </a:lnTo>
                <a:lnTo>
                  <a:pt x="0" y="1259015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09" name="Freeform: Shape 608">
            <a:extLst>
              <a:ext uri="{FF2B5EF4-FFF2-40B4-BE49-F238E27FC236}">
                <a16:creationId xmlns:a16="http://schemas.microsoft.com/office/drawing/2014/main" id="{743129DE-3B42-A1D0-C76E-EDE88A4CFC25}"/>
              </a:ext>
            </a:extLst>
          </p:cNvPr>
          <p:cNvSpPr/>
          <p:nvPr/>
        </p:nvSpPr>
        <p:spPr>
          <a:xfrm>
            <a:off x="8386909" y="2823767"/>
            <a:ext cx="72304" cy="1464792"/>
          </a:xfrm>
          <a:custGeom>
            <a:avLst/>
            <a:gdLst>
              <a:gd name="connsiteX0" fmla="*/ 0 w 50577"/>
              <a:gd name="connsiteY0" fmla="*/ 0 h 1652301"/>
              <a:gd name="connsiteX1" fmla="*/ 50578 w 50577"/>
              <a:gd name="connsiteY1" fmla="*/ 0 h 1652301"/>
              <a:gd name="connsiteX2" fmla="*/ 50578 w 50577"/>
              <a:gd name="connsiteY2" fmla="*/ 1652302 h 1652301"/>
              <a:gd name="connsiteX3" fmla="*/ 0 w 50577"/>
              <a:gd name="connsiteY3" fmla="*/ 1652302 h 165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77" h="1652301">
                <a:moveTo>
                  <a:pt x="0" y="0"/>
                </a:moveTo>
                <a:lnTo>
                  <a:pt x="50578" y="0"/>
                </a:lnTo>
                <a:lnTo>
                  <a:pt x="50578" y="1652302"/>
                </a:lnTo>
                <a:lnTo>
                  <a:pt x="0" y="1652302"/>
                </a:lnTo>
                <a:close/>
              </a:path>
            </a:pathLst>
          </a:custGeom>
          <a:solidFill>
            <a:srgbClr val="E569CD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0" name="Freeform: Shape 609">
            <a:extLst>
              <a:ext uri="{FF2B5EF4-FFF2-40B4-BE49-F238E27FC236}">
                <a16:creationId xmlns:a16="http://schemas.microsoft.com/office/drawing/2014/main" id="{07066F75-7C61-564C-903E-EF9E5394DCDB}"/>
              </a:ext>
            </a:extLst>
          </p:cNvPr>
          <p:cNvSpPr/>
          <p:nvPr/>
        </p:nvSpPr>
        <p:spPr>
          <a:xfrm>
            <a:off x="4504548" y="2823767"/>
            <a:ext cx="74891" cy="190920"/>
          </a:xfrm>
          <a:custGeom>
            <a:avLst/>
            <a:gdLst>
              <a:gd name="connsiteX0" fmla="*/ 0 w 52387"/>
              <a:gd name="connsiteY0" fmla="*/ 0 h 215360"/>
              <a:gd name="connsiteX1" fmla="*/ 52388 w 52387"/>
              <a:gd name="connsiteY1" fmla="*/ 0 h 215360"/>
              <a:gd name="connsiteX2" fmla="*/ 52388 w 52387"/>
              <a:gd name="connsiteY2" fmla="*/ 215360 h 215360"/>
              <a:gd name="connsiteX3" fmla="*/ 0 w 52387"/>
              <a:gd name="connsiteY3" fmla="*/ 215360 h 21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215360">
                <a:moveTo>
                  <a:pt x="0" y="0"/>
                </a:moveTo>
                <a:lnTo>
                  <a:pt x="52388" y="0"/>
                </a:lnTo>
                <a:lnTo>
                  <a:pt x="52388" y="215360"/>
                </a:lnTo>
                <a:lnTo>
                  <a:pt x="0" y="21536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1" name="Freeform: Shape 610">
            <a:extLst>
              <a:ext uri="{FF2B5EF4-FFF2-40B4-BE49-F238E27FC236}">
                <a16:creationId xmlns:a16="http://schemas.microsoft.com/office/drawing/2014/main" id="{019FFFDD-2D55-9335-FB42-956D58AEB426}"/>
              </a:ext>
            </a:extLst>
          </p:cNvPr>
          <p:cNvSpPr/>
          <p:nvPr/>
        </p:nvSpPr>
        <p:spPr>
          <a:xfrm>
            <a:off x="3238203" y="2823767"/>
            <a:ext cx="72985" cy="69240"/>
          </a:xfrm>
          <a:custGeom>
            <a:avLst/>
            <a:gdLst>
              <a:gd name="connsiteX0" fmla="*/ 0 w 51054"/>
              <a:gd name="connsiteY0" fmla="*/ 0 h 78104"/>
              <a:gd name="connsiteX1" fmla="*/ 51054 w 51054"/>
              <a:gd name="connsiteY1" fmla="*/ 0 h 78104"/>
              <a:gd name="connsiteX2" fmla="*/ 51054 w 51054"/>
              <a:gd name="connsiteY2" fmla="*/ 78105 h 78104"/>
              <a:gd name="connsiteX3" fmla="*/ 0 w 51054"/>
              <a:gd name="connsiteY3" fmla="*/ 78105 h 7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78104">
                <a:moveTo>
                  <a:pt x="0" y="0"/>
                </a:moveTo>
                <a:lnTo>
                  <a:pt x="51054" y="0"/>
                </a:lnTo>
                <a:lnTo>
                  <a:pt x="51054" y="78105"/>
                </a:lnTo>
                <a:lnTo>
                  <a:pt x="0" y="78105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2" name="Freeform: Shape 611">
            <a:extLst>
              <a:ext uri="{FF2B5EF4-FFF2-40B4-BE49-F238E27FC236}">
                <a16:creationId xmlns:a16="http://schemas.microsoft.com/office/drawing/2014/main" id="{7BF5B692-B7F8-2C81-5558-D6B359B7B3E2}"/>
              </a:ext>
            </a:extLst>
          </p:cNvPr>
          <p:cNvSpPr/>
          <p:nvPr/>
        </p:nvSpPr>
        <p:spPr>
          <a:xfrm>
            <a:off x="3475950" y="2823767"/>
            <a:ext cx="72985" cy="88155"/>
          </a:xfrm>
          <a:custGeom>
            <a:avLst/>
            <a:gdLst>
              <a:gd name="connsiteX0" fmla="*/ 0 w 51054"/>
              <a:gd name="connsiteY0" fmla="*/ 0 h 99440"/>
              <a:gd name="connsiteX1" fmla="*/ 51054 w 51054"/>
              <a:gd name="connsiteY1" fmla="*/ 0 h 99440"/>
              <a:gd name="connsiteX2" fmla="*/ 51054 w 51054"/>
              <a:gd name="connsiteY2" fmla="*/ 99441 h 99440"/>
              <a:gd name="connsiteX3" fmla="*/ 0 w 51054"/>
              <a:gd name="connsiteY3" fmla="*/ 99441 h 9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054" h="99440">
                <a:moveTo>
                  <a:pt x="0" y="0"/>
                </a:moveTo>
                <a:lnTo>
                  <a:pt x="51054" y="0"/>
                </a:lnTo>
                <a:lnTo>
                  <a:pt x="51054" y="99441"/>
                </a:lnTo>
                <a:lnTo>
                  <a:pt x="0" y="99441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3" name="Freeform: Shape 612">
            <a:extLst>
              <a:ext uri="{FF2B5EF4-FFF2-40B4-BE49-F238E27FC236}">
                <a16:creationId xmlns:a16="http://schemas.microsoft.com/office/drawing/2014/main" id="{910D56F7-0B95-A763-8698-816F2EBEB83E}"/>
              </a:ext>
            </a:extLst>
          </p:cNvPr>
          <p:cNvSpPr/>
          <p:nvPr/>
        </p:nvSpPr>
        <p:spPr>
          <a:xfrm>
            <a:off x="3871920" y="2823767"/>
            <a:ext cx="74891" cy="112728"/>
          </a:xfrm>
          <a:custGeom>
            <a:avLst/>
            <a:gdLst>
              <a:gd name="connsiteX0" fmla="*/ 0 w 52387"/>
              <a:gd name="connsiteY0" fmla="*/ 0 h 127158"/>
              <a:gd name="connsiteX1" fmla="*/ 52387 w 52387"/>
              <a:gd name="connsiteY1" fmla="*/ 0 h 127158"/>
              <a:gd name="connsiteX2" fmla="*/ 52387 w 52387"/>
              <a:gd name="connsiteY2" fmla="*/ 127159 h 127158"/>
              <a:gd name="connsiteX3" fmla="*/ 0 w 52387"/>
              <a:gd name="connsiteY3" fmla="*/ 127159 h 1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127158">
                <a:moveTo>
                  <a:pt x="0" y="0"/>
                </a:moveTo>
                <a:lnTo>
                  <a:pt x="52387" y="0"/>
                </a:lnTo>
                <a:lnTo>
                  <a:pt x="52387" y="127159"/>
                </a:lnTo>
                <a:lnTo>
                  <a:pt x="0" y="127159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4" name="Freeform: Shape 613">
            <a:extLst>
              <a:ext uri="{FF2B5EF4-FFF2-40B4-BE49-F238E27FC236}">
                <a16:creationId xmlns:a16="http://schemas.microsoft.com/office/drawing/2014/main" id="{943759D1-AC99-5658-8399-A00E16F8D0CC}"/>
              </a:ext>
            </a:extLst>
          </p:cNvPr>
          <p:cNvSpPr/>
          <p:nvPr/>
        </p:nvSpPr>
        <p:spPr>
          <a:xfrm>
            <a:off x="3950080" y="2823767"/>
            <a:ext cx="74891" cy="112728"/>
          </a:xfrm>
          <a:custGeom>
            <a:avLst/>
            <a:gdLst>
              <a:gd name="connsiteX0" fmla="*/ 0 w 52387"/>
              <a:gd name="connsiteY0" fmla="*/ 0 h 127158"/>
              <a:gd name="connsiteX1" fmla="*/ 52387 w 52387"/>
              <a:gd name="connsiteY1" fmla="*/ 0 h 127158"/>
              <a:gd name="connsiteX2" fmla="*/ 52387 w 52387"/>
              <a:gd name="connsiteY2" fmla="*/ 127159 h 127158"/>
              <a:gd name="connsiteX3" fmla="*/ 0 w 52387"/>
              <a:gd name="connsiteY3" fmla="*/ 127159 h 12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127158">
                <a:moveTo>
                  <a:pt x="0" y="0"/>
                </a:moveTo>
                <a:lnTo>
                  <a:pt x="52387" y="0"/>
                </a:lnTo>
                <a:lnTo>
                  <a:pt x="52387" y="127159"/>
                </a:lnTo>
                <a:lnTo>
                  <a:pt x="0" y="127159"/>
                </a:lnTo>
                <a:close/>
              </a:path>
            </a:pathLst>
          </a:custGeom>
          <a:solidFill>
            <a:srgbClr val="FAC09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5" name="Freeform: Shape 614">
            <a:extLst>
              <a:ext uri="{FF2B5EF4-FFF2-40B4-BE49-F238E27FC236}">
                <a16:creationId xmlns:a16="http://schemas.microsoft.com/office/drawing/2014/main" id="{D03E726B-7F31-6AE3-354B-46523EABBD56}"/>
              </a:ext>
            </a:extLst>
          </p:cNvPr>
          <p:cNvSpPr/>
          <p:nvPr/>
        </p:nvSpPr>
        <p:spPr>
          <a:xfrm>
            <a:off x="4266937" y="2823767"/>
            <a:ext cx="74891" cy="138989"/>
          </a:xfrm>
          <a:custGeom>
            <a:avLst/>
            <a:gdLst>
              <a:gd name="connsiteX0" fmla="*/ 0 w 52387"/>
              <a:gd name="connsiteY0" fmla="*/ 0 h 156781"/>
              <a:gd name="connsiteX1" fmla="*/ 52388 w 52387"/>
              <a:gd name="connsiteY1" fmla="*/ 0 h 156781"/>
              <a:gd name="connsiteX2" fmla="*/ 52388 w 52387"/>
              <a:gd name="connsiteY2" fmla="*/ 156782 h 156781"/>
              <a:gd name="connsiteX3" fmla="*/ 0 w 52387"/>
              <a:gd name="connsiteY3" fmla="*/ 156782 h 156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156781">
                <a:moveTo>
                  <a:pt x="0" y="0"/>
                </a:moveTo>
                <a:lnTo>
                  <a:pt x="52388" y="0"/>
                </a:lnTo>
                <a:lnTo>
                  <a:pt x="52388" y="156782"/>
                </a:lnTo>
                <a:lnTo>
                  <a:pt x="0" y="156782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6" name="Freeform: Shape 615">
            <a:extLst>
              <a:ext uri="{FF2B5EF4-FFF2-40B4-BE49-F238E27FC236}">
                <a16:creationId xmlns:a16="http://schemas.microsoft.com/office/drawing/2014/main" id="{C03F5A29-6D41-5E1C-04F6-52F0F48F3B7A}"/>
              </a:ext>
            </a:extLst>
          </p:cNvPr>
          <p:cNvSpPr/>
          <p:nvPr/>
        </p:nvSpPr>
        <p:spPr>
          <a:xfrm>
            <a:off x="4980310" y="2823767"/>
            <a:ext cx="74891" cy="298666"/>
          </a:xfrm>
          <a:custGeom>
            <a:avLst/>
            <a:gdLst>
              <a:gd name="connsiteX0" fmla="*/ 0 w 52387"/>
              <a:gd name="connsiteY0" fmla="*/ 0 h 336899"/>
              <a:gd name="connsiteX1" fmla="*/ 52387 w 52387"/>
              <a:gd name="connsiteY1" fmla="*/ 0 h 336899"/>
              <a:gd name="connsiteX2" fmla="*/ 52387 w 52387"/>
              <a:gd name="connsiteY2" fmla="*/ 336899 h 336899"/>
              <a:gd name="connsiteX3" fmla="*/ 0 w 52387"/>
              <a:gd name="connsiteY3" fmla="*/ 336899 h 33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336899">
                <a:moveTo>
                  <a:pt x="0" y="0"/>
                </a:moveTo>
                <a:lnTo>
                  <a:pt x="52387" y="0"/>
                </a:lnTo>
                <a:lnTo>
                  <a:pt x="52387" y="336899"/>
                </a:lnTo>
                <a:lnTo>
                  <a:pt x="0" y="336899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7" name="Freeform: Shape 616">
            <a:extLst>
              <a:ext uri="{FF2B5EF4-FFF2-40B4-BE49-F238E27FC236}">
                <a16:creationId xmlns:a16="http://schemas.microsoft.com/office/drawing/2014/main" id="{C7C531E8-6DAE-0EF0-3ACB-E1AB03E195E9}"/>
              </a:ext>
            </a:extLst>
          </p:cNvPr>
          <p:cNvSpPr/>
          <p:nvPr/>
        </p:nvSpPr>
        <p:spPr>
          <a:xfrm>
            <a:off x="5218055" y="2823767"/>
            <a:ext cx="74891" cy="371454"/>
          </a:xfrm>
          <a:custGeom>
            <a:avLst/>
            <a:gdLst>
              <a:gd name="connsiteX0" fmla="*/ 0 w 52387"/>
              <a:gd name="connsiteY0" fmla="*/ 0 h 419004"/>
              <a:gd name="connsiteX1" fmla="*/ 52388 w 52387"/>
              <a:gd name="connsiteY1" fmla="*/ 0 h 419004"/>
              <a:gd name="connsiteX2" fmla="*/ 52388 w 52387"/>
              <a:gd name="connsiteY2" fmla="*/ 419005 h 419004"/>
              <a:gd name="connsiteX3" fmla="*/ 0 w 52387"/>
              <a:gd name="connsiteY3" fmla="*/ 419005 h 41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" h="419004">
                <a:moveTo>
                  <a:pt x="0" y="0"/>
                </a:moveTo>
                <a:lnTo>
                  <a:pt x="52388" y="0"/>
                </a:lnTo>
                <a:lnTo>
                  <a:pt x="52388" y="419005"/>
                </a:lnTo>
                <a:lnTo>
                  <a:pt x="0" y="419005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8" name="Freeform: Shape 617">
            <a:extLst>
              <a:ext uri="{FF2B5EF4-FFF2-40B4-BE49-F238E27FC236}">
                <a16:creationId xmlns:a16="http://schemas.microsoft.com/office/drawing/2014/main" id="{82E1C608-FBFC-BD04-08DD-D83E7A1D2672}"/>
              </a:ext>
            </a:extLst>
          </p:cNvPr>
          <p:cNvSpPr/>
          <p:nvPr/>
        </p:nvSpPr>
        <p:spPr>
          <a:xfrm>
            <a:off x="5850547" y="2823767"/>
            <a:ext cx="76525" cy="481058"/>
          </a:xfrm>
          <a:custGeom>
            <a:avLst/>
            <a:gdLst>
              <a:gd name="connsiteX0" fmla="*/ 0 w 53530"/>
              <a:gd name="connsiteY0" fmla="*/ 0 h 542639"/>
              <a:gd name="connsiteX1" fmla="*/ 53530 w 53530"/>
              <a:gd name="connsiteY1" fmla="*/ 0 h 542639"/>
              <a:gd name="connsiteX2" fmla="*/ 53530 w 53530"/>
              <a:gd name="connsiteY2" fmla="*/ 542639 h 542639"/>
              <a:gd name="connsiteX3" fmla="*/ 0 w 53530"/>
              <a:gd name="connsiteY3" fmla="*/ 542639 h 54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" h="542639">
                <a:moveTo>
                  <a:pt x="0" y="0"/>
                </a:moveTo>
                <a:lnTo>
                  <a:pt x="53530" y="0"/>
                </a:lnTo>
                <a:lnTo>
                  <a:pt x="53530" y="542639"/>
                </a:lnTo>
                <a:lnTo>
                  <a:pt x="0" y="542639"/>
                </a:lnTo>
                <a:close/>
              </a:path>
            </a:pathLst>
          </a:custGeom>
          <a:solidFill>
            <a:srgbClr val="FDC01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19" name="Freeform: Shape 618">
            <a:extLst>
              <a:ext uri="{FF2B5EF4-FFF2-40B4-BE49-F238E27FC236}">
                <a16:creationId xmlns:a16="http://schemas.microsoft.com/office/drawing/2014/main" id="{9B3C91D1-22F0-F458-5EE4-3912C5B4F3E1}"/>
              </a:ext>
            </a:extLst>
          </p:cNvPr>
          <p:cNvSpPr/>
          <p:nvPr/>
        </p:nvSpPr>
        <p:spPr>
          <a:xfrm>
            <a:off x="5929388" y="2823767"/>
            <a:ext cx="76525" cy="487644"/>
          </a:xfrm>
          <a:custGeom>
            <a:avLst/>
            <a:gdLst>
              <a:gd name="connsiteX0" fmla="*/ 0 w 53530"/>
              <a:gd name="connsiteY0" fmla="*/ 0 h 550068"/>
              <a:gd name="connsiteX1" fmla="*/ 53530 w 53530"/>
              <a:gd name="connsiteY1" fmla="*/ 0 h 550068"/>
              <a:gd name="connsiteX2" fmla="*/ 53530 w 53530"/>
              <a:gd name="connsiteY2" fmla="*/ 550069 h 550068"/>
              <a:gd name="connsiteX3" fmla="*/ 0 w 53530"/>
              <a:gd name="connsiteY3" fmla="*/ 550069 h 55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" h="550068">
                <a:moveTo>
                  <a:pt x="0" y="0"/>
                </a:moveTo>
                <a:lnTo>
                  <a:pt x="53530" y="0"/>
                </a:lnTo>
                <a:lnTo>
                  <a:pt x="53530" y="550069"/>
                </a:lnTo>
                <a:lnTo>
                  <a:pt x="0" y="550069"/>
                </a:lnTo>
                <a:close/>
              </a:path>
            </a:pathLst>
          </a:custGeom>
          <a:solidFill>
            <a:srgbClr val="00B05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0" name="Freeform: Shape 619">
            <a:extLst>
              <a:ext uri="{FF2B5EF4-FFF2-40B4-BE49-F238E27FC236}">
                <a16:creationId xmlns:a16="http://schemas.microsoft.com/office/drawing/2014/main" id="{799977E8-74C5-4FBE-7B47-60ED3469E5C5}"/>
              </a:ext>
            </a:extLst>
          </p:cNvPr>
          <p:cNvSpPr/>
          <p:nvPr/>
        </p:nvSpPr>
        <p:spPr>
          <a:xfrm>
            <a:off x="7908830" y="2823767"/>
            <a:ext cx="76525" cy="1017426"/>
          </a:xfrm>
          <a:custGeom>
            <a:avLst/>
            <a:gdLst>
              <a:gd name="connsiteX0" fmla="*/ 0 w 53530"/>
              <a:gd name="connsiteY0" fmla="*/ 0 h 1147667"/>
              <a:gd name="connsiteX1" fmla="*/ 53530 w 53530"/>
              <a:gd name="connsiteY1" fmla="*/ 0 h 1147667"/>
              <a:gd name="connsiteX2" fmla="*/ 53530 w 53530"/>
              <a:gd name="connsiteY2" fmla="*/ 1147667 h 1147667"/>
              <a:gd name="connsiteX3" fmla="*/ 0 w 53530"/>
              <a:gd name="connsiteY3" fmla="*/ 1147667 h 114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30" h="1147667">
                <a:moveTo>
                  <a:pt x="0" y="0"/>
                </a:moveTo>
                <a:lnTo>
                  <a:pt x="53530" y="0"/>
                </a:lnTo>
                <a:lnTo>
                  <a:pt x="53530" y="1147667"/>
                </a:lnTo>
                <a:lnTo>
                  <a:pt x="0" y="1147667"/>
                </a:lnTo>
                <a:close/>
              </a:path>
            </a:pathLst>
          </a:custGeom>
          <a:solidFill>
            <a:schemeClr val="accent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1" name="Freeform: Shape 620">
            <a:extLst>
              <a:ext uri="{FF2B5EF4-FFF2-40B4-BE49-F238E27FC236}">
                <a16:creationId xmlns:a16="http://schemas.microsoft.com/office/drawing/2014/main" id="{378EC0BD-98D5-ACBD-D0EF-6AB84F3B5CCC}"/>
              </a:ext>
            </a:extLst>
          </p:cNvPr>
          <p:cNvSpPr/>
          <p:nvPr/>
        </p:nvSpPr>
        <p:spPr>
          <a:xfrm>
            <a:off x="7988625" y="2823767"/>
            <a:ext cx="75708" cy="1050357"/>
          </a:xfrm>
          <a:custGeom>
            <a:avLst/>
            <a:gdLst>
              <a:gd name="connsiteX0" fmla="*/ 0 w 52959"/>
              <a:gd name="connsiteY0" fmla="*/ 0 h 1184814"/>
              <a:gd name="connsiteX1" fmla="*/ 52959 w 52959"/>
              <a:gd name="connsiteY1" fmla="*/ 0 h 1184814"/>
              <a:gd name="connsiteX2" fmla="*/ 52959 w 52959"/>
              <a:gd name="connsiteY2" fmla="*/ 1184815 h 1184814"/>
              <a:gd name="connsiteX3" fmla="*/ 0 w 52959"/>
              <a:gd name="connsiteY3" fmla="*/ 1184815 h 118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1184814">
                <a:moveTo>
                  <a:pt x="0" y="0"/>
                </a:moveTo>
                <a:lnTo>
                  <a:pt x="52959" y="0"/>
                </a:lnTo>
                <a:lnTo>
                  <a:pt x="52959" y="1184815"/>
                </a:lnTo>
                <a:lnTo>
                  <a:pt x="0" y="1184815"/>
                </a:lnTo>
                <a:close/>
              </a:path>
            </a:pathLst>
          </a:custGeom>
          <a:solidFill>
            <a:schemeClr val="accent2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2" name="Freeform: Shape 621">
            <a:extLst>
              <a:ext uri="{FF2B5EF4-FFF2-40B4-BE49-F238E27FC236}">
                <a16:creationId xmlns:a16="http://schemas.microsoft.com/office/drawing/2014/main" id="{AC7DB646-FB24-FB2A-E09E-1294B5B2EB3F}"/>
              </a:ext>
            </a:extLst>
          </p:cNvPr>
          <p:cNvSpPr/>
          <p:nvPr/>
        </p:nvSpPr>
        <p:spPr>
          <a:xfrm>
            <a:off x="4028647" y="2823767"/>
            <a:ext cx="75708" cy="122608"/>
          </a:xfrm>
          <a:custGeom>
            <a:avLst/>
            <a:gdLst>
              <a:gd name="connsiteX0" fmla="*/ 0 w 52959"/>
              <a:gd name="connsiteY0" fmla="*/ 0 h 138303"/>
              <a:gd name="connsiteX1" fmla="*/ 52959 w 52959"/>
              <a:gd name="connsiteY1" fmla="*/ 0 h 138303"/>
              <a:gd name="connsiteX2" fmla="*/ 52959 w 52959"/>
              <a:gd name="connsiteY2" fmla="*/ 138303 h 138303"/>
              <a:gd name="connsiteX3" fmla="*/ 0 w 52959"/>
              <a:gd name="connsiteY3" fmla="*/ 138303 h 1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138303">
                <a:moveTo>
                  <a:pt x="0" y="0"/>
                </a:moveTo>
                <a:lnTo>
                  <a:pt x="52959" y="0"/>
                </a:lnTo>
                <a:lnTo>
                  <a:pt x="52959" y="138303"/>
                </a:lnTo>
                <a:lnTo>
                  <a:pt x="0" y="13830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3" name="Freeform: Shape 622">
            <a:extLst>
              <a:ext uri="{FF2B5EF4-FFF2-40B4-BE49-F238E27FC236}">
                <a16:creationId xmlns:a16="http://schemas.microsoft.com/office/drawing/2014/main" id="{4E81BCC4-05D9-D00C-7BC0-8F9E068A00C5}"/>
              </a:ext>
            </a:extLst>
          </p:cNvPr>
          <p:cNvSpPr/>
          <p:nvPr/>
        </p:nvSpPr>
        <p:spPr>
          <a:xfrm>
            <a:off x="4346185" y="2823767"/>
            <a:ext cx="75708" cy="161451"/>
          </a:xfrm>
          <a:custGeom>
            <a:avLst/>
            <a:gdLst>
              <a:gd name="connsiteX0" fmla="*/ 0 w 52959"/>
              <a:gd name="connsiteY0" fmla="*/ 0 h 182118"/>
              <a:gd name="connsiteX1" fmla="*/ 52959 w 52959"/>
              <a:gd name="connsiteY1" fmla="*/ 0 h 182118"/>
              <a:gd name="connsiteX2" fmla="*/ 52959 w 52959"/>
              <a:gd name="connsiteY2" fmla="*/ 182118 h 182118"/>
              <a:gd name="connsiteX3" fmla="*/ 0 w 52959"/>
              <a:gd name="connsiteY3" fmla="*/ 182118 h 18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182118">
                <a:moveTo>
                  <a:pt x="0" y="0"/>
                </a:moveTo>
                <a:lnTo>
                  <a:pt x="52959" y="0"/>
                </a:lnTo>
                <a:lnTo>
                  <a:pt x="52959" y="182118"/>
                </a:lnTo>
                <a:lnTo>
                  <a:pt x="0" y="182118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4" name="Freeform: Shape 623">
            <a:extLst>
              <a:ext uri="{FF2B5EF4-FFF2-40B4-BE49-F238E27FC236}">
                <a16:creationId xmlns:a16="http://schemas.microsoft.com/office/drawing/2014/main" id="{56ABD194-3752-A473-D0D2-C7090581B1EF}"/>
              </a:ext>
            </a:extLst>
          </p:cNvPr>
          <p:cNvSpPr/>
          <p:nvPr/>
        </p:nvSpPr>
        <p:spPr>
          <a:xfrm>
            <a:off x="4662091" y="2823767"/>
            <a:ext cx="75708" cy="222078"/>
          </a:xfrm>
          <a:custGeom>
            <a:avLst/>
            <a:gdLst>
              <a:gd name="connsiteX0" fmla="*/ 0 w 52959"/>
              <a:gd name="connsiteY0" fmla="*/ 0 h 250507"/>
              <a:gd name="connsiteX1" fmla="*/ 52959 w 52959"/>
              <a:gd name="connsiteY1" fmla="*/ 0 h 250507"/>
              <a:gd name="connsiteX2" fmla="*/ 52959 w 52959"/>
              <a:gd name="connsiteY2" fmla="*/ 250508 h 250507"/>
              <a:gd name="connsiteX3" fmla="*/ 0 w 52959"/>
              <a:gd name="connsiteY3" fmla="*/ 250508 h 25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250507">
                <a:moveTo>
                  <a:pt x="0" y="0"/>
                </a:moveTo>
                <a:lnTo>
                  <a:pt x="52959" y="0"/>
                </a:lnTo>
                <a:lnTo>
                  <a:pt x="52959" y="250508"/>
                </a:lnTo>
                <a:lnTo>
                  <a:pt x="0" y="250508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5" name="Freeform: Shape 624">
            <a:extLst>
              <a:ext uri="{FF2B5EF4-FFF2-40B4-BE49-F238E27FC236}">
                <a16:creationId xmlns:a16="http://schemas.microsoft.com/office/drawing/2014/main" id="{07606B01-EACA-596D-0DCB-08030436EFA2}"/>
              </a:ext>
            </a:extLst>
          </p:cNvPr>
          <p:cNvSpPr/>
          <p:nvPr/>
        </p:nvSpPr>
        <p:spPr>
          <a:xfrm>
            <a:off x="4821542" y="2823767"/>
            <a:ext cx="75708" cy="287943"/>
          </a:xfrm>
          <a:custGeom>
            <a:avLst/>
            <a:gdLst>
              <a:gd name="connsiteX0" fmla="*/ 0 w 52959"/>
              <a:gd name="connsiteY0" fmla="*/ 0 h 324802"/>
              <a:gd name="connsiteX1" fmla="*/ 52959 w 52959"/>
              <a:gd name="connsiteY1" fmla="*/ 0 h 324802"/>
              <a:gd name="connsiteX2" fmla="*/ 52959 w 52959"/>
              <a:gd name="connsiteY2" fmla="*/ 324803 h 324802"/>
              <a:gd name="connsiteX3" fmla="*/ 0 w 52959"/>
              <a:gd name="connsiteY3" fmla="*/ 324803 h 3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324802">
                <a:moveTo>
                  <a:pt x="0" y="0"/>
                </a:moveTo>
                <a:lnTo>
                  <a:pt x="52959" y="0"/>
                </a:lnTo>
                <a:lnTo>
                  <a:pt x="52959" y="324803"/>
                </a:lnTo>
                <a:lnTo>
                  <a:pt x="0" y="32480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6" name="Freeform: Shape 625">
            <a:extLst>
              <a:ext uri="{FF2B5EF4-FFF2-40B4-BE49-F238E27FC236}">
                <a16:creationId xmlns:a16="http://schemas.microsoft.com/office/drawing/2014/main" id="{9B1531D0-E528-EC15-01A8-BF0887A38921}"/>
              </a:ext>
            </a:extLst>
          </p:cNvPr>
          <p:cNvSpPr/>
          <p:nvPr/>
        </p:nvSpPr>
        <p:spPr>
          <a:xfrm>
            <a:off x="4900108" y="2823767"/>
            <a:ext cx="75708" cy="293262"/>
          </a:xfrm>
          <a:custGeom>
            <a:avLst/>
            <a:gdLst>
              <a:gd name="connsiteX0" fmla="*/ 0 w 52959"/>
              <a:gd name="connsiteY0" fmla="*/ 0 h 330803"/>
              <a:gd name="connsiteX1" fmla="*/ 52959 w 52959"/>
              <a:gd name="connsiteY1" fmla="*/ 0 h 330803"/>
              <a:gd name="connsiteX2" fmla="*/ 52959 w 52959"/>
              <a:gd name="connsiteY2" fmla="*/ 330803 h 330803"/>
              <a:gd name="connsiteX3" fmla="*/ 0 w 52959"/>
              <a:gd name="connsiteY3" fmla="*/ 330803 h 3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330803">
                <a:moveTo>
                  <a:pt x="0" y="0"/>
                </a:moveTo>
                <a:lnTo>
                  <a:pt x="52959" y="0"/>
                </a:lnTo>
                <a:lnTo>
                  <a:pt x="52959" y="330803"/>
                </a:lnTo>
                <a:lnTo>
                  <a:pt x="0" y="33080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7" name="Freeform: Shape 626">
            <a:extLst>
              <a:ext uri="{FF2B5EF4-FFF2-40B4-BE49-F238E27FC236}">
                <a16:creationId xmlns:a16="http://schemas.microsoft.com/office/drawing/2014/main" id="{B42C4111-35DF-7F30-29C3-ABA5781A275C}"/>
              </a:ext>
            </a:extLst>
          </p:cNvPr>
          <p:cNvSpPr/>
          <p:nvPr/>
        </p:nvSpPr>
        <p:spPr>
          <a:xfrm>
            <a:off x="5060376" y="2823767"/>
            <a:ext cx="75708" cy="331598"/>
          </a:xfrm>
          <a:custGeom>
            <a:avLst/>
            <a:gdLst>
              <a:gd name="connsiteX0" fmla="*/ 0 w 52959"/>
              <a:gd name="connsiteY0" fmla="*/ 0 h 374046"/>
              <a:gd name="connsiteX1" fmla="*/ 52959 w 52959"/>
              <a:gd name="connsiteY1" fmla="*/ 0 h 374046"/>
              <a:gd name="connsiteX2" fmla="*/ 52959 w 52959"/>
              <a:gd name="connsiteY2" fmla="*/ 374047 h 374046"/>
              <a:gd name="connsiteX3" fmla="*/ 0 w 52959"/>
              <a:gd name="connsiteY3" fmla="*/ 374047 h 37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374046">
                <a:moveTo>
                  <a:pt x="0" y="0"/>
                </a:moveTo>
                <a:lnTo>
                  <a:pt x="52959" y="0"/>
                </a:lnTo>
                <a:lnTo>
                  <a:pt x="52959" y="374047"/>
                </a:lnTo>
                <a:lnTo>
                  <a:pt x="0" y="374047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8" name="Freeform: Shape 627">
            <a:extLst>
              <a:ext uri="{FF2B5EF4-FFF2-40B4-BE49-F238E27FC236}">
                <a16:creationId xmlns:a16="http://schemas.microsoft.com/office/drawing/2014/main" id="{7A7F42B1-028F-3356-37A3-7C74A8134FD1}"/>
              </a:ext>
            </a:extLst>
          </p:cNvPr>
          <p:cNvSpPr/>
          <p:nvPr/>
        </p:nvSpPr>
        <p:spPr>
          <a:xfrm>
            <a:off x="5138400" y="2823767"/>
            <a:ext cx="75708" cy="353384"/>
          </a:xfrm>
          <a:custGeom>
            <a:avLst/>
            <a:gdLst>
              <a:gd name="connsiteX0" fmla="*/ 0 w 52959"/>
              <a:gd name="connsiteY0" fmla="*/ 0 h 398621"/>
              <a:gd name="connsiteX1" fmla="*/ 52959 w 52959"/>
              <a:gd name="connsiteY1" fmla="*/ 0 h 398621"/>
              <a:gd name="connsiteX2" fmla="*/ 52959 w 52959"/>
              <a:gd name="connsiteY2" fmla="*/ 398621 h 398621"/>
              <a:gd name="connsiteX3" fmla="*/ 0 w 52959"/>
              <a:gd name="connsiteY3" fmla="*/ 398621 h 39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398621">
                <a:moveTo>
                  <a:pt x="0" y="0"/>
                </a:moveTo>
                <a:lnTo>
                  <a:pt x="52959" y="0"/>
                </a:lnTo>
                <a:lnTo>
                  <a:pt x="52959" y="398621"/>
                </a:lnTo>
                <a:lnTo>
                  <a:pt x="0" y="398621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29" name="Freeform: Shape 628">
            <a:extLst>
              <a:ext uri="{FF2B5EF4-FFF2-40B4-BE49-F238E27FC236}">
                <a16:creationId xmlns:a16="http://schemas.microsoft.com/office/drawing/2014/main" id="{8C44E1D5-4FD1-6865-80ED-12D574DCEF3E}"/>
              </a:ext>
            </a:extLst>
          </p:cNvPr>
          <p:cNvSpPr/>
          <p:nvPr/>
        </p:nvSpPr>
        <p:spPr>
          <a:xfrm>
            <a:off x="5455257" y="2823767"/>
            <a:ext cx="75979" cy="439514"/>
          </a:xfrm>
          <a:custGeom>
            <a:avLst/>
            <a:gdLst>
              <a:gd name="connsiteX0" fmla="*/ 0 w 53149"/>
              <a:gd name="connsiteY0" fmla="*/ 0 h 495776"/>
              <a:gd name="connsiteX1" fmla="*/ 53149 w 53149"/>
              <a:gd name="connsiteY1" fmla="*/ 0 h 495776"/>
              <a:gd name="connsiteX2" fmla="*/ 53149 w 53149"/>
              <a:gd name="connsiteY2" fmla="*/ 495776 h 495776"/>
              <a:gd name="connsiteX3" fmla="*/ 0 w 53149"/>
              <a:gd name="connsiteY3" fmla="*/ 495776 h 49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" h="495776">
                <a:moveTo>
                  <a:pt x="0" y="0"/>
                </a:moveTo>
                <a:lnTo>
                  <a:pt x="53149" y="0"/>
                </a:lnTo>
                <a:lnTo>
                  <a:pt x="53149" y="495776"/>
                </a:lnTo>
                <a:lnTo>
                  <a:pt x="0" y="495776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0" name="Freeform: Shape 629">
            <a:extLst>
              <a:ext uri="{FF2B5EF4-FFF2-40B4-BE49-F238E27FC236}">
                <a16:creationId xmlns:a16="http://schemas.microsoft.com/office/drawing/2014/main" id="{8523BF3B-43CF-05A8-8876-F2F3C0DCC07B}"/>
              </a:ext>
            </a:extLst>
          </p:cNvPr>
          <p:cNvSpPr/>
          <p:nvPr/>
        </p:nvSpPr>
        <p:spPr>
          <a:xfrm>
            <a:off x="5771843" y="2823767"/>
            <a:ext cx="75979" cy="481058"/>
          </a:xfrm>
          <a:custGeom>
            <a:avLst/>
            <a:gdLst>
              <a:gd name="connsiteX0" fmla="*/ 0 w 53149"/>
              <a:gd name="connsiteY0" fmla="*/ 0 h 542639"/>
              <a:gd name="connsiteX1" fmla="*/ 53149 w 53149"/>
              <a:gd name="connsiteY1" fmla="*/ 0 h 542639"/>
              <a:gd name="connsiteX2" fmla="*/ 53149 w 53149"/>
              <a:gd name="connsiteY2" fmla="*/ 542639 h 542639"/>
              <a:gd name="connsiteX3" fmla="*/ 0 w 53149"/>
              <a:gd name="connsiteY3" fmla="*/ 542639 h 542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" h="542639">
                <a:moveTo>
                  <a:pt x="0" y="0"/>
                </a:moveTo>
                <a:lnTo>
                  <a:pt x="53149" y="0"/>
                </a:lnTo>
                <a:lnTo>
                  <a:pt x="53149" y="542639"/>
                </a:lnTo>
                <a:lnTo>
                  <a:pt x="0" y="542639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1" name="Freeform: Shape 630">
            <a:extLst>
              <a:ext uri="{FF2B5EF4-FFF2-40B4-BE49-F238E27FC236}">
                <a16:creationId xmlns:a16="http://schemas.microsoft.com/office/drawing/2014/main" id="{8F826F81-69A6-1ED9-087C-D529A7D6855B}"/>
              </a:ext>
            </a:extLst>
          </p:cNvPr>
          <p:cNvSpPr/>
          <p:nvPr/>
        </p:nvSpPr>
        <p:spPr>
          <a:xfrm>
            <a:off x="6406376" y="2823767"/>
            <a:ext cx="74481" cy="641158"/>
          </a:xfrm>
          <a:custGeom>
            <a:avLst/>
            <a:gdLst>
              <a:gd name="connsiteX0" fmla="*/ 0 w 52101"/>
              <a:gd name="connsiteY0" fmla="*/ 0 h 723233"/>
              <a:gd name="connsiteX1" fmla="*/ 52102 w 52101"/>
              <a:gd name="connsiteY1" fmla="*/ 0 h 723233"/>
              <a:gd name="connsiteX2" fmla="*/ 52102 w 52101"/>
              <a:gd name="connsiteY2" fmla="*/ 723233 h 723233"/>
              <a:gd name="connsiteX3" fmla="*/ 0 w 52101"/>
              <a:gd name="connsiteY3" fmla="*/ 723233 h 72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" h="723233">
                <a:moveTo>
                  <a:pt x="0" y="0"/>
                </a:moveTo>
                <a:lnTo>
                  <a:pt x="52102" y="0"/>
                </a:lnTo>
                <a:lnTo>
                  <a:pt x="52102" y="723233"/>
                </a:lnTo>
                <a:lnTo>
                  <a:pt x="0" y="72323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2" name="Freeform: Shape 631">
            <a:extLst>
              <a:ext uri="{FF2B5EF4-FFF2-40B4-BE49-F238E27FC236}">
                <a16:creationId xmlns:a16="http://schemas.microsoft.com/office/drawing/2014/main" id="{2BE4BC5D-A68D-1658-43EA-4CC77FCA98AB}"/>
              </a:ext>
            </a:extLst>
          </p:cNvPr>
          <p:cNvSpPr/>
          <p:nvPr/>
        </p:nvSpPr>
        <p:spPr>
          <a:xfrm>
            <a:off x="6484400" y="2823767"/>
            <a:ext cx="74481" cy="688360"/>
          </a:xfrm>
          <a:custGeom>
            <a:avLst/>
            <a:gdLst>
              <a:gd name="connsiteX0" fmla="*/ 0 w 52101"/>
              <a:gd name="connsiteY0" fmla="*/ 0 h 776478"/>
              <a:gd name="connsiteX1" fmla="*/ 52102 w 52101"/>
              <a:gd name="connsiteY1" fmla="*/ 0 h 776478"/>
              <a:gd name="connsiteX2" fmla="*/ 52102 w 52101"/>
              <a:gd name="connsiteY2" fmla="*/ 776478 h 776478"/>
              <a:gd name="connsiteX3" fmla="*/ 0 w 52101"/>
              <a:gd name="connsiteY3" fmla="*/ 776478 h 77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" h="776478">
                <a:moveTo>
                  <a:pt x="0" y="0"/>
                </a:moveTo>
                <a:lnTo>
                  <a:pt x="52102" y="0"/>
                </a:lnTo>
                <a:lnTo>
                  <a:pt x="52102" y="776478"/>
                </a:lnTo>
                <a:lnTo>
                  <a:pt x="0" y="776478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3" name="Freeform: Shape 632">
            <a:extLst>
              <a:ext uri="{FF2B5EF4-FFF2-40B4-BE49-F238E27FC236}">
                <a16:creationId xmlns:a16="http://schemas.microsoft.com/office/drawing/2014/main" id="{1E4EF8A8-CD45-7517-04F6-2160647045DF}"/>
              </a:ext>
            </a:extLst>
          </p:cNvPr>
          <p:cNvSpPr/>
          <p:nvPr/>
        </p:nvSpPr>
        <p:spPr>
          <a:xfrm>
            <a:off x="6562558" y="2823767"/>
            <a:ext cx="74481" cy="699591"/>
          </a:xfrm>
          <a:custGeom>
            <a:avLst/>
            <a:gdLst>
              <a:gd name="connsiteX0" fmla="*/ 0 w 52101"/>
              <a:gd name="connsiteY0" fmla="*/ 0 h 789146"/>
              <a:gd name="connsiteX1" fmla="*/ 52102 w 52101"/>
              <a:gd name="connsiteY1" fmla="*/ 0 h 789146"/>
              <a:gd name="connsiteX2" fmla="*/ 52102 w 52101"/>
              <a:gd name="connsiteY2" fmla="*/ 789146 h 789146"/>
              <a:gd name="connsiteX3" fmla="*/ 0 w 52101"/>
              <a:gd name="connsiteY3" fmla="*/ 789146 h 78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" h="789146">
                <a:moveTo>
                  <a:pt x="0" y="0"/>
                </a:moveTo>
                <a:lnTo>
                  <a:pt x="52102" y="0"/>
                </a:lnTo>
                <a:lnTo>
                  <a:pt x="52102" y="789146"/>
                </a:lnTo>
                <a:lnTo>
                  <a:pt x="0" y="789146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4" name="Freeform: Shape 633">
            <a:extLst>
              <a:ext uri="{FF2B5EF4-FFF2-40B4-BE49-F238E27FC236}">
                <a16:creationId xmlns:a16="http://schemas.microsoft.com/office/drawing/2014/main" id="{A0E0649B-252B-2053-DFEF-23D3B2A375B7}"/>
              </a:ext>
            </a:extLst>
          </p:cNvPr>
          <p:cNvSpPr/>
          <p:nvPr/>
        </p:nvSpPr>
        <p:spPr>
          <a:xfrm>
            <a:off x="6724051" y="2823767"/>
            <a:ext cx="74481" cy="721376"/>
          </a:xfrm>
          <a:custGeom>
            <a:avLst/>
            <a:gdLst>
              <a:gd name="connsiteX0" fmla="*/ 0 w 52101"/>
              <a:gd name="connsiteY0" fmla="*/ 0 h 813720"/>
              <a:gd name="connsiteX1" fmla="*/ 52102 w 52101"/>
              <a:gd name="connsiteY1" fmla="*/ 0 h 813720"/>
              <a:gd name="connsiteX2" fmla="*/ 52102 w 52101"/>
              <a:gd name="connsiteY2" fmla="*/ 813721 h 813720"/>
              <a:gd name="connsiteX3" fmla="*/ 0 w 52101"/>
              <a:gd name="connsiteY3" fmla="*/ 813721 h 81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" h="813720">
                <a:moveTo>
                  <a:pt x="0" y="0"/>
                </a:moveTo>
                <a:lnTo>
                  <a:pt x="52102" y="0"/>
                </a:lnTo>
                <a:lnTo>
                  <a:pt x="52102" y="813721"/>
                </a:lnTo>
                <a:lnTo>
                  <a:pt x="0" y="813721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5" name="Freeform: Shape 634">
            <a:extLst>
              <a:ext uri="{FF2B5EF4-FFF2-40B4-BE49-F238E27FC236}">
                <a16:creationId xmlns:a16="http://schemas.microsoft.com/office/drawing/2014/main" id="{A63BCF9A-BD0F-0C92-6AFE-2FA68A27A0F4}"/>
              </a:ext>
            </a:extLst>
          </p:cNvPr>
          <p:cNvSpPr/>
          <p:nvPr/>
        </p:nvSpPr>
        <p:spPr>
          <a:xfrm>
            <a:off x="6879416" y="2823767"/>
            <a:ext cx="74481" cy="748482"/>
          </a:xfrm>
          <a:custGeom>
            <a:avLst/>
            <a:gdLst>
              <a:gd name="connsiteX0" fmla="*/ 0 w 52101"/>
              <a:gd name="connsiteY0" fmla="*/ 0 h 844296"/>
              <a:gd name="connsiteX1" fmla="*/ 52102 w 52101"/>
              <a:gd name="connsiteY1" fmla="*/ 0 h 844296"/>
              <a:gd name="connsiteX2" fmla="*/ 52102 w 52101"/>
              <a:gd name="connsiteY2" fmla="*/ 844296 h 844296"/>
              <a:gd name="connsiteX3" fmla="*/ 0 w 52101"/>
              <a:gd name="connsiteY3" fmla="*/ 844296 h 84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01" h="844296">
                <a:moveTo>
                  <a:pt x="0" y="0"/>
                </a:moveTo>
                <a:lnTo>
                  <a:pt x="52102" y="0"/>
                </a:lnTo>
                <a:lnTo>
                  <a:pt x="52102" y="844296"/>
                </a:lnTo>
                <a:lnTo>
                  <a:pt x="0" y="844296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6" name="Freeform: Shape 635">
            <a:extLst>
              <a:ext uri="{FF2B5EF4-FFF2-40B4-BE49-F238E27FC236}">
                <a16:creationId xmlns:a16="http://schemas.microsoft.com/office/drawing/2014/main" id="{7583EEF3-5FCF-F56A-35D6-255ACF41B270}"/>
              </a:ext>
            </a:extLst>
          </p:cNvPr>
          <p:cNvSpPr/>
          <p:nvPr/>
        </p:nvSpPr>
        <p:spPr>
          <a:xfrm>
            <a:off x="6959755" y="2823767"/>
            <a:ext cx="75708" cy="751437"/>
          </a:xfrm>
          <a:custGeom>
            <a:avLst/>
            <a:gdLst>
              <a:gd name="connsiteX0" fmla="*/ 0 w 52959"/>
              <a:gd name="connsiteY0" fmla="*/ 0 h 847629"/>
              <a:gd name="connsiteX1" fmla="*/ 52959 w 52959"/>
              <a:gd name="connsiteY1" fmla="*/ 0 h 847629"/>
              <a:gd name="connsiteX2" fmla="*/ 52959 w 52959"/>
              <a:gd name="connsiteY2" fmla="*/ 847630 h 847629"/>
              <a:gd name="connsiteX3" fmla="*/ 0 w 52959"/>
              <a:gd name="connsiteY3" fmla="*/ 847630 h 84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847629">
                <a:moveTo>
                  <a:pt x="0" y="0"/>
                </a:moveTo>
                <a:lnTo>
                  <a:pt x="52959" y="0"/>
                </a:lnTo>
                <a:lnTo>
                  <a:pt x="52959" y="847630"/>
                </a:lnTo>
                <a:lnTo>
                  <a:pt x="0" y="847630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7" name="Freeform: Shape 636">
            <a:extLst>
              <a:ext uri="{FF2B5EF4-FFF2-40B4-BE49-F238E27FC236}">
                <a16:creationId xmlns:a16="http://schemas.microsoft.com/office/drawing/2014/main" id="{CFB11294-22E9-04E4-001E-0E31F0E5DB39}"/>
              </a:ext>
            </a:extLst>
          </p:cNvPr>
          <p:cNvSpPr/>
          <p:nvPr/>
        </p:nvSpPr>
        <p:spPr>
          <a:xfrm>
            <a:off x="7038594" y="2823767"/>
            <a:ext cx="75708" cy="766130"/>
          </a:xfrm>
          <a:custGeom>
            <a:avLst/>
            <a:gdLst>
              <a:gd name="connsiteX0" fmla="*/ 0 w 52959"/>
              <a:gd name="connsiteY0" fmla="*/ 0 h 864203"/>
              <a:gd name="connsiteX1" fmla="*/ 52959 w 52959"/>
              <a:gd name="connsiteY1" fmla="*/ 0 h 864203"/>
              <a:gd name="connsiteX2" fmla="*/ 52959 w 52959"/>
              <a:gd name="connsiteY2" fmla="*/ 864203 h 864203"/>
              <a:gd name="connsiteX3" fmla="*/ 0 w 52959"/>
              <a:gd name="connsiteY3" fmla="*/ 864203 h 86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864203">
                <a:moveTo>
                  <a:pt x="0" y="0"/>
                </a:moveTo>
                <a:lnTo>
                  <a:pt x="52959" y="0"/>
                </a:lnTo>
                <a:lnTo>
                  <a:pt x="52959" y="864203"/>
                </a:lnTo>
                <a:lnTo>
                  <a:pt x="0" y="86420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8" name="Freeform: Shape 637">
            <a:extLst>
              <a:ext uri="{FF2B5EF4-FFF2-40B4-BE49-F238E27FC236}">
                <a16:creationId xmlns:a16="http://schemas.microsoft.com/office/drawing/2014/main" id="{AD4CF677-A975-2E8F-F209-BD1A9F484FFC}"/>
              </a:ext>
            </a:extLst>
          </p:cNvPr>
          <p:cNvSpPr/>
          <p:nvPr/>
        </p:nvSpPr>
        <p:spPr>
          <a:xfrm>
            <a:off x="7117434" y="2823767"/>
            <a:ext cx="75708" cy="814683"/>
          </a:xfrm>
          <a:custGeom>
            <a:avLst/>
            <a:gdLst>
              <a:gd name="connsiteX0" fmla="*/ 0 w 52959"/>
              <a:gd name="connsiteY0" fmla="*/ 0 h 918971"/>
              <a:gd name="connsiteX1" fmla="*/ 52959 w 52959"/>
              <a:gd name="connsiteY1" fmla="*/ 0 h 918971"/>
              <a:gd name="connsiteX2" fmla="*/ 52959 w 52959"/>
              <a:gd name="connsiteY2" fmla="*/ 918972 h 918971"/>
              <a:gd name="connsiteX3" fmla="*/ 0 w 52959"/>
              <a:gd name="connsiteY3" fmla="*/ 918972 h 9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" h="918971">
                <a:moveTo>
                  <a:pt x="0" y="0"/>
                </a:moveTo>
                <a:lnTo>
                  <a:pt x="52959" y="0"/>
                </a:lnTo>
                <a:lnTo>
                  <a:pt x="52959" y="918972"/>
                </a:lnTo>
                <a:lnTo>
                  <a:pt x="0" y="918972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39" name="Freeform: Shape 638">
            <a:extLst>
              <a:ext uri="{FF2B5EF4-FFF2-40B4-BE49-F238E27FC236}">
                <a16:creationId xmlns:a16="http://schemas.microsoft.com/office/drawing/2014/main" id="{8F83A55B-CDCF-9D9A-74D5-504F9B992119}"/>
              </a:ext>
            </a:extLst>
          </p:cNvPr>
          <p:cNvSpPr/>
          <p:nvPr/>
        </p:nvSpPr>
        <p:spPr>
          <a:xfrm>
            <a:off x="7198998" y="2823767"/>
            <a:ext cx="73528" cy="821692"/>
          </a:xfrm>
          <a:custGeom>
            <a:avLst/>
            <a:gdLst>
              <a:gd name="connsiteX0" fmla="*/ 0 w 51434"/>
              <a:gd name="connsiteY0" fmla="*/ 0 h 926877"/>
              <a:gd name="connsiteX1" fmla="*/ 51435 w 51434"/>
              <a:gd name="connsiteY1" fmla="*/ 0 h 926877"/>
              <a:gd name="connsiteX2" fmla="*/ 51435 w 51434"/>
              <a:gd name="connsiteY2" fmla="*/ 926878 h 926877"/>
              <a:gd name="connsiteX3" fmla="*/ 0 w 51434"/>
              <a:gd name="connsiteY3" fmla="*/ 926878 h 92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4" h="926877">
                <a:moveTo>
                  <a:pt x="0" y="0"/>
                </a:moveTo>
                <a:lnTo>
                  <a:pt x="51435" y="0"/>
                </a:lnTo>
                <a:lnTo>
                  <a:pt x="51435" y="926878"/>
                </a:lnTo>
                <a:lnTo>
                  <a:pt x="0" y="926878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0" name="Freeform: Shape 639">
            <a:extLst>
              <a:ext uri="{FF2B5EF4-FFF2-40B4-BE49-F238E27FC236}">
                <a16:creationId xmlns:a16="http://schemas.microsoft.com/office/drawing/2014/main" id="{5202A161-1D90-56DC-8B35-53DFE43AC0EE}"/>
              </a:ext>
            </a:extLst>
          </p:cNvPr>
          <p:cNvSpPr/>
          <p:nvPr/>
        </p:nvSpPr>
        <p:spPr>
          <a:xfrm>
            <a:off x="7277020" y="2823767"/>
            <a:ext cx="75027" cy="824901"/>
          </a:xfrm>
          <a:custGeom>
            <a:avLst/>
            <a:gdLst>
              <a:gd name="connsiteX0" fmla="*/ 0 w 52482"/>
              <a:gd name="connsiteY0" fmla="*/ 0 h 930497"/>
              <a:gd name="connsiteX1" fmla="*/ 52483 w 52482"/>
              <a:gd name="connsiteY1" fmla="*/ 0 h 930497"/>
              <a:gd name="connsiteX2" fmla="*/ 52483 w 52482"/>
              <a:gd name="connsiteY2" fmla="*/ 930497 h 930497"/>
              <a:gd name="connsiteX3" fmla="*/ 0 w 52482"/>
              <a:gd name="connsiteY3" fmla="*/ 930497 h 930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" h="930497">
                <a:moveTo>
                  <a:pt x="0" y="0"/>
                </a:moveTo>
                <a:lnTo>
                  <a:pt x="52483" y="0"/>
                </a:lnTo>
                <a:lnTo>
                  <a:pt x="52483" y="930497"/>
                </a:lnTo>
                <a:lnTo>
                  <a:pt x="0" y="930497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1" name="Freeform: Shape 640">
            <a:extLst>
              <a:ext uri="{FF2B5EF4-FFF2-40B4-BE49-F238E27FC236}">
                <a16:creationId xmlns:a16="http://schemas.microsoft.com/office/drawing/2014/main" id="{496FEBF6-1766-47EA-984C-29FF6B04C3F7}"/>
              </a:ext>
            </a:extLst>
          </p:cNvPr>
          <p:cNvSpPr/>
          <p:nvPr/>
        </p:nvSpPr>
        <p:spPr>
          <a:xfrm>
            <a:off x="7435109" y="2823767"/>
            <a:ext cx="75027" cy="876747"/>
          </a:xfrm>
          <a:custGeom>
            <a:avLst/>
            <a:gdLst>
              <a:gd name="connsiteX0" fmla="*/ 0 w 52482"/>
              <a:gd name="connsiteY0" fmla="*/ 0 h 988980"/>
              <a:gd name="connsiteX1" fmla="*/ 52483 w 52482"/>
              <a:gd name="connsiteY1" fmla="*/ 0 h 988980"/>
              <a:gd name="connsiteX2" fmla="*/ 52483 w 52482"/>
              <a:gd name="connsiteY2" fmla="*/ 988981 h 988980"/>
              <a:gd name="connsiteX3" fmla="*/ 0 w 52482"/>
              <a:gd name="connsiteY3" fmla="*/ 988981 h 9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" h="988980">
                <a:moveTo>
                  <a:pt x="0" y="0"/>
                </a:moveTo>
                <a:lnTo>
                  <a:pt x="52483" y="0"/>
                </a:lnTo>
                <a:lnTo>
                  <a:pt x="52483" y="988981"/>
                </a:lnTo>
                <a:lnTo>
                  <a:pt x="0" y="988981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2" name="Freeform: Shape 641">
            <a:extLst>
              <a:ext uri="{FF2B5EF4-FFF2-40B4-BE49-F238E27FC236}">
                <a16:creationId xmlns:a16="http://schemas.microsoft.com/office/drawing/2014/main" id="{DC7CFC24-7C9D-766A-09BF-58F521DF5941}"/>
              </a:ext>
            </a:extLst>
          </p:cNvPr>
          <p:cNvSpPr/>
          <p:nvPr/>
        </p:nvSpPr>
        <p:spPr>
          <a:xfrm>
            <a:off x="7514628" y="2823767"/>
            <a:ext cx="75027" cy="904106"/>
          </a:xfrm>
          <a:custGeom>
            <a:avLst/>
            <a:gdLst>
              <a:gd name="connsiteX0" fmla="*/ 0 w 52482"/>
              <a:gd name="connsiteY0" fmla="*/ 0 h 1019841"/>
              <a:gd name="connsiteX1" fmla="*/ 52483 w 52482"/>
              <a:gd name="connsiteY1" fmla="*/ 0 h 1019841"/>
              <a:gd name="connsiteX2" fmla="*/ 52483 w 52482"/>
              <a:gd name="connsiteY2" fmla="*/ 1019842 h 1019841"/>
              <a:gd name="connsiteX3" fmla="*/ 0 w 52482"/>
              <a:gd name="connsiteY3" fmla="*/ 1019842 h 101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482" h="1019841">
                <a:moveTo>
                  <a:pt x="0" y="0"/>
                </a:moveTo>
                <a:lnTo>
                  <a:pt x="52483" y="0"/>
                </a:lnTo>
                <a:lnTo>
                  <a:pt x="52483" y="1019842"/>
                </a:lnTo>
                <a:lnTo>
                  <a:pt x="0" y="1019842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3" name="Freeform: Shape 642">
            <a:extLst>
              <a:ext uri="{FF2B5EF4-FFF2-40B4-BE49-F238E27FC236}">
                <a16:creationId xmlns:a16="http://schemas.microsoft.com/office/drawing/2014/main" id="{1C02DC89-EC9D-064A-E748-087FFB777A93}"/>
              </a:ext>
            </a:extLst>
          </p:cNvPr>
          <p:cNvSpPr/>
          <p:nvPr/>
        </p:nvSpPr>
        <p:spPr>
          <a:xfrm>
            <a:off x="7672582" y="2823767"/>
            <a:ext cx="76116" cy="913816"/>
          </a:xfrm>
          <a:custGeom>
            <a:avLst/>
            <a:gdLst>
              <a:gd name="connsiteX0" fmla="*/ 0 w 53244"/>
              <a:gd name="connsiteY0" fmla="*/ 0 h 1030795"/>
              <a:gd name="connsiteX1" fmla="*/ 53245 w 53244"/>
              <a:gd name="connsiteY1" fmla="*/ 0 h 1030795"/>
              <a:gd name="connsiteX2" fmla="*/ 53245 w 53244"/>
              <a:gd name="connsiteY2" fmla="*/ 1030795 h 1030795"/>
              <a:gd name="connsiteX3" fmla="*/ 0 w 53244"/>
              <a:gd name="connsiteY3" fmla="*/ 1030795 h 103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4" h="1030795">
                <a:moveTo>
                  <a:pt x="0" y="0"/>
                </a:moveTo>
                <a:lnTo>
                  <a:pt x="53245" y="0"/>
                </a:lnTo>
                <a:lnTo>
                  <a:pt x="53245" y="1030795"/>
                </a:lnTo>
                <a:lnTo>
                  <a:pt x="0" y="1030795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4" name="Freeform: Shape 643">
            <a:extLst>
              <a:ext uri="{FF2B5EF4-FFF2-40B4-BE49-F238E27FC236}">
                <a16:creationId xmlns:a16="http://schemas.microsoft.com/office/drawing/2014/main" id="{98986E35-7CD3-31EA-C798-EF3E591851D9}"/>
              </a:ext>
            </a:extLst>
          </p:cNvPr>
          <p:cNvSpPr/>
          <p:nvPr/>
        </p:nvSpPr>
        <p:spPr>
          <a:xfrm>
            <a:off x="7750197" y="2823767"/>
            <a:ext cx="76116" cy="955531"/>
          </a:xfrm>
          <a:custGeom>
            <a:avLst/>
            <a:gdLst>
              <a:gd name="connsiteX0" fmla="*/ 0 w 53244"/>
              <a:gd name="connsiteY0" fmla="*/ 0 h 1077849"/>
              <a:gd name="connsiteX1" fmla="*/ 53245 w 53244"/>
              <a:gd name="connsiteY1" fmla="*/ 0 h 1077849"/>
              <a:gd name="connsiteX2" fmla="*/ 53245 w 53244"/>
              <a:gd name="connsiteY2" fmla="*/ 1077849 h 1077849"/>
              <a:gd name="connsiteX3" fmla="*/ 0 w 53244"/>
              <a:gd name="connsiteY3" fmla="*/ 1077849 h 107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244" h="1077849">
                <a:moveTo>
                  <a:pt x="0" y="0"/>
                </a:moveTo>
                <a:lnTo>
                  <a:pt x="53245" y="0"/>
                </a:lnTo>
                <a:lnTo>
                  <a:pt x="53245" y="1077849"/>
                </a:lnTo>
                <a:lnTo>
                  <a:pt x="0" y="1077849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5" name="Freeform: Shape 644">
            <a:extLst>
              <a:ext uri="{FF2B5EF4-FFF2-40B4-BE49-F238E27FC236}">
                <a16:creationId xmlns:a16="http://schemas.microsoft.com/office/drawing/2014/main" id="{820D85BC-B888-3B55-9D32-05C9D971A674}"/>
              </a:ext>
            </a:extLst>
          </p:cNvPr>
          <p:cNvSpPr/>
          <p:nvPr/>
        </p:nvSpPr>
        <p:spPr>
          <a:xfrm>
            <a:off x="7831761" y="2823767"/>
            <a:ext cx="73528" cy="958993"/>
          </a:xfrm>
          <a:custGeom>
            <a:avLst/>
            <a:gdLst>
              <a:gd name="connsiteX0" fmla="*/ 0 w 51434"/>
              <a:gd name="connsiteY0" fmla="*/ 0 h 1081754"/>
              <a:gd name="connsiteX1" fmla="*/ 51435 w 51434"/>
              <a:gd name="connsiteY1" fmla="*/ 0 h 1081754"/>
              <a:gd name="connsiteX2" fmla="*/ 51435 w 51434"/>
              <a:gd name="connsiteY2" fmla="*/ 1081754 h 1081754"/>
              <a:gd name="connsiteX3" fmla="*/ 0 w 51434"/>
              <a:gd name="connsiteY3" fmla="*/ 1081754 h 10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34" h="1081754">
                <a:moveTo>
                  <a:pt x="0" y="0"/>
                </a:moveTo>
                <a:lnTo>
                  <a:pt x="51435" y="0"/>
                </a:lnTo>
                <a:lnTo>
                  <a:pt x="51435" y="1081754"/>
                </a:lnTo>
                <a:lnTo>
                  <a:pt x="0" y="1081754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6" name="Freeform: Shape 645">
            <a:extLst>
              <a:ext uri="{FF2B5EF4-FFF2-40B4-BE49-F238E27FC236}">
                <a16:creationId xmlns:a16="http://schemas.microsoft.com/office/drawing/2014/main" id="{59ECC02D-1483-DDAE-3294-EAFBB5C2E189}"/>
              </a:ext>
            </a:extLst>
          </p:cNvPr>
          <p:cNvSpPr/>
          <p:nvPr/>
        </p:nvSpPr>
        <p:spPr>
          <a:xfrm>
            <a:off x="8148074" y="2823767"/>
            <a:ext cx="74619" cy="1172289"/>
          </a:xfrm>
          <a:custGeom>
            <a:avLst/>
            <a:gdLst>
              <a:gd name="connsiteX0" fmla="*/ 0 w 52197"/>
              <a:gd name="connsiteY0" fmla="*/ 0 h 1322355"/>
              <a:gd name="connsiteX1" fmla="*/ 52197 w 52197"/>
              <a:gd name="connsiteY1" fmla="*/ 0 h 1322355"/>
              <a:gd name="connsiteX2" fmla="*/ 52197 w 52197"/>
              <a:gd name="connsiteY2" fmla="*/ 1322356 h 1322355"/>
              <a:gd name="connsiteX3" fmla="*/ 0 w 52197"/>
              <a:gd name="connsiteY3" fmla="*/ 1322356 h 1322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7" h="1322355">
                <a:moveTo>
                  <a:pt x="0" y="0"/>
                </a:moveTo>
                <a:lnTo>
                  <a:pt x="52197" y="0"/>
                </a:lnTo>
                <a:lnTo>
                  <a:pt x="52197" y="1322356"/>
                </a:lnTo>
                <a:lnTo>
                  <a:pt x="0" y="1322356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7" name="Freeform: Shape 646">
            <a:extLst>
              <a:ext uri="{FF2B5EF4-FFF2-40B4-BE49-F238E27FC236}">
                <a16:creationId xmlns:a16="http://schemas.microsoft.com/office/drawing/2014/main" id="{2B5067C6-52DA-3DEB-C470-74416B3C3ACE}"/>
              </a:ext>
            </a:extLst>
          </p:cNvPr>
          <p:cNvSpPr/>
          <p:nvPr/>
        </p:nvSpPr>
        <p:spPr>
          <a:xfrm>
            <a:off x="8228003" y="2823767"/>
            <a:ext cx="74619" cy="1290506"/>
          </a:xfrm>
          <a:custGeom>
            <a:avLst/>
            <a:gdLst>
              <a:gd name="connsiteX0" fmla="*/ 0 w 52197"/>
              <a:gd name="connsiteY0" fmla="*/ 0 h 1455705"/>
              <a:gd name="connsiteX1" fmla="*/ 52197 w 52197"/>
              <a:gd name="connsiteY1" fmla="*/ 0 h 1455705"/>
              <a:gd name="connsiteX2" fmla="*/ 52197 w 52197"/>
              <a:gd name="connsiteY2" fmla="*/ 1455706 h 1455705"/>
              <a:gd name="connsiteX3" fmla="*/ 0 w 52197"/>
              <a:gd name="connsiteY3" fmla="*/ 1455706 h 1455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97" h="1455705">
                <a:moveTo>
                  <a:pt x="0" y="0"/>
                </a:moveTo>
                <a:lnTo>
                  <a:pt x="52197" y="0"/>
                </a:lnTo>
                <a:lnTo>
                  <a:pt x="52197" y="1455706"/>
                </a:lnTo>
                <a:lnTo>
                  <a:pt x="0" y="1455706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8" name="Freeform: Shape 647">
            <a:extLst>
              <a:ext uri="{FF2B5EF4-FFF2-40B4-BE49-F238E27FC236}">
                <a16:creationId xmlns:a16="http://schemas.microsoft.com/office/drawing/2014/main" id="{B6126F7A-1504-638E-C48A-7A81822BD77B}"/>
              </a:ext>
            </a:extLst>
          </p:cNvPr>
          <p:cNvSpPr/>
          <p:nvPr/>
        </p:nvSpPr>
        <p:spPr>
          <a:xfrm>
            <a:off x="8306027" y="2823767"/>
            <a:ext cx="75707" cy="1367685"/>
          </a:xfrm>
          <a:custGeom>
            <a:avLst/>
            <a:gdLst>
              <a:gd name="connsiteX0" fmla="*/ 0 w 52958"/>
              <a:gd name="connsiteY0" fmla="*/ 0 h 1542764"/>
              <a:gd name="connsiteX1" fmla="*/ 52959 w 52958"/>
              <a:gd name="connsiteY1" fmla="*/ 0 h 1542764"/>
              <a:gd name="connsiteX2" fmla="*/ 52959 w 52958"/>
              <a:gd name="connsiteY2" fmla="*/ 1542764 h 1542764"/>
              <a:gd name="connsiteX3" fmla="*/ 0 w 52958"/>
              <a:gd name="connsiteY3" fmla="*/ 1542764 h 154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8" h="1542764">
                <a:moveTo>
                  <a:pt x="0" y="0"/>
                </a:moveTo>
                <a:lnTo>
                  <a:pt x="52959" y="0"/>
                </a:lnTo>
                <a:lnTo>
                  <a:pt x="52959" y="1542764"/>
                </a:lnTo>
                <a:lnTo>
                  <a:pt x="0" y="1542764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49" name="Freeform: Shape 648">
            <a:extLst>
              <a:ext uri="{FF2B5EF4-FFF2-40B4-BE49-F238E27FC236}">
                <a16:creationId xmlns:a16="http://schemas.microsoft.com/office/drawing/2014/main" id="{308D9534-2F40-8803-CB24-835FC9ABD429}"/>
              </a:ext>
            </a:extLst>
          </p:cNvPr>
          <p:cNvSpPr/>
          <p:nvPr/>
        </p:nvSpPr>
        <p:spPr>
          <a:xfrm>
            <a:off x="8465205" y="2823767"/>
            <a:ext cx="73937" cy="1464792"/>
          </a:xfrm>
          <a:custGeom>
            <a:avLst/>
            <a:gdLst>
              <a:gd name="connsiteX0" fmla="*/ 0 w 51720"/>
              <a:gd name="connsiteY0" fmla="*/ 0 h 1652301"/>
              <a:gd name="connsiteX1" fmla="*/ 51720 w 51720"/>
              <a:gd name="connsiteY1" fmla="*/ 0 h 1652301"/>
              <a:gd name="connsiteX2" fmla="*/ 51720 w 51720"/>
              <a:gd name="connsiteY2" fmla="*/ 1652302 h 1652301"/>
              <a:gd name="connsiteX3" fmla="*/ 0 w 51720"/>
              <a:gd name="connsiteY3" fmla="*/ 1652302 h 165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20" h="1652301">
                <a:moveTo>
                  <a:pt x="0" y="0"/>
                </a:moveTo>
                <a:lnTo>
                  <a:pt x="51720" y="0"/>
                </a:lnTo>
                <a:lnTo>
                  <a:pt x="51720" y="1652302"/>
                </a:lnTo>
                <a:lnTo>
                  <a:pt x="0" y="1652302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0" name="Freeform: Shape 649">
            <a:extLst>
              <a:ext uri="{FF2B5EF4-FFF2-40B4-BE49-F238E27FC236}">
                <a16:creationId xmlns:a16="http://schemas.microsoft.com/office/drawing/2014/main" id="{4DA5A695-8753-A5B0-73D3-59E409150AA1}"/>
              </a:ext>
            </a:extLst>
          </p:cNvPr>
          <p:cNvSpPr/>
          <p:nvPr/>
        </p:nvSpPr>
        <p:spPr>
          <a:xfrm>
            <a:off x="5533553" y="2823767"/>
            <a:ext cx="75979" cy="458681"/>
          </a:xfrm>
          <a:custGeom>
            <a:avLst/>
            <a:gdLst>
              <a:gd name="connsiteX0" fmla="*/ 0 w 53149"/>
              <a:gd name="connsiteY0" fmla="*/ 0 h 517397"/>
              <a:gd name="connsiteX1" fmla="*/ 53149 w 53149"/>
              <a:gd name="connsiteY1" fmla="*/ 0 h 517397"/>
              <a:gd name="connsiteX2" fmla="*/ 53149 w 53149"/>
              <a:gd name="connsiteY2" fmla="*/ 517398 h 517397"/>
              <a:gd name="connsiteX3" fmla="*/ 0 w 53149"/>
              <a:gd name="connsiteY3" fmla="*/ 517398 h 51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" h="517397">
                <a:moveTo>
                  <a:pt x="0" y="0"/>
                </a:moveTo>
                <a:lnTo>
                  <a:pt x="53149" y="0"/>
                </a:lnTo>
                <a:lnTo>
                  <a:pt x="53149" y="517398"/>
                </a:lnTo>
                <a:lnTo>
                  <a:pt x="0" y="517398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1" name="Freeform: Shape 650">
            <a:extLst>
              <a:ext uri="{FF2B5EF4-FFF2-40B4-BE49-F238E27FC236}">
                <a16:creationId xmlns:a16="http://schemas.microsoft.com/office/drawing/2014/main" id="{5437EA04-4577-F6A4-6D8B-5D4A18B33AC5}"/>
              </a:ext>
            </a:extLst>
          </p:cNvPr>
          <p:cNvSpPr/>
          <p:nvPr/>
        </p:nvSpPr>
        <p:spPr>
          <a:xfrm>
            <a:off x="3316363" y="2823767"/>
            <a:ext cx="75844" cy="79627"/>
          </a:xfrm>
          <a:custGeom>
            <a:avLst/>
            <a:gdLst>
              <a:gd name="connsiteX0" fmla="*/ 0 w 53054"/>
              <a:gd name="connsiteY0" fmla="*/ 0 h 89820"/>
              <a:gd name="connsiteX1" fmla="*/ 53054 w 53054"/>
              <a:gd name="connsiteY1" fmla="*/ 0 h 89820"/>
              <a:gd name="connsiteX2" fmla="*/ 53054 w 53054"/>
              <a:gd name="connsiteY2" fmla="*/ 89821 h 89820"/>
              <a:gd name="connsiteX3" fmla="*/ 0 w 53054"/>
              <a:gd name="connsiteY3" fmla="*/ 89821 h 8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4" h="89820">
                <a:moveTo>
                  <a:pt x="0" y="0"/>
                </a:moveTo>
                <a:lnTo>
                  <a:pt x="53054" y="0"/>
                </a:lnTo>
                <a:lnTo>
                  <a:pt x="53054" y="89821"/>
                </a:lnTo>
                <a:lnTo>
                  <a:pt x="0" y="89821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2" name="Freeform: Shape 651">
            <a:extLst>
              <a:ext uri="{FF2B5EF4-FFF2-40B4-BE49-F238E27FC236}">
                <a16:creationId xmlns:a16="http://schemas.microsoft.com/office/drawing/2014/main" id="{D6CE64CD-C4B1-E441-0E92-90DB0942B74A}"/>
              </a:ext>
            </a:extLst>
          </p:cNvPr>
          <p:cNvSpPr/>
          <p:nvPr/>
        </p:nvSpPr>
        <p:spPr>
          <a:xfrm>
            <a:off x="3395202" y="2823767"/>
            <a:ext cx="75844" cy="81315"/>
          </a:xfrm>
          <a:custGeom>
            <a:avLst/>
            <a:gdLst>
              <a:gd name="connsiteX0" fmla="*/ 0 w 53054"/>
              <a:gd name="connsiteY0" fmla="*/ 0 h 91725"/>
              <a:gd name="connsiteX1" fmla="*/ 53054 w 53054"/>
              <a:gd name="connsiteY1" fmla="*/ 0 h 91725"/>
              <a:gd name="connsiteX2" fmla="*/ 53054 w 53054"/>
              <a:gd name="connsiteY2" fmla="*/ 91726 h 91725"/>
              <a:gd name="connsiteX3" fmla="*/ 0 w 53054"/>
              <a:gd name="connsiteY3" fmla="*/ 91726 h 9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4" h="91725">
                <a:moveTo>
                  <a:pt x="0" y="0"/>
                </a:moveTo>
                <a:lnTo>
                  <a:pt x="53054" y="0"/>
                </a:lnTo>
                <a:lnTo>
                  <a:pt x="53054" y="91726"/>
                </a:lnTo>
                <a:lnTo>
                  <a:pt x="0" y="91726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3" name="Freeform: Shape 652">
            <a:extLst>
              <a:ext uri="{FF2B5EF4-FFF2-40B4-BE49-F238E27FC236}">
                <a16:creationId xmlns:a16="http://schemas.microsoft.com/office/drawing/2014/main" id="{C7E7DCF8-482D-58F3-8605-D1739F71B0B4}"/>
              </a:ext>
            </a:extLst>
          </p:cNvPr>
          <p:cNvSpPr/>
          <p:nvPr/>
        </p:nvSpPr>
        <p:spPr>
          <a:xfrm>
            <a:off x="3554926" y="2823767"/>
            <a:ext cx="75844" cy="91786"/>
          </a:xfrm>
          <a:custGeom>
            <a:avLst/>
            <a:gdLst>
              <a:gd name="connsiteX0" fmla="*/ 0 w 53054"/>
              <a:gd name="connsiteY0" fmla="*/ 0 h 103536"/>
              <a:gd name="connsiteX1" fmla="*/ 53054 w 53054"/>
              <a:gd name="connsiteY1" fmla="*/ 0 h 103536"/>
              <a:gd name="connsiteX2" fmla="*/ 53054 w 53054"/>
              <a:gd name="connsiteY2" fmla="*/ 103537 h 103536"/>
              <a:gd name="connsiteX3" fmla="*/ 0 w 53054"/>
              <a:gd name="connsiteY3" fmla="*/ 103537 h 10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4" h="103536">
                <a:moveTo>
                  <a:pt x="0" y="0"/>
                </a:moveTo>
                <a:lnTo>
                  <a:pt x="53054" y="0"/>
                </a:lnTo>
                <a:lnTo>
                  <a:pt x="53054" y="103537"/>
                </a:lnTo>
                <a:lnTo>
                  <a:pt x="0" y="103537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4" name="Freeform: Shape 653">
            <a:extLst>
              <a:ext uri="{FF2B5EF4-FFF2-40B4-BE49-F238E27FC236}">
                <a16:creationId xmlns:a16="http://schemas.microsoft.com/office/drawing/2014/main" id="{081DB6E0-7525-6FB1-2A4E-FA1B0C3A2225}"/>
              </a:ext>
            </a:extLst>
          </p:cNvPr>
          <p:cNvSpPr/>
          <p:nvPr/>
        </p:nvSpPr>
        <p:spPr>
          <a:xfrm>
            <a:off x="3633630" y="2823767"/>
            <a:ext cx="75844" cy="93138"/>
          </a:xfrm>
          <a:custGeom>
            <a:avLst/>
            <a:gdLst>
              <a:gd name="connsiteX0" fmla="*/ 0 w 53054"/>
              <a:gd name="connsiteY0" fmla="*/ 0 h 105060"/>
              <a:gd name="connsiteX1" fmla="*/ 53054 w 53054"/>
              <a:gd name="connsiteY1" fmla="*/ 0 h 105060"/>
              <a:gd name="connsiteX2" fmla="*/ 53054 w 53054"/>
              <a:gd name="connsiteY2" fmla="*/ 105061 h 105060"/>
              <a:gd name="connsiteX3" fmla="*/ 0 w 53054"/>
              <a:gd name="connsiteY3" fmla="*/ 105061 h 10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54" h="105060">
                <a:moveTo>
                  <a:pt x="0" y="0"/>
                </a:moveTo>
                <a:lnTo>
                  <a:pt x="53054" y="0"/>
                </a:lnTo>
                <a:lnTo>
                  <a:pt x="53054" y="105061"/>
                </a:lnTo>
                <a:lnTo>
                  <a:pt x="0" y="105061"/>
                </a:lnTo>
                <a:close/>
              </a:path>
            </a:pathLst>
          </a:custGeom>
          <a:solidFill>
            <a:srgbClr val="00B0F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5" name="Freeform: Shape 654">
            <a:extLst>
              <a:ext uri="{FF2B5EF4-FFF2-40B4-BE49-F238E27FC236}">
                <a16:creationId xmlns:a16="http://schemas.microsoft.com/office/drawing/2014/main" id="{3502F0B7-8CBC-4CD8-EE7F-7E957055BF2F}"/>
              </a:ext>
            </a:extLst>
          </p:cNvPr>
          <p:cNvSpPr/>
          <p:nvPr/>
        </p:nvSpPr>
        <p:spPr>
          <a:xfrm>
            <a:off x="3713696" y="2823767"/>
            <a:ext cx="73666" cy="94826"/>
          </a:xfrm>
          <a:custGeom>
            <a:avLst/>
            <a:gdLst>
              <a:gd name="connsiteX0" fmla="*/ 0 w 51530"/>
              <a:gd name="connsiteY0" fmla="*/ 0 h 106965"/>
              <a:gd name="connsiteX1" fmla="*/ 51530 w 51530"/>
              <a:gd name="connsiteY1" fmla="*/ 0 h 106965"/>
              <a:gd name="connsiteX2" fmla="*/ 51530 w 51530"/>
              <a:gd name="connsiteY2" fmla="*/ 106966 h 106965"/>
              <a:gd name="connsiteX3" fmla="*/ 0 w 51530"/>
              <a:gd name="connsiteY3" fmla="*/ 106966 h 10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30" h="106965">
                <a:moveTo>
                  <a:pt x="0" y="0"/>
                </a:moveTo>
                <a:lnTo>
                  <a:pt x="51530" y="0"/>
                </a:lnTo>
                <a:lnTo>
                  <a:pt x="51530" y="106966"/>
                </a:lnTo>
                <a:lnTo>
                  <a:pt x="0" y="106966"/>
                </a:lnTo>
                <a:close/>
              </a:path>
            </a:pathLst>
          </a:custGeom>
          <a:solidFill>
            <a:srgbClr val="00B0F0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6" name="Freeform: Shape 655">
            <a:extLst>
              <a:ext uri="{FF2B5EF4-FFF2-40B4-BE49-F238E27FC236}">
                <a16:creationId xmlns:a16="http://schemas.microsoft.com/office/drawing/2014/main" id="{B3F68395-E64D-8CB4-7A7D-5547C644DFC7}"/>
              </a:ext>
            </a:extLst>
          </p:cNvPr>
          <p:cNvSpPr/>
          <p:nvPr/>
        </p:nvSpPr>
        <p:spPr>
          <a:xfrm>
            <a:off x="4188098" y="2823767"/>
            <a:ext cx="74754" cy="130123"/>
          </a:xfrm>
          <a:custGeom>
            <a:avLst/>
            <a:gdLst>
              <a:gd name="connsiteX0" fmla="*/ 0 w 52292"/>
              <a:gd name="connsiteY0" fmla="*/ 0 h 146780"/>
              <a:gd name="connsiteX1" fmla="*/ 52292 w 52292"/>
              <a:gd name="connsiteY1" fmla="*/ 0 h 146780"/>
              <a:gd name="connsiteX2" fmla="*/ 52292 w 52292"/>
              <a:gd name="connsiteY2" fmla="*/ 146780 h 146780"/>
              <a:gd name="connsiteX3" fmla="*/ 0 w 52292"/>
              <a:gd name="connsiteY3" fmla="*/ 146780 h 146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146780">
                <a:moveTo>
                  <a:pt x="0" y="0"/>
                </a:moveTo>
                <a:lnTo>
                  <a:pt x="52292" y="0"/>
                </a:lnTo>
                <a:lnTo>
                  <a:pt x="52292" y="146780"/>
                </a:lnTo>
                <a:lnTo>
                  <a:pt x="0" y="146780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7" name="Freeform: Shape 656">
            <a:extLst>
              <a:ext uri="{FF2B5EF4-FFF2-40B4-BE49-F238E27FC236}">
                <a16:creationId xmlns:a16="http://schemas.microsoft.com/office/drawing/2014/main" id="{B816B897-DF3B-5DDD-7D8E-DB483ADC1240}"/>
              </a:ext>
            </a:extLst>
          </p:cNvPr>
          <p:cNvSpPr/>
          <p:nvPr/>
        </p:nvSpPr>
        <p:spPr>
          <a:xfrm>
            <a:off x="4583658" y="2823767"/>
            <a:ext cx="74754" cy="205359"/>
          </a:xfrm>
          <a:custGeom>
            <a:avLst/>
            <a:gdLst>
              <a:gd name="connsiteX0" fmla="*/ 0 w 52292"/>
              <a:gd name="connsiteY0" fmla="*/ 0 h 231647"/>
              <a:gd name="connsiteX1" fmla="*/ 52292 w 52292"/>
              <a:gd name="connsiteY1" fmla="*/ 0 h 231647"/>
              <a:gd name="connsiteX2" fmla="*/ 52292 w 52292"/>
              <a:gd name="connsiteY2" fmla="*/ 231648 h 231647"/>
              <a:gd name="connsiteX3" fmla="*/ 0 w 52292"/>
              <a:gd name="connsiteY3" fmla="*/ 231648 h 23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231647">
                <a:moveTo>
                  <a:pt x="0" y="0"/>
                </a:moveTo>
                <a:lnTo>
                  <a:pt x="52292" y="0"/>
                </a:lnTo>
                <a:lnTo>
                  <a:pt x="52292" y="231648"/>
                </a:lnTo>
                <a:lnTo>
                  <a:pt x="0" y="231648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8" name="Freeform: Shape 657">
            <a:extLst>
              <a:ext uri="{FF2B5EF4-FFF2-40B4-BE49-F238E27FC236}">
                <a16:creationId xmlns:a16="http://schemas.microsoft.com/office/drawing/2014/main" id="{C07A1785-505F-0CB5-B70D-6DB5DEBF6484}"/>
              </a:ext>
            </a:extLst>
          </p:cNvPr>
          <p:cNvSpPr/>
          <p:nvPr/>
        </p:nvSpPr>
        <p:spPr>
          <a:xfrm>
            <a:off x="4743109" y="2823767"/>
            <a:ext cx="74754" cy="248424"/>
          </a:xfrm>
          <a:custGeom>
            <a:avLst/>
            <a:gdLst>
              <a:gd name="connsiteX0" fmla="*/ 0 w 52292"/>
              <a:gd name="connsiteY0" fmla="*/ 0 h 280225"/>
              <a:gd name="connsiteX1" fmla="*/ 52292 w 52292"/>
              <a:gd name="connsiteY1" fmla="*/ 0 h 280225"/>
              <a:gd name="connsiteX2" fmla="*/ 52292 w 52292"/>
              <a:gd name="connsiteY2" fmla="*/ 280225 h 280225"/>
              <a:gd name="connsiteX3" fmla="*/ 0 w 52292"/>
              <a:gd name="connsiteY3" fmla="*/ 280225 h 2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280225">
                <a:moveTo>
                  <a:pt x="0" y="0"/>
                </a:moveTo>
                <a:lnTo>
                  <a:pt x="52292" y="0"/>
                </a:lnTo>
                <a:lnTo>
                  <a:pt x="52292" y="280225"/>
                </a:lnTo>
                <a:lnTo>
                  <a:pt x="0" y="280225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59" name="Freeform: Shape 658">
            <a:extLst>
              <a:ext uri="{FF2B5EF4-FFF2-40B4-BE49-F238E27FC236}">
                <a16:creationId xmlns:a16="http://schemas.microsoft.com/office/drawing/2014/main" id="{07C2BDAA-1509-D887-8696-066A1E81E5C2}"/>
              </a:ext>
            </a:extLst>
          </p:cNvPr>
          <p:cNvSpPr/>
          <p:nvPr/>
        </p:nvSpPr>
        <p:spPr>
          <a:xfrm>
            <a:off x="5296624" y="2823767"/>
            <a:ext cx="74754" cy="413252"/>
          </a:xfrm>
          <a:custGeom>
            <a:avLst/>
            <a:gdLst>
              <a:gd name="connsiteX0" fmla="*/ 0 w 52292"/>
              <a:gd name="connsiteY0" fmla="*/ 0 h 466153"/>
              <a:gd name="connsiteX1" fmla="*/ 52292 w 52292"/>
              <a:gd name="connsiteY1" fmla="*/ 0 h 466153"/>
              <a:gd name="connsiteX2" fmla="*/ 52292 w 52292"/>
              <a:gd name="connsiteY2" fmla="*/ 466154 h 466153"/>
              <a:gd name="connsiteX3" fmla="*/ 0 w 52292"/>
              <a:gd name="connsiteY3" fmla="*/ 466154 h 466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466153">
                <a:moveTo>
                  <a:pt x="0" y="0"/>
                </a:moveTo>
                <a:lnTo>
                  <a:pt x="52292" y="0"/>
                </a:lnTo>
                <a:lnTo>
                  <a:pt x="52292" y="466154"/>
                </a:lnTo>
                <a:lnTo>
                  <a:pt x="0" y="466154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0" name="Freeform: Shape 659">
            <a:extLst>
              <a:ext uri="{FF2B5EF4-FFF2-40B4-BE49-F238E27FC236}">
                <a16:creationId xmlns:a16="http://schemas.microsoft.com/office/drawing/2014/main" id="{35CC0C1C-8F51-22E8-5BC5-E69127A0154B}"/>
              </a:ext>
            </a:extLst>
          </p:cNvPr>
          <p:cNvSpPr/>
          <p:nvPr/>
        </p:nvSpPr>
        <p:spPr>
          <a:xfrm>
            <a:off x="5376418" y="2823767"/>
            <a:ext cx="74754" cy="435798"/>
          </a:xfrm>
          <a:custGeom>
            <a:avLst/>
            <a:gdLst>
              <a:gd name="connsiteX0" fmla="*/ 0 w 52292"/>
              <a:gd name="connsiteY0" fmla="*/ 0 h 491585"/>
              <a:gd name="connsiteX1" fmla="*/ 52292 w 52292"/>
              <a:gd name="connsiteY1" fmla="*/ 0 h 491585"/>
              <a:gd name="connsiteX2" fmla="*/ 52292 w 52292"/>
              <a:gd name="connsiteY2" fmla="*/ 491585 h 491585"/>
              <a:gd name="connsiteX3" fmla="*/ 0 w 52292"/>
              <a:gd name="connsiteY3" fmla="*/ 491585 h 491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491585">
                <a:moveTo>
                  <a:pt x="0" y="0"/>
                </a:moveTo>
                <a:lnTo>
                  <a:pt x="52292" y="0"/>
                </a:lnTo>
                <a:lnTo>
                  <a:pt x="52292" y="491585"/>
                </a:lnTo>
                <a:lnTo>
                  <a:pt x="0" y="491585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1" name="Freeform: Shape 660">
            <a:extLst>
              <a:ext uri="{FF2B5EF4-FFF2-40B4-BE49-F238E27FC236}">
                <a16:creationId xmlns:a16="http://schemas.microsoft.com/office/drawing/2014/main" id="{DFF34D38-D504-83AE-3736-D662161C009D}"/>
              </a:ext>
            </a:extLst>
          </p:cNvPr>
          <p:cNvSpPr/>
          <p:nvPr/>
        </p:nvSpPr>
        <p:spPr>
          <a:xfrm>
            <a:off x="5692186" y="2823767"/>
            <a:ext cx="74754" cy="470672"/>
          </a:xfrm>
          <a:custGeom>
            <a:avLst/>
            <a:gdLst>
              <a:gd name="connsiteX0" fmla="*/ 0 w 52292"/>
              <a:gd name="connsiteY0" fmla="*/ 0 h 530923"/>
              <a:gd name="connsiteX1" fmla="*/ 52292 w 52292"/>
              <a:gd name="connsiteY1" fmla="*/ 0 h 530923"/>
              <a:gd name="connsiteX2" fmla="*/ 52292 w 52292"/>
              <a:gd name="connsiteY2" fmla="*/ 530924 h 530923"/>
              <a:gd name="connsiteX3" fmla="*/ 0 w 52292"/>
              <a:gd name="connsiteY3" fmla="*/ 530924 h 53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530923">
                <a:moveTo>
                  <a:pt x="0" y="0"/>
                </a:moveTo>
                <a:lnTo>
                  <a:pt x="52292" y="0"/>
                </a:lnTo>
                <a:lnTo>
                  <a:pt x="52292" y="530924"/>
                </a:lnTo>
                <a:lnTo>
                  <a:pt x="0" y="530924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2" name="Freeform: Shape 661">
            <a:extLst>
              <a:ext uri="{FF2B5EF4-FFF2-40B4-BE49-F238E27FC236}">
                <a16:creationId xmlns:a16="http://schemas.microsoft.com/office/drawing/2014/main" id="{2DB3C81D-7AB4-B8A6-7AB8-92D7B0C14AB2}"/>
              </a:ext>
            </a:extLst>
          </p:cNvPr>
          <p:cNvSpPr/>
          <p:nvPr/>
        </p:nvSpPr>
        <p:spPr>
          <a:xfrm>
            <a:off x="6089518" y="2823767"/>
            <a:ext cx="74754" cy="506559"/>
          </a:xfrm>
          <a:custGeom>
            <a:avLst/>
            <a:gdLst>
              <a:gd name="connsiteX0" fmla="*/ 0 w 52292"/>
              <a:gd name="connsiteY0" fmla="*/ 0 h 571404"/>
              <a:gd name="connsiteX1" fmla="*/ 52292 w 52292"/>
              <a:gd name="connsiteY1" fmla="*/ 0 h 571404"/>
              <a:gd name="connsiteX2" fmla="*/ 52292 w 52292"/>
              <a:gd name="connsiteY2" fmla="*/ 571405 h 571404"/>
              <a:gd name="connsiteX3" fmla="*/ 0 w 52292"/>
              <a:gd name="connsiteY3" fmla="*/ 571405 h 57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571404">
                <a:moveTo>
                  <a:pt x="0" y="0"/>
                </a:moveTo>
                <a:lnTo>
                  <a:pt x="52292" y="0"/>
                </a:lnTo>
                <a:lnTo>
                  <a:pt x="52292" y="571405"/>
                </a:lnTo>
                <a:lnTo>
                  <a:pt x="0" y="571405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3" name="Freeform: Shape 662">
            <a:extLst>
              <a:ext uri="{FF2B5EF4-FFF2-40B4-BE49-F238E27FC236}">
                <a16:creationId xmlns:a16="http://schemas.microsoft.com/office/drawing/2014/main" id="{16F026A4-7DB0-3D8E-35E8-BD9A4EC46751}"/>
              </a:ext>
            </a:extLst>
          </p:cNvPr>
          <p:cNvSpPr/>
          <p:nvPr/>
        </p:nvSpPr>
        <p:spPr>
          <a:xfrm>
            <a:off x="6168359" y="2823767"/>
            <a:ext cx="74754" cy="510444"/>
          </a:xfrm>
          <a:custGeom>
            <a:avLst/>
            <a:gdLst>
              <a:gd name="connsiteX0" fmla="*/ 0 w 52292"/>
              <a:gd name="connsiteY0" fmla="*/ 0 h 575786"/>
              <a:gd name="connsiteX1" fmla="*/ 52292 w 52292"/>
              <a:gd name="connsiteY1" fmla="*/ 0 h 575786"/>
              <a:gd name="connsiteX2" fmla="*/ 52292 w 52292"/>
              <a:gd name="connsiteY2" fmla="*/ 575786 h 575786"/>
              <a:gd name="connsiteX3" fmla="*/ 0 w 52292"/>
              <a:gd name="connsiteY3" fmla="*/ 575786 h 57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92" h="575786">
                <a:moveTo>
                  <a:pt x="0" y="0"/>
                </a:moveTo>
                <a:lnTo>
                  <a:pt x="52292" y="0"/>
                </a:lnTo>
                <a:lnTo>
                  <a:pt x="52292" y="575786"/>
                </a:lnTo>
                <a:lnTo>
                  <a:pt x="0" y="575786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4" name="Freeform: Shape 663">
            <a:extLst>
              <a:ext uri="{FF2B5EF4-FFF2-40B4-BE49-F238E27FC236}">
                <a16:creationId xmlns:a16="http://schemas.microsoft.com/office/drawing/2014/main" id="{31497960-6699-6D8C-8F5D-52BF7ADF689C}"/>
              </a:ext>
            </a:extLst>
          </p:cNvPr>
          <p:cNvSpPr/>
          <p:nvPr/>
        </p:nvSpPr>
        <p:spPr>
          <a:xfrm>
            <a:off x="6248696" y="2823767"/>
            <a:ext cx="71623" cy="585005"/>
          </a:xfrm>
          <a:custGeom>
            <a:avLst/>
            <a:gdLst>
              <a:gd name="connsiteX0" fmla="*/ 0 w 50101"/>
              <a:gd name="connsiteY0" fmla="*/ 0 h 659892"/>
              <a:gd name="connsiteX1" fmla="*/ 50102 w 50101"/>
              <a:gd name="connsiteY1" fmla="*/ 0 h 659892"/>
              <a:gd name="connsiteX2" fmla="*/ 50102 w 50101"/>
              <a:gd name="connsiteY2" fmla="*/ 659892 h 659892"/>
              <a:gd name="connsiteX3" fmla="*/ 0 w 50101"/>
              <a:gd name="connsiteY3" fmla="*/ 659892 h 6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101" h="659892">
                <a:moveTo>
                  <a:pt x="0" y="0"/>
                </a:moveTo>
                <a:lnTo>
                  <a:pt x="50102" y="0"/>
                </a:lnTo>
                <a:lnTo>
                  <a:pt x="50102" y="659892"/>
                </a:lnTo>
                <a:lnTo>
                  <a:pt x="0" y="659892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5" name="Freeform: Shape 664">
            <a:extLst>
              <a:ext uri="{FF2B5EF4-FFF2-40B4-BE49-F238E27FC236}">
                <a16:creationId xmlns:a16="http://schemas.microsoft.com/office/drawing/2014/main" id="{187B3F25-480E-1391-C571-07A97C37F744}"/>
              </a:ext>
            </a:extLst>
          </p:cNvPr>
          <p:cNvSpPr/>
          <p:nvPr/>
        </p:nvSpPr>
        <p:spPr>
          <a:xfrm>
            <a:off x="6642761" y="2823767"/>
            <a:ext cx="72576" cy="702968"/>
          </a:xfrm>
          <a:custGeom>
            <a:avLst/>
            <a:gdLst>
              <a:gd name="connsiteX0" fmla="*/ 0 w 50768"/>
              <a:gd name="connsiteY0" fmla="*/ 0 h 792956"/>
              <a:gd name="connsiteX1" fmla="*/ 50768 w 50768"/>
              <a:gd name="connsiteY1" fmla="*/ 0 h 792956"/>
              <a:gd name="connsiteX2" fmla="*/ 50768 w 50768"/>
              <a:gd name="connsiteY2" fmla="*/ 792956 h 792956"/>
              <a:gd name="connsiteX3" fmla="*/ 0 w 50768"/>
              <a:gd name="connsiteY3" fmla="*/ 792956 h 79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68" h="792956">
                <a:moveTo>
                  <a:pt x="0" y="0"/>
                </a:moveTo>
                <a:lnTo>
                  <a:pt x="50768" y="0"/>
                </a:lnTo>
                <a:lnTo>
                  <a:pt x="50768" y="792956"/>
                </a:lnTo>
                <a:lnTo>
                  <a:pt x="0" y="792956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6" name="Freeform: Shape 665">
            <a:extLst>
              <a:ext uri="{FF2B5EF4-FFF2-40B4-BE49-F238E27FC236}">
                <a16:creationId xmlns:a16="http://schemas.microsoft.com/office/drawing/2014/main" id="{A53B40D5-E183-59E7-C67A-557E21A056F5}"/>
              </a:ext>
            </a:extLst>
          </p:cNvPr>
          <p:cNvSpPr/>
          <p:nvPr/>
        </p:nvSpPr>
        <p:spPr>
          <a:xfrm>
            <a:off x="6802755" y="2823767"/>
            <a:ext cx="72576" cy="721376"/>
          </a:xfrm>
          <a:custGeom>
            <a:avLst/>
            <a:gdLst>
              <a:gd name="connsiteX0" fmla="*/ 0 w 50768"/>
              <a:gd name="connsiteY0" fmla="*/ 0 h 813720"/>
              <a:gd name="connsiteX1" fmla="*/ 50768 w 50768"/>
              <a:gd name="connsiteY1" fmla="*/ 0 h 813720"/>
              <a:gd name="connsiteX2" fmla="*/ 50768 w 50768"/>
              <a:gd name="connsiteY2" fmla="*/ 813721 h 813720"/>
              <a:gd name="connsiteX3" fmla="*/ 0 w 50768"/>
              <a:gd name="connsiteY3" fmla="*/ 813721 h 81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68" h="813720">
                <a:moveTo>
                  <a:pt x="0" y="0"/>
                </a:moveTo>
                <a:lnTo>
                  <a:pt x="50768" y="0"/>
                </a:lnTo>
                <a:lnTo>
                  <a:pt x="50768" y="813721"/>
                </a:lnTo>
                <a:lnTo>
                  <a:pt x="0" y="813721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7" name="Freeform: Shape 666">
            <a:extLst>
              <a:ext uri="{FF2B5EF4-FFF2-40B4-BE49-F238E27FC236}">
                <a16:creationId xmlns:a16="http://schemas.microsoft.com/office/drawing/2014/main" id="{48F36F15-7F7B-79DA-FBE4-DDC71CC396D8}"/>
              </a:ext>
            </a:extLst>
          </p:cNvPr>
          <p:cNvSpPr/>
          <p:nvPr/>
        </p:nvSpPr>
        <p:spPr>
          <a:xfrm>
            <a:off x="3793351" y="2823767"/>
            <a:ext cx="73666" cy="95417"/>
          </a:xfrm>
          <a:custGeom>
            <a:avLst/>
            <a:gdLst>
              <a:gd name="connsiteX0" fmla="*/ 0 w 51530"/>
              <a:gd name="connsiteY0" fmla="*/ 0 h 107632"/>
              <a:gd name="connsiteX1" fmla="*/ 51530 w 51530"/>
              <a:gd name="connsiteY1" fmla="*/ 0 h 107632"/>
              <a:gd name="connsiteX2" fmla="*/ 51530 w 51530"/>
              <a:gd name="connsiteY2" fmla="*/ 107633 h 107632"/>
              <a:gd name="connsiteX3" fmla="*/ 0 w 51530"/>
              <a:gd name="connsiteY3" fmla="*/ 107633 h 10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30" h="107632">
                <a:moveTo>
                  <a:pt x="0" y="0"/>
                </a:moveTo>
                <a:lnTo>
                  <a:pt x="51530" y="0"/>
                </a:lnTo>
                <a:lnTo>
                  <a:pt x="51530" y="107633"/>
                </a:lnTo>
                <a:lnTo>
                  <a:pt x="0" y="107633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8" name="Freeform: Shape 667">
            <a:extLst>
              <a:ext uri="{FF2B5EF4-FFF2-40B4-BE49-F238E27FC236}">
                <a16:creationId xmlns:a16="http://schemas.microsoft.com/office/drawing/2014/main" id="{2D2244EA-2A53-9AB9-511D-270F4BBE2774}"/>
              </a:ext>
            </a:extLst>
          </p:cNvPr>
          <p:cNvSpPr/>
          <p:nvPr/>
        </p:nvSpPr>
        <p:spPr>
          <a:xfrm>
            <a:off x="1731121" y="2494145"/>
            <a:ext cx="77750" cy="331936"/>
          </a:xfrm>
          <a:custGeom>
            <a:avLst/>
            <a:gdLst>
              <a:gd name="connsiteX0" fmla="*/ 0 w 54387"/>
              <a:gd name="connsiteY0" fmla="*/ 0 h 374427"/>
              <a:gd name="connsiteX1" fmla="*/ 54388 w 54387"/>
              <a:gd name="connsiteY1" fmla="*/ 0 h 374427"/>
              <a:gd name="connsiteX2" fmla="*/ 54388 w 54387"/>
              <a:gd name="connsiteY2" fmla="*/ 374428 h 374427"/>
              <a:gd name="connsiteX3" fmla="*/ 0 w 54387"/>
              <a:gd name="connsiteY3" fmla="*/ 374428 h 37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387" h="374427">
                <a:moveTo>
                  <a:pt x="0" y="0"/>
                </a:moveTo>
                <a:lnTo>
                  <a:pt x="54388" y="0"/>
                </a:lnTo>
                <a:lnTo>
                  <a:pt x="54388" y="374428"/>
                </a:lnTo>
                <a:lnTo>
                  <a:pt x="0" y="374428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69" name="Freeform: Shape 668">
            <a:extLst>
              <a:ext uri="{FF2B5EF4-FFF2-40B4-BE49-F238E27FC236}">
                <a16:creationId xmlns:a16="http://schemas.microsoft.com/office/drawing/2014/main" id="{80471A44-D39D-7F10-8256-E6FF2BFF3093}"/>
              </a:ext>
            </a:extLst>
          </p:cNvPr>
          <p:cNvSpPr/>
          <p:nvPr/>
        </p:nvSpPr>
        <p:spPr>
          <a:xfrm>
            <a:off x="1971317" y="2660156"/>
            <a:ext cx="75435" cy="166010"/>
          </a:xfrm>
          <a:custGeom>
            <a:avLst/>
            <a:gdLst>
              <a:gd name="connsiteX0" fmla="*/ 0 w 52768"/>
              <a:gd name="connsiteY0" fmla="*/ 0 h 187261"/>
              <a:gd name="connsiteX1" fmla="*/ 52769 w 52768"/>
              <a:gd name="connsiteY1" fmla="*/ 0 h 187261"/>
              <a:gd name="connsiteX2" fmla="*/ 52769 w 52768"/>
              <a:gd name="connsiteY2" fmla="*/ 187262 h 187261"/>
              <a:gd name="connsiteX3" fmla="*/ 0 w 52768"/>
              <a:gd name="connsiteY3" fmla="*/ 187262 h 18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68" h="187261">
                <a:moveTo>
                  <a:pt x="0" y="0"/>
                </a:moveTo>
                <a:lnTo>
                  <a:pt x="52769" y="0"/>
                </a:lnTo>
                <a:lnTo>
                  <a:pt x="52769" y="187262"/>
                </a:lnTo>
                <a:lnTo>
                  <a:pt x="0" y="187262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70" name="Freeform: Shape 669">
            <a:extLst>
              <a:ext uri="{FF2B5EF4-FFF2-40B4-BE49-F238E27FC236}">
                <a16:creationId xmlns:a16="http://schemas.microsoft.com/office/drawing/2014/main" id="{08FC1FAD-5CF1-FB0B-704C-8B82C57DC13B}"/>
              </a:ext>
            </a:extLst>
          </p:cNvPr>
          <p:cNvSpPr/>
          <p:nvPr/>
        </p:nvSpPr>
        <p:spPr>
          <a:xfrm>
            <a:off x="2287358" y="2722304"/>
            <a:ext cx="75979" cy="103777"/>
          </a:xfrm>
          <a:custGeom>
            <a:avLst/>
            <a:gdLst>
              <a:gd name="connsiteX0" fmla="*/ 0 w 53149"/>
              <a:gd name="connsiteY0" fmla="*/ 0 h 117062"/>
              <a:gd name="connsiteX1" fmla="*/ 53150 w 53149"/>
              <a:gd name="connsiteY1" fmla="*/ 0 h 117062"/>
              <a:gd name="connsiteX2" fmla="*/ 53150 w 53149"/>
              <a:gd name="connsiteY2" fmla="*/ 117062 h 117062"/>
              <a:gd name="connsiteX3" fmla="*/ 0 w 53149"/>
              <a:gd name="connsiteY3" fmla="*/ 117062 h 11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49" h="117062">
                <a:moveTo>
                  <a:pt x="0" y="0"/>
                </a:moveTo>
                <a:lnTo>
                  <a:pt x="53150" y="0"/>
                </a:lnTo>
                <a:lnTo>
                  <a:pt x="53150" y="117062"/>
                </a:lnTo>
                <a:lnTo>
                  <a:pt x="0" y="117062"/>
                </a:lnTo>
                <a:close/>
              </a:path>
            </a:pathLst>
          </a:custGeom>
          <a:solidFill>
            <a:srgbClr val="08C8C3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671" name="Freeform: Shape 670">
            <a:extLst>
              <a:ext uri="{FF2B5EF4-FFF2-40B4-BE49-F238E27FC236}">
                <a16:creationId xmlns:a16="http://schemas.microsoft.com/office/drawing/2014/main" id="{F0DEE6B5-E05C-B18E-7E45-69F86CE4657C}"/>
              </a:ext>
            </a:extLst>
          </p:cNvPr>
          <p:cNvSpPr/>
          <p:nvPr/>
        </p:nvSpPr>
        <p:spPr>
          <a:xfrm>
            <a:off x="1569763" y="2307025"/>
            <a:ext cx="78839" cy="519141"/>
          </a:xfrm>
          <a:custGeom>
            <a:avLst/>
            <a:gdLst>
              <a:gd name="connsiteX0" fmla="*/ 0 w 55149"/>
              <a:gd name="connsiteY0" fmla="*/ 0 h 585596"/>
              <a:gd name="connsiteX1" fmla="*/ 55150 w 55149"/>
              <a:gd name="connsiteY1" fmla="*/ 0 h 585596"/>
              <a:gd name="connsiteX2" fmla="*/ 55150 w 55149"/>
              <a:gd name="connsiteY2" fmla="*/ 585597 h 585596"/>
              <a:gd name="connsiteX3" fmla="*/ 0 w 55149"/>
              <a:gd name="connsiteY3" fmla="*/ 585597 h 585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49" h="585596">
                <a:moveTo>
                  <a:pt x="0" y="0"/>
                </a:moveTo>
                <a:lnTo>
                  <a:pt x="55150" y="0"/>
                </a:lnTo>
                <a:lnTo>
                  <a:pt x="55150" y="585597"/>
                </a:lnTo>
                <a:lnTo>
                  <a:pt x="0" y="585597"/>
                </a:lnTo>
                <a:close/>
              </a:path>
            </a:pathLst>
          </a:custGeom>
          <a:solidFill>
            <a:srgbClr val="29ADE4"/>
          </a:solidFill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7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2B4710C6-4211-F95F-7B80-EF1FE2402A61}"/>
              </a:ext>
            </a:extLst>
          </p:cNvPr>
          <p:cNvCxnSpPr>
            <a:cxnSpLocks/>
          </p:cNvCxnSpPr>
          <p:nvPr/>
        </p:nvCxnSpPr>
        <p:spPr>
          <a:xfrm>
            <a:off x="1190485" y="2822284"/>
            <a:ext cx="7420115" cy="0"/>
          </a:xfrm>
          <a:prstGeom prst="line">
            <a:avLst/>
          </a:prstGeom>
          <a:noFill/>
          <a:ln w="190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1847C1CE-7F6D-9D99-8169-D4344F3C496C}"/>
              </a:ext>
            </a:extLst>
          </p:cNvPr>
          <p:cNvCxnSpPr>
            <a:cxnSpLocks/>
          </p:cNvCxnSpPr>
          <p:nvPr/>
        </p:nvCxnSpPr>
        <p:spPr>
          <a:xfrm>
            <a:off x="1200009" y="3248675"/>
            <a:ext cx="7420115" cy="0"/>
          </a:xfrm>
          <a:prstGeom prst="line">
            <a:avLst/>
          </a:prstGeom>
          <a:solidFill>
            <a:srgbClr val="08C8C3"/>
          </a:solidFill>
          <a:ln w="19050" cap="flat" cmpd="sng" algn="ctr">
            <a:solidFill>
              <a:srgbClr val="9FACBC"/>
            </a:solidFill>
            <a:prstDash val="dash"/>
            <a:miter lim="800000"/>
          </a:ln>
          <a:effectLst/>
        </p:spPr>
      </p:cxnSp>
      <p:cxnSp>
        <p:nvCxnSpPr>
          <p:cNvPr id="674" name="Straight Connector 673">
            <a:extLst>
              <a:ext uri="{FF2B5EF4-FFF2-40B4-BE49-F238E27FC236}">
                <a16:creationId xmlns:a16="http://schemas.microsoft.com/office/drawing/2014/main" id="{A02082E6-7CA8-CCE4-BAE2-406A6396E795}"/>
              </a:ext>
            </a:extLst>
          </p:cNvPr>
          <p:cNvCxnSpPr>
            <a:cxnSpLocks/>
          </p:cNvCxnSpPr>
          <p:nvPr/>
        </p:nvCxnSpPr>
        <p:spPr>
          <a:xfrm>
            <a:off x="1200008" y="2542048"/>
            <a:ext cx="7420115" cy="0"/>
          </a:xfrm>
          <a:prstGeom prst="line">
            <a:avLst/>
          </a:prstGeom>
          <a:noFill/>
          <a:ln w="19050" cap="flat" cmpd="sng" algn="ctr">
            <a:solidFill>
              <a:srgbClr val="9FACBC"/>
            </a:solidFill>
            <a:prstDash val="dash"/>
            <a:miter lim="800000"/>
          </a:ln>
          <a:effectLst/>
        </p:spPr>
      </p:cxnSp>
      <p:sp>
        <p:nvSpPr>
          <p:cNvPr id="460" name="TextBox 459">
            <a:extLst>
              <a:ext uri="{FF2B5EF4-FFF2-40B4-BE49-F238E27FC236}">
                <a16:creationId xmlns:a16="http://schemas.microsoft.com/office/drawing/2014/main" id="{EA5DA359-82BC-6629-6348-A58D3D2653EE}"/>
              </a:ext>
            </a:extLst>
          </p:cNvPr>
          <p:cNvSpPr txBox="1"/>
          <p:nvPr/>
        </p:nvSpPr>
        <p:spPr>
          <a:xfrm rot="16200000">
            <a:off x="1246930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D8380DB8-5285-2DFD-DEC0-E7F1606ED4BF}"/>
              </a:ext>
            </a:extLst>
          </p:cNvPr>
          <p:cNvSpPr txBox="1"/>
          <p:nvPr/>
        </p:nvSpPr>
        <p:spPr>
          <a:xfrm rot="16200000">
            <a:off x="1327613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2" name="TextBox 461">
            <a:extLst>
              <a:ext uri="{FF2B5EF4-FFF2-40B4-BE49-F238E27FC236}">
                <a16:creationId xmlns:a16="http://schemas.microsoft.com/office/drawing/2014/main" id="{8772A7E6-F9C5-5D8C-F0CF-E154EB1DD715}"/>
              </a:ext>
            </a:extLst>
          </p:cNvPr>
          <p:cNvSpPr txBox="1"/>
          <p:nvPr/>
        </p:nvSpPr>
        <p:spPr>
          <a:xfrm rot="16200000">
            <a:off x="1408295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02ED16C6-2683-95C3-1A67-EB5B8537E3FC}"/>
              </a:ext>
            </a:extLst>
          </p:cNvPr>
          <p:cNvSpPr txBox="1"/>
          <p:nvPr/>
        </p:nvSpPr>
        <p:spPr>
          <a:xfrm rot="16200000">
            <a:off x="1488978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4" name="TextBox 463">
            <a:extLst>
              <a:ext uri="{FF2B5EF4-FFF2-40B4-BE49-F238E27FC236}">
                <a16:creationId xmlns:a16="http://schemas.microsoft.com/office/drawing/2014/main" id="{A69D06E1-259D-0275-1383-54CFDD2FFE18}"/>
              </a:ext>
            </a:extLst>
          </p:cNvPr>
          <p:cNvSpPr txBox="1"/>
          <p:nvPr/>
        </p:nvSpPr>
        <p:spPr>
          <a:xfrm rot="16200000">
            <a:off x="1569660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5" name="TextBox 464">
            <a:extLst>
              <a:ext uri="{FF2B5EF4-FFF2-40B4-BE49-F238E27FC236}">
                <a16:creationId xmlns:a16="http://schemas.microsoft.com/office/drawing/2014/main" id="{9623FC62-E0D7-153B-16BF-944077AFFCCC}"/>
              </a:ext>
            </a:extLst>
          </p:cNvPr>
          <p:cNvSpPr txBox="1"/>
          <p:nvPr/>
        </p:nvSpPr>
        <p:spPr>
          <a:xfrm rot="16200000">
            <a:off x="1650343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6" name="TextBox 465">
            <a:extLst>
              <a:ext uri="{FF2B5EF4-FFF2-40B4-BE49-F238E27FC236}">
                <a16:creationId xmlns:a16="http://schemas.microsoft.com/office/drawing/2014/main" id="{4CE96FA1-B730-F771-D24D-45FB177BBAE9}"/>
              </a:ext>
            </a:extLst>
          </p:cNvPr>
          <p:cNvSpPr txBox="1"/>
          <p:nvPr/>
        </p:nvSpPr>
        <p:spPr>
          <a:xfrm rot="16200000">
            <a:off x="1731025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7" name="TextBox 466">
            <a:extLst>
              <a:ext uri="{FF2B5EF4-FFF2-40B4-BE49-F238E27FC236}">
                <a16:creationId xmlns:a16="http://schemas.microsoft.com/office/drawing/2014/main" id="{02A45019-5D9A-E6A9-3CF8-9F9376E77019}"/>
              </a:ext>
            </a:extLst>
          </p:cNvPr>
          <p:cNvSpPr txBox="1"/>
          <p:nvPr/>
        </p:nvSpPr>
        <p:spPr>
          <a:xfrm rot="16200000">
            <a:off x="1811709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8" name="TextBox 467">
            <a:extLst>
              <a:ext uri="{FF2B5EF4-FFF2-40B4-BE49-F238E27FC236}">
                <a16:creationId xmlns:a16="http://schemas.microsoft.com/office/drawing/2014/main" id="{0503AE7D-9F25-55AC-57FD-4D5479D9F933}"/>
              </a:ext>
            </a:extLst>
          </p:cNvPr>
          <p:cNvSpPr txBox="1"/>
          <p:nvPr/>
        </p:nvSpPr>
        <p:spPr>
          <a:xfrm rot="16200000">
            <a:off x="1887475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69" name="TextBox 468">
            <a:extLst>
              <a:ext uri="{FF2B5EF4-FFF2-40B4-BE49-F238E27FC236}">
                <a16:creationId xmlns:a16="http://schemas.microsoft.com/office/drawing/2014/main" id="{19C72200-19A0-1EEF-33B1-0F1D69D95310}"/>
              </a:ext>
            </a:extLst>
          </p:cNvPr>
          <p:cNvSpPr txBox="1"/>
          <p:nvPr/>
        </p:nvSpPr>
        <p:spPr>
          <a:xfrm rot="16200000">
            <a:off x="1962449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NE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0" name="TextBox 469">
            <a:extLst>
              <a:ext uri="{FF2B5EF4-FFF2-40B4-BE49-F238E27FC236}">
                <a16:creationId xmlns:a16="http://schemas.microsoft.com/office/drawing/2014/main" id="{7DC125A4-5A13-484C-DF1D-4F1D59B6B9CC}"/>
              </a:ext>
            </a:extLst>
          </p:cNvPr>
          <p:cNvSpPr txBox="1"/>
          <p:nvPr/>
        </p:nvSpPr>
        <p:spPr>
          <a:xfrm rot="16200000">
            <a:off x="2047837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209F8FD2-016C-D494-4174-70AD5A96D124}"/>
              </a:ext>
            </a:extLst>
          </p:cNvPr>
          <p:cNvSpPr txBox="1"/>
          <p:nvPr/>
        </p:nvSpPr>
        <p:spPr>
          <a:xfrm rot="16200000">
            <a:off x="2125048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2" name="TextBox 471">
            <a:extLst>
              <a:ext uri="{FF2B5EF4-FFF2-40B4-BE49-F238E27FC236}">
                <a16:creationId xmlns:a16="http://schemas.microsoft.com/office/drawing/2014/main" id="{586BB9A1-12ED-95B9-CCF9-FD9895DCD6F9}"/>
              </a:ext>
            </a:extLst>
          </p:cNvPr>
          <p:cNvSpPr txBox="1"/>
          <p:nvPr/>
        </p:nvSpPr>
        <p:spPr>
          <a:xfrm rot="16200000">
            <a:off x="2204238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3" name="TextBox 472">
            <a:extLst>
              <a:ext uri="{FF2B5EF4-FFF2-40B4-BE49-F238E27FC236}">
                <a16:creationId xmlns:a16="http://schemas.microsoft.com/office/drawing/2014/main" id="{1F8DDCAA-9536-E605-3F98-7B1C6EB7C19B}"/>
              </a:ext>
            </a:extLst>
          </p:cNvPr>
          <p:cNvSpPr txBox="1"/>
          <p:nvPr/>
        </p:nvSpPr>
        <p:spPr>
          <a:xfrm rot="16200000">
            <a:off x="2281448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4" name="TextBox 473">
            <a:extLst>
              <a:ext uri="{FF2B5EF4-FFF2-40B4-BE49-F238E27FC236}">
                <a16:creationId xmlns:a16="http://schemas.microsoft.com/office/drawing/2014/main" id="{0C953A8C-FC9F-A3DD-4E85-D920DBBC64B4}"/>
              </a:ext>
            </a:extLst>
          </p:cNvPr>
          <p:cNvSpPr txBox="1"/>
          <p:nvPr/>
        </p:nvSpPr>
        <p:spPr>
          <a:xfrm rot="16200000">
            <a:off x="2364599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5" name="TextBox 474">
            <a:extLst>
              <a:ext uri="{FF2B5EF4-FFF2-40B4-BE49-F238E27FC236}">
                <a16:creationId xmlns:a16="http://schemas.microsoft.com/office/drawing/2014/main" id="{3C828D06-022A-D5BE-D750-1E73E1F8E535}"/>
              </a:ext>
            </a:extLst>
          </p:cNvPr>
          <p:cNvSpPr txBox="1"/>
          <p:nvPr/>
        </p:nvSpPr>
        <p:spPr>
          <a:xfrm rot="16200000">
            <a:off x="2445770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52691A69-E36C-4527-D12E-E05ED496A797}"/>
              </a:ext>
            </a:extLst>
          </p:cNvPr>
          <p:cNvSpPr txBox="1"/>
          <p:nvPr/>
        </p:nvSpPr>
        <p:spPr>
          <a:xfrm rot="16200000">
            <a:off x="2523254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7" name="TextBox 476">
            <a:extLst>
              <a:ext uri="{FF2B5EF4-FFF2-40B4-BE49-F238E27FC236}">
                <a16:creationId xmlns:a16="http://schemas.microsoft.com/office/drawing/2014/main" id="{7F5705A3-6531-22F8-62CE-D0153AF9165A}"/>
              </a:ext>
            </a:extLst>
          </p:cNvPr>
          <p:cNvSpPr txBox="1"/>
          <p:nvPr/>
        </p:nvSpPr>
        <p:spPr>
          <a:xfrm rot="16200000">
            <a:off x="2600738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8" name="TextBox 477">
            <a:extLst>
              <a:ext uri="{FF2B5EF4-FFF2-40B4-BE49-F238E27FC236}">
                <a16:creationId xmlns:a16="http://schemas.microsoft.com/office/drawing/2014/main" id="{BB246320-A3F9-340E-65AA-094A94849BA5}"/>
              </a:ext>
            </a:extLst>
          </p:cNvPr>
          <p:cNvSpPr txBox="1"/>
          <p:nvPr/>
        </p:nvSpPr>
        <p:spPr>
          <a:xfrm rot="16200000">
            <a:off x="2678222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79" name="TextBox 478">
            <a:extLst>
              <a:ext uri="{FF2B5EF4-FFF2-40B4-BE49-F238E27FC236}">
                <a16:creationId xmlns:a16="http://schemas.microsoft.com/office/drawing/2014/main" id="{3724ECC9-54B5-216B-985F-C228A7550859}"/>
              </a:ext>
            </a:extLst>
          </p:cNvPr>
          <p:cNvSpPr txBox="1"/>
          <p:nvPr/>
        </p:nvSpPr>
        <p:spPr>
          <a:xfrm rot="16200000">
            <a:off x="2755706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0" name="TextBox 479">
            <a:extLst>
              <a:ext uri="{FF2B5EF4-FFF2-40B4-BE49-F238E27FC236}">
                <a16:creationId xmlns:a16="http://schemas.microsoft.com/office/drawing/2014/main" id="{5F33F9A0-FF14-9F51-5F3A-91F55D6ECA84}"/>
              </a:ext>
            </a:extLst>
          </p:cNvPr>
          <p:cNvSpPr txBox="1"/>
          <p:nvPr/>
        </p:nvSpPr>
        <p:spPr>
          <a:xfrm rot="16200000">
            <a:off x="2833190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1" name="TextBox 480">
            <a:extLst>
              <a:ext uri="{FF2B5EF4-FFF2-40B4-BE49-F238E27FC236}">
                <a16:creationId xmlns:a16="http://schemas.microsoft.com/office/drawing/2014/main" id="{170442D5-A123-3C53-769E-38E8BF6BA0DB}"/>
              </a:ext>
            </a:extLst>
          </p:cNvPr>
          <p:cNvSpPr txBox="1"/>
          <p:nvPr/>
        </p:nvSpPr>
        <p:spPr>
          <a:xfrm rot="16200000">
            <a:off x="2910674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9EC80AE4-041B-66BB-2F22-BD7E4D0C7A4B}"/>
              </a:ext>
            </a:extLst>
          </p:cNvPr>
          <p:cNvSpPr txBox="1"/>
          <p:nvPr/>
        </p:nvSpPr>
        <p:spPr>
          <a:xfrm rot="16200000">
            <a:off x="2988158" y="2840071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NE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A4051C69-369D-EC0D-86A4-DB6C32083867}"/>
              </a:ext>
            </a:extLst>
          </p:cNvPr>
          <p:cNvSpPr txBox="1"/>
          <p:nvPr/>
        </p:nvSpPr>
        <p:spPr>
          <a:xfrm rot="16200000">
            <a:off x="3065642" y="2835308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algn="r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31BCDE46-69FD-60CF-AB82-E38F8EC45494}"/>
              </a:ext>
            </a:extLst>
          </p:cNvPr>
          <p:cNvSpPr txBox="1"/>
          <p:nvPr/>
        </p:nvSpPr>
        <p:spPr>
          <a:xfrm rot="16200000">
            <a:off x="3156712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9C7F529F-385C-7D67-B53B-6D4B511D296B}"/>
              </a:ext>
            </a:extLst>
          </p:cNvPr>
          <p:cNvSpPr txBox="1"/>
          <p:nvPr/>
        </p:nvSpPr>
        <p:spPr>
          <a:xfrm rot="16200000">
            <a:off x="323574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6275152F-5D55-870A-34CF-DBCF9D3A1152}"/>
              </a:ext>
            </a:extLst>
          </p:cNvPr>
          <p:cNvSpPr txBox="1"/>
          <p:nvPr/>
        </p:nvSpPr>
        <p:spPr>
          <a:xfrm rot="16200000">
            <a:off x="3314769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B2ACE13A-4A3C-12FC-B3A8-F297383B6DB7}"/>
              </a:ext>
            </a:extLst>
          </p:cNvPr>
          <p:cNvSpPr txBox="1"/>
          <p:nvPr/>
        </p:nvSpPr>
        <p:spPr>
          <a:xfrm rot="16200000">
            <a:off x="3393798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12004BD5-BB83-86E3-CDFA-725CB784E0B5}"/>
              </a:ext>
            </a:extLst>
          </p:cNvPr>
          <p:cNvSpPr txBox="1"/>
          <p:nvPr/>
        </p:nvSpPr>
        <p:spPr>
          <a:xfrm rot="16200000">
            <a:off x="347282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id="{1F6F3497-BDF5-D9AB-05C8-0CD469E6A549}"/>
              </a:ext>
            </a:extLst>
          </p:cNvPr>
          <p:cNvSpPr txBox="1"/>
          <p:nvPr/>
        </p:nvSpPr>
        <p:spPr>
          <a:xfrm rot="16200000">
            <a:off x="3551856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0" name="TextBox 489">
            <a:extLst>
              <a:ext uri="{FF2B5EF4-FFF2-40B4-BE49-F238E27FC236}">
                <a16:creationId xmlns:a16="http://schemas.microsoft.com/office/drawing/2014/main" id="{1EC90B91-1780-03FB-B3CC-744F9DE1107F}"/>
              </a:ext>
            </a:extLst>
          </p:cNvPr>
          <p:cNvSpPr txBox="1"/>
          <p:nvPr/>
        </p:nvSpPr>
        <p:spPr>
          <a:xfrm rot="16200000">
            <a:off x="3630885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1" name="TextBox 490">
            <a:extLst>
              <a:ext uri="{FF2B5EF4-FFF2-40B4-BE49-F238E27FC236}">
                <a16:creationId xmlns:a16="http://schemas.microsoft.com/office/drawing/2014/main" id="{14F8B2F9-0ACD-856D-0030-C3BC0AF69C6A}"/>
              </a:ext>
            </a:extLst>
          </p:cNvPr>
          <p:cNvSpPr txBox="1"/>
          <p:nvPr/>
        </p:nvSpPr>
        <p:spPr>
          <a:xfrm rot="16200000">
            <a:off x="370991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id="{21B9D2A1-7D22-41A6-C57D-A3AEA979CEC6}"/>
              </a:ext>
            </a:extLst>
          </p:cNvPr>
          <p:cNvSpPr txBox="1"/>
          <p:nvPr/>
        </p:nvSpPr>
        <p:spPr>
          <a:xfrm rot="16200000">
            <a:off x="3788942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68795551-2C4B-3CF7-B69C-50535D208321}"/>
              </a:ext>
            </a:extLst>
          </p:cNvPr>
          <p:cNvSpPr txBox="1"/>
          <p:nvPr/>
        </p:nvSpPr>
        <p:spPr>
          <a:xfrm rot="16200000">
            <a:off x="3867971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EA6D72FA-CE6C-BAA7-822A-9BC491ADD885}"/>
              </a:ext>
            </a:extLst>
          </p:cNvPr>
          <p:cNvSpPr txBox="1"/>
          <p:nvPr/>
        </p:nvSpPr>
        <p:spPr>
          <a:xfrm rot="16200000">
            <a:off x="394700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C8232630-7353-3AAD-5778-433BFB37B683}"/>
              </a:ext>
            </a:extLst>
          </p:cNvPr>
          <p:cNvSpPr txBox="1"/>
          <p:nvPr/>
        </p:nvSpPr>
        <p:spPr>
          <a:xfrm rot="16200000">
            <a:off x="4026029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A6297992-1DE7-57F1-B7F9-44C42991A466}"/>
              </a:ext>
            </a:extLst>
          </p:cNvPr>
          <p:cNvSpPr txBox="1"/>
          <p:nvPr/>
        </p:nvSpPr>
        <p:spPr>
          <a:xfrm rot="16200000">
            <a:off x="410505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BA28C53E-E723-3ADE-F912-03FBA5F0452B}"/>
              </a:ext>
            </a:extLst>
          </p:cNvPr>
          <p:cNvSpPr txBox="1"/>
          <p:nvPr/>
        </p:nvSpPr>
        <p:spPr>
          <a:xfrm rot="16200000">
            <a:off x="4184086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8" name="TextBox 497">
            <a:extLst>
              <a:ext uri="{FF2B5EF4-FFF2-40B4-BE49-F238E27FC236}">
                <a16:creationId xmlns:a16="http://schemas.microsoft.com/office/drawing/2014/main" id="{DD3F8645-C70C-CF0B-F165-A9848B21BED5}"/>
              </a:ext>
            </a:extLst>
          </p:cNvPr>
          <p:cNvSpPr txBox="1"/>
          <p:nvPr/>
        </p:nvSpPr>
        <p:spPr>
          <a:xfrm rot="16200000">
            <a:off x="4263115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id="{F00E1488-8BF3-2C77-37E8-C6466CFE7CAA}"/>
              </a:ext>
            </a:extLst>
          </p:cNvPr>
          <p:cNvSpPr txBox="1"/>
          <p:nvPr/>
        </p:nvSpPr>
        <p:spPr>
          <a:xfrm rot="16200000">
            <a:off x="434214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id="{2345070E-9C87-1300-7FE2-EEEF267F297F}"/>
              </a:ext>
            </a:extLst>
          </p:cNvPr>
          <p:cNvSpPr txBox="1"/>
          <p:nvPr/>
        </p:nvSpPr>
        <p:spPr>
          <a:xfrm rot="16200000">
            <a:off x="442117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1" name="TextBox 500">
            <a:extLst>
              <a:ext uri="{FF2B5EF4-FFF2-40B4-BE49-F238E27FC236}">
                <a16:creationId xmlns:a16="http://schemas.microsoft.com/office/drawing/2014/main" id="{D459F532-D73F-BAD8-4261-23B7E63CB076}"/>
              </a:ext>
            </a:extLst>
          </p:cNvPr>
          <p:cNvSpPr txBox="1"/>
          <p:nvPr/>
        </p:nvSpPr>
        <p:spPr>
          <a:xfrm rot="16200000">
            <a:off x="4500202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CD506A53-34C3-FD10-5A1E-A6A2B7E74239}"/>
              </a:ext>
            </a:extLst>
          </p:cNvPr>
          <p:cNvSpPr txBox="1"/>
          <p:nvPr/>
        </p:nvSpPr>
        <p:spPr>
          <a:xfrm rot="16200000">
            <a:off x="457923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3" name="TextBox 502">
            <a:extLst>
              <a:ext uri="{FF2B5EF4-FFF2-40B4-BE49-F238E27FC236}">
                <a16:creationId xmlns:a16="http://schemas.microsoft.com/office/drawing/2014/main" id="{FAAB4EC0-2F1B-491E-7D47-3E9E5B5D2834}"/>
              </a:ext>
            </a:extLst>
          </p:cNvPr>
          <p:cNvSpPr txBox="1"/>
          <p:nvPr/>
        </p:nvSpPr>
        <p:spPr>
          <a:xfrm rot="16200000">
            <a:off x="4658259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4" name="TextBox 503">
            <a:extLst>
              <a:ext uri="{FF2B5EF4-FFF2-40B4-BE49-F238E27FC236}">
                <a16:creationId xmlns:a16="http://schemas.microsoft.com/office/drawing/2014/main" id="{AB8DE68D-9CC6-6697-D656-7FB091E27543}"/>
              </a:ext>
            </a:extLst>
          </p:cNvPr>
          <p:cNvSpPr txBox="1"/>
          <p:nvPr/>
        </p:nvSpPr>
        <p:spPr>
          <a:xfrm rot="16200000">
            <a:off x="4737288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AB5A1EDC-D2CE-14F5-1482-579D7D7D2460}"/>
              </a:ext>
            </a:extLst>
          </p:cNvPr>
          <p:cNvSpPr txBox="1"/>
          <p:nvPr/>
        </p:nvSpPr>
        <p:spPr>
          <a:xfrm rot="16200000">
            <a:off x="481631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6D35BF24-2E0C-4AF2-E12E-E82BC802485C}"/>
              </a:ext>
            </a:extLst>
          </p:cNvPr>
          <p:cNvSpPr txBox="1"/>
          <p:nvPr/>
        </p:nvSpPr>
        <p:spPr>
          <a:xfrm rot="16200000">
            <a:off x="4895346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DC6369E7-E1F0-4399-FBCC-3C03B2637391}"/>
              </a:ext>
            </a:extLst>
          </p:cNvPr>
          <p:cNvSpPr txBox="1"/>
          <p:nvPr/>
        </p:nvSpPr>
        <p:spPr>
          <a:xfrm rot="16200000">
            <a:off x="497437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0B171C00-6314-2CA7-4A4D-2AE757E99D90}"/>
              </a:ext>
            </a:extLst>
          </p:cNvPr>
          <p:cNvSpPr txBox="1"/>
          <p:nvPr/>
        </p:nvSpPr>
        <p:spPr>
          <a:xfrm rot="16200000">
            <a:off x="505340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09" name="TextBox 508">
            <a:extLst>
              <a:ext uri="{FF2B5EF4-FFF2-40B4-BE49-F238E27FC236}">
                <a16:creationId xmlns:a16="http://schemas.microsoft.com/office/drawing/2014/main" id="{B7C705D4-4FDD-E8F2-BBF1-1E5D9B293269}"/>
              </a:ext>
            </a:extLst>
          </p:cNvPr>
          <p:cNvSpPr txBox="1"/>
          <p:nvPr/>
        </p:nvSpPr>
        <p:spPr>
          <a:xfrm rot="16200000">
            <a:off x="5132432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6D04084B-242D-A381-B790-38B1AD4E37E3}"/>
              </a:ext>
            </a:extLst>
          </p:cNvPr>
          <p:cNvSpPr txBox="1"/>
          <p:nvPr/>
        </p:nvSpPr>
        <p:spPr>
          <a:xfrm rot="16200000">
            <a:off x="5211461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1AD01B48-5654-769D-21B6-F736EC0D07AA}"/>
              </a:ext>
            </a:extLst>
          </p:cNvPr>
          <p:cNvSpPr txBox="1"/>
          <p:nvPr/>
        </p:nvSpPr>
        <p:spPr>
          <a:xfrm rot="16200000">
            <a:off x="529049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AFD1BD2D-AD46-76F0-A5DF-DE739CB34135}"/>
              </a:ext>
            </a:extLst>
          </p:cNvPr>
          <p:cNvSpPr txBox="1"/>
          <p:nvPr/>
        </p:nvSpPr>
        <p:spPr>
          <a:xfrm rot="16200000">
            <a:off x="5369519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3" name="TextBox 512">
            <a:extLst>
              <a:ext uri="{FF2B5EF4-FFF2-40B4-BE49-F238E27FC236}">
                <a16:creationId xmlns:a16="http://schemas.microsoft.com/office/drawing/2014/main" id="{A8B9A461-7CC0-DFF0-E4F6-2D9BF3E4A344}"/>
              </a:ext>
            </a:extLst>
          </p:cNvPr>
          <p:cNvSpPr txBox="1"/>
          <p:nvPr/>
        </p:nvSpPr>
        <p:spPr>
          <a:xfrm rot="16200000">
            <a:off x="544854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B4680F51-4163-60CE-8B40-401C4DE3D792}"/>
              </a:ext>
            </a:extLst>
          </p:cNvPr>
          <p:cNvSpPr txBox="1"/>
          <p:nvPr/>
        </p:nvSpPr>
        <p:spPr>
          <a:xfrm rot="16200000">
            <a:off x="5527576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4E17216A-26CA-C3EA-A731-4A2353EEC2F7}"/>
              </a:ext>
            </a:extLst>
          </p:cNvPr>
          <p:cNvSpPr txBox="1"/>
          <p:nvPr/>
        </p:nvSpPr>
        <p:spPr>
          <a:xfrm rot="16200000">
            <a:off x="5606605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0EA0E9F2-D637-B31E-13D0-39583A8D610F}"/>
              </a:ext>
            </a:extLst>
          </p:cNvPr>
          <p:cNvSpPr txBox="1"/>
          <p:nvPr/>
        </p:nvSpPr>
        <p:spPr>
          <a:xfrm rot="16200000">
            <a:off x="568563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4C1B71CF-88CF-8C89-807A-205541F30E2F}"/>
              </a:ext>
            </a:extLst>
          </p:cNvPr>
          <p:cNvSpPr txBox="1"/>
          <p:nvPr/>
        </p:nvSpPr>
        <p:spPr>
          <a:xfrm rot="16200000">
            <a:off x="576466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14CA8D61-7562-79AB-F7AB-0AF30DE9EFF2}"/>
              </a:ext>
            </a:extLst>
          </p:cNvPr>
          <p:cNvSpPr txBox="1"/>
          <p:nvPr/>
        </p:nvSpPr>
        <p:spPr>
          <a:xfrm rot="16200000">
            <a:off x="5843691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509A444A-6A22-8CAB-69F7-01E808C00F6F}"/>
              </a:ext>
            </a:extLst>
          </p:cNvPr>
          <p:cNvSpPr txBox="1"/>
          <p:nvPr/>
        </p:nvSpPr>
        <p:spPr>
          <a:xfrm rot="16200000">
            <a:off x="592272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81167C15-E9CF-071C-6A0F-32B909234E8A}"/>
              </a:ext>
            </a:extLst>
          </p:cNvPr>
          <p:cNvSpPr txBox="1"/>
          <p:nvPr/>
        </p:nvSpPr>
        <p:spPr>
          <a:xfrm rot="16200000">
            <a:off x="6001749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9B9A3FE8-D4DB-CD2D-A156-2D6F8B1A167C}"/>
              </a:ext>
            </a:extLst>
          </p:cNvPr>
          <p:cNvSpPr txBox="1"/>
          <p:nvPr/>
        </p:nvSpPr>
        <p:spPr>
          <a:xfrm rot="16200000">
            <a:off x="6080778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2" name="TextBox 521">
            <a:extLst>
              <a:ext uri="{FF2B5EF4-FFF2-40B4-BE49-F238E27FC236}">
                <a16:creationId xmlns:a16="http://schemas.microsoft.com/office/drawing/2014/main" id="{5D23448F-B3D0-68EB-1786-4C89E2BB3A96}"/>
              </a:ext>
            </a:extLst>
          </p:cNvPr>
          <p:cNvSpPr txBox="1"/>
          <p:nvPr/>
        </p:nvSpPr>
        <p:spPr>
          <a:xfrm rot="16200000">
            <a:off x="615980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181B1C3D-AA23-4CD2-3DBA-39F0A6831756}"/>
              </a:ext>
            </a:extLst>
          </p:cNvPr>
          <p:cNvSpPr txBox="1"/>
          <p:nvPr/>
        </p:nvSpPr>
        <p:spPr>
          <a:xfrm rot="16200000">
            <a:off x="6238836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54F4A331-F273-5E37-FC74-68D36C430961}"/>
              </a:ext>
            </a:extLst>
          </p:cNvPr>
          <p:cNvSpPr txBox="1"/>
          <p:nvPr/>
        </p:nvSpPr>
        <p:spPr>
          <a:xfrm rot="16200000">
            <a:off x="631786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7DAD9F46-85DC-03E5-1423-411D73DE3B09}"/>
              </a:ext>
            </a:extLst>
          </p:cNvPr>
          <p:cNvSpPr txBox="1"/>
          <p:nvPr/>
        </p:nvSpPr>
        <p:spPr>
          <a:xfrm rot="16200000">
            <a:off x="639689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6" name="TextBox 525">
            <a:extLst>
              <a:ext uri="{FF2B5EF4-FFF2-40B4-BE49-F238E27FC236}">
                <a16:creationId xmlns:a16="http://schemas.microsoft.com/office/drawing/2014/main" id="{AFF36021-7F7D-6952-047D-EED62878D6FF}"/>
              </a:ext>
            </a:extLst>
          </p:cNvPr>
          <p:cNvSpPr txBox="1"/>
          <p:nvPr/>
        </p:nvSpPr>
        <p:spPr>
          <a:xfrm rot="16200000">
            <a:off x="6475922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SD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7" name="TextBox 526">
            <a:extLst>
              <a:ext uri="{FF2B5EF4-FFF2-40B4-BE49-F238E27FC236}">
                <a16:creationId xmlns:a16="http://schemas.microsoft.com/office/drawing/2014/main" id="{AB574E23-EAEF-1884-7C70-22AFC77CEE0E}"/>
              </a:ext>
            </a:extLst>
          </p:cNvPr>
          <p:cNvSpPr txBox="1"/>
          <p:nvPr/>
        </p:nvSpPr>
        <p:spPr>
          <a:xfrm rot="16200000">
            <a:off x="6554951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8" name="TextBox 527">
            <a:extLst>
              <a:ext uri="{FF2B5EF4-FFF2-40B4-BE49-F238E27FC236}">
                <a16:creationId xmlns:a16="http://schemas.microsoft.com/office/drawing/2014/main" id="{51CC0403-5F89-2326-BD88-7D689749074E}"/>
              </a:ext>
            </a:extLst>
          </p:cNvPr>
          <p:cNvSpPr txBox="1"/>
          <p:nvPr/>
        </p:nvSpPr>
        <p:spPr>
          <a:xfrm rot="16200000">
            <a:off x="663398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29" name="TextBox 528">
            <a:extLst>
              <a:ext uri="{FF2B5EF4-FFF2-40B4-BE49-F238E27FC236}">
                <a16:creationId xmlns:a16="http://schemas.microsoft.com/office/drawing/2014/main" id="{4A905F7E-127F-759E-F71E-EC4B319DCB81}"/>
              </a:ext>
            </a:extLst>
          </p:cNvPr>
          <p:cNvSpPr txBox="1"/>
          <p:nvPr/>
        </p:nvSpPr>
        <p:spPr>
          <a:xfrm rot="16200000">
            <a:off x="6713008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0" name="TextBox 529">
            <a:extLst>
              <a:ext uri="{FF2B5EF4-FFF2-40B4-BE49-F238E27FC236}">
                <a16:creationId xmlns:a16="http://schemas.microsoft.com/office/drawing/2014/main" id="{06D455E7-C959-A1D0-14BA-FD7D1A03D519}"/>
              </a:ext>
            </a:extLst>
          </p:cNvPr>
          <p:cNvSpPr txBox="1"/>
          <p:nvPr/>
        </p:nvSpPr>
        <p:spPr>
          <a:xfrm rot="16200000">
            <a:off x="679203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1" name="TextBox 530">
            <a:extLst>
              <a:ext uri="{FF2B5EF4-FFF2-40B4-BE49-F238E27FC236}">
                <a16:creationId xmlns:a16="http://schemas.microsoft.com/office/drawing/2014/main" id="{522EDE9C-7FFF-C7E2-951A-96BF9EEEEE66}"/>
              </a:ext>
            </a:extLst>
          </p:cNvPr>
          <p:cNvSpPr txBox="1"/>
          <p:nvPr/>
        </p:nvSpPr>
        <p:spPr>
          <a:xfrm rot="16200000">
            <a:off x="6850310" y="2682222"/>
            <a:ext cx="123432" cy="10772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cs typeface="Times New Roman" panose="02020603050405020304" pitchFamily="18" charset="0"/>
              </a:rPr>
              <a:t>PR</a:t>
            </a:r>
          </a:p>
        </p:txBody>
      </p:sp>
      <p:sp>
        <p:nvSpPr>
          <p:cNvPr id="532" name="TextBox 531">
            <a:extLst>
              <a:ext uri="{FF2B5EF4-FFF2-40B4-BE49-F238E27FC236}">
                <a16:creationId xmlns:a16="http://schemas.microsoft.com/office/drawing/2014/main" id="{EB8BB186-E0F5-A352-B9FF-BE9118CC560B}"/>
              </a:ext>
            </a:extLst>
          </p:cNvPr>
          <p:cNvSpPr txBox="1"/>
          <p:nvPr/>
        </p:nvSpPr>
        <p:spPr>
          <a:xfrm rot="16200000">
            <a:off x="6929339" y="2682222"/>
            <a:ext cx="123432" cy="107722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700" kern="0" dirty="0">
                <a:solidFill>
                  <a:srgbClr val="000000"/>
                </a:solidFill>
                <a:latin typeface="Arial" panose="020F0302020204030204"/>
                <a:cs typeface="Times New Roman" panose="02020603050405020304" pitchFamily="18" charset="0"/>
              </a:rPr>
              <a:t>NE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3" name="TextBox 532">
            <a:extLst>
              <a:ext uri="{FF2B5EF4-FFF2-40B4-BE49-F238E27FC236}">
                <a16:creationId xmlns:a16="http://schemas.microsoft.com/office/drawing/2014/main" id="{52985E02-63B6-DDE2-27D1-C22BF15C9B7F}"/>
              </a:ext>
            </a:extLst>
          </p:cNvPr>
          <p:cNvSpPr txBox="1"/>
          <p:nvPr/>
        </p:nvSpPr>
        <p:spPr>
          <a:xfrm rot="16200000">
            <a:off x="702912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4" name="TextBox 533">
            <a:extLst>
              <a:ext uri="{FF2B5EF4-FFF2-40B4-BE49-F238E27FC236}">
                <a16:creationId xmlns:a16="http://schemas.microsoft.com/office/drawing/2014/main" id="{F3727506-0470-CE27-B89D-7D21BF05582E}"/>
              </a:ext>
            </a:extLst>
          </p:cNvPr>
          <p:cNvSpPr txBox="1"/>
          <p:nvPr/>
        </p:nvSpPr>
        <p:spPr>
          <a:xfrm rot="16200000">
            <a:off x="710815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5" name="TextBox 534">
            <a:extLst>
              <a:ext uri="{FF2B5EF4-FFF2-40B4-BE49-F238E27FC236}">
                <a16:creationId xmlns:a16="http://schemas.microsoft.com/office/drawing/2014/main" id="{9C24EB87-6A41-BF6E-4111-0CC6C26E5F13}"/>
              </a:ext>
            </a:extLst>
          </p:cNvPr>
          <p:cNvSpPr txBox="1"/>
          <p:nvPr/>
        </p:nvSpPr>
        <p:spPr>
          <a:xfrm rot="16200000">
            <a:off x="7187181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6" name="TextBox 535">
            <a:extLst>
              <a:ext uri="{FF2B5EF4-FFF2-40B4-BE49-F238E27FC236}">
                <a16:creationId xmlns:a16="http://schemas.microsoft.com/office/drawing/2014/main" id="{A322D778-AB03-BE8D-82F0-B67439BD784B}"/>
              </a:ext>
            </a:extLst>
          </p:cNvPr>
          <p:cNvSpPr txBox="1"/>
          <p:nvPr/>
        </p:nvSpPr>
        <p:spPr>
          <a:xfrm rot="16200000">
            <a:off x="726621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7" name="TextBox 536">
            <a:extLst>
              <a:ext uri="{FF2B5EF4-FFF2-40B4-BE49-F238E27FC236}">
                <a16:creationId xmlns:a16="http://schemas.microsoft.com/office/drawing/2014/main" id="{97E88117-0D80-860C-7B4B-C21F2F03D276}"/>
              </a:ext>
            </a:extLst>
          </p:cNvPr>
          <p:cNvSpPr txBox="1"/>
          <p:nvPr/>
        </p:nvSpPr>
        <p:spPr>
          <a:xfrm rot="16200000">
            <a:off x="7345239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108EA927-6843-A86B-110E-22B3FBB1E699}"/>
              </a:ext>
            </a:extLst>
          </p:cNvPr>
          <p:cNvSpPr txBox="1"/>
          <p:nvPr/>
        </p:nvSpPr>
        <p:spPr>
          <a:xfrm rot="16200000">
            <a:off x="7424268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8F786EC6-D02C-F45A-EEC2-F89E810BE78F}"/>
              </a:ext>
            </a:extLst>
          </p:cNvPr>
          <p:cNvSpPr txBox="1"/>
          <p:nvPr/>
        </p:nvSpPr>
        <p:spPr>
          <a:xfrm rot="16200000">
            <a:off x="750329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0B850A27-87D5-A4E4-857A-F2AEC3DA0879}"/>
              </a:ext>
            </a:extLst>
          </p:cNvPr>
          <p:cNvSpPr txBox="1"/>
          <p:nvPr/>
        </p:nvSpPr>
        <p:spPr>
          <a:xfrm rot="16200000">
            <a:off x="7582325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4D4EAF14-D077-B133-40D4-4584E113009F}"/>
              </a:ext>
            </a:extLst>
          </p:cNvPr>
          <p:cNvSpPr txBox="1"/>
          <p:nvPr/>
        </p:nvSpPr>
        <p:spPr>
          <a:xfrm rot="16200000">
            <a:off x="766135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31E24218-0820-BB76-A29B-9EEE91EC0F0A}"/>
              </a:ext>
            </a:extLst>
          </p:cNvPr>
          <p:cNvSpPr txBox="1"/>
          <p:nvPr/>
        </p:nvSpPr>
        <p:spPr>
          <a:xfrm rot="16200000">
            <a:off x="7740383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265E688D-D1C0-6FDE-8115-82279E870C93}"/>
              </a:ext>
            </a:extLst>
          </p:cNvPr>
          <p:cNvSpPr txBox="1"/>
          <p:nvPr/>
        </p:nvSpPr>
        <p:spPr>
          <a:xfrm rot="16200000">
            <a:off x="7819412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4" name="TextBox 543">
            <a:extLst>
              <a:ext uri="{FF2B5EF4-FFF2-40B4-BE49-F238E27FC236}">
                <a16:creationId xmlns:a16="http://schemas.microsoft.com/office/drawing/2014/main" id="{59B6088A-348F-13B5-8F48-FF76E3EAB12B}"/>
              </a:ext>
            </a:extLst>
          </p:cNvPr>
          <p:cNvSpPr txBox="1"/>
          <p:nvPr/>
        </p:nvSpPr>
        <p:spPr>
          <a:xfrm rot="16200000">
            <a:off x="7898441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:a16="http://schemas.microsoft.com/office/drawing/2014/main" id="{A0DE20C5-224B-265C-95C6-92157B28249B}"/>
              </a:ext>
            </a:extLst>
          </p:cNvPr>
          <p:cNvSpPr txBox="1"/>
          <p:nvPr/>
        </p:nvSpPr>
        <p:spPr>
          <a:xfrm rot="16200000">
            <a:off x="7977470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:a16="http://schemas.microsoft.com/office/drawing/2014/main" id="{3E6B39BE-DA26-3304-31BD-76716EEB9854}"/>
              </a:ext>
            </a:extLst>
          </p:cNvPr>
          <p:cNvSpPr txBox="1"/>
          <p:nvPr/>
        </p:nvSpPr>
        <p:spPr>
          <a:xfrm rot="16200000">
            <a:off x="8056498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1B087902-60A6-41B6-9DAD-FDEFDBB2E5BD}"/>
              </a:ext>
            </a:extLst>
          </p:cNvPr>
          <p:cNvSpPr txBox="1"/>
          <p:nvPr/>
        </p:nvSpPr>
        <p:spPr>
          <a:xfrm rot="16200000">
            <a:off x="8133932" y="2712059"/>
            <a:ext cx="85111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CR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DF762741-8690-FF28-CCA1-2B7AA3FC666F}"/>
              </a:ext>
            </a:extLst>
          </p:cNvPr>
          <p:cNvSpPr txBox="1"/>
          <p:nvPr/>
        </p:nvSpPr>
        <p:spPr>
          <a:xfrm rot="16200000">
            <a:off x="8214556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:a16="http://schemas.microsoft.com/office/drawing/2014/main" id="{E6A2DE9E-009F-B643-E3A6-48F3B9394F81}"/>
              </a:ext>
            </a:extLst>
          </p:cNvPr>
          <p:cNvSpPr txBox="1"/>
          <p:nvPr/>
        </p:nvSpPr>
        <p:spPr>
          <a:xfrm rot="16200000">
            <a:off x="8293585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26AD7D36-BCEE-3305-6D32-B9A8170DEB4E}"/>
              </a:ext>
            </a:extLst>
          </p:cNvPr>
          <p:cNvSpPr txBox="1"/>
          <p:nvPr/>
        </p:nvSpPr>
        <p:spPr>
          <a:xfrm rot="16200000">
            <a:off x="8372614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sp>
        <p:nvSpPr>
          <p:cNvPr id="551" name="TextBox 550">
            <a:extLst>
              <a:ext uri="{FF2B5EF4-FFF2-40B4-BE49-F238E27FC236}">
                <a16:creationId xmlns:a16="http://schemas.microsoft.com/office/drawing/2014/main" id="{806D284A-7EBA-54D9-4E6D-124BCADD6EF6}"/>
              </a:ext>
            </a:extLst>
          </p:cNvPr>
          <p:cNvSpPr txBox="1"/>
          <p:nvPr/>
        </p:nvSpPr>
        <p:spPr>
          <a:xfrm rot="16200000">
            <a:off x="8451647" y="2712059"/>
            <a:ext cx="81920" cy="89560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marR="0" lvl="1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F0302020204030204"/>
                <a:ea typeface="GaramondPremrPro"/>
                <a:cs typeface="Times New Roman" panose="02020603050405020304" pitchFamily="18" charset="0"/>
              </a:rPr>
              <a:t>PR</a:t>
            </a:r>
            <a:endParaRPr kumimoji="0" lang="en-US" sz="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302020204030204"/>
              <a:cs typeface="Times New Roman" panose="02020603050405020304" pitchFamily="18" charset="0"/>
            </a:endParaRPr>
          </a:p>
        </p:txBody>
      </p:sp>
      <p:grpSp>
        <p:nvGrpSpPr>
          <p:cNvPr id="552" name="Group 551">
            <a:extLst>
              <a:ext uri="{FF2B5EF4-FFF2-40B4-BE49-F238E27FC236}">
                <a16:creationId xmlns:a16="http://schemas.microsoft.com/office/drawing/2014/main" id="{95CFCAAB-2A52-5D52-747F-5C50D2D5F329}"/>
              </a:ext>
            </a:extLst>
          </p:cNvPr>
          <p:cNvGrpSpPr/>
          <p:nvPr/>
        </p:nvGrpSpPr>
        <p:grpSpPr>
          <a:xfrm>
            <a:off x="2980777" y="1481344"/>
            <a:ext cx="4070616" cy="390929"/>
            <a:chOff x="11858821" y="15468986"/>
            <a:chExt cx="4896093" cy="589028"/>
          </a:xfrm>
        </p:grpSpPr>
        <p:grpSp>
          <p:nvGrpSpPr>
            <p:cNvPr id="553" name="Group 552">
              <a:extLst>
                <a:ext uri="{FF2B5EF4-FFF2-40B4-BE49-F238E27FC236}">
                  <a16:creationId xmlns:a16="http://schemas.microsoft.com/office/drawing/2014/main" id="{EC7DA617-8FA6-1964-9E6C-9E6C51AA3C51}"/>
                </a:ext>
              </a:extLst>
            </p:cNvPr>
            <p:cNvGrpSpPr/>
            <p:nvPr/>
          </p:nvGrpSpPr>
          <p:grpSpPr>
            <a:xfrm>
              <a:off x="11858821" y="15511875"/>
              <a:ext cx="706400" cy="169277"/>
              <a:chOff x="11858821" y="15511875"/>
              <a:chExt cx="706400" cy="169277"/>
            </a:xfrm>
          </p:grpSpPr>
          <p:sp>
            <p:nvSpPr>
              <p:cNvPr id="575" name="Freeform: Shape 574">
                <a:extLst>
                  <a:ext uri="{FF2B5EF4-FFF2-40B4-BE49-F238E27FC236}">
                    <a16:creationId xmlns:a16="http://schemas.microsoft.com/office/drawing/2014/main" id="{32C794E8-BD40-0E36-1508-20E62A99E150}"/>
                  </a:ext>
                </a:extLst>
              </p:cNvPr>
              <p:cNvSpPr/>
              <p:nvPr/>
            </p:nvSpPr>
            <p:spPr>
              <a:xfrm>
                <a:off x="11858821" y="15516739"/>
                <a:ext cx="164304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rgbClr val="08C8C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76" name="TextBox 575">
                <a:extLst>
                  <a:ext uri="{FF2B5EF4-FFF2-40B4-BE49-F238E27FC236}">
                    <a16:creationId xmlns:a16="http://schemas.microsoft.com/office/drawing/2014/main" id="{3BCE90A2-59D5-3C30-6C7F-FEDB39DD6046}"/>
                  </a:ext>
                </a:extLst>
              </p:cNvPr>
              <p:cNvSpPr txBox="1"/>
              <p:nvPr/>
            </p:nvSpPr>
            <p:spPr>
              <a:xfrm>
                <a:off x="12071496" y="15511875"/>
                <a:ext cx="493725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Ovarian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D4B55847-F6B2-6B33-EE4C-6348A948D8DA}"/>
                </a:ext>
              </a:extLst>
            </p:cNvPr>
            <p:cNvGrpSpPr/>
            <p:nvPr/>
          </p:nvGrpSpPr>
          <p:grpSpPr>
            <a:xfrm>
              <a:off x="12752428" y="15511875"/>
              <a:ext cx="619838" cy="169277"/>
              <a:chOff x="12678648" y="15511875"/>
              <a:chExt cx="619838" cy="169277"/>
            </a:xfrm>
          </p:grpSpPr>
          <p:sp>
            <p:nvSpPr>
              <p:cNvPr id="573" name="Freeform: Shape 572">
                <a:extLst>
                  <a:ext uri="{FF2B5EF4-FFF2-40B4-BE49-F238E27FC236}">
                    <a16:creationId xmlns:a16="http://schemas.microsoft.com/office/drawing/2014/main" id="{FEB605E6-4336-B2FE-8D6C-4AE03B2260DF}"/>
                  </a:ext>
                </a:extLst>
              </p:cNvPr>
              <p:cNvSpPr/>
              <p:nvPr/>
            </p:nvSpPr>
            <p:spPr>
              <a:xfrm>
                <a:off x="12678648" y="15516738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rgbClr val="E569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74" name="TextBox 573">
                <a:extLst>
                  <a:ext uri="{FF2B5EF4-FFF2-40B4-BE49-F238E27FC236}">
                    <a16:creationId xmlns:a16="http://schemas.microsoft.com/office/drawing/2014/main" id="{91E4906B-867A-C150-F829-2CD50A893C02}"/>
                  </a:ext>
                </a:extLst>
              </p:cNvPr>
              <p:cNvSpPr txBox="1"/>
              <p:nvPr/>
            </p:nvSpPr>
            <p:spPr>
              <a:xfrm>
                <a:off x="12891323" y="15511875"/>
                <a:ext cx="407163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Breast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5" name="Group 554">
              <a:extLst>
                <a:ext uri="{FF2B5EF4-FFF2-40B4-BE49-F238E27FC236}">
                  <a16:creationId xmlns:a16="http://schemas.microsoft.com/office/drawing/2014/main" id="{2A281C76-2662-966C-356E-3C0E7670F717}"/>
                </a:ext>
              </a:extLst>
            </p:cNvPr>
            <p:cNvGrpSpPr/>
            <p:nvPr/>
          </p:nvGrpSpPr>
          <p:grpSpPr>
            <a:xfrm>
              <a:off x="13559473" y="15468986"/>
              <a:ext cx="634924" cy="255057"/>
              <a:chOff x="12678648" y="15468986"/>
              <a:chExt cx="634924" cy="255057"/>
            </a:xfrm>
          </p:grpSpPr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08B284D6-3F2D-DA69-106F-723980CCD199}"/>
                  </a:ext>
                </a:extLst>
              </p:cNvPr>
              <p:cNvSpPr/>
              <p:nvPr/>
            </p:nvSpPr>
            <p:spPr>
              <a:xfrm>
                <a:off x="12678648" y="15516738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rgbClr val="FFC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72" name="TextBox 571">
                <a:extLst>
                  <a:ext uri="{FF2B5EF4-FFF2-40B4-BE49-F238E27FC236}">
                    <a16:creationId xmlns:a16="http://schemas.microsoft.com/office/drawing/2014/main" id="{C6196F62-7216-E697-23C4-9C3DDAB6FCFD}"/>
                  </a:ext>
                </a:extLst>
              </p:cNvPr>
              <p:cNvSpPr txBox="1"/>
              <p:nvPr/>
            </p:nvSpPr>
            <p:spPr>
              <a:xfrm>
                <a:off x="12891323" y="15468986"/>
                <a:ext cx="422249" cy="255057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Other</a:t>
                </a:r>
                <a:endPara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F4DD721D-C866-98D9-5428-90614D893BF6}"/>
                </a:ext>
              </a:extLst>
            </p:cNvPr>
            <p:cNvGrpSpPr/>
            <p:nvPr/>
          </p:nvGrpSpPr>
          <p:grpSpPr>
            <a:xfrm>
              <a:off x="14310413" y="15511875"/>
              <a:ext cx="526864" cy="169277"/>
              <a:chOff x="12678648" y="15511875"/>
              <a:chExt cx="526864" cy="169277"/>
            </a:xfrm>
          </p:grpSpPr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09664A04-38ED-312B-78A3-E9B7A1EE3ED3}"/>
                  </a:ext>
                </a:extLst>
              </p:cNvPr>
              <p:cNvSpPr/>
              <p:nvPr/>
            </p:nvSpPr>
            <p:spPr>
              <a:xfrm>
                <a:off x="12678648" y="15516738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rgbClr val="00B0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70" name="TextBox 569">
                <a:extLst>
                  <a:ext uri="{FF2B5EF4-FFF2-40B4-BE49-F238E27FC236}">
                    <a16:creationId xmlns:a16="http://schemas.microsoft.com/office/drawing/2014/main" id="{B1D41913-9ED5-B1C8-6CDB-36FE42F9D387}"/>
                  </a:ext>
                </a:extLst>
              </p:cNvPr>
              <p:cNvSpPr txBox="1"/>
              <p:nvPr/>
            </p:nvSpPr>
            <p:spPr>
              <a:xfrm>
                <a:off x="12891323" y="15511875"/>
                <a:ext cx="314189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Lung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89DC9981-A0B3-E27C-B0B6-38AD3E1975AC}"/>
                </a:ext>
              </a:extLst>
            </p:cNvPr>
            <p:cNvGrpSpPr/>
            <p:nvPr/>
          </p:nvGrpSpPr>
          <p:grpSpPr>
            <a:xfrm>
              <a:off x="15024484" y="15511875"/>
              <a:ext cx="966086" cy="169277"/>
              <a:chOff x="12678648" y="15511875"/>
              <a:chExt cx="966086" cy="169277"/>
            </a:xfrm>
          </p:grpSpPr>
          <p:sp>
            <p:nvSpPr>
              <p:cNvPr id="567" name="Freeform: Shape 566">
                <a:extLst>
                  <a:ext uri="{FF2B5EF4-FFF2-40B4-BE49-F238E27FC236}">
                    <a16:creationId xmlns:a16="http://schemas.microsoft.com/office/drawing/2014/main" id="{C6482E0B-E8E4-7C3F-9D8E-60A3A76677F6}"/>
                  </a:ext>
                </a:extLst>
              </p:cNvPr>
              <p:cNvSpPr/>
              <p:nvPr/>
            </p:nvSpPr>
            <p:spPr>
              <a:xfrm>
                <a:off x="12678648" y="15516738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68" name="TextBox 567">
                <a:extLst>
                  <a:ext uri="{FF2B5EF4-FFF2-40B4-BE49-F238E27FC236}">
                    <a16:creationId xmlns:a16="http://schemas.microsoft.com/office/drawing/2014/main" id="{BF691E72-F258-6F7E-9F40-314F51852AAF}"/>
                  </a:ext>
                </a:extLst>
              </p:cNvPr>
              <p:cNvSpPr txBox="1"/>
              <p:nvPr/>
            </p:nvSpPr>
            <p:spPr>
              <a:xfrm>
                <a:off x="12891323" y="15511875"/>
                <a:ext cx="753411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Endometrial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8" name="Group 557">
              <a:extLst>
                <a:ext uri="{FF2B5EF4-FFF2-40B4-BE49-F238E27FC236}">
                  <a16:creationId xmlns:a16="http://schemas.microsoft.com/office/drawing/2014/main" id="{047F4E66-F037-3AD6-F935-38D64D8B6007}"/>
                </a:ext>
              </a:extLst>
            </p:cNvPr>
            <p:cNvGrpSpPr/>
            <p:nvPr/>
          </p:nvGrpSpPr>
          <p:grpSpPr>
            <a:xfrm>
              <a:off x="11858821" y="15845848"/>
              <a:ext cx="935630" cy="169277"/>
              <a:chOff x="12678648" y="15511875"/>
              <a:chExt cx="935630" cy="169277"/>
            </a:xfrm>
          </p:grpSpPr>
          <p:sp>
            <p:nvSpPr>
              <p:cNvPr id="565" name="Freeform: Shape 564">
                <a:extLst>
                  <a:ext uri="{FF2B5EF4-FFF2-40B4-BE49-F238E27FC236}">
                    <a16:creationId xmlns:a16="http://schemas.microsoft.com/office/drawing/2014/main" id="{3605FFED-675F-CA3F-43F7-3E637DBB6790}"/>
                  </a:ext>
                </a:extLst>
              </p:cNvPr>
              <p:cNvSpPr/>
              <p:nvPr/>
            </p:nvSpPr>
            <p:spPr>
              <a:xfrm>
                <a:off x="12678648" y="15516739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66" name="TextBox 565">
                <a:extLst>
                  <a:ext uri="{FF2B5EF4-FFF2-40B4-BE49-F238E27FC236}">
                    <a16:creationId xmlns:a16="http://schemas.microsoft.com/office/drawing/2014/main" id="{72491F06-2019-221A-F708-A3815261B5A0}"/>
                  </a:ext>
                </a:extLst>
              </p:cNvPr>
              <p:cNvSpPr txBox="1"/>
              <p:nvPr/>
            </p:nvSpPr>
            <p:spPr>
              <a:xfrm>
                <a:off x="12891323" y="15511875"/>
                <a:ext cx="722955" cy="169277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Gallbladder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59" name="Group 558">
              <a:extLst>
                <a:ext uri="{FF2B5EF4-FFF2-40B4-BE49-F238E27FC236}">
                  <a16:creationId xmlns:a16="http://schemas.microsoft.com/office/drawing/2014/main" id="{70467556-551C-8A47-A313-A8B35B8A14EA}"/>
                </a:ext>
              </a:extLst>
            </p:cNvPr>
            <p:cNvGrpSpPr/>
            <p:nvPr/>
          </p:nvGrpSpPr>
          <p:grpSpPr>
            <a:xfrm>
              <a:off x="13085960" y="15802959"/>
              <a:ext cx="1797547" cy="255055"/>
              <a:chOff x="12782950" y="15468986"/>
              <a:chExt cx="1797547" cy="255055"/>
            </a:xfrm>
          </p:grpSpPr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8A5D09A3-2E5F-A0E8-DA22-E9E6B17F4859}"/>
                  </a:ext>
                </a:extLst>
              </p:cNvPr>
              <p:cNvSpPr/>
              <p:nvPr/>
            </p:nvSpPr>
            <p:spPr>
              <a:xfrm>
                <a:off x="12782950" y="15516739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64" name="TextBox 563">
                <a:extLst>
                  <a:ext uri="{FF2B5EF4-FFF2-40B4-BE49-F238E27FC236}">
                    <a16:creationId xmlns:a16="http://schemas.microsoft.com/office/drawing/2014/main" id="{9FB34FB9-6BF3-ACE2-0AA9-EC771F913F05}"/>
                  </a:ext>
                </a:extLst>
              </p:cNvPr>
              <p:cNvSpPr txBox="1"/>
              <p:nvPr/>
            </p:nvSpPr>
            <p:spPr>
              <a:xfrm>
                <a:off x="12995620" y="15468986"/>
                <a:ext cx="1584877" cy="255055"/>
              </a:xfrm>
              <a:prstGeom prst="rect">
                <a:avLst/>
              </a:prstGeom>
              <a:noFill/>
            </p:spPr>
            <p:txBody>
              <a:bodyPr wrap="non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Ampullary carcinoma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6D368865-BBB3-98F4-90C8-7AE55D1D7792}"/>
                </a:ext>
              </a:extLst>
            </p:cNvPr>
            <p:cNvGrpSpPr/>
            <p:nvPr/>
          </p:nvGrpSpPr>
          <p:grpSpPr>
            <a:xfrm>
              <a:off x="15030332" y="15800529"/>
              <a:ext cx="1724582" cy="255057"/>
              <a:chOff x="12977710" y="15466556"/>
              <a:chExt cx="1724582" cy="255057"/>
            </a:xfrm>
          </p:grpSpPr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6C62D65F-2B52-08AF-6DEF-5465922B555A}"/>
                  </a:ext>
                </a:extLst>
              </p:cNvPr>
              <p:cNvSpPr/>
              <p:nvPr/>
            </p:nvSpPr>
            <p:spPr>
              <a:xfrm>
                <a:off x="12977710" y="15516738"/>
                <a:ext cx="164305" cy="159551"/>
              </a:xfrm>
              <a:custGeom>
                <a:avLst/>
                <a:gdLst>
                  <a:gd name="connsiteX0" fmla="*/ 0 w 54387"/>
                  <a:gd name="connsiteY0" fmla="*/ 0 h 1553813"/>
                  <a:gd name="connsiteX1" fmla="*/ 54388 w 54387"/>
                  <a:gd name="connsiteY1" fmla="*/ 0 h 1553813"/>
                  <a:gd name="connsiteX2" fmla="*/ 54388 w 54387"/>
                  <a:gd name="connsiteY2" fmla="*/ 1553813 h 1553813"/>
                  <a:gd name="connsiteX3" fmla="*/ 0 w 54387"/>
                  <a:gd name="connsiteY3" fmla="*/ 1553813 h 155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7" h="1553813">
                    <a:moveTo>
                      <a:pt x="0" y="0"/>
                    </a:moveTo>
                    <a:lnTo>
                      <a:pt x="54388" y="0"/>
                    </a:lnTo>
                    <a:lnTo>
                      <a:pt x="54388" y="1553813"/>
                    </a:lnTo>
                    <a:lnTo>
                      <a:pt x="0" y="1553813"/>
                    </a:lnTo>
                    <a:close/>
                  </a:path>
                </a:pathLst>
              </a:custGeom>
              <a:solidFill>
                <a:srgbClr val="C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27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502020204030204"/>
                </a:endParaRPr>
              </a:p>
            </p:txBody>
          </p:sp>
          <p:sp>
            <p:nvSpPr>
              <p:cNvPr id="562" name="TextBox 561">
                <a:extLst>
                  <a:ext uri="{FF2B5EF4-FFF2-40B4-BE49-F238E27FC236}">
                    <a16:creationId xmlns:a16="http://schemas.microsoft.com/office/drawing/2014/main" id="{0853F90A-4AA4-C2C6-71A9-681A97F97B4F}"/>
                  </a:ext>
                </a:extLst>
              </p:cNvPr>
              <p:cNvSpPr txBox="1"/>
              <p:nvPr/>
            </p:nvSpPr>
            <p:spPr>
              <a:xfrm>
                <a:off x="13190382" y="15466556"/>
                <a:ext cx="1511910" cy="255057"/>
              </a:xfrm>
              <a:prstGeom prst="rect">
                <a:avLst/>
              </a:prstGeom>
              <a:noFill/>
            </p:spPr>
            <p:txBody>
              <a:bodyPr wrap="square" lIns="0" tIns="0" rIns="0" bIns="0" anchor="ctr">
                <a:spAutoFit/>
              </a:bodyPr>
              <a:lstStyle/>
              <a:p>
                <a:pPr marL="0" marR="0" lvl="1" indent="0" defTabSz="5765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F0302020204030204"/>
                    <a:ea typeface="GaramondPremrPro"/>
                    <a:cs typeface="Times New Roman" panose="02020603050405020304" pitchFamily="18" charset="0"/>
                  </a:rPr>
                  <a:t>Head and neck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F0302020204030204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5" name="TextBox 684">
            <a:extLst>
              <a:ext uri="{FF2B5EF4-FFF2-40B4-BE49-F238E27FC236}">
                <a16:creationId xmlns:a16="http://schemas.microsoft.com/office/drawing/2014/main" id="{643CE134-7C19-87DD-78D7-783E50D8E284}"/>
              </a:ext>
            </a:extLst>
          </p:cNvPr>
          <p:cNvSpPr txBox="1"/>
          <p:nvPr/>
        </p:nvSpPr>
        <p:spPr>
          <a:xfrm>
            <a:off x="3937284" y="2887880"/>
            <a:ext cx="33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686" name="TextBox 685">
            <a:extLst>
              <a:ext uri="{FF2B5EF4-FFF2-40B4-BE49-F238E27FC236}">
                <a16:creationId xmlns:a16="http://schemas.microsoft.com/office/drawing/2014/main" id="{A1514FE3-0B06-A83B-3E6C-5ED67C89BD84}"/>
              </a:ext>
            </a:extLst>
          </p:cNvPr>
          <p:cNvSpPr txBox="1"/>
          <p:nvPr/>
        </p:nvSpPr>
        <p:spPr>
          <a:xfrm>
            <a:off x="5923662" y="3272731"/>
            <a:ext cx="33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687" name="TextBox 686">
            <a:extLst>
              <a:ext uri="{FF2B5EF4-FFF2-40B4-BE49-F238E27FC236}">
                <a16:creationId xmlns:a16="http://schemas.microsoft.com/office/drawing/2014/main" id="{7E289811-A2F6-4A6D-04DB-A1B275155F73}"/>
              </a:ext>
            </a:extLst>
          </p:cNvPr>
          <p:cNvSpPr txBox="1"/>
          <p:nvPr/>
        </p:nvSpPr>
        <p:spPr>
          <a:xfrm>
            <a:off x="6155985" y="3355269"/>
            <a:ext cx="33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  <p:sp>
        <p:nvSpPr>
          <p:cNvPr id="688" name="TextBox 687">
            <a:extLst>
              <a:ext uri="{FF2B5EF4-FFF2-40B4-BE49-F238E27FC236}">
                <a16:creationId xmlns:a16="http://schemas.microsoft.com/office/drawing/2014/main" id="{2C54E43F-9197-C8AE-383F-EEA06CF5A5F3}"/>
              </a:ext>
            </a:extLst>
          </p:cNvPr>
          <p:cNvSpPr txBox="1"/>
          <p:nvPr/>
        </p:nvSpPr>
        <p:spPr>
          <a:xfrm>
            <a:off x="6395626" y="3457074"/>
            <a:ext cx="33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90025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B471E-1BF0-1E26-0921-6B5D7D000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B45AD-36E2-DD26-6F50-742AE22C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ORR per RECIST v1.1</a:t>
            </a:r>
            <a:br>
              <a:rPr lang="en-US" dirty="0"/>
            </a:br>
            <a:r>
              <a:rPr lang="en-US" sz="1800" b="0" dirty="0"/>
              <a:t>Based on investigator assessment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CD739C-6FF2-B064-F024-81EA1790DA3A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cutoff: Sept 4, 2025.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Efficacy-evaluable population includes all enrolled patients with a first post-baseline tumor assessment and patients who discontinued early.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ORR is calculated using CR, PR, and uPR.</a:t>
            </a:r>
          </a:p>
          <a:p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Four uPRs were confirmed and one uPR remains on treatment after the Sept 4, 2025 data cutoff. </a:t>
            </a:r>
            <a:r>
              <a:rPr lang="en-US" sz="700" baseline="30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Includes colorectal (n=6), ampullary carcinoma (n=2), gastric cancer (n=2), sarcoma (n=2),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gallbladder cancer (n=1), head and neck cancer (n=1), small intestine cancer (n=1), ​HCC (n=1), pancreatic cancer (n=1), thymic carcinoma (n=1), and ​esophagus carcinoma (n=1)​. </a:t>
            </a:r>
          </a:p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CI, confidence interval; CR, complete response; HCC, hepatocellular carcinoma; NE, non-evaluable; ORR, overall response rate; PD, progressive disease; PR, partial response; </a:t>
            </a:r>
            <a:b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RECIST, Response Evaluation Criteria in Solid Tumors; SD, stable disease; uPR, unconfirmed partial response.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887590-1D2B-E9C6-96E8-430C88FFED5A}"/>
              </a:ext>
            </a:extLst>
          </p:cNvPr>
          <p:cNvSpPr txBox="1"/>
          <p:nvPr/>
        </p:nvSpPr>
        <p:spPr>
          <a:xfrm>
            <a:off x="1338089" y="1000921"/>
            <a:ext cx="6267800" cy="238363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 responses were seen across tumor types </a:t>
            </a: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F6C2E98A-5CF7-173A-1455-A2860745B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279748"/>
              </p:ext>
            </p:extLst>
          </p:nvPr>
        </p:nvGraphicFramePr>
        <p:xfrm>
          <a:off x="1341632" y="1332991"/>
          <a:ext cx="3527904" cy="2762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968">
                  <a:extLst>
                    <a:ext uri="{9D8B030D-6E8A-4147-A177-3AD203B41FA5}">
                      <a16:colId xmlns:a16="http://schemas.microsoft.com/office/drawing/2014/main" val="3360211542"/>
                    </a:ext>
                  </a:extLst>
                </a:gridCol>
                <a:gridCol w="1175968">
                  <a:extLst>
                    <a:ext uri="{9D8B030D-6E8A-4147-A177-3AD203B41FA5}">
                      <a16:colId xmlns:a16="http://schemas.microsoft.com/office/drawing/2014/main" val="1192698201"/>
                    </a:ext>
                  </a:extLst>
                </a:gridCol>
                <a:gridCol w="1175968">
                  <a:extLst>
                    <a:ext uri="{9D8B030D-6E8A-4147-A177-3AD203B41FA5}">
                      <a16:colId xmlns:a16="http://schemas.microsoft.com/office/drawing/2014/main" val="3274458682"/>
                    </a:ext>
                  </a:extLst>
                </a:gridCol>
              </a:tblGrid>
              <a:tr h="432747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</a:t>
                      </a:r>
                      <a:b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n=103</a:t>
                      </a:r>
                      <a:r>
                        <a:rPr lang="en-US" sz="120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Ovarian</a:t>
                      </a:r>
                      <a:b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n=48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58644291"/>
                  </a:ext>
                </a:extLst>
              </a:tr>
              <a:tr h="506443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</a:t>
                      </a:r>
                      <a:r>
                        <a:rPr lang="en-GB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 </a:t>
                      </a:r>
                      <a:b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34.0</a:t>
                      </a:r>
                      <a:b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(24.9–44.0)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45.8</a:t>
                      </a:r>
                    </a:p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(31.4–60.8)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93789"/>
                  </a:ext>
                </a:extLst>
              </a:tr>
              <a:tr h="3038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151231"/>
                  </a:ext>
                </a:extLst>
              </a:tr>
              <a:tr h="3038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8464982"/>
                  </a:ext>
                </a:extLst>
              </a:tr>
              <a:tr h="3038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en-GB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177033"/>
                  </a:ext>
                </a:extLst>
              </a:tr>
              <a:tr h="3038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09814"/>
                  </a:ext>
                </a:extLst>
              </a:tr>
              <a:tr h="3038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258479"/>
                  </a:ext>
                </a:extLst>
              </a:tr>
              <a:tr h="303866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5232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36300EC0-41F7-95D6-58D8-A381A6C00B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854083"/>
              </p:ext>
            </p:extLst>
          </p:nvPr>
        </p:nvGraphicFramePr>
        <p:xfrm>
          <a:off x="5253952" y="1332991"/>
          <a:ext cx="2351936" cy="27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968">
                  <a:extLst>
                    <a:ext uri="{9D8B030D-6E8A-4147-A177-3AD203B41FA5}">
                      <a16:colId xmlns:a16="http://schemas.microsoft.com/office/drawing/2014/main" val="3360211542"/>
                    </a:ext>
                  </a:extLst>
                </a:gridCol>
                <a:gridCol w="1175968">
                  <a:extLst>
                    <a:ext uri="{9D8B030D-6E8A-4147-A177-3AD203B41FA5}">
                      <a16:colId xmlns:a16="http://schemas.microsoft.com/office/drawing/2014/main" val="11926982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ORR,</a:t>
                      </a:r>
                      <a:r>
                        <a:rPr lang="en-US" sz="120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lang="en-GB" sz="12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758644291"/>
                  </a:ext>
                </a:extLst>
              </a:tr>
              <a:tr h="5815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</a:t>
                      </a:r>
                    </a:p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(21.1)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6893789"/>
                  </a:ext>
                </a:extLst>
              </a:tr>
              <a:tr h="5815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</a:t>
                      </a:r>
                      <a:b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(16.7)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2108601"/>
                  </a:ext>
                </a:extLst>
              </a:tr>
              <a:tr h="5815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Endometrial</a:t>
                      </a:r>
                      <a:b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(60.0)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151231"/>
                  </a:ext>
                </a:extLst>
              </a:tr>
              <a:tr h="581560">
                <a:tc>
                  <a:txBody>
                    <a:bodyPr/>
                    <a:lstStyle/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en-GB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  <a:p>
                      <a:pPr algn="l"/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n=19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(21.1)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8464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69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E0D61-7170-1930-6612-09E366649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48" y="885517"/>
            <a:ext cx="6322930" cy="37593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020D4A4-BEC4-2D62-B7E3-1882B558C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and durable responses </a:t>
            </a:r>
            <a:br>
              <a:rPr lang="en-US" dirty="0"/>
            </a:br>
            <a:r>
              <a:rPr lang="en-US" dirty="0"/>
              <a:t>were observed</a:t>
            </a:r>
            <a:endParaRPr lang="en-GB" dirty="0"/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5CC41DCF-D9EE-0983-97F1-D23F6E88F683}"/>
              </a:ext>
            </a:extLst>
          </p:cNvPr>
          <p:cNvSpPr txBox="1"/>
          <p:nvPr/>
        </p:nvSpPr>
        <p:spPr>
          <a:xfrm>
            <a:off x="6383098" y="4379608"/>
            <a:ext cx="723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latin typeface="Arial" panose="020B0604020202020204" pitchFamily="34" charset="0"/>
                <a:cs typeface="Arial" panose="020B0604020202020204" pitchFamily="34" charset="0"/>
              </a:rPr>
              <a:t>Months 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728D7172-7D57-3CFC-7E1D-333B1D189691}"/>
              </a:ext>
            </a:extLst>
          </p:cNvPr>
          <p:cNvSpPr txBox="1"/>
          <p:nvPr/>
        </p:nvSpPr>
        <p:spPr>
          <a:xfrm>
            <a:off x="5525005" y="1558568"/>
            <a:ext cx="3275191" cy="252000"/>
          </a:xfrm>
          <a:prstGeom prst="roundRect">
            <a:avLst/>
          </a:prstGeom>
          <a:solidFill>
            <a:schemeClr val="accent1"/>
          </a:solidFill>
        </p:spPr>
        <p:txBody>
          <a:bodyPr wrap="square" tIns="0" bIns="0" anchor="ctr">
            <a:no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of patients remain on treatment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7BF17F75-EC8C-78A4-B90D-FE551EA6953B}"/>
              </a:ext>
            </a:extLst>
          </p:cNvPr>
          <p:cNvSpPr txBox="1"/>
          <p:nvPr/>
        </p:nvSpPr>
        <p:spPr>
          <a:xfrm>
            <a:off x="5525004" y="2066622"/>
            <a:ext cx="3275193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R="0" lvl="0" defTabSz="5822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All cohorts </a:t>
            </a:r>
          </a:p>
          <a:p>
            <a:pPr marL="171450" marR="0" lvl="0" indent="-171450" defTabSz="5822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latin typeface="Arial" panose="020F0502020204030204"/>
              </a:rPr>
              <a:t>M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edian TTR: 1.3 months</a:t>
            </a:r>
          </a:p>
          <a:p>
            <a:pPr marL="171450" marR="0" lvl="0" indent="-171450" defTabSz="5822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0" dirty="0">
                <a:latin typeface="Arial" panose="020F0502020204030204"/>
              </a:rPr>
              <a:t>M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edian DoR</a:t>
            </a:r>
            <a:r>
              <a:rPr lang="en-US" sz="1200" kern="0" dirty="0">
                <a:latin typeface="Arial" panose="020F0502020204030204"/>
              </a:rPr>
              <a:t>: 7.6 months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 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C31F6F0D-FB2D-715D-A65E-301E6E2E404A}"/>
              </a:ext>
            </a:extLst>
          </p:cNvPr>
          <p:cNvSpPr txBox="1"/>
          <p:nvPr/>
        </p:nvSpPr>
        <p:spPr>
          <a:xfrm>
            <a:off x="5525005" y="3074619"/>
            <a:ext cx="3275193" cy="88534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8C8C3"/>
            </a:solidFill>
          </a:ln>
        </p:spPr>
        <p:txBody>
          <a:bodyPr wrap="square" rtlCol="0">
            <a:spAutoFit/>
          </a:bodyPr>
          <a:lstStyle/>
          <a:p>
            <a:pPr marR="0" lvl="0" defTabSz="58223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8080"/>
              </a:buClr>
              <a:buSzTx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Ovarian cancer cohort</a:t>
            </a:r>
          </a:p>
          <a:p>
            <a:pPr marL="171450" lvl="0" indent="-171450" defTabSz="582233">
              <a:spcAft>
                <a:spcPts val="600"/>
              </a:spcAft>
              <a:buClr>
                <a:srgbClr val="08C8C3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Arial" panose="020F0502020204030204"/>
              </a:rPr>
              <a:t>M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edian </a:t>
            </a:r>
            <a:r>
              <a:rPr lang="en-US" sz="1200" kern="0" dirty="0">
                <a:latin typeface="Arial" panose="020F0502020204030204"/>
              </a:rPr>
              <a:t>TTR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: 1.3 months</a:t>
            </a:r>
          </a:p>
          <a:p>
            <a:pPr marL="171450" lvl="0" indent="-171450" defTabSz="582233">
              <a:spcAft>
                <a:spcPts val="600"/>
              </a:spcAft>
              <a:buClr>
                <a:srgbClr val="08C8C3"/>
              </a:buClr>
              <a:buFont typeface="Arial" panose="020B0604020202020204" pitchFamily="34" charset="0"/>
              <a:buChar char="•"/>
              <a:defRPr/>
            </a:pPr>
            <a:r>
              <a:rPr lang="en-US" sz="1200" kern="0" dirty="0">
                <a:latin typeface="Arial" panose="020F0502020204030204"/>
              </a:rPr>
              <a:t>M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edian </a:t>
            </a:r>
            <a:r>
              <a:rPr lang="en-US" sz="1200" kern="0" dirty="0">
                <a:latin typeface="Arial" panose="020F0502020204030204"/>
              </a:rPr>
              <a:t>DoR: 8.0 months</a:t>
            </a:r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F0502020204030204"/>
              </a:rPr>
              <a:t> 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E7847348-C372-AAB4-D3B5-89CAF567EBA8}"/>
              </a:ext>
            </a:extLst>
          </p:cNvPr>
          <p:cNvSpPr txBox="1"/>
          <p:nvPr/>
        </p:nvSpPr>
        <p:spPr>
          <a:xfrm>
            <a:off x="3522751" y="3549646"/>
            <a:ext cx="221214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7F2872A-17C9-305A-7E8D-E9BD36FAC451}"/>
              </a:ext>
            </a:extLst>
          </p:cNvPr>
          <p:cNvSpPr txBox="1"/>
          <p:nvPr/>
        </p:nvSpPr>
        <p:spPr>
          <a:xfrm>
            <a:off x="3522751" y="3799632"/>
            <a:ext cx="213200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GaramondPremrPro"/>
                <a:cs typeface="Arial" panose="020B0604020202020204" pitchFamily="34" charset="0"/>
              </a:rPr>
              <a:t>PR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EDE190C4-E183-9508-EE7D-0C7BC195AE84}"/>
              </a:ext>
            </a:extLst>
          </p:cNvPr>
          <p:cNvSpPr txBox="1"/>
          <p:nvPr/>
        </p:nvSpPr>
        <p:spPr>
          <a:xfrm>
            <a:off x="3522751" y="4049622"/>
            <a:ext cx="298159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</a:t>
            </a:r>
          </a:p>
        </p:txBody>
      </p:sp>
      <p:sp>
        <p:nvSpPr>
          <p:cNvPr id="308" name="Freeform: Shape 307">
            <a:extLst>
              <a:ext uri="{FF2B5EF4-FFF2-40B4-BE49-F238E27FC236}">
                <a16:creationId xmlns:a16="http://schemas.microsoft.com/office/drawing/2014/main" id="{6F828317-3D84-65FA-60E6-7964D38DD302}"/>
              </a:ext>
            </a:extLst>
          </p:cNvPr>
          <p:cNvSpPr/>
          <p:nvPr/>
        </p:nvSpPr>
        <p:spPr>
          <a:xfrm>
            <a:off x="3342801" y="3331181"/>
            <a:ext cx="108000" cy="121622"/>
          </a:xfrm>
          <a:custGeom>
            <a:avLst/>
            <a:gdLst>
              <a:gd name="connsiteX0" fmla="*/ 0 w 42195"/>
              <a:gd name="connsiteY0" fmla="*/ 0 h 33432"/>
              <a:gd name="connsiteX1" fmla="*/ 0 w 42195"/>
              <a:gd name="connsiteY1" fmla="*/ 33433 h 33432"/>
              <a:gd name="connsiteX2" fmla="*/ 42196 w 42195"/>
              <a:gd name="connsiteY2" fmla="*/ 15716 h 33432"/>
              <a:gd name="connsiteX3" fmla="*/ 0 w 42195"/>
              <a:gd name="connsiteY3" fmla="*/ 0 h 3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33432">
                <a:moveTo>
                  <a:pt x="0" y="0"/>
                </a:moveTo>
                <a:lnTo>
                  <a:pt x="0" y="33433"/>
                </a:lnTo>
                <a:lnTo>
                  <a:pt x="42196" y="1571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F0502020204030204"/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78E4436F-1F1E-7517-FA46-BE5895A10A5F}"/>
              </a:ext>
            </a:extLst>
          </p:cNvPr>
          <p:cNvSpPr txBox="1"/>
          <p:nvPr/>
        </p:nvSpPr>
        <p:spPr>
          <a:xfrm>
            <a:off x="3522751" y="3299659"/>
            <a:ext cx="128150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ongoing</a:t>
            </a:r>
          </a:p>
        </p:txBody>
      </p:sp>
      <p:sp>
        <p:nvSpPr>
          <p:cNvPr id="310" name="Freeform: Shape 309">
            <a:extLst>
              <a:ext uri="{FF2B5EF4-FFF2-40B4-BE49-F238E27FC236}">
                <a16:creationId xmlns:a16="http://schemas.microsoft.com/office/drawing/2014/main" id="{8173B4E4-127A-E134-0ABE-99B9B1AD29B6}"/>
              </a:ext>
            </a:extLst>
          </p:cNvPr>
          <p:cNvSpPr/>
          <p:nvPr/>
        </p:nvSpPr>
        <p:spPr>
          <a:xfrm rot="18900000">
            <a:off x="3342801" y="3831155"/>
            <a:ext cx="108000" cy="121622"/>
          </a:xfrm>
          <a:custGeom>
            <a:avLst/>
            <a:gdLst>
              <a:gd name="connsiteX0" fmla="*/ 0 w 26955"/>
              <a:gd name="connsiteY0" fmla="*/ 0 h 26955"/>
              <a:gd name="connsiteX1" fmla="*/ 26956 w 26955"/>
              <a:gd name="connsiteY1" fmla="*/ 0 h 26955"/>
              <a:gd name="connsiteX2" fmla="*/ 26956 w 26955"/>
              <a:gd name="connsiteY2" fmla="*/ 26956 h 26955"/>
              <a:gd name="connsiteX3" fmla="*/ 0 w 26955"/>
              <a:gd name="connsiteY3" fmla="*/ 26956 h 2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" h="26955">
                <a:moveTo>
                  <a:pt x="0" y="0"/>
                </a:moveTo>
                <a:lnTo>
                  <a:pt x="26956" y="0"/>
                </a:lnTo>
                <a:lnTo>
                  <a:pt x="26956" y="26956"/>
                </a:lnTo>
                <a:lnTo>
                  <a:pt x="0" y="26956"/>
                </a:ln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576570"/>
            <a:endParaRPr lang="en-GB" sz="1400" dirty="0">
              <a:solidFill>
                <a:srgbClr val="000000"/>
              </a:solidFill>
              <a:latin typeface="Arial" panose="020F0502020204030204"/>
            </a:endParaRPr>
          </a:p>
        </p:txBody>
      </p:sp>
      <p:sp>
        <p:nvSpPr>
          <p:cNvPr id="311" name="Freeform: Shape 310">
            <a:extLst>
              <a:ext uri="{FF2B5EF4-FFF2-40B4-BE49-F238E27FC236}">
                <a16:creationId xmlns:a16="http://schemas.microsoft.com/office/drawing/2014/main" id="{CE409561-3E64-8798-59C5-16331C368B7F}"/>
              </a:ext>
            </a:extLst>
          </p:cNvPr>
          <p:cNvSpPr/>
          <p:nvPr/>
        </p:nvSpPr>
        <p:spPr>
          <a:xfrm rot="18900000">
            <a:off x="3342801" y="3581168"/>
            <a:ext cx="108000" cy="121622"/>
          </a:xfrm>
          <a:custGeom>
            <a:avLst/>
            <a:gdLst>
              <a:gd name="connsiteX0" fmla="*/ 0 w 26955"/>
              <a:gd name="connsiteY0" fmla="*/ 0 h 26955"/>
              <a:gd name="connsiteX1" fmla="*/ 26956 w 26955"/>
              <a:gd name="connsiteY1" fmla="*/ 0 h 26955"/>
              <a:gd name="connsiteX2" fmla="*/ 26956 w 26955"/>
              <a:gd name="connsiteY2" fmla="*/ 26956 h 26955"/>
              <a:gd name="connsiteX3" fmla="*/ 0 w 26955"/>
              <a:gd name="connsiteY3" fmla="*/ 26956 h 2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" h="26955">
                <a:moveTo>
                  <a:pt x="0" y="0"/>
                </a:moveTo>
                <a:lnTo>
                  <a:pt x="26956" y="0"/>
                </a:lnTo>
                <a:lnTo>
                  <a:pt x="26956" y="26956"/>
                </a:lnTo>
                <a:lnTo>
                  <a:pt x="0" y="26956"/>
                </a:lnTo>
                <a:close/>
              </a:path>
            </a:pathLst>
          </a:custGeom>
          <a:solidFill>
            <a:srgbClr val="9900C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576570"/>
            <a:endParaRPr lang="en-GB" sz="1400" dirty="0">
              <a:solidFill>
                <a:srgbClr val="000000"/>
              </a:solidFill>
              <a:latin typeface="Arial" panose="020F0502020204030204"/>
            </a:endParaRPr>
          </a:p>
        </p:txBody>
      </p:sp>
      <p:sp>
        <p:nvSpPr>
          <p:cNvPr id="312" name="Freeform: Shape 311">
            <a:extLst>
              <a:ext uri="{FF2B5EF4-FFF2-40B4-BE49-F238E27FC236}">
                <a16:creationId xmlns:a16="http://schemas.microsoft.com/office/drawing/2014/main" id="{99BE91FA-53E6-AD52-210E-947B0EEA39CE}"/>
              </a:ext>
            </a:extLst>
          </p:cNvPr>
          <p:cNvSpPr/>
          <p:nvPr/>
        </p:nvSpPr>
        <p:spPr>
          <a:xfrm rot="18900000">
            <a:off x="3342801" y="4081144"/>
            <a:ext cx="108000" cy="121622"/>
          </a:xfrm>
          <a:custGeom>
            <a:avLst/>
            <a:gdLst>
              <a:gd name="connsiteX0" fmla="*/ 0 w 26955"/>
              <a:gd name="connsiteY0" fmla="*/ 0 h 26955"/>
              <a:gd name="connsiteX1" fmla="*/ 26956 w 26955"/>
              <a:gd name="connsiteY1" fmla="*/ 0 h 26955"/>
              <a:gd name="connsiteX2" fmla="*/ 26956 w 26955"/>
              <a:gd name="connsiteY2" fmla="*/ 26956 h 26955"/>
              <a:gd name="connsiteX3" fmla="*/ 0 w 26955"/>
              <a:gd name="connsiteY3" fmla="*/ 26956 h 26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55" h="26955">
                <a:moveTo>
                  <a:pt x="0" y="0"/>
                </a:moveTo>
                <a:lnTo>
                  <a:pt x="26956" y="0"/>
                </a:lnTo>
                <a:lnTo>
                  <a:pt x="26956" y="26956"/>
                </a:lnTo>
                <a:lnTo>
                  <a:pt x="0" y="26956"/>
                </a:lnTo>
                <a:close/>
              </a:path>
            </a:pathLst>
          </a:custGeom>
          <a:solidFill>
            <a:srgbClr val="E6AF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576570"/>
            <a:endParaRPr lang="en-GB" sz="1400" dirty="0">
              <a:solidFill>
                <a:srgbClr val="000000"/>
              </a:solidFill>
              <a:latin typeface="Arial" panose="020F0502020204030204"/>
            </a:endParaRP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8AD3E221-76B2-4EF9-163E-DC7727DC20E4}"/>
              </a:ext>
            </a:extLst>
          </p:cNvPr>
          <p:cNvSpPr/>
          <p:nvPr/>
        </p:nvSpPr>
        <p:spPr>
          <a:xfrm>
            <a:off x="3324801" y="2810937"/>
            <a:ext cx="144000" cy="162163"/>
          </a:xfrm>
          <a:prstGeom prst="rect">
            <a:avLst/>
          </a:prstGeom>
          <a:solidFill>
            <a:srgbClr val="08C8C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3B1DD0B-0344-4CEE-DE09-AC392F88927C}"/>
              </a:ext>
            </a:extLst>
          </p:cNvPr>
          <p:cNvSpPr/>
          <p:nvPr/>
        </p:nvSpPr>
        <p:spPr>
          <a:xfrm>
            <a:off x="3324801" y="3060924"/>
            <a:ext cx="144000" cy="162163"/>
          </a:xfrm>
          <a:prstGeom prst="rect">
            <a:avLst/>
          </a:prstGeom>
          <a:solidFill>
            <a:srgbClr val="234F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5765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+mn-ea"/>
              <a:cs typeface="+mn-cs"/>
            </a:endParaRP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6AE64B61-B191-DB20-4D78-DD57649FB7CD}"/>
              </a:ext>
            </a:extLst>
          </p:cNvPr>
          <p:cNvSpPr txBox="1"/>
          <p:nvPr/>
        </p:nvSpPr>
        <p:spPr>
          <a:xfrm>
            <a:off x="3522751" y="2799685"/>
            <a:ext cx="1040349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Ovarian cancer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4876C3A8-1D6B-9FD3-6774-9E95EF378B0A}"/>
              </a:ext>
            </a:extLst>
          </p:cNvPr>
          <p:cNvSpPr txBox="1"/>
          <p:nvPr/>
        </p:nvSpPr>
        <p:spPr>
          <a:xfrm>
            <a:off x="3522751" y="3049672"/>
            <a:ext cx="1433085" cy="184666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marL="0" lvl="1" defTabSz="576570">
              <a:buClr>
                <a:srgbClr val="000000"/>
              </a:buClr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other solid tumors</a:t>
            </a:r>
          </a:p>
        </p:txBody>
      </p:sp>
      <p:sp>
        <p:nvSpPr>
          <p:cNvPr id="317" name="Footer Placeholder 4">
            <a:extLst>
              <a:ext uri="{FF2B5EF4-FFF2-40B4-BE49-F238E27FC236}">
                <a16:creationId xmlns:a16="http://schemas.microsoft.com/office/drawing/2014/main" id="{9B9984EB-6617-D847-170B-28904DE262A5}"/>
              </a:ext>
            </a:extLst>
          </p:cNvPr>
          <p:cNvSpPr txBox="1">
            <a:spLocks/>
          </p:cNvSpPr>
          <p:nvPr/>
        </p:nvSpPr>
        <p:spPr>
          <a:xfrm>
            <a:off x="315198" y="4394006"/>
            <a:ext cx="8554588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cutoff: Sept 4, 2025. CR, complete response; DoR, duration of response; PR, partial response; TTR, time to response; uPR, unconfirmed partial response.</a:t>
            </a:r>
          </a:p>
        </p:txBody>
      </p:sp>
    </p:spTree>
    <p:extLst>
      <p:ext uri="{BB962C8B-B14F-4D97-AF65-F5344CB8AC3E}">
        <p14:creationId xmlns:p14="http://schemas.microsoft.com/office/powerpoint/2010/main" val="2723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3649</Words>
  <Application>Microsoft Office PowerPoint</Application>
  <PresentationFormat>On-screen Show (16:9)</PresentationFormat>
  <Paragraphs>530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Nova</vt:lpstr>
      <vt:lpstr>Calibri</vt:lpstr>
      <vt:lpstr>Courier New</vt:lpstr>
      <vt:lpstr>Lucida Grande</vt:lpstr>
      <vt:lpstr>Times New Roman</vt:lpstr>
      <vt:lpstr>Wingdings</vt:lpstr>
      <vt:lpstr>Office Theme</vt:lpstr>
      <vt:lpstr>PowerPoint Presentation</vt:lpstr>
      <vt:lpstr>Disclosure information</vt:lpstr>
      <vt:lpstr>p53 – a key player in the body’s defense against cancer</vt:lpstr>
      <vt:lpstr>Rezatapopt is a selective  p53 Y220C reactivator </vt:lpstr>
      <vt:lpstr>PYNNACLE study design </vt:lpstr>
      <vt:lpstr>Patient demographics  and disease characteristics</vt:lpstr>
      <vt:lpstr>Tumor shrinkage observed  across all cohorts</vt:lpstr>
      <vt:lpstr>ORR per RECIST v1.1 Based on investigator assessment</vt:lpstr>
      <vt:lpstr>Rapid and durable responses  were observed</vt:lpstr>
      <vt:lpstr>Treatment Related Adverse Events All patients (N=112)</vt:lpstr>
      <vt:lpstr>On-target activity supported by  decreases in ctDNA TP53 Y220C VAF</vt:lpstr>
      <vt:lpstr>Platinum-resistant HGSOC with rapid and sustained response</vt:lpstr>
      <vt:lpstr>Conclusions</vt:lpstr>
      <vt:lpstr>Acknowledgments</vt:lpstr>
      <vt:lpstr>PYNNACLE Phase 2 clinical trial Sites and Principal Investigators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McCullough, John</dc:creator>
  <cp:lastModifiedBy>Selina Gill</cp:lastModifiedBy>
  <cp:revision>131</cp:revision>
  <dcterms:created xsi:type="dcterms:W3CDTF">2020-08-11T13:58:13Z</dcterms:created>
  <dcterms:modified xsi:type="dcterms:W3CDTF">2025-10-27T09:42:25Z</dcterms:modified>
</cp:coreProperties>
</file>